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media/image1.jpeg" ContentType="image/jpeg"/>
  <Override PartName="/ppt/media/image2.jpeg" ContentType="image/jpeg"/>
  <Override PartName="/ppt/media/media1.mp4" ContentType="video/unknown"/>
  <Override PartName="/ppt/media/media2.mp4" ContentType="video/unknown"/>
  <Override PartName="/ppt/media/media3.mp4" ContentType="video/unknown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  <p:sldId id="274" r:id="rId26"/>
    <p:sldId id="275" r:id="rId27"/>
    <p:sldId id="276" r:id="rId28"/>
    <p:sldId id="277" r:id="rId29"/>
    <p:sldId id="278" r:id="rId30"/>
    <p:sldId id="279" r:id="rId31"/>
    <p:sldId id="280" r:id="rId32"/>
    <p:sldId id="281" r:id="rId33"/>
    <p:sldId id="282" r:id="rId34"/>
    <p:sldId id="283" r:id="rId35"/>
    <p:sldId id="284" r:id="rId36"/>
    <p:sldId id="285" r:id="rId37"/>
    <p:sldId id="286" r:id="rId38"/>
  </p:sldIdLst>
  <p:sldSz cx="9144000" cy="6858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1pPr>
    <a:lvl2pPr marL="0" marR="0" indent="4572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2pPr>
    <a:lvl3pPr marL="0" marR="0" indent="9144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3pPr>
    <a:lvl4pPr marL="0" marR="0" indent="13716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4pPr>
    <a:lvl5pPr marL="0" marR="0" indent="18288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5pPr>
    <a:lvl6pPr marL="0" marR="0" indent="22860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6pPr>
    <a:lvl7pPr marL="0" marR="0" indent="27432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7pPr>
    <a:lvl8pPr marL="0" marR="0" indent="32004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8pPr>
    <a:lvl9pPr marL="0" marR="0" indent="36576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FD7E7"/>
          </a:solidFill>
        </a:fill>
      </a:tcStyle>
    </a:wholeTbl>
    <a:band2H>
      <a:tcTxStyle b="def" i="def"/>
      <a:tcStyle>
        <a:tcBdr/>
        <a:fill>
          <a:solidFill>
            <a:srgbClr val="E8ECF4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EE7D0"/>
          </a:solidFill>
        </a:fill>
      </a:tcStyle>
    </a:wholeTbl>
    <a:band2H>
      <a:tcTxStyle b="def" i="def"/>
      <a:tcStyle>
        <a:tcBdr/>
        <a:fill>
          <a:solidFill>
            <a:srgbClr val="EFF3E9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CDCCE"/>
          </a:solidFill>
        </a:fill>
      </a:tcStyle>
    </a:wholeTbl>
    <a:band2H>
      <a:tcTxStyle b="def" i="def"/>
      <a:tcStyle>
        <a:tcBdr/>
        <a:fill>
          <a:solidFill>
            <a:srgbClr val="FDEEE8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 b="def" i="def"/>
      <a:tcStyle>
        <a:tcBdr/>
        <a:fill>
          <a:solidFill>
            <a:srgbClr val="E6E6E6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Comments="1"/>
</file>

<file path=ppt/_rels/presentation.xml.rels><?xml version="1.0" encoding="UTF-8"?>
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Relationship Id="rId25" Type="http://schemas.openxmlformats.org/officeDocument/2006/relationships/slide" Target="slides/slide18.xml"/><Relationship Id="rId26" Type="http://schemas.openxmlformats.org/officeDocument/2006/relationships/slide" Target="slides/slide19.xml"/><Relationship Id="rId27" Type="http://schemas.openxmlformats.org/officeDocument/2006/relationships/slide" Target="slides/slide20.xml"/><Relationship Id="rId28" Type="http://schemas.openxmlformats.org/officeDocument/2006/relationships/slide" Target="slides/slide21.xml"/><Relationship Id="rId29" Type="http://schemas.openxmlformats.org/officeDocument/2006/relationships/slide" Target="slides/slide22.xml"/><Relationship Id="rId30" Type="http://schemas.openxmlformats.org/officeDocument/2006/relationships/slide" Target="slides/slide23.xml"/><Relationship Id="rId31" Type="http://schemas.openxmlformats.org/officeDocument/2006/relationships/slide" Target="slides/slide24.xml"/><Relationship Id="rId32" Type="http://schemas.openxmlformats.org/officeDocument/2006/relationships/slide" Target="slides/slide25.xml"/><Relationship Id="rId33" Type="http://schemas.openxmlformats.org/officeDocument/2006/relationships/slide" Target="slides/slide26.xml"/><Relationship Id="rId34" Type="http://schemas.openxmlformats.org/officeDocument/2006/relationships/slide" Target="slides/slide27.xml"/><Relationship Id="rId35" Type="http://schemas.openxmlformats.org/officeDocument/2006/relationships/slide" Target="slides/slide28.xml"/><Relationship Id="rId36" Type="http://schemas.openxmlformats.org/officeDocument/2006/relationships/slide" Target="slides/slide29.xml"/><Relationship Id="rId37" Type="http://schemas.openxmlformats.org/officeDocument/2006/relationships/slide" Target="slides/slide30.xml"/><Relationship Id="rId38" Type="http://schemas.openxmlformats.org/officeDocument/2006/relationships/slide" Target="slides/slide31.xml"/></Relationships>
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Shape 91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92" name="Shape 92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defRPr sz="1200">
        <a:latin typeface="+mn-lt"/>
        <a:ea typeface="+mn-ea"/>
        <a:cs typeface="+mn-cs"/>
        <a:sym typeface="Calibri"/>
      </a:defRPr>
    </a:lvl1pPr>
    <a:lvl2pPr indent="228600" defTabSz="457200" latinLnBrk="0">
      <a:defRPr sz="1200">
        <a:latin typeface="+mn-lt"/>
        <a:ea typeface="+mn-ea"/>
        <a:cs typeface="+mn-cs"/>
        <a:sym typeface="Calibri"/>
      </a:defRPr>
    </a:lvl2pPr>
    <a:lvl3pPr indent="457200" defTabSz="457200" latinLnBrk="0">
      <a:defRPr sz="1200">
        <a:latin typeface="+mn-lt"/>
        <a:ea typeface="+mn-ea"/>
        <a:cs typeface="+mn-cs"/>
        <a:sym typeface="Calibri"/>
      </a:defRPr>
    </a:lvl3pPr>
    <a:lvl4pPr indent="685800" defTabSz="457200" latinLnBrk="0">
      <a:defRPr sz="1200">
        <a:latin typeface="+mn-lt"/>
        <a:ea typeface="+mn-ea"/>
        <a:cs typeface="+mn-cs"/>
        <a:sym typeface="Calibri"/>
      </a:defRPr>
    </a:lvl4pPr>
    <a:lvl5pPr indent="914400" defTabSz="457200" latinLnBrk="0">
      <a:defRPr sz="1200">
        <a:latin typeface="+mn-lt"/>
        <a:ea typeface="+mn-ea"/>
        <a:cs typeface="+mn-cs"/>
        <a:sym typeface="Calibri"/>
      </a:defRPr>
    </a:lvl5pPr>
    <a:lvl6pPr indent="1143000" defTabSz="457200" latinLnBrk="0">
      <a:defRPr sz="1200">
        <a:latin typeface="+mn-lt"/>
        <a:ea typeface="+mn-ea"/>
        <a:cs typeface="+mn-cs"/>
        <a:sym typeface="Calibri"/>
      </a:defRPr>
    </a:lvl6pPr>
    <a:lvl7pPr indent="1371600" defTabSz="457200" latinLnBrk="0">
      <a:defRPr sz="1200">
        <a:latin typeface="+mn-lt"/>
        <a:ea typeface="+mn-ea"/>
        <a:cs typeface="+mn-cs"/>
        <a:sym typeface="Calibri"/>
      </a:defRPr>
    </a:lvl7pPr>
    <a:lvl8pPr indent="1600200" defTabSz="457200" latinLnBrk="0">
      <a:defRPr sz="1200">
        <a:latin typeface="+mn-lt"/>
        <a:ea typeface="+mn-ea"/>
        <a:cs typeface="+mn-cs"/>
        <a:sym typeface="Calibri"/>
      </a:defRPr>
    </a:lvl8pPr>
    <a:lvl9pPr indent="1828800" defTabSz="457200" latinLnBrk="0">
      <a:defRPr sz="1200">
        <a:latin typeface="+mn-lt"/>
        <a:ea typeface="+mn-ea"/>
        <a:cs typeface="+mn-cs"/>
        <a:sym typeface="Calibri"/>
      </a:defRPr>
    </a:lvl9pPr>
  </p:notesStyle>
</p:notesMaster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itle" showMasterSp="1" showMasterPhAnim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o del título"/>
          <p:cNvSpPr txBox="1"/>
          <p:nvPr>
            <p:ph type="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pPr/>
            <a:r>
              <a:t>Texto del título</a:t>
            </a:r>
          </a:p>
        </p:txBody>
      </p:sp>
      <p:sp>
        <p:nvSpPr>
          <p:cNvPr id="12" name="Nivel de texto 1…"/>
          <p:cNvSpPr txBox="1"/>
          <p:nvPr>
            <p:ph type="body" sz="quarter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SzTx/>
              <a:buFontTx/>
              <a:buNone/>
              <a:defRPr>
                <a:solidFill>
                  <a:srgbClr val="888888"/>
                </a:solidFill>
              </a:defRPr>
            </a:lvl1pPr>
            <a:lvl2pPr marL="0" indent="457200" algn="ctr">
              <a:buSzTx/>
              <a:buFontTx/>
              <a:buNone/>
              <a:defRPr>
                <a:solidFill>
                  <a:srgbClr val="888888"/>
                </a:solidFill>
              </a:defRPr>
            </a:lvl2pPr>
            <a:lvl3pPr marL="0" indent="914400" algn="ctr">
              <a:buSzTx/>
              <a:buFontTx/>
              <a:buNone/>
              <a:defRPr>
                <a:solidFill>
                  <a:srgbClr val="888888"/>
                </a:solidFill>
              </a:defRPr>
            </a:lvl3pPr>
            <a:lvl4pPr marL="0" indent="1371600" algn="ctr">
              <a:buSzTx/>
              <a:buFontTx/>
              <a:buNone/>
              <a:defRPr>
                <a:solidFill>
                  <a:srgbClr val="888888"/>
                </a:solidFill>
              </a:defRPr>
            </a:lvl4pPr>
            <a:lvl5pPr marL="0" indent="1828800" algn="ctr">
              <a:buSzTx/>
              <a:buFontTx/>
              <a:buNone/>
              <a:defRPr>
                <a:solidFill>
                  <a:srgbClr val="888888"/>
                </a:solidFill>
              </a:defRPr>
            </a:lvl5pPr>
          </a:lstStyle>
          <a:p>
            <a:pPr/>
            <a:r>
              <a:t>Nivel de texto 1</a:t>
            </a:r>
          </a:p>
          <a:p>
            <a:pPr lvl="1"/>
            <a:r>
              <a:t>Nivel de texto 2</a:t>
            </a:r>
          </a:p>
          <a:p>
            <a:pPr lvl="2"/>
            <a:r>
              <a:t>Nivel de texto 3</a:t>
            </a:r>
          </a:p>
          <a:p>
            <a:pPr lvl="3"/>
            <a:r>
              <a:t>Nivel de texto 4</a:t>
            </a:r>
          </a:p>
          <a:p>
            <a:pPr lvl="4"/>
            <a:r>
              <a:t>Nivel de texto 5</a:t>
            </a:r>
          </a:p>
        </p:txBody>
      </p:sp>
      <p:sp>
        <p:nvSpPr>
          <p:cNvPr id="13" name="Número de diapositiva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o del título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Texto del título</a:t>
            </a:r>
          </a:p>
        </p:txBody>
      </p:sp>
      <p:sp>
        <p:nvSpPr>
          <p:cNvPr id="21" name="Nivel de texto 1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Nivel de texto 1</a:t>
            </a:r>
          </a:p>
          <a:p>
            <a:pPr lvl="1"/>
            <a:r>
              <a:t>Nivel de texto 2</a:t>
            </a:r>
          </a:p>
          <a:p>
            <a:pPr lvl="2"/>
            <a:r>
              <a:t>Nivel de texto 3</a:t>
            </a:r>
          </a:p>
          <a:p>
            <a:pPr lvl="3"/>
            <a:r>
              <a:t>Nivel de texto 4</a:t>
            </a:r>
          </a:p>
          <a:p>
            <a:pPr lvl="4"/>
            <a:r>
              <a:t>Nivel de texto 5</a:t>
            </a:r>
          </a:p>
        </p:txBody>
      </p:sp>
      <p:sp>
        <p:nvSpPr>
          <p:cNvPr id="22" name="Número de diapositiva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exto del título"/>
          <p:cNvSpPr txBox="1"/>
          <p:nvPr>
            <p:ph type="title"/>
          </p:nvPr>
        </p:nvSpPr>
        <p:spPr>
          <a:xfrm>
            <a:off x="722312" y="4406900"/>
            <a:ext cx="7772401" cy="1362075"/>
          </a:xfrm>
          <a:prstGeom prst="rect">
            <a:avLst/>
          </a:prstGeom>
        </p:spPr>
        <p:txBody>
          <a:bodyPr anchor="t"/>
          <a:lstStyle>
            <a:lvl1pPr algn="l">
              <a:defRPr b="1" cap="all" sz="4000"/>
            </a:lvl1pPr>
          </a:lstStyle>
          <a:p>
            <a:pPr/>
            <a:r>
              <a:t>Texto del título</a:t>
            </a:r>
          </a:p>
        </p:txBody>
      </p:sp>
      <p:sp>
        <p:nvSpPr>
          <p:cNvPr id="30" name="Nivel de texto 1…"/>
          <p:cNvSpPr txBox="1"/>
          <p:nvPr>
            <p:ph type="body" sz="quarter" idx="1"/>
          </p:nvPr>
        </p:nvSpPr>
        <p:spPr>
          <a:xfrm>
            <a:off x="722312" y="2906713"/>
            <a:ext cx="7772401" cy="1500188"/>
          </a:xfrm>
          <a:prstGeom prst="rect">
            <a:avLst/>
          </a:prstGeom>
        </p:spPr>
        <p:txBody>
          <a:bodyPr anchor="b"/>
          <a:lstStyle>
            <a:lvl1pPr marL="0" indent="0">
              <a:spcBef>
                <a:spcPts val="400"/>
              </a:spcBef>
              <a:buSzTx/>
              <a:buFontTx/>
              <a:buNone/>
              <a:defRPr sz="2000">
                <a:solidFill>
                  <a:srgbClr val="888888"/>
                </a:solidFill>
              </a:defRPr>
            </a:lvl1pPr>
            <a:lvl2pPr marL="0" indent="457200">
              <a:spcBef>
                <a:spcPts val="400"/>
              </a:spcBef>
              <a:buSzTx/>
              <a:buFontTx/>
              <a:buNone/>
              <a:defRPr sz="2000">
                <a:solidFill>
                  <a:srgbClr val="888888"/>
                </a:solidFill>
              </a:defRPr>
            </a:lvl2pPr>
            <a:lvl3pPr marL="0" indent="914400">
              <a:spcBef>
                <a:spcPts val="400"/>
              </a:spcBef>
              <a:buSzTx/>
              <a:buFontTx/>
              <a:buNone/>
              <a:defRPr sz="2000">
                <a:solidFill>
                  <a:srgbClr val="888888"/>
                </a:solidFill>
              </a:defRPr>
            </a:lvl3pPr>
            <a:lvl4pPr marL="0" indent="1371600">
              <a:spcBef>
                <a:spcPts val="400"/>
              </a:spcBef>
              <a:buSzTx/>
              <a:buFontTx/>
              <a:buNone/>
              <a:defRPr sz="2000">
                <a:solidFill>
                  <a:srgbClr val="888888"/>
                </a:solidFill>
              </a:defRPr>
            </a:lvl4pPr>
            <a:lvl5pPr marL="0" indent="1828800">
              <a:spcBef>
                <a:spcPts val="400"/>
              </a:spcBef>
              <a:buSzTx/>
              <a:buFontTx/>
              <a:buNone/>
              <a:defRPr sz="2000">
                <a:solidFill>
                  <a:srgbClr val="888888"/>
                </a:solidFill>
              </a:defRPr>
            </a:lvl5pPr>
          </a:lstStyle>
          <a:p>
            <a:pPr/>
            <a:r>
              <a:t>Nivel de texto 1</a:t>
            </a:r>
          </a:p>
          <a:p>
            <a:pPr lvl="1"/>
            <a:r>
              <a:t>Nivel de texto 2</a:t>
            </a:r>
          </a:p>
          <a:p>
            <a:pPr lvl="2"/>
            <a:r>
              <a:t>Nivel de texto 3</a:t>
            </a:r>
          </a:p>
          <a:p>
            <a:pPr lvl="3"/>
            <a:r>
              <a:t>Nivel de texto 4</a:t>
            </a:r>
          </a:p>
          <a:p>
            <a:pPr lvl="4"/>
            <a:r>
              <a:t>Nivel de texto 5</a:t>
            </a:r>
          </a:p>
        </p:txBody>
      </p:sp>
      <p:sp>
        <p:nvSpPr>
          <p:cNvPr id="31" name="Número de diapositiva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Texto del título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Texto del título</a:t>
            </a:r>
          </a:p>
        </p:txBody>
      </p:sp>
      <p:sp>
        <p:nvSpPr>
          <p:cNvPr id="39" name="Nivel de texto 1…"/>
          <p:cNvSpPr txBox="1"/>
          <p:nvPr>
            <p:ph type="body"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spcBef>
                <a:spcPts val="600"/>
              </a:spcBef>
              <a:defRPr sz="2800"/>
            </a:lvl1pPr>
            <a:lvl2pPr marL="790575" indent="-333375">
              <a:spcBef>
                <a:spcPts val="600"/>
              </a:spcBef>
              <a:defRPr sz="2800"/>
            </a:lvl2pPr>
            <a:lvl3pPr marL="1234439" indent="-320039">
              <a:spcBef>
                <a:spcPts val="600"/>
              </a:spcBef>
              <a:defRPr sz="2800"/>
            </a:lvl3pPr>
            <a:lvl4pPr marL="1727200" indent="-355600">
              <a:spcBef>
                <a:spcPts val="600"/>
              </a:spcBef>
              <a:defRPr sz="2800"/>
            </a:lvl4pPr>
            <a:lvl5pPr marL="2184400" indent="-355600">
              <a:spcBef>
                <a:spcPts val="600"/>
              </a:spcBef>
              <a:defRPr sz="2800"/>
            </a:lvl5pPr>
          </a:lstStyle>
          <a:p>
            <a:pPr/>
            <a:r>
              <a:t>Nivel de texto 1</a:t>
            </a:r>
          </a:p>
          <a:p>
            <a:pPr lvl="1"/>
            <a:r>
              <a:t>Nivel de texto 2</a:t>
            </a:r>
          </a:p>
          <a:p>
            <a:pPr lvl="2"/>
            <a:r>
              <a:t>Nivel de texto 3</a:t>
            </a:r>
          </a:p>
          <a:p>
            <a:pPr lvl="3"/>
            <a:r>
              <a:t>Nivel de texto 4</a:t>
            </a:r>
          </a:p>
          <a:p>
            <a:pPr lvl="4"/>
            <a:r>
              <a:t>Nivel de texto 5</a:t>
            </a:r>
          </a:p>
        </p:txBody>
      </p:sp>
      <p:sp>
        <p:nvSpPr>
          <p:cNvPr id="40" name="Número de diapositiva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Texto del título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Texto del título</a:t>
            </a:r>
          </a:p>
        </p:txBody>
      </p:sp>
      <p:sp>
        <p:nvSpPr>
          <p:cNvPr id="48" name="Nivel de texto 1…"/>
          <p:cNvSpPr txBox="1"/>
          <p:nvPr>
            <p:ph type="body" sz="quarter" idx="1"/>
          </p:nvPr>
        </p:nvSpPr>
        <p:spPr>
          <a:xfrm>
            <a:off x="457200" y="1535112"/>
            <a:ext cx="4040188" cy="639763"/>
          </a:xfrm>
          <a:prstGeom prst="rect">
            <a:avLst/>
          </a:prstGeom>
        </p:spPr>
        <p:txBody>
          <a:bodyPr anchor="b"/>
          <a:lstStyle>
            <a:lvl1pPr marL="0" indent="0">
              <a:spcBef>
                <a:spcPts val="500"/>
              </a:spcBef>
              <a:buSzTx/>
              <a:buFontTx/>
              <a:buNone/>
              <a:defRPr b="1" sz="2400"/>
            </a:lvl1pPr>
            <a:lvl2pPr marL="0" indent="457200">
              <a:spcBef>
                <a:spcPts val="500"/>
              </a:spcBef>
              <a:buSzTx/>
              <a:buFontTx/>
              <a:buNone/>
              <a:defRPr b="1" sz="2400"/>
            </a:lvl2pPr>
            <a:lvl3pPr marL="0" indent="914400">
              <a:spcBef>
                <a:spcPts val="500"/>
              </a:spcBef>
              <a:buSzTx/>
              <a:buFontTx/>
              <a:buNone/>
              <a:defRPr b="1" sz="2400"/>
            </a:lvl3pPr>
            <a:lvl4pPr marL="0" indent="1371600">
              <a:spcBef>
                <a:spcPts val="500"/>
              </a:spcBef>
              <a:buSzTx/>
              <a:buFontTx/>
              <a:buNone/>
              <a:defRPr b="1" sz="2400"/>
            </a:lvl4pPr>
            <a:lvl5pPr marL="0" indent="1828800">
              <a:spcBef>
                <a:spcPts val="500"/>
              </a:spcBef>
              <a:buSzTx/>
              <a:buFontTx/>
              <a:buNone/>
              <a:defRPr b="1" sz="2400"/>
            </a:lvl5pPr>
          </a:lstStyle>
          <a:p>
            <a:pPr/>
            <a:r>
              <a:t>Nivel de texto 1</a:t>
            </a:r>
          </a:p>
          <a:p>
            <a:pPr lvl="1"/>
            <a:r>
              <a:t>Nivel de texto 2</a:t>
            </a:r>
          </a:p>
          <a:p>
            <a:pPr lvl="2"/>
            <a:r>
              <a:t>Nivel de texto 3</a:t>
            </a:r>
          </a:p>
          <a:p>
            <a:pPr lvl="3"/>
            <a:r>
              <a:t>Nivel de texto 4</a:t>
            </a:r>
          </a:p>
          <a:p>
            <a:pPr lvl="4"/>
            <a:r>
              <a:t>Nivel de texto 5</a:t>
            </a:r>
          </a:p>
        </p:txBody>
      </p:sp>
      <p:sp>
        <p:nvSpPr>
          <p:cNvPr id="49" name="Text Placeholder 4"/>
          <p:cNvSpPr/>
          <p:nvPr>
            <p:ph type="body" sz="quarter" idx="21"/>
          </p:nvPr>
        </p:nvSpPr>
        <p:spPr>
          <a:xfrm>
            <a:off x="4645025" y="1535112"/>
            <a:ext cx="4041775" cy="639763"/>
          </a:xfrm>
          <a:prstGeom prst="rect">
            <a:avLst/>
          </a:prstGeom>
        </p:spPr>
        <p:txBody>
          <a:bodyPr anchor="b"/>
          <a:lstStyle/>
          <a:p>
            <a:pPr marL="0" indent="0">
              <a:spcBef>
                <a:spcPts val="500"/>
              </a:spcBef>
              <a:buSzTx/>
              <a:buFontTx/>
              <a:buNone/>
              <a:defRPr b="1" sz="2400"/>
            </a:pPr>
          </a:p>
        </p:txBody>
      </p:sp>
      <p:sp>
        <p:nvSpPr>
          <p:cNvPr id="50" name="Número de diapositiva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Texto del título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Texto del título</a:t>
            </a:r>
          </a:p>
        </p:txBody>
      </p:sp>
      <p:sp>
        <p:nvSpPr>
          <p:cNvPr id="58" name="Número de diapositiva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Número de diapositiva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Texto del título"/>
          <p:cNvSpPr txBox="1"/>
          <p:nvPr>
            <p:ph type="title"/>
          </p:nvPr>
        </p:nvSpPr>
        <p:spPr>
          <a:xfrm>
            <a:off x="457200" y="273050"/>
            <a:ext cx="3008314" cy="1162050"/>
          </a:xfrm>
          <a:prstGeom prst="rect">
            <a:avLst/>
          </a:prstGeom>
        </p:spPr>
        <p:txBody>
          <a:bodyPr anchor="b"/>
          <a:lstStyle>
            <a:lvl1pPr algn="l">
              <a:defRPr b="1" sz="2000"/>
            </a:lvl1pPr>
          </a:lstStyle>
          <a:p>
            <a:pPr/>
            <a:r>
              <a:t>Texto del título</a:t>
            </a:r>
          </a:p>
        </p:txBody>
      </p:sp>
      <p:sp>
        <p:nvSpPr>
          <p:cNvPr id="73" name="Nivel de texto 1…"/>
          <p:cNvSpPr txBox="1"/>
          <p:nvPr>
            <p:ph type="body"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/>
          <a:p>
            <a:pPr/>
            <a:r>
              <a:t>Nivel de texto 1</a:t>
            </a:r>
          </a:p>
          <a:p>
            <a:pPr lvl="1"/>
            <a:r>
              <a:t>Nivel de texto 2</a:t>
            </a:r>
          </a:p>
          <a:p>
            <a:pPr lvl="2"/>
            <a:r>
              <a:t>Nivel de texto 3</a:t>
            </a:r>
          </a:p>
          <a:p>
            <a:pPr lvl="3"/>
            <a:r>
              <a:t>Nivel de texto 4</a:t>
            </a:r>
          </a:p>
          <a:p>
            <a:pPr lvl="4"/>
            <a:r>
              <a:t>Nivel de texto 5</a:t>
            </a:r>
          </a:p>
        </p:txBody>
      </p:sp>
      <p:sp>
        <p:nvSpPr>
          <p:cNvPr id="74" name="Text Placeholder 3"/>
          <p:cNvSpPr/>
          <p:nvPr>
            <p:ph type="body" sz="half" idx="21"/>
          </p:nvPr>
        </p:nvSpPr>
        <p:spPr>
          <a:xfrm>
            <a:off x="457199" y="1435100"/>
            <a:ext cx="3008315" cy="4691063"/>
          </a:xfrm>
          <a:prstGeom prst="rect">
            <a:avLst/>
          </a:prstGeom>
        </p:spPr>
        <p:txBody>
          <a:bodyPr/>
          <a:lstStyle/>
          <a:p>
            <a:pPr marL="0" indent="0">
              <a:spcBef>
                <a:spcPts val="300"/>
              </a:spcBef>
              <a:buSzTx/>
              <a:buFontTx/>
              <a:buNone/>
              <a:defRPr sz="1400"/>
            </a:pPr>
          </a:p>
        </p:txBody>
      </p:sp>
      <p:sp>
        <p:nvSpPr>
          <p:cNvPr id="75" name="Número de diapositiva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Texto del título"/>
          <p:cNvSpPr txBox="1"/>
          <p:nvPr>
            <p:ph type="title"/>
          </p:nvPr>
        </p:nvSpPr>
        <p:spPr>
          <a:xfrm>
            <a:off x="1792288" y="4800600"/>
            <a:ext cx="5486401" cy="566738"/>
          </a:xfrm>
          <a:prstGeom prst="rect">
            <a:avLst/>
          </a:prstGeom>
        </p:spPr>
        <p:txBody>
          <a:bodyPr anchor="b"/>
          <a:lstStyle>
            <a:lvl1pPr algn="l">
              <a:defRPr b="1" sz="2000"/>
            </a:lvl1pPr>
          </a:lstStyle>
          <a:p>
            <a:pPr/>
            <a:r>
              <a:t>Texto del título</a:t>
            </a:r>
          </a:p>
        </p:txBody>
      </p:sp>
      <p:sp>
        <p:nvSpPr>
          <p:cNvPr id="83" name="Picture Placeholder 2"/>
          <p:cNvSpPr/>
          <p:nvPr>
            <p:ph type="pic" sz="half" idx="21"/>
          </p:nvPr>
        </p:nvSpPr>
        <p:spPr>
          <a:xfrm>
            <a:off x="1792288" y="612775"/>
            <a:ext cx="5486401" cy="4114800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pPr/>
          </a:p>
        </p:txBody>
      </p:sp>
      <p:sp>
        <p:nvSpPr>
          <p:cNvPr id="84" name="Nivel de texto 1…"/>
          <p:cNvSpPr txBox="1"/>
          <p:nvPr>
            <p:ph type="body" sz="quarter" idx="1"/>
          </p:nvPr>
        </p:nvSpPr>
        <p:spPr>
          <a:xfrm>
            <a:off x="1792288" y="5367337"/>
            <a:ext cx="5486401" cy="804863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300"/>
              </a:spcBef>
              <a:buSzTx/>
              <a:buFontTx/>
              <a:buNone/>
              <a:defRPr sz="1400"/>
            </a:lvl1pPr>
            <a:lvl2pPr marL="0" indent="457200">
              <a:spcBef>
                <a:spcPts val="300"/>
              </a:spcBef>
              <a:buSzTx/>
              <a:buFontTx/>
              <a:buNone/>
              <a:defRPr sz="1400"/>
            </a:lvl2pPr>
            <a:lvl3pPr marL="0" indent="914400">
              <a:spcBef>
                <a:spcPts val="300"/>
              </a:spcBef>
              <a:buSzTx/>
              <a:buFontTx/>
              <a:buNone/>
              <a:defRPr sz="1400"/>
            </a:lvl3pPr>
            <a:lvl4pPr marL="0" indent="1371600">
              <a:spcBef>
                <a:spcPts val="300"/>
              </a:spcBef>
              <a:buSzTx/>
              <a:buFontTx/>
              <a:buNone/>
              <a:defRPr sz="1400"/>
            </a:lvl4pPr>
            <a:lvl5pPr marL="0" indent="1828800">
              <a:spcBef>
                <a:spcPts val="300"/>
              </a:spcBef>
              <a:buSzTx/>
              <a:buFontTx/>
              <a:buNone/>
              <a:defRPr sz="1400"/>
            </a:lvl5pPr>
          </a:lstStyle>
          <a:p>
            <a:pPr/>
            <a:r>
              <a:t>Nivel de texto 1</a:t>
            </a:r>
          </a:p>
          <a:p>
            <a:pPr lvl="1"/>
            <a:r>
              <a:t>Nivel de texto 2</a:t>
            </a:r>
          </a:p>
          <a:p>
            <a:pPr lvl="2"/>
            <a:r>
              <a:t>Nivel de texto 3</a:t>
            </a:r>
          </a:p>
          <a:p>
            <a:pPr lvl="3"/>
            <a:r>
              <a:t>Nivel de texto 4</a:t>
            </a:r>
          </a:p>
          <a:p>
            <a:pPr lvl="4"/>
            <a:r>
              <a:t>Nivel de texto 5</a:t>
            </a:r>
          </a:p>
        </p:txBody>
      </p:sp>
      <p:sp>
        <p:nvSpPr>
          <p:cNvPr id="85" name="Número de diapositiva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 del título"/>
          <p:cNvSpPr txBox="1"/>
          <p:nvPr>
            <p:ph type="title"/>
          </p:nvPr>
        </p:nvSpPr>
        <p:spPr>
          <a:xfrm>
            <a:off x="457200" y="274638"/>
            <a:ext cx="8229600" cy="1143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 anchor="ctr">
            <a:normAutofit fontScale="100000" lnSpcReduction="0"/>
          </a:bodyPr>
          <a:lstStyle/>
          <a:p>
            <a:pPr/>
            <a:r>
              <a:t>Texto del título</a:t>
            </a:r>
          </a:p>
        </p:txBody>
      </p:sp>
      <p:sp>
        <p:nvSpPr>
          <p:cNvPr id="3" name="Nivel de texto 1…"/>
          <p:cNvSpPr txBox="1"/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normAutofit fontScale="100000" lnSpcReduction="0"/>
          </a:bodyPr>
          <a:lstStyle/>
          <a:p>
            <a:pPr/>
            <a:r>
              <a:t>Nivel de texto 1</a:t>
            </a:r>
          </a:p>
          <a:p>
            <a:pPr lvl="1"/>
            <a:r>
              <a:t>Nivel de texto 2</a:t>
            </a:r>
          </a:p>
          <a:p>
            <a:pPr lvl="2"/>
            <a:r>
              <a:t>Nivel de texto 3</a:t>
            </a:r>
          </a:p>
          <a:p>
            <a:pPr lvl="3"/>
            <a:r>
              <a:t>Nivel de texto 4</a:t>
            </a:r>
          </a:p>
          <a:p>
            <a:pPr lvl="4"/>
            <a:r>
              <a:t>Nivel de texto 5</a:t>
            </a:r>
          </a:p>
        </p:txBody>
      </p:sp>
      <p:sp>
        <p:nvSpPr>
          <p:cNvPr id="4" name="Número de diapositiva"/>
          <p:cNvSpPr txBox="1"/>
          <p:nvPr>
            <p:ph type="sldNum" sz="quarter" idx="2"/>
          </p:nvPr>
        </p:nvSpPr>
        <p:spPr>
          <a:xfrm>
            <a:off x="8428176" y="6404292"/>
            <a:ext cx="258624" cy="269241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 anchor="ctr">
            <a:spAutoFit/>
          </a:bodyPr>
          <a:lstStyle>
            <a:lvl1pPr algn="r">
              <a:defRPr sz="1200">
                <a:solidFill>
                  <a:srgbClr val="888888"/>
                </a:solidFill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</p:sldLayoutIdLst>
  <p:transition xmlns:p14="http://schemas.microsoft.com/office/powerpoint/2010/main" spd="med" advClick="1"/>
  <p:txStyles>
    <p:titleStyle>
      <a:lvl1pPr marL="0" marR="0" indent="0" algn="ct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1pPr>
      <a:lvl2pPr marL="0" marR="0" indent="0" algn="ct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2pPr>
      <a:lvl3pPr marL="0" marR="0" indent="0" algn="ct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3pPr>
      <a:lvl4pPr marL="0" marR="0" indent="0" algn="ct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4pPr>
      <a:lvl5pPr marL="0" marR="0" indent="0" algn="ct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5pPr>
      <a:lvl6pPr marL="0" marR="0" indent="0" algn="ct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6pPr>
      <a:lvl7pPr marL="0" marR="0" indent="0" algn="ct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7pPr>
      <a:lvl8pPr marL="0" marR="0" indent="0" algn="ct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8pPr>
      <a:lvl9pPr marL="0" marR="0" indent="0" algn="ct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9pPr>
    </p:titleStyle>
    <p:bodyStyle>
      <a:lvl1pPr marL="342900" marR="0" indent="-342900" algn="l" defTabSz="4572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3200" u="none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1pPr>
      <a:lvl2pPr marL="783771" marR="0" indent="-326571" algn="l" defTabSz="4572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–"/>
        <a:tabLst/>
        <a:defRPr b="0" baseline="0" cap="none" i="0" spc="0" strike="noStrike" sz="3200" u="none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2pPr>
      <a:lvl3pPr marL="1219200" marR="0" indent="-304800" algn="l" defTabSz="4572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3200" u="none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3pPr>
      <a:lvl4pPr marL="1737360" marR="0" indent="-365760" algn="l" defTabSz="4572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–"/>
        <a:tabLst/>
        <a:defRPr b="0" baseline="0" cap="none" i="0" spc="0" strike="noStrike" sz="3200" u="none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4pPr>
      <a:lvl5pPr marL="2194560" marR="0" indent="-365760" algn="l" defTabSz="4572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»"/>
        <a:tabLst/>
        <a:defRPr b="0" baseline="0" cap="none" i="0" spc="0" strike="noStrike" sz="3200" u="none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5pPr>
      <a:lvl6pPr marL="2651760" marR="0" indent="-365760" algn="l" defTabSz="4572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3200" u="none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6pPr>
      <a:lvl7pPr marL="3108960" marR="0" indent="-365760" algn="l" defTabSz="4572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3200" u="none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7pPr>
      <a:lvl8pPr marL="3566159" marR="0" indent="-365759" algn="l" defTabSz="4572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3200" u="none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8pPr>
      <a:lvl9pPr marL="4023359" marR="0" indent="-365759" algn="l" defTabSz="4572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3200" u="none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9pPr>
    </p:bodyStyle>
    <p:otherStyle>
      <a:lvl1pPr marL="0" marR="0" indent="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1pPr>
      <a:lvl2pPr marL="0" marR="0" indent="45720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2pPr>
      <a:lvl3pPr marL="0" marR="0" indent="91440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3pPr>
      <a:lvl4pPr marL="0" marR="0" indent="137160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4pPr>
      <a:lvl5pPr marL="0" marR="0" indent="182880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5pPr>
      <a:lvl6pPr marL="0" marR="0" indent="228600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6pPr>
      <a:lvl7pPr marL="0" marR="0" indent="274320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7pPr>
      <a:lvl8pPr marL="0" marR="0" indent="320040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8pPr>
      <a:lvl9pPr marL="0" marR="0" indent="365760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image" Target="../media/image4.png"/></Relationships>

</file>

<file path=ppt/slides/_rels/slide1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2.png"/><Relationship Id="rId3" Type="http://schemas.openxmlformats.org/officeDocument/2006/relationships/video" Target="../media/media2.mp4"/><Relationship Id="rId4" Type="http://schemas.microsoft.com/office/2007/relationships/media" Target="../media/media2.mp4"/><Relationship Id="rId5" Type="http://schemas.openxmlformats.org/officeDocument/2006/relationships/image" Target="../media/image23.png"/><Relationship Id="rId6" Type="http://schemas.openxmlformats.org/officeDocument/2006/relationships/image" Target="../media/image2.png"/></Relationships>

</file>

<file path=ppt/slides/_rels/slide1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4.png"/><Relationship Id="rId3" Type="http://schemas.openxmlformats.org/officeDocument/2006/relationships/image" Target="../media/image2.png"/></Relationships>

</file>

<file path=ppt/slides/_rels/slide1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5.png"/><Relationship Id="rId3" Type="http://schemas.openxmlformats.org/officeDocument/2006/relationships/image" Target="../media/image2.png"/></Relationships>

</file>

<file path=ppt/slides/_rels/slide1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6.png"/><Relationship Id="rId3" Type="http://schemas.openxmlformats.org/officeDocument/2006/relationships/image" Target="../media/image2.png"/></Relationships>

</file>

<file path=ppt/slides/_rels/slide1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7.png"/><Relationship Id="rId3" Type="http://schemas.openxmlformats.org/officeDocument/2006/relationships/image" Target="../media/image2.png"/></Relationships>

</file>

<file path=ppt/slides/_rels/slide1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8.png"/><Relationship Id="rId3" Type="http://schemas.openxmlformats.org/officeDocument/2006/relationships/image" Target="../media/image2.png"/></Relationships>

</file>

<file path=ppt/slides/_rels/slide1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9.png"/><Relationship Id="rId3" Type="http://schemas.openxmlformats.org/officeDocument/2006/relationships/image" Target="../media/image2.png"/></Relationships>

</file>

<file path=ppt/slides/_rels/slide1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0.png"/><Relationship Id="rId3" Type="http://schemas.openxmlformats.org/officeDocument/2006/relationships/image" Target="../media/image2.png"/></Relationships>

</file>

<file path=ppt/slides/_rels/slide1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1.png"/><Relationship Id="rId3" Type="http://schemas.openxmlformats.org/officeDocument/2006/relationships/video" Target="../media/media3.mp4"/><Relationship Id="rId4" Type="http://schemas.microsoft.com/office/2007/relationships/media" Target="../media/media3.mp4"/><Relationship Id="rId5" Type="http://schemas.openxmlformats.org/officeDocument/2006/relationships/image" Target="../media/image32.png"/><Relationship Id="rId6" Type="http://schemas.openxmlformats.org/officeDocument/2006/relationships/image" Target="../media/image2.png"/></Relationships>

</file>

<file path=ppt/slides/_rels/slide1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3.png"/><Relationship Id="rId3" Type="http://schemas.openxmlformats.org/officeDocument/2006/relationships/image" Target="../media/image2.png"/></Relationships>
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3" Type="http://schemas.openxmlformats.org/officeDocument/2006/relationships/image" Target="../media/image6.png"/><Relationship Id="rId4" Type="http://schemas.openxmlformats.org/officeDocument/2006/relationships/image" Target="../media/image7.png"/><Relationship Id="rId5" Type="http://schemas.openxmlformats.org/officeDocument/2006/relationships/image" Target="../media/image8.png"/><Relationship Id="rId6" Type="http://schemas.openxmlformats.org/officeDocument/2006/relationships/image" Target="../media/image1.jpeg"/><Relationship Id="rId7" Type="http://schemas.openxmlformats.org/officeDocument/2006/relationships/image" Target="../media/image9.png"/><Relationship Id="rId8" Type="http://schemas.openxmlformats.org/officeDocument/2006/relationships/image" Target="../media/image2.jpeg"/><Relationship Id="rId9" Type="http://schemas.openxmlformats.org/officeDocument/2006/relationships/image" Target="../media/image10.png"/><Relationship Id="rId10" Type="http://schemas.openxmlformats.org/officeDocument/2006/relationships/image" Target="../media/image11.png"/></Relationships>

</file>

<file path=ppt/slides/_rels/slide2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4.png"/><Relationship Id="rId3" Type="http://schemas.openxmlformats.org/officeDocument/2006/relationships/image" Target="../media/image2.png"/></Relationships>

</file>

<file path=ppt/slides/_rels/slide2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5.png"/><Relationship Id="rId3" Type="http://schemas.openxmlformats.org/officeDocument/2006/relationships/image" Target="../media/image2.png"/></Relationships>

</file>

<file path=ppt/slides/_rels/slide2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6.png"/><Relationship Id="rId3" Type="http://schemas.openxmlformats.org/officeDocument/2006/relationships/image" Target="../media/image2.png"/></Relationships>

</file>

<file path=ppt/slides/_rels/slide2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7.png"/><Relationship Id="rId3" Type="http://schemas.openxmlformats.org/officeDocument/2006/relationships/image" Target="../media/image2.png"/></Relationships>

</file>

<file path=ppt/slides/_rels/slide2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8.png"/><Relationship Id="rId3" Type="http://schemas.openxmlformats.org/officeDocument/2006/relationships/image" Target="../media/image2.png"/></Relationships>

</file>

<file path=ppt/slides/_rels/slide2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9.png"/><Relationship Id="rId3" Type="http://schemas.openxmlformats.org/officeDocument/2006/relationships/image" Target="../media/image2.png"/></Relationships>

</file>

<file path=ppt/slides/_rels/slide2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0.png"/><Relationship Id="rId3" Type="http://schemas.openxmlformats.org/officeDocument/2006/relationships/image" Target="../media/image41.png"/></Relationships>

</file>

<file path=ppt/slides/_rels/slide2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2.png"/><Relationship Id="rId3" Type="http://schemas.openxmlformats.org/officeDocument/2006/relationships/image" Target="../media/image43.png"/></Relationships>

</file>

<file path=ppt/slides/_rels/slide2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4.png"/></Relationships>

</file>

<file path=ppt/slides/_rels/slide2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5.png"/><Relationship Id="rId3" Type="http://schemas.openxmlformats.org/officeDocument/2006/relationships/image" Target="../media/image2.png"/></Relationships>
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2.png"/><Relationship Id="rId3" Type="http://schemas.openxmlformats.org/officeDocument/2006/relationships/image" Target="../media/image2.png"/></Relationships>

</file>

<file path=ppt/slides/_rels/slide3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6.png"/><Relationship Id="rId3" Type="http://schemas.openxmlformats.org/officeDocument/2006/relationships/image" Target="../media/image2.png"/></Relationships>

</file>

<file path=ppt/slides/_rels/slide3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7.png"/><Relationship Id="rId3" Type="http://schemas.openxmlformats.org/officeDocument/2006/relationships/image" Target="../media/image2.png"/></Relationships>
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3.png"/><Relationship Id="rId3" Type="http://schemas.openxmlformats.org/officeDocument/2006/relationships/image" Target="../media/image2.png"/></Relationships>
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4.png"/><Relationship Id="rId3" Type="http://schemas.openxmlformats.org/officeDocument/2006/relationships/image" Target="../media/image2.png"/></Relationships>
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5.png"/><Relationship Id="rId3" Type="http://schemas.openxmlformats.org/officeDocument/2006/relationships/image" Target="../media/image2.png"/></Relationships>
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6.png"/><Relationship Id="rId3" Type="http://schemas.openxmlformats.org/officeDocument/2006/relationships/image" Target="../media/image17.png"/><Relationship Id="rId4" Type="http://schemas.openxmlformats.org/officeDocument/2006/relationships/image" Target="../media/image18.png"/><Relationship Id="rId5" Type="http://schemas.openxmlformats.org/officeDocument/2006/relationships/image" Target="../media/image2.png"/></Relationships>
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9.png"/><Relationship Id="rId3" Type="http://schemas.openxmlformats.org/officeDocument/2006/relationships/video" Target="../media/media1.mp4"/><Relationship Id="rId4" Type="http://schemas.microsoft.com/office/2007/relationships/media" Target="../media/media1.mp4"/><Relationship Id="rId5" Type="http://schemas.openxmlformats.org/officeDocument/2006/relationships/image" Target="../media/image20.png"/><Relationship Id="rId6" Type="http://schemas.openxmlformats.org/officeDocument/2006/relationships/image" Target="../media/image2.png"/></Relationships>
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1.png"/><Relationship Id="rId3" Type="http://schemas.openxmlformats.org/officeDocument/2006/relationships/image" Target="../media/image2.pn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4" name="Picture 1" descr="Picture 1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95" name="Captura de pantalla 2026-07-15 a las 12.12.40.png" descr="Captura de pantalla 2026-07-15 a las 12.12.40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116" y="6657101"/>
            <a:ext cx="9141767" cy="194507"/>
          </a:xfrm>
          <a:prstGeom prst="rect">
            <a:avLst/>
          </a:prstGeom>
          <a:ln w="12700">
            <a:miter lim="400000"/>
          </a:ln>
        </p:spPr>
      </p:pic>
      <p:pic>
        <p:nvPicPr>
          <p:cNvPr id="96" name="Captura de pantalla 2026-08-23 a las 17.42.24.png" descr="Captura de pantalla 2026-08-23 a las 17.42.24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2678620" y="5437577"/>
            <a:ext cx="4330701" cy="546101"/>
          </a:xfrm>
          <a:prstGeom prst="rect">
            <a:avLst/>
          </a:prstGeom>
          <a:ln w="12700">
            <a:miter lim="400000"/>
          </a:ln>
        </p:spPr>
      </p:pic>
      <p:pic>
        <p:nvPicPr>
          <p:cNvPr id="97" name="Captura de pantalla 2026-08-23 a las 18.03.15.png" descr="Captura de pantalla 2026-08-23 a las 18.03.15.png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0" y="577261"/>
            <a:ext cx="9144001" cy="2115672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4" name="Picture 1" descr="Picture 1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135" name="traj4.mp4" descr="traj4.mp4"/>
          <p:cNvPicPr>
            <a:picLocks noChangeAspect="0"/>
          </p:cNvPicPr>
          <p:nvPr>
            <a:videoFile r:link="rId3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5">
            <a:extLst/>
          </a:blip>
          <a:stretch>
            <a:fillRect/>
          </a:stretch>
        </p:blipFill>
        <p:spPr>
          <a:xfrm>
            <a:off x="1530643" y="1531224"/>
            <a:ext cx="6363355" cy="4793726"/>
          </a:xfrm>
          <a:prstGeom prst="rect">
            <a:avLst/>
          </a:prstGeom>
          <a:ln w="12700">
            <a:miter lim="400000"/>
          </a:ln>
        </p:spPr>
      </p:pic>
      <p:pic>
        <p:nvPicPr>
          <p:cNvPr id="136" name="Captura de pantalla 2026-07-15 a las 12.12.40.png" descr="Captura de pantalla 2026-07-15 a las 12.12.40.png"/>
          <p:cNvPicPr>
            <a:picLocks noChangeAspect="1"/>
          </p:cNvPicPr>
          <p:nvPr/>
        </p:nvPicPr>
        <p:blipFill>
          <a:blip r:embed="rId6">
            <a:extLst/>
          </a:blip>
          <a:stretch>
            <a:fillRect/>
          </a:stretch>
        </p:blipFill>
        <p:spPr>
          <a:xfrm>
            <a:off x="1116" y="6657101"/>
            <a:ext cx="9141767" cy="194507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mediacall" nodeType="clickEffect" presetSubtype="0" presetID="1" grpId="1" fill="hold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000" fill="hold"/>
                                        <p:tgtEl>
                                          <p:spTgt spid="13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  <p:video fullScrn="0">
              <p:cMediaNode mute="0" showWhenStopped="1" numSld="1" vol="100000">
                <p:cTn id="7" fill="hold" display="0">
                  <p:stCondLst>
                    <p:cond delay="indefinite"/>
                  </p:stCondLst>
                </p:cTn>
                <p:tgtEl>
                  <p:spTgt spid="135"/>
                </p:tgtEl>
              </p:cMediaNode>
            </p:video>
            <p:seq concurrent="1" prevAc="none" nextAc="seek">
              <p:cTn id="8" evtFilter="cancelBubble" nodeType="interactiveSeq" restart="whenNotActive" fill="hold">
                <p:stCondLst>
                  <p:cond delay="0" evt="onClick">
                    <p:tgtEl>
                      <p:spTgt spid="135"/>
                    </p:tgtEl>
                  </p:cond>
                </p:stCondLst>
                <p:endSync delay="0" evt="end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Class="mediacall" nodeType="clickEffect" presetSubtype="0" presetID="2" fill="hold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13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delay="0" evt="onClick">
                  <p:tgtEl>
                    <p:spTgt spid="135"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8" name="Picture 1" descr="Picture 1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139" name="Captura de pantalla 2026-07-15 a las 12.12.40.png" descr="Captura de pantalla 2026-07-15 a las 12.12.40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116" y="6657101"/>
            <a:ext cx="9141767" cy="194507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1" name="Picture 1" descr="Picture 1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142" name="Captura de pantalla 2026-07-15 a las 12.12.40.png" descr="Captura de pantalla 2026-07-15 a las 12.12.40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116" y="6657101"/>
            <a:ext cx="9141767" cy="194507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4" name="Picture 1" descr="Picture 1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145" name="Captura de pantalla 2026-07-15 a las 12.12.40.png" descr="Captura de pantalla 2026-07-15 a las 12.12.40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116" y="6657101"/>
            <a:ext cx="9141767" cy="194507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7" name="Picture 1" descr="Picture 1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148" name="Captura de pantalla 2026-07-15 a las 12.12.40.png" descr="Captura de pantalla 2026-07-15 a las 12.12.40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116" y="6657101"/>
            <a:ext cx="9141767" cy="194507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0" name="Picture 1" descr="Picture 1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151" name="Captura de pantalla 2026-07-15 a las 12.12.40.png" descr="Captura de pantalla 2026-07-15 a las 12.12.40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116" y="6657101"/>
            <a:ext cx="9141767" cy="194507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" name="Picture 1" descr="Picture 1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154" name="Captura de pantalla 2026-07-15 a las 12.12.40.png" descr="Captura de pantalla 2026-07-15 a las 12.12.40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116" y="6657101"/>
            <a:ext cx="9141767" cy="194507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6" name="Picture 1" descr="Picture 1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157" name="Captura de pantalla 2026-07-15 a las 12.12.40.png" descr="Captura de pantalla 2026-07-15 a las 12.12.40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116" y="6657101"/>
            <a:ext cx="9141767" cy="194507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9" name="Picture 1" descr="Picture 1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160" name="WhatsApp Video 2026-06-18 at 16.31.36.mp4" descr="WhatsApp Video 2026-06-18 at 16.31.36.mp4"/>
          <p:cNvPicPr>
            <a:picLocks noChangeAspect="0"/>
          </p:cNvPicPr>
          <p:nvPr>
            <a:videoFile r:link="rId3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5">
            <a:extLst/>
          </a:blip>
          <a:stretch>
            <a:fillRect/>
          </a:stretch>
        </p:blipFill>
        <p:spPr>
          <a:xfrm>
            <a:off x="-517361" y="1133468"/>
            <a:ext cx="11163375" cy="5235239"/>
          </a:xfrm>
          <a:prstGeom prst="rect">
            <a:avLst/>
          </a:prstGeom>
          <a:ln w="12700">
            <a:miter lim="400000"/>
          </a:ln>
        </p:spPr>
      </p:pic>
      <p:pic>
        <p:nvPicPr>
          <p:cNvPr id="161" name="Captura de pantalla 2026-07-15 a las 12.12.40.png" descr="Captura de pantalla 2026-07-15 a las 12.12.40.png"/>
          <p:cNvPicPr>
            <a:picLocks noChangeAspect="1"/>
          </p:cNvPicPr>
          <p:nvPr/>
        </p:nvPicPr>
        <p:blipFill>
          <a:blip r:embed="rId6">
            <a:extLst/>
          </a:blip>
          <a:stretch>
            <a:fillRect/>
          </a:stretch>
        </p:blipFill>
        <p:spPr>
          <a:xfrm>
            <a:off x="1116" y="6657101"/>
            <a:ext cx="9141767" cy="194507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mediacall" nodeType="clickEffect" presetSubtype="0" presetID="1" grpId="1" fill="hold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0000" fill="hold"/>
                                        <p:tgtEl>
                                          <p:spTgt spid="16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  <p:video fullScrn="0">
              <p:cMediaNode mute="0" showWhenStopped="1" numSld="1" vol="100000">
                <p:cTn id="7" fill="hold" display="0">
                  <p:stCondLst>
                    <p:cond delay="indefinite"/>
                  </p:stCondLst>
                </p:cTn>
                <p:tgtEl>
                  <p:spTgt spid="160"/>
                </p:tgtEl>
              </p:cMediaNode>
            </p:video>
            <p:seq concurrent="1" prevAc="none" nextAc="seek">
              <p:cTn id="8" evtFilter="cancelBubble" nodeType="interactiveSeq" restart="whenNotActive" fill="hold">
                <p:stCondLst>
                  <p:cond delay="0" evt="onClick">
                    <p:tgtEl>
                      <p:spTgt spid="160"/>
                    </p:tgtEl>
                  </p:cond>
                </p:stCondLst>
                <p:endSync delay="0" evt="end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Class="mediacall" nodeType="clickEffect" presetSubtype="0" presetID="2" fill="hold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16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delay="0" evt="onClick">
                  <p:tgtEl>
                    <p:spTgt spid="160"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" name="Picture 1" descr="Picture 1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164" name="Captura de pantalla 2026-07-15 a las 12.12.40.png" descr="Captura de pantalla 2026-07-15 a las 12.12.40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116" y="6657101"/>
            <a:ext cx="9141767" cy="194507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9" name="Unknown.png" descr="Unknown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59149" y="-16232"/>
            <a:ext cx="3940900" cy="2066570"/>
          </a:xfrm>
          <a:prstGeom prst="rect">
            <a:avLst/>
          </a:prstGeom>
          <a:ln w="12700">
            <a:miter lim="400000"/>
          </a:ln>
        </p:spPr>
      </p:pic>
      <p:pic>
        <p:nvPicPr>
          <p:cNvPr id="100" name="images.png" descr="images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4281574" y="18869"/>
            <a:ext cx="4197488" cy="1996368"/>
          </a:xfrm>
          <a:prstGeom prst="rect">
            <a:avLst/>
          </a:prstGeom>
          <a:ln w="12700">
            <a:miter lim="400000"/>
          </a:ln>
        </p:spPr>
      </p:pic>
      <p:pic>
        <p:nvPicPr>
          <p:cNvPr id="101" name="images.png" descr="images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1144640" y="1733300"/>
            <a:ext cx="1990070" cy="1996367"/>
          </a:xfrm>
          <a:prstGeom prst="rect">
            <a:avLst/>
          </a:prstGeom>
          <a:ln w="12700">
            <a:miter lim="400000"/>
          </a:ln>
        </p:spPr>
      </p:pic>
      <p:pic>
        <p:nvPicPr>
          <p:cNvPr id="102" name="images.png" descr="images.png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4230344" y="4822068"/>
            <a:ext cx="4914908" cy="1678262"/>
          </a:xfrm>
          <a:prstGeom prst="rect">
            <a:avLst/>
          </a:prstGeom>
          <a:ln w="12700">
            <a:miter lim="400000"/>
          </a:ln>
        </p:spPr>
      </p:pic>
      <p:pic>
        <p:nvPicPr>
          <p:cNvPr id="103" name="images.jpeg" descr="images.jpeg"/>
          <p:cNvPicPr>
            <a:picLocks noChangeAspect="1"/>
          </p:cNvPicPr>
          <p:nvPr/>
        </p:nvPicPr>
        <p:blipFill>
          <a:blip r:embed="rId6">
            <a:extLst/>
          </a:blip>
          <a:stretch>
            <a:fillRect/>
          </a:stretch>
        </p:blipFill>
        <p:spPr>
          <a:xfrm>
            <a:off x="5027481" y="1927604"/>
            <a:ext cx="3002792" cy="3002792"/>
          </a:xfrm>
          <a:prstGeom prst="rect">
            <a:avLst/>
          </a:prstGeom>
          <a:ln w="12700">
            <a:miter lim="400000"/>
          </a:ln>
        </p:spPr>
      </p:pic>
      <p:pic>
        <p:nvPicPr>
          <p:cNvPr id="104" name="images.png" descr="images.png"/>
          <p:cNvPicPr>
            <a:picLocks noChangeAspect="1"/>
          </p:cNvPicPr>
          <p:nvPr/>
        </p:nvPicPr>
        <p:blipFill>
          <a:blip r:embed="rId7">
            <a:extLst/>
          </a:blip>
          <a:stretch>
            <a:fillRect/>
          </a:stretch>
        </p:blipFill>
        <p:spPr>
          <a:xfrm>
            <a:off x="541897" y="5855421"/>
            <a:ext cx="1258304" cy="656595"/>
          </a:xfrm>
          <a:prstGeom prst="rect">
            <a:avLst/>
          </a:prstGeom>
          <a:ln w="12700">
            <a:miter lim="400000"/>
          </a:ln>
        </p:spPr>
      </p:pic>
      <p:pic>
        <p:nvPicPr>
          <p:cNvPr id="105" name="Unknown.jpeg" descr="Unknown.jpeg"/>
          <p:cNvPicPr>
            <a:picLocks noChangeAspect="1"/>
          </p:cNvPicPr>
          <p:nvPr/>
        </p:nvPicPr>
        <p:blipFill>
          <a:blip r:embed="rId8">
            <a:extLst/>
          </a:blip>
          <a:stretch>
            <a:fillRect/>
          </a:stretch>
        </p:blipFill>
        <p:spPr>
          <a:xfrm>
            <a:off x="2329661" y="4420422"/>
            <a:ext cx="1687429" cy="473303"/>
          </a:xfrm>
          <a:prstGeom prst="rect">
            <a:avLst/>
          </a:prstGeom>
          <a:ln w="12700">
            <a:miter lim="400000"/>
          </a:ln>
        </p:spPr>
      </p:pic>
      <p:pic>
        <p:nvPicPr>
          <p:cNvPr id="106" name="images.png" descr="images.png"/>
          <p:cNvPicPr>
            <a:picLocks noChangeAspect="1"/>
          </p:cNvPicPr>
          <p:nvPr/>
        </p:nvPicPr>
        <p:blipFill>
          <a:blip r:embed="rId9">
            <a:extLst/>
          </a:blip>
          <a:stretch>
            <a:fillRect/>
          </a:stretch>
        </p:blipFill>
        <p:spPr>
          <a:xfrm>
            <a:off x="1717856" y="5584480"/>
            <a:ext cx="2135793" cy="1198477"/>
          </a:xfrm>
          <a:prstGeom prst="rect">
            <a:avLst/>
          </a:prstGeom>
          <a:ln w="12700">
            <a:miter lim="400000"/>
          </a:ln>
        </p:spPr>
      </p:pic>
      <p:pic>
        <p:nvPicPr>
          <p:cNvPr id="107" name="images.png" descr="images.png"/>
          <p:cNvPicPr>
            <a:picLocks noChangeAspect="1"/>
          </p:cNvPicPr>
          <p:nvPr/>
        </p:nvPicPr>
        <p:blipFill>
          <a:blip r:embed="rId10">
            <a:extLst/>
          </a:blip>
          <a:stretch>
            <a:fillRect/>
          </a:stretch>
        </p:blipFill>
        <p:spPr>
          <a:xfrm>
            <a:off x="225691" y="4126596"/>
            <a:ext cx="1890716" cy="1060955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6" name="Picture 1" descr="Picture 1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167" name="Captura de pantalla 2026-07-15 a las 12.12.40.png" descr="Captura de pantalla 2026-07-15 a las 12.12.40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116" y="6657101"/>
            <a:ext cx="9141767" cy="194507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9" name="Picture 1" descr="Picture 1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170" name="Captura de pantalla 2026-07-15 a las 12.12.40.png" descr="Captura de pantalla 2026-07-15 a las 12.12.40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116" y="6657101"/>
            <a:ext cx="9141767" cy="194507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2" name="Picture 1" descr="Picture 1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173" name="Captura de pantalla 2026-07-15 a las 12.12.40.png" descr="Captura de pantalla 2026-07-15 a las 12.12.40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116" y="6657101"/>
            <a:ext cx="9141767" cy="194507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5" name="Picture 1" descr="Picture 1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176" name="Captura de pantalla 2026-07-15 a las 12.12.40.png" descr="Captura de pantalla 2026-07-15 a las 12.12.40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116" y="6657101"/>
            <a:ext cx="9141767" cy="194507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8" name="Picture 1" descr="Picture 1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179" name="Captura de pantalla 2026-07-15 a las 12.12.40.png" descr="Captura de pantalla 2026-07-15 a las 12.12.40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116" y="6657101"/>
            <a:ext cx="9141767" cy="194507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1" name="Picture 1" descr="Picture 1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182" name="Captura de pantalla 2026-07-15 a las 12.12.40.png" descr="Captura de pantalla 2026-07-15 a las 12.12.40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116" y="6657101"/>
            <a:ext cx="9141767" cy="194507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" name="Captura de pantalla 2026-08-23 a las 17.46.47.png" descr="Captura de pantalla 2026-08-23 a las 17.46.47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97358" y="294326"/>
            <a:ext cx="9338716" cy="6269348"/>
          </a:xfrm>
          <a:prstGeom prst="rect">
            <a:avLst/>
          </a:prstGeom>
          <a:ln w="12700">
            <a:miter lim="400000"/>
          </a:ln>
        </p:spPr>
      </p:pic>
      <p:pic>
        <p:nvPicPr>
          <p:cNvPr id="185" name="Captura de pantalla 2026-08-23 a las 17.48.29.png" descr="Captura de pantalla 2026-08-23 a las 17.48.29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-1502371" y="-52511"/>
            <a:ext cx="12790725" cy="825209"/>
          </a:xfrm>
          <a:prstGeom prst="rect">
            <a:avLst/>
          </a:prstGeom>
          <a:ln w="12700">
            <a:miter lim="400000"/>
          </a:ln>
        </p:spPr>
      </p:pic>
      <p:pic>
        <p:nvPicPr>
          <p:cNvPr id="186" name="Captura de pantalla 2026-08-23 a las 17.48.29.png" descr="Captura de pantalla 2026-08-23 a las 17.48.29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-1336108" y="6134134"/>
            <a:ext cx="12790726" cy="825209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8" name="Captura de pantalla 2026-08-23 a las 17.49.38.png" descr="Captura de pantalla 2026-08-23 a las 17.49.38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14300" y="5403077"/>
            <a:ext cx="8915400" cy="1384301"/>
          </a:xfrm>
          <a:prstGeom prst="rect">
            <a:avLst/>
          </a:prstGeom>
          <a:ln w="12700">
            <a:miter lim="400000"/>
          </a:ln>
        </p:spPr>
      </p:pic>
      <p:pic>
        <p:nvPicPr>
          <p:cNvPr id="189" name="HYCO4.pdf" descr="HYCO4.pdf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908324" y="223126"/>
            <a:ext cx="5092220" cy="500096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1" name="fda17808-669e-4491-ac5b-f5e377d98e3a.png" descr="fda17808-669e-4491-ac5b-f5e377d98e3a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53480" y="735090"/>
            <a:ext cx="9573257" cy="538782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3" name="Picture 1" descr="Picture 1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194" name="Captura de pantalla 2026-07-15 a las 12.12.40.png" descr="Captura de pantalla 2026-07-15 a las 12.12.40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116" y="6657101"/>
            <a:ext cx="9141767" cy="194507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9" name="Picture 1" descr="Picture 1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110" name="Captura de pantalla 2026-07-15 a las 12.12.40.png" descr="Captura de pantalla 2026-07-15 a las 12.12.40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116" y="6657101"/>
            <a:ext cx="9141767" cy="194507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6" name="Picture 1" descr="Picture 1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197" name="Captura de pantalla 2026-07-15 a las 12.12.40.png" descr="Captura de pantalla 2026-07-15 a las 12.12.40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116" y="6657101"/>
            <a:ext cx="9141767" cy="194507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9" name="Picture 1" descr="Picture 1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200" name="Captura de pantalla 2026-07-15 a las 12.12.40.png" descr="Captura de pantalla 2026-07-15 a las 12.12.40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116" y="6657101"/>
            <a:ext cx="9141767" cy="194507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" name="Picture 1" descr="Picture 1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113" name="Captura de pantalla 2026-07-15 a las 12.12.40.png" descr="Captura de pantalla 2026-07-15 a las 12.12.40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116" y="6657101"/>
            <a:ext cx="9141767" cy="194507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5" name="Picture 1" descr="Picture 1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116" name="Captura de pantalla 2026-07-15 a las 12.12.40.png" descr="Captura de pantalla 2026-07-15 a las 12.12.40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116" y="6657101"/>
            <a:ext cx="9141767" cy="194507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8" name="Picture 1" descr="Picture 1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119" name="Captura de pantalla 2026-07-15 a las 12.12.40.png" descr="Captura de pantalla 2026-07-15 a las 12.12.40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116" y="6657101"/>
            <a:ext cx="9141767" cy="194507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1" name="Picture 1" descr="Picture 1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122" name="Captura de pantalla 2024-08-11 a las 18.55.50.png" descr="Captura de pantalla 2024-08-11 a las 18.55.50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290954" y="744053"/>
            <a:ext cx="1073263" cy="1102984"/>
          </a:xfrm>
          <a:prstGeom prst="rect">
            <a:avLst/>
          </a:prstGeom>
          <a:ln w="12700">
            <a:miter lim="400000"/>
          </a:ln>
        </p:spPr>
      </p:pic>
      <p:pic>
        <p:nvPicPr>
          <p:cNvPr id="123" name="Captura de pantalla 2024-08-11 a las 18.56.01.png" descr="Captura de pantalla 2024-08-11 a las 18.56.01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11810582" y="174705"/>
            <a:ext cx="1393443" cy="1414683"/>
          </a:xfrm>
          <a:prstGeom prst="rect">
            <a:avLst/>
          </a:prstGeom>
          <a:ln w="12700">
            <a:miter lim="400000"/>
          </a:ln>
        </p:spPr>
      </p:pic>
      <p:pic>
        <p:nvPicPr>
          <p:cNvPr id="124" name="Captura de pantalla 2024-08-11 a las 18.56.01.png" descr="Captura de pantalla 2024-08-11 a las 18.56.01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7901429" y="744087"/>
            <a:ext cx="1086326" cy="1102885"/>
          </a:xfrm>
          <a:prstGeom prst="rect">
            <a:avLst/>
          </a:prstGeom>
          <a:ln w="12700">
            <a:miter lim="400000"/>
          </a:ln>
        </p:spPr>
      </p:pic>
      <p:pic>
        <p:nvPicPr>
          <p:cNvPr id="125" name="Captura de pantalla 2026-07-15 a las 12.12.40.png" descr="Captura de pantalla 2026-07-15 a las 12.12.40.png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1116" y="6657101"/>
            <a:ext cx="9141767" cy="194507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7" name="Picture 1" descr="Picture 1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128" name="ClasificacionV1:2.mp4" descr="ClasificacionV1:2.mp4"/>
          <p:cNvPicPr>
            <a:picLocks noChangeAspect="0"/>
          </p:cNvPicPr>
          <p:nvPr>
            <a:videoFile r:link="rId3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5">
            <a:extLst/>
          </a:blip>
          <a:stretch>
            <a:fillRect/>
          </a:stretch>
        </p:blipFill>
        <p:spPr>
          <a:xfrm>
            <a:off x="750874" y="1821928"/>
            <a:ext cx="7330734" cy="4457085"/>
          </a:xfrm>
          <a:prstGeom prst="rect">
            <a:avLst/>
          </a:prstGeom>
          <a:ln w="12700">
            <a:miter lim="400000"/>
          </a:ln>
        </p:spPr>
      </p:pic>
      <p:pic>
        <p:nvPicPr>
          <p:cNvPr id="129" name="Captura de pantalla 2026-07-15 a las 12.12.40.png" descr="Captura de pantalla 2026-07-15 a las 12.12.40.png"/>
          <p:cNvPicPr>
            <a:picLocks noChangeAspect="1"/>
          </p:cNvPicPr>
          <p:nvPr/>
        </p:nvPicPr>
        <p:blipFill>
          <a:blip r:embed="rId6">
            <a:extLst/>
          </a:blip>
          <a:stretch>
            <a:fillRect/>
          </a:stretch>
        </p:blipFill>
        <p:spPr>
          <a:xfrm>
            <a:off x="1116" y="6657101"/>
            <a:ext cx="9141767" cy="194507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mediacall" nodeType="clickEffect" presetSubtype="0" presetID="1" grpId="1" fill="hold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040" fill="hold"/>
                                        <p:tgtEl>
                                          <p:spTgt spid="12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  <p:video fullScrn="0">
              <p:cMediaNode mute="0" showWhenStopped="1" numSld="1" vol="100000">
                <p:cTn id="7" fill="hold" display="0">
                  <p:stCondLst>
                    <p:cond delay="indefinite"/>
                  </p:stCondLst>
                </p:cTn>
                <p:tgtEl>
                  <p:spTgt spid="128"/>
                </p:tgtEl>
              </p:cMediaNode>
            </p:video>
            <p:seq concurrent="1" prevAc="none" nextAc="seek">
              <p:cTn id="8" evtFilter="cancelBubble" nodeType="interactiveSeq" restart="whenNotActive" fill="hold">
                <p:stCondLst>
                  <p:cond delay="0" evt="onClick">
                    <p:tgtEl>
                      <p:spTgt spid="128"/>
                    </p:tgtEl>
                  </p:cond>
                </p:stCondLst>
                <p:endSync delay="0" evt="end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Class="mediacall" nodeType="clickEffect" presetSubtype="0" presetID="2" fill="hold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12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delay="0" evt="onClick">
                  <p:tgtEl>
                    <p:spTgt spid="128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1" name="Picture 1" descr="Picture 1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132" name="Captura de pantalla 2026-07-15 a las 12.12.40.png" descr="Captura de pantalla 2026-07-15 a las 12.12.40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116" y="6657101"/>
            <a:ext cx="9141767" cy="194507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Office Theme">
      <a:majorFont>
        <a:latin typeface="Helvetica"/>
        <a:ea typeface="Helvetica"/>
        <a:cs typeface="Helvetica"/>
      </a:majorFont>
      <a:minorFont>
        <a:latin typeface="Calibri"/>
        <a:ea typeface="Calibri"/>
        <a:cs typeface="Calibri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sx="100000" sy="100000" kx="0" ky="0" algn="b" rotWithShape="0" blurRad="381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sx="100000" sy="100000" kx="0" ky="0" algn="b" rotWithShape="0" blurRad="381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sx="100000" sy="100000" kx="0" ky="0" algn="b" rotWithShape="0" blurRad="38100" dist="20000" dir="540000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>
          <a:outerShdw sx="100000" sy="100000" kx="0" ky="0" algn="b" rotWithShape="0" blurRad="38100" dist="23000" dir="540000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45719" tIns="45719" rIns="45719" bIns="45719" numCol="1" spcCol="38100" rtlCol="0" anchor="ctr" upright="0">
        <a:spAutoFit/>
      </a:bodyPr>
      <a:lstStyle>
        <a:defPPr marL="0" marR="0" indent="0" algn="l" defTabSz="457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sx="100000" sy="100000" kx="0" ky="0" algn="b" rotWithShape="0" blurRad="38100" dist="20000" dir="540000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 upright="0">
        <a:spAutoFit/>
      </a:bodyPr>
      <a:lstStyle>
        <a:defPPr marL="0" marR="0" indent="0" algn="l" defTabSz="457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Office Theme">
      <a:majorFont>
        <a:latin typeface="Helvetica"/>
        <a:ea typeface="Helvetica"/>
        <a:cs typeface="Helvetica"/>
      </a:majorFont>
      <a:minorFont>
        <a:latin typeface="Calibri"/>
        <a:ea typeface="Calibri"/>
        <a:cs typeface="Calibri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sx="100000" sy="100000" kx="0" ky="0" algn="b" rotWithShape="0" blurRad="381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sx="100000" sy="100000" kx="0" ky="0" algn="b" rotWithShape="0" blurRad="381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sx="100000" sy="100000" kx="0" ky="0" algn="b" rotWithShape="0" blurRad="38100" dist="20000" dir="540000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>
          <a:outerShdw sx="100000" sy="100000" kx="0" ky="0" algn="b" rotWithShape="0" blurRad="38100" dist="23000" dir="540000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45719" tIns="45719" rIns="45719" bIns="45719" numCol="1" spcCol="38100" rtlCol="0" anchor="ctr" upright="0">
        <a:spAutoFit/>
      </a:bodyPr>
      <a:lstStyle>
        <a:defPPr marL="0" marR="0" indent="0" algn="l" defTabSz="457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sx="100000" sy="100000" kx="0" ky="0" algn="b" rotWithShape="0" blurRad="38100" dist="20000" dir="540000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 upright="0">
        <a:spAutoFit/>
      </a:bodyPr>
      <a:lstStyle>
        <a:defPPr marL="0" marR="0" indent="0" algn="l" defTabSz="457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