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2" r:id="rId3"/>
    <p:sldId id="262" r:id="rId4"/>
    <p:sldId id="290" r:id="rId5"/>
    <p:sldId id="257" r:id="rId6"/>
    <p:sldId id="258" r:id="rId7"/>
    <p:sldId id="259" r:id="rId8"/>
    <p:sldId id="260" r:id="rId9"/>
    <p:sldId id="263" r:id="rId10"/>
    <p:sldId id="264" r:id="rId11"/>
    <p:sldId id="270" r:id="rId12"/>
    <p:sldId id="271" r:id="rId13"/>
    <p:sldId id="265" r:id="rId14"/>
    <p:sldId id="272" r:id="rId15"/>
    <p:sldId id="273" r:id="rId16"/>
    <p:sldId id="276" r:id="rId17"/>
    <p:sldId id="274" r:id="rId18"/>
    <p:sldId id="275" r:id="rId19"/>
    <p:sldId id="277" r:id="rId20"/>
    <p:sldId id="278" r:id="rId21"/>
    <p:sldId id="279" r:id="rId22"/>
    <p:sldId id="280" r:id="rId23"/>
    <p:sldId id="281" r:id="rId24"/>
    <p:sldId id="267" r:id="rId25"/>
    <p:sldId id="283" r:id="rId26"/>
    <p:sldId id="284" r:id="rId27"/>
    <p:sldId id="285" r:id="rId28"/>
    <p:sldId id="320" r:id="rId29"/>
    <p:sldId id="286" r:id="rId30"/>
    <p:sldId id="269" r:id="rId31"/>
    <p:sldId id="288" r:id="rId32"/>
    <p:sldId id="302" r:id="rId33"/>
    <p:sldId id="303" r:id="rId34"/>
    <p:sldId id="289" r:id="rId35"/>
    <p:sldId id="292" r:id="rId36"/>
    <p:sldId id="294" r:id="rId37"/>
    <p:sldId id="295" r:id="rId38"/>
    <p:sldId id="296" r:id="rId39"/>
    <p:sldId id="300" r:id="rId40"/>
    <p:sldId id="297" r:id="rId41"/>
    <p:sldId id="298" r:id="rId42"/>
    <p:sldId id="299" r:id="rId43"/>
    <p:sldId id="317" r:id="rId44"/>
    <p:sldId id="318" r:id="rId45"/>
    <p:sldId id="319" r:id="rId46"/>
    <p:sldId id="301" r:id="rId47"/>
    <p:sldId id="304" r:id="rId48"/>
    <p:sldId id="305" r:id="rId49"/>
    <p:sldId id="306" r:id="rId50"/>
    <p:sldId id="309" r:id="rId51"/>
    <p:sldId id="310" r:id="rId52"/>
    <p:sldId id="311" r:id="rId53"/>
    <p:sldId id="313" r:id="rId54"/>
    <p:sldId id="315" r:id="rId55"/>
    <p:sldId id="316" r:id="rId56"/>
    <p:sldId id="321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8C4518-F6CC-488C-B0FC-885139F1E5B7}" v="5069" dt="2026-08-11T13:24:13.2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Tiew" userId="9c30d948-cdd4-4c39-bd80-b82be08defa6" providerId="ADAL" clId="{82715949-4B9D-4AFA-B355-DCCDA5995AB2}"/>
    <pc:docChg chg="undo redo custSel addSld delSld modSld sldOrd">
      <pc:chgData name="Ryan Tiew" userId="9c30d948-cdd4-4c39-bd80-b82be08defa6" providerId="ADAL" clId="{82715949-4B9D-4AFA-B355-DCCDA5995AB2}" dt="2026-08-11T13:25:16.276" v="8771" actId="478"/>
      <pc:docMkLst>
        <pc:docMk/>
      </pc:docMkLst>
      <pc:sldChg chg="modSp mod">
        <pc:chgData name="Ryan Tiew" userId="9c30d948-cdd4-4c39-bd80-b82be08defa6" providerId="ADAL" clId="{82715949-4B9D-4AFA-B355-DCCDA5995AB2}" dt="2026-08-10T20:52:04.052" v="4714" actId="20577"/>
        <pc:sldMkLst>
          <pc:docMk/>
          <pc:sldMk cId="1440463920" sldId="256"/>
        </pc:sldMkLst>
        <pc:spChg chg="mod">
          <ac:chgData name="Ryan Tiew" userId="9c30d948-cdd4-4c39-bd80-b82be08defa6" providerId="ADAL" clId="{82715949-4B9D-4AFA-B355-DCCDA5995AB2}" dt="2026-08-10T20:52:04.052" v="4714" actId="20577"/>
          <ac:spMkLst>
            <pc:docMk/>
            <pc:sldMk cId="1440463920" sldId="256"/>
            <ac:spMk id="2" creationId="{799303D7-C27E-5D59-7462-D140A7591C2A}"/>
          </ac:spMkLst>
        </pc:spChg>
      </pc:sldChg>
      <pc:sldChg chg="addSp modSp new mod modAnim">
        <pc:chgData name="Ryan Tiew" userId="9c30d948-cdd4-4c39-bd80-b82be08defa6" providerId="ADAL" clId="{82715949-4B9D-4AFA-B355-DCCDA5995AB2}" dt="2026-08-11T12:34:57.564" v="8555" actId="20577"/>
        <pc:sldMkLst>
          <pc:docMk/>
          <pc:sldMk cId="3961679201" sldId="257"/>
        </pc:sldMkLst>
        <pc:spChg chg="mod">
          <ac:chgData name="Ryan Tiew" userId="9c30d948-cdd4-4c39-bd80-b82be08defa6" providerId="ADAL" clId="{82715949-4B9D-4AFA-B355-DCCDA5995AB2}" dt="2026-08-10T07:17:06.591" v="695" actId="20577"/>
          <ac:spMkLst>
            <pc:docMk/>
            <pc:sldMk cId="3961679201" sldId="257"/>
            <ac:spMk id="2" creationId="{C2ABA9A1-0B9A-60D1-8422-593C662137E4}"/>
          </ac:spMkLst>
        </pc:spChg>
        <pc:spChg chg="mod">
          <ac:chgData name="Ryan Tiew" userId="9c30d948-cdd4-4c39-bd80-b82be08defa6" providerId="ADAL" clId="{82715949-4B9D-4AFA-B355-DCCDA5995AB2}" dt="2026-08-11T12:34:57.564" v="8555" actId="20577"/>
          <ac:spMkLst>
            <pc:docMk/>
            <pc:sldMk cId="3961679201" sldId="257"/>
            <ac:spMk id="3" creationId="{ACF64670-2AA6-25BF-5686-68827345FCA5}"/>
          </ac:spMkLst>
        </pc:spChg>
        <pc:spChg chg="mod">
          <ac:chgData name="Ryan Tiew" userId="9c30d948-cdd4-4c39-bd80-b82be08defa6" providerId="ADAL" clId="{82715949-4B9D-4AFA-B355-DCCDA5995AB2}" dt="2026-08-10T17:03:43.412" v="3446"/>
          <ac:spMkLst>
            <pc:docMk/>
            <pc:sldMk cId="3961679201" sldId="257"/>
            <ac:spMk id="5" creationId="{B47CEA31-1291-CE7D-EF90-6A3665BB0E04}"/>
          </ac:spMkLst>
        </pc:spChg>
        <pc:spChg chg="mod">
          <ac:chgData name="Ryan Tiew" userId="9c30d948-cdd4-4c39-bd80-b82be08defa6" providerId="ADAL" clId="{82715949-4B9D-4AFA-B355-DCCDA5995AB2}" dt="2026-08-10T17:03:43.412" v="3446"/>
          <ac:spMkLst>
            <pc:docMk/>
            <pc:sldMk cId="3961679201" sldId="257"/>
            <ac:spMk id="6" creationId="{45FD2EE7-C48E-C638-6B0D-C53B5BDA5DE3}"/>
          </ac:spMkLst>
        </pc:spChg>
        <pc:spChg chg="mod">
          <ac:chgData name="Ryan Tiew" userId="9c30d948-cdd4-4c39-bd80-b82be08defa6" providerId="ADAL" clId="{82715949-4B9D-4AFA-B355-DCCDA5995AB2}" dt="2026-08-10T17:03:52.614" v="3448" actId="1076"/>
          <ac:spMkLst>
            <pc:docMk/>
            <pc:sldMk cId="3961679201" sldId="257"/>
            <ac:spMk id="7" creationId="{931DD23A-5EC7-F030-B66F-06778F0D2F53}"/>
          </ac:spMkLst>
        </pc:spChg>
        <pc:spChg chg="add mod">
          <ac:chgData name="Ryan Tiew" userId="9c30d948-cdd4-4c39-bd80-b82be08defa6" providerId="ADAL" clId="{82715949-4B9D-4AFA-B355-DCCDA5995AB2}" dt="2026-08-11T08:34:19.185" v="8276" actId="1076"/>
          <ac:spMkLst>
            <pc:docMk/>
            <pc:sldMk cId="3961679201" sldId="257"/>
            <ac:spMk id="9" creationId="{18831DEE-74D0-EC53-86A9-D7C40555D65C}"/>
          </ac:spMkLst>
        </pc:spChg>
        <pc:grpChg chg="add mod">
          <ac:chgData name="Ryan Tiew" userId="9c30d948-cdd4-4c39-bd80-b82be08defa6" providerId="ADAL" clId="{82715949-4B9D-4AFA-B355-DCCDA5995AB2}" dt="2026-08-10T17:03:47.963" v="3447" actId="1076"/>
          <ac:grpSpMkLst>
            <pc:docMk/>
            <pc:sldMk cId="3961679201" sldId="257"/>
            <ac:grpSpMk id="4" creationId="{3EAE9273-8D3E-2ED5-35CA-5B1544291A6E}"/>
          </ac:grpSpMkLst>
        </pc:grpChg>
      </pc:sldChg>
      <pc:sldChg chg="addSp modSp new mod modAnim">
        <pc:chgData name="Ryan Tiew" userId="9c30d948-cdd4-4c39-bd80-b82be08defa6" providerId="ADAL" clId="{82715949-4B9D-4AFA-B355-DCCDA5995AB2}" dt="2026-08-11T13:23:41.129" v="8706" actId="20577"/>
        <pc:sldMkLst>
          <pc:docMk/>
          <pc:sldMk cId="381554315" sldId="258"/>
        </pc:sldMkLst>
        <pc:spChg chg="mod">
          <ac:chgData name="Ryan Tiew" userId="9c30d948-cdd4-4c39-bd80-b82be08defa6" providerId="ADAL" clId="{82715949-4B9D-4AFA-B355-DCCDA5995AB2}" dt="2026-08-10T07:19:09.824" v="792" actId="20577"/>
          <ac:spMkLst>
            <pc:docMk/>
            <pc:sldMk cId="381554315" sldId="258"/>
            <ac:spMk id="2" creationId="{E82EC198-4E30-0E48-ED8E-31021C901A48}"/>
          </ac:spMkLst>
        </pc:spChg>
        <pc:spChg chg="mod">
          <ac:chgData name="Ryan Tiew" userId="9c30d948-cdd4-4c39-bd80-b82be08defa6" providerId="ADAL" clId="{82715949-4B9D-4AFA-B355-DCCDA5995AB2}" dt="2026-08-10T07:27:12.261" v="1076" actId="20577"/>
          <ac:spMkLst>
            <pc:docMk/>
            <pc:sldMk cId="381554315" sldId="258"/>
            <ac:spMk id="3" creationId="{944A306B-264A-E0CC-78A1-621FFC1D920D}"/>
          </ac:spMkLst>
        </pc:spChg>
        <pc:spChg chg="add mod">
          <ac:chgData name="Ryan Tiew" userId="9c30d948-cdd4-4c39-bd80-b82be08defa6" providerId="ADAL" clId="{82715949-4B9D-4AFA-B355-DCCDA5995AB2}" dt="2026-08-11T08:15:52.529" v="8165" actId="1035"/>
          <ac:spMkLst>
            <pc:docMk/>
            <pc:sldMk cId="381554315" sldId="258"/>
            <ac:spMk id="4" creationId="{E53ADAF0-2FE6-20B2-9ECE-FBD8E9F68871}"/>
          </ac:spMkLst>
        </pc:spChg>
        <pc:spChg chg="add mod">
          <ac:chgData name="Ryan Tiew" userId="9c30d948-cdd4-4c39-bd80-b82be08defa6" providerId="ADAL" clId="{82715949-4B9D-4AFA-B355-DCCDA5995AB2}" dt="2026-08-10T07:33:34.261" v="1225" actId="1076"/>
          <ac:spMkLst>
            <pc:docMk/>
            <pc:sldMk cId="381554315" sldId="258"/>
            <ac:spMk id="5" creationId="{5CE215D6-6FB4-6CAF-498E-A86F7165CF18}"/>
          </ac:spMkLst>
        </pc:spChg>
        <pc:spChg chg="add mod">
          <ac:chgData name="Ryan Tiew" userId="9c30d948-cdd4-4c39-bd80-b82be08defa6" providerId="ADAL" clId="{82715949-4B9D-4AFA-B355-DCCDA5995AB2}" dt="2026-08-10T17:03:31.841" v="3444" actId="164"/>
          <ac:spMkLst>
            <pc:docMk/>
            <pc:sldMk cId="381554315" sldId="258"/>
            <ac:spMk id="6" creationId="{35784FBC-1271-C50D-B6C3-71D36A22E802}"/>
          </ac:spMkLst>
        </pc:spChg>
        <pc:spChg chg="add mod">
          <ac:chgData name="Ryan Tiew" userId="9c30d948-cdd4-4c39-bd80-b82be08defa6" providerId="ADAL" clId="{82715949-4B9D-4AFA-B355-DCCDA5995AB2}" dt="2026-08-11T08:16:19.317" v="8173" actId="1038"/>
          <ac:spMkLst>
            <pc:docMk/>
            <pc:sldMk cId="381554315" sldId="258"/>
            <ac:spMk id="7" creationId="{8E12EAB2-2C55-E9F5-BF9A-05407179D1CC}"/>
          </ac:spMkLst>
        </pc:spChg>
        <pc:spChg chg="add mod">
          <ac:chgData name="Ryan Tiew" userId="9c30d948-cdd4-4c39-bd80-b82be08defa6" providerId="ADAL" clId="{82715949-4B9D-4AFA-B355-DCCDA5995AB2}" dt="2026-08-10T17:03:31.841" v="3444" actId="164"/>
          <ac:spMkLst>
            <pc:docMk/>
            <pc:sldMk cId="381554315" sldId="258"/>
            <ac:spMk id="8" creationId="{90A613F9-89E9-08C6-C5E1-5C54ADB45F67}"/>
          </ac:spMkLst>
        </pc:spChg>
        <pc:spChg chg="add mod">
          <ac:chgData name="Ryan Tiew" userId="9c30d948-cdd4-4c39-bd80-b82be08defa6" providerId="ADAL" clId="{82715949-4B9D-4AFA-B355-DCCDA5995AB2}" dt="2026-08-10T17:03:31.841" v="3444" actId="164"/>
          <ac:spMkLst>
            <pc:docMk/>
            <pc:sldMk cId="381554315" sldId="258"/>
            <ac:spMk id="10" creationId="{FE60E2C6-0E51-B52C-76AF-D3C1BB55A23D}"/>
          </ac:spMkLst>
        </pc:spChg>
        <pc:spChg chg="add">
          <ac:chgData name="Ryan Tiew" userId="9c30d948-cdd4-4c39-bd80-b82be08defa6" providerId="ADAL" clId="{82715949-4B9D-4AFA-B355-DCCDA5995AB2}" dt="2026-08-11T08:34:23.243" v="8277" actId="22"/>
          <ac:spMkLst>
            <pc:docMk/>
            <pc:sldMk cId="381554315" sldId="258"/>
            <ac:spMk id="12" creationId="{B37F0797-6B6A-F4BC-73A0-2451ACCC584A}"/>
          </ac:spMkLst>
        </pc:spChg>
        <pc:spChg chg="add mod">
          <ac:chgData name="Ryan Tiew" userId="9c30d948-cdd4-4c39-bd80-b82be08defa6" providerId="ADAL" clId="{82715949-4B9D-4AFA-B355-DCCDA5995AB2}" dt="2026-08-11T13:23:41.129" v="8706" actId="20577"/>
          <ac:spMkLst>
            <pc:docMk/>
            <pc:sldMk cId="381554315" sldId="258"/>
            <ac:spMk id="13" creationId="{CCF57017-E90A-39B7-CACE-B65F41971ADE}"/>
          </ac:spMkLst>
        </pc:spChg>
        <pc:grpChg chg="add mod">
          <ac:chgData name="Ryan Tiew" userId="9c30d948-cdd4-4c39-bd80-b82be08defa6" providerId="ADAL" clId="{82715949-4B9D-4AFA-B355-DCCDA5995AB2}" dt="2026-08-10T17:03:31.841" v="3444" actId="164"/>
          <ac:grpSpMkLst>
            <pc:docMk/>
            <pc:sldMk cId="381554315" sldId="258"/>
            <ac:grpSpMk id="11" creationId="{1BAF20D7-0998-CD65-57AF-A7808492B021}"/>
          </ac:grpSpMkLst>
        </pc:grpChg>
      </pc:sldChg>
      <pc:sldChg chg="addSp delSp modSp add mod modAnim">
        <pc:chgData name="Ryan Tiew" userId="9c30d948-cdd4-4c39-bd80-b82be08defa6" providerId="ADAL" clId="{82715949-4B9D-4AFA-B355-DCCDA5995AB2}" dt="2026-08-11T13:23:50.998" v="8709"/>
        <pc:sldMkLst>
          <pc:docMk/>
          <pc:sldMk cId="2056249778" sldId="259"/>
        </pc:sldMkLst>
        <pc:spChg chg="mod">
          <ac:chgData name="Ryan Tiew" userId="9c30d948-cdd4-4c39-bd80-b82be08defa6" providerId="ADAL" clId="{82715949-4B9D-4AFA-B355-DCCDA5995AB2}" dt="2026-08-10T16:32:27.700" v="2715" actId="27636"/>
          <ac:spMkLst>
            <pc:docMk/>
            <pc:sldMk cId="2056249778" sldId="259"/>
            <ac:spMk id="3" creationId="{F1E5B3E8-9E2A-3AB7-D7B9-6F7D8F00015E}"/>
          </ac:spMkLst>
        </pc:spChg>
        <pc:spChg chg="add">
          <ac:chgData name="Ryan Tiew" userId="9c30d948-cdd4-4c39-bd80-b82be08defa6" providerId="ADAL" clId="{82715949-4B9D-4AFA-B355-DCCDA5995AB2}" dt="2026-08-11T08:34:25.901" v="8278" actId="22"/>
          <ac:spMkLst>
            <pc:docMk/>
            <pc:sldMk cId="2056249778" sldId="259"/>
            <ac:spMk id="5" creationId="{814EDA5D-8C50-59CD-5D74-4438AEB29F3C}"/>
          </ac:spMkLst>
        </pc:spChg>
        <pc:spChg chg="add del mod">
          <ac:chgData name="Ryan Tiew" userId="9c30d948-cdd4-4c39-bd80-b82be08defa6" providerId="ADAL" clId="{82715949-4B9D-4AFA-B355-DCCDA5995AB2}" dt="2026-08-10T07:33:39.724" v="1226" actId="478"/>
          <ac:spMkLst>
            <pc:docMk/>
            <pc:sldMk cId="2056249778" sldId="259"/>
            <ac:spMk id="5" creationId="{8B93E083-3663-6D86-9870-9EB90D16E1D3}"/>
          </ac:spMkLst>
        </pc:spChg>
        <pc:spChg chg="add">
          <ac:chgData name="Ryan Tiew" userId="9c30d948-cdd4-4c39-bd80-b82be08defa6" providerId="ADAL" clId="{82715949-4B9D-4AFA-B355-DCCDA5995AB2}" dt="2026-08-10T07:33:39.882" v="1227" actId="22"/>
          <ac:spMkLst>
            <pc:docMk/>
            <pc:sldMk cId="2056249778" sldId="259"/>
            <ac:spMk id="7" creationId="{AF09ACD5-1144-47C6-FBEB-AADD422A2928}"/>
          </ac:spMkLst>
        </pc:spChg>
        <pc:spChg chg="mod">
          <ac:chgData name="Ryan Tiew" userId="9c30d948-cdd4-4c39-bd80-b82be08defa6" providerId="ADAL" clId="{82715949-4B9D-4AFA-B355-DCCDA5995AB2}" dt="2026-08-10T17:03:33.593" v="3445"/>
          <ac:spMkLst>
            <pc:docMk/>
            <pc:sldMk cId="2056249778" sldId="259"/>
            <ac:spMk id="9" creationId="{D381BAC9-02CC-A27A-D0FE-BEAD7F4F5A08}"/>
          </ac:spMkLst>
        </pc:spChg>
        <pc:spChg chg="mod">
          <ac:chgData name="Ryan Tiew" userId="9c30d948-cdd4-4c39-bd80-b82be08defa6" providerId="ADAL" clId="{82715949-4B9D-4AFA-B355-DCCDA5995AB2}" dt="2026-08-10T17:03:33.593" v="3445"/>
          <ac:spMkLst>
            <pc:docMk/>
            <pc:sldMk cId="2056249778" sldId="259"/>
            <ac:spMk id="10" creationId="{1A61B065-996E-FF67-66D8-9611FA5AEA4B}"/>
          </ac:spMkLst>
        </pc:spChg>
        <pc:spChg chg="mod">
          <ac:chgData name="Ryan Tiew" userId="9c30d948-cdd4-4c39-bd80-b82be08defa6" providerId="ADAL" clId="{82715949-4B9D-4AFA-B355-DCCDA5995AB2}" dt="2026-08-10T17:03:33.593" v="3445"/>
          <ac:spMkLst>
            <pc:docMk/>
            <pc:sldMk cId="2056249778" sldId="259"/>
            <ac:spMk id="11" creationId="{DB671618-98EF-D10B-C39E-E0E0445BABB1}"/>
          </ac:spMkLst>
        </pc:spChg>
        <pc:spChg chg="add del">
          <ac:chgData name="Ryan Tiew" userId="9c30d948-cdd4-4c39-bd80-b82be08defa6" providerId="ADAL" clId="{82715949-4B9D-4AFA-B355-DCCDA5995AB2}" dt="2026-08-11T13:22:36.128" v="8664" actId="22"/>
          <ac:spMkLst>
            <pc:docMk/>
            <pc:sldMk cId="2056249778" sldId="259"/>
            <ac:spMk id="12" creationId="{6EECDC6F-988C-7E6D-D4B2-5EC4621A8471}"/>
          </ac:spMkLst>
        </pc:spChg>
        <pc:spChg chg="add del mod">
          <ac:chgData name="Ryan Tiew" userId="9c30d948-cdd4-4c39-bd80-b82be08defa6" providerId="ADAL" clId="{82715949-4B9D-4AFA-B355-DCCDA5995AB2}" dt="2026-08-11T13:23:47.907" v="8707" actId="478"/>
          <ac:spMkLst>
            <pc:docMk/>
            <pc:sldMk cId="2056249778" sldId="259"/>
            <ac:spMk id="13" creationId="{731E7EA8-F209-9141-913D-12966C3B9D71}"/>
          </ac:spMkLst>
        </pc:spChg>
        <pc:spChg chg="add mod">
          <ac:chgData name="Ryan Tiew" userId="9c30d948-cdd4-4c39-bd80-b82be08defa6" providerId="ADAL" clId="{82715949-4B9D-4AFA-B355-DCCDA5995AB2}" dt="2026-08-11T13:23:48.052" v="8708"/>
          <ac:spMkLst>
            <pc:docMk/>
            <pc:sldMk cId="2056249778" sldId="259"/>
            <ac:spMk id="14" creationId="{5B8EDD4F-974A-A016-A65D-F1A53F251A79}"/>
          </ac:spMkLst>
        </pc:spChg>
        <pc:grpChg chg="add mod">
          <ac:chgData name="Ryan Tiew" userId="9c30d948-cdd4-4c39-bd80-b82be08defa6" providerId="ADAL" clId="{82715949-4B9D-4AFA-B355-DCCDA5995AB2}" dt="2026-08-10T17:03:33.593" v="3445"/>
          <ac:grpSpMkLst>
            <pc:docMk/>
            <pc:sldMk cId="2056249778" sldId="259"/>
            <ac:grpSpMk id="8" creationId="{B5CBA5A9-016F-BE28-7D6F-BA39CBFE1992}"/>
          </ac:grpSpMkLst>
        </pc:grpChg>
      </pc:sldChg>
      <pc:sldChg chg="addSp delSp modSp new mod modAnim">
        <pc:chgData name="Ryan Tiew" userId="9c30d948-cdd4-4c39-bd80-b82be08defa6" providerId="ADAL" clId="{82715949-4B9D-4AFA-B355-DCCDA5995AB2}" dt="2026-08-11T08:17:20.891" v="8180"/>
        <pc:sldMkLst>
          <pc:docMk/>
          <pc:sldMk cId="3373173982" sldId="260"/>
        </pc:sldMkLst>
        <pc:spChg chg="mod">
          <ac:chgData name="Ryan Tiew" userId="9c30d948-cdd4-4c39-bd80-b82be08defa6" providerId="ADAL" clId="{82715949-4B9D-4AFA-B355-DCCDA5995AB2}" dt="2026-08-10T07:34:16.807" v="1252" actId="20577"/>
          <ac:spMkLst>
            <pc:docMk/>
            <pc:sldMk cId="3373173982" sldId="260"/>
            <ac:spMk id="2" creationId="{58690A0A-96A2-459A-DBD0-0EC7233F42D6}"/>
          </ac:spMkLst>
        </pc:spChg>
        <pc:spChg chg="del">
          <ac:chgData name="Ryan Tiew" userId="9c30d948-cdd4-4c39-bd80-b82be08defa6" providerId="ADAL" clId="{82715949-4B9D-4AFA-B355-DCCDA5995AB2}" dt="2026-08-10T07:34:14.273" v="1251" actId="478"/>
          <ac:spMkLst>
            <pc:docMk/>
            <pc:sldMk cId="3373173982" sldId="260"/>
            <ac:spMk id="3" creationId="{E54D7B6D-3EBE-FD7B-2A03-BD81D44AC24E}"/>
          </ac:spMkLst>
        </pc:spChg>
        <pc:spChg chg="add mod">
          <ac:chgData name="Ryan Tiew" userId="9c30d948-cdd4-4c39-bd80-b82be08defa6" providerId="ADAL" clId="{82715949-4B9D-4AFA-B355-DCCDA5995AB2}" dt="2026-08-10T07:40:16.127" v="1408" actId="207"/>
          <ac:spMkLst>
            <pc:docMk/>
            <pc:sldMk cId="3373173982" sldId="260"/>
            <ac:spMk id="4" creationId="{B574052E-E32B-E48F-450B-5CE6D32F39BF}"/>
          </ac:spMkLst>
        </pc:spChg>
        <pc:spChg chg="add del">
          <ac:chgData name="Ryan Tiew" userId="9c30d948-cdd4-4c39-bd80-b82be08defa6" providerId="ADAL" clId="{82715949-4B9D-4AFA-B355-DCCDA5995AB2}" dt="2026-08-10T07:36:08.046" v="1269" actId="11529"/>
          <ac:spMkLst>
            <pc:docMk/>
            <pc:sldMk cId="3373173982" sldId="260"/>
            <ac:spMk id="7" creationId="{2A2A349D-5E1E-0E97-71D3-D411D8F3C8D4}"/>
          </ac:spMkLst>
        </pc:spChg>
        <pc:spChg chg="add mod">
          <ac:chgData name="Ryan Tiew" userId="9c30d948-cdd4-4c39-bd80-b82be08defa6" providerId="ADAL" clId="{82715949-4B9D-4AFA-B355-DCCDA5995AB2}" dt="2026-08-10T07:38:51.999" v="1375" actId="255"/>
          <ac:spMkLst>
            <pc:docMk/>
            <pc:sldMk cId="3373173982" sldId="260"/>
            <ac:spMk id="8" creationId="{3493058B-6F2B-1E91-8508-A6201DFEBFE6}"/>
          </ac:spMkLst>
        </pc:spChg>
        <pc:spChg chg="add mod">
          <ac:chgData name="Ryan Tiew" userId="9c30d948-cdd4-4c39-bd80-b82be08defa6" providerId="ADAL" clId="{82715949-4B9D-4AFA-B355-DCCDA5995AB2}" dt="2026-08-10T07:38:56.683" v="1376" actId="255"/>
          <ac:spMkLst>
            <pc:docMk/>
            <pc:sldMk cId="3373173982" sldId="260"/>
            <ac:spMk id="10" creationId="{769AD994-314E-B66C-909E-EA174B1196DC}"/>
          </ac:spMkLst>
        </pc:spChg>
        <pc:spChg chg="add mod">
          <ac:chgData name="Ryan Tiew" userId="9c30d948-cdd4-4c39-bd80-b82be08defa6" providerId="ADAL" clId="{82715949-4B9D-4AFA-B355-DCCDA5995AB2}" dt="2026-08-10T07:39:02.011" v="1377" actId="255"/>
          <ac:spMkLst>
            <pc:docMk/>
            <pc:sldMk cId="3373173982" sldId="260"/>
            <ac:spMk id="12" creationId="{69E16D80-191E-B9CB-3083-D1CFFBB447CF}"/>
          </ac:spMkLst>
        </pc:spChg>
        <pc:spChg chg="add mod">
          <ac:chgData name="Ryan Tiew" userId="9c30d948-cdd4-4c39-bd80-b82be08defa6" providerId="ADAL" clId="{82715949-4B9D-4AFA-B355-DCCDA5995AB2}" dt="2026-08-10T07:39:06.850" v="1378" actId="255"/>
          <ac:spMkLst>
            <pc:docMk/>
            <pc:sldMk cId="3373173982" sldId="260"/>
            <ac:spMk id="14" creationId="{E5793165-DEB7-29AC-B0BB-A29F8C0DE768}"/>
          </ac:spMkLst>
        </pc:spChg>
        <pc:spChg chg="add mod">
          <ac:chgData name="Ryan Tiew" userId="9c30d948-cdd4-4c39-bd80-b82be08defa6" providerId="ADAL" clId="{82715949-4B9D-4AFA-B355-DCCDA5995AB2}" dt="2026-08-10T07:40:29.540" v="1409" actId="1076"/>
          <ac:spMkLst>
            <pc:docMk/>
            <pc:sldMk cId="3373173982" sldId="260"/>
            <ac:spMk id="16" creationId="{697C9C39-9002-93FC-F59D-BF3A96ED89AB}"/>
          </ac:spMkLst>
        </pc:spChg>
        <pc:spChg chg="add mod">
          <ac:chgData name="Ryan Tiew" userId="9c30d948-cdd4-4c39-bd80-b82be08defa6" providerId="ADAL" clId="{82715949-4B9D-4AFA-B355-DCCDA5995AB2}" dt="2026-08-10T09:53:05.586" v="1712" actId="20577"/>
          <ac:spMkLst>
            <pc:docMk/>
            <pc:sldMk cId="3373173982" sldId="260"/>
            <ac:spMk id="23" creationId="{E41AFCA0-C042-7807-EBFF-774572988F55}"/>
          </ac:spMkLst>
        </pc:spChg>
        <pc:spChg chg="add">
          <ac:chgData name="Ryan Tiew" userId="9c30d948-cdd4-4c39-bd80-b82be08defa6" providerId="ADAL" clId="{82715949-4B9D-4AFA-B355-DCCDA5995AB2}" dt="2026-08-10T09:56:31.143" v="1763" actId="22"/>
          <ac:spMkLst>
            <pc:docMk/>
            <pc:sldMk cId="3373173982" sldId="260"/>
            <ac:spMk id="26" creationId="{931859F1-337C-21EA-19D7-A54349EE3AF1}"/>
          </ac:spMkLst>
        </pc:spChg>
        <pc:cxnChg chg="add del">
          <ac:chgData name="Ryan Tiew" userId="9c30d948-cdd4-4c39-bd80-b82be08defa6" providerId="ADAL" clId="{82715949-4B9D-4AFA-B355-DCCDA5995AB2}" dt="2026-08-10T07:35:17.870" v="1257" actId="11529"/>
          <ac:cxnSpMkLst>
            <pc:docMk/>
            <pc:sldMk cId="3373173982" sldId="260"/>
            <ac:cxnSpMk id="6" creationId="{363D52B5-1DAD-46AB-E333-E2D02EE78FEA}"/>
          </ac:cxnSpMkLst>
        </pc:cxnChg>
        <pc:cxnChg chg="add mod">
          <ac:chgData name="Ryan Tiew" userId="9c30d948-cdd4-4c39-bd80-b82be08defa6" providerId="ADAL" clId="{82715949-4B9D-4AFA-B355-DCCDA5995AB2}" dt="2026-08-10T07:37:29.513" v="1288" actId="14100"/>
          <ac:cxnSpMkLst>
            <pc:docMk/>
            <pc:sldMk cId="3373173982" sldId="260"/>
            <ac:cxnSpMk id="18" creationId="{A31C7BB1-B4F7-8A21-83DC-DEC8494443BF}"/>
          </ac:cxnSpMkLst>
        </pc:cxnChg>
        <pc:cxnChg chg="add mod">
          <ac:chgData name="Ryan Tiew" userId="9c30d948-cdd4-4c39-bd80-b82be08defa6" providerId="ADAL" clId="{82715949-4B9D-4AFA-B355-DCCDA5995AB2}" dt="2026-08-10T07:40:29.540" v="1409" actId="1076"/>
          <ac:cxnSpMkLst>
            <pc:docMk/>
            <pc:sldMk cId="3373173982" sldId="260"/>
            <ac:cxnSpMk id="19" creationId="{07C35F8B-B1B0-AE82-1AAC-36B62F2B9F8F}"/>
          </ac:cxnSpMkLst>
        </pc:cxnChg>
      </pc:sldChg>
      <pc:sldChg chg="delSp modSp new del mod">
        <pc:chgData name="Ryan Tiew" userId="9c30d948-cdd4-4c39-bd80-b82be08defa6" providerId="ADAL" clId="{82715949-4B9D-4AFA-B355-DCCDA5995AB2}" dt="2026-08-10T10:00:16.776" v="1884" actId="47"/>
        <pc:sldMkLst>
          <pc:docMk/>
          <pc:sldMk cId="469323522" sldId="261"/>
        </pc:sldMkLst>
        <pc:spChg chg="mod">
          <ac:chgData name="Ryan Tiew" userId="9c30d948-cdd4-4c39-bd80-b82be08defa6" providerId="ADAL" clId="{82715949-4B9D-4AFA-B355-DCCDA5995AB2}" dt="2026-08-10T07:45:34.803" v="1541" actId="20577"/>
          <ac:spMkLst>
            <pc:docMk/>
            <pc:sldMk cId="469323522" sldId="261"/>
            <ac:spMk id="2" creationId="{5C500D80-7612-B520-AB32-663DEC0C2A04}"/>
          </ac:spMkLst>
        </pc:spChg>
        <pc:spChg chg="del">
          <ac:chgData name="Ryan Tiew" userId="9c30d948-cdd4-4c39-bd80-b82be08defa6" providerId="ADAL" clId="{82715949-4B9D-4AFA-B355-DCCDA5995AB2}" dt="2026-08-10T07:45:41.924" v="1542" actId="478"/>
          <ac:spMkLst>
            <pc:docMk/>
            <pc:sldMk cId="469323522" sldId="261"/>
            <ac:spMk id="3" creationId="{4708A68A-404E-7514-2106-24CD0A1E5ADC}"/>
          </ac:spMkLst>
        </pc:spChg>
      </pc:sldChg>
      <pc:sldChg chg="modSp new mod ord modAnim">
        <pc:chgData name="Ryan Tiew" userId="9c30d948-cdd4-4c39-bd80-b82be08defa6" providerId="ADAL" clId="{82715949-4B9D-4AFA-B355-DCCDA5995AB2}" dt="2026-08-11T13:19:26.752" v="8571" actId="20577"/>
        <pc:sldMkLst>
          <pc:docMk/>
          <pc:sldMk cId="3244790009" sldId="262"/>
        </pc:sldMkLst>
        <pc:spChg chg="mod">
          <ac:chgData name="Ryan Tiew" userId="9c30d948-cdd4-4c39-bd80-b82be08defa6" providerId="ADAL" clId="{82715949-4B9D-4AFA-B355-DCCDA5995AB2}" dt="2026-08-11T08:10:01.816" v="7935" actId="20577"/>
          <ac:spMkLst>
            <pc:docMk/>
            <pc:sldMk cId="3244790009" sldId="262"/>
            <ac:spMk id="2" creationId="{16E2BE06-DDC6-022F-D717-23694FE849D9}"/>
          </ac:spMkLst>
        </pc:spChg>
        <pc:spChg chg="mod">
          <ac:chgData name="Ryan Tiew" userId="9c30d948-cdd4-4c39-bd80-b82be08defa6" providerId="ADAL" clId="{82715949-4B9D-4AFA-B355-DCCDA5995AB2}" dt="2026-08-11T13:19:26.752" v="8571" actId="20577"/>
          <ac:spMkLst>
            <pc:docMk/>
            <pc:sldMk cId="3244790009" sldId="262"/>
            <ac:spMk id="3" creationId="{977ED8FA-3A72-684C-495E-D338965CC101}"/>
          </ac:spMkLst>
        </pc:spChg>
      </pc:sldChg>
      <pc:sldChg chg="addSp delSp modSp add mod">
        <pc:chgData name="Ryan Tiew" userId="9c30d948-cdd4-4c39-bd80-b82be08defa6" providerId="ADAL" clId="{82715949-4B9D-4AFA-B355-DCCDA5995AB2}" dt="2026-08-10T09:58:42.854" v="1883" actId="207"/>
        <pc:sldMkLst>
          <pc:docMk/>
          <pc:sldMk cId="837112671" sldId="263"/>
        </pc:sldMkLst>
        <pc:spChg chg="add del">
          <ac:chgData name="Ryan Tiew" userId="9c30d948-cdd4-4c39-bd80-b82be08defa6" providerId="ADAL" clId="{82715949-4B9D-4AFA-B355-DCCDA5995AB2}" dt="2026-08-10T09:53:48.573" v="1715" actId="11529"/>
          <ac:spMkLst>
            <pc:docMk/>
            <pc:sldMk cId="837112671" sldId="263"/>
            <ac:spMk id="3" creationId="{64763D48-3135-D9B2-5F97-A817D5DF95BE}"/>
          </ac:spMkLst>
        </pc:spChg>
        <pc:spChg chg="add del mod">
          <ac:chgData name="Ryan Tiew" userId="9c30d948-cdd4-4c39-bd80-b82be08defa6" providerId="ADAL" clId="{82715949-4B9D-4AFA-B355-DCCDA5995AB2}" dt="2026-08-10T09:54:10.723" v="1723" actId="478"/>
          <ac:spMkLst>
            <pc:docMk/>
            <pc:sldMk cId="837112671" sldId="263"/>
            <ac:spMk id="5" creationId="{798BD19A-7751-B73A-E24C-AF1F198772A5}"/>
          </ac:spMkLst>
        </pc:spChg>
        <pc:spChg chg="add del">
          <ac:chgData name="Ryan Tiew" userId="9c30d948-cdd4-4c39-bd80-b82be08defa6" providerId="ADAL" clId="{82715949-4B9D-4AFA-B355-DCCDA5995AB2}" dt="2026-08-10T09:54:35.016" v="1725" actId="11529"/>
          <ac:spMkLst>
            <pc:docMk/>
            <pc:sldMk cId="837112671" sldId="263"/>
            <ac:spMk id="6" creationId="{73D64739-A2A1-F76C-EE69-023550FF5CC6}"/>
          </ac:spMkLst>
        </pc:spChg>
        <pc:spChg chg="add mod">
          <ac:chgData name="Ryan Tiew" userId="9c30d948-cdd4-4c39-bd80-b82be08defa6" providerId="ADAL" clId="{82715949-4B9D-4AFA-B355-DCCDA5995AB2}" dt="2026-08-10T09:55:08.983" v="1735" actId="688"/>
          <ac:spMkLst>
            <pc:docMk/>
            <pc:sldMk cId="837112671" sldId="263"/>
            <ac:spMk id="7" creationId="{66EF9AEB-DCB8-9CF8-A886-6AAB64B3F7CA}"/>
          </ac:spMkLst>
        </pc:spChg>
        <pc:spChg chg="add mod">
          <ac:chgData name="Ryan Tiew" userId="9c30d948-cdd4-4c39-bd80-b82be08defa6" providerId="ADAL" clId="{82715949-4B9D-4AFA-B355-DCCDA5995AB2}" dt="2026-08-10T09:55:17.614" v="1738" actId="1076"/>
          <ac:spMkLst>
            <pc:docMk/>
            <pc:sldMk cId="837112671" sldId="263"/>
            <ac:spMk id="11" creationId="{26697D7E-DC10-7B4B-4FA6-BA201E0CADFA}"/>
          </ac:spMkLst>
        </pc:spChg>
        <pc:spChg chg="add mod">
          <ac:chgData name="Ryan Tiew" userId="9c30d948-cdd4-4c39-bd80-b82be08defa6" providerId="ADAL" clId="{82715949-4B9D-4AFA-B355-DCCDA5995AB2}" dt="2026-08-10T09:56:11.240" v="1762" actId="1076"/>
          <ac:spMkLst>
            <pc:docMk/>
            <pc:sldMk cId="837112671" sldId="263"/>
            <ac:spMk id="15" creationId="{867493F2-4B04-7B95-BB58-BC69C5555AFF}"/>
          </ac:spMkLst>
        </pc:spChg>
        <pc:spChg chg="add mod">
          <ac:chgData name="Ryan Tiew" userId="9c30d948-cdd4-4c39-bd80-b82be08defa6" providerId="ADAL" clId="{82715949-4B9D-4AFA-B355-DCCDA5995AB2}" dt="2026-08-10T09:55:39.638" v="1746" actId="1076"/>
          <ac:spMkLst>
            <pc:docMk/>
            <pc:sldMk cId="837112671" sldId="263"/>
            <ac:spMk id="20" creationId="{25BFF86A-92C1-2BED-20EE-273C633B53AF}"/>
          </ac:spMkLst>
        </pc:spChg>
        <pc:spChg chg="add mod">
          <ac:chgData name="Ryan Tiew" userId="9c30d948-cdd4-4c39-bd80-b82be08defa6" providerId="ADAL" clId="{82715949-4B9D-4AFA-B355-DCCDA5995AB2}" dt="2026-08-10T09:55:50.211" v="1760" actId="1036"/>
          <ac:spMkLst>
            <pc:docMk/>
            <pc:sldMk cId="837112671" sldId="263"/>
            <ac:spMk id="22" creationId="{4BA28993-8943-2A11-4FD2-57DE68D84A1B}"/>
          </ac:spMkLst>
        </pc:spChg>
        <pc:spChg chg="add">
          <ac:chgData name="Ryan Tiew" userId="9c30d948-cdd4-4c39-bd80-b82be08defa6" providerId="ADAL" clId="{82715949-4B9D-4AFA-B355-DCCDA5995AB2}" dt="2026-08-10T09:56:32.667" v="1764" actId="22"/>
          <ac:spMkLst>
            <pc:docMk/>
            <pc:sldMk cId="837112671" sldId="263"/>
            <ac:spMk id="25" creationId="{EB07365F-F2AF-6C60-AC40-E85980E08054}"/>
          </ac:spMkLst>
        </pc:spChg>
        <pc:spChg chg="add mod">
          <ac:chgData name="Ryan Tiew" userId="9c30d948-cdd4-4c39-bd80-b82be08defa6" providerId="ADAL" clId="{82715949-4B9D-4AFA-B355-DCCDA5995AB2}" dt="2026-08-10T09:58:42.854" v="1883" actId="207"/>
          <ac:spMkLst>
            <pc:docMk/>
            <pc:sldMk cId="837112671" sldId="263"/>
            <ac:spMk id="26" creationId="{F09FAB20-43D0-519F-F5A1-3F09678091F3}"/>
          </ac:spMkLst>
        </pc:spChg>
      </pc:sldChg>
      <pc:sldChg chg="addSp delSp modSp new mod">
        <pc:chgData name="Ryan Tiew" userId="9c30d948-cdd4-4c39-bd80-b82be08defa6" providerId="ADAL" clId="{82715949-4B9D-4AFA-B355-DCCDA5995AB2}" dt="2026-08-10T17:06:09.845" v="3561" actId="22"/>
        <pc:sldMkLst>
          <pc:docMk/>
          <pc:sldMk cId="3285725007" sldId="264"/>
        </pc:sldMkLst>
        <pc:spChg chg="mod">
          <ac:chgData name="Ryan Tiew" userId="9c30d948-cdd4-4c39-bd80-b82be08defa6" providerId="ADAL" clId="{82715949-4B9D-4AFA-B355-DCCDA5995AB2}" dt="2026-08-10T10:00:24.064" v="1908" actId="20577"/>
          <ac:spMkLst>
            <pc:docMk/>
            <pc:sldMk cId="3285725007" sldId="264"/>
            <ac:spMk id="2" creationId="{699DC997-86A0-1DE6-26A4-4E9D81F1B639}"/>
          </ac:spMkLst>
        </pc:spChg>
        <pc:spChg chg="mod">
          <ac:chgData name="Ryan Tiew" userId="9c30d948-cdd4-4c39-bd80-b82be08defa6" providerId="ADAL" clId="{82715949-4B9D-4AFA-B355-DCCDA5995AB2}" dt="2026-08-10T10:01:02.992" v="1938" actId="1076"/>
          <ac:spMkLst>
            <pc:docMk/>
            <pc:sldMk cId="3285725007" sldId="264"/>
            <ac:spMk id="3" creationId="{39C30C71-8D72-98B1-8FBF-E1EED8958F2D}"/>
          </ac:spMkLst>
        </pc:spChg>
        <pc:spChg chg="add mod">
          <ac:chgData name="Ryan Tiew" userId="9c30d948-cdd4-4c39-bd80-b82be08defa6" providerId="ADAL" clId="{82715949-4B9D-4AFA-B355-DCCDA5995AB2}" dt="2026-08-10T10:06:33.116" v="2038" actId="164"/>
          <ac:spMkLst>
            <pc:docMk/>
            <pc:sldMk cId="3285725007" sldId="264"/>
            <ac:spMk id="4" creationId="{CE597798-99E0-11AB-9BA9-8AACB97D9CC6}"/>
          </ac:spMkLst>
        </pc:spChg>
        <pc:spChg chg="add del mod">
          <ac:chgData name="Ryan Tiew" userId="9c30d948-cdd4-4c39-bd80-b82be08defa6" providerId="ADAL" clId="{82715949-4B9D-4AFA-B355-DCCDA5995AB2}" dt="2026-08-10T10:01:22.063" v="1955" actId="22"/>
          <ac:spMkLst>
            <pc:docMk/>
            <pc:sldMk cId="3285725007" sldId="264"/>
            <ac:spMk id="6" creationId="{E8213AFF-CC8C-940B-D8DD-198410D90BD8}"/>
          </ac:spMkLst>
        </pc:spChg>
        <pc:spChg chg="add del mod">
          <ac:chgData name="Ryan Tiew" userId="9c30d948-cdd4-4c39-bd80-b82be08defa6" providerId="ADAL" clId="{82715949-4B9D-4AFA-B355-DCCDA5995AB2}" dt="2026-08-10T10:01:20.887" v="1953" actId="22"/>
          <ac:spMkLst>
            <pc:docMk/>
            <pc:sldMk cId="3285725007" sldId="264"/>
            <ac:spMk id="8" creationId="{FCB35E0D-A3A9-5217-C98B-349FCCFAB0EA}"/>
          </ac:spMkLst>
        </pc:spChg>
        <pc:spChg chg="add del mod">
          <ac:chgData name="Ryan Tiew" userId="9c30d948-cdd4-4c39-bd80-b82be08defa6" providerId="ADAL" clId="{82715949-4B9D-4AFA-B355-DCCDA5995AB2}" dt="2026-08-10T10:01:20.067" v="1951" actId="22"/>
          <ac:spMkLst>
            <pc:docMk/>
            <pc:sldMk cId="3285725007" sldId="264"/>
            <ac:spMk id="10" creationId="{EA34F21D-0735-9F22-1D60-9503007C6627}"/>
          </ac:spMkLst>
        </pc:spChg>
        <pc:spChg chg="add del mod">
          <ac:chgData name="Ryan Tiew" userId="9c30d948-cdd4-4c39-bd80-b82be08defa6" providerId="ADAL" clId="{82715949-4B9D-4AFA-B355-DCCDA5995AB2}" dt="2026-08-10T10:01:19.507" v="1949" actId="22"/>
          <ac:spMkLst>
            <pc:docMk/>
            <pc:sldMk cId="3285725007" sldId="264"/>
            <ac:spMk id="12" creationId="{C69C469B-D72C-875F-D896-944C6E164108}"/>
          </ac:spMkLst>
        </pc:spChg>
        <pc:spChg chg="add del mod">
          <ac:chgData name="Ryan Tiew" userId="9c30d948-cdd4-4c39-bd80-b82be08defa6" providerId="ADAL" clId="{82715949-4B9D-4AFA-B355-DCCDA5995AB2}" dt="2026-08-10T10:02:14.882" v="1960" actId="478"/>
          <ac:spMkLst>
            <pc:docMk/>
            <pc:sldMk cId="3285725007" sldId="264"/>
            <ac:spMk id="15" creationId="{D3B88525-036A-D4A1-D26C-559F431FDEC0}"/>
          </ac:spMkLst>
        </pc:spChg>
        <pc:spChg chg="add mod">
          <ac:chgData name="Ryan Tiew" userId="9c30d948-cdd4-4c39-bd80-b82be08defa6" providerId="ADAL" clId="{82715949-4B9D-4AFA-B355-DCCDA5995AB2}" dt="2026-08-10T10:06:33.116" v="2038" actId="164"/>
          <ac:spMkLst>
            <pc:docMk/>
            <pc:sldMk cId="3285725007" sldId="264"/>
            <ac:spMk id="18" creationId="{3E0387AD-140F-0E2E-E840-E7D13D5AAC8C}"/>
          </ac:spMkLst>
        </pc:spChg>
        <pc:spChg chg="add mod">
          <ac:chgData name="Ryan Tiew" userId="9c30d948-cdd4-4c39-bd80-b82be08defa6" providerId="ADAL" clId="{82715949-4B9D-4AFA-B355-DCCDA5995AB2}" dt="2026-08-10T10:06:33.116" v="2038" actId="164"/>
          <ac:spMkLst>
            <pc:docMk/>
            <pc:sldMk cId="3285725007" sldId="264"/>
            <ac:spMk id="20" creationId="{76C974A6-2708-EA93-54FD-10506F41A138}"/>
          </ac:spMkLst>
        </pc:spChg>
        <pc:spChg chg="add mod">
          <ac:chgData name="Ryan Tiew" userId="9c30d948-cdd4-4c39-bd80-b82be08defa6" providerId="ADAL" clId="{82715949-4B9D-4AFA-B355-DCCDA5995AB2}" dt="2026-08-10T10:06:33.116" v="2038" actId="164"/>
          <ac:spMkLst>
            <pc:docMk/>
            <pc:sldMk cId="3285725007" sldId="264"/>
            <ac:spMk id="22" creationId="{985850BB-9973-0CA2-D575-DFCF290BC14D}"/>
          </ac:spMkLst>
        </pc:spChg>
        <pc:spChg chg="add mod">
          <ac:chgData name="Ryan Tiew" userId="9c30d948-cdd4-4c39-bd80-b82be08defa6" providerId="ADAL" clId="{82715949-4B9D-4AFA-B355-DCCDA5995AB2}" dt="2026-08-10T10:06:38.378" v="2041" actId="164"/>
          <ac:spMkLst>
            <pc:docMk/>
            <pc:sldMk cId="3285725007" sldId="264"/>
            <ac:spMk id="24" creationId="{C152386C-464B-A4B7-F3E0-FFB432FB8638}"/>
          </ac:spMkLst>
        </pc:spChg>
        <pc:spChg chg="add mod">
          <ac:chgData name="Ryan Tiew" userId="9c30d948-cdd4-4c39-bd80-b82be08defa6" providerId="ADAL" clId="{82715949-4B9D-4AFA-B355-DCCDA5995AB2}" dt="2026-08-10T10:06:33.116" v="2038" actId="164"/>
          <ac:spMkLst>
            <pc:docMk/>
            <pc:sldMk cId="3285725007" sldId="264"/>
            <ac:spMk id="26" creationId="{13DE2F0E-21B1-2E3E-D83A-F1A0C3B09E0E}"/>
          </ac:spMkLst>
        </pc:spChg>
        <pc:spChg chg="mod">
          <ac:chgData name="Ryan Tiew" userId="9c30d948-cdd4-4c39-bd80-b82be08defa6" providerId="ADAL" clId="{82715949-4B9D-4AFA-B355-DCCDA5995AB2}" dt="2026-08-10T10:06:28.026" v="2035"/>
          <ac:spMkLst>
            <pc:docMk/>
            <pc:sldMk cId="3285725007" sldId="264"/>
            <ac:spMk id="37" creationId="{C5C2F2B3-C3F5-CD49-F8B1-5145BA85193B}"/>
          </ac:spMkLst>
        </pc:spChg>
        <pc:spChg chg="mod">
          <ac:chgData name="Ryan Tiew" userId="9c30d948-cdd4-4c39-bd80-b82be08defa6" providerId="ADAL" clId="{82715949-4B9D-4AFA-B355-DCCDA5995AB2}" dt="2026-08-10T10:06:28.026" v="2035"/>
          <ac:spMkLst>
            <pc:docMk/>
            <pc:sldMk cId="3285725007" sldId="264"/>
            <ac:spMk id="45" creationId="{99DB80F9-0426-DAAE-6BE4-0409095EEFC7}"/>
          </ac:spMkLst>
        </pc:spChg>
        <pc:spChg chg="mod">
          <ac:chgData name="Ryan Tiew" userId="9c30d948-cdd4-4c39-bd80-b82be08defa6" providerId="ADAL" clId="{82715949-4B9D-4AFA-B355-DCCDA5995AB2}" dt="2026-08-10T10:06:28.026" v="2035"/>
          <ac:spMkLst>
            <pc:docMk/>
            <pc:sldMk cId="3285725007" sldId="264"/>
            <ac:spMk id="52" creationId="{CB42FEC2-4D75-66E7-6598-4FD0B7A69C0F}"/>
          </ac:spMkLst>
        </pc:spChg>
        <pc:spChg chg="mod">
          <ac:chgData name="Ryan Tiew" userId="9c30d948-cdd4-4c39-bd80-b82be08defa6" providerId="ADAL" clId="{82715949-4B9D-4AFA-B355-DCCDA5995AB2}" dt="2026-08-10T10:06:28.026" v="2035"/>
          <ac:spMkLst>
            <pc:docMk/>
            <pc:sldMk cId="3285725007" sldId="264"/>
            <ac:spMk id="57" creationId="{25844237-7050-72E6-9C75-E56939AA216B}"/>
          </ac:spMkLst>
        </pc:spChg>
        <pc:spChg chg="mod">
          <ac:chgData name="Ryan Tiew" userId="9c30d948-cdd4-4c39-bd80-b82be08defa6" providerId="ADAL" clId="{82715949-4B9D-4AFA-B355-DCCDA5995AB2}" dt="2026-08-10T10:06:28.026" v="2035"/>
          <ac:spMkLst>
            <pc:docMk/>
            <pc:sldMk cId="3285725007" sldId="264"/>
            <ac:spMk id="58" creationId="{9CD88BEE-757B-8118-CB16-C82A95AA4CBB}"/>
          </ac:spMkLst>
        </pc:spChg>
        <pc:spChg chg="mod">
          <ac:chgData name="Ryan Tiew" userId="9c30d948-cdd4-4c39-bd80-b82be08defa6" providerId="ADAL" clId="{82715949-4B9D-4AFA-B355-DCCDA5995AB2}" dt="2026-08-10T10:06:28.026" v="2035"/>
          <ac:spMkLst>
            <pc:docMk/>
            <pc:sldMk cId="3285725007" sldId="264"/>
            <ac:spMk id="61" creationId="{68BE0D49-71C1-C341-B5CC-21369E80CE30}"/>
          </ac:spMkLst>
        </pc:spChg>
        <pc:spChg chg="mod">
          <ac:chgData name="Ryan Tiew" userId="9c30d948-cdd4-4c39-bd80-b82be08defa6" providerId="ADAL" clId="{82715949-4B9D-4AFA-B355-DCCDA5995AB2}" dt="2026-08-10T10:06:28.026" v="2035"/>
          <ac:spMkLst>
            <pc:docMk/>
            <pc:sldMk cId="3285725007" sldId="264"/>
            <ac:spMk id="63" creationId="{DEFA62E1-8EB7-3257-A008-6B23A7576002}"/>
          </ac:spMkLst>
        </pc:spChg>
        <pc:spChg chg="mod">
          <ac:chgData name="Ryan Tiew" userId="9c30d948-cdd4-4c39-bd80-b82be08defa6" providerId="ADAL" clId="{82715949-4B9D-4AFA-B355-DCCDA5995AB2}" dt="2026-08-10T10:06:28.026" v="2035"/>
          <ac:spMkLst>
            <pc:docMk/>
            <pc:sldMk cId="3285725007" sldId="264"/>
            <ac:spMk id="70" creationId="{B51834D7-C396-7D13-9C24-A55D86994213}"/>
          </ac:spMkLst>
        </pc:spChg>
        <pc:spChg chg="mod">
          <ac:chgData name="Ryan Tiew" userId="9c30d948-cdd4-4c39-bd80-b82be08defa6" providerId="ADAL" clId="{82715949-4B9D-4AFA-B355-DCCDA5995AB2}" dt="2026-08-10T10:06:28.026" v="2035"/>
          <ac:spMkLst>
            <pc:docMk/>
            <pc:sldMk cId="3285725007" sldId="264"/>
            <ac:spMk id="72" creationId="{3E09E206-BEB1-94AE-AA64-FA2E09BD20A2}"/>
          </ac:spMkLst>
        </pc:spChg>
        <pc:spChg chg="mod">
          <ac:chgData name="Ryan Tiew" userId="9c30d948-cdd4-4c39-bd80-b82be08defa6" providerId="ADAL" clId="{82715949-4B9D-4AFA-B355-DCCDA5995AB2}" dt="2026-08-10T10:06:28.026" v="2035"/>
          <ac:spMkLst>
            <pc:docMk/>
            <pc:sldMk cId="3285725007" sldId="264"/>
            <ac:spMk id="79" creationId="{7FC2B03B-EC13-DAA2-8751-BDB6783B6D2A}"/>
          </ac:spMkLst>
        </pc:spChg>
        <pc:spChg chg="mod">
          <ac:chgData name="Ryan Tiew" userId="9c30d948-cdd4-4c39-bd80-b82be08defa6" providerId="ADAL" clId="{82715949-4B9D-4AFA-B355-DCCDA5995AB2}" dt="2026-08-10T10:06:42.279" v="2042"/>
          <ac:spMkLst>
            <pc:docMk/>
            <pc:sldMk cId="3285725007" sldId="264"/>
            <ac:spMk id="97" creationId="{D6C63F99-10C6-B2D0-729B-3BF3FAA92E95}"/>
          </ac:spMkLst>
        </pc:spChg>
        <pc:spChg chg="mod">
          <ac:chgData name="Ryan Tiew" userId="9c30d948-cdd4-4c39-bd80-b82be08defa6" providerId="ADAL" clId="{82715949-4B9D-4AFA-B355-DCCDA5995AB2}" dt="2026-08-10T10:06:42.279" v="2042"/>
          <ac:spMkLst>
            <pc:docMk/>
            <pc:sldMk cId="3285725007" sldId="264"/>
            <ac:spMk id="107" creationId="{C5676416-2F72-955F-289A-E48A07A84469}"/>
          </ac:spMkLst>
        </pc:spChg>
        <pc:spChg chg="mod">
          <ac:chgData name="Ryan Tiew" userId="9c30d948-cdd4-4c39-bd80-b82be08defa6" providerId="ADAL" clId="{82715949-4B9D-4AFA-B355-DCCDA5995AB2}" dt="2026-08-10T10:06:42.279" v="2042"/>
          <ac:spMkLst>
            <pc:docMk/>
            <pc:sldMk cId="3285725007" sldId="264"/>
            <ac:spMk id="110" creationId="{DD05432A-660D-8ECB-40FE-A4170419832D}"/>
          </ac:spMkLst>
        </pc:spChg>
        <pc:spChg chg="mod">
          <ac:chgData name="Ryan Tiew" userId="9c30d948-cdd4-4c39-bd80-b82be08defa6" providerId="ADAL" clId="{82715949-4B9D-4AFA-B355-DCCDA5995AB2}" dt="2026-08-10T10:06:42.279" v="2042"/>
          <ac:spMkLst>
            <pc:docMk/>
            <pc:sldMk cId="3285725007" sldId="264"/>
            <ac:spMk id="121" creationId="{5F0D5F3D-D508-F3A0-C178-F96837C2099D}"/>
          </ac:spMkLst>
        </pc:spChg>
        <pc:spChg chg="mod">
          <ac:chgData name="Ryan Tiew" userId="9c30d948-cdd4-4c39-bd80-b82be08defa6" providerId="ADAL" clId="{82715949-4B9D-4AFA-B355-DCCDA5995AB2}" dt="2026-08-10T10:06:42.279" v="2042"/>
          <ac:spMkLst>
            <pc:docMk/>
            <pc:sldMk cId="3285725007" sldId="264"/>
            <ac:spMk id="124" creationId="{5283404F-1D66-F4CE-B0A6-004545F666C5}"/>
          </ac:spMkLst>
        </pc:spChg>
        <pc:spChg chg="mod">
          <ac:chgData name="Ryan Tiew" userId="9c30d948-cdd4-4c39-bd80-b82be08defa6" providerId="ADAL" clId="{82715949-4B9D-4AFA-B355-DCCDA5995AB2}" dt="2026-08-10T10:06:42.279" v="2042"/>
          <ac:spMkLst>
            <pc:docMk/>
            <pc:sldMk cId="3285725007" sldId="264"/>
            <ac:spMk id="132" creationId="{A6B79848-294C-1A6D-6D86-87269874A3A5}"/>
          </ac:spMkLst>
        </pc:spChg>
        <pc:spChg chg="mod">
          <ac:chgData name="Ryan Tiew" userId="9c30d948-cdd4-4c39-bd80-b82be08defa6" providerId="ADAL" clId="{82715949-4B9D-4AFA-B355-DCCDA5995AB2}" dt="2026-08-10T10:06:42.279" v="2042"/>
          <ac:spMkLst>
            <pc:docMk/>
            <pc:sldMk cId="3285725007" sldId="264"/>
            <ac:spMk id="133" creationId="{698D8425-8B38-0395-5786-6A6DF292B74B}"/>
          </ac:spMkLst>
        </pc:spChg>
        <pc:spChg chg="mod">
          <ac:chgData name="Ryan Tiew" userId="9c30d948-cdd4-4c39-bd80-b82be08defa6" providerId="ADAL" clId="{82715949-4B9D-4AFA-B355-DCCDA5995AB2}" dt="2026-08-10T10:06:42.279" v="2042"/>
          <ac:spMkLst>
            <pc:docMk/>
            <pc:sldMk cId="3285725007" sldId="264"/>
            <ac:spMk id="137" creationId="{44F470D5-0E5B-BC31-4086-24235C0F16DC}"/>
          </ac:spMkLst>
        </pc:spChg>
        <pc:spChg chg="mod">
          <ac:chgData name="Ryan Tiew" userId="9c30d948-cdd4-4c39-bd80-b82be08defa6" providerId="ADAL" clId="{82715949-4B9D-4AFA-B355-DCCDA5995AB2}" dt="2026-08-10T10:06:42.279" v="2042"/>
          <ac:spMkLst>
            <pc:docMk/>
            <pc:sldMk cId="3285725007" sldId="264"/>
            <ac:spMk id="138" creationId="{6B3E0242-82CC-9402-3BF7-451182F625C2}"/>
          </ac:spMkLst>
        </pc:spChg>
        <pc:spChg chg="mod">
          <ac:chgData name="Ryan Tiew" userId="9c30d948-cdd4-4c39-bd80-b82be08defa6" providerId="ADAL" clId="{82715949-4B9D-4AFA-B355-DCCDA5995AB2}" dt="2026-08-10T10:06:42.279" v="2042"/>
          <ac:spMkLst>
            <pc:docMk/>
            <pc:sldMk cId="3285725007" sldId="264"/>
            <ac:spMk id="140" creationId="{84BC7BD8-A7D1-2F3F-6B08-0A14B866050C}"/>
          </ac:spMkLst>
        </pc:spChg>
        <pc:spChg chg="add">
          <ac:chgData name="Ryan Tiew" userId="9c30d948-cdd4-4c39-bd80-b82be08defa6" providerId="ADAL" clId="{82715949-4B9D-4AFA-B355-DCCDA5995AB2}" dt="2026-08-10T17:06:09.845" v="3561" actId="22"/>
          <ac:spMkLst>
            <pc:docMk/>
            <pc:sldMk cId="3285725007" sldId="264"/>
            <ac:spMk id="142" creationId="{88C0A790-EF66-EC6F-E0E1-62B5AE439D78}"/>
          </ac:spMkLst>
        </pc:spChg>
        <pc:grpChg chg="add mod">
          <ac:chgData name="Ryan Tiew" userId="9c30d948-cdd4-4c39-bd80-b82be08defa6" providerId="ADAL" clId="{82715949-4B9D-4AFA-B355-DCCDA5995AB2}" dt="2026-08-10T10:06:38.378" v="2041" actId="164"/>
          <ac:grpSpMkLst>
            <pc:docMk/>
            <pc:sldMk cId="3285725007" sldId="264"/>
            <ac:grpSpMk id="83" creationId="{454AB392-0233-CECE-E385-8B47BDFE0ACA}"/>
          </ac:grpSpMkLst>
        </pc:grpChg>
        <pc:grpChg chg="add mod">
          <ac:chgData name="Ryan Tiew" userId="9c30d948-cdd4-4c39-bd80-b82be08defa6" providerId="ADAL" clId="{82715949-4B9D-4AFA-B355-DCCDA5995AB2}" dt="2026-08-10T10:06:52.669" v="2059" actId="1035"/>
          <ac:grpSpMkLst>
            <pc:docMk/>
            <pc:sldMk cId="3285725007" sldId="264"/>
            <ac:grpSpMk id="84" creationId="{8497A462-CBC4-C6CB-BD4E-8CC9721FDC26}"/>
          </ac:grpSpMkLst>
        </pc:grpChg>
        <pc:grpChg chg="del">
          <ac:chgData name="Ryan Tiew" userId="9c30d948-cdd4-4c39-bd80-b82be08defa6" providerId="ADAL" clId="{82715949-4B9D-4AFA-B355-DCCDA5995AB2}" dt="2026-08-10T10:06:56.205" v="2060" actId="478"/>
          <ac:grpSpMkLst>
            <pc:docMk/>
            <pc:sldMk cId="3285725007" sldId="264"/>
            <ac:grpSpMk id="85" creationId="{C79E5A2B-9A20-81CD-8C1B-CC94F1107B87}"/>
          </ac:grpSpMkLst>
        </pc:grpChg>
        <pc:cxnChg chg="add mod">
          <ac:chgData name="Ryan Tiew" userId="9c30d948-cdd4-4c39-bd80-b82be08defa6" providerId="ADAL" clId="{82715949-4B9D-4AFA-B355-DCCDA5995AB2}" dt="2026-08-10T10:06:33.116" v="2038" actId="164"/>
          <ac:cxnSpMkLst>
            <pc:docMk/>
            <pc:sldMk cId="3285725007" sldId="264"/>
            <ac:cxnSpMk id="14" creationId="{15A01F78-921B-5FF5-9A74-1F26C1416CA7}"/>
          </ac:cxnSpMkLst>
        </pc:cxnChg>
        <pc:cxnChg chg="add del mod">
          <ac:chgData name="Ryan Tiew" userId="9c30d948-cdd4-4c39-bd80-b82be08defa6" providerId="ADAL" clId="{82715949-4B9D-4AFA-B355-DCCDA5995AB2}" dt="2026-08-10T10:02:14.882" v="1960" actId="478"/>
          <ac:cxnSpMkLst>
            <pc:docMk/>
            <pc:sldMk cId="3285725007" sldId="264"/>
            <ac:cxnSpMk id="16" creationId="{C18B1705-F87D-ACD4-D986-7AA2464A70E1}"/>
          </ac:cxnSpMkLst>
        </pc:cxnChg>
      </pc:sldChg>
      <pc:sldChg chg="addSp delSp modSp add mod ord">
        <pc:chgData name="Ryan Tiew" userId="9c30d948-cdd4-4c39-bd80-b82be08defa6" providerId="ADAL" clId="{82715949-4B9D-4AFA-B355-DCCDA5995AB2}" dt="2026-08-10T17:06:18.695" v="3564" actId="22"/>
        <pc:sldMkLst>
          <pc:docMk/>
          <pc:sldMk cId="2520168581" sldId="265"/>
        </pc:sldMkLst>
        <pc:spChg chg="mod">
          <ac:chgData name="Ryan Tiew" userId="9c30d948-cdd4-4c39-bd80-b82be08defa6" providerId="ADAL" clId="{82715949-4B9D-4AFA-B355-DCCDA5995AB2}" dt="2026-08-10T10:04:22.700" v="1981" actId="164"/>
          <ac:spMkLst>
            <pc:docMk/>
            <pc:sldMk cId="2520168581" sldId="265"/>
            <ac:spMk id="4" creationId="{9AD6ECC3-E596-BCDF-FF80-CF84DC1B5836}"/>
          </ac:spMkLst>
        </pc:spChg>
        <pc:spChg chg="mod">
          <ac:chgData name="Ryan Tiew" userId="9c30d948-cdd4-4c39-bd80-b82be08defa6" providerId="ADAL" clId="{82715949-4B9D-4AFA-B355-DCCDA5995AB2}" dt="2026-08-10T10:04:23.416" v="1982"/>
          <ac:spMkLst>
            <pc:docMk/>
            <pc:sldMk cId="2520168581" sldId="265"/>
            <ac:spMk id="7" creationId="{8F085BA5-E233-9F01-B752-754D2F736B10}"/>
          </ac:spMkLst>
        </pc:spChg>
        <pc:spChg chg="del mod">
          <ac:chgData name="Ryan Tiew" userId="9c30d948-cdd4-4c39-bd80-b82be08defa6" providerId="ADAL" clId="{82715949-4B9D-4AFA-B355-DCCDA5995AB2}" dt="2026-08-10T10:04:32.713" v="1984" actId="478"/>
          <ac:spMkLst>
            <pc:docMk/>
            <pc:sldMk cId="2520168581" sldId="265"/>
            <ac:spMk id="9" creationId="{840D72E0-8BE3-7E92-0C0D-D038D6ACD395}"/>
          </ac:spMkLst>
        </pc:spChg>
        <pc:spChg chg="mod">
          <ac:chgData name="Ryan Tiew" userId="9c30d948-cdd4-4c39-bd80-b82be08defa6" providerId="ADAL" clId="{82715949-4B9D-4AFA-B355-DCCDA5995AB2}" dt="2026-08-10T10:04:23.416" v="1982"/>
          <ac:spMkLst>
            <pc:docMk/>
            <pc:sldMk cId="2520168581" sldId="265"/>
            <ac:spMk id="10" creationId="{E5F07B64-7C0F-7C2C-08C1-C948F89529C1}"/>
          </ac:spMkLst>
        </pc:spChg>
        <pc:spChg chg="mod">
          <ac:chgData name="Ryan Tiew" userId="9c30d948-cdd4-4c39-bd80-b82be08defa6" providerId="ADAL" clId="{82715949-4B9D-4AFA-B355-DCCDA5995AB2}" dt="2026-08-10T10:04:23.416" v="1982"/>
          <ac:spMkLst>
            <pc:docMk/>
            <pc:sldMk cId="2520168581" sldId="265"/>
            <ac:spMk id="11" creationId="{678D3E9A-0052-670C-9B9A-859F10DCC709}"/>
          </ac:spMkLst>
        </pc:spChg>
        <pc:spChg chg="mod">
          <ac:chgData name="Ryan Tiew" userId="9c30d948-cdd4-4c39-bd80-b82be08defa6" providerId="ADAL" clId="{82715949-4B9D-4AFA-B355-DCCDA5995AB2}" dt="2026-08-10T10:04:23.416" v="1982"/>
          <ac:spMkLst>
            <pc:docMk/>
            <pc:sldMk cId="2520168581" sldId="265"/>
            <ac:spMk id="12" creationId="{AEAA08CF-2503-E9A0-8DB8-4C63D3F098B4}"/>
          </ac:spMkLst>
        </pc:spChg>
        <pc:spChg chg="mod">
          <ac:chgData name="Ryan Tiew" userId="9c30d948-cdd4-4c39-bd80-b82be08defa6" providerId="ADAL" clId="{82715949-4B9D-4AFA-B355-DCCDA5995AB2}" dt="2026-08-10T10:04:23.416" v="1982"/>
          <ac:spMkLst>
            <pc:docMk/>
            <pc:sldMk cId="2520168581" sldId="265"/>
            <ac:spMk id="13" creationId="{A8F36A62-E6BA-C1C9-56B3-4A615035CBCD}"/>
          </ac:spMkLst>
        </pc:spChg>
        <pc:spChg chg="add del mod">
          <ac:chgData name="Ryan Tiew" userId="9c30d948-cdd4-4c39-bd80-b82be08defa6" providerId="ADAL" clId="{82715949-4B9D-4AFA-B355-DCCDA5995AB2}" dt="2026-08-10T10:17:21.395" v="2070" actId="478"/>
          <ac:spMkLst>
            <pc:docMk/>
            <pc:sldMk cId="2520168581" sldId="265"/>
            <ac:spMk id="16" creationId="{E90FF5FD-29D9-6CC1-B8D6-A12BE25FA081}"/>
          </ac:spMkLst>
        </pc:spChg>
        <pc:spChg chg="mod">
          <ac:chgData name="Ryan Tiew" userId="9c30d948-cdd4-4c39-bd80-b82be08defa6" providerId="ADAL" clId="{82715949-4B9D-4AFA-B355-DCCDA5995AB2}" dt="2026-08-10T10:04:22.700" v="1981" actId="164"/>
          <ac:spMkLst>
            <pc:docMk/>
            <pc:sldMk cId="2520168581" sldId="265"/>
            <ac:spMk id="18" creationId="{3964639F-2FB2-E285-3C52-CD16A5695965}"/>
          </ac:spMkLst>
        </pc:spChg>
        <pc:spChg chg="mod">
          <ac:chgData name="Ryan Tiew" userId="9c30d948-cdd4-4c39-bd80-b82be08defa6" providerId="ADAL" clId="{82715949-4B9D-4AFA-B355-DCCDA5995AB2}" dt="2026-08-10T10:04:51.519" v="1993"/>
          <ac:spMkLst>
            <pc:docMk/>
            <pc:sldMk cId="2520168581" sldId="265"/>
            <ac:spMk id="19" creationId="{64170FF0-0030-E6C7-D4BB-6351DE02279E}"/>
          </ac:spMkLst>
        </pc:spChg>
        <pc:spChg chg="mod">
          <ac:chgData name="Ryan Tiew" userId="9c30d948-cdd4-4c39-bd80-b82be08defa6" providerId="ADAL" clId="{82715949-4B9D-4AFA-B355-DCCDA5995AB2}" dt="2026-08-10T10:04:22.700" v="1981" actId="164"/>
          <ac:spMkLst>
            <pc:docMk/>
            <pc:sldMk cId="2520168581" sldId="265"/>
            <ac:spMk id="20" creationId="{0FD59589-0989-65FE-0379-7773D7556F21}"/>
          </ac:spMkLst>
        </pc:spChg>
        <pc:spChg chg="mod">
          <ac:chgData name="Ryan Tiew" userId="9c30d948-cdd4-4c39-bd80-b82be08defa6" providerId="ADAL" clId="{82715949-4B9D-4AFA-B355-DCCDA5995AB2}" dt="2026-08-10T10:04:51.519" v="1993"/>
          <ac:spMkLst>
            <pc:docMk/>
            <pc:sldMk cId="2520168581" sldId="265"/>
            <ac:spMk id="21" creationId="{0CB25F91-94D7-E249-7EAE-36391D84A2B4}"/>
          </ac:spMkLst>
        </pc:spChg>
        <pc:spChg chg="mod">
          <ac:chgData name="Ryan Tiew" userId="9c30d948-cdd4-4c39-bd80-b82be08defa6" providerId="ADAL" clId="{82715949-4B9D-4AFA-B355-DCCDA5995AB2}" dt="2026-08-10T10:04:22.700" v="1981" actId="164"/>
          <ac:spMkLst>
            <pc:docMk/>
            <pc:sldMk cId="2520168581" sldId="265"/>
            <ac:spMk id="22" creationId="{77F220B7-53BF-B441-8B10-7C293EA588BC}"/>
          </ac:spMkLst>
        </pc:spChg>
        <pc:spChg chg="mod">
          <ac:chgData name="Ryan Tiew" userId="9c30d948-cdd4-4c39-bd80-b82be08defa6" providerId="ADAL" clId="{82715949-4B9D-4AFA-B355-DCCDA5995AB2}" dt="2026-08-10T10:04:51.519" v="1993"/>
          <ac:spMkLst>
            <pc:docMk/>
            <pc:sldMk cId="2520168581" sldId="265"/>
            <ac:spMk id="23" creationId="{B8CFCF14-B960-9417-1339-B2E3FF5CEE39}"/>
          </ac:spMkLst>
        </pc:spChg>
        <pc:spChg chg="mod">
          <ac:chgData name="Ryan Tiew" userId="9c30d948-cdd4-4c39-bd80-b82be08defa6" providerId="ADAL" clId="{82715949-4B9D-4AFA-B355-DCCDA5995AB2}" dt="2026-08-10T10:04:22.700" v="1981" actId="164"/>
          <ac:spMkLst>
            <pc:docMk/>
            <pc:sldMk cId="2520168581" sldId="265"/>
            <ac:spMk id="24" creationId="{A2732CE2-E694-5D60-86DB-5882F9E77E1B}"/>
          </ac:spMkLst>
        </pc:spChg>
        <pc:spChg chg="mod">
          <ac:chgData name="Ryan Tiew" userId="9c30d948-cdd4-4c39-bd80-b82be08defa6" providerId="ADAL" clId="{82715949-4B9D-4AFA-B355-DCCDA5995AB2}" dt="2026-08-10T10:04:51.519" v="1993"/>
          <ac:spMkLst>
            <pc:docMk/>
            <pc:sldMk cId="2520168581" sldId="265"/>
            <ac:spMk id="25" creationId="{5C55861B-4986-823C-CA0A-61FB2D7CEA09}"/>
          </ac:spMkLst>
        </pc:spChg>
        <pc:spChg chg="mod">
          <ac:chgData name="Ryan Tiew" userId="9c30d948-cdd4-4c39-bd80-b82be08defa6" providerId="ADAL" clId="{82715949-4B9D-4AFA-B355-DCCDA5995AB2}" dt="2026-08-10T10:04:22.700" v="1981" actId="164"/>
          <ac:spMkLst>
            <pc:docMk/>
            <pc:sldMk cId="2520168581" sldId="265"/>
            <ac:spMk id="26" creationId="{F13103B6-39F5-158A-1B26-7D35BF05BC84}"/>
          </ac:spMkLst>
        </pc:spChg>
        <pc:spChg chg="del mod">
          <ac:chgData name="Ryan Tiew" userId="9c30d948-cdd4-4c39-bd80-b82be08defa6" providerId="ADAL" clId="{82715949-4B9D-4AFA-B355-DCCDA5995AB2}" dt="2026-08-10T10:17:43.566" v="2071" actId="478"/>
          <ac:spMkLst>
            <pc:docMk/>
            <pc:sldMk cId="2520168581" sldId="265"/>
            <ac:spMk id="28" creationId="{C3C398B1-675D-F21D-7A39-AD037D1FF849}"/>
          </ac:spMkLst>
        </pc:spChg>
        <pc:spChg chg="del mod">
          <ac:chgData name="Ryan Tiew" userId="9c30d948-cdd4-4c39-bd80-b82be08defa6" providerId="ADAL" clId="{82715949-4B9D-4AFA-B355-DCCDA5995AB2}" dt="2026-08-10T10:18:02.152" v="2075" actId="478"/>
          <ac:spMkLst>
            <pc:docMk/>
            <pc:sldMk cId="2520168581" sldId="265"/>
            <ac:spMk id="30" creationId="{CADCCA19-334B-31A3-ACE8-7F78E9651726}"/>
          </ac:spMkLst>
        </pc:spChg>
        <pc:spChg chg="del mod">
          <ac:chgData name="Ryan Tiew" userId="9c30d948-cdd4-4c39-bd80-b82be08defa6" providerId="ADAL" clId="{82715949-4B9D-4AFA-B355-DCCDA5995AB2}" dt="2026-08-10T10:17:43.566" v="2071" actId="478"/>
          <ac:spMkLst>
            <pc:docMk/>
            <pc:sldMk cId="2520168581" sldId="265"/>
            <ac:spMk id="31" creationId="{1DC96F3A-0581-B1FE-EE75-7BDC95D179D6}"/>
          </ac:spMkLst>
        </pc:spChg>
        <pc:spChg chg="del mod">
          <ac:chgData name="Ryan Tiew" userId="9c30d948-cdd4-4c39-bd80-b82be08defa6" providerId="ADAL" clId="{82715949-4B9D-4AFA-B355-DCCDA5995AB2}" dt="2026-08-10T10:18:02.152" v="2075" actId="478"/>
          <ac:spMkLst>
            <pc:docMk/>
            <pc:sldMk cId="2520168581" sldId="265"/>
            <ac:spMk id="32" creationId="{B2975F3F-EE68-2F80-6601-A30B146C8B61}"/>
          </ac:spMkLst>
        </pc:spChg>
        <pc:spChg chg="del mod">
          <ac:chgData name="Ryan Tiew" userId="9c30d948-cdd4-4c39-bd80-b82be08defa6" providerId="ADAL" clId="{82715949-4B9D-4AFA-B355-DCCDA5995AB2}" dt="2026-08-10T10:17:46.658" v="2072" actId="478"/>
          <ac:spMkLst>
            <pc:docMk/>
            <pc:sldMk cId="2520168581" sldId="265"/>
            <ac:spMk id="33" creationId="{821B98A1-5A07-02BC-7AFE-96FA87B05DE0}"/>
          </ac:spMkLst>
        </pc:spChg>
        <pc:spChg chg="mod">
          <ac:chgData name="Ryan Tiew" userId="9c30d948-cdd4-4c39-bd80-b82be08defa6" providerId="ADAL" clId="{82715949-4B9D-4AFA-B355-DCCDA5995AB2}" dt="2026-08-10T10:05:36.338" v="2025"/>
          <ac:spMkLst>
            <pc:docMk/>
            <pc:sldMk cId="2520168581" sldId="265"/>
            <ac:spMk id="37" creationId="{DB3172C3-4DA3-9781-442F-994C25B6C90B}"/>
          </ac:spMkLst>
        </pc:spChg>
        <pc:spChg chg="mod">
          <ac:chgData name="Ryan Tiew" userId="9c30d948-cdd4-4c39-bd80-b82be08defa6" providerId="ADAL" clId="{82715949-4B9D-4AFA-B355-DCCDA5995AB2}" dt="2026-08-10T10:05:36.338" v="2025"/>
          <ac:spMkLst>
            <pc:docMk/>
            <pc:sldMk cId="2520168581" sldId="265"/>
            <ac:spMk id="38" creationId="{4C82B2A4-CADE-90BD-C166-85C006C4444A}"/>
          </ac:spMkLst>
        </pc:spChg>
        <pc:spChg chg="mod">
          <ac:chgData name="Ryan Tiew" userId="9c30d948-cdd4-4c39-bd80-b82be08defa6" providerId="ADAL" clId="{82715949-4B9D-4AFA-B355-DCCDA5995AB2}" dt="2026-08-10T10:05:36.338" v="2025"/>
          <ac:spMkLst>
            <pc:docMk/>
            <pc:sldMk cId="2520168581" sldId="265"/>
            <ac:spMk id="39" creationId="{00716083-68DC-AE85-72BF-2608244426BD}"/>
          </ac:spMkLst>
        </pc:spChg>
        <pc:spChg chg="del mod">
          <ac:chgData name="Ryan Tiew" userId="9c30d948-cdd4-4c39-bd80-b82be08defa6" providerId="ADAL" clId="{82715949-4B9D-4AFA-B355-DCCDA5995AB2}" dt="2026-08-10T10:05:45.537" v="2028" actId="478"/>
          <ac:spMkLst>
            <pc:docMk/>
            <pc:sldMk cId="2520168581" sldId="265"/>
            <ac:spMk id="40" creationId="{7160B4E0-C152-705B-C58C-91EA7F7AF392}"/>
          </ac:spMkLst>
        </pc:spChg>
        <pc:spChg chg="mod">
          <ac:chgData name="Ryan Tiew" userId="9c30d948-cdd4-4c39-bd80-b82be08defa6" providerId="ADAL" clId="{82715949-4B9D-4AFA-B355-DCCDA5995AB2}" dt="2026-08-10T10:05:36.338" v="2025"/>
          <ac:spMkLst>
            <pc:docMk/>
            <pc:sldMk cId="2520168581" sldId="265"/>
            <ac:spMk id="45" creationId="{290D6383-CB8B-8B45-260B-78246E757508}"/>
          </ac:spMkLst>
        </pc:spChg>
        <pc:spChg chg="mod">
          <ac:chgData name="Ryan Tiew" userId="9c30d948-cdd4-4c39-bd80-b82be08defa6" providerId="ADAL" clId="{82715949-4B9D-4AFA-B355-DCCDA5995AB2}" dt="2026-08-10T10:05:36.338" v="2025"/>
          <ac:spMkLst>
            <pc:docMk/>
            <pc:sldMk cId="2520168581" sldId="265"/>
            <ac:spMk id="46" creationId="{D2D2D6F7-7787-E600-A8C0-02679F056D16}"/>
          </ac:spMkLst>
        </pc:spChg>
        <pc:spChg chg="del">
          <ac:chgData name="Ryan Tiew" userId="9c30d948-cdd4-4c39-bd80-b82be08defa6" providerId="ADAL" clId="{82715949-4B9D-4AFA-B355-DCCDA5995AB2}" dt="2026-08-10T10:05:45.537" v="2028" actId="478"/>
          <ac:spMkLst>
            <pc:docMk/>
            <pc:sldMk cId="2520168581" sldId="265"/>
            <ac:spMk id="47" creationId="{C5B1B671-F9E4-5CD2-00AF-235B91A8D16C}"/>
          </ac:spMkLst>
        </pc:spChg>
        <pc:spChg chg="del">
          <ac:chgData name="Ryan Tiew" userId="9c30d948-cdd4-4c39-bd80-b82be08defa6" providerId="ADAL" clId="{82715949-4B9D-4AFA-B355-DCCDA5995AB2}" dt="2026-08-10T10:05:45.537" v="2028" actId="478"/>
          <ac:spMkLst>
            <pc:docMk/>
            <pc:sldMk cId="2520168581" sldId="265"/>
            <ac:spMk id="54" creationId="{3457A9A4-6E9D-CA84-B24A-3A4337F6753A}"/>
          </ac:spMkLst>
        </pc:spChg>
        <pc:spChg chg="mod">
          <ac:chgData name="Ryan Tiew" userId="9c30d948-cdd4-4c39-bd80-b82be08defa6" providerId="ADAL" clId="{82715949-4B9D-4AFA-B355-DCCDA5995AB2}" dt="2026-08-10T10:05:36.338" v="2025"/>
          <ac:spMkLst>
            <pc:docMk/>
            <pc:sldMk cId="2520168581" sldId="265"/>
            <ac:spMk id="55" creationId="{0B55D0B5-99A8-3CB1-F360-F4F6F696ED20}"/>
          </ac:spMkLst>
        </pc:spChg>
        <pc:spChg chg="del">
          <ac:chgData name="Ryan Tiew" userId="9c30d948-cdd4-4c39-bd80-b82be08defa6" providerId="ADAL" clId="{82715949-4B9D-4AFA-B355-DCCDA5995AB2}" dt="2026-08-10T10:18:02.152" v="2075" actId="478"/>
          <ac:spMkLst>
            <pc:docMk/>
            <pc:sldMk cId="2520168581" sldId="265"/>
            <ac:spMk id="57" creationId="{C5B7D2A6-BD60-B1D9-04D6-F0750A441466}"/>
          </ac:spMkLst>
        </pc:spChg>
        <pc:spChg chg="del">
          <ac:chgData name="Ryan Tiew" userId="9c30d948-cdd4-4c39-bd80-b82be08defa6" providerId="ADAL" clId="{82715949-4B9D-4AFA-B355-DCCDA5995AB2}" dt="2026-08-10T10:18:12.414" v="2076" actId="478"/>
          <ac:spMkLst>
            <pc:docMk/>
            <pc:sldMk cId="2520168581" sldId="265"/>
            <ac:spMk id="59" creationId="{871D486F-208D-0C53-17F8-F09A9940F5A8}"/>
          </ac:spMkLst>
        </pc:spChg>
        <pc:spChg chg="del mod">
          <ac:chgData name="Ryan Tiew" userId="9c30d948-cdd4-4c39-bd80-b82be08defa6" providerId="ADAL" clId="{82715949-4B9D-4AFA-B355-DCCDA5995AB2}" dt="2026-08-10T10:18:12.414" v="2076" actId="478"/>
          <ac:spMkLst>
            <pc:docMk/>
            <pc:sldMk cId="2520168581" sldId="265"/>
            <ac:spMk id="60" creationId="{6B703899-5099-14AF-3A3C-415E8E92415C}"/>
          </ac:spMkLst>
        </pc:spChg>
        <pc:spChg chg="del mod">
          <ac:chgData name="Ryan Tiew" userId="9c30d948-cdd4-4c39-bd80-b82be08defa6" providerId="ADAL" clId="{82715949-4B9D-4AFA-B355-DCCDA5995AB2}" dt="2026-08-10T10:05:45.537" v="2028" actId="478"/>
          <ac:spMkLst>
            <pc:docMk/>
            <pc:sldMk cId="2520168581" sldId="265"/>
            <ac:spMk id="61" creationId="{68F701A3-CBC2-55FB-8481-A7CFEEA88B2C}"/>
          </ac:spMkLst>
        </pc:spChg>
        <pc:spChg chg="del mod">
          <ac:chgData name="Ryan Tiew" userId="9c30d948-cdd4-4c39-bd80-b82be08defa6" providerId="ADAL" clId="{82715949-4B9D-4AFA-B355-DCCDA5995AB2}" dt="2026-08-10T10:18:12.414" v="2076" actId="478"/>
          <ac:spMkLst>
            <pc:docMk/>
            <pc:sldMk cId="2520168581" sldId="265"/>
            <ac:spMk id="62" creationId="{917DC6EE-D7CC-D3A5-E494-9D9FEC67B317}"/>
          </ac:spMkLst>
        </pc:spChg>
        <pc:spChg chg="add mod">
          <ac:chgData name="Ryan Tiew" userId="9c30d948-cdd4-4c39-bd80-b82be08defa6" providerId="ADAL" clId="{82715949-4B9D-4AFA-B355-DCCDA5995AB2}" dt="2026-08-10T10:23:28.902" v="2085" actId="1076"/>
          <ac:spMkLst>
            <pc:docMk/>
            <pc:sldMk cId="2520168581" sldId="265"/>
            <ac:spMk id="65" creationId="{240AEE52-5A8F-5E3A-1858-BD97D184C233}"/>
          </ac:spMkLst>
        </pc:spChg>
        <pc:spChg chg="add mod">
          <ac:chgData name="Ryan Tiew" userId="9c30d948-cdd4-4c39-bd80-b82be08defa6" providerId="ADAL" clId="{82715949-4B9D-4AFA-B355-DCCDA5995AB2}" dt="2026-08-10T10:23:37.741" v="2089" actId="20577"/>
          <ac:spMkLst>
            <pc:docMk/>
            <pc:sldMk cId="2520168581" sldId="265"/>
            <ac:spMk id="67" creationId="{9FBDE020-12ED-2403-9680-BFCA65731A64}"/>
          </ac:spMkLst>
        </pc:spChg>
        <pc:spChg chg="add mod">
          <ac:chgData name="Ryan Tiew" userId="9c30d948-cdd4-4c39-bd80-b82be08defa6" providerId="ADAL" clId="{82715949-4B9D-4AFA-B355-DCCDA5995AB2}" dt="2026-08-10T10:23:46.504" v="2093" actId="20577"/>
          <ac:spMkLst>
            <pc:docMk/>
            <pc:sldMk cId="2520168581" sldId="265"/>
            <ac:spMk id="69" creationId="{C3E40859-0677-B825-D7A2-7A497D9ADD53}"/>
          </ac:spMkLst>
        </pc:spChg>
        <pc:spChg chg="add mod">
          <ac:chgData name="Ryan Tiew" userId="9c30d948-cdd4-4c39-bd80-b82be08defa6" providerId="ADAL" clId="{82715949-4B9D-4AFA-B355-DCCDA5995AB2}" dt="2026-08-10T10:24:15.796" v="2106" actId="1076"/>
          <ac:spMkLst>
            <pc:docMk/>
            <pc:sldMk cId="2520168581" sldId="265"/>
            <ac:spMk id="71" creationId="{DE8A0A24-52AA-A7D8-62CD-0455AA100641}"/>
          </ac:spMkLst>
        </pc:spChg>
        <pc:spChg chg="add mod">
          <ac:chgData name="Ryan Tiew" userId="9c30d948-cdd4-4c39-bd80-b82be08defa6" providerId="ADAL" clId="{82715949-4B9D-4AFA-B355-DCCDA5995AB2}" dt="2026-08-10T10:24:05.910" v="2101" actId="20577"/>
          <ac:spMkLst>
            <pc:docMk/>
            <pc:sldMk cId="2520168581" sldId="265"/>
            <ac:spMk id="73" creationId="{4B78FD59-F242-FC52-5BB2-6EB4ECC4B9C0}"/>
          </ac:spMkLst>
        </pc:spChg>
        <pc:spChg chg="add mod">
          <ac:chgData name="Ryan Tiew" userId="9c30d948-cdd4-4c39-bd80-b82be08defa6" providerId="ADAL" clId="{82715949-4B9D-4AFA-B355-DCCDA5995AB2}" dt="2026-08-10T10:24:11.429" v="2105" actId="20577"/>
          <ac:spMkLst>
            <pc:docMk/>
            <pc:sldMk cId="2520168581" sldId="265"/>
            <ac:spMk id="75" creationId="{69A7D637-ACB4-7DE3-B2E6-C6F7327B435F}"/>
          </ac:spMkLst>
        </pc:spChg>
        <pc:spChg chg="add mod">
          <ac:chgData name="Ryan Tiew" userId="9c30d948-cdd4-4c39-bd80-b82be08defa6" providerId="ADAL" clId="{82715949-4B9D-4AFA-B355-DCCDA5995AB2}" dt="2026-08-10T10:24:24.326" v="2108" actId="1076"/>
          <ac:spMkLst>
            <pc:docMk/>
            <pc:sldMk cId="2520168581" sldId="265"/>
            <ac:spMk id="77" creationId="{FBB287D1-FCBF-46A0-21AA-1BAC87D2306B}"/>
          </ac:spMkLst>
        </pc:spChg>
        <pc:spChg chg="add mod">
          <ac:chgData name="Ryan Tiew" userId="9c30d948-cdd4-4c39-bd80-b82be08defa6" providerId="ADAL" clId="{82715949-4B9D-4AFA-B355-DCCDA5995AB2}" dt="2026-08-10T10:24:29.856" v="2110" actId="1076"/>
          <ac:spMkLst>
            <pc:docMk/>
            <pc:sldMk cId="2520168581" sldId="265"/>
            <ac:spMk id="79" creationId="{92733F9D-66A8-6FCF-212B-CD28D316DBC4}"/>
          </ac:spMkLst>
        </pc:spChg>
        <pc:spChg chg="add mod">
          <ac:chgData name="Ryan Tiew" userId="9c30d948-cdd4-4c39-bd80-b82be08defa6" providerId="ADAL" clId="{82715949-4B9D-4AFA-B355-DCCDA5995AB2}" dt="2026-08-10T10:24:34.913" v="2112" actId="1076"/>
          <ac:spMkLst>
            <pc:docMk/>
            <pc:sldMk cId="2520168581" sldId="265"/>
            <ac:spMk id="81" creationId="{4DC31D11-0B8D-45DE-0EAF-F9B258A7DBE9}"/>
          </ac:spMkLst>
        </pc:spChg>
        <pc:spChg chg="add mod">
          <ac:chgData name="Ryan Tiew" userId="9c30d948-cdd4-4c39-bd80-b82be08defa6" providerId="ADAL" clId="{82715949-4B9D-4AFA-B355-DCCDA5995AB2}" dt="2026-08-10T10:24:42.729" v="2116" actId="20577"/>
          <ac:spMkLst>
            <pc:docMk/>
            <pc:sldMk cId="2520168581" sldId="265"/>
            <ac:spMk id="83" creationId="{C26EA322-96DA-25F5-9C40-A398CDC6E817}"/>
          </ac:spMkLst>
        </pc:spChg>
        <pc:spChg chg="add mod">
          <ac:chgData name="Ryan Tiew" userId="9c30d948-cdd4-4c39-bd80-b82be08defa6" providerId="ADAL" clId="{82715949-4B9D-4AFA-B355-DCCDA5995AB2}" dt="2026-08-10T10:24:58.430" v="2120" actId="20577"/>
          <ac:spMkLst>
            <pc:docMk/>
            <pc:sldMk cId="2520168581" sldId="265"/>
            <ac:spMk id="85" creationId="{96DEE202-AC79-2852-09BB-B8E40488AA8A}"/>
          </ac:spMkLst>
        </pc:spChg>
        <pc:spChg chg="add mod">
          <ac:chgData name="Ryan Tiew" userId="9c30d948-cdd4-4c39-bd80-b82be08defa6" providerId="ADAL" clId="{82715949-4B9D-4AFA-B355-DCCDA5995AB2}" dt="2026-08-10T10:25:07.325" v="2122" actId="1076"/>
          <ac:spMkLst>
            <pc:docMk/>
            <pc:sldMk cId="2520168581" sldId="265"/>
            <ac:spMk id="87" creationId="{80E5EDBE-CE1B-DE74-B067-6E2AC8203938}"/>
          </ac:spMkLst>
        </pc:spChg>
        <pc:spChg chg="add mod">
          <ac:chgData name="Ryan Tiew" userId="9c30d948-cdd4-4c39-bd80-b82be08defa6" providerId="ADAL" clId="{82715949-4B9D-4AFA-B355-DCCDA5995AB2}" dt="2026-08-10T16:39:48.956" v="2837" actId="20577"/>
          <ac:spMkLst>
            <pc:docMk/>
            <pc:sldMk cId="2520168581" sldId="265"/>
            <ac:spMk id="89" creationId="{24122DF5-A585-C38F-4E55-6E45D5E4D238}"/>
          </ac:spMkLst>
        </pc:spChg>
        <pc:spChg chg="add">
          <ac:chgData name="Ryan Tiew" userId="9c30d948-cdd4-4c39-bd80-b82be08defa6" providerId="ADAL" clId="{82715949-4B9D-4AFA-B355-DCCDA5995AB2}" dt="2026-08-10T17:06:18.695" v="3564" actId="22"/>
          <ac:spMkLst>
            <pc:docMk/>
            <pc:sldMk cId="2520168581" sldId="265"/>
            <ac:spMk id="97" creationId="{F01157FE-6EA7-5076-3C63-64CD6CEF9A1A}"/>
          </ac:spMkLst>
        </pc:spChg>
        <pc:grpChg chg="add mod">
          <ac:chgData name="Ryan Tiew" userId="9c30d948-cdd4-4c39-bd80-b82be08defa6" providerId="ADAL" clId="{82715949-4B9D-4AFA-B355-DCCDA5995AB2}" dt="2026-08-10T10:06:02.203" v="2032" actId="164"/>
          <ac:grpSpMkLst>
            <pc:docMk/>
            <pc:sldMk cId="2520168581" sldId="265"/>
            <ac:grpSpMk id="5" creationId="{42A42C18-D693-CAD1-C8B8-A99B24FED421}"/>
          </ac:grpSpMkLst>
        </pc:grpChg>
        <pc:grpChg chg="add mod">
          <ac:chgData name="Ryan Tiew" userId="9c30d948-cdd4-4c39-bd80-b82be08defa6" providerId="ADAL" clId="{82715949-4B9D-4AFA-B355-DCCDA5995AB2}" dt="2026-08-10T10:06:02.203" v="2032" actId="164"/>
          <ac:grpSpMkLst>
            <pc:docMk/>
            <pc:sldMk cId="2520168581" sldId="265"/>
            <ac:grpSpMk id="6" creationId="{7F811BFA-17C3-1AD7-0FE9-DA8A805AAD25}"/>
          </ac:grpSpMkLst>
        </pc:grpChg>
        <pc:grpChg chg="add mod">
          <ac:chgData name="Ryan Tiew" userId="9c30d948-cdd4-4c39-bd80-b82be08defa6" providerId="ADAL" clId="{82715949-4B9D-4AFA-B355-DCCDA5995AB2}" dt="2026-08-10T10:06:02.203" v="2032" actId="164"/>
          <ac:grpSpMkLst>
            <pc:docMk/>
            <pc:sldMk cId="2520168581" sldId="265"/>
            <ac:grpSpMk id="15" creationId="{5B77C7E1-388C-4888-8E49-633C48D2C32A}"/>
          </ac:grpSpMkLst>
        </pc:grpChg>
        <pc:grpChg chg="add del mod">
          <ac:chgData name="Ryan Tiew" userId="9c30d948-cdd4-4c39-bd80-b82be08defa6" providerId="ADAL" clId="{82715949-4B9D-4AFA-B355-DCCDA5995AB2}" dt="2026-08-10T10:18:02.152" v="2075" actId="478"/>
          <ac:grpSpMkLst>
            <pc:docMk/>
            <pc:sldMk cId="2520168581" sldId="265"/>
            <ac:grpSpMk id="27" creationId="{33C8FCD3-8294-A425-7E00-915355986708}"/>
          </ac:grpSpMkLst>
        </pc:grpChg>
        <pc:grpChg chg="mod">
          <ac:chgData name="Ryan Tiew" userId="9c30d948-cdd4-4c39-bd80-b82be08defa6" providerId="ADAL" clId="{82715949-4B9D-4AFA-B355-DCCDA5995AB2}" dt="2026-08-10T10:05:39.884" v="2027" actId="164"/>
          <ac:grpSpMkLst>
            <pc:docMk/>
            <pc:sldMk cId="2520168581" sldId="265"/>
            <ac:grpSpMk id="34" creationId="{E83CF7BD-E26D-9585-BAAF-E94BDBBD21A6}"/>
          </ac:grpSpMkLst>
        </pc:grpChg>
        <pc:grpChg chg="mod">
          <ac:chgData name="Ryan Tiew" userId="9c30d948-cdd4-4c39-bd80-b82be08defa6" providerId="ADAL" clId="{82715949-4B9D-4AFA-B355-DCCDA5995AB2}" dt="2026-08-10T10:05:39.884" v="2027" actId="164"/>
          <ac:grpSpMkLst>
            <pc:docMk/>
            <pc:sldMk cId="2520168581" sldId="265"/>
            <ac:grpSpMk id="42" creationId="{122745F2-1CF0-0286-141C-B55D372E7373}"/>
          </ac:grpSpMkLst>
        </pc:grpChg>
        <pc:grpChg chg="mod">
          <ac:chgData name="Ryan Tiew" userId="9c30d948-cdd4-4c39-bd80-b82be08defa6" providerId="ADAL" clId="{82715949-4B9D-4AFA-B355-DCCDA5995AB2}" dt="2026-08-10T10:05:39.884" v="2027" actId="164"/>
          <ac:grpSpMkLst>
            <pc:docMk/>
            <pc:sldMk cId="2520168581" sldId="265"/>
            <ac:grpSpMk id="49" creationId="{83BAA2A3-78B9-9907-8F5B-7A083A28F70F}"/>
          </ac:grpSpMkLst>
        </pc:grpChg>
        <pc:grpChg chg="del mod">
          <ac:chgData name="Ryan Tiew" userId="9c30d948-cdd4-4c39-bd80-b82be08defa6" providerId="ADAL" clId="{82715949-4B9D-4AFA-B355-DCCDA5995AB2}" dt="2026-08-10T10:18:12.414" v="2076" actId="478"/>
          <ac:grpSpMkLst>
            <pc:docMk/>
            <pc:sldMk cId="2520168581" sldId="265"/>
            <ac:grpSpMk id="56" creationId="{76CC9929-506E-8968-299F-6E579B800832}"/>
          </ac:grpSpMkLst>
        </pc:grpChg>
        <pc:grpChg chg="add mod">
          <ac:chgData name="Ryan Tiew" userId="9c30d948-cdd4-4c39-bd80-b82be08defa6" providerId="ADAL" clId="{82715949-4B9D-4AFA-B355-DCCDA5995AB2}" dt="2026-08-10T10:06:02.203" v="2032" actId="164"/>
          <ac:grpSpMkLst>
            <pc:docMk/>
            <pc:sldMk cId="2520168581" sldId="265"/>
            <ac:grpSpMk id="63" creationId="{355F8384-EC68-61FD-8FCE-AB07CEDA032E}"/>
          </ac:grpSpMkLst>
        </pc:grpChg>
        <pc:grpChg chg="add del mod">
          <ac:chgData name="Ryan Tiew" userId="9c30d948-cdd4-4c39-bd80-b82be08defa6" providerId="ADAL" clId="{82715949-4B9D-4AFA-B355-DCCDA5995AB2}" dt="2026-08-10T10:17:56.006" v="2074" actId="478"/>
          <ac:grpSpMkLst>
            <pc:docMk/>
            <pc:sldMk cId="2520168581" sldId="265"/>
            <ac:grpSpMk id="64" creationId="{8859B2D4-B3FC-39F0-1DC6-E4384421A7C0}"/>
          </ac:grpSpMkLst>
        </pc:grpChg>
        <pc:inkChg chg="add del">
          <ac:chgData name="Ryan Tiew" userId="9c30d948-cdd4-4c39-bd80-b82be08defa6" providerId="ADAL" clId="{82715949-4B9D-4AFA-B355-DCCDA5995AB2}" dt="2026-08-10T16:38:57.071" v="2824" actId="9405"/>
          <ac:inkMkLst>
            <pc:docMk/>
            <pc:sldMk cId="2520168581" sldId="265"/>
            <ac:inkMk id="90" creationId="{B2E52DAC-9EE4-4D81-FBC7-6B635C05DE83}"/>
          </ac:inkMkLst>
        </pc:inkChg>
        <pc:inkChg chg="add mod">
          <ac:chgData name="Ryan Tiew" userId="9c30d948-cdd4-4c39-bd80-b82be08defa6" providerId="ADAL" clId="{82715949-4B9D-4AFA-B355-DCCDA5995AB2}" dt="2026-08-10T16:38:55.772" v="2822"/>
          <ac:inkMkLst>
            <pc:docMk/>
            <pc:sldMk cId="2520168581" sldId="265"/>
            <ac:inkMk id="91" creationId="{E4C1BE7A-5ED2-258A-FD73-E873C725A262}"/>
          </ac:inkMkLst>
        </pc:inkChg>
        <pc:inkChg chg="add del">
          <ac:chgData name="Ryan Tiew" userId="9c30d948-cdd4-4c39-bd80-b82be08defa6" providerId="ADAL" clId="{82715949-4B9D-4AFA-B355-DCCDA5995AB2}" dt="2026-08-10T16:39:05.263" v="2826" actId="9405"/>
          <ac:inkMkLst>
            <pc:docMk/>
            <pc:sldMk cId="2520168581" sldId="265"/>
            <ac:inkMk id="92" creationId="{C4F5951F-7BBA-FDE3-1135-ACF2490C1C4D}"/>
          </ac:inkMkLst>
        </pc:inkChg>
        <pc:inkChg chg="add del">
          <ac:chgData name="Ryan Tiew" userId="9c30d948-cdd4-4c39-bd80-b82be08defa6" providerId="ADAL" clId="{82715949-4B9D-4AFA-B355-DCCDA5995AB2}" dt="2026-08-10T16:39:27.672" v="2831"/>
          <ac:inkMkLst>
            <pc:docMk/>
            <pc:sldMk cId="2520168581" sldId="265"/>
            <ac:inkMk id="93" creationId="{8B8A5AC2-0F50-66C5-5890-254E75AAD8C3}"/>
          </ac:inkMkLst>
        </pc:inkChg>
        <pc:inkChg chg="add mod">
          <ac:chgData name="Ryan Tiew" userId="9c30d948-cdd4-4c39-bd80-b82be08defa6" providerId="ADAL" clId="{82715949-4B9D-4AFA-B355-DCCDA5995AB2}" dt="2026-08-10T16:39:27.319" v="2830"/>
          <ac:inkMkLst>
            <pc:docMk/>
            <pc:sldMk cId="2520168581" sldId="265"/>
            <ac:inkMk id="94" creationId="{50EF9FD2-AAEA-2615-432B-37226E35DC5D}"/>
          </ac:inkMkLst>
        </pc:inkChg>
        <pc:inkChg chg="add">
          <ac:chgData name="Ryan Tiew" userId="9c30d948-cdd4-4c39-bd80-b82be08defa6" providerId="ADAL" clId="{82715949-4B9D-4AFA-B355-DCCDA5995AB2}" dt="2026-08-10T16:39:41.077" v="2832" actId="9405"/>
          <ac:inkMkLst>
            <pc:docMk/>
            <pc:sldMk cId="2520168581" sldId="265"/>
            <ac:inkMk id="95" creationId="{CA12EBC3-55BB-7DB2-54A3-DFDAE3EDFD69}"/>
          </ac:inkMkLst>
        </pc:inkChg>
        <pc:cxnChg chg="mod">
          <ac:chgData name="Ryan Tiew" userId="9c30d948-cdd4-4c39-bd80-b82be08defa6" providerId="ADAL" clId="{82715949-4B9D-4AFA-B355-DCCDA5995AB2}" dt="2026-08-10T10:04:23.416" v="1982"/>
          <ac:cxnSpMkLst>
            <pc:docMk/>
            <pc:sldMk cId="2520168581" sldId="265"/>
            <ac:cxnSpMk id="8" creationId="{D5F18F3A-115A-5089-50C4-9CC04BC8C805}"/>
          </ac:cxnSpMkLst>
        </pc:cxnChg>
        <pc:cxnChg chg="mod">
          <ac:chgData name="Ryan Tiew" userId="9c30d948-cdd4-4c39-bd80-b82be08defa6" providerId="ADAL" clId="{82715949-4B9D-4AFA-B355-DCCDA5995AB2}" dt="2026-08-10T10:04:22.700" v="1981" actId="164"/>
          <ac:cxnSpMkLst>
            <pc:docMk/>
            <pc:sldMk cId="2520168581" sldId="265"/>
            <ac:cxnSpMk id="14" creationId="{CEBF224B-CFA0-AE20-5E0C-33C98AE7BB61}"/>
          </ac:cxnSpMkLst>
        </pc:cxnChg>
        <pc:cxnChg chg="mod">
          <ac:chgData name="Ryan Tiew" userId="9c30d948-cdd4-4c39-bd80-b82be08defa6" providerId="ADAL" clId="{82715949-4B9D-4AFA-B355-DCCDA5995AB2}" dt="2026-08-10T10:04:51.519" v="1993"/>
          <ac:cxnSpMkLst>
            <pc:docMk/>
            <pc:sldMk cId="2520168581" sldId="265"/>
            <ac:cxnSpMk id="17" creationId="{30E95309-6C2B-2CC5-8B53-5AC5D9E94628}"/>
          </ac:cxnSpMkLst>
        </pc:cxnChg>
        <pc:cxnChg chg="del mod">
          <ac:chgData name="Ryan Tiew" userId="9c30d948-cdd4-4c39-bd80-b82be08defa6" providerId="ADAL" clId="{82715949-4B9D-4AFA-B355-DCCDA5995AB2}" dt="2026-08-10T10:17:43.566" v="2071" actId="478"/>
          <ac:cxnSpMkLst>
            <pc:docMk/>
            <pc:sldMk cId="2520168581" sldId="265"/>
            <ac:cxnSpMk id="29" creationId="{420C0965-7DB9-04B1-1E74-0D4FA82014FD}"/>
          </ac:cxnSpMkLst>
        </pc:cxnChg>
        <pc:cxnChg chg="del">
          <ac:chgData name="Ryan Tiew" userId="9c30d948-cdd4-4c39-bd80-b82be08defa6" providerId="ADAL" clId="{82715949-4B9D-4AFA-B355-DCCDA5995AB2}" dt="2026-08-10T10:18:12.414" v="2076" actId="478"/>
          <ac:cxnSpMkLst>
            <pc:docMk/>
            <pc:sldMk cId="2520168581" sldId="265"/>
            <ac:cxnSpMk id="58" creationId="{1FD3BC71-8290-DD0F-6ACE-C05282C2D79C}"/>
          </ac:cxnSpMkLst>
        </pc:cxnChg>
      </pc:sldChg>
      <pc:sldChg chg="add del">
        <pc:chgData name="Ryan Tiew" userId="9c30d948-cdd4-4c39-bd80-b82be08defa6" providerId="ADAL" clId="{82715949-4B9D-4AFA-B355-DCCDA5995AB2}" dt="2026-08-10T18:04:01.887" v="4363" actId="47"/>
        <pc:sldMkLst>
          <pc:docMk/>
          <pc:sldMk cId="111203525" sldId="266"/>
        </pc:sldMkLst>
      </pc:sldChg>
      <pc:sldChg chg="addSp delSp modSp add del mod">
        <pc:chgData name="Ryan Tiew" userId="9c30d948-cdd4-4c39-bd80-b82be08defa6" providerId="ADAL" clId="{82715949-4B9D-4AFA-B355-DCCDA5995AB2}" dt="2026-08-10T10:26:56.532" v="2176" actId="47"/>
        <pc:sldMkLst>
          <pc:docMk/>
          <pc:sldMk cId="3050677083" sldId="266"/>
        </pc:sldMkLst>
        <pc:spChg chg="add mod">
          <ac:chgData name="Ryan Tiew" userId="9c30d948-cdd4-4c39-bd80-b82be08defa6" providerId="ADAL" clId="{82715949-4B9D-4AFA-B355-DCCDA5995AB2}" dt="2026-08-10T10:18:23.237" v="2079"/>
          <ac:spMkLst>
            <pc:docMk/>
            <pc:sldMk cId="3050677083" sldId="266"/>
            <ac:spMk id="61" creationId="{C92FD52C-A12D-4760-0DB0-0951FA47445D}"/>
          </ac:spMkLst>
        </pc:spChg>
        <pc:spChg chg="mod">
          <ac:chgData name="Ryan Tiew" userId="9c30d948-cdd4-4c39-bd80-b82be08defa6" providerId="ADAL" clId="{82715949-4B9D-4AFA-B355-DCCDA5995AB2}" dt="2026-08-10T10:18:28.901" v="2081"/>
          <ac:spMkLst>
            <pc:docMk/>
            <pc:sldMk cId="3050677083" sldId="266"/>
            <ac:spMk id="75" creationId="{5D675517-3786-E961-19BD-B141824777F4}"/>
          </ac:spMkLst>
        </pc:spChg>
        <pc:spChg chg="mod">
          <ac:chgData name="Ryan Tiew" userId="9c30d948-cdd4-4c39-bd80-b82be08defa6" providerId="ADAL" clId="{82715949-4B9D-4AFA-B355-DCCDA5995AB2}" dt="2026-08-10T10:18:28.901" v="2081"/>
          <ac:spMkLst>
            <pc:docMk/>
            <pc:sldMk cId="3050677083" sldId="266"/>
            <ac:spMk id="78" creationId="{DA6CFE5D-961F-1D7B-8087-DC4E403D3929}"/>
          </ac:spMkLst>
        </pc:spChg>
        <pc:spChg chg="mod">
          <ac:chgData name="Ryan Tiew" userId="9c30d948-cdd4-4c39-bd80-b82be08defa6" providerId="ADAL" clId="{82715949-4B9D-4AFA-B355-DCCDA5995AB2}" dt="2026-08-10T10:18:28.901" v="2081"/>
          <ac:spMkLst>
            <pc:docMk/>
            <pc:sldMk cId="3050677083" sldId="266"/>
            <ac:spMk id="80" creationId="{04162894-255E-5E40-D767-62636706FF85}"/>
          </ac:spMkLst>
        </pc:spChg>
        <pc:spChg chg="mod">
          <ac:chgData name="Ryan Tiew" userId="9c30d948-cdd4-4c39-bd80-b82be08defa6" providerId="ADAL" clId="{82715949-4B9D-4AFA-B355-DCCDA5995AB2}" dt="2026-08-10T10:18:28.901" v="2081"/>
          <ac:spMkLst>
            <pc:docMk/>
            <pc:sldMk cId="3050677083" sldId="266"/>
            <ac:spMk id="87" creationId="{2F54F95F-8D83-614A-52ED-3EC0DCB09900}"/>
          </ac:spMkLst>
        </pc:spChg>
        <pc:spChg chg="mod">
          <ac:chgData name="Ryan Tiew" userId="9c30d948-cdd4-4c39-bd80-b82be08defa6" providerId="ADAL" clId="{82715949-4B9D-4AFA-B355-DCCDA5995AB2}" dt="2026-08-10T10:18:28.901" v="2081"/>
          <ac:spMkLst>
            <pc:docMk/>
            <pc:sldMk cId="3050677083" sldId="266"/>
            <ac:spMk id="88" creationId="{7002019D-9621-9923-2626-EB81188966E8}"/>
          </ac:spMkLst>
        </pc:spChg>
        <pc:spChg chg="mod">
          <ac:chgData name="Ryan Tiew" userId="9c30d948-cdd4-4c39-bd80-b82be08defa6" providerId="ADAL" clId="{82715949-4B9D-4AFA-B355-DCCDA5995AB2}" dt="2026-08-10T10:18:28.901" v="2081"/>
          <ac:spMkLst>
            <pc:docMk/>
            <pc:sldMk cId="3050677083" sldId="266"/>
            <ac:spMk id="89" creationId="{1F078FF2-18B8-CB55-C328-20467A3163BF}"/>
          </ac:spMkLst>
        </pc:spChg>
        <pc:spChg chg="mod">
          <ac:chgData name="Ryan Tiew" userId="9c30d948-cdd4-4c39-bd80-b82be08defa6" providerId="ADAL" clId="{82715949-4B9D-4AFA-B355-DCCDA5995AB2}" dt="2026-08-10T10:18:28.901" v="2081"/>
          <ac:spMkLst>
            <pc:docMk/>
            <pc:sldMk cId="3050677083" sldId="266"/>
            <ac:spMk id="93" creationId="{5F2B4A2E-3659-A91B-651D-FE4394668E95}"/>
          </ac:spMkLst>
        </pc:spChg>
        <pc:spChg chg="mod">
          <ac:chgData name="Ryan Tiew" userId="9c30d948-cdd4-4c39-bd80-b82be08defa6" providerId="ADAL" clId="{82715949-4B9D-4AFA-B355-DCCDA5995AB2}" dt="2026-08-10T10:18:28.901" v="2081"/>
          <ac:spMkLst>
            <pc:docMk/>
            <pc:sldMk cId="3050677083" sldId="266"/>
            <ac:spMk id="101" creationId="{E6C78C24-BF75-1980-AE98-8C68EF24FC7B}"/>
          </ac:spMkLst>
        </pc:spChg>
        <pc:spChg chg="mod">
          <ac:chgData name="Ryan Tiew" userId="9c30d948-cdd4-4c39-bd80-b82be08defa6" providerId="ADAL" clId="{82715949-4B9D-4AFA-B355-DCCDA5995AB2}" dt="2026-08-10T10:18:28.901" v="2081"/>
          <ac:spMkLst>
            <pc:docMk/>
            <pc:sldMk cId="3050677083" sldId="266"/>
            <ac:spMk id="104" creationId="{52A92955-F0AC-D667-E99C-068EFA489CA1}"/>
          </ac:spMkLst>
        </pc:spChg>
        <pc:spChg chg="mod">
          <ac:chgData name="Ryan Tiew" userId="9c30d948-cdd4-4c39-bd80-b82be08defa6" providerId="ADAL" clId="{82715949-4B9D-4AFA-B355-DCCDA5995AB2}" dt="2026-08-10T10:18:28.901" v="2081"/>
          <ac:spMkLst>
            <pc:docMk/>
            <pc:sldMk cId="3050677083" sldId="266"/>
            <ac:spMk id="106" creationId="{A6DB68F7-2D6A-C1C6-0B66-1D9316FE74EB}"/>
          </ac:spMkLst>
        </pc:spChg>
        <pc:grpChg chg="del">
          <ac:chgData name="Ryan Tiew" userId="9c30d948-cdd4-4c39-bd80-b82be08defa6" providerId="ADAL" clId="{82715949-4B9D-4AFA-B355-DCCDA5995AB2}" dt="2026-08-10T10:18:20.872" v="2077" actId="478"/>
          <ac:grpSpMkLst>
            <pc:docMk/>
            <pc:sldMk cId="3050677083" sldId="266"/>
            <ac:grpSpMk id="64" creationId="{93DB3310-2BFA-C98B-E214-29C394D2C4FD}"/>
          </ac:grpSpMkLst>
        </pc:grpChg>
        <pc:inkChg chg="add del">
          <ac:chgData name="Ryan Tiew" userId="9c30d948-cdd4-4c39-bd80-b82be08defa6" providerId="ADAL" clId="{82715949-4B9D-4AFA-B355-DCCDA5995AB2}" dt="2026-08-10T10:18:25.095" v="2080" actId="478"/>
          <ac:inkMkLst>
            <pc:docMk/>
            <pc:sldMk cId="3050677083" sldId="266"/>
            <ac:inkMk id="9" creationId="{B67B94AD-46FE-2A0D-4B8F-621C57F4B752}"/>
          </ac:inkMkLst>
        </pc:inkChg>
        <pc:inkChg chg="add del">
          <ac:chgData name="Ryan Tiew" userId="9c30d948-cdd4-4c39-bd80-b82be08defa6" providerId="ADAL" clId="{82715949-4B9D-4AFA-B355-DCCDA5995AB2}" dt="2026-08-10T10:16:05.470" v="2064"/>
          <ac:inkMkLst>
            <pc:docMk/>
            <pc:sldMk cId="3050677083" sldId="266"/>
            <ac:inkMk id="40" creationId="{B355F6B0-8921-BA32-73DD-8B5B9590AE3B}"/>
          </ac:inkMkLst>
        </pc:inkChg>
        <pc:inkChg chg="add del mod">
          <ac:chgData name="Ryan Tiew" userId="9c30d948-cdd4-4c39-bd80-b82be08defa6" providerId="ADAL" clId="{82715949-4B9D-4AFA-B355-DCCDA5995AB2}" dt="2026-08-10T10:16:12.340" v="2066" actId="478"/>
          <ac:inkMkLst>
            <pc:docMk/>
            <pc:sldMk cId="3050677083" sldId="266"/>
            <ac:inkMk id="47" creationId="{71DAAF3A-20FD-D00C-AED6-25756AC8E383}"/>
          </ac:inkMkLst>
        </pc:inkChg>
        <pc:inkChg chg="add del">
          <ac:chgData name="Ryan Tiew" userId="9c30d948-cdd4-4c39-bd80-b82be08defa6" providerId="ADAL" clId="{82715949-4B9D-4AFA-B355-DCCDA5995AB2}" dt="2026-08-10T10:16:49.590" v="2068" actId="9405"/>
          <ac:inkMkLst>
            <pc:docMk/>
            <pc:sldMk cId="3050677083" sldId="266"/>
            <ac:inkMk id="54" creationId="{AC4F5D2A-2EE5-3F2E-E6CD-97E375101720}"/>
          </ac:inkMkLst>
        </pc:inkChg>
      </pc:sldChg>
      <pc:sldChg chg="addSp modSp add mod">
        <pc:chgData name="Ryan Tiew" userId="9c30d948-cdd4-4c39-bd80-b82be08defa6" providerId="ADAL" clId="{82715949-4B9D-4AFA-B355-DCCDA5995AB2}" dt="2026-08-10T17:08:17.221" v="3597" actId="1076"/>
        <pc:sldMkLst>
          <pc:docMk/>
          <pc:sldMk cId="802671628" sldId="267"/>
        </pc:sldMkLst>
        <pc:spChg chg="add">
          <ac:chgData name="Ryan Tiew" userId="9c30d948-cdd4-4c39-bd80-b82be08defa6" providerId="ADAL" clId="{82715949-4B9D-4AFA-B355-DCCDA5995AB2}" dt="2026-08-10T17:07:32.617" v="3584" actId="22"/>
          <ac:spMkLst>
            <pc:docMk/>
            <pc:sldMk cId="802671628" sldId="267"/>
            <ac:spMk id="29" creationId="{7F26E810-41A2-0850-BC19-93A38EE00EE1}"/>
          </ac:spMkLst>
        </pc:spChg>
        <pc:spChg chg="mod">
          <ac:chgData name="Ryan Tiew" userId="9c30d948-cdd4-4c39-bd80-b82be08defa6" providerId="ADAL" clId="{82715949-4B9D-4AFA-B355-DCCDA5995AB2}" dt="2026-08-10T17:08:17.221" v="3597" actId="1076"/>
          <ac:spMkLst>
            <pc:docMk/>
            <pc:sldMk cId="802671628" sldId="267"/>
            <ac:spMk id="54" creationId="{BCFCFB9C-447A-BEAF-CE21-E8D2FC071925}"/>
          </ac:spMkLst>
        </pc:spChg>
      </pc:sldChg>
      <pc:sldChg chg="addSp delSp modSp add del mod">
        <pc:chgData name="Ryan Tiew" userId="9c30d948-cdd4-4c39-bd80-b82be08defa6" providerId="ADAL" clId="{82715949-4B9D-4AFA-B355-DCCDA5995AB2}" dt="2026-08-10T16:59:34.307" v="3130" actId="2696"/>
        <pc:sldMkLst>
          <pc:docMk/>
          <pc:sldMk cId="1619459276" sldId="267"/>
        </pc:sldMkLst>
        <pc:spChg chg="mod">
          <ac:chgData name="Ryan Tiew" userId="9c30d948-cdd4-4c39-bd80-b82be08defa6" providerId="ADAL" clId="{82715949-4B9D-4AFA-B355-DCCDA5995AB2}" dt="2026-08-10T12:31:59.375" v="2180" actId="1076"/>
          <ac:spMkLst>
            <pc:docMk/>
            <pc:sldMk cId="1619459276" sldId="267"/>
            <ac:spMk id="3" creationId="{661521CC-EFFF-9AAE-DC7D-5F13E020DDBD}"/>
          </ac:spMkLst>
        </pc:spChg>
        <pc:spChg chg="add mod">
          <ac:chgData name="Ryan Tiew" userId="9c30d948-cdd4-4c39-bd80-b82be08defa6" providerId="ADAL" clId="{82715949-4B9D-4AFA-B355-DCCDA5995AB2}" dt="2026-08-10T10:26:49.677" v="2175" actId="20577"/>
          <ac:spMkLst>
            <pc:docMk/>
            <pc:sldMk cId="1619459276" sldId="267"/>
            <ac:spMk id="9" creationId="{F1773ED9-2280-88FF-8A50-26117888A987}"/>
          </ac:spMkLst>
        </pc:spChg>
        <pc:spChg chg="add del mod">
          <ac:chgData name="Ryan Tiew" userId="9c30d948-cdd4-4c39-bd80-b82be08defa6" providerId="ADAL" clId="{82715949-4B9D-4AFA-B355-DCCDA5995AB2}" dt="2026-08-10T16:37:25.042" v="2758" actId="478"/>
          <ac:spMkLst>
            <pc:docMk/>
            <pc:sldMk cId="1619459276" sldId="267"/>
            <ac:spMk id="28" creationId="{7D377393-FAFA-5964-AC70-BF77A5F17490}"/>
          </ac:spMkLst>
        </pc:spChg>
        <pc:spChg chg="add mod">
          <ac:chgData name="Ryan Tiew" userId="9c30d948-cdd4-4c39-bd80-b82be08defa6" providerId="ADAL" clId="{82715949-4B9D-4AFA-B355-DCCDA5995AB2}" dt="2026-08-10T16:47:30.804" v="2945" actId="20577"/>
          <ac:spMkLst>
            <pc:docMk/>
            <pc:sldMk cId="1619459276" sldId="267"/>
            <ac:spMk id="30" creationId="{8F08E68D-1A85-5F7E-A7D8-73916BAEC9C5}"/>
          </ac:spMkLst>
        </pc:spChg>
        <pc:spChg chg="add mod">
          <ac:chgData name="Ryan Tiew" userId="9c30d948-cdd4-4c39-bd80-b82be08defa6" providerId="ADAL" clId="{82715949-4B9D-4AFA-B355-DCCDA5995AB2}" dt="2026-08-10T16:48:07.204" v="2960" actId="255"/>
          <ac:spMkLst>
            <pc:docMk/>
            <pc:sldMk cId="1619459276" sldId="267"/>
            <ac:spMk id="40" creationId="{B3430D46-F986-E02D-2F18-C64999238D84}"/>
          </ac:spMkLst>
        </pc:spChg>
        <pc:spChg chg="add mod">
          <ac:chgData name="Ryan Tiew" userId="9c30d948-cdd4-4c39-bd80-b82be08defa6" providerId="ADAL" clId="{82715949-4B9D-4AFA-B355-DCCDA5995AB2}" dt="2026-08-10T16:48:17.586" v="2965" actId="20577"/>
          <ac:spMkLst>
            <pc:docMk/>
            <pc:sldMk cId="1619459276" sldId="267"/>
            <ac:spMk id="54" creationId="{BCFCFB9C-447A-BEAF-CE21-E8D2FC071925}"/>
          </ac:spMkLst>
        </pc:spChg>
        <pc:inkChg chg="add">
          <ac:chgData name="Ryan Tiew" userId="9c30d948-cdd4-4c39-bd80-b82be08defa6" providerId="ADAL" clId="{82715949-4B9D-4AFA-B355-DCCDA5995AB2}" dt="2026-08-10T10:27:51.300" v="2177" actId="9405"/>
          <ac:inkMkLst>
            <pc:docMk/>
            <pc:sldMk cId="1619459276" sldId="267"/>
            <ac:inkMk id="27" creationId="{A740CF49-2A04-814A-D68F-1E787759A20E}"/>
          </ac:inkMkLst>
        </pc:inkChg>
        <pc:inkChg chg="add">
          <ac:chgData name="Ryan Tiew" userId="9c30d948-cdd4-4c39-bd80-b82be08defa6" providerId="ADAL" clId="{82715949-4B9D-4AFA-B355-DCCDA5995AB2}" dt="2026-08-10T16:46:31.752" v="2914" actId="9405"/>
          <ac:inkMkLst>
            <pc:docMk/>
            <pc:sldMk cId="1619459276" sldId="267"/>
            <ac:inkMk id="31" creationId="{3644FF9C-76B3-87BC-828E-8C81CC82A454}"/>
          </ac:inkMkLst>
        </pc:inkChg>
        <pc:inkChg chg="add">
          <ac:chgData name="Ryan Tiew" userId="9c30d948-cdd4-4c39-bd80-b82be08defa6" providerId="ADAL" clId="{82715949-4B9D-4AFA-B355-DCCDA5995AB2}" dt="2026-08-10T16:46:41.670" v="2915" actId="9405"/>
          <ac:inkMkLst>
            <pc:docMk/>
            <pc:sldMk cId="1619459276" sldId="267"/>
            <ac:inkMk id="32" creationId="{AFFAC263-9B46-D449-4E01-807DDAFAA018}"/>
          </ac:inkMkLst>
        </pc:inkChg>
        <pc:inkChg chg="add">
          <ac:chgData name="Ryan Tiew" userId="9c30d948-cdd4-4c39-bd80-b82be08defa6" providerId="ADAL" clId="{82715949-4B9D-4AFA-B355-DCCDA5995AB2}" dt="2026-08-10T16:46:48.419" v="2916" actId="9405"/>
          <ac:inkMkLst>
            <pc:docMk/>
            <pc:sldMk cId="1619459276" sldId="267"/>
            <ac:inkMk id="33" creationId="{C0D63052-63DB-CEEF-BADE-4C13A7D8427D}"/>
          </ac:inkMkLst>
        </pc:inkChg>
      </pc:sldChg>
      <pc:sldChg chg="modSp add del mod">
        <pc:chgData name="Ryan Tiew" userId="9c30d948-cdd4-4c39-bd80-b82be08defa6" providerId="ADAL" clId="{82715949-4B9D-4AFA-B355-DCCDA5995AB2}" dt="2026-08-10T16:48:26.573" v="2966" actId="47"/>
        <pc:sldMkLst>
          <pc:docMk/>
          <pc:sldMk cId="1051189189" sldId="268"/>
        </pc:sldMkLst>
        <pc:spChg chg="mod">
          <ac:chgData name="Ryan Tiew" userId="9c30d948-cdd4-4c39-bd80-b82be08defa6" providerId="ADAL" clId="{82715949-4B9D-4AFA-B355-DCCDA5995AB2}" dt="2026-08-10T16:36:52.296" v="2757" actId="1076"/>
          <ac:spMkLst>
            <pc:docMk/>
            <pc:sldMk cId="1051189189" sldId="268"/>
            <ac:spMk id="28" creationId="{D83F1E5A-4970-A107-6F27-6E6C0468DC41}"/>
          </ac:spMkLst>
        </pc:spChg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2223224878" sldId="268"/>
        </pc:sldMkLst>
      </pc:sldChg>
      <pc:sldChg chg="addSp delSp modSp new add del mod">
        <pc:chgData name="Ryan Tiew" userId="9c30d948-cdd4-4c39-bd80-b82be08defa6" providerId="ADAL" clId="{82715949-4B9D-4AFA-B355-DCCDA5995AB2}" dt="2026-08-10T20:57:44.645" v="4721" actId="20577"/>
        <pc:sldMkLst>
          <pc:docMk/>
          <pc:sldMk cId="1909259933" sldId="269"/>
        </pc:sldMkLst>
        <pc:spChg chg="mod">
          <ac:chgData name="Ryan Tiew" userId="9c30d948-cdd4-4c39-bd80-b82be08defa6" providerId="ADAL" clId="{82715949-4B9D-4AFA-B355-DCCDA5995AB2}" dt="2026-08-10T16:23:08.533" v="2233" actId="20577"/>
          <ac:spMkLst>
            <pc:docMk/>
            <pc:sldMk cId="1909259933" sldId="269"/>
            <ac:spMk id="2" creationId="{B77952B4-B124-8A67-C932-0DE4ABEA5D65}"/>
          </ac:spMkLst>
        </pc:spChg>
        <pc:spChg chg="mod">
          <ac:chgData name="Ryan Tiew" userId="9c30d948-cdd4-4c39-bd80-b82be08defa6" providerId="ADAL" clId="{82715949-4B9D-4AFA-B355-DCCDA5995AB2}" dt="2026-08-10T20:57:44.645" v="4721" actId="20577"/>
          <ac:spMkLst>
            <pc:docMk/>
            <pc:sldMk cId="1909259933" sldId="269"/>
            <ac:spMk id="3" creationId="{B9DC8244-3025-6360-A5E0-2AEF9D99F3B7}"/>
          </ac:spMkLst>
        </pc:spChg>
        <pc:inkChg chg="add del">
          <ac:chgData name="Ryan Tiew" userId="9c30d948-cdd4-4c39-bd80-b82be08defa6" providerId="ADAL" clId="{82715949-4B9D-4AFA-B355-DCCDA5995AB2}" dt="2026-08-10T16:23:04.969" v="2224" actId="9405"/>
          <ac:inkMkLst>
            <pc:docMk/>
            <pc:sldMk cId="1909259933" sldId="269"/>
            <ac:inkMk id="4" creationId="{CBD713D3-123E-CB20-3E1B-018C190A3C50}"/>
          </ac:inkMkLst>
        </pc:inkChg>
      </pc:sldChg>
      <pc:sldChg chg="addSp add mod">
        <pc:chgData name="Ryan Tiew" userId="9c30d948-cdd4-4c39-bd80-b82be08defa6" providerId="ADAL" clId="{82715949-4B9D-4AFA-B355-DCCDA5995AB2}" dt="2026-08-10T17:06:14.713" v="3562" actId="22"/>
        <pc:sldMkLst>
          <pc:docMk/>
          <pc:sldMk cId="3457277945" sldId="270"/>
        </pc:sldMkLst>
        <pc:spChg chg="add">
          <ac:chgData name="Ryan Tiew" userId="9c30d948-cdd4-4c39-bd80-b82be08defa6" providerId="ADAL" clId="{82715949-4B9D-4AFA-B355-DCCDA5995AB2}" dt="2026-08-10T17:06:14.713" v="3562" actId="22"/>
          <ac:spMkLst>
            <pc:docMk/>
            <pc:sldMk cId="3457277945" sldId="270"/>
            <ac:spMk id="27" creationId="{C0F74F27-3B37-A180-7D53-8AECE80F0C67}"/>
          </ac:spMkLst>
        </pc:spChg>
      </pc:sldChg>
      <pc:sldChg chg="addSp modSp add mod">
        <pc:chgData name="Ryan Tiew" userId="9c30d948-cdd4-4c39-bd80-b82be08defa6" providerId="ADAL" clId="{82715949-4B9D-4AFA-B355-DCCDA5995AB2}" dt="2026-08-10T17:06:16.847" v="3563" actId="22"/>
        <pc:sldMkLst>
          <pc:docMk/>
          <pc:sldMk cId="1233908443" sldId="271"/>
        </pc:sldMkLst>
        <pc:spChg chg="add mod">
          <ac:chgData name="Ryan Tiew" userId="9c30d948-cdd4-4c39-bd80-b82be08defa6" providerId="ADAL" clId="{82715949-4B9D-4AFA-B355-DCCDA5995AB2}" dt="2026-08-10T16:41:39.713" v="2869" actId="20577"/>
          <ac:spMkLst>
            <pc:docMk/>
            <pc:sldMk cId="1233908443" sldId="271"/>
            <ac:spMk id="27" creationId="{4F669818-778E-30E3-62F6-96550BC639F9}"/>
          </ac:spMkLst>
        </pc:spChg>
        <pc:spChg chg="add">
          <ac:chgData name="Ryan Tiew" userId="9c30d948-cdd4-4c39-bd80-b82be08defa6" providerId="ADAL" clId="{82715949-4B9D-4AFA-B355-DCCDA5995AB2}" dt="2026-08-10T17:06:16.847" v="3563" actId="22"/>
          <ac:spMkLst>
            <pc:docMk/>
            <pc:sldMk cId="1233908443" sldId="271"/>
            <ac:spMk id="31" creationId="{217060F5-BAED-8831-7856-A34B23C2DC14}"/>
          </ac:spMkLst>
        </pc:spChg>
        <pc:inkChg chg="add">
          <ac:chgData name="Ryan Tiew" userId="9c30d948-cdd4-4c39-bd80-b82be08defa6" providerId="ADAL" clId="{82715949-4B9D-4AFA-B355-DCCDA5995AB2}" dt="2026-08-10T16:40:55.681" v="2859" actId="9405"/>
          <ac:inkMkLst>
            <pc:docMk/>
            <pc:sldMk cId="1233908443" sldId="271"/>
            <ac:inkMk id="28" creationId="{D1D4CB92-DF12-53EB-921C-14B78C24EE2B}"/>
          </ac:inkMkLst>
        </pc:inkChg>
        <pc:inkChg chg="add">
          <ac:chgData name="Ryan Tiew" userId="9c30d948-cdd4-4c39-bd80-b82be08defa6" providerId="ADAL" clId="{82715949-4B9D-4AFA-B355-DCCDA5995AB2}" dt="2026-08-10T16:41:26.489" v="2860" actId="9405"/>
          <ac:inkMkLst>
            <pc:docMk/>
            <pc:sldMk cId="1233908443" sldId="271"/>
            <ac:inkMk id="29" creationId="{A036B171-D412-600F-0075-0A349323C3E2}"/>
          </ac:inkMkLst>
        </pc:inkChg>
      </pc:sldChg>
      <pc:sldChg chg="addSp delSp modSp add mod ord">
        <pc:chgData name="Ryan Tiew" userId="9c30d948-cdd4-4c39-bd80-b82be08defa6" providerId="ADAL" clId="{82715949-4B9D-4AFA-B355-DCCDA5995AB2}" dt="2026-08-10T17:06:20.548" v="3565" actId="22"/>
        <pc:sldMkLst>
          <pc:docMk/>
          <pc:sldMk cId="453046269" sldId="272"/>
        </pc:sldMkLst>
        <pc:spChg chg="add mod">
          <ac:chgData name="Ryan Tiew" userId="9c30d948-cdd4-4c39-bd80-b82be08defa6" providerId="ADAL" clId="{82715949-4B9D-4AFA-B355-DCCDA5995AB2}" dt="2026-08-10T16:42:25.474" v="2884" actId="20577"/>
          <ac:spMkLst>
            <pc:docMk/>
            <pc:sldMk cId="453046269" sldId="272"/>
            <ac:spMk id="27" creationId="{41F8BEC9-B3F8-7DB9-8B64-12DAABF32784}"/>
          </ac:spMkLst>
        </pc:spChg>
        <pc:spChg chg="add">
          <ac:chgData name="Ryan Tiew" userId="9c30d948-cdd4-4c39-bd80-b82be08defa6" providerId="ADAL" clId="{82715949-4B9D-4AFA-B355-DCCDA5995AB2}" dt="2026-08-10T17:06:20.548" v="3565" actId="22"/>
          <ac:spMkLst>
            <pc:docMk/>
            <pc:sldMk cId="453046269" sldId="272"/>
            <ac:spMk id="40" creationId="{EA33A8E0-546D-6E4D-88EA-325044F2CD0B}"/>
          </ac:spMkLst>
        </pc:spChg>
        <pc:inkChg chg="add del">
          <ac:chgData name="Ryan Tiew" userId="9c30d948-cdd4-4c39-bd80-b82be08defa6" providerId="ADAL" clId="{82715949-4B9D-4AFA-B355-DCCDA5995AB2}" dt="2026-08-10T16:42:39.108" v="2886" actId="9405"/>
          <ac:inkMkLst>
            <pc:docMk/>
            <pc:sldMk cId="453046269" sldId="272"/>
            <ac:inkMk id="28" creationId="{10D12307-E8BA-490F-BB3A-45EAD190E6E6}"/>
          </ac:inkMkLst>
        </pc:inkChg>
        <pc:inkChg chg="add">
          <ac:chgData name="Ryan Tiew" userId="9c30d948-cdd4-4c39-bd80-b82be08defa6" providerId="ADAL" clId="{82715949-4B9D-4AFA-B355-DCCDA5995AB2}" dt="2026-08-10T16:42:45.161" v="2887" actId="9405"/>
          <ac:inkMkLst>
            <pc:docMk/>
            <pc:sldMk cId="453046269" sldId="272"/>
            <ac:inkMk id="29" creationId="{23CE1925-55A2-27F4-DA53-1459357DE29C}"/>
          </ac:inkMkLst>
        </pc:inkChg>
        <pc:inkChg chg="add">
          <ac:chgData name="Ryan Tiew" userId="9c30d948-cdd4-4c39-bd80-b82be08defa6" providerId="ADAL" clId="{82715949-4B9D-4AFA-B355-DCCDA5995AB2}" dt="2026-08-10T16:42:53.163" v="2888" actId="9405"/>
          <ac:inkMkLst>
            <pc:docMk/>
            <pc:sldMk cId="453046269" sldId="272"/>
            <ac:inkMk id="30" creationId="{3CB462AC-1EA3-3090-2A1C-3B7EB253DFB8}"/>
          </ac:inkMkLst>
        </pc:inkChg>
        <pc:inkChg chg="add del">
          <ac:chgData name="Ryan Tiew" userId="9c30d948-cdd4-4c39-bd80-b82be08defa6" providerId="ADAL" clId="{82715949-4B9D-4AFA-B355-DCCDA5995AB2}" dt="2026-08-10T16:42:57.197" v="2890" actId="9405"/>
          <ac:inkMkLst>
            <pc:docMk/>
            <pc:sldMk cId="453046269" sldId="272"/>
            <ac:inkMk id="31" creationId="{400CEEBA-F653-F87C-6767-0571B4BE7A92}"/>
          </ac:inkMkLst>
        </pc:inkChg>
        <pc:inkChg chg="add">
          <ac:chgData name="Ryan Tiew" userId="9c30d948-cdd4-4c39-bd80-b82be08defa6" providerId="ADAL" clId="{82715949-4B9D-4AFA-B355-DCCDA5995AB2}" dt="2026-08-10T16:43:00.732" v="2891" actId="9405"/>
          <ac:inkMkLst>
            <pc:docMk/>
            <pc:sldMk cId="453046269" sldId="272"/>
            <ac:inkMk id="32" creationId="{9D0EA3B7-3241-CBD6-ED5B-967C945D1F58}"/>
          </ac:inkMkLst>
        </pc:inkChg>
      </pc:sldChg>
      <pc:sldChg chg="addSp delSp modSp add mod">
        <pc:chgData name="Ryan Tiew" userId="9c30d948-cdd4-4c39-bd80-b82be08defa6" providerId="ADAL" clId="{82715949-4B9D-4AFA-B355-DCCDA5995AB2}" dt="2026-08-10T17:06:22.134" v="3566" actId="22"/>
        <pc:sldMkLst>
          <pc:docMk/>
          <pc:sldMk cId="3413357756" sldId="273"/>
        </pc:sldMkLst>
        <pc:spChg chg="add mod">
          <ac:chgData name="Ryan Tiew" userId="9c30d948-cdd4-4c39-bd80-b82be08defa6" providerId="ADAL" clId="{82715949-4B9D-4AFA-B355-DCCDA5995AB2}" dt="2026-08-10T16:43:38.303" v="2908" actId="20577"/>
          <ac:spMkLst>
            <pc:docMk/>
            <pc:sldMk cId="3413357756" sldId="273"/>
            <ac:spMk id="27" creationId="{DFCD2C46-F393-4B98-2F53-D36A633DD420}"/>
          </ac:spMkLst>
        </pc:spChg>
        <pc:spChg chg="add">
          <ac:chgData name="Ryan Tiew" userId="9c30d948-cdd4-4c39-bd80-b82be08defa6" providerId="ADAL" clId="{82715949-4B9D-4AFA-B355-DCCDA5995AB2}" dt="2026-08-10T17:06:22.134" v="3566" actId="22"/>
          <ac:spMkLst>
            <pc:docMk/>
            <pc:sldMk cId="3413357756" sldId="273"/>
            <ac:spMk id="33" creationId="{47335327-CB06-C081-B823-A4A8FECA13F3}"/>
          </ac:spMkLst>
        </pc:spChg>
        <pc:inkChg chg="add del">
          <ac:chgData name="Ryan Tiew" userId="9c30d948-cdd4-4c39-bd80-b82be08defa6" providerId="ADAL" clId="{82715949-4B9D-4AFA-B355-DCCDA5995AB2}" dt="2026-08-10T16:44:09.866" v="2912" actId="478"/>
          <ac:inkMkLst>
            <pc:docMk/>
            <pc:sldMk cId="3413357756" sldId="273"/>
            <ac:inkMk id="28" creationId="{BE184955-3595-B166-D527-0603DA074267}"/>
          </ac:inkMkLst>
        </pc:inkChg>
        <pc:inkChg chg="add">
          <ac:chgData name="Ryan Tiew" userId="9c30d948-cdd4-4c39-bd80-b82be08defa6" providerId="ADAL" clId="{82715949-4B9D-4AFA-B355-DCCDA5995AB2}" dt="2026-08-10T16:43:58.679" v="2910" actId="9405"/>
          <ac:inkMkLst>
            <pc:docMk/>
            <pc:sldMk cId="3413357756" sldId="273"/>
            <ac:inkMk id="29" creationId="{C8D6666E-D8BA-2FD3-7E7D-C9E533807420}"/>
          </ac:inkMkLst>
        </pc:inkChg>
        <pc:inkChg chg="add">
          <ac:chgData name="Ryan Tiew" userId="9c30d948-cdd4-4c39-bd80-b82be08defa6" providerId="ADAL" clId="{82715949-4B9D-4AFA-B355-DCCDA5995AB2}" dt="2026-08-10T16:44:04.730" v="2911" actId="9405"/>
          <ac:inkMkLst>
            <pc:docMk/>
            <pc:sldMk cId="3413357756" sldId="273"/>
            <ac:inkMk id="30" creationId="{CE4ED957-97B8-0ECA-2FB8-599EFDA39A4B}"/>
          </ac:inkMkLst>
        </pc:inkChg>
        <pc:inkChg chg="add">
          <ac:chgData name="Ryan Tiew" userId="9c30d948-cdd4-4c39-bd80-b82be08defa6" providerId="ADAL" clId="{82715949-4B9D-4AFA-B355-DCCDA5995AB2}" dt="2026-08-10T16:44:25.189" v="2913" actId="9405"/>
          <ac:inkMkLst>
            <pc:docMk/>
            <pc:sldMk cId="3413357756" sldId="273"/>
            <ac:inkMk id="31" creationId="{FF356B09-739B-C008-9BE4-DCDE1C9D41ED}"/>
          </ac:inkMkLst>
        </pc:inkChg>
      </pc:sldChg>
      <pc:sldChg chg="add del">
        <pc:chgData name="Ryan Tiew" userId="9c30d948-cdd4-4c39-bd80-b82be08defa6" providerId="ADAL" clId="{82715949-4B9D-4AFA-B355-DCCDA5995AB2}" dt="2026-08-10T16:49:23.846" v="2968" actId="47"/>
        <pc:sldMkLst>
          <pc:docMk/>
          <pc:sldMk cId="1856527896" sldId="274"/>
        </pc:sldMkLst>
      </pc:sldChg>
      <pc:sldChg chg="addSp modSp add mod">
        <pc:chgData name="Ryan Tiew" userId="9c30d948-cdd4-4c39-bd80-b82be08defa6" providerId="ADAL" clId="{82715949-4B9D-4AFA-B355-DCCDA5995AB2}" dt="2026-08-10T17:06:25.001" v="3568" actId="22"/>
        <pc:sldMkLst>
          <pc:docMk/>
          <pc:sldMk cId="2984637717" sldId="274"/>
        </pc:sldMkLst>
        <pc:spChg chg="add">
          <ac:chgData name="Ryan Tiew" userId="9c30d948-cdd4-4c39-bd80-b82be08defa6" providerId="ADAL" clId="{82715949-4B9D-4AFA-B355-DCCDA5995AB2}" dt="2026-08-10T17:06:25.001" v="3568" actId="22"/>
          <ac:spMkLst>
            <pc:docMk/>
            <pc:sldMk cId="2984637717" sldId="274"/>
            <ac:spMk id="29" creationId="{79BA1DE8-D8A9-A45C-5264-811CA86677E4}"/>
          </ac:spMkLst>
        </pc:spChg>
        <pc:spChg chg="mod">
          <ac:chgData name="Ryan Tiew" userId="9c30d948-cdd4-4c39-bd80-b82be08defa6" providerId="ADAL" clId="{82715949-4B9D-4AFA-B355-DCCDA5995AB2}" dt="2026-08-10T16:50:20.094" v="3035" actId="20577"/>
          <ac:spMkLst>
            <pc:docMk/>
            <pc:sldMk cId="2984637717" sldId="274"/>
            <ac:spMk id="89" creationId="{48E341E1-7245-0991-B196-00583AEFDCC7}"/>
          </ac:spMkLst>
        </pc:spChg>
        <pc:inkChg chg="add">
          <ac:chgData name="Ryan Tiew" userId="9c30d948-cdd4-4c39-bd80-b82be08defa6" providerId="ADAL" clId="{82715949-4B9D-4AFA-B355-DCCDA5995AB2}" dt="2026-08-10T16:50:42.454" v="3036" actId="9405"/>
          <ac:inkMkLst>
            <pc:docMk/>
            <pc:sldMk cId="2984637717" sldId="274"/>
            <ac:inkMk id="9" creationId="{447DEB6B-CE61-711B-3B71-74B5CBCB84D4}"/>
          </ac:inkMkLst>
        </pc:inkChg>
        <pc:inkChg chg="add">
          <ac:chgData name="Ryan Tiew" userId="9c30d948-cdd4-4c39-bd80-b82be08defa6" providerId="ADAL" clId="{82715949-4B9D-4AFA-B355-DCCDA5995AB2}" dt="2026-08-10T16:50:50.686" v="3037" actId="9405"/>
          <ac:inkMkLst>
            <pc:docMk/>
            <pc:sldMk cId="2984637717" sldId="274"/>
            <ac:inkMk id="27" creationId="{F50F690F-0175-88D1-008B-7446C9727DED}"/>
          </ac:inkMkLst>
        </pc:inkChg>
      </pc:sldChg>
      <pc:sldChg chg="addSp delSp modSp add mod">
        <pc:chgData name="Ryan Tiew" userId="9c30d948-cdd4-4c39-bd80-b82be08defa6" providerId="ADAL" clId="{82715949-4B9D-4AFA-B355-DCCDA5995AB2}" dt="2026-08-10T17:06:26.423" v="3569" actId="22"/>
        <pc:sldMkLst>
          <pc:docMk/>
          <pc:sldMk cId="2784141166" sldId="275"/>
        </pc:sldMkLst>
        <pc:spChg chg="add">
          <ac:chgData name="Ryan Tiew" userId="9c30d948-cdd4-4c39-bd80-b82be08defa6" providerId="ADAL" clId="{82715949-4B9D-4AFA-B355-DCCDA5995AB2}" dt="2026-08-10T17:06:26.423" v="3569" actId="22"/>
          <ac:spMkLst>
            <pc:docMk/>
            <pc:sldMk cId="2784141166" sldId="275"/>
            <ac:spMk id="33" creationId="{D1604852-4393-088E-68AC-3F9FC5B17F36}"/>
          </ac:spMkLst>
        </pc:spChg>
        <pc:spChg chg="mod">
          <ac:chgData name="Ryan Tiew" userId="9c30d948-cdd4-4c39-bd80-b82be08defa6" providerId="ADAL" clId="{82715949-4B9D-4AFA-B355-DCCDA5995AB2}" dt="2026-08-10T16:51:32.592" v="3063" actId="15373"/>
          <ac:spMkLst>
            <pc:docMk/>
            <pc:sldMk cId="2784141166" sldId="275"/>
            <ac:spMk id="89" creationId="{4F12EEAD-9DAB-0242-B3FA-C150197482CA}"/>
          </ac:spMkLst>
        </pc:spChg>
        <pc:inkChg chg="add">
          <ac:chgData name="Ryan Tiew" userId="9c30d948-cdd4-4c39-bd80-b82be08defa6" providerId="ADAL" clId="{82715949-4B9D-4AFA-B355-DCCDA5995AB2}" dt="2026-08-10T16:51:51.161" v="3066" actId="9405"/>
          <ac:inkMkLst>
            <pc:docMk/>
            <pc:sldMk cId="2784141166" sldId="275"/>
            <ac:inkMk id="28" creationId="{17FD94F1-0148-21FC-5248-C38A402E422D}"/>
          </ac:inkMkLst>
        </pc:inkChg>
        <pc:inkChg chg="add">
          <ac:chgData name="Ryan Tiew" userId="9c30d948-cdd4-4c39-bd80-b82be08defa6" providerId="ADAL" clId="{82715949-4B9D-4AFA-B355-DCCDA5995AB2}" dt="2026-08-10T16:51:55.361" v="3067" actId="9405"/>
          <ac:inkMkLst>
            <pc:docMk/>
            <pc:sldMk cId="2784141166" sldId="275"/>
            <ac:inkMk id="29" creationId="{9F2B387B-3A82-40B3-9676-FA015E947805}"/>
          </ac:inkMkLst>
        </pc:inkChg>
        <pc:inkChg chg="add del">
          <ac:chgData name="Ryan Tiew" userId="9c30d948-cdd4-4c39-bd80-b82be08defa6" providerId="ADAL" clId="{82715949-4B9D-4AFA-B355-DCCDA5995AB2}" dt="2026-08-10T16:51:58.455" v="3069" actId="9405"/>
          <ac:inkMkLst>
            <pc:docMk/>
            <pc:sldMk cId="2784141166" sldId="275"/>
            <ac:inkMk id="30" creationId="{1E96C779-5DAF-A373-9EF6-CC1FE5ADE232}"/>
          </ac:inkMkLst>
        </pc:inkChg>
        <pc:inkChg chg="add">
          <ac:chgData name="Ryan Tiew" userId="9c30d948-cdd4-4c39-bd80-b82be08defa6" providerId="ADAL" clId="{82715949-4B9D-4AFA-B355-DCCDA5995AB2}" dt="2026-08-10T16:52:02.275" v="3070" actId="9405"/>
          <ac:inkMkLst>
            <pc:docMk/>
            <pc:sldMk cId="2784141166" sldId="275"/>
            <ac:inkMk id="31" creationId="{8A4151E5-649E-41A8-9592-66B89895BED9}"/>
          </ac:inkMkLst>
        </pc:inkChg>
        <pc:inkChg chg="del">
          <ac:chgData name="Ryan Tiew" userId="9c30d948-cdd4-4c39-bd80-b82be08defa6" providerId="ADAL" clId="{82715949-4B9D-4AFA-B355-DCCDA5995AB2}" dt="2026-08-10T16:51:45.787" v="3065" actId="478"/>
          <ac:inkMkLst>
            <pc:docMk/>
            <pc:sldMk cId="2784141166" sldId="275"/>
            <ac:inkMk id="93" creationId="{C74E0D2B-5116-6508-EF85-FC100E515247}"/>
          </ac:inkMkLst>
        </pc:inkChg>
        <pc:inkChg chg="del">
          <ac:chgData name="Ryan Tiew" userId="9c30d948-cdd4-4c39-bd80-b82be08defa6" providerId="ADAL" clId="{82715949-4B9D-4AFA-B355-DCCDA5995AB2}" dt="2026-08-10T16:51:43.826" v="3064" actId="478"/>
          <ac:inkMkLst>
            <pc:docMk/>
            <pc:sldMk cId="2784141166" sldId="275"/>
            <ac:inkMk id="95" creationId="{E233F9C1-D716-3B3F-DA4C-6C34FC5A6E20}"/>
          </ac:inkMkLst>
        </pc:inkChg>
      </pc:sldChg>
      <pc:sldChg chg="addSp add mod">
        <pc:chgData name="Ryan Tiew" userId="9c30d948-cdd4-4c39-bd80-b82be08defa6" providerId="ADAL" clId="{82715949-4B9D-4AFA-B355-DCCDA5995AB2}" dt="2026-08-10T17:06:23.575" v="3567" actId="22"/>
        <pc:sldMkLst>
          <pc:docMk/>
          <pc:sldMk cId="3334027739" sldId="276"/>
        </pc:sldMkLst>
        <pc:spChg chg="add">
          <ac:chgData name="Ryan Tiew" userId="9c30d948-cdd4-4c39-bd80-b82be08defa6" providerId="ADAL" clId="{82715949-4B9D-4AFA-B355-DCCDA5995AB2}" dt="2026-08-10T17:06:23.575" v="3567" actId="22"/>
          <ac:spMkLst>
            <pc:docMk/>
            <pc:sldMk cId="3334027739" sldId="276"/>
            <ac:spMk id="27" creationId="{4E2B57F5-64D7-9B06-B132-3A34C939B0A7}"/>
          </ac:spMkLst>
        </pc:spChg>
      </pc:sldChg>
      <pc:sldChg chg="addSp modSp add mod">
        <pc:chgData name="Ryan Tiew" userId="9c30d948-cdd4-4c39-bd80-b82be08defa6" providerId="ADAL" clId="{82715949-4B9D-4AFA-B355-DCCDA5995AB2}" dt="2026-08-10T17:06:28.209" v="3570" actId="22"/>
        <pc:sldMkLst>
          <pc:docMk/>
          <pc:sldMk cId="666249917" sldId="277"/>
        </pc:sldMkLst>
        <pc:spChg chg="add mod">
          <ac:chgData name="Ryan Tiew" userId="9c30d948-cdd4-4c39-bd80-b82be08defa6" providerId="ADAL" clId="{82715949-4B9D-4AFA-B355-DCCDA5995AB2}" dt="2026-08-10T16:57:56.223" v="3129" actId="208"/>
          <ac:spMkLst>
            <pc:docMk/>
            <pc:sldMk cId="666249917" sldId="277"/>
            <ac:spMk id="32" creationId="{80FF6F17-5641-75C4-AD75-C3CB4427A7F1}"/>
          </ac:spMkLst>
        </pc:spChg>
        <pc:spChg chg="add">
          <ac:chgData name="Ryan Tiew" userId="9c30d948-cdd4-4c39-bd80-b82be08defa6" providerId="ADAL" clId="{82715949-4B9D-4AFA-B355-DCCDA5995AB2}" dt="2026-08-10T17:06:28.209" v="3570" actId="22"/>
          <ac:spMkLst>
            <pc:docMk/>
            <pc:sldMk cId="666249917" sldId="277"/>
            <ac:spMk id="40" creationId="{EF246294-E0F6-92F8-3B9C-CEB8E135F5C9}"/>
          </ac:spMkLst>
        </pc:spChg>
        <pc:spChg chg="mod">
          <ac:chgData name="Ryan Tiew" userId="9c30d948-cdd4-4c39-bd80-b82be08defa6" providerId="ADAL" clId="{82715949-4B9D-4AFA-B355-DCCDA5995AB2}" dt="2026-08-10T16:53:49.672" v="3123" actId="21"/>
          <ac:spMkLst>
            <pc:docMk/>
            <pc:sldMk cId="666249917" sldId="277"/>
            <ac:spMk id="89" creationId="{DB56D604-11B9-AD74-69BA-332AE51BFA74}"/>
          </ac:spMkLst>
        </pc:spChg>
      </pc:sldChg>
      <pc:sldChg chg="addSp modSp new mod">
        <pc:chgData name="Ryan Tiew" userId="9c30d948-cdd4-4c39-bd80-b82be08defa6" providerId="ADAL" clId="{82715949-4B9D-4AFA-B355-DCCDA5995AB2}" dt="2026-08-10T17:06:30.655" v="3571" actId="22"/>
        <pc:sldMkLst>
          <pc:docMk/>
          <pc:sldMk cId="1272760457" sldId="278"/>
        </pc:sldMkLst>
        <pc:spChg chg="mod">
          <ac:chgData name="Ryan Tiew" userId="9c30d948-cdd4-4c39-bd80-b82be08defa6" providerId="ADAL" clId="{82715949-4B9D-4AFA-B355-DCCDA5995AB2}" dt="2026-08-10T16:59:48.982" v="3159" actId="20577"/>
          <ac:spMkLst>
            <pc:docMk/>
            <pc:sldMk cId="1272760457" sldId="278"/>
            <ac:spMk id="2" creationId="{BF2BF26E-C992-27F1-6EAF-C7CF678DDD69}"/>
          </ac:spMkLst>
        </pc:spChg>
        <pc:spChg chg="mod">
          <ac:chgData name="Ryan Tiew" userId="9c30d948-cdd4-4c39-bd80-b82be08defa6" providerId="ADAL" clId="{82715949-4B9D-4AFA-B355-DCCDA5995AB2}" dt="2026-08-10T17:00:11.091" v="3218" actId="20577"/>
          <ac:spMkLst>
            <pc:docMk/>
            <pc:sldMk cId="1272760457" sldId="278"/>
            <ac:spMk id="3" creationId="{BB34E60E-B260-DF92-0033-27C1A83EF87E}"/>
          </ac:spMkLst>
        </pc:spChg>
        <pc:spChg chg="add">
          <ac:chgData name="Ryan Tiew" userId="9c30d948-cdd4-4c39-bd80-b82be08defa6" providerId="ADAL" clId="{82715949-4B9D-4AFA-B355-DCCDA5995AB2}" dt="2026-08-10T17:06:30.655" v="3571" actId="22"/>
          <ac:spMkLst>
            <pc:docMk/>
            <pc:sldMk cId="1272760457" sldId="278"/>
            <ac:spMk id="5" creationId="{90A1A26B-5891-3AC9-7AD1-BC77EB63E3D8}"/>
          </ac:spMkLst>
        </pc:spChg>
      </pc:sldChg>
      <pc:sldChg chg="addSp delSp modSp add mod modAnim">
        <pc:chgData name="Ryan Tiew" userId="9c30d948-cdd4-4c39-bd80-b82be08defa6" providerId="ADAL" clId="{82715949-4B9D-4AFA-B355-DCCDA5995AB2}" dt="2026-08-11T13:25:16.276" v="8771" actId="478"/>
        <pc:sldMkLst>
          <pc:docMk/>
          <pc:sldMk cId="125375950" sldId="279"/>
        </pc:sldMkLst>
        <pc:spChg chg="mod">
          <ac:chgData name="Ryan Tiew" userId="9c30d948-cdd4-4c39-bd80-b82be08defa6" providerId="ADAL" clId="{82715949-4B9D-4AFA-B355-DCCDA5995AB2}" dt="2026-08-10T17:04:49.169" v="3531" actId="20577"/>
          <ac:spMkLst>
            <pc:docMk/>
            <pc:sldMk cId="125375950" sldId="279"/>
            <ac:spMk id="3" creationId="{1EEB2C37-F9B7-C269-FFB6-5601002A7E63}"/>
          </ac:spMkLst>
        </pc:spChg>
        <pc:spChg chg="add del mod">
          <ac:chgData name="Ryan Tiew" userId="9c30d948-cdd4-4c39-bd80-b82be08defa6" providerId="ADAL" clId="{82715949-4B9D-4AFA-B355-DCCDA5995AB2}" dt="2026-08-11T13:25:16.276" v="8771" actId="478"/>
          <ac:spMkLst>
            <pc:docMk/>
            <pc:sldMk cId="125375950" sldId="279"/>
            <ac:spMk id="4" creationId="{1D31E6AE-5E8E-3273-D9C7-FA118D93DEA0}"/>
          </ac:spMkLst>
        </pc:spChg>
        <pc:spChg chg="add">
          <ac:chgData name="Ryan Tiew" userId="9c30d948-cdd4-4c39-bd80-b82be08defa6" providerId="ADAL" clId="{82715949-4B9D-4AFA-B355-DCCDA5995AB2}" dt="2026-08-10T17:06:32.094" v="3572" actId="22"/>
          <ac:spMkLst>
            <pc:docMk/>
            <pc:sldMk cId="125375950" sldId="279"/>
            <ac:spMk id="5" creationId="{16AD54EB-F7E2-E43D-6C6A-A6A31FB276C3}"/>
          </ac:spMkLst>
        </pc:spChg>
      </pc:sldChg>
      <pc:sldChg chg="addSp modSp add mod">
        <pc:chgData name="Ryan Tiew" userId="9c30d948-cdd4-4c39-bd80-b82be08defa6" providerId="ADAL" clId="{82715949-4B9D-4AFA-B355-DCCDA5995AB2}" dt="2026-08-10T17:15:48.304" v="3769" actId="20577"/>
        <pc:sldMkLst>
          <pc:docMk/>
          <pc:sldMk cId="1964406517" sldId="280"/>
        </pc:sldMkLst>
        <pc:spChg chg="mod">
          <ac:chgData name="Ryan Tiew" userId="9c30d948-cdd4-4c39-bd80-b82be08defa6" providerId="ADAL" clId="{82715949-4B9D-4AFA-B355-DCCDA5995AB2}" dt="2026-08-10T17:15:48.304" v="3769" actId="20577"/>
          <ac:spMkLst>
            <pc:docMk/>
            <pc:sldMk cId="1964406517" sldId="280"/>
            <ac:spMk id="3" creationId="{9769E8C4-8283-D3D4-F3B0-F853390AABB8}"/>
          </ac:spMkLst>
        </pc:spChg>
        <pc:spChg chg="add">
          <ac:chgData name="Ryan Tiew" userId="9c30d948-cdd4-4c39-bd80-b82be08defa6" providerId="ADAL" clId="{82715949-4B9D-4AFA-B355-DCCDA5995AB2}" dt="2026-08-10T17:06:34.295" v="3573" actId="22"/>
          <ac:spMkLst>
            <pc:docMk/>
            <pc:sldMk cId="1964406517" sldId="280"/>
            <ac:spMk id="5" creationId="{93A1416A-155F-49C5-B4E4-9373A9F47FA0}"/>
          </ac:spMkLst>
        </pc:spChg>
      </pc:sldChg>
      <pc:sldChg chg="modSp add">
        <pc:chgData name="Ryan Tiew" userId="9c30d948-cdd4-4c39-bd80-b82be08defa6" providerId="ADAL" clId="{82715949-4B9D-4AFA-B355-DCCDA5995AB2}" dt="2026-08-10T17:14:47.176" v="3767" actId="20577"/>
        <pc:sldMkLst>
          <pc:docMk/>
          <pc:sldMk cId="1888137433" sldId="281"/>
        </pc:sldMkLst>
        <pc:spChg chg="mod">
          <ac:chgData name="Ryan Tiew" userId="9c30d948-cdd4-4c39-bd80-b82be08defa6" providerId="ADAL" clId="{82715949-4B9D-4AFA-B355-DCCDA5995AB2}" dt="2026-08-10T17:14:47.176" v="3767" actId="20577"/>
          <ac:spMkLst>
            <pc:docMk/>
            <pc:sldMk cId="1888137433" sldId="281"/>
            <ac:spMk id="3" creationId="{E188DAFE-3B8F-444C-A5BD-56404289ADD4}"/>
          </ac:spMkLst>
        </pc:spChg>
        <pc:spChg chg="mod">
          <ac:chgData name="Ryan Tiew" userId="9c30d948-cdd4-4c39-bd80-b82be08defa6" providerId="ADAL" clId="{82715949-4B9D-4AFA-B355-DCCDA5995AB2}" dt="2026-08-10T17:06:44.224" v="3580" actId="20577"/>
          <ac:spMkLst>
            <pc:docMk/>
            <pc:sldMk cId="1888137433" sldId="281"/>
            <ac:spMk id="5" creationId="{FDDF1B8B-70A5-50EE-F6E2-11CC1B1090B8}"/>
          </ac:spMkLst>
        </pc:spChg>
      </pc:sldChg>
      <pc:sldChg chg="addSp delSp modSp add del mod">
        <pc:chgData name="Ryan Tiew" userId="9c30d948-cdd4-4c39-bd80-b82be08defa6" providerId="ADAL" clId="{82715949-4B9D-4AFA-B355-DCCDA5995AB2}" dt="2026-08-10T17:11:38.410" v="3730" actId="47"/>
        <pc:sldMkLst>
          <pc:docMk/>
          <pc:sldMk cId="2030473690" sldId="282"/>
        </pc:sldMkLst>
        <pc:spChg chg="mod">
          <ac:chgData name="Ryan Tiew" userId="9c30d948-cdd4-4c39-bd80-b82be08defa6" providerId="ADAL" clId="{82715949-4B9D-4AFA-B355-DCCDA5995AB2}" dt="2026-08-10T17:11:18.971" v="3726" actId="20577"/>
          <ac:spMkLst>
            <pc:docMk/>
            <pc:sldMk cId="2030473690" sldId="282"/>
            <ac:spMk id="30" creationId="{B412D6C4-2D09-50BC-8A4B-9854C11FAD8F}"/>
          </ac:spMkLst>
        </pc:spChg>
        <pc:spChg chg="add">
          <ac:chgData name="Ryan Tiew" userId="9c30d948-cdd4-4c39-bd80-b82be08defa6" providerId="ADAL" clId="{82715949-4B9D-4AFA-B355-DCCDA5995AB2}" dt="2026-08-10T17:08:18.962" v="3598" actId="22"/>
          <ac:spMkLst>
            <pc:docMk/>
            <pc:sldMk cId="2030473690" sldId="282"/>
            <ac:spMk id="47" creationId="{63E8B3AB-0A72-2667-42F2-3B8FB9B35F95}"/>
          </ac:spMkLst>
        </pc:spChg>
        <pc:spChg chg="del">
          <ac:chgData name="Ryan Tiew" userId="9c30d948-cdd4-4c39-bd80-b82be08defa6" providerId="ADAL" clId="{82715949-4B9D-4AFA-B355-DCCDA5995AB2}" dt="2026-08-10T17:08:21.930" v="3599" actId="478"/>
          <ac:spMkLst>
            <pc:docMk/>
            <pc:sldMk cId="2030473690" sldId="282"/>
            <ac:spMk id="54" creationId="{E3BC413D-DBD1-8475-577F-58545E6B63A4}"/>
          </ac:spMkLst>
        </pc:spChg>
      </pc:sldChg>
      <pc:sldChg chg="addSp delSp modSp add mod">
        <pc:chgData name="Ryan Tiew" userId="9c30d948-cdd4-4c39-bd80-b82be08defa6" providerId="ADAL" clId="{82715949-4B9D-4AFA-B355-DCCDA5995AB2}" dt="2026-08-10T20:56:06.457" v="4716" actId="20577"/>
        <pc:sldMkLst>
          <pc:docMk/>
          <pc:sldMk cId="3708728205" sldId="283"/>
        </pc:sldMkLst>
        <pc:spChg chg="add mod">
          <ac:chgData name="Ryan Tiew" userId="9c30d948-cdd4-4c39-bd80-b82be08defa6" providerId="ADAL" clId="{82715949-4B9D-4AFA-B355-DCCDA5995AB2}" dt="2026-08-10T17:12:04.306" v="3738" actId="208"/>
          <ac:spMkLst>
            <pc:docMk/>
            <pc:sldMk cId="3708728205" sldId="283"/>
            <ac:spMk id="28" creationId="{6787E21F-851F-8EED-0D48-4B6422DE44C5}"/>
          </ac:spMkLst>
        </pc:spChg>
        <pc:spChg chg="mod">
          <ac:chgData name="Ryan Tiew" userId="9c30d948-cdd4-4c39-bd80-b82be08defa6" providerId="ADAL" clId="{82715949-4B9D-4AFA-B355-DCCDA5995AB2}" dt="2026-08-10T20:56:06.457" v="4716" actId="20577"/>
          <ac:spMkLst>
            <pc:docMk/>
            <pc:sldMk cId="3708728205" sldId="283"/>
            <ac:spMk id="30" creationId="{A2088285-80C3-E6AD-4602-49E38E863575}"/>
          </ac:spMkLst>
        </pc:spChg>
        <pc:inkChg chg="add del">
          <ac:chgData name="Ryan Tiew" userId="9c30d948-cdd4-4c39-bd80-b82be08defa6" providerId="ADAL" clId="{82715949-4B9D-4AFA-B355-DCCDA5995AB2}" dt="2026-08-10T17:12:26.624" v="3741" actId="9405"/>
          <ac:inkMkLst>
            <pc:docMk/>
            <pc:sldMk cId="3708728205" sldId="283"/>
            <ac:inkMk id="54" creationId="{2D8AC737-18C5-E1E0-D45E-0ED910B420AA}"/>
          </ac:inkMkLst>
        </pc:inkChg>
        <pc:inkChg chg="add del">
          <ac:chgData name="Ryan Tiew" userId="9c30d948-cdd4-4c39-bd80-b82be08defa6" providerId="ADAL" clId="{82715949-4B9D-4AFA-B355-DCCDA5995AB2}" dt="2026-08-10T17:12:38.703" v="3743" actId="9405"/>
          <ac:inkMkLst>
            <pc:docMk/>
            <pc:sldMk cId="3708728205" sldId="283"/>
            <ac:inkMk id="56" creationId="{1A31C022-FC61-6D9C-6F8C-2E82B04C3AE3}"/>
          </ac:inkMkLst>
        </pc:inkChg>
        <pc:inkChg chg="add">
          <ac:chgData name="Ryan Tiew" userId="9c30d948-cdd4-4c39-bd80-b82be08defa6" providerId="ADAL" clId="{82715949-4B9D-4AFA-B355-DCCDA5995AB2}" dt="2026-08-10T17:13:22.871" v="3754" actId="9405"/>
          <ac:inkMkLst>
            <pc:docMk/>
            <pc:sldMk cId="3708728205" sldId="283"/>
            <ac:inkMk id="57" creationId="{1C76DB5F-AE9C-52E0-C9DE-4FDAD65B5D41}"/>
          </ac:inkMkLst>
        </pc:inkChg>
      </pc:sldChg>
      <pc:sldChg chg="modSp add mod">
        <pc:chgData name="Ryan Tiew" userId="9c30d948-cdd4-4c39-bd80-b82be08defa6" providerId="ADAL" clId="{82715949-4B9D-4AFA-B355-DCCDA5995AB2}" dt="2026-08-10T20:56:15.644" v="4718" actId="20577"/>
        <pc:sldMkLst>
          <pc:docMk/>
          <pc:sldMk cId="2480611728" sldId="284"/>
        </pc:sldMkLst>
        <pc:spChg chg="mod">
          <ac:chgData name="Ryan Tiew" userId="9c30d948-cdd4-4c39-bd80-b82be08defa6" providerId="ADAL" clId="{82715949-4B9D-4AFA-B355-DCCDA5995AB2}" dt="2026-08-10T17:12:48.569" v="3749" actId="1035"/>
          <ac:spMkLst>
            <pc:docMk/>
            <pc:sldMk cId="2480611728" sldId="284"/>
            <ac:spMk id="28" creationId="{120EDB0C-CECA-CCE7-C7F5-A0F8B37B8475}"/>
          </ac:spMkLst>
        </pc:spChg>
        <pc:spChg chg="mod">
          <ac:chgData name="Ryan Tiew" userId="9c30d948-cdd4-4c39-bd80-b82be08defa6" providerId="ADAL" clId="{82715949-4B9D-4AFA-B355-DCCDA5995AB2}" dt="2026-08-10T20:56:15.644" v="4718" actId="20577"/>
          <ac:spMkLst>
            <pc:docMk/>
            <pc:sldMk cId="2480611728" sldId="284"/>
            <ac:spMk id="30" creationId="{391B19BD-55CF-86DA-7CD2-5CC5688DA3A7}"/>
          </ac:spMkLst>
        </pc:spChg>
      </pc:sldChg>
      <pc:sldChg chg="addSp delSp modSp add mod">
        <pc:chgData name="Ryan Tiew" userId="9c30d948-cdd4-4c39-bd80-b82be08defa6" providerId="ADAL" clId="{82715949-4B9D-4AFA-B355-DCCDA5995AB2}" dt="2026-08-10T20:56:22.343" v="4720" actId="20577"/>
        <pc:sldMkLst>
          <pc:docMk/>
          <pc:sldMk cId="3339330855" sldId="285"/>
        </pc:sldMkLst>
        <pc:spChg chg="del">
          <ac:chgData name="Ryan Tiew" userId="9c30d948-cdd4-4c39-bd80-b82be08defa6" providerId="ADAL" clId="{82715949-4B9D-4AFA-B355-DCCDA5995AB2}" dt="2026-08-10T17:12:53.336" v="3751" actId="478"/>
          <ac:spMkLst>
            <pc:docMk/>
            <pc:sldMk cId="3339330855" sldId="285"/>
            <ac:spMk id="28" creationId="{78E0C55F-F3B1-8208-6733-51A025915C02}"/>
          </ac:spMkLst>
        </pc:spChg>
        <pc:spChg chg="mod">
          <ac:chgData name="Ryan Tiew" userId="9c30d948-cdd4-4c39-bd80-b82be08defa6" providerId="ADAL" clId="{82715949-4B9D-4AFA-B355-DCCDA5995AB2}" dt="2026-08-10T20:56:22.343" v="4720" actId="20577"/>
          <ac:spMkLst>
            <pc:docMk/>
            <pc:sldMk cId="3339330855" sldId="285"/>
            <ac:spMk id="30" creationId="{252F1B94-A363-D828-BA8E-8F0E7346B8F1}"/>
          </ac:spMkLst>
        </pc:spChg>
        <pc:inkChg chg="add del">
          <ac:chgData name="Ryan Tiew" userId="9c30d948-cdd4-4c39-bd80-b82be08defa6" providerId="ADAL" clId="{82715949-4B9D-4AFA-B355-DCCDA5995AB2}" dt="2026-08-10T17:13:06.524" v="3753" actId="9405"/>
          <ac:inkMkLst>
            <pc:docMk/>
            <pc:sldMk cId="3339330855" sldId="285"/>
            <ac:inkMk id="54" creationId="{3CFD475C-3DCD-7553-42B6-2C938A2989DD}"/>
          </ac:inkMkLst>
        </pc:inkChg>
        <pc:inkChg chg="add">
          <ac:chgData name="Ryan Tiew" userId="9c30d948-cdd4-4c39-bd80-b82be08defa6" providerId="ADAL" clId="{82715949-4B9D-4AFA-B355-DCCDA5995AB2}" dt="2026-08-10T17:13:34.319" v="3755" actId="9405"/>
          <ac:inkMkLst>
            <pc:docMk/>
            <pc:sldMk cId="3339330855" sldId="285"/>
            <ac:inkMk id="56" creationId="{EB3EDDFA-1A4D-63A7-B3AB-53813086A081}"/>
          </ac:inkMkLst>
        </pc:inkChg>
        <pc:inkChg chg="add">
          <ac:chgData name="Ryan Tiew" userId="9c30d948-cdd4-4c39-bd80-b82be08defa6" providerId="ADAL" clId="{82715949-4B9D-4AFA-B355-DCCDA5995AB2}" dt="2026-08-10T17:13:39.971" v="3756" actId="9405"/>
          <ac:inkMkLst>
            <pc:docMk/>
            <pc:sldMk cId="3339330855" sldId="285"/>
            <ac:inkMk id="57" creationId="{D54B1B56-560D-84FC-BD4D-5615AB899DB6}"/>
          </ac:inkMkLst>
        </pc:inkChg>
        <pc:inkChg chg="add">
          <ac:chgData name="Ryan Tiew" userId="9c30d948-cdd4-4c39-bd80-b82be08defa6" providerId="ADAL" clId="{82715949-4B9D-4AFA-B355-DCCDA5995AB2}" dt="2026-08-10T17:13:50.536" v="3757" actId="9405"/>
          <ac:inkMkLst>
            <pc:docMk/>
            <pc:sldMk cId="3339330855" sldId="285"/>
            <ac:inkMk id="58" creationId="{AB554CA0-DA8D-8C3C-0105-8087CB0AD4D9}"/>
          </ac:inkMkLst>
        </pc:inkChg>
        <pc:inkChg chg="add">
          <ac:chgData name="Ryan Tiew" userId="9c30d948-cdd4-4c39-bd80-b82be08defa6" providerId="ADAL" clId="{82715949-4B9D-4AFA-B355-DCCDA5995AB2}" dt="2026-08-10T17:13:59.930" v="3758" actId="9405"/>
          <ac:inkMkLst>
            <pc:docMk/>
            <pc:sldMk cId="3339330855" sldId="285"/>
            <ac:inkMk id="59" creationId="{725B9294-9351-E72E-9BA5-4AEA2F5FEDC9}"/>
          </ac:inkMkLst>
        </pc:inkChg>
        <pc:inkChg chg="add">
          <ac:chgData name="Ryan Tiew" userId="9c30d948-cdd4-4c39-bd80-b82be08defa6" providerId="ADAL" clId="{82715949-4B9D-4AFA-B355-DCCDA5995AB2}" dt="2026-08-10T17:14:06.378" v="3759" actId="9405"/>
          <ac:inkMkLst>
            <pc:docMk/>
            <pc:sldMk cId="3339330855" sldId="285"/>
            <ac:inkMk id="60" creationId="{9757C734-8955-E548-CAB0-228D5433928A}"/>
          </ac:inkMkLst>
        </pc:inkChg>
        <pc:inkChg chg="add">
          <ac:chgData name="Ryan Tiew" userId="9c30d948-cdd4-4c39-bd80-b82be08defa6" providerId="ADAL" clId="{82715949-4B9D-4AFA-B355-DCCDA5995AB2}" dt="2026-08-10T17:14:13.392" v="3760" actId="9405"/>
          <ac:inkMkLst>
            <pc:docMk/>
            <pc:sldMk cId="3339330855" sldId="285"/>
            <ac:inkMk id="61" creationId="{8BB1B0BA-5FC7-2209-F40B-10816D918914}"/>
          </ac:inkMkLst>
        </pc:inkChg>
      </pc:sldChg>
      <pc:sldChg chg="addSp modSp add mod modAnim">
        <pc:chgData name="Ryan Tiew" userId="9c30d948-cdd4-4c39-bd80-b82be08defa6" providerId="ADAL" clId="{82715949-4B9D-4AFA-B355-DCCDA5995AB2}" dt="2026-08-11T08:19:58.576" v="8190" actId="14100"/>
        <pc:sldMkLst>
          <pc:docMk/>
          <pc:sldMk cId="2092581219" sldId="286"/>
        </pc:sldMkLst>
        <pc:spChg chg="mod">
          <ac:chgData name="Ryan Tiew" userId="9c30d948-cdd4-4c39-bd80-b82be08defa6" providerId="ADAL" clId="{82715949-4B9D-4AFA-B355-DCCDA5995AB2}" dt="2026-08-10T17:31:20.613" v="4314" actId="20577"/>
          <ac:spMkLst>
            <pc:docMk/>
            <pc:sldMk cId="2092581219" sldId="286"/>
            <ac:spMk id="3" creationId="{53FD241B-1107-4C58-EB20-BC8F39B6E87E}"/>
          </ac:spMkLst>
        </pc:spChg>
        <pc:spChg chg="add mod">
          <ac:chgData name="Ryan Tiew" userId="9c30d948-cdd4-4c39-bd80-b82be08defa6" providerId="ADAL" clId="{82715949-4B9D-4AFA-B355-DCCDA5995AB2}" dt="2026-08-11T08:19:58.576" v="8190" actId="14100"/>
          <ac:spMkLst>
            <pc:docMk/>
            <pc:sldMk cId="2092581219" sldId="286"/>
            <ac:spMk id="4" creationId="{CAE195F4-75D0-09E1-F315-E77CEE12C591}"/>
          </ac:spMkLst>
        </pc:spChg>
      </pc:sldChg>
      <pc:sldChg chg="modSp add del mod">
        <pc:chgData name="Ryan Tiew" userId="9c30d948-cdd4-4c39-bd80-b82be08defa6" providerId="ADAL" clId="{82715949-4B9D-4AFA-B355-DCCDA5995AB2}" dt="2026-08-10T18:04:30.123" v="4365" actId="47"/>
        <pc:sldMkLst>
          <pc:docMk/>
          <pc:sldMk cId="624188777" sldId="287"/>
        </pc:sldMkLst>
        <pc:spChg chg="mod">
          <ac:chgData name="Ryan Tiew" userId="9c30d948-cdd4-4c39-bd80-b82be08defa6" providerId="ADAL" clId="{82715949-4B9D-4AFA-B355-DCCDA5995AB2}" dt="2026-08-10T18:03:04.585" v="4359" actId="1076"/>
          <ac:spMkLst>
            <pc:docMk/>
            <pc:sldMk cId="624188777" sldId="287"/>
            <ac:spMk id="5" creationId="{30AEF472-BDDB-F51A-23D6-D15ED1EE0D21}"/>
          </ac:spMkLst>
        </pc:spChg>
        <pc:spChg chg="mod">
          <ac:chgData name="Ryan Tiew" userId="9c30d948-cdd4-4c39-bd80-b82be08defa6" providerId="ADAL" clId="{82715949-4B9D-4AFA-B355-DCCDA5995AB2}" dt="2026-08-10T18:03:07.278" v="4360" actId="1076"/>
          <ac:spMkLst>
            <pc:docMk/>
            <pc:sldMk cId="624188777" sldId="287"/>
            <ac:spMk id="14" creationId="{69150A03-C79E-2581-E533-C2DBECB5FCF3}"/>
          </ac:spMkLst>
        </pc:spChg>
      </pc:sldChg>
      <pc:sldChg chg="addSp delSp modSp add del mod ord delAnim modAnim">
        <pc:chgData name="Ryan Tiew" userId="9c30d948-cdd4-4c39-bd80-b82be08defa6" providerId="ADAL" clId="{82715949-4B9D-4AFA-B355-DCCDA5995AB2}" dt="2026-08-11T07:09:18.662" v="7503" actId="47"/>
        <pc:sldMkLst>
          <pc:docMk/>
          <pc:sldMk cId="1264877255" sldId="287"/>
        </pc:sldMkLst>
        <pc:spChg chg="mod">
          <ac:chgData name="Ryan Tiew" userId="9c30d948-cdd4-4c39-bd80-b82be08defa6" providerId="ADAL" clId="{82715949-4B9D-4AFA-B355-DCCDA5995AB2}" dt="2026-08-10T18:08:54.831" v="4375" actId="1076"/>
          <ac:spMkLst>
            <pc:docMk/>
            <pc:sldMk cId="1264877255" sldId="287"/>
            <ac:spMk id="2" creationId="{63335B2F-A19F-3D22-FE4B-35B60F15DC50}"/>
          </ac:spMkLst>
        </pc:spChg>
        <pc:spChg chg="mod">
          <ac:chgData name="Ryan Tiew" userId="9c30d948-cdd4-4c39-bd80-b82be08defa6" providerId="ADAL" clId="{82715949-4B9D-4AFA-B355-DCCDA5995AB2}" dt="2026-08-10T18:12:33.218" v="4411" actId="1076"/>
          <ac:spMkLst>
            <pc:docMk/>
            <pc:sldMk cId="1264877255" sldId="287"/>
            <ac:spMk id="3" creationId="{F65457F4-7F58-86A9-154C-76C554D11728}"/>
          </ac:spMkLst>
        </pc:spChg>
        <pc:spChg chg="mod">
          <ac:chgData name="Ryan Tiew" userId="9c30d948-cdd4-4c39-bd80-b82be08defa6" providerId="ADAL" clId="{82715949-4B9D-4AFA-B355-DCCDA5995AB2}" dt="2026-08-10T18:11:59.588" v="4408" actId="20577"/>
          <ac:spMkLst>
            <pc:docMk/>
            <pc:sldMk cId="1264877255" sldId="287"/>
            <ac:spMk id="5" creationId="{3C0356F4-B55D-7CB9-FEB6-7526A1C80171}"/>
          </ac:spMkLst>
        </pc:spChg>
        <pc:spChg chg="mod">
          <ac:chgData name="Ryan Tiew" userId="9c30d948-cdd4-4c39-bd80-b82be08defa6" providerId="ADAL" clId="{82715949-4B9D-4AFA-B355-DCCDA5995AB2}" dt="2026-08-10T18:12:59.711" v="4416" actId="1035"/>
          <ac:spMkLst>
            <pc:docMk/>
            <pc:sldMk cId="1264877255" sldId="287"/>
            <ac:spMk id="6" creationId="{AFACC392-790C-D608-B294-87191CB9E85C}"/>
          </ac:spMkLst>
        </pc:spChg>
        <pc:spChg chg="add del mod">
          <ac:chgData name="Ryan Tiew" userId="9c30d948-cdd4-4c39-bd80-b82be08defa6" providerId="ADAL" clId="{82715949-4B9D-4AFA-B355-DCCDA5995AB2}" dt="2026-08-10T18:10:36.044" v="4401" actId="478"/>
          <ac:spMkLst>
            <pc:docMk/>
            <pc:sldMk cId="1264877255" sldId="287"/>
            <ac:spMk id="7" creationId="{22E55CDB-52C5-7602-A2D4-CC9DBCD63F2D}"/>
          </ac:spMkLst>
        </pc:spChg>
        <pc:spChg chg="add del mod">
          <ac:chgData name="Ryan Tiew" userId="9c30d948-cdd4-4c39-bd80-b82be08defa6" providerId="ADAL" clId="{82715949-4B9D-4AFA-B355-DCCDA5995AB2}" dt="2026-08-10T18:10:33.365" v="4400" actId="478"/>
          <ac:spMkLst>
            <pc:docMk/>
            <pc:sldMk cId="1264877255" sldId="287"/>
            <ac:spMk id="8" creationId="{FA14F663-B721-1D36-2486-0CA133203ECB}"/>
          </ac:spMkLst>
        </pc:spChg>
        <pc:spChg chg="mod">
          <ac:chgData name="Ryan Tiew" userId="9c30d948-cdd4-4c39-bd80-b82be08defa6" providerId="ADAL" clId="{82715949-4B9D-4AFA-B355-DCCDA5995AB2}" dt="2026-08-10T18:09:48.260" v="4391" actId="1076"/>
          <ac:spMkLst>
            <pc:docMk/>
            <pc:sldMk cId="1264877255" sldId="287"/>
            <ac:spMk id="13" creationId="{52FADCE0-94BA-B113-313D-959BBD5BAA5F}"/>
          </ac:spMkLst>
        </pc:spChg>
        <pc:spChg chg="del mod">
          <ac:chgData name="Ryan Tiew" userId="9c30d948-cdd4-4c39-bd80-b82be08defa6" providerId="ADAL" clId="{82715949-4B9D-4AFA-B355-DCCDA5995AB2}" dt="2026-08-10T18:10:44.549" v="4402" actId="478"/>
          <ac:spMkLst>
            <pc:docMk/>
            <pc:sldMk cId="1264877255" sldId="287"/>
            <ac:spMk id="14" creationId="{44777BE7-AE74-625D-4423-1D0AE7578FAC}"/>
          </ac:spMkLst>
        </pc:spChg>
      </pc:sldChg>
      <pc:sldChg chg="modSp add del mod">
        <pc:chgData name="Ryan Tiew" userId="9c30d948-cdd4-4c39-bd80-b82be08defa6" providerId="ADAL" clId="{82715949-4B9D-4AFA-B355-DCCDA5995AB2}" dt="2026-08-10T18:12:52.041" v="4412" actId="47"/>
        <pc:sldMkLst>
          <pc:docMk/>
          <pc:sldMk cId="869633269" sldId="288"/>
        </pc:sldMkLst>
        <pc:spChg chg="mod">
          <ac:chgData name="Ryan Tiew" userId="9c30d948-cdd4-4c39-bd80-b82be08defa6" providerId="ADAL" clId="{82715949-4B9D-4AFA-B355-DCCDA5995AB2}" dt="2026-08-10T18:06:00.613" v="4369" actId="1076"/>
          <ac:spMkLst>
            <pc:docMk/>
            <pc:sldMk cId="869633269" sldId="288"/>
            <ac:spMk id="3" creationId="{178975B8-ACEA-4FCD-B8F8-341E361E690B}"/>
          </ac:spMkLst>
        </pc:spChg>
        <pc:spChg chg="mod">
          <ac:chgData name="Ryan Tiew" userId="9c30d948-cdd4-4c39-bd80-b82be08defa6" providerId="ADAL" clId="{82715949-4B9D-4AFA-B355-DCCDA5995AB2}" dt="2026-08-10T18:05:43.849" v="4368" actId="27636"/>
          <ac:spMkLst>
            <pc:docMk/>
            <pc:sldMk cId="869633269" sldId="288"/>
            <ac:spMk id="5" creationId="{7DC85570-77E2-BA1F-901C-438C1DF524F6}"/>
          </ac:spMkLst>
        </pc:spChg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3295604179" sldId="288"/>
        </pc:sldMkLst>
      </pc:sldChg>
      <pc:sldChg chg="modSp add mod">
        <pc:chgData name="Ryan Tiew" userId="9c30d948-cdd4-4c39-bd80-b82be08defa6" providerId="ADAL" clId="{82715949-4B9D-4AFA-B355-DCCDA5995AB2}" dt="2026-08-11T07:08:06.498" v="7502" actId="20577"/>
        <pc:sldMkLst>
          <pc:docMk/>
          <pc:sldMk cId="3812937191" sldId="288"/>
        </pc:sldMkLst>
        <pc:spChg chg="mod">
          <ac:chgData name="Ryan Tiew" userId="9c30d948-cdd4-4c39-bd80-b82be08defa6" providerId="ADAL" clId="{82715949-4B9D-4AFA-B355-DCCDA5995AB2}" dt="2026-08-11T07:08:06.498" v="7502" actId="20577"/>
          <ac:spMkLst>
            <pc:docMk/>
            <pc:sldMk cId="3812937191" sldId="288"/>
            <ac:spMk id="3" creationId="{8E371069-96F3-8F1C-214E-577201FAE862}"/>
          </ac:spMkLst>
        </pc:spChg>
      </pc:sldChg>
      <pc:sldChg chg="addSp delSp modSp new mod modAnim">
        <pc:chgData name="Ryan Tiew" userId="9c30d948-cdd4-4c39-bd80-b82be08defa6" providerId="ADAL" clId="{82715949-4B9D-4AFA-B355-DCCDA5995AB2}" dt="2026-08-11T08:21:29.560" v="8206"/>
        <pc:sldMkLst>
          <pc:docMk/>
          <pc:sldMk cId="122424559" sldId="289"/>
        </pc:sldMkLst>
        <pc:spChg chg="mod">
          <ac:chgData name="Ryan Tiew" userId="9c30d948-cdd4-4c39-bd80-b82be08defa6" providerId="ADAL" clId="{82715949-4B9D-4AFA-B355-DCCDA5995AB2}" dt="2026-08-10T21:00:57.575" v="4750" actId="20577"/>
          <ac:spMkLst>
            <pc:docMk/>
            <pc:sldMk cId="122424559" sldId="289"/>
            <ac:spMk id="2" creationId="{F1194941-5EAF-E6F3-CA86-16F433D68A72}"/>
          </ac:spMkLst>
        </pc:spChg>
        <pc:spChg chg="mod">
          <ac:chgData name="Ryan Tiew" userId="9c30d948-cdd4-4c39-bd80-b82be08defa6" providerId="ADAL" clId="{82715949-4B9D-4AFA-B355-DCCDA5995AB2}" dt="2026-08-10T21:30:15.380" v="5050" actId="20577"/>
          <ac:spMkLst>
            <pc:docMk/>
            <pc:sldMk cId="122424559" sldId="289"/>
            <ac:spMk id="3" creationId="{E17D1FF7-0B8F-975C-D399-E79D22641082}"/>
          </ac:spMkLst>
        </pc:spChg>
        <pc:spChg chg="add del">
          <ac:chgData name="Ryan Tiew" userId="9c30d948-cdd4-4c39-bd80-b82be08defa6" providerId="ADAL" clId="{82715949-4B9D-4AFA-B355-DCCDA5995AB2}" dt="2026-08-10T21:21:58.485" v="4898" actId="11529"/>
          <ac:spMkLst>
            <pc:docMk/>
            <pc:sldMk cId="122424559" sldId="289"/>
            <ac:spMk id="4" creationId="{72A0631C-E8B0-4DF1-FFEF-4BC83B823C18}"/>
          </ac:spMkLst>
        </pc:spChg>
        <pc:spChg chg="add del mod">
          <ac:chgData name="Ryan Tiew" userId="9c30d948-cdd4-4c39-bd80-b82be08defa6" providerId="ADAL" clId="{82715949-4B9D-4AFA-B355-DCCDA5995AB2}" dt="2026-08-10T21:27:37.849" v="5002" actId="478"/>
          <ac:spMkLst>
            <pc:docMk/>
            <pc:sldMk cId="122424559" sldId="289"/>
            <ac:spMk id="5" creationId="{F77C2973-99A9-77F8-C181-8AA8101B4966}"/>
          </ac:spMkLst>
        </pc:spChg>
        <pc:spChg chg="add mod">
          <ac:chgData name="Ryan Tiew" userId="9c30d948-cdd4-4c39-bd80-b82be08defa6" providerId="ADAL" clId="{82715949-4B9D-4AFA-B355-DCCDA5995AB2}" dt="2026-08-10T21:27:43.508" v="5004" actId="1076"/>
          <ac:spMkLst>
            <pc:docMk/>
            <pc:sldMk cId="122424559" sldId="289"/>
            <ac:spMk id="7" creationId="{B02DF298-F004-3195-7699-AD61C086EF3A}"/>
          </ac:spMkLst>
        </pc:spChg>
        <pc:spChg chg="add mod">
          <ac:chgData name="Ryan Tiew" userId="9c30d948-cdd4-4c39-bd80-b82be08defa6" providerId="ADAL" clId="{82715949-4B9D-4AFA-B355-DCCDA5995AB2}" dt="2026-08-10T21:27:46.759" v="5005" actId="1076"/>
          <ac:spMkLst>
            <pc:docMk/>
            <pc:sldMk cId="122424559" sldId="289"/>
            <ac:spMk id="9" creationId="{3BDE4DEC-E446-A212-6144-AC5EE3F1D03A}"/>
          </ac:spMkLst>
        </pc:spChg>
        <pc:spChg chg="add mod">
          <ac:chgData name="Ryan Tiew" userId="9c30d948-cdd4-4c39-bd80-b82be08defa6" providerId="ADAL" clId="{82715949-4B9D-4AFA-B355-DCCDA5995AB2}" dt="2026-08-10T21:27:41.257" v="5003" actId="1076"/>
          <ac:spMkLst>
            <pc:docMk/>
            <pc:sldMk cId="122424559" sldId="289"/>
            <ac:spMk id="11" creationId="{A50A58FE-2267-9845-9D6C-0EB6102709A7}"/>
          </ac:spMkLst>
        </pc:spChg>
        <pc:spChg chg="add mod">
          <ac:chgData name="Ryan Tiew" userId="9c30d948-cdd4-4c39-bd80-b82be08defa6" providerId="ADAL" clId="{82715949-4B9D-4AFA-B355-DCCDA5995AB2}" dt="2026-08-10T21:27:55.831" v="5008" actId="1076"/>
          <ac:spMkLst>
            <pc:docMk/>
            <pc:sldMk cId="122424559" sldId="289"/>
            <ac:spMk id="12" creationId="{B4C50835-F32C-C4C4-B191-60B9751532B5}"/>
          </ac:spMkLst>
        </pc:spChg>
        <pc:spChg chg="add mod">
          <ac:chgData name="Ryan Tiew" userId="9c30d948-cdd4-4c39-bd80-b82be08defa6" providerId="ADAL" clId="{82715949-4B9D-4AFA-B355-DCCDA5995AB2}" dt="2026-08-10T21:27:51.746" v="5007" actId="1076"/>
          <ac:spMkLst>
            <pc:docMk/>
            <pc:sldMk cId="122424559" sldId="289"/>
            <ac:spMk id="14" creationId="{D2222F39-37A6-643B-15B3-2F2975C34A2D}"/>
          </ac:spMkLst>
        </pc:spChg>
        <pc:spChg chg="add mod">
          <ac:chgData name="Ryan Tiew" userId="9c30d948-cdd4-4c39-bd80-b82be08defa6" providerId="ADAL" clId="{82715949-4B9D-4AFA-B355-DCCDA5995AB2}" dt="2026-08-10T21:27:49.057" v="5006" actId="1076"/>
          <ac:spMkLst>
            <pc:docMk/>
            <pc:sldMk cId="122424559" sldId="289"/>
            <ac:spMk id="16" creationId="{6640B914-2DE1-A310-CAD3-CF6D9E413A61}"/>
          </ac:spMkLst>
        </pc:spChg>
        <pc:spChg chg="add mod">
          <ac:chgData name="Ryan Tiew" userId="9c30d948-cdd4-4c39-bd80-b82be08defa6" providerId="ADAL" clId="{82715949-4B9D-4AFA-B355-DCCDA5995AB2}" dt="2026-08-11T08:21:28.422" v="8205" actId="164"/>
          <ac:spMkLst>
            <pc:docMk/>
            <pc:sldMk cId="122424559" sldId="289"/>
            <ac:spMk id="18" creationId="{0F46C332-FD84-9623-9E77-62A9F778F57F}"/>
          </ac:spMkLst>
        </pc:spChg>
        <pc:spChg chg="add del mod">
          <ac:chgData name="Ryan Tiew" userId="9c30d948-cdd4-4c39-bd80-b82be08defa6" providerId="ADAL" clId="{82715949-4B9D-4AFA-B355-DCCDA5995AB2}" dt="2026-08-10T21:24:35.170" v="4944" actId="478"/>
          <ac:spMkLst>
            <pc:docMk/>
            <pc:sldMk cId="122424559" sldId="289"/>
            <ac:spMk id="20" creationId="{862380EA-4350-4D1F-023B-54E358DA8F70}"/>
          </ac:spMkLst>
        </pc:spChg>
        <pc:spChg chg="add del mod">
          <ac:chgData name="Ryan Tiew" userId="9c30d948-cdd4-4c39-bd80-b82be08defa6" providerId="ADAL" clId="{82715949-4B9D-4AFA-B355-DCCDA5995AB2}" dt="2026-08-10T21:24:35.170" v="4944" actId="478"/>
          <ac:spMkLst>
            <pc:docMk/>
            <pc:sldMk cId="122424559" sldId="289"/>
            <ac:spMk id="22" creationId="{FE783B8A-67F3-CABB-736E-7FB03D598EB0}"/>
          </ac:spMkLst>
        </pc:spChg>
        <pc:spChg chg="add del mod">
          <ac:chgData name="Ryan Tiew" userId="9c30d948-cdd4-4c39-bd80-b82be08defa6" providerId="ADAL" clId="{82715949-4B9D-4AFA-B355-DCCDA5995AB2}" dt="2026-08-10T21:24:35.170" v="4944" actId="478"/>
          <ac:spMkLst>
            <pc:docMk/>
            <pc:sldMk cId="122424559" sldId="289"/>
            <ac:spMk id="24" creationId="{8746E34F-35EA-CADB-A093-0BA40B1BD25F}"/>
          </ac:spMkLst>
        </pc:spChg>
        <pc:spChg chg="add mod">
          <ac:chgData name="Ryan Tiew" userId="9c30d948-cdd4-4c39-bd80-b82be08defa6" providerId="ADAL" clId="{82715949-4B9D-4AFA-B355-DCCDA5995AB2}" dt="2026-08-11T08:21:28.422" v="8205" actId="164"/>
          <ac:spMkLst>
            <pc:docMk/>
            <pc:sldMk cId="122424559" sldId="289"/>
            <ac:spMk id="26" creationId="{87BB5EA3-30C6-5C86-7559-70225B00054D}"/>
          </ac:spMkLst>
        </pc:spChg>
        <pc:spChg chg="add mod">
          <ac:chgData name="Ryan Tiew" userId="9c30d948-cdd4-4c39-bd80-b82be08defa6" providerId="ADAL" clId="{82715949-4B9D-4AFA-B355-DCCDA5995AB2}" dt="2026-08-11T08:21:28.422" v="8205" actId="164"/>
          <ac:spMkLst>
            <pc:docMk/>
            <pc:sldMk cId="122424559" sldId="289"/>
            <ac:spMk id="28" creationId="{EB1431F2-A798-FB01-BA55-9FFC704CDD4D}"/>
          </ac:spMkLst>
        </pc:spChg>
        <pc:spChg chg="add mod">
          <ac:chgData name="Ryan Tiew" userId="9c30d948-cdd4-4c39-bd80-b82be08defa6" providerId="ADAL" clId="{82715949-4B9D-4AFA-B355-DCCDA5995AB2}" dt="2026-08-11T08:21:28.422" v="8205" actId="164"/>
          <ac:spMkLst>
            <pc:docMk/>
            <pc:sldMk cId="122424559" sldId="289"/>
            <ac:spMk id="30" creationId="{D1BF5A12-3E98-DA5B-4BD3-D15F4987AFDC}"/>
          </ac:spMkLst>
        </pc:spChg>
        <pc:spChg chg="add mod">
          <ac:chgData name="Ryan Tiew" userId="9c30d948-cdd4-4c39-bd80-b82be08defa6" providerId="ADAL" clId="{82715949-4B9D-4AFA-B355-DCCDA5995AB2}" dt="2026-08-11T08:21:12.030" v="8202" actId="164"/>
          <ac:spMkLst>
            <pc:docMk/>
            <pc:sldMk cId="122424559" sldId="289"/>
            <ac:spMk id="31" creationId="{4E9E6C9A-8433-F38F-C104-0D813AA0FE8E}"/>
          </ac:spMkLst>
        </pc:spChg>
        <pc:spChg chg="add mod">
          <ac:chgData name="Ryan Tiew" userId="9c30d948-cdd4-4c39-bd80-b82be08defa6" providerId="ADAL" clId="{82715949-4B9D-4AFA-B355-DCCDA5995AB2}" dt="2026-08-10T21:27:35.217" v="5001" actId="1076"/>
          <ac:spMkLst>
            <pc:docMk/>
            <pc:sldMk cId="122424559" sldId="289"/>
            <ac:spMk id="49" creationId="{6DC620FE-2B7F-3963-EB1B-3F83B476347E}"/>
          </ac:spMkLst>
        </pc:spChg>
        <pc:grpChg chg="add mod">
          <ac:chgData name="Ryan Tiew" userId="9c30d948-cdd4-4c39-bd80-b82be08defa6" providerId="ADAL" clId="{82715949-4B9D-4AFA-B355-DCCDA5995AB2}" dt="2026-08-11T08:21:12.030" v="8202" actId="164"/>
          <ac:grpSpMkLst>
            <pc:docMk/>
            <pc:sldMk cId="122424559" sldId="289"/>
            <ac:grpSpMk id="4" creationId="{9078E7C9-38B5-A755-87C9-550EF5B6DC88}"/>
          </ac:grpSpMkLst>
        </pc:grpChg>
        <pc:grpChg chg="add mod">
          <ac:chgData name="Ryan Tiew" userId="9c30d948-cdd4-4c39-bd80-b82be08defa6" providerId="ADAL" clId="{82715949-4B9D-4AFA-B355-DCCDA5995AB2}" dt="2026-08-11T08:21:28.422" v="8205" actId="164"/>
          <ac:grpSpMkLst>
            <pc:docMk/>
            <pc:sldMk cId="122424559" sldId="289"/>
            <ac:grpSpMk id="5" creationId="{2587C1B4-3430-F783-D8DB-47A8AC3B8688}"/>
          </ac:grpSpMkLst>
        </pc:grpChg>
        <pc:cxnChg chg="add mod">
          <ac:chgData name="Ryan Tiew" userId="9c30d948-cdd4-4c39-bd80-b82be08defa6" providerId="ADAL" clId="{82715949-4B9D-4AFA-B355-DCCDA5995AB2}" dt="2026-08-11T08:21:28.422" v="8205" actId="164"/>
          <ac:cxnSpMkLst>
            <pc:docMk/>
            <pc:sldMk cId="122424559" sldId="289"/>
            <ac:cxnSpMk id="33" creationId="{6D4B7A6D-3BE5-3D64-4674-3E47DA852BEA}"/>
          </ac:cxnSpMkLst>
        </pc:cxnChg>
        <pc:cxnChg chg="add mod">
          <ac:chgData name="Ryan Tiew" userId="9c30d948-cdd4-4c39-bd80-b82be08defa6" providerId="ADAL" clId="{82715949-4B9D-4AFA-B355-DCCDA5995AB2}" dt="2026-08-11T08:21:28.422" v="8205" actId="164"/>
          <ac:cxnSpMkLst>
            <pc:docMk/>
            <pc:sldMk cId="122424559" sldId="289"/>
            <ac:cxnSpMk id="35" creationId="{AF5E0E24-F76A-6CE1-BB58-970EF0BCD177}"/>
          </ac:cxnSpMkLst>
        </pc:cxnChg>
        <pc:cxnChg chg="add mod">
          <ac:chgData name="Ryan Tiew" userId="9c30d948-cdd4-4c39-bd80-b82be08defa6" providerId="ADAL" clId="{82715949-4B9D-4AFA-B355-DCCDA5995AB2}" dt="2026-08-10T21:26:23.961" v="4989" actId="1076"/>
          <ac:cxnSpMkLst>
            <pc:docMk/>
            <pc:sldMk cId="122424559" sldId="289"/>
            <ac:cxnSpMk id="37" creationId="{32D8597F-616E-2282-DD69-2BBE6379E6E8}"/>
          </ac:cxnSpMkLst>
        </pc:cxnChg>
        <pc:cxnChg chg="add mod">
          <ac:chgData name="Ryan Tiew" userId="9c30d948-cdd4-4c39-bd80-b82be08defa6" providerId="ADAL" clId="{82715949-4B9D-4AFA-B355-DCCDA5995AB2}" dt="2026-08-11T08:21:28.422" v="8205" actId="164"/>
          <ac:cxnSpMkLst>
            <pc:docMk/>
            <pc:sldMk cId="122424559" sldId="289"/>
            <ac:cxnSpMk id="39" creationId="{BF356100-4E33-6CC6-A986-EFF70E86AE88}"/>
          </ac:cxnSpMkLst>
        </pc:cxnChg>
        <pc:cxnChg chg="add mod">
          <ac:chgData name="Ryan Tiew" userId="9c30d948-cdd4-4c39-bd80-b82be08defa6" providerId="ADAL" clId="{82715949-4B9D-4AFA-B355-DCCDA5995AB2}" dt="2026-08-11T08:21:28.422" v="8205" actId="164"/>
          <ac:cxnSpMkLst>
            <pc:docMk/>
            <pc:sldMk cId="122424559" sldId="289"/>
            <ac:cxnSpMk id="41" creationId="{260AA6F6-CA65-0557-FB95-C02F536E0FAD}"/>
          </ac:cxnSpMkLst>
        </pc:cxnChg>
        <pc:cxnChg chg="add mod">
          <ac:chgData name="Ryan Tiew" userId="9c30d948-cdd4-4c39-bd80-b82be08defa6" providerId="ADAL" clId="{82715949-4B9D-4AFA-B355-DCCDA5995AB2}" dt="2026-08-11T08:21:28.422" v="8205" actId="164"/>
          <ac:cxnSpMkLst>
            <pc:docMk/>
            <pc:sldMk cId="122424559" sldId="289"/>
            <ac:cxnSpMk id="44" creationId="{4F15680D-C679-EE7C-6E49-E283B8AF4F3E}"/>
          </ac:cxnSpMkLst>
        </pc:cxnChg>
      </pc:sldChg>
      <pc:sldChg chg="modSp add mod modAnim">
        <pc:chgData name="Ryan Tiew" userId="9c30d948-cdd4-4c39-bd80-b82be08defa6" providerId="ADAL" clId="{82715949-4B9D-4AFA-B355-DCCDA5995AB2}" dt="2026-08-11T13:15:14.522" v="8558" actId="20577"/>
        <pc:sldMkLst>
          <pc:docMk/>
          <pc:sldMk cId="3259822746" sldId="290"/>
        </pc:sldMkLst>
        <pc:spChg chg="mod">
          <ac:chgData name="Ryan Tiew" userId="9c30d948-cdd4-4c39-bd80-b82be08defa6" providerId="ADAL" clId="{82715949-4B9D-4AFA-B355-DCCDA5995AB2}" dt="2026-08-11T13:15:14.522" v="8558" actId="20577"/>
          <ac:spMkLst>
            <pc:docMk/>
            <pc:sldMk cId="3259822746" sldId="290"/>
            <ac:spMk id="5" creationId="{1F845BF5-7E38-6535-964D-3D5DC10B1617}"/>
          </ac:spMkLst>
        </pc:spChg>
        <pc:spChg chg="mod">
          <ac:chgData name="Ryan Tiew" userId="9c30d948-cdd4-4c39-bd80-b82be08defa6" providerId="ADAL" clId="{82715949-4B9D-4AFA-B355-DCCDA5995AB2}" dt="2026-08-11T08:13:12.797" v="8143" actId="1036"/>
          <ac:spMkLst>
            <pc:docMk/>
            <pc:sldMk cId="3259822746" sldId="290"/>
            <ac:spMk id="13" creationId="{DCF647EC-47D3-D301-F344-5294572558C6}"/>
          </ac:spMkLst>
        </pc:spChg>
      </pc:sldChg>
      <pc:sldChg chg="add del">
        <pc:chgData name="Ryan Tiew" userId="9c30d948-cdd4-4c39-bd80-b82be08defa6" providerId="ADAL" clId="{82715949-4B9D-4AFA-B355-DCCDA5995AB2}" dt="2026-08-10T20:50:55.719" v="4675"/>
        <pc:sldMkLst>
          <pc:docMk/>
          <pc:sldMk cId="544626871" sldId="291"/>
        </pc:sldMkLst>
      </pc:sldChg>
      <pc:sldChg chg="modSp add del mod">
        <pc:chgData name="Ryan Tiew" userId="9c30d948-cdd4-4c39-bd80-b82be08defa6" providerId="ADAL" clId="{82715949-4B9D-4AFA-B355-DCCDA5995AB2}" dt="2026-08-11T12:30:25.381" v="8542" actId="47"/>
        <pc:sldMkLst>
          <pc:docMk/>
          <pc:sldMk cId="2735918349" sldId="291"/>
        </pc:sldMkLst>
        <pc:spChg chg="mod">
          <ac:chgData name="Ryan Tiew" userId="9c30d948-cdd4-4c39-bd80-b82be08defa6" providerId="ADAL" clId="{82715949-4B9D-4AFA-B355-DCCDA5995AB2}" dt="2026-08-11T08:12:17.214" v="8136" actId="313"/>
          <ac:spMkLst>
            <pc:docMk/>
            <pc:sldMk cId="2735918349" sldId="291"/>
            <ac:spMk id="3" creationId="{AF169887-BDFC-4203-5E21-34CEC0669910}"/>
          </ac:spMkLst>
        </pc:spChg>
      </pc:sldChg>
      <pc:sldChg chg="addSp delSp modSp add mod">
        <pc:chgData name="Ryan Tiew" userId="9c30d948-cdd4-4c39-bd80-b82be08defa6" providerId="ADAL" clId="{82715949-4B9D-4AFA-B355-DCCDA5995AB2}" dt="2026-08-10T21:33:56.240" v="5081" actId="1076"/>
        <pc:sldMkLst>
          <pc:docMk/>
          <pc:sldMk cId="2117926766" sldId="292"/>
        </pc:sldMkLst>
        <pc:spChg chg="add del mod">
          <ac:chgData name="Ryan Tiew" userId="9c30d948-cdd4-4c39-bd80-b82be08defa6" providerId="ADAL" clId="{82715949-4B9D-4AFA-B355-DCCDA5995AB2}" dt="2026-08-10T21:32:41.643" v="5062" actId="478"/>
          <ac:spMkLst>
            <pc:docMk/>
            <pc:sldMk cId="2117926766" sldId="292"/>
            <ac:spMk id="5" creationId="{F8CD0073-EE2A-91B1-FB09-2183F5126920}"/>
          </ac:spMkLst>
        </pc:spChg>
        <pc:spChg chg="add del mod">
          <ac:chgData name="Ryan Tiew" userId="9c30d948-cdd4-4c39-bd80-b82be08defa6" providerId="ADAL" clId="{82715949-4B9D-4AFA-B355-DCCDA5995AB2}" dt="2026-08-10T21:32:12.796" v="5057" actId="478"/>
          <ac:spMkLst>
            <pc:docMk/>
            <pc:sldMk cId="2117926766" sldId="292"/>
            <ac:spMk id="8" creationId="{54EB54A2-4AFB-76F3-990A-7BCE301D2CD1}"/>
          </ac:spMkLst>
        </pc:spChg>
        <pc:spChg chg="add del">
          <ac:chgData name="Ryan Tiew" userId="9c30d948-cdd4-4c39-bd80-b82be08defa6" providerId="ADAL" clId="{82715949-4B9D-4AFA-B355-DCCDA5995AB2}" dt="2026-08-10T21:32:39.388" v="5061" actId="478"/>
          <ac:spMkLst>
            <pc:docMk/>
            <pc:sldMk cId="2117926766" sldId="292"/>
            <ac:spMk id="13" creationId="{29435CD8-6FD2-4F7C-A926-80AB58BA0984}"/>
          </ac:spMkLst>
        </pc:spChg>
        <pc:spChg chg="add mod">
          <ac:chgData name="Ryan Tiew" userId="9c30d948-cdd4-4c39-bd80-b82be08defa6" providerId="ADAL" clId="{82715949-4B9D-4AFA-B355-DCCDA5995AB2}" dt="2026-08-10T21:32:57.487" v="5064" actId="1076"/>
          <ac:spMkLst>
            <pc:docMk/>
            <pc:sldMk cId="2117926766" sldId="292"/>
            <ac:spMk id="17" creationId="{D79DD9C7-EF66-7693-617C-A4D5439C8D0E}"/>
          </ac:spMkLst>
        </pc:spChg>
        <pc:spChg chg="add mod">
          <ac:chgData name="Ryan Tiew" userId="9c30d948-cdd4-4c39-bd80-b82be08defa6" providerId="ADAL" clId="{82715949-4B9D-4AFA-B355-DCCDA5995AB2}" dt="2026-08-10T21:33:22.685" v="5073" actId="688"/>
          <ac:spMkLst>
            <pc:docMk/>
            <pc:sldMk cId="2117926766" sldId="292"/>
            <ac:spMk id="20" creationId="{B7CDA77C-A48D-A474-BC94-190CE6756944}"/>
          </ac:spMkLst>
        </pc:spChg>
        <pc:spChg chg="add mod">
          <ac:chgData name="Ryan Tiew" userId="9c30d948-cdd4-4c39-bd80-b82be08defa6" providerId="ADAL" clId="{82715949-4B9D-4AFA-B355-DCCDA5995AB2}" dt="2026-08-10T21:33:56.240" v="5081" actId="1076"/>
          <ac:spMkLst>
            <pc:docMk/>
            <pc:sldMk cId="2117926766" sldId="292"/>
            <ac:spMk id="22" creationId="{E09A5129-25DF-1DA4-1712-ADA6B1588E3F}"/>
          </ac:spMkLst>
        </pc:spChg>
        <pc:spChg chg="add mod">
          <ac:chgData name="Ryan Tiew" userId="9c30d948-cdd4-4c39-bd80-b82be08defa6" providerId="ADAL" clId="{82715949-4B9D-4AFA-B355-DCCDA5995AB2}" dt="2026-08-10T21:33:28.022" v="5074" actId="688"/>
          <ac:spMkLst>
            <pc:docMk/>
            <pc:sldMk cId="2117926766" sldId="292"/>
            <ac:spMk id="24" creationId="{C9D7781B-97CB-E8C4-64F3-596883ECD4CD}"/>
          </ac:spMkLst>
        </pc:spChg>
        <pc:spChg chg="add mod">
          <ac:chgData name="Ryan Tiew" userId="9c30d948-cdd4-4c39-bd80-b82be08defa6" providerId="ADAL" clId="{82715949-4B9D-4AFA-B355-DCCDA5995AB2}" dt="2026-08-10T21:33:44.023" v="5078" actId="1076"/>
          <ac:spMkLst>
            <pc:docMk/>
            <pc:sldMk cId="2117926766" sldId="292"/>
            <ac:spMk id="27" creationId="{FC072865-2A45-B249-EA09-22A8D62C8F9E}"/>
          </ac:spMkLst>
        </pc:spChg>
        <pc:spChg chg="add mod">
          <ac:chgData name="Ryan Tiew" userId="9c30d948-cdd4-4c39-bd80-b82be08defa6" providerId="ADAL" clId="{82715949-4B9D-4AFA-B355-DCCDA5995AB2}" dt="2026-08-10T21:33:50.342" v="5080" actId="1076"/>
          <ac:spMkLst>
            <pc:docMk/>
            <pc:sldMk cId="2117926766" sldId="292"/>
            <ac:spMk id="32" creationId="{F8AD6AD0-7360-4766-3EB8-AAE6F0FA7360}"/>
          </ac:spMkLst>
        </pc:spChg>
      </pc:sldChg>
      <pc:sldChg chg="addSp modSp add del mod">
        <pc:chgData name="Ryan Tiew" userId="9c30d948-cdd4-4c39-bd80-b82be08defa6" providerId="ADAL" clId="{82715949-4B9D-4AFA-B355-DCCDA5995AB2}" dt="2026-08-10T21:37:03.388" v="5142" actId="47"/>
        <pc:sldMkLst>
          <pc:docMk/>
          <pc:sldMk cId="4053328920" sldId="293"/>
        </pc:sldMkLst>
        <pc:spChg chg="mod">
          <ac:chgData name="Ryan Tiew" userId="9c30d948-cdd4-4c39-bd80-b82be08defa6" providerId="ADAL" clId="{82715949-4B9D-4AFA-B355-DCCDA5995AB2}" dt="2026-08-10T21:35:01.929" v="5100" actId="1076"/>
          <ac:spMkLst>
            <pc:docMk/>
            <pc:sldMk cId="4053328920" sldId="293"/>
            <ac:spMk id="3" creationId="{E01C459C-C8D8-673B-F836-3BBE53168546}"/>
          </ac:spMkLst>
        </pc:spChg>
        <pc:spChg chg="add mod">
          <ac:chgData name="Ryan Tiew" userId="9c30d948-cdd4-4c39-bd80-b82be08defa6" providerId="ADAL" clId="{82715949-4B9D-4AFA-B355-DCCDA5995AB2}" dt="2026-08-10T21:34:35.471" v="5089" actId="208"/>
          <ac:spMkLst>
            <pc:docMk/>
            <pc:sldMk cId="4053328920" sldId="293"/>
            <ac:spMk id="5" creationId="{520589D6-D4D0-864C-0C12-67B11F9AF0A8}"/>
          </ac:spMkLst>
        </pc:spChg>
        <pc:spChg chg="add mod">
          <ac:chgData name="Ryan Tiew" userId="9c30d948-cdd4-4c39-bd80-b82be08defa6" providerId="ADAL" clId="{82715949-4B9D-4AFA-B355-DCCDA5995AB2}" dt="2026-08-10T21:34:49.546" v="5093" actId="1076"/>
          <ac:spMkLst>
            <pc:docMk/>
            <pc:sldMk cId="4053328920" sldId="293"/>
            <ac:spMk id="8" creationId="{7D6152E2-63E0-1CAA-930C-DF491DD4DA80}"/>
          </ac:spMkLst>
        </pc:spChg>
        <pc:spChg chg="add mod">
          <ac:chgData name="Ryan Tiew" userId="9c30d948-cdd4-4c39-bd80-b82be08defa6" providerId="ADAL" clId="{82715949-4B9D-4AFA-B355-DCCDA5995AB2}" dt="2026-08-10T21:34:57.883" v="5097" actId="1076"/>
          <ac:spMkLst>
            <pc:docMk/>
            <pc:sldMk cId="4053328920" sldId="293"/>
            <ac:spMk id="13" creationId="{D5B73A04-D0D8-0A33-4FDB-A668C322894E}"/>
          </ac:spMkLst>
        </pc:spChg>
        <pc:spChg chg="add mod">
          <ac:chgData name="Ryan Tiew" userId="9c30d948-cdd4-4c39-bd80-b82be08defa6" providerId="ADAL" clId="{82715949-4B9D-4AFA-B355-DCCDA5995AB2}" dt="2026-08-10T21:35:09.554" v="5101" actId="1076"/>
          <ac:spMkLst>
            <pc:docMk/>
            <pc:sldMk cId="4053328920" sldId="293"/>
            <ac:spMk id="19" creationId="{7FDCAD12-6EE5-E95E-E7D1-7701079F80B7}"/>
          </ac:spMkLst>
        </pc:spChg>
        <pc:spChg chg="add mod">
          <ac:chgData name="Ryan Tiew" userId="9c30d948-cdd4-4c39-bd80-b82be08defa6" providerId="ADAL" clId="{82715949-4B9D-4AFA-B355-DCCDA5995AB2}" dt="2026-08-10T21:35:19.647" v="5104" actId="1076"/>
          <ac:spMkLst>
            <pc:docMk/>
            <pc:sldMk cId="4053328920" sldId="293"/>
            <ac:spMk id="23" creationId="{418CCFEE-3585-1104-A0BB-771769E1CD2F}"/>
          </ac:spMkLst>
        </pc:spChg>
        <pc:spChg chg="add mod">
          <ac:chgData name="Ryan Tiew" userId="9c30d948-cdd4-4c39-bd80-b82be08defa6" providerId="ADAL" clId="{82715949-4B9D-4AFA-B355-DCCDA5995AB2}" dt="2026-08-10T21:35:34.004" v="5130" actId="1035"/>
          <ac:spMkLst>
            <pc:docMk/>
            <pc:sldMk cId="4053328920" sldId="293"/>
            <ac:spMk id="29" creationId="{A337F4FF-E582-F09C-DE1C-A4E5E305710C}"/>
          </ac:spMkLst>
        </pc:spChg>
      </pc:sldChg>
      <pc:sldChg chg="modSp add mod">
        <pc:chgData name="Ryan Tiew" userId="9c30d948-cdd4-4c39-bd80-b82be08defa6" providerId="ADAL" clId="{82715949-4B9D-4AFA-B355-DCCDA5995AB2}" dt="2026-08-10T21:36:28.357" v="5139" actId="207"/>
        <pc:sldMkLst>
          <pc:docMk/>
          <pc:sldMk cId="4121293151" sldId="294"/>
        </pc:sldMkLst>
        <pc:spChg chg="mod">
          <ac:chgData name="Ryan Tiew" userId="9c30d948-cdd4-4c39-bd80-b82be08defa6" providerId="ADAL" clId="{82715949-4B9D-4AFA-B355-DCCDA5995AB2}" dt="2026-08-10T21:36:14.155" v="5135" actId="208"/>
          <ac:spMkLst>
            <pc:docMk/>
            <pc:sldMk cId="4121293151" sldId="294"/>
            <ac:spMk id="22" creationId="{607127C5-B15D-D328-AC0A-B9AC14616968}"/>
          </ac:spMkLst>
        </pc:spChg>
        <pc:spChg chg="mod">
          <ac:chgData name="Ryan Tiew" userId="9c30d948-cdd4-4c39-bd80-b82be08defa6" providerId="ADAL" clId="{82715949-4B9D-4AFA-B355-DCCDA5995AB2}" dt="2026-08-10T21:36:28.357" v="5139" actId="207"/>
          <ac:spMkLst>
            <pc:docMk/>
            <pc:sldMk cId="4121293151" sldId="294"/>
            <ac:spMk id="32" creationId="{F949B81A-5D75-7E19-7E62-CF6C50674C05}"/>
          </ac:spMkLst>
        </pc:spChg>
      </pc:sldChg>
      <pc:sldChg chg="addSp delSp modSp add mod">
        <pc:chgData name="Ryan Tiew" userId="9c30d948-cdd4-4c39-bd80-b82be08defa6" providerId="ADAL" clId="{82715949-4B9D-4AFA-B355-DCCDA5995AB2}" dt="2026-08-10T21:38:44.378" v="5221" actId="478"/>
        <pc:sldMkLst>
          <pc:docMk/>
          <pc:sldMk cId="3756733210" sldId="295"/>
        </pc:sldMkLst>
        <pc:spChg chg="mod">
          <ac:chgData name="Ryan Tiew" userId="9c30d948-cdd4-4c39-bd80-b82be08defa6" providerId="ADAL" clId="{82715949-4B9D-4AFA-B355-DCCDA5995AB2}" dt="2026-08-10T21:37:37.591" v="5193" actId="21"/>
          <ac:spMkLst>
            <pc:docMk/>
            <pc:sldMk cId="3756733210" sldId="295"/>
            <ac:spMk id="3" creationId="{FF2F5520-5459-8D22-AC51-5822DE7816B3}"/>
          </ac:spMkLst>
        </pc:spChg>
        <pc:spChg chg="add">
          <ac:chgData name="Ryan Tiew" userId="9c30d948-cdd4-4c39-bd80-b82be08defa6" providerId="ADAL" clId="{82715949-4B9D-4AFA-B355-DCCDA5995AB2}" dt="2026-08-10T21:36:54.528" v="5141" actId="22"/>
          <ac:spMkLst>
            <pc:docMk/>
            <pc:sldMk cId="3756733210" sldId="295"/>
            <ac:spMk id="5" creationId="{0D59CB02-CE28-BAB1-5C6B-CD915B07CE8B}"/>
          </ac:spMkLst>
        </pc:spChg>
        <pc:spChg chg="add">
          <ac:chgData name="Ryan Tiew" userId="9c30d948-cdd4-4c39-bd80-b82be08defa6" providerId="ADAL" clId="{82715949-4B9D-4AFA-B355-DCCDA5995AB2}" dt="2026-08-10T21:36:54.528" v="5141" actId="22"/>
          <ac:spMkLst>
            <pc:docMk/>
            <pc:sldMk cId="3756733210" sldId="295"/>
            <ac:spMk id="8" creationId="{D6577712-F3C5-30AA-ED84-AE8424697E8F}"/>
          </ac:spMkLst>
        </pc:spChg>
        <pc:spChg chg="add del">
          <ac:chgData name="Ryan Tiew" userId="9c30d948-cdd4-4c39-bd80-b82be08defa6" providerId="ADAL" clId="{82715949-4B9D-4AFA-B355-DCCDA5995AB2}" dt="2026-08-10T21:37:30.957" v="5190" actId="478"/>
          <ac:spMkLst>
            <pc:docMk/>
            <pc:sldMk cId="3756733210" sldId="295"/>
            <ac:spMk id="12" creationId="{82B3A17E-BD08-A088-441D-3928094580D1}"/>
          </ac:spMkLst>
        </pc:spChg>
        <pc:spChg chg="add">
          <ac:chgData name="Ryan Tiew" userId="9c30d948-cdd4-4c39-bd80-b82be08defa6" providerId="ADAL" clId="{82715949-4B9D-4AFA-B355-DCCDA5995AB2}" dt="2026-08-10T21:36:54.528" v="5141" actId="22"/>
          <ac:spMkLst>
            <pc:docMk/>
            <pc:sldMk cId="3756733210" sldId="295"/>
            <ac:spMk id="13" creationId="{2BB3A5F8-A327-7D3B-4A72-29A189B99A60}"/>
          </ac:spMkLst>
        </pc:spChg>
        <pc:spChg chg="add del mod">
          <ac:chgData name="Ryan Tiew" userId="9c30d948-cdd4-4c39-bd80-b82be08defa6" providerId="ADAL" clId="{82715949-4B9D-4AFA-B355-DCCDA5995AB2}" dt="2026-08-10T21:38:44.378" v="5221" actId="478"/>
          <ac:spMkLst>
            <pc:docMk/>
            <pc:sldMk cId="3756733210" sldId="295"/>
            <ac:spMk id="19" creationId="{EEA254EC-7276-2456-774B-618E4012D171}"/>
          </ac:spMkLst>
        </pc:spChg>
        <pc:spChg chg="add del">
          <ac:chgData name="Ryan Tiew" userId="9c30d948-cdd4-4c39-bd80-b82be08defa6" providerId="ADAL" clId="{82715949-4B9D-4AFA-B355-DCCDA5995AB2}" dt="2026-08-10T21:37:31.218" v="5191" actId="478"/>
          <ac:spMkLst>
            <pc:docMk/>
            <pc:sldMk cId="3756733210" sldId="295"/>
            <ac:spMk id="49" creationId="{B12AC829-371B-2221-8264-DA6D68DB0914}"/>
          </ac:spMkLst>
        </pc:spChg>
      </pc:sldChg>
      <pc:sldChg chg="add">
        <pc:chgData name="Ryan Tiew" userId="9c30d948-cdd4-4c39-bd80-b82be08defa6" providerId="ADAL" clId="{82715949-4B9D-4AFA-B355-DCCDA5995AB2}" dt="2026-08-10T21:38:39.090" v="5220"/>
        <pc:sldMkLst>
          <pc:docMk/>
          <pc:sldMk cId="2577329194" sldId="296"/>
        </pc:sldMkLst>
      </pc:sldChg>
      <pc:sldChg chg="addSp delSp modSp add mod">
        <pc:chgData name="Ryan Tiew" userId="9c30d948-cdd4-4c39-bd80-b82be08defa6" providerId="ADAL" clId="{82715949-4B9D-4AFA-B355-DCCDA5995AB2}" dt="2026-08-10T21:43:50.802" v="5388" actId="9405"/>
        <pc:sldMkLst>
          <pc:docMk/>
          <pc:sldMk cId="2628498566" sldId="297"/>
        </pc:sldMkLst>
        <pc:spChg chg="mod">
          <ac:chgData name="Ryan Tiew" userId="9c30d948-cdd4-4c39-bd80-b82be08defa6" providerId="ADAL" clId="{82715949-4B9D-4AFA-B355-DCCDA5995AB2}" dt="2026-08-10T21:42:45.449" v="5382" actId="20577"/>
          <ac:spMkLst>
            <pc:docMk/>
            <pc:sldMk cId="2628498566" sldId="297"/>
            <ac:spMk id="3" creationId="{5FF76B07-F486-CA72-CD37-27F17FFCBA3E}"/>
          </ac:spMkLst>
        </pc:spChg>
        <pc:spChg chg="del">
          <ac:chgData name="Ryan Tiew" userId="9c30d948-cdd4-4c39-bd80-b82be08defa6" providerId="ADAL" clId="{82715949-4B9D-4AFA-B355-DCCDA5995AB2}" dt="2026-08-10T21:40:13.903" v="5223" actId="478"/>
          <ac:spMkLst>
            <pc:docMk/>
            <pc:sldMk cId="2628498566" sldId="297"/>
            <ac:spMk id="7" creationId="{6C894004-C37A-4C1D-94E2-ED93023845A4}"/>
          </ac:spMkLst>
        </pc:spChg>
        <pc:spChg chg="del">
          <ac:chgData name="Ryan Tiew" userId="9c30d948-cdd4-4c39-bd80-b82be08defa6" providerId="ADAL" clId="{82715949-4B9D-4AFA-B355-DCCDA5995AB2}" dt="2026-08-10T21:40:13.903" v="5223" actId="478"/>
          <ac:spMkLst>
            <pc:docMk/>
            <pc:sldMk cId="2628498566" sldId="297"/>
            <ac:spMk id="9" creationId="{AF48A4ED-3124-2A09-03EB-4AACFB4E3C4B}"/>
          </ac:spMkLst>
        </pc:spChg>
        <pc:spChg chg="del">
          <ac:chgData name="Ryan Tiew" userId="9c30d948-cdd4-4c39-bd80-b82be08defa6" providerId="ADAL" clId="{82715949-4B9D-4AFA-B355-DCCDA5995AB2}" dt="2026-08-10T21:40:13.903" v="5223" actId="478"/>
          <ac:spMkLst>
            <pc:docMk/>
            <pc:sldMk cId="2628498566" sldId="297"/>
            <ac:spMk id="11" creationId="{D85B8987-E299-EA36-0C55-A92CF5C33741}"/>
          </ac:spMkLst>
        </pc:spChg>
        <pc:spChg chg="del">
          <ac:chgData name="Ryan Tiew" userId="9c30d948-cdd4-4c39-bd80-b82be08defa6" providerId="ADAL" clId="{82715949-4B9D-4AFA-B355-DCCDA5995AB2}" dt="2026-08-10T21:40:13.903" v="5223" actId="478"/>
          <ac:spMkLst>
            <pc:docMk/>
            <pc:sldMk cId="2628498566" sldId="297"/>
            <ac:spMk id="12" creationId="{D4F3DF58-A031-8CE2-3282-C8EBFF101504}"/>
          </ac:spMkLst>
        </pc:spChg>
        <pc:spChg chg="del">
          <ac:chgData name="Ryan Tiew" userId="9c30d948-cdd4-4c39-bd80-b82be08defa6" providerId="ADAL" clId="{82715949-4B9D-4AFA-B355-DCCDA5995AB2}" dt="2026-08-10T21:40:13.903" v="5223" actId="478"/>
          <ac:spMkLst>
            <pc:docMk/>
            <pc:sldMk cId="2628498566" sldId="297"/>
            <ac:spMk id="14" creationId="{10D4EE5D-46D0-72F7-E080-58F83C458CEE}"/>
          </ac:spMkLst>
        </pc:spChg>
        <pc:spChg chg="del">
          <ac:chgData name="Ryan Tiew" userId="9c30d948-cdd4-4c39-bd80-b82be08defa6" providerId="ADAL" clId="{82715949-4B9D-4AFA-B355-DCCDA5995AB2}" dt="2026-08-10T21:40:13.903" v="5223" actId="478"/>
          <ac:spMkLst>
            <pc:docMk/>
            <pc:sldMk cId="2628498566" sldId="297"/>
            <ac:spMk id="16" creationId="{1EB2BAFF-3BF8-EB3B-B879-39F71EC89A3C}"/>
          </ac:spMkLst>
        </pc:spChg>
        <pc:spChg chg="del">
          <ac:chgData name="Ryan Tiew" userId="9c30d948-cdd4-4c39-bd80-b82be08defa6" providerId="ADAL" clId="{82715949-4B9D-4AFA-B355-DCCDA5995AB2}" dt="2026-08-10T21:40:13.903" v="5223" actId="478"/>
          <ac:spMkLst>
            <pc:docMk/>
            <pc:sldMk cId="2628498566" sldId="297"/>
            <ac:spMk id="49" creationId="{62C3847D-8E50-6D7F-26DE-AAC21EE8EA06}"/>
          </ac:spMkLst>
        </pc:spChg>
        <pc:inkChg chg="add del">
          <ac:chgData name="Ryan Tiew" userId="9c30d948-cdd4-4c39-bd80-b82be08defa6" providerId="ADAL" clId="{82715949-4B9D-4AFA-B355-DCCDA5995AB2}" dt="2026-08-10T21:43:08.631" v="5384" actId="9405"/>
          <ac:inkMkLst>
            <pc:docMk/>
            <pc:sldMk cId="2628498566" sldId="297"/>
            <ac:inkMk id="4" creationId="{B743FDF7-E1F2-7777-EDF0-EF0BCD60CB22}"/>
          </ac:inkMkLst>
        </pc:inkChg>
        <pc:inkChg chg="add">
          <ac:chgData name="Ryan Tiew" userId="9c30d948-cdd4-4c39-bd80-b82be08defa6" providerId="ADAL" clId="{82715949-4B9D-4AFA-B355-DCCDA5995AB2}" dt="2026-08-10T21:43:25.975" v="5385" actId="9405"/>
          <ac:inkMkLst>
            <pc:docMk/>
            <pc:sldMk cId="2628498566" sldId="297"/>
            <ac:inkMk id="6" creationId="{95640F29-B423-8A56-D56C-3921014E78D2}"/>
          </ac:inkMkLst>
        </pc:inkChg>
        <pc:inkChg chg="add del">
          <ac:chgData name="Ryan Tiew" userId="9c30d948-cdd4-4c39-bd80-b82be08defa6" providerId="ADAL" clId="{82715949-4B9D-4AFA-B355-DCCDA5995AB2}" dt="2026-08-10T21:43:47.847" v="5387" actId="9405"/>
          <ac:inkMkLst>
            <pc:docMk/>
            <pc:sldMk cId="2628498566" sldId="297"/>
            <ac:inkMk id="10" creationId="{27979545-1FB8-C627-A8FD-9A99A536C1EF}"/>
          </ac:inkMkLst>
        </pc:inkChg>
        <pc:inkChg chg="add">
          <ac:chgData name="Ryan Tiew" userId="9c30d948-cdd4-4c39-bd80-b82be08defa6" providerId="ADAL" clId="{82715949-4B9D-4AFA-B355-DCCDA5995AB2}" dt="2026-08-10T21:43:50.802" v="5388" actId="9405"/>
          <ac:inkMkLst>
            <pc:docMk/>
            <pc:sldMk cId="2628498566" sldId="297"/>
            <ac:inkMk id="15" creationId="{0250B004-8AE9-22C6-4F20-37EB4FB8CA04}"/>
          </ac:inkMkLst>
        </pc:inkChg>
      </pc:sldChg>
      <pc:sldChg chg="addSp modSp add mod">
        <pc:chgData name="Ryan Tiew" userId="9c30d948-cdd4-4c39-bd80-b82be08defa6" providerId="ADAL" clId="{82715949-4B9D-4AFA-B355-DCCDA5995AB2}" dt="2026-08-10T21:48:07.170" v="5448" actId="20577"/>
        <pc:sldMkLst>
          <pc:docMk/>
          <pc:sldMk cId="3652910138" sldId="298"/>
        </pc:sldMkLst>
        <pc:spChg chg="mod">
          <ac:chgData name="Ryan Tiew" userId="9c30d948-cdd4-4c39-bd80-b82be08defa6" providerId="ADAL" clId="{82715949-4B9D-4AFA-B355-DCCDA5995AB2}" dt="2026-08-10T21:48:07.170" v="5448" actId="20577"/>
          <ac:spMkLst>
            <pc:docMk/>
            <pc:sldMk cId="3652910138" sldId="298"/>
            <ac:spMk id="3" creationId="{9EC84CA1-6EF1-1D39-0D0D-446BD9A01DEA}"/>
          </ac:spMkLst>
        </pc:spChg>
        <pc:inkChg chg="add">
          <ac:chgData name="Ryan Tiew" userId="9c30d948-cdd4-4c39-bd80-b82be08defa6" providerId="ADAL" clId="{82715949-4B9D-4AFA-B355-DCCDA5995AB2}" dt="2026-08-10T21:44:10.503" v="5389" actId="9405"/>
          <ac:inkMkLst>
            <pc:docMk/>
            <pc:sldMk cId="3652910138" sldId="298"/>
            <ac:inkMk id="4" creationId="{456A5DCC-E0BC-5AA3-9D16-FEF5DB2BCCD5}"/>
          </ac:inkMkLst>
        </pc:inkChg>
        <pc:inkChg chg="add">
          <ac:chgData name="Ryan Tiew" userId="9c30d948-cdd4-4c39-bd80-b82be08defa6" providerId="ADAL" clId="{82715949-4B9D-4AFA-B355-DCCDA5995AB2}" dt="2026-08-10T21:44:19.032" v="5390" actId="9405"/>
          <ac:inkMkLst>
            <pc:docMk/>
            <pc:sldMk cId="3652910138" sldId="298"/>
            <ac:inkMk id="6" creationId="{46C3A307-1CDE-3691-4F92-E17FDA32CBB3}"/>
          </ac:inkMkLst>
        </pc:inkChg>
        <pc:inkChg chg="add">
          <ac:chgData name="Ryan Tiew" userId="9c30d948-cdd4-4c39-bd80-b82be08defa6" providerId="ADAL" clId="{82715949-4B9D-4AFA-B355-DCCDA5995AB2}" dt="2026-08-10T21:44:27.047" v="5391" actId="9405"/>
          <ac:inkMkLst>
            <pc:docMk/>
            <pc:sldMk cId="3652910138" sldId="298"/>
            <ac:inkMk id="7" creationId="{A07D662B-56DF-731E-D341-0A5D593FA855}"/>
          </ac:inkMkLst>
        </pc:inkChg>
      </pc:sldChg>
      <pc:sldChg chg="addSp modSp add mod">
        <pc:chgData name="Ryan Tiew" userId="9c30d948-cdd4-4c39-bd80-b82be08defa6" providerId="ADAL" clId="{82715949-4B9D-4AFA-B355-DCCDA5995AB2}" dt="2026-08-10T21:48:23.516" v="5470" actId="20577"/>
        <pc:sldMkLst>
          <pc:docMk/>
          <pc:sldMk cId="2860664999" sldId="299"/>
        </pc:sldMkLst>
        <pc:spChg chg="mod">
          <ac:chgData name="Ryan Tiew" userId="9c30d948-cdd4-4c39-bd80-b82be08defa6" providerId="ADAL" clId="{82715949-4B9D-4AFA-B355-DCCDA5995AB2}" dt="2026-08-10T21:48:23.516" v="5470" actId="20577"/>
          <ac:spMkLst>
            <pc:docMk/>
            <pc:sldMk cId="2860664999" sldId="299"/>
            <ac:spMk id="3" creationId="{17EAF4AE-5571-B6E4-2BE8-F9D95E5461FD}"/>
          </ac:spMkLst>
        </pc:spChg>
        <pc:inkChg chg="add">
          <ac:chgData name="Ryan Tiew" userId="9c30d948-cdd4-4c39-bd80-b82be08defa6" providerId="ADAL" clId="{82715949-4B9D-4AFA-B355-DCCDA5995AB2}" dt="2026-08-10T21:44:42.584" v="5392" actId="9405"/>
          <ac:inkMkLst>
            <pc:docMk/>
            <pc:sldMk cId="2860664999" sldId="299"/>
            <ac:inkMk id="4" creationId="{763E5670-6FA9-A2C0-D4DD-D8C9A2A36912}"/>
          </ac:inkMkLst>
        </pc:inkChg>
      </pc:sldChg>
      <pc:sldChg chg="addSp add mod">
        <pc:chgData name="Ryan Tiew" userId="9c30d948-cdd4-4c39-bd80-b82be08defa6" providerId="ADAL" clId="{82715949-4B9D-4AFA-B355-DCCDA5995AB2}" dt="2026-08-10T21:45:05.136" v="5394" actId="9405"/>
        <pc:sldMkLst>
          <pc:docMk/>
          <pc:sldMk cId="475746801" sldId="300"/>
        </pc:sldMkLst>
        <pc:inkChg chg="add">
          <ac:chgData name="Ryan Tiew" userId="9c30d948-cdd4-4c39-bd80-b82be08defa6" providerId="ADAL" clId="{82715949-4B9D-4AFA-B355-DCCDA5995AB2}" dt="2026-08-10T21:45:05.136" v="5394" actId="9405"/>
          <ac:inkMkLst>
            <pc:docMk/>
            <pc:sldMk cId="475746801" sldId="300"/>
            <ac:inkMk id="4" creationId="{B031F7B5-0806-5CD0-DC0F-E896628D11CC}"/>
          </ac:inkMkLst>
        </pc:inkChg>
      </pc:sldChg>
      <pc:sldChg chg="add del">
        <pc:chgData name="Ryan Tiew" userId="9c30d948-cdd4-4c39-bd80-b82be08defa6" providerId="ADAL" clId="{82715949-4B9D-4AFA-B355-DCCDA5995AB2}" dt="2026-08-10T21:45:16.303" v="5396"/>
        <pc:sldMkLst>
          <pc:docMk/>
          <pc:sldMk cId="1999711115" sldId="301"/>
        </pc:sldMkLst>
      </pc:sldChg>
      <pc:sldChg chg="modSp new mod modAnim">
        <pc:chgData name="Ryan Tiew" userId="9c30d948-cdd4-4c39-bd80-b82be08defa6" providerId="ADAL" clId="{82715949-4B9D-4AFA-B355-DCCDA5995AB2}" dt="2026-08-11T08:23:02.373" v="8226"/>
        <pc:sldMkLst>
          <pc:docMk/>
          <pc:sldMk cId="2709603723" sldId="301"/>
        </pc:sldMkLst>
        <pc:spChg chg="mod">
          <ac:chgData name="Ryan Tiew" userId="9c30d948-cdd4-4c39-bd80-b82be08defa6" providerId="ADAL" clId="{82715949-4B9D-4AFA-B355-DCCDA5995AB2}" dt="2026-08-10T21:45:25.164" v="5428" actId="20577"/>
          <ac:spMkLst>
            <pc:docMk/>
            <pc:sldMk cId="2709603723" sldId="301"/>
            <ac:spMk id="2" creationId="{4ECF7557-6722-B9CA-02D9-E6713F19073D}"/>
          </ac:spMkLst>
        </pc:spChg>
        <pc:spChg chg="mod">
          <ac:chgData name="Ryan Tiew" userId="9c30d948-cdd4-4c39-bd80-b82be08defa6" providerId="ADAL" clId="{82715949-4B9D-4AFA-B355-DCCDA5995AB2}" dt="2026-08-11T07:45:03.760" v="7679" actId="20577"/>
          <ac:spMkLst>
            <pc:docMk/>
            <pc:sldMk cId="2709603723" sldId="301"/>
            <ac:spMk id="3" creationId="{04243269-AC3E-EAA9-BE9C-51E099B1A8D9}"/>
          </ac:spMkLst>
        </pc:spChg>
      </pc:sldChg>
      <pc:sldChg chg="addSp delSp modSp add mod ord modAnim">
        <pc:chgData name="Ryan Tiew" userId="9c30d948-cdd4-4c39-bd80-b82be08defa6" providerId="ADAL" clId="{82715949-4B9D-4AFA-B355-DCCDA5995AB2}" dt="2026-08-11T08:20:38.483" v="8195"/>
        <pc:sldMkLst>
          <pc:docMk/>
          <pc:sldMk cId="3477859231" sldId="302"/>
        </pc:sldMkLst>
        <pc:spChg chg="mod">
          <ac:chgData name="Ryan Tiew" userId="9c30d948-cdd4-4c39-bd80-b82be08defa6" providerId="ADAL" clId="{82715949-4B9D-4AFA-B355-DCCDA5995AB2}" dt="2026-08-10T21:46:27.186" v="5436" actId="20577"/>
          <ac:spMkLst>
            <pc:docMk/>
            <pc:sldMk cId="3477859231" sldId="302"/>
            <ac:spMk id="3" creationId="{E6782152-53E5-F42F-C4B3-05DD3CECE570}"/>
          </ac:spMkLst>
        </pc:spChg>
        <pc:spChg chg="del">
          <ac:chgData name="Ryan Tiew" userId="9c30d948-cdd4-4c39-bd80-b82be08defa6" providerId="ADAL" clId="{82715949-4B9D-4AFA-B355-DCCDA5995AB2}" dt="2026-08-10T21:46:24.484" v="5435" actId="478"/>
          <ac:spMkLst>
            <pc:docMk/>
            <pc:sldMk cId="3477859231" sldId="302"/>
            <ac:spMk id="7" creationId="{40ADC4FF-6C6C-4D47-5749-2EE647294332}"/>
          </ac:spMkLst>
        </pc:spChg>
        <pc:spChg chg="del">
          <ac:chgData name="Ryan Tiew" userId="9c30d948-cdd4-4c39-bd80-b82be08defa6" providerId="ADAL" clId="{82715949-4B9D-4AFA-B355-DCCDA5995AB2}" dt="2026-08-10T21:46:24.484" v="5435" actId="478"/>
          <ac:spMkLst>
            <pc:docMk/>
            <pc:sldMk cId="3477859231" sldId="302"/>
            <ac:spMk id="9" creationId="{694A98E8-7309-F5B4-5614-064AE85C688B}"/>
          </ac:spMkLst>
        </pc:spChg>
        <pc:spChg chg="del">
          <ac:chgData name="Ryan Tiew" userId="9c30d948-cdd4-4c39-bd80-b82be08defa6" providerId="ADAL" clId="{82715949-4B9D-4AFA-B355-DCCDA5995AB2}" dt="2026-08-10T21:46:24.484" v="5435" actId="478"/>
          <ac:spMkLst>
            <pc:docMk/>
            <pc:sldMk cId="3477859231" sldId="302"/>
            <ac:spMk id="11" creationId="{60DC7BCC-5866-5152-BBEB-0619AB54AF7F}"/>
          </ac:spMkLst>
        </pc:spChg>
        <pc:spChg chg="mod">
          <ac:chgData name="Ryan Tiew" userId="9c30d948-cdd4-4c39-bd80-b82be08defa6" providerId="ADAL" clId="{82715949-4B9D-4AFA-B355-DCCDA5995AB2}" dt="2026-08-11T08:20:37.301" v="8194" actId="164"/>
          <ac:spMkLst>
            <pc:docMk/>
            <pc:sldMk cId="3477859231" sldId="302"/>
            <ac:spMk id="12" creationId="{683E29FF-7A97-F889-7EA3-0F89D12B081C}"/>
          </ac:spMkLst>
        </pc:spChg>
        <pc:spChg chg="mod">
          <ac:chgData name="Ryan Tiew" userId="9c30d948-cdd4-4c39-bd80-b82be08defa6" providerId="ADAL" clId="{82715949-4B9D-4AFA-B355-DCCDA5995AB2}" dt="2026-08-11T08:20:37.301" v="8194" actId="164"/>
          <ac:spMkLst>
            <pc:docMk/>
            <pc:sldMk cId="3477859231" sldId="302"/>
            <ac:spMk id="14" creationId="{70B76397-5A2F-4669-4EFC-7503824C5A89}"/>
          </ac:spMkLst>
        </pc:spChg>
        <pc:spChg chg="mod">
          <ac:chgData name="Ryan Tiew" userId="9c30d948-cdd4-4c39-bd80-b82be08defa6" providerId="ADAL" clId="{82715949-4B9D-4AFA-B355-DCCDA5995AB2}" dt="2026-08-11T08:20:37.301" v="8194" actId="164"/>
          <ac:spMkLst>
            <pc:docMk/>
            <pc:sldMk cId="3477859231" sldId="302"/>
            <ac:spMk id="16" creationId="{44BAC9C8-9777-2ADC-2276-0215B2B5A43B}"/>
          </ac:spMkLst>
        </pc:spChg>
        <pc:spChg chg="del">
          <ac:chgData name="Ryan Tiew" userId="9c30d948-cdd4-4c39-bd80-b82be08defa6" providerId="ADAL" clId="{82715949-4B9D-4AFA-B355-DCCDA5995AB2}" dt="2026-08-10T21:46:05.808" v="5430" actId="478"/>
          <ac:spMkLst>
            <pc:docMk/>
            <pc:sldMk cId="3477859231" sldId="302"/>
            <ac:spMk id="18" creationId="{1C87C3D7-1088-BD89-50D4-2F036474D627}"/>
          </ac:spMkLst>
        </pc:spChg>
        <pc:spChg chg="del">
          <ac:chgData name="Ryan Tiew" userId="9c30d948-cdd4-4c39-bd80-b82be08defa6" providerId="ADAL" clId="{82715949-4B9D-4AFA-B355-DCCDA5995AB2}" dt="2026-08-10T21:46:05.808" v="5430" actId="478"/>
          <ac:spMkLst>
            <pc:docMk/>
            <pc:sldMk cId="3477859231" sldId="302"/>
            <ac:spMk id="26" creationId="{C00EA924-4FC7-59E2-1F19-77223E83EF20}"/>
          </ac:spMkLst>
        </pc:spChg>
        <pc:spChg chg="del">
          <ac:chgData name="Ryan Tiew" userId="9c30d948-cdd4-4c39-bd80-b82be08defa6" providerId="ADAL" clId="{82715949-4B9D-4AFA-B355-DCCDA5995AB2}" dt="2026-08-10T21:46:05.808" v="5430" actId="478"/>
          <ac:spMkLst>
            <pc:docMk/>
            <pc:sldMk cId="3477859231" sldId="302"/>
            <ac:spMk id="28" creationId="{13DBF22F-CEEE-9804-0CDC-932A92954874}"/>
          </ac:spMkLst>
        </pc:spChg>
        <pc:spChg chg="del">
          <ac:chgData name="Ryan Tiew" userId="9c30d948-cdd4-4c39-bd80-b82be08defa6" providerId="ADAL" clId="{82715949-4B9D-4AFA-B355-DCCDA5995AB2}" dt="2026-08-10T21:46:05.808" v="5430" actId="478"/>
          <ac:spMkLst>
            <pc:docMk/>
            <pc:sldMk cId="3477859231" sldId="302"/>
            <ac:spMk id="30" creationId="{AD2AFD60-BDA7-810F-F10A-CB6FC2FF9B54}"/>
          </ac:spMkLst>
        </pc:spChg>
        <pc:spChg chg="del mod">
          <ac:chgData name="Ryan Tiew" userId="9c30d948-cdd4-4c39-bd80-b82be08defa6" providerId="ADAL" clId="{82715949-4B9D-4AFA-B355-DCCDA5995AB2}" dt="2026-08-10T21:46:35.205" v="5439"/>
          <ac:spMkLst>
            <pc:docMk/>
            <pc:sldMk cId="3477859231" sldId="302"/>
            <ac:spMk id="31" creationId="{40F58EFD-FF58-8AB0-EEB6-5A85E46BBBF2}"/>
          </ac:spMkLst>
        </pc:spChg>
        <pc:spChg chg="mod">
          <ac:chgData name="Ryan Tiew" userId="9c30d948-cdd4-4c39-bd80-b82be08defa6" providerId="ADAL" clId="{82715949-4B9D-4AFA-B355-DCCDA5995AB2}" dt="2026-08-11T08:20:37.301" v="8194" actId="164"/>
          <ac:spMkLst>
            <pc:docMk/>
            <pc:sldMk cId="3477859231" sldId="302"/>
            <ac:spMk id="49" creationId="{72AB5083-450D-421D-047A-C3EB491249B5}"/>
          </ac:spMkLst>
        </pc:spChg>
        <pc:grpChg chg="add mod">
          <ac:chgData name="Ryan Tiew" userId="9c30d948-cdd4-4c39-bd80-b82be08defa6" providerId="ADAL" clId="{82715949-4B9D-4AFA-B355-DCCDA5995AB2}" dt="2026-08-11T08:20:37.301" v="8194" actId="164"/>
          <ac:grpSpMkLst>
            <pc:docMk/>
            <pc:sldMk cId="3477859231" sldId="302"/>
            <ac:grpSpMk id="4" creationId="{2AE6F3EB-47BF-ECD9-01C7-E725D15142C4}"/>
          </ac:grpSpMkLst>
        </pc:grpChg>
        <pc:cxnChg chg="del mod">
          <ac:chgData name="Ryan Tiew" userId="9c30d948-cdd4-4c39-bd80-b82be08defa6" providerId="ADAL" clId="{82715949-4B9D-4AFA-B355-DCCDA5995AB2}" dt="2026-08-10T21:46:08.885" v="5431" actId="478"/>
          <ac:cxnSpMkLst>
            <pc:docMk/>
            <pc:sldMk cId="3477859231" sldId="302"/>
            <ac:cxnSpMk id="33" creationId="{B21660B7-7601-0BDE-E8E0-2F810F670F05}"/>
          </ac:cxnSpMkLst>
        </pc:cxnChg>
        <pc:cxnChg chg="del">
          <ac:chgData name="Ryan Tiew" userId="9c30d948-cdd4-4c39-bd80-b82be08defa6" providerId="ADAL" clId="{82715949-4B9D-4AFA-B355-DCCDA5995AB2}" dt="2026-08-10T21:46:09.806" v="5432" actId="478"/>
          <ac:cxnSpMkLst>
            <pc:docMk/>
            <pc:sldMk cId="3477859231" sldId="302"/>
            <ac:cxnSpMk id="35" creationId="{540C7ADE-C415-EED8-E0FF-A7D6652A54D4}"/>
          </ac:cxnSpMkLst>
        </pc:cxnChg>
        <pc:cxnChg chg="del">
          <ac:chgData name="Ryan Tiew" userId="9c30d948-cdd4-4c39-bd80-b82be08defa6" providerId="ADAL" clId="{82715949-4B9D-4AFA-B355-DCCDA5995AB2}" dt="2026-08-10T21:46:05.808" v="5430" actId="478"/>
          <ac:cxnSpMkLst>
            <pc:docMk/>
            <pc:sldMk cId="3477859231" sldId="302"/>
            <ac:cxnSpMk id="37" creationId="{85AADF6E-66B4-BB70-3EC7-E90477C91940}"/>
          </ac:cxnSpMkLst>
        </pc:cxnChg>
        <pc:cxnChg chg="del">
          <ac:chgData name="Ryan Tiew" userId="9c30d948-cdd4-4c39-bd80-b82be08defa6" providerId="ADAL" clId="{82715949-4B9D-4AFA-B355-DCCDA5995AB2}" dt="2026-08-10T21:46:05.808" v="5430" actId="478"/>
          <ac:cxnSpMkLst>
            <pc:docMk/>
            <pc:sldMk cId="3477859231" sldId="302"/>
            <ac:cxnSpMk id="39" creationId="{DA55C2CD-5C3E-EC86-5663-E5513785C0DB}"/>
          </ac:cxnSpMkLst>
        </pc:cxnChg>
        <pc:cxnChg chg="del mod">
          <ac:chgData name="Ryan Tiew" userId="9c30d948-cdd4-4c39-bd80-b82be08defa6" providerId="ADAL" clId="{82715949-4B9D-4AFA-B355-DCCDA5995AB2}" dt="2026-08-10T21:46:05.808" v="5430" actId="478"/>
          <ac:cxnSpMkLst>
            <pc:docMk/>
            <pc:sldMk cId="3477859231" sldId="302"/>
            <ac:cxnSpMk id="41" creationId="{20F94202-461D-01E6-58CC-8A45E1D28228}"/>
          </ac:cxnSpMkLst>
        </pc:cxnChg>
        <pc:cxnChg chg="del mod">
          <ac:chgData name="Ryan Tiew" userId="9c30d948-cdd4-4c39-bd80-b82be08defa6" providerId="ADAL" clId="{82715949-4B9D-4AFA-B355-DCCDA5995AB2}" dt="2026-08-10T21:46:05.808" v="5430" actId="478"/>
          <ac:cxnSpMkLst>
            <pc:docMk/>
            <pc:sldMk cId="3477859231" sldId="302"/>
            <ac:cxnSpMk id="44" creationId="{51A4931E-108B-81D0-2BC6-E3CCBD7438CF}"/>
          </ac:cxnSpMkLst>
        </pc:cxnChg>
      </pc:sldChg>
      <pc:sldChg chg="delSp modSp add mod ord">
        <pc:chgData name="Ryan Tiew" userId="9c30d948-cdd4-4c39-bd80-b82be08defa6" providerId="ADAL" clId="{82715949-4B9D-4AFA-B355-DCCDA5995AB2}" dt="2026-08-10T21:47:11.716" v="5447"/>
        <pc:sldMkLst>
          <pc:docMk/>
          <pc:sldMk cId="1101087977" sldId="303"/>
        </pc:sldMkLst>
        <pc:spChg chg="mod">
          <ac:chgData name="Ryan Tiew" userId="9c30d948-cdd4-4c39-bd80-b82be08defa6" providerId="ADAL" clId="{82715949-4B9D-4AFA-B355-DCCDA5995AB2}" dt="2026-08-10T21:46:49.656" v="5441" actId="20577"/>
          <ac:spMkLst>
            <pc:docMk/>
            <pc:sldMk cId="1101087977" sldId="303"/>
            <ac:spMk id="3" creationId="{590E1D90-CE34-43D6-7929-2FBA616EB503}"/>
          </ac:spMkLst>
        </pc:spChg>
        <pc:spChg chg="del">
          <ac:chgData name="Ryan Tiew" userId="9c30d948-cdd4-4c39-bd80-b82be08defa6" providerId="ADAL" clId="{82715949-4B9D-4AFA-B355-DCCDA5995AB2}" dt="2026-08-10T21:47:04.567" v="5444" actId="478"/>
          <ac:spMkLst>
            <pc:docMk/>
            <pc:sldMk cId="1101087977" sldId="303"/>
            <ac:spMk id="18" creationId="{D59A80D9-8FC4-2939-2056-3AEC188FE891}"/>
          </ac:spMkLst>
        </pc:spChg>
        <pc:spChg chg="del">
          <ac:chgData name="Ryan Tiew" userId="9c30d948-cdd4-4c39-bd80-b82be08defa6" providerId="ADAL" clId="{82715949-4B9D-4AFA-B355-DCCDA5995AB2}" dt="2026-08-10T21:47:04.567" v="5444" actId="478"/>
          <ac:spMkLst>
            <pc:docMk/>
            <pc:sldMk cId="1101087977" sldId="303"/>
            <ac:spMk id="26" creationId="{A6A67D48-7CF8-F08B-2DCF-1CB69DC95117}"/>
          </ac:spMkLst>
        </pc:spChg>
        <pc:spChg chg="del">
          <ac:chgData name="Ryan Tiew" userId="9c30d948-cdd4-4c39-bd80-b82be08defa6" providerId="ADAL" clId="{82715949-4B9D-4AFA-B355-DCCDA5995AB2}" dt="2026-08-10T21:47:04.567" v="5444" actId="478"/>
          <ac:spMkLst>
            <pc:docMk/>
            <pc:sldMk cId="1101087977" sldId="303"/>
            <ac:spMk id="28" creationId="{7541DB05-8593-1DE8-13FC-7DBF1D19E29D}"/>
          </ac:spMkLst>
        </pc:spChg>
        <pc:spChg chg="del">
          <ac:chgData name="Ryan Tiew" userId="9c30d948-cdd4-4c39-bd80-b82be08defa6" providerId="ADAL" clId="{82715949-4B9D-4AFA-B355-DCCDA5995AB2}" dt="2026-08-10T21:47:04.567" v="5444" actId="478"/>
          <ac:spMkLst>
            <pc:docMk/>
            <pc:sldMk cId="1101087977" sldId="303"/>
            <ac:spMk id="30" creationId="{D613F0A6-4FFA-D3C6-7D0B-D0B51CDF7AE6}"/>
          </ac:spMkLst>
        </pc:spChg>
        <pc:spChg chg="del mod">
          <ac:chgData name="Ryan Tiew" userId="9c30d948-cdd4-4c39-bd80-b82be08defa6" providerId="ADAL" clId="{82715949-4B9D-4AFA-B355-DCCDA5995AB2}" dt="2026-08-10T21:46:55.910" v="5443" actId="478"/>
          <ac:spMkLst>
            <pc:docMk/>
            <pc:sldMk cId="1101087977" sldId="303"/>
            <ac:spMk id="31" creationId="{83EF2C6D-F08A-A5BD-C56B-91AD4B6B0303}"/>
          </ac:spMkLst>
        </pc:spChg>
        <pc:cxnChg chg="del mod">
          <ac:chgData name="Ryan Tiew" userId="9c30d948-cdd4-4c39-bd80-b82be08defa6" providerId="ADAL" clId="{82715949-4B9D-4AFA-B355-DCCDA5995AB2}" dt="2026-08-10T21:47:04.567" v="5444" actId="478"/>
          <ac:cxnSpMkLst>
            <pc:docMk/>
            <pc:sldMk cId="1101087977" sldId="303"/>
            <ac:cxnSpMk id="33" creationId="{2E6ACEA6-EB06-AB60-1A59-047C974B6883}"/>
          </ac:cxnSpMkLst>
        </pc:cxnChg>
        <pc:cxnChg chg="del">
          <ac:chgData name="Ryan Tiew" userId="9c30d948-cdd4-4c39-bd80-b82be08defa6" providerId="ADAL" clId="{82715949-4B9D-4AFA-B355-DCCDA5995AB2}" dt="2026-08-10T21:47:06.395" v="5445" actId="478"/>
          <ac:cxnSpMkLst>
            <pc:docMk/>
            <pc:sldMk cId="1101087977" sldId="303"/>
            <ac:cxnSpMk id="35" creationId="{974119DB-7776-5FAA-446D-5CA6DBE6900F}"/>
          </ac:cxnSpMkLst>
        </pc:cxnChg>
        <pc:cxnChg chg="del">
          <ac:chgData name="Ryan Tiew" userId="9c30d948-cdd4-4c39-bd80-b82be08defa6" providerId="ADAL" clId="{82715949-4B9D-4AFA-B355-DCCDA5995AB2}" dt="2026-08-10T21:47:04.567" v="5444" actId="478"/>
          <ac:cxnSpMkLst>
            <pc:docMk/>
            <pc:sldMk cId="1101087977" sldId="303"/>
            <ac:cxnSpMk id="37" creationId="{434EB0B8-0E75-DF5C-235B-F231A2FF7723}"/>
          </ac:cxnSpMkLst>
        </pc:cxnChg>
        <pc:cxnChg chg="del">
          <ac:chgData name="Ryan Tiew" userId="9c30d948-cdd4-4c39-bd80-b82be08defa6" providerId="ADAL" clId="{82715949-4B9D-4AFA-B355-DCCDA5995AB2}" dt="2026-08-10T21:47:04.567" v="5444" actId="478"/>
          <ac:cxnSpMkLst>
            <pc:docMk/>
            <pc:sldMk cId="1101087977" sldId="303"/>
            <ac:cxnSpMk id="39" creationId="{0E02687D-7950-93CC-DA10-3E5D50F87FD3}"/>
          </ac:cxnSpMkLst>
        </pc:cxnChg>
        <pc:cxnChg chg="del mod">
          <ac:chgData name="Ryan Tiew" userId="9c30d948-cdd4-4c39-bd80-b82be08defa6" providerId="ADAL" clId="{82715949-4B9D-4AFA-B355-DCCDA5995AB2}" dt="2026-08-10T21:47:04.567" v="5444" actId="478"/>
          <ac:cxnSpMkLst>
            <pc:docMk/>
            <pc:sldMk cId="1101087977" sldId="303"/>
            <ac:cxnSpMk id="41" creationId="{28D3EE6E-BFD8-CCD5-9E4C-416E3B326B4B}"/>
          </ac:cxnSpMkLst>
        </pc:cxnChg>
        <pc:cxnChg chg="del mod">
          <ac:chgData name="Ryan Tiew" userId="9c30d948-cdd4-4c39-bd80-b82be08defa6" providerId="ADAL" clId="{82715949-4B9D-4AFA-B355-DCCDA5995AB2}" dt="2026-08-10T21:47:04.567" v="5444" actId="478"/>
          <ac:cxnSpMkLst>
            <pc:docMk/>
            <pc:sldMk cId="1101087977" sldId="303"/>
            <ac:cxnSpMk id="44" creationId="{48C6C263-56E4-CF3F-584F-C1A6A8737393}"/>
          </ac:cxnSpMkLst>
        </pc:cxnChg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2508889676" sldId="303"/>
        </pc:sldMkLst>
      </pc:sldChg>
      <pc:sldChg chg="addSp delSp modSp add mod">
        <pc:chgData name="Ryan Tiew" userId="9c30d948-cdd4-4c39-bd80-b82be08defa6" providerId="ADAL" clId="{82715949-4B9D-4AFA-B355-DCCDA5995AB2}" dt="2026-08-10T22:37:08.377" v="5899" actId="1076"/>
        <pc:sldMkLst>
          <pc:docMk/>
          <pc:sldMk cId="2542037839" sldId="304"/>
        </pc:sldMkLst>
        <pc:spChg chg="mod">
          <ac:chgData name="Ryan Tiew" userId="9c30d948-cdd4-4c39-bd80-b82be08defa6" providerId="ADAL" clId="{82715949-4B9D-4AFA-B355-DCCDA5995AB2}" dt="2026-08-10T21:55:19.985" v="5802" actId="20577"/>
          <ac:spMkLst>
            <pc:docMk/>
            <pc:sldMk cId="2542037839" sldId="304"/>
            <ac:spMk id="2" creationId="{836A4E43-4659-74FC-B2F7-CAEC2522F05D}"/>
          </ac:spMkLst>
        </pc:spChg>
        <pc:spChg chg="mod">
          <ac:chgData name="Ryan Tiew" userId="9c30d948-cdd4-4c39-bd80-b82be08defa6" providerId="ADAL" clId="{82715949-4B9D-4AFA-B355-DCCDA5995AB2}" dt="2026-08-10T21:56:45.403" v="5809"/>
          <ac:spMkLst>
            <pc:docMk/>
            <pc:sldMk cId="2542037839" sldId="304"/>
            <ac:spMk id="6" creationId="{A7D24D7E-DE8E-B678-F947-A1EA1D99453F}"/>
          </ac:spMkLst>
        </pc:spChg>
        <pc:spChg chg="mod">
          <ac:chgData name="Ryan Tiew" userId="9c30d948-cdd4-4c39-bd80-b82be08defa6" providerId="ADAL" clId="{82715949-4B9D-4AFA-B355-DCCDA5995AB2}" dt="2026-08-10T21:56:45.403" v="5809"/>
          <ac:spMkLst>
            <pc:docMk/>
            <pc:sldMk cId="2542037839" sldId="304"/>
            <ac:spMk id="8" creationId="{7A4A303E-7310-1EA4-69C9-24FB3426D06A}"/>
          </ac:spMkLst>
        </pc:spChg>
        <pc:spChg chg="mod">
          <ac:chgData name="Ryan Tiew" userId="9c30d948-cdd4-4c39-bd80-b82be08defa6" providerId="ADAL" clId="{82715949-4B9D-4AFA-B355-DCCDA5995AB2}" dt="2026-08-10T21:56:45.403" v="5809"/>
          <ac:spMkLst>
            <pc:docMk/>
            <pc:sldMk cId="2542037839" sldId="304"/>
            <ac:spMk id="9" creationId="{88334890-96C3-63BB-7838-C807F119E627}"/>
          </ac:spMkLst>
        </pc:spChg>
        <pc:spChg chg="mod">
          <ac:chgData name="Ryan Tiew" userId="9c30d948-cdd4-4c39-bd80-b82be08defa6" providerId="ADAL" clId="{82715949-4B9D-4AFA-B355-DCCDA5995AB2}" dt="2026-08-10T21:56:45.403" v="5809"/>
          <ac:spMkLst>
            <pc:docMk/>
            <pc:sldMk cId="2542037839" sldId="304"/>
            <ac:spMk id="10" creationId="{8F298119-90D6-BC76-B8C4-1B6FAA4B5520}"/>
          </ac:spMkLst>
        </pc:spChg>
        <pc:spChg chg="mod">
          <ac:chgData name="Ryan Tiew" userId="9c30d948-cdd4-4c39-bd80-b82be08defa6" providerId="ADAL" clId="{82715949-4B9D-4AFA-B355-DCCDA5995AB2}" dt="2026-08-10T21:56:45.403" v="5809"/>
          <ac:spMkLst>
            <pc:docMk/>
            <pc:sldMk cId="2542037839" sldId="304"/>
            <ac:spMk id="11" creationId="{B93A446D-FB91-2B56-91BE-C1F5452328FF}"/>
          </ac:spMkLst>
        </pc:spChg>
        <pc:spChg chg="add del mod">
          <ac:chgData name="Ryan Tiew" userId="9c30d948-cdd4-4c39-bd80-b82be08defa6" providerId="ADAL" clId="{82715949-4B9D-4AFA-B355-DCCDA5995AB2}" dt="2026-08-10T21:57:11.426" v="5823" actId="478"/>
          <ac:spMkLst>
            <pc:docMk/>
            <pc:sldMk cId="2542037839" sldId="304"/>
            <ac:spMk id="12" creationId="{1EAF2821-ABE6-4E93-045A-073468CF9B3B}"/>
          </ac:spMkLst>
        </pc:spChg>
        <pc:spChg chg="add mod">
          <ac:chgData name="Ryan Tiew" userId="9c30d948-cdd4-4c39-bd80-b82be08defa6" providerId="ADAL" clId="{82715949-4B9D-4AFA-B355-DCCDA5995AB2}" dt="2026-08-10T22:37:08.377" v="5899" actId="1076"/>
          <ac:spMkLst>
            <pc:docMk/>
            <pc:sldMk cId="2542037839" sldId="304"/>
            <ac:spMk id="15" creationId="{C2267E5F-07A4-DE3D-F850-B8C567137E75}"/>
          </ac:spMkLst>
        </pc:spChg>
        <pc:spChg chg="mod">
          <ac:chgData name="Ryan Tiew" userId="9c30d948-cdd4-4c39-bd80-b82be08defa6" providerId="ADAL" clId="{82715949-4B9D-4AFA-B355-DCCDA5995AB2}" dt="2026-08-10T21:56:29.786" v="5806" actId="1076"/>
          <ac:spMkLst>
            <pc:docMk/>
            <pc:sldMk cId="2542037839" sldId="304"/>
            <ac:spMk id="20" creationId="{0159974F-C7C8-D31C-7C49-40B66F4D45EF}"/>
          </ac:spMkLst>
        </pc:spChg>
        <pc:spChg chg="mod">
          <ac:chgData name="Ryan Tiew" userId="9c30d948-cdd4-4c39-bd80-b82be08defa6" providerId="ADAL" clId="{82715949-4B9D-4AFA-B355-DCCDA5995AB2}" dt="2026-08-10T21:56:41.464" v="5808" actId="1076"/>
          <ac:spMkLst>
            <pc:docMk/>
            <pc:sldMk cId="2542037839" sldId="304"/>
            <ac:spMk id="22" creationId="{9EB3A1F0-DEA9-6F4E-9E1F-97FE1D63B8A3}"/>
          </ac:spMkLst>
        </pc:spChg>
        <pc:spChg chg="del">
          <ac:chgData name="Ryan Tiew" userId="9c30d948-cdd4-4c39-bd80-b82be08defa6" providerId="ADAL" clId="{82715949-4B9D-4AFA-B355-DCCDA5995AB2}" dt="2026-08-10T21:56:15.861" v="5803" actId="478"/>
          <ac:spMkLst>
            <pc:docMk/>
            <pc:sldMk cId="2542037839" sldId="304"/>
            <ac:spMk id="26" creationId="{924D5731-9BFE-30E7-921D-E42D647541D6}"/>
          </ac:spMkLst>
        </pc:spChg>
        <pc:spChg chg="del">
          <ac:chgData name="Ryan Tiew" userId="9c30d948-cdd4-4c39-bd80-b82be08defa6" providerId="ADAL" clId="{82715949-4B9D-4AFA-B355-DCCDA5995AB2}" dt="2026-08-10T22:33:04.804" v="5873" actId="478"/>
          <ac:spMkLst>
            <pc:docMk/>
            <pc:sldMk cId="2542037839" sldId="304"/>
            <ac:spMk id="142" creationId="{F340CDFD-574A-499B-CD0E-254A88B9D923}"/>
          </ac:spMkLst>
        </pc:spChg>
        <pc:grpChg chg="add del mod">
          <ac:chgData name="Ryan Tiew" userId="9c30d948-cdd4-4c39-bd80-b82be08defa6" providerId="ADAL" clId="{82715949-4B9D-4AFA-B355-DCCDA5995AB2}" dt="2026-08-10T21:57:11.426" v="5823" actId="478"/>
          <ac:grpSpMkLst>
            <pc:docMk/>
            <pc:sldMk cId="2542037839" sldId="304"/>
            <ac:grpSpMk id="5" creationId="{3A41589D-DA45-A1C8-8951-32B6938F3AF0}"/>
          </ac:grpSpMkLst>
        </pc:grpChg>
        <pc:grpChg chg="mod">
          <ac:chgData name="Ryan Tiew" userId="9c30d948-cdd4-4c39-bd80-b82be08defa6" providerId="ADAL" clId="{82715949-4B9D-4AFA-B355-DCCDA5995AB2}" dt="2026-08-10T21:56:45.403" v="5809"/>
          <ac:grpSpMkLst>
            <pc:docMk/>
            <pc:sldMk cId="2542037839" sldId="304"/>
            <ac:grpSpMk id="7" creationId="{A535A28B-C6CE-F0DA-9226-68115CAC0AFD}"/>
          </ac:grpSpMkLst>
        </pc:grpChg>
        <pc:grpChg chg="del">
          <ac:chgData name="Ryan Tiew" userId="9c30d948-cdd4-4c39-bd80-b82be08defa6" providerId="ADAL" clId="{82715949-4B9D-4AFA-B355-DCCDA5995AB2}" dt="2026-08-10T21:57:11.426" v="5823" actId="478"/>
          <ac:grpSpMkLst>
            <pc:docMk/>
            <pc:sldMk cId="2542037839" sldId="304"/>
            <ac:grpSpMk id="84" creationId="{41AE3E0F-8B90-9902-AABE-FAB48BEA94FF}"/>
          </ac:grpSpMkLst>
        </pc:grpChg>
        <pc:cxnChg chg="del">
          <ac:chgData name="Ryan Tiew" userId="9c30d948-cdd4-4c39-bd80-b82be08defa6" providerId="ADAL" clId="{82715949-4B9D-4AFA-B355-DCCDA5995AB2}" dt="2026-08-10T21:56:20.871" v="5804" actId="478"/>
          <ac:cxnSpMkLst>
            <pc:docMk/>
            <pc:sldMk cId="2542037839" sldId="304"/>
            <ac:cxnSpMk id="14" creationId="{CF8B93C6-AE2F-EFB5-B851-1990BDBF8F5D}"/>
          </ac:cxnSpMkLst>
        </pc:cxnChg>
      </pc:sldChg>
      <pc:sldChg chg="add del">
        <pc:chgData name="Ryan Tiew" userId="9c30d948-cdd4-4c39-bd80-b82be08defa6" providerId="ADAL" clId="{82715949-4B9D-4AFA-B355-DCCDA5995AB2}" dt="2026-08-10T18:04:04.757" v="4364" actId="47"/>
        <pc:sldMkLst>
          <pc:docMk/>
          <pc:sldMk cId="4173439480" sldId="304"/>
        </pc:sldMkLst>
      </pc:sldChg>
      <pc:sldChg chg="addSp delSp add mod">
        <pc:chgData name="Ryan Tiew" userId="9c30d948-cdd4-4c39-bd80-b82be08defa6" providerId="ADAL" clId="{82715949-4B9D-4AFA-B355-DCCDA5995AB2}" dt="2026-08-10T22:37:11.292" v="5901" actId="22"/>
        <pc:sldMkLst>
          <pc:docMk/>
          <pc:sldMk cId="2381051223" sldId="305"/>
        </pc:sldMkLst>
        <pc:spChg chg="add del">
          <ac:chgData name="Ryan Tiew" userId="9c30d948-cdd4-4c39-bd80-b82be08defa6" providerId="ADAL" clId="{82715949-4B9D-4AFA-B355-DCCDA5995AB2}" dt="2026-08-10T22:37:11.110" v="5900" actId="478"/>
          <ac:spMkLst>
            <pc:docMk/>
            <pc:sldMk cId="2381051223" sldId="305"/>
            <ac:spMk id="14" creationId="{43808BF0-74F3-6993-4C55-D079E9B624AC}"/>
          </ac:spMkLst>
        </pc:spChg>
        <pc:spChg chg="add">
          <ac:chgData name="Ryan Tiew" userId="9c30d948-cdd4-4c39-bd80-b82be08defa6" providerId="ADAL" clId="{82715949-4B9D-4AFA-B355-DCCDA5995AB2}" dt="2026-08-10T22:37:11.292" v="5901" actId="22"/>
          <ac:spMkLst>
            <pc:docMk/>
            <pc:sldMk cId="2381051223" sldId="305"/>
            <ac:spMk id="16" creationId="{9B1BCBD5-6D1E-09F3-5767-AAF812E078BC}"/>
          </ac:spMkLst>
        </pc:spChg>
        <pc:spChg chg="del">
          <ac:chgData name="Ryan Tiew" userId="9c30d948-cdd4-4c39-bd80-b82be08defa6" providerId="ADAL" clId="{82715949-4B9D-4AFA-B355-DCCDA5995AB2}" dt="2026-08-10T22:31:13.845" v="5832" actId="478"/>
          <ac:spMkLst>
            <pc:docMk/>
            <pc:sldMk cId="2381051223" sldId="305"/>
            <ac:spMk id="142" creationId="{103C2A03-8E8F-72FB-A2CB-CE097827B6EE}"/>
          </ac:spMkLst>
        </pc:spChg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2929373032" sldId="305"/>
        </pc:sldMkLst>
      </pc:sldChg>
      <pc:sldChg chg="addSp delSp modSp new mod">
        <pc:chgData name="Ryan Tiew" userId="9c30d948-cdd4-4c39-bd80-b82be08defa6" providerId="ADAL" clId="{82715949-4B9D-4AFA-B355-DCCDA5995AB2}" dt="2026-08-10T22:50:11.087" v="6294" actId="478"/>
        <pc:sldMkLst>
          <pc:docMk/>
          <pc:sldMk cId="1519459061" sldId="306"/>
        </pc:sldMkLst>
        <pc:spChg chg="mod">
          <ac:chgData name="Ryan Tiew" userId="9c30d948-cdd4-4c39-bd80-b82be08defa6" providerId="ADAL" clId="{82715949-4B9D-4AFA-B355-DCCDA5995AB2}" dt="2026-08-10T22:31:09.205" v="5831"/>
          <ac:spMkLst>
            <pc:docMk/>
            <pc:sldMk cId="1519459061" sldId="306"/>
            <ac:spMk id="2" creationId="{C76346D2-E785-4656-F0D1-EDE04122B757}"/>
          </ac:spMkLst>
        </pc:spChg>
        <pc:spChg chg="add del mod">
          <ac:chgData name="Ryan Tiew" userId="9c30d948-cdd4-4c39-bd80-b82be08defa6" providerId="ADAL" clId="{82715949-4B9D-4AFA-B355-DCCDA5995AB2}" dt="2026-08-10T22:31:39.490" v="5862" actId="478"/>
          <ac:spMkLst>
            <pc:docMk/>
            <pc:sldMk cId="1519459061" sldId="306"/>
            <ac:spMk id="3" creationId="{BA408581-3B1F-84B5-7021-6F84CD26856B}"/>
          </ac:spMkLst>
        </pc:spChg>
        <pc:spChg chg="mod">
          <ac:chgData name="Ryan Tiew" userId="9c30d948-cdd4-4c39-bd80-b82be08defa6" providerId="ADAL" clId="{82715949-4B9D-4AFA-B355-DCCDA5995AB2}" dt="2026-08-10T22:31:25.592" v="5857" actId="165"/>
          <ac:spMkLst>
            <pc:docMk/>
            <pc:sldMk cId="1519459061" sldId="306"/>
            <ac:spMk id="15" creationId="{75841DB2-4D02-4B33-7BFE-4C63D502AA19}"/>
          </ac:spMkLst>
        </pc:spChg>
        <pc:spChg chg="del mod">
          <ac:chgData name="Ryan Tiew" userId="9c30d948-cdd4-4c39-bd80-b82be08defa6" providerId="ADAL" clId="{82715949-4B9D-4AFA-B355-DCCDA5995AB2}" dt="2026-08-10T22:31:49.991" v="5866" actId="478"/>
          <ac:spMkLst>
            <pc:docMk/>
            <pc:sldMk cId="1519459061" sldId="306"/>
            <ac:spMk id="16" creationId="{521352F0-3D98-042C-C8AC-573001CF8B4B}"/>
          </ac:spMkLst>
        </pc:spChg>
        <pc:spChg chg="del mod">
          <ac:chgData name="Ryan Tiew" userId="9c30d948-cdd4-4c39-bd80-b82be08defa6" providerId="ADAL" clId="{82715949-4B9D-4AFA-B355-DCCDA5995AB2}" dt="2026-08-10T22:31:54.932" v="5868" actId="478"/>
          <ac:spMkLst>
            <pc:docMk/>
            <pc:sldMk cId="1519459061" sldId="306"/>
            <ac:spMk id="21" creationId="{102BB5A9-E6CC-7750-B0DC-6F87F0B50318}"/>
          </ac:spMkLst>
        </pc:spChg>
        <pc:spChg chg="del">
          <ac:chgData name="Ryan Tiew" userId="9c30d948-cdd4-4c39-bd80-b82be08defa6" providerId="ADAL" clId="{82715949-4B9D-4AFA-B355-DCCDA5995AB2}" dt="2026-08-10T22:31:58.801" v="5870" actId="478"/>
          <ac:spMkLst>
            <pc:docMk/>
            <pc:sldMk cId="1519459061" sldId="306"/>
            <ac:spMk id="27" creationId="{94462B76-5790-CC84-59F5-9A6FBFD65A74}"/>
          </ac:spMkLst>
        </pc:spChg>
        <pc:spChg chg="mod">
          <ac:chgData name="Ryan Tiew" userId="9c30d948-cdd4-4c39-bd80-b82be08defa6" providerId="ADAL" clId="{82715949-4B9D-4AFA-B355-DCCDA5995AB2}" dt="2026-08-10T22:31:25.592" v="5857" actId="165"/>
          <ac:spMkLst>
            <pc:docMk/>
            <pc:sldMk cId="1519459061" sldId="306"/>
            <ac:spMk id="28" creationId="{9B6A5550-4BDC-91B0-8AE6-4FBA5379C466}"/>
          </ac:spMkLst>
        </pc:spChg>
        <pc:spChg chg="mod">
          <ac:chgData name="Ryan Tiew" userId="9c30d948-cdd4-4c39-bd80-b82be08defa6" providerId="ADAL" clId="{82715949-4B9D-4AFA-B355-DCCDA5995AB2}" dt="2026-08-10T22:31:25.592" v="5857" actId="165"/>
          <ac:spMkLst>
            <pc:docMk/>
            <pc:sldMk cId="1519459061" sldId="306"/>
            <ac:spMk id="31" creationId="{6E22296A-C32A-8826-BA05-1368D82F9A9A}"/>
          </ac:spMkLst>
        </pc:spChg>
        <pc:spChg chg="del">
          <ac:chgData name="Ryan Tiew" userId="9c30d948-cdd4-4c39-bd80-b82be08defa6" providerId="ADAL" clId="{82715949-4B9D-4AFA-B355-DCCDA5995AB2}" dt="2026-08-10T22:31:44.345" v="5864" actId="478"/>
          <ac:spMkLst>
            <pc:docMk/>
            <pc:sldMk cId="1519459061" sldId="306"/>
            <ac:spMk id="33" creationId="{0AFCBFE9-E261-200A-6E89-DB098EE1CA44}"/>
          </ac:spMkLst>
        </pc:spChg>
        <pc:spChg chg="mod">
          <ac:chgData name="Ryan Tiew" userId="9c30d948-cdd4-4c39-bd80-b82be08defa6" providerId="ADAL" clId="{82715949-4B9D-4AFA-B355-DCCDA5995AB2}" dt="2026-08-10T22:31:25.592" v="5857" actId="165"/>
          <ac:spMkLst>
            <pc:docMk/>
            <pc:sldMk cId="1519459061" sldId="306"/>
            <ac:spMk id="34" creationId="{A9D4BE6B-3F1A-EE0A-2E2F-82B5C6509EC0}"/>
          </ac:spMkLst>
        </pc:spChg>
        <pc:spChg chg="mod">
          <ac:chgData name="Ryan Tiew" userId="9c30d948-cdd4-4c39-bd80-b82be08defa6" providerId="ADAL" clId="{82715949-4B9D-4AFA-B355-DCCDA5995AB2}" dt="2026-08-10T22:31:25.592" v="5857" actId="165"/>
          <ac:spMkLst>
            <pc:docMk/>
            <pc:sldMk cId="1519459061" sldId="306"/>
            <ac:spMk id="36" creationId="{8447A0AA-5D49-E508-5694-5311DF5D18BC}"/>
          </ac:spMkLst>
        </pc:spChg>
        <pc:spChg chg="del mod">
          <ac:chgData name="Ryan Tiew" userId="9c30d948-cdd4-4c39-bd80-b82be08defa6" providerId="ADAL" clId="{82715949-4B9D-4AFA-B355-DCCDA5995AB2}" dt="2026-08-10T22:31:41.644" v="5863" actId="478"/>
          <ac:spMkLst>
            <pc:docMk/>
            <pc:sldMk cId="1519459061" sldId="306"/>
            <ac:spMk id="39" creationId="{5CA150A1-AF6F-ABE7-B79E-8BA7F8393606}"/>
          </ac:spMkLst>
        </pc:spChg>
        <pc:spChg chg="mod">
          <ac:chgData name="Ryan Tiew" userId="9c30d948-cdd4-4c39-bd80-b82be08defa6" providerId="ADAL" clId="{82715949-4B9D-4AFA-B355-DCCDA5995AB2}" dt="2026-08-10T22:31:25.592" v="5857" actId="165"/>
          <ac:spMkLst>
            <pc:docMk/>
            <pc:sldMk cId="1519459061" sldId="306"/>
            <ac:spMk id="42" creationId="{A056255A-ED8B-8C8C-8A0B-00F15F00F4AC}"/>
          </ac:spMkLst>
        </pc:spChg>
        <pc:spChg chg="mod">
          <ac:chgData name="Ryan Tiew" userId="9c30d948-cdd4-4c39-bd80-b82be08defa6" providerId="ADAL" clId="{82715949-4B9D-4AFA-B355-DCCDA5995AB2}" dt="2026-08-10T22:31:25.592" v="5857" actId="165"/>
          <ac:spMkLst>
            <pc:docMk/>
            <pc:sldMk cId="1519459061" sldId="306"/>
            <ac:spMk id="43" creationId="{E13FE629-7766-64E1-661A-21E821B8D82E}"/>
          </ac:spMkLst>
        </pc:spChg>
        <pc:spChg chg="del">
          <ac:chgData name="Ryan Tiew" userId="9c30d948-cdd4-4c39-bd80-b82be08defa6" providerId="ADAL" clId="{82715949-4B9D-4AFA-B355-DCCDA5995AB2}" dt="2026-08-10T22:31:29.793" v="5858" actId="478"/>
          <ac:spMkLst>
            <pc:docMk/>
            <pc:sldMk cId="1519459061" sldId="306"/>
            <ac:spMk id="46" creationId="{A76543EB-8DC1-27D2-2012-FBD56F50BBC7}"/>
          </ac:spMkLst>
        </pc:spChg>
        <pc:spChg chg="del">
          <ac:chgData name="Ryan Tiew" userId="9c30d948-cdd4-4c39-bd80-b82be08defa6" providerId="ADAL" clId="{82715949-4B9D-4AFA-B355-DCCDA5995AB2}" dt="2026-08-10T22:30:41.782" v="5826" actId="478"/>
          <ac:spMkLst>
            <pc:docMk/>
            <pc:sldMk cId="1519459061" sldId="306"/>
            <ac:spMk id="47" creationId="{274E18C2-5A51-7E11-0316-58A9B20B12F9}"/>
          </ac:spMkLst>
        </pc:spChg>
        <pc:spChg chg="del">
          <ac:chgData name="Ryan Tiew" userId="9c30d948-cdd4-4c39-bd80-b82be08defa6" providerId="ADAL" clId="{82715949-4B9D-4AFA-B355-DCCDA5995AB2}" dt="2026-08-10T22:30:41.782" v="5826" actId="478"/>
          <ac:spMkLst>
            <pc:docMk/>
            <pc:sldMk cId="1519459061" sldId="306"/>
            <ac:spMk id="48" creationId="{7B3A2856-8680-1506-E1C4-83B55FDC8A8E}"/>
          </ac:spMkLst>
        </pc:spChg>
        <pc:spChg chg="del">
          <ac:chgData name="Ryan Tiew" userId="9c30d948-cdd4-4c39-bd80-b82be08defa6" providerId="ADAL" clId="{82715949-4B9D-4AFA-B355-DCCDA5995AB2}" dt="2026-08-10T22:30:41.782" v="5826" actId="478"/>
          <ac:spMkLst>
            <pc:docMk/>
            <pc:sldMk cId="1519459061" sldId="306"/>
            <ac:spMk id="49" creationId="{355A142A-7D0A-7B17-FF32-2403B79A89FE}"/>
          </ac:spMkLst>
        </pc:spChg>
        <pc:spChg chg="del">
          <ac:chgData name="Ryan Tiew" userId="9c30d948-cdd4-4c39-bd80-b82be08defa6" providerId="ADAL" clId="{82715949-4B9D-4AFA-B355-DCCDA5995AB2}" dt="2026-08-10T22:30:56.315" v="5830" actId="478"/>
          <ac:spMkLst>
            <pc:docMk/>
            <pc:sldMk cId="1519459061" sldId="306"/>
            <ac:spMk id="50" creationId="{FA1A4D63-4637-968F-D8C2-39E2A09BD244}"/>
          </ac:spMkLst>
        </pc:spChg>
        <pc:spChg chg="del">
          <ac:chgData name="Ryan Tiew" userId="9c30d948-cdd4-4c39-bd80-b82be08defa6" providerId="ADAL" clId="{82715949-4B9D-4AFA-B355-DCCDA5995AB2}" dt="2026-08-10T22:30:53.217" v="5829" actId="478"/>
          <ac:spMkLst>
            <pc:docMk/>
            <pc:sldMk cId="1519459061" sldId="306"/>
            <ac:spMk id="51" creationId="{485B8CD0-B861-A738-E291-2F933D478326}"/>
          </ac:spMkLst>
        </pc:spChg>
        <pc:spChg chg="del mod">
          <ac:chgData name="Ryan Tiew" userId="9c30d948-cdd4-4c39-bd80-b82be08defa6" providerId="ADAL" clId="{82715949-4B9D-4AFA-B355-DCCDA5995AB2}" dt="2026-08-10T22:30:50.013" v="5828" actId="478"/>
          <ac:spMkLst>
            <pc:docMk/>
            <pc:sldMk cId="1519459061" sldId="306"/>
            <ac:spMk id="52" creationId="{BEB5F53F-8B81-3BAE-2268-46E90560D5CC}"/>
          </ac:spMkLst>
        </pc:spChg>
        <pc:spChg chg="del">
          <ac:chgData name="Ryan Tiew" userId="9c30d948-cdd4-4c39-bd80-b82be08defa6" providerId="ADAL" clId="{82715949-4B9D-4AFA-B355-DCCDA5995AB2}" dt="2026-08-10T22:30:41.782" v="5826" actId="478"/>
          <ac:spMkLst>
            <pc:docMk/>
            <pc:sldMk cId="1519459061" sldId="306"/>
            <ac:spMk id="53" creationId="{CDB3B71C-2FB3-357C-4E11-B54A8A5626BC}"/>
          </ac:spMkLst>
        </pc:spChg>
        <pc:spChg chg="del">
          <ac:chgData name="Ryan Tiew" userId="9c30d948-cdd4-4c39-bd80-b82be08defa6" providerId="ADAL" clId="{82715949-4B9D-4AFA-B355-DCCDA5995AB2}" dt="2026-08-10T22:30:41.782" v="5826" actId="478"/>
          <ac:spMkLst>
            <pc:docMk/>
            <pc:sldMk cId="1519459061" sldId="306"/>
            <ac:spMk id="54" creationId="{ADB3A573-D1B7-BEF0-8CCC-B4C645DE0CA5}"/>
          </ac:spMkLst>
        </pc:spChg>
        <pc:spChg chg="add del mod">
          <ac:chgData name="Ryan Tiew" userId="9c30d948-cdd4-4c39-bd80-b82be08defa6" providerId="ADAL" clId="{82715949-4B9D-4AFA-B355-DCCDA5995AB2}" dt="2026-08-10T22:30:41.782" v="5826" actId="478"/>
          <ac:spMkLst>
            <pc:docMk/>
            <pc:sldMk cId="1519459061" sldId="306"/>
            <ac:spMk id="55" creationId="{974A5E11-874A-A527-1B17-B7E1F4D1C752}"/>
          </ac:spMkLst>
        </pc:spChg>
        <pc:spChg chg="del">
          <ac:chgData name="Ryan Tiew" userId="9c30d948-cdd4-4c39-bd80-b82be08defa6" providerId="ADAL" clId="{82715949-4B9D-4AFA-B355-DCCDA5995AB2}" dt="2026-08-10T22:30:41.782" v="5826" actId="478"/>
          <ac:spMkLst>
            <pc:docMk/>
            <pc:sldMk cId="1519459061" sldId="306"/>
            <ac:spMk id="56" creationId="{2F959740-4262-3454-4CE4-643FFAE906BA}"/>
          </ac:spMkLst>
        </pc:spChg>
        <pc:spChg chg="add del mod">
          <ac:chgData name="Ryan Tiew" userId="9c30d948-cdd4-4c39-bd80-b82be08defa6" providerId="ADAL" clId="{82715949-4B9D-4AFA-B355-DCCDA5995AB2}" dt="2026-08-10T22:31:39.490" v="5862" actId="478"/>
          <ac:spMkLst>
            <pc:docMk/>
            <pc:sldMk cId="1519459061" sldId="306"/>
            <ac:spMk id="58" creationId="{34D96F9E-2F3F-88CD-0007-2BEFF309359B}"/>
          </ac:spMkLst>
        </pc:spChg>
        <pc:spChg chg="add del">
          <ac:chgData name="Ryan Tiew" userId="9c30d948-cdd4-4c39-bd80-b82be08defa6" providerId="ADAL" clId="{82715949-4B9D-4AFA-B355-DCCDA5995AB2}" dt="2026-08-10T22:37:15.251" v="5902" actId="478"/>
          <ac:spMkLst>
            <pc:docMk/>
            <pc:sldMk cId="1519459061" sldId="306"/>
            <ac:spMk id="60" creationId="{39F9596C-3743-BE13-9E2D-CE8BE55B043F}"/>
          </ac:spMkLst>
        </pc:spChg>
        <pc:spChg chg="mod">
          <ac:chgData name="Ryan Tiew" userId="9c30d948-cdd4-4c39-bd80-b82be08defa6" providerId="ADAL" clId="{82715949-4B9D-4AFA-B355-DCCDA5995AB2}" dt="2026-08-10T22:36:56.723" v="5897"/>
          <ac:spMkLst>
            <pc:docMk/>
            <pc:sldMk cId="1519459061" sldId="306"/>
            <ac:spMk id="62" creationId="{9690CFE6-D865-7305-6EF5-202C6AF08CF8}"/>
          </ac:spMkLst>
        </pc:spChg>
        <pc:spChg chg="mod">
          <ac:chgData name="Ryan Tiew" userId="9c30d948-cdd4-4c39-bd80-b82be08defa6" providerId="ADAL" clId="{82715949-4B9D-4AFA-B355-DCCDA5995AB2}" dt="2026-08-10T22:36:56.723" v="5897"/>
          <ac:spMkLst>
            <pc:docMk/>
            <pc:sldMk cId="1519459061" sldId="306"/>
            <ac:spMk id="65" creationId="{096BF8E9-B140-4C2A-2026-23622590B3D3}"/>
          </ac:spMkLst>
        </pc:spChg>
        <pc:spChg chg="mod">
          <ac:chgData name="Ryan Tiew" userId="9c30d948-cdd4-4c39-bd80-b82be08defa6" providerId="ADAL" clId="{82715949-4B9D-4AFA-B355-DCCDA5995AB2}" dt="2026-08-10T22:36:56.723" v="5897"/>
          <ac:spMkLst>
            <pc:docMk/>
            <pc:sldMk cId="1519459061" sldId="306"/>
            <ac:spMk id="66" creationId="{90DEA210-535C-6990-7171-8E7B94B8A889}"/>
          </ac:spMkLst>
        </pc:spChg>
        <pc:spChg chg="mod">
          <ac:chgData name="Ryan Tiew" userId="9c30d948-cdd4-4c39-bd80-b82be08defa6" providerId="ADAL" clId="{82715949-4B9D-4AFA-B355-DCCDA5995AB2}" dt="2026-08-10T22:36:56.723" v="5897"/>
          <ac:spMkLst>
            <pc:docMk/>
            <pc:sldMk cId="1519459061" sldId="306"/>
            <ac:spMk id="69" creationId="{703A8657-12AF-4190-219C-20F9614F9878}"/>
          </ac:spMkLst>
        </pc:spChg>
        <pc:spChg chg="mod">
          <ac:chgData name="Ryan Tiew" userId="9c30d948-cdd4-4c39-bd80-b82be08defa6" providerId="ADAL" clId="{82715949-4B9D-4AFA-B355-DCCDA5995AB2}" dt="2026-08-10T22:36:56.723" v="5897"/>
          <ac:spMkLst>
            <pc:docMk/>
            <pc:sldMk cId="1519459061" sldId="306"/>
            <ac:spMk id="73" creationId="{FE9FB1BB-6E98-9EB3-E2E2-93FF01AF6C8F}"/>
          </ac:spMkLst>
        </pc:spChg>
        <pc:spChg chg="mod">
          <ac:chgData name="Ryan Tiew" userId="9c30d948-cdd4-4c39-bd80-b82be08defa6" providerId="ADAL" clId="{82715949-4B9D-4AFA-B355-DCCDA5995AB2}" dt="2026-08-10T22:36:56.723" v="5897"/>
          <ac:spMkLst>
            <pc:docMk/>
            <pc:sldMk cId="1519459061" sldId="306"/>
            <ac:spMk id="74" creationId="{1595B416-4DC1-7565-BE55-61466333A2B5}"/>
          </ac:spMkLst>
        </pc:spChg>
        <pc:spChg chg="mod">
          <ac:chgData name="Ryan Tiew" userId="9c30d948-cdd4-4c39-bd80-b82be08defa6" providerId="ADAL" clId="{82715949-4B9D-4AFA-B355-DCCDA5995AB2}" dt="2026-08-10T22:36:56.723" v="5897"/>
          <ac:spMkLst>
            <pc:docMk/>
            <pc:sldMk cId="1519459061" sldId="306"/>
            <ac:spMk id="76" creationId="{E02B47FB-99D4-FE05-4C22-359B929FD7A4}"/>
          </ac:spMkLst>
        </pc:spChg>
        <pc:spChg chg="mod">
          <ac:chgData name="Ryan Tiew" userId="9c30d948-cdd4-4c39-bd80-b82be08defa6" providerId="ADAL" clId="{82715949-4B9D-4AFA-B355-DCCDA5995AB2}" dt="2026-08-10T22:36:56.723" v="5897"/>
          <ac:spMkLst>
            <pc:docMk/>
            <pc:sldMk cId="1519459061" sldId="306"/>
            <ac:spMk id="84" creationId="{A92B0E8A-1760-ADE8-CF64-2E19FBE5A196}"/>
          </ac:spMkLst>
        </pc:spChg>
        <pc:spChg chg="mod">
          <ac:chgData name="Ryan Tiew" userId="9c30d948-cdd4-4c39-bd80-b82be08defa6" providerId="ADAL" clId="{82715949-4B9D-4AFA-B355-DCCDA5995AB2}" dt="2026-08-10T22:36:56.723" v="5897"/>
          <ac:spMkLst>
            <pc:docMk/>
            <pc:sldMk cId="1519459061" sldId="306"/>
            <ac:spMk id="85" creationId="{FAA27971-2EC7-15F3-43B0-8653E35622ED}"/>
          </ac:spMkLst>
        </pc:spChg>
        <pc:spChg chg="mod">
          <ac:chgData name="Ryan Tiew" userId="9c30d948-cdd4-4c39-bd80-b82be08defa6" providerId="ADAL" clId="{82715949-4B9D-4AFA-B355-DCCDA5995AB2}" dt="2026-08-10T22:36:56.723" v="5897"/>
          <ac:spMkLst>
            <pc:docMk/>
            <pc:sldMk cId="1519459061" sldId="306"/>
            <ac:spMk id="87" creationId="{710B3DCC-113C-8AA3-380B-341D8602C17B}"/>
          </ac:spMkLst>
        </pc:spChg>
        <pc:spChg chg="add">
          <ac:chgData name="Ryan Tiew" userId="9c30d948-cdd4-4c39-bd80-b82be08defa6" providerId="ADAL" clId="{82715949-4B9D-4AFA-B355-DCCDA5995AB2}" dt="2026-08-10T22:37:15.378" v="5903" actId="22"/>
          <ac:spMkLst>
            <pc:docMk/>
            <pc:sldMk cId="1519459061" sldId="306"/>
            <ac:spMk id="92" creationId="{5812E0C7-08B3-B7FD-B902-920BF6C63DFB}"/>
          </ac:spMkLst>
        </pc:spChg>
        <pc:spChg chg="mod">
          <ac:chgData name="Ryan Tiew" userId="9c30d948-cdd4-4c39-bd80-b82be08defa6" providerId="ADAL" clId="{82715949-4B9D-4AFA-B355-DCCDA5995AB2}" dt="2026-08-10T22:37:24.076" v="5904"/>
          <ac:spMkLst>
            <pc:docMk/>
            <pc:sldMk cId="1519459061" sldId="306"/>
            <ac:spMk id="94" creationId="{7D4DBE7C-8886-B58C-D8FF-49D065D6C327}"/>
          </ac:spMkLst>
        </pc:spChg>
        <pc:spChg chg="mod">
          <ac:chgData name="Ryan Tiew" userId="9c30d948-cdd4-4c39-bd80-b82be08defa6" providerId="ADAL" clId="{82715949-4B9D-4AFA-B355-DCCDA5995AB2}" dt="2026-08-10T22:37:24.076" v="5904"/>
          <ac:spMkLst>
            <pc:docMk/>
            <pc:sldMk cId="1519459061" sldId="306"/>
            <ac:spMk id="96" creationId="{E014260C-FA6E-A0DB-A5F2-6D7D39001791}"/>
          </ac:spMkLst>
        </pc:spChg>
        <pc:spChg chg="mod">
          <ac:chgData name="Ryan Tiew" userId="9c30d948-cdd4-4c39-bd80-b82be08defa6" providerId="ADAL" clId="{82715949-4B9D-4AFA-B355-DCCDA5995AB2}" dt="2026-08-10T22:37:24.076" v="5904"/>
          <ac:spMkLst>
            <pc:docMk/>
            <pc:sldMk cId="1519459061" sldId="306"/>
            <ac:spMk id="97" creationId="{6A92E939-A151-B895-F89D-E88690EC9197}"/>
          </ac:spMkLst>
        </pc:spChg>
        <pc:spChg chg="mod">
          <ac:chgData name="Ryan Tiew" userId="9c30d948-cdd4-4c39-bd80-b82be08defa6" providerId="ADAL" clId="{82715949-4B9D-4AFA-B355-DCCDA5995AB2}" dt="2026-08-10T22:37:24.076" v="5904"/>
          <ac:spMkLst>
            <pc:docMk/>
            <pc:sldMk cId="1519459061" sldId="306"/>
            <ac:spMk id="98" creationId="{874D9B2D-9510-CFEC-199F-1235CD9E7DBA}"/>
          </ac:spMkLst>
        </pc:spChg>
        <pc:spChg chg="mod">
          <ac:chgData name="Ryan Tiew" userId="9c30d948-cdd4-4c39-bd80-b82be08defa6" providerId="ADAL" clId="{82715949-4B9D-4AFA-B355-DCCDA5995AB2}" dt="2026-08-10T22:37:24.076" v="5904"/>
          <ac:spMkLst>
            <pc:docMk/>
            <pc:sldMk cId="1519459061" sldId="306"/>
            <ac:spMk id="99" creationId="{A2E00024-F884-2348-2B9C-F7A27CA12877}"/>
          </ac:spMkLst>
        </pc:spChg>
        <pc:spChg chg="mod">
          <ac:chgData name="Ryan Tiew" userId="9c30d948-cdd4-4c39-bd80-b82be08defa6" providerId="ADAL" clId="{82715949-4B9D-4AFA-B355-DCCDA5995AB2}" dt="2026-08-10T22:37:24.076" v="5904"/>
          <ac:spMkLst>
            <pc:docMk/>
            <pc:sldMk cId="1519459061" sldId="306"/>
            <ac:spMk id="101" creationId="{8DDAA5B1-4751-6489-C5BE-A6E5B5F432C4}"/>
          </ac:spMkLst>
        </pc:spChg>
        <pc:spChg chg="mod">
          <ac:chgData name="Ryan Tiew" userId="9c30d948-cdd4-4c39-bd80-b82be08defa6" providerId="ADAL" clId="{82715949-4B9D-4AFA-B355-DCCDA5995AB2}" dt="2026-08-10T22:37:24.076" v="5904"/>
          <ac:spMkLst>
            <pc:docMk/>
            <pc:sldMk cId="1519459061" sldId="306"/>
            <ac:spMk id="103" creationId="{89D5FCDC-AF46-8749-4D79-739E07D17C9D}"/>
          </ac:spMkLst>
        </pc:spChg>
        <pc:spChg chg="mod">
          <ac:chgData name="Ryan Tiew" userId="9c30d948-cdd4-4c39-bd80-b82be08defa6" providerId="ADAL" clId="{82715949-4B9D-4AFA-B355-DCCDA5995AB2}" dt="2026-08-10T22:37:24.076" v="5904"/>
          <ac:spMkLst>
            <pc:docMk/>
            <pc:sldMk cId="1519459061" sldId="306"/>
            <ac:spMk id="104" creationId="{200406ED-F987-A2FC-80A9-0B070DFEEAB2}"/>
          </ac:spMkLst>
        </pc:spChg>
        <pc:spChg chg="mod">
          <ac:chgData name="Ryan Tiew" userId="9c30d948-cdd4-4c39-bd80-b82be08defa6" providerId="ADAL" clId="{82715949-4B9D-4AFA-B355-DCCDA5995AB2}" dt="2026-08-10T22:37:24.076" v="5904"/>
          <ac:spMkLst>
            <pc:docMk/>
            <pc:sldMk cId="1519459061" sldId="306"/>
            <ac:spMk id="105" creationId="{2D5CE064-B787-6446-9CE4-3BA710E26740}"/>
          </ac:spMkLst>
        </pc:spChg>
        <pc:spChg chg="mod">
          <ac:chgData name="Ryan Tiew" userId="9c30d948-cdd4-4c39-bd80-b82be08defa6" providerId="ADAL" clId="{82715949-4B9D-4AFA-B355-DCCDA5995AB2}" dt="2026-08-10T22:37:24.076" v="5904"/>
          <ac:spMkLst>
            <pc:docMk/>
            <pc:sldMk cId="1519459061" sldId="306"/>
            <ac:spMk id="106" creationId="{32A419F4-7844-F72C-1F9F-396F22AF4C99}"/>
          </ac:spMkLst>
        </pc:spChg>
        <pc:spChg chg="add del mod">
          <ac:chgData name="Ryan Tiew" userId="9c30d948-cdd4-4c39-bd80-b82be08defa6" providerId="ADAL" clId="{82715949-4B9D-4AFA-B355-DCCDA5995AB2}" dt="2026-08-10T22:48:42.233" v="6266" actId="478"/>
          <ac:spMkLst>
            <pc:docMk/>
            <pc:sldMk cId="1519459061" sldId="306"/>
            <ac:spMk id="109" creationId="{A4B11D13-67B2-F6ED-D5B1-31C6AADDFF12}"/>
          </ac:spMkLst>
        </pc:spChg>
        <pc:spChg chg="add del mod">
          <ac:chgData name="Ryan Tiew" userId="9c30d948-cdd4-4c39-bd80-b82be08defa6" providerId="ADAL" clId="{82715949-4B9D-4AFA-B355-DCCDA5995AB2}" dt="2026-08-10T22:50:03.672" v="6289" actId="478"/>
          <ac:spMkLst>
            <pc:docMk/>
            <pc:sldMk cId="1519459061" sldId="306"/>
            <ac:spMk id="110" creationId="{C9589379-38E0-CEB3-CF79-4D1C76575EB5}"/>
          </ac:spMkLst>
        </pc:spChg>
        <pc:spChg chg="add del mod">
          <ac:chgData name="Ryan Tiew" userId="9c30d948-cdd4-4c39-bd80-b82be08defa6" providerId="ADAL" clId="{82715949-4B9D-4AFA-B355-DCCDA5995AB2}" dt="2026-08-10T22:50:11.087" v="6294" actId="478"/>
          <ac:spMkLst>
            <pc:docMk/>
            <pc:sldMk cId="1519459061" sldId="306"/>
            <ac:spMk id="112" creationId="{C3A707A7-3799-8286-F408-4E6B76638D88}"/>
          </ac:spMkLst>
        </pc:spChg>
        <pc:spChg chg="add del mod">
          <ac:chgData name="Ryan Tiew" userId="9c30d948-cdd4-4c39-bd80-b82be08defa6" providerId="ADAL" clId="{82715949-4B9D-4AFA-B355-DCCDA5995AB2}" dt="2026-08-10T22:50:05.489" v="6290" actId="478"/>
          <ac:spMkLst>
            <pc:docMk/>
            <pc:sldMk cId="1519459061" sldId="306"/>
            <ac:spMk id="114" creationId="{4D085AC8-AA04-9C09-116A-1A769FC44D37}"/>
          </ac:spMkLst>
        </pc:spChg>
        <pc:spChg chg="add del mod">
          <ac:chgData name="Ryan Tiew" userId="9c30d948-cdd4-4c39-bd80-b82be08defa6" providerId="ADAL" clId="{82715949-4B9D-4AFA-B355-DCCDA5995AB2}" dt="2026-08-10T22:50:07.033" v="6291" actId="478"/>
          <ac:spMkLst>
            <pc:docMk/>
            <pc:sldMk cId="1519459061" sldId="306"/>
            <ac:spMk id="116" creationId="{2651005D-BE57-0EB9-7DD4-465C38A62F31}"/>
          </ac:spMkLst>
        </pc:spChg>
        <pc:grpChg chg="mod">
          <ac:chgData name="Ryan Tiew" userId="9c30d948-cdd4-4c39-bd80-b82be08defa6" providerId="ADAL" clId="{82715949-4B9D-4AFA-B355-DCCDA5995AB2}" dt="2026-08-10T22:37:02.784" v="5898" actId="1076"/>
          <ac:grpSpMkLst>
            <pc:docMk/>
            <pc:sldMk cId="1519459061" sldId="306"/>
            <ac:grpSpMk id="5" creationId="{F0004C6A-5CFC-1672-D755-698C7AB48F35}"/>
          </ac:grpSpMkLst>
        </pc:grpChg>
        <pc:grpChg chg="mod">
          <ac:chgData name="Ryan Tiew" userId="9c30d948-cdd4-4c39-bd80-b82be08defa6" providerId="ADAL" clId="{82715949-4B9D-4AFA-B355-DCCDA5995AB2}" dt="2026-08-10T22:37:02.784" v="5898" actId="1076"/>
          <ac:grpSpMkLst>
            <pc:docMk/>
            <pc:sldMk cId="1519459061" sldId="306"/>
            <ac:grpSpMk id="6" creationId="{0798FBBD-C5A5-4DA0-7833-0C0EFF8D5548}"/>
          </ac:grpSpMkLst>
        </pc:grpChg>
        <pc:grpChg chg="mod">
          <ac:chgData name="Ryan Tiew" userId="9c30d948-cdd4-4c39-bd80-b82be08defa6" providerId="ADAL" clId="{82715949-4B9D-4AFA-B355-DCCDA5995AB2}" dt="2026-08-10T22:37:02.784" v="5898" actId="1076"/>
          <ac:grpSpMkLst>
            <pc:docMk/>
            <pc:sldMk cId="1519459061" sldId="306"/>
            <ac:grpSpMk id="7" creationId="{9734EA57-2CF3-BF16-5EBC-B9B65F491BF8}"/>
          </ac:grpSpMkLst>
        </pc:grpChg>
        <pc:grpChg chg="mod">
          <ac:chgData name="Ryan Tiew" userId="9c30d948-cdd4-4c39-bd80-b82be08defa6" providerId="ADAL" clId="{82715949-4B9D-4AFA-B355-DCCDA5995AB2}" dt="2026-08-10T22:37:02.784" v="5898" actId="1076"/>
          <ac:grpSpMkLst>
            <pc:docMk/>
            <pc:sldMk cId="1519459061" sldId="306"/>
            <ac:grpSpMk id="8" creationId="{2F1CE662-DA29-0552-F399-99C7E8CAF424}"/>
          </ac:grpSpMkLst>
        </pc:grpChg>
        <pc:cxnChg chg="del">
          <ac:chgData name="Ryan Tiew" userId="9c30d948-cdd4-4c39-bd80-b82be08defa6" providerId="ADAL" clId="{82715949-4B9D-4AFA-B355-DCCDA5995AB2}" dt="2026-08-10T22:31:52.629" v="5867" actId="478"/>
          <ac:cxnSpMkLst>
            <pc:docMk/>
            <pc:sldMk cId="1519459061" sldId="306"/>
            <ac:cxnSpMk id="13" creationId="{038F5F04-47A2-48B5-7E90-ADF2E5CC4830}"/>
          </ac:cxnSpMkLst>
        </pc:cxnChg>
        <pc:cxnChg chg="del">
          <ac:chgData name="Ryan Tiew" userId="9c30d948-cdd4-4c39-bd80-b82be08defa6" providerId="ADAL" clId="{82715949-4B9D-4AFA-B355-DCCDA5995AB2}" dt="2026-08-10T22:31:56.082" v="5869" actId="478"/>
          <ac:cxnSpMkLst>
            <pc:docMk/>
            <pc:sldMk cId="1519459061" sldId="306"/>
            <ac:cxnSpMk id="18" creationId="{FCA1996B-2EDB-2C22-C7B3-F1D59B2476F7}"/>
          </ac:cxnSpMkLst>
        </pc:cxnChg>
        <pc:cxnChg chg="del">
          <ac:chgData name="Ryan Tiew" userId="9c30d948-cdd4-4c39-bd80-b82be08defa6" providerId="ADAL" clId="{82715949-4B9D-4AFA-B355-DCCDA5995AB2}" dt="2026-08-10T22:31:59.979" v="5871" actId="478"/>
          <ac:cxnSpMkLst>
            <pc:docMk/>
            <pc:sldMk cId="1519459061" sldId="306"/>
            <ac:cxnSpMk id="23" creationId="{04DA5FD9-3DF8-DCCE-C264-7BA67F4CC9E6}"/>
          </ac:cxnSpMkLst>
        </pc:cxnChg>
        <pc:cxnChg chg="del">
          <ac:chgData name="Ryan Tiew" userId="9c30d948-cdd4-4c39-bd80-b82be08defa6" providerId="ADAL" clId="{82715949-4B9D-4AFA-B355-DCCDA5995AB2}" dt="2026-08-10T22:31:46.877" v="5865" actId="478"/>
          <ac:cxnSpMkLst>
            <pc:docMk/>
            <pc:sldMk cId="1519459061" sldId="306"/>
            <ac:cxnSpMk id="29" creationId="{CE7B1EDB-2C5E-2E1A-2100-38D31045F1CD}"/>
          </ac:cxnSpMkLst>
        </pc:cxnChg>
        <pc:cxnChg chg="del">
          <ac:chgData name="Ryan Tiew" userId="9c30d948-cdd4-4c39-bd80-b82be08defa6" providerId="ADAL" clId="{82715949-4B9D-4AFA-B355-DCCDA5995AB2}" dt="2026-08-10T22:31:36.311" v="5860" actId="478"/>
          <ac:cxnSpMkLst>
            <pc:docMk/>
            <pc:sldMk cId="1519459061" sldId="306"/>
            <ac:cxnSpMk id="35" creationId="{48478D1F-A124-5638-9D11-F84B8D509C36}"/>
          </ac:cxnSpMkLst>
        </pc:cxnChg>
        <pc:cxnChg chg="del">
          <ac:chgData name="Ryan Tiew" userId="9c30d948-cdd4-4c39-bd80-b82be08defa6" providerId="ADAL" clId="{82715949-4B9D-4AFA-B355-DCCDA5995AB2}" dt="2026-08-10T22:31:32.170" v="5859" actId="478"/>
          <ac:cxnSpMkLst>
            <pc:docMk/>
            <pc:sldMk cId="1519459061" sldId="306"/>
            <ac:cxnSpMk id="41" creationId="{9DE4EB07-F637-071B-4ACE-60BC1B474C29}"/>
          </ac:cxnSpMkLst>
        </pc:cxnChg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2955346108" sldId="306"/>
        </pc:sldMkLst>
      </pc:sldChg>
      <pc:sldChg chg="addSp modSp add del mod">
        <pc:chgData name="Ryan Tiew" userId="9c30d948-cdd4-4c39-bd80-b82be08defa6" providerId="ADAL" clId="{82715949-4B9D-4AFA-B355-DCCDA5995AB2}" dt="2026-08-10T22:37:50.645" v="5911" actId="47"/>
        <pc:sldMkLst>
          <pc:docMk/>
          <pc:sldMk cId="2255882985" sldId="307"/>
        </pc:sldMkLst>
        <pc:spChg chg="add">
          <ac:chgData name="Ryan Tiew" userId="9c30d948-cdd4-4c39-bd80-b82be08defa6" providerId="ADAL" clId="{82715949-4B9D-4AFA-B355-DCCDA5995AB2}" dt="2026-08-10T22:33:59.955" v="5885" actId="22"/>
          <ac:spMkLst>
            <pc:docMk/>
            <pc:sldMk cId="2255882985" sldId="307"/>
            <ac:spMk id="13" creationId="{EFAADFC4-7467-023B-2F0D-6107C3F49FE7}"/>
          </ac:spMkLst>
        </pc:spChg>
        <pc:spChg chg="add mod">
          <ac:chgData name="Ryan Tiew" userId="9c30d948-cdd4-4c39-bd80-b82be08defa6" providerId="ADAL" clId="{82715949-4B9D-4AFA-B355-DCCDA5995AB2}" dt="2026-08-10T22:35:03.676" v="5893" actId="1076"/>
          <ac:spMkLst>
            <pc:docMk/>
            <pc:sldMk cId="2255882985" sldId="307"/>
            <ac:spMk id="18" creationId="{144D2386-29C6-FAE6-976F-DB1DDCC349EF}"/>
          </ac:spMkLst>
        </pc:spChg>
        <pc:spChg chg="add mod">
          <ac:chgData name="Ryan Tiew" userId="9c30d948-cdd4-4c39-bd80-b82be08defa6" providerId="ADAL" clId="{82715949-4B9D-4AFA-B355-DCCDA5995AB2}" dt="2026-08-10T22:35:21.635" v="5896" actId="1076"/>
          <ac:spMkLst>
            <pc:docMk/>
            <pc:sldMk cId="2255882985" sldId="307"/>
            <ac:spMk id="23" creationId="{B9338FBD-97FA-BB39-85E9-B9B6C726A383}"/>
          </ac:spMkLst>
        </pc:spChg>
      </pc:sldChg>
      <pc:sldChg chg="addSp delSp modSp add del mod">
        <pc:chgData name="Ryan Tiew" userId="9c30d948-cdd4-4c39-bd80-b82be08defa6" providerId="ADAL" clId="{82715949-4B9D-4AFA-B355-DCCDA5995AB2}" dt="2026-08-10T22:58:15.946" v="6352" actId="47"/>
        <pc:sldMkLst>
          <pc:docMk/>
          <pc:sldMk cId="2293802271" sldId="307"/>
        </pc:sldMkLst>
        <pc:spChg chg="add mod">
          <ac:chgData name="Ryan Tiew" userId="9c30d948-cdd4-4c39-bd80-b82be08defa6" providerId="ADAL" clId="{82715949-4B9D-4AFA-B355-DCCDA5995AB2}" dt="2026-08-10T22:48:24.649" v="6265" actId="20577"/>
          <ac:spMkLst>
            <pc:docMk/>
            <pc:sldMk cId="2293802271" sldId="307"/>
            <ac:spMk id="4" creationId="{6B82819F-A8B0-B691-FFE9-CF7A0CD06B59}"/>
          </ac:spMkLst>
        </pc:spChg>
        <pc:spChg chg="add del">
          <ac:chgData name="Ryan Tiew" userId="9c30d948-cdd4-4c39-bd80-b82be08defa6" providerId="ADAL" clId="{82715949-4B9D-4AFA-B355-DCCDA5995AB2}" dt="2026-08-10T22:51:35.572" v="6303" actId="22"/>
          <ac:spMkLst>
            <pc:docMk/>
            <pc:sldMk cId="2293802271" sldId="307"/>
            <ac:spMk id="16" creationId="{95841E5D-0541-16F1-A93B-FB0B524D734D}"/>
          </ac:spMkLst>
        </pc:spChg>
        <pc:spChg chg="add del">
          <ac:chgData name="Ryan Tiew" userId="9c30d948-cdd4-4c39-bd80-b82be08defa6" providerId="ADAL" clId="{82715949-4B9D-4AFA-B355-DCCDA5995AB2}" dt="2026-08-10T22:53:37.887" v="6341" actId="478"/>
          <ac:spMkLst>
            <pc:docMk/>
            <pc:sldMk cId="2293802271" sldId="307"/>
            <ac:spMk id="21" creationId="{968597E2-95D5-434C-39ED-92280BA7A80B}"/>
          </ac:spMkLst>
        </pc:spChg>
        <pc:spChg chg="add del mod">
          <ac:chgData name="Ryan Tiew" userId="9c30d948-cdd4-4c39-bd80-b82be08defa6" providerId="ADAL" clId="{82715949-4B9D-4AFA-B355-DCCDA5995AB2}" dt="2026-08-10T22:54:01.102" v="6342" actId="1076"/>
          <ac:spMkLst>
            <pc:docMk/>
            <pc:sldMk cId="2293802271" sldId="307"/>
            <ac:spMk id="27" creationId="{D7A24FEC-3048-D85C-B761-D41D2AD67F6C}"/>
          </ac:spMkLst>
        </pc:spChg>
        <pc:spChg chg="add del mod">
          <ac:chgData name="Ryan Tiew" userId="9c30d948-cdd4-4c39-bd80-b82be08defa6" providerId="ADAL" clId="{82715949-4B9D-4AFA-B355-DCCDA5995AB2}" dt="2026-08-10T22:53:33.395" v="6340" actId="1076"/>
          <ac:spMkLst>
            <pc:docMk/>
            <pc:sldMk cId="2293802271" sldId="307"/>
            <ac:spMk id="33" creationId="{F5BE577E-A7EE-1E1C-D2A5-0030632B2058}"/>
          </ac:spMkLst>
        </pc:spChg>
        <pc:spChg chg="add mod">
          <ac:chgData name="Ryan Tiew" userId="9c30d948-cdd4-4c39-bd80-b82be08defa6" providerId="ADAL" clId="{82715949-4B9D-4AFA-B355-DCCDA5995AB2}" dt="2026-08-10T22:57:54.618" v="6348" actId="6549"/>
          <ac:spMkLst>
            <pc:docMk/>
            <pc:sldMk cId="2293802271" sldId="307"/>
            <ac:spMk id="39" creationId="{022C6CE1-5FA0-1E12-B329-A8AA386753EF}"/>
          </ac:spMkLst>
        </pc:spChg>
        <pc:spChg chg="mod">
          <ac:chgData name="Ryan Tiew" userId="9c30d948-cdd4-4c39-bd80-b82be08defa6" providerId="ADAL" clId="{82715949-4B9D-4AFA-B355-DCCDA5995AB2}" dt="2026-08-10T22:38:51.943" v="5916" actId="1076"/>
          <ac:spMkLst>
            <pc:docMk/>
            <pc:sldMk cId="2293802271" sldId="307"/>
            <ac:spMk id="92" creationId="{83546155-7D97-A159-1F69-065A38A49764}"/>
          </ac:spMkLst>
        </pc:spChg>
      </pc:sldChg>
      <pc:sldChg chg="add del">
        <pc:chgData name="Ryan Tiew" userId="9c30d948-cdd4-4c39-bd80-b82be08defa6" providerId="ADAL" clId="{82715949-4B9D-4AFA-B355-DCCDA5995AB2}" dt="2026-08-10T22:37:40.997" v="5907"/>
        <pc:sldMkLst>
          <pc:docMk/>
          <pc:sldMk cId="3785475151" sldId="307"/>
        </pc:sldMkLst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4009025036" sldId="307"/>
        </pc:sldMkLst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251213719" sldId="308"/>
        </pc:sldMkLst>
      </pc:sldChg>
      <pc:sldChg chg="add del">
        <pc:chgData name="Ryan Tiew" userId="9c30d948-cdd4-4c39-bd80-b82be08defa6" providerId="ADAL" clId="{82715949-4B9D-4AFA-B355-DCCDA5995AB2}" dt="2026-08-10T22:58:06.337" v="6350" actId="47"/>
        <pc:sldMkLst>
          <pc:docMk/>
          <pc:sldMk cId="2240780885" sldId="308"/>
        </pc:sldMkLst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1526164713" sldId="309"/>
        </pc:sldMkLst>
      </pc:sldChg>
      <pc:sldChg chg="addSp modSp add mod">
        <pc:chgData name="Ryan Tiew" userId="9c30d948-cdd4-4c39-bd80-b82be08defa6" providerId="ADAL" clId="{82715949-4B9D-4AFA-B355-DCCDA5995AB2}" dt="2026-08-10T22:58:29.925" v="6356" actId="1076"/>
        <pc:sldMkLst>
          <pc:docMk/>
          <pc:sldMk cId="2655584383" sldId="309"/>
        </pc:sldMkLst>
        <pc:spChg chg="add">
          <ac:chgData name="Ryan Tiew" userId="9c30d948-cdd4-4c39-bd80-b82be08defa6" providerId="ADAL" clId="{82715949-4B9D-4AFA-B355-DCCDA5995AB2}" dt="2026-08-10T22:58:10.177" v="6351" actId="22"/>
          <ac:spMkLst>
            <pc:docMk/>
            <pc:sldMk cId="2655584383" sldId="309"/>
            <ac:spMk id="13" creationId="{592D1624-8198-C549-21AA-774664F3BE2C}"/>
          </ac:spMkLst>
        </pc:spChg>
        <pc:spChg chg="add mod">
          <ac:chgData name="Ryan Tiew" userId="9c30d948-cdd4-4c39-bd80-b82be08defa6" providerId="ADAL" clId="{82715949-4B9D-4AFA-B355-DCCDA5995AB2}" dt="2026-08-10T22:58:29.925" v="6356" actId="1076"/>
          <ac:spMkLst>
            <pc:docMk/>
            <pc:sldMk cId="2655584383" sldId="309"/>
            <ac:spMk id="18" creationId="{5EE54CE5-C851-2894-BDA6-223B52A23DA9}"/>
          </ac:spMkLst>
        </pc:spChg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1082516465" sldId="310"/>
        </pc:sldMkLst>
      </pc:sldChg>
      <pc:sldChg chg="modSp new mod modAnim">
        <pc:chgData name="Ryan Tiew" userId="9c30d948-cdd4-4c39-bd80-b82be08defa6" providerId="ADAL" clId="{82715949-4B9D-4AFA-B355-DCCDA5995AB2}" dt="2026-08-11T08:26:18.405" v="8230"/>
        <pc:sldMkLst>
          <pc:docMk/>
          <pc:sldMk cId="4060683580" sldId="310"/>
        </pc:sldMkLst>
        <pc:spChg chg="mod">
          <ac:chgData name="Ryan Tiew" userId="9c30d948-cdd4-4c39-bd80-b82be08defa6" providerId="ADAL" clId="{82715949-4B9D-4AFA-B355-DCCDA5995AB2}" dt="2026-08-10T23:00:01.788" v="6405" actId="20577"/>
          <ac:spMkLst>
            <pc:docMk/>
            <pc:sldMk cId="4060683580" sldId="310"/>
            <ac:spMk id="2" creationId="{8DB81A07-A518-3C7E-341B-8D1DD0A073AD}"/>
          </ac:spMkLst>
        </pc:spChg>
        <pc:spChg chg="mod">
          <ac:chgData name="Ryan Tiew" userId="9c30d948-cdd4-4c39-bd80-b82be08defa6" providerId="ADAL" clId="{82715949-4B9D-4AFA-B355-DCCDA5995AB2}" dt="2026-08-10T23:22:00.926" v="7354" actId="20577"/>
          <ac:spMkLst>
            <pc:docMk/>
            <pc:sldMk cId="4060683580" sldId="310"/>
            <ac:spMk id="3" creationId="{B36A7960-D3A7-3E2E-0952-77165AD6E84E}"/>
          </ac:spMkLst>
        </pc:spChg>
      </pc:sldChg>
      <pc:sldChg chg="addSp modSp add mod">
        <pc:chgData name="Ryan Tiew" userId="9c30d948-cdd4-4c39-bd80-b82be08defa6" providerId="ADAL" clId="{82715949-4B9D-4AFA-B355-DCCDA5995AB2}" dt="2026-08-10T23:23:35.216" v="7358" actId="1076"/>
        <pc:sldMkLst>
          <pc:docMk/>
          <pc:sldMk cId="450156000" sldId="311"/>
        </pc:sldMkLst>
        <pc:picChg chg="add mod">
          <ac:chgData name="Ryan Tiew" userId="9c30d948-cdd4-4c39-bd80-b82be08defa6" providerId="ADAL" clId="{82715949-4B9D-4AFA-B355-DCCDA5995AB2}" dt="2026-08-10T23:23:35.216" v="7358" actId="1076"/>
          <ac:picMkLst>
            <pc:docMk/>
            <pc:sldMk cId="450156000" sldId="311"/>
            <ac:picMk id="5" creationId="{CF58A50C-F17C-64D8-EE3D-8E32025757E0}"/>
          </ac:picMkLst>
        </pc:picChg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3098422983" sldId="311"/>
        </pc:sldMkLst>
      </pc:sldChg>
      <pc:sldChg chg="modSp add del mod">
        <pc:chgData name="Ryan Tiew" userId="9c30d948-cdd4-4c39-bd80-b82be08defa6" providerId="ADAL" clId="{82715949-4B9D-4AFA-B355-DCCDA5995AB2}" dt="2026-08-10T23:27:37.141" v="7399" actId="47"/>
        <pc:sldMkLst>
          <pc:docMk/>
          <pc:sldMk cId="575848064" sldId="312"/>
        </pc:sldMkLst>
        <pc:spChg chg="mod">
          <ac:chgData name="Ryan Tiew" userId="9c30d948-cdd4-4c39-bd80-b82be08defa6" providerId="ADAL" clId="{82715949-4B9D-4AFA-B355-DCCDA5995AB2}" dt="2026-08-10T23:26:37.635" v="7375" actId="27636"/>
          <ac:spMkLst>
            <pc:docMk/>
            <pc:sldMk cId="575848064" sldId="312"/>
            <ac:spMk id="3" creationId="{DF77B5E6-CEE6-0F83-1BF0-EF23B5169D92}"/>
          </ac:spMkLst>
        </pc:spChg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908959187" sldId="312"/>
        </pc:sldMkLst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1492594393" sldId="313"/>
        </pc:sldMkLst>
      </pc:sldChg>
      <pc:sldChg chg="addSp modSp add modAnim">
        <pc:chgData name="Ryan Tiew" userId="9c30d948-cdd4-4c39-bd80-b82be08defa6" providerId="ADAL" clId="{82715949-4B9D-4AFA-B355-DCCDA5995AB2}" dt="2026-08-11T08:20:16.706" v="8192"/>
        <pc:sldMkLst>
          <pc:docMk/>
          <pc:sldMk cId="2386176843" sldId="313"/>
        </pc:sldMkLst>
        <pc:spChg chg="add mod">
          <ac:chgData name="Ryan Tiew" userId="9c30d948-cdd4-4c39-bd80-b82be08defa6" providerId="ADAL" clId="{82715949-4B9D-4AFA-B355-DCCDA5995AB2}" dt="2026-08-11T08:20:13.830" v="8191"/>
          <ac:spMkLst>
            <pc:docMk/>
            <pc:sldMk cId="2386176843" sldId="313"/>
            <ac:spMk id="4" creationId="{CC3F0CC8-9078-C7A8-7697-08F78B243705}"/>
          </ac:spMkLst>
        </pc:spChg>
      </pc:sldChg>
      <pc:sldChg chg="addSp delSp modSp add del mod">
        <pc:chgData name="Ryan Tiew" userId="9c30d948-cdd4-4c39-bd80-b82be08defa6" providerId="ADAL" clId="{82715949-4B9D-4AFA-B355-DCCDA5995AB2}" dt="2026-08-10T23:26:52.319" v="7378" actId="47"/>
        <pc:sldMkLst>
          <pc:docMk/>
          <pc:sldMk cId="1892847779" sldId="314"/>
        </pc:sldMkLst>
        <pc:picChg chg="add del mod">
          <ac:chgData name="Ryan Tiew" userId="9c30d948-cdd4-4c39-bd80-b82be08defa6" providerId="ADAL" clId="{82715949-4B9D-4AFA-B355-DCCDA5995AB2}" dt="2026-08-10T23:26:50.807" v="7377" actId="478"/>
          <ac:picMkLst>
            <pc:docMk/>
            <pc:sldMk cId="1892847779" sldId="314"/>
            <ac:picMk id="6" creationId="{0E0A01CB-C750-3F76-7DCF-021D650E74A8}"/>
          </ac:picMkLst>
        </pc:picChg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2430875186" sldId="314"/>
        </pc:sldMkLst>
      </pc:sldChg>
      <pc:sldChg chg="addSp delSp modSp add mod">
        <pc:chgData name="Ryan Tiew" userId="9c30d948-cdd4-4c39-bd80-b82be08defa6" providerId="ADAL" clId="{82715949-4B9D-4AFA-B355-DCCDA5995AB2}" dt="2026-08-10T23:27:53.309" v="7424" actId="27636"/>
        <pc:sldMkLst>
          <pc:docMk/>
          <pc:sldMk cId="441158863" sldId="315"/>
        </pc:sldMkLst>
        <pc:spChg chg="mod">
          <ac:chgData name="Ryan Tiew" userId="9c30d948-cdd4-4c39-bd80-b82be08defa6" providerId="ADAL" clId="{82715949-4B9D-4AFA-B355-DCCDA5995AB2}" dt="2026-08-10T23:27:53.309" v="7424" actId="27636"/>
          <ac:spMkLst>
            <pc:docMk/>
            <pc:sldMk cId="441158863" sldId="315"/>
            <ac:spMk id="3" creationId="{4202D0CE-287A-F888-F0DB-501FD12422CF}"/>
          </ac:spMkLst>
        </pc:spChg>
        <pc:picChg chg="mod">
          <ac:chgData name="Ryan Tiew" userId="9c30d948-cdd4-4c39-bd80-b82be08defa6" providerId="ADAL" clId="{82715949-4B9D-4AFA-B355-DCCDA5995AB2}" dt="2026-08-10T23:27:28.227" v="7396" actId="1076"/>
          <ac:picMkLst>
            <pc:docMk/>
            <pc:sldMk cId="441158863" sldId="315"/>
            <ac:picMk id="5" creationId="{FDFA24D1-4F66-1628-6EA0-B8345460E015}"/>
          </ac:picMkLst>
        </pc:picChg>
        <pc:picChg chg="add del mod">
          <ac:chgData name="Ryan Tiew" userId="9c30d948-cdd4-4c39-bd80-b82be08defa6" providerId="ADAL" clId="{82715949-4B9D-4AFA-B355-DCCDA5995AB2}" dt="2026-08-10T23:27:40.227" v="7400" actId="478"/>
          <ac:picMkLst>
            <pc:docMk/>
            <pc:sldMk cId="441158863" sldId="315"/>
            <ac:picMk id="6" creationId="{C6CB6FEF-7EE5-916F-D3B2-A1CDC1DEAA6B}"/>
          </ac:picMkLst>
        </pc:picChg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3131678273" sldId="315"/>
        </pc:sldMkLst>
      </pc:sldChg>
      <pc:sldChg chg="add">
        <pc:chgData name="Ryan Tiew" userId="9c30d948-cdd4-4c39-bd80-b82be08defa6" providerId="ADAL" clId="{82715949-4B9D-4AFA-B355-DCCDA5995AB2}" dt="2026-08-10T23:27:34.976" v="7398"/>
        <pc:sldMkLst>
          <pc:docMk/>
          <pc:sldMk cId="740043130" sldId="316"/>
        </pc:sldMkLst>
      </pc:sldChg>
      <pc:sldChg chg="add del">
        <pc:chgData name="Ryan Tiew" userId="9c30d948-cdd4-4c39-bd80-b82be08defa6" providerId="ADAL" clId="{82715949-4B9D-4AFA-B355-DCCDA5995AB2}" dt="2026-08-10T18:04:30.123" v="4365" actId="47"/>
        <pc:sldMkLst>
          <pc:docMk/>
          <pc:sldMk cId="3514253252" sldId="316"/>
        </pc:sldMkLst>
      </pc:sldChg>
      <pc:sldChg chg="addSp delSp modSp add mod">
        <pc:chgData name="Ryan Tiew" userId="9c30d948-cdd4-4c39-bd80-b82be08defa6" providerId="ADAL" clId="{82715949-4B9D-4AFA-B355-DCCDA5995AB2}" dt="2026-08-11T07:26:18.218" v="7536" actId="478"/>
        <pc:sldMkLst>
          <pc:docMk/>
          <pc:sldMk cId="153817336" sldId="317"/>
        </pc:sldMkLst>
        <pc:spChg chg="mod">
          <ac:chgData name="Ryan Tiew" userId="9c30d948-cdd4-4c39-bd80-b82be08defa6" providerId="ADAL" clId="{82715949-4B9D-4AFA-B355-DCCDA5995AB2}" dt="2026-08-11T07:09:55.119" v="7531" actId="20577"/>
          <ac:spMkLst>
            <pc:docMk/>
            <pc:sldMk cId="153817336" sldId="317"/>
            <ac:spMk id="3" creationId="{37E91C6C-A454-EEE3-7589-08DF1C8DF237}"/>
          </ac:spMkLst>
        </pc:spChg>
        <pc:inkChg chg="add del">
          <ac:chgData name="Ryan Tiew" userId="9c30d948-cdd4-4c39-bd80-b82be08defa6" providerId="ADAL" clId="{82715949-4B9D-4AFA-B355-DCCDA5995AB2}" dt="2026-08-11T07:26:16.294" v="7535" actId="478"/>
          <ac:inkMkLst>
            <pc:docMk/>
            <pc:sldMk cId="153817336" sldId="317"/>
            <ac:inkMk id="6" creationId="{D6448984-48FB-2FC5-8104-E34F458757CF}"/>
          </ac:inkMkLst>
        </pc:inkChg>
        <pc:inkChg chg="add del">
          <ac:chgData name="Ryan Tiew" userId="9c30d948-cdd4-4c39-bd80-b82be08defa6" providerId="ADAL" clId="{82715949-4B9D-4AFA-B355-DCCDA5995AB2}" dt="2026-08-11T07:26:18.218" v="7536" actId="478"/>
          <ac:inkMkLst>
            <pc:docMk/>
            <pc:sldMk cId="153817336" sldId="317"/>
            <ac:inkMk id="7" creationId="{6D9A8A14-E24F-F339-C1A2-90CB8CC5C2DB}"/>
          </ac:inkMkLst>
        </pc:inkChg>
      </pc:sldChg>
      <pc:sldChg chg="addSp delSp modSp add mod">
        <pc:chgData name="Ryan Tiew" userId="9c30d948-cdd4-4c39-bd80-b82be08defa6" providerId="ADAL" clId="{82715949-4B9D-4AFA-B355-DCCDA5995AB2}" dt="2026-08-11T07:31:20.884" v="7675"/>
        <pc:sldMkLst>
          <pc:docMk/>
          <pc:sldMk cId="3637486208" sldId="318"/>
        </pc:sldMkLst>
        <pc:spChg chg="add mod">
          <ac:chgData name="Ryan Tiew" userId="9c30d948-cdd4-4c39-bd80-b82be08defa6" providerId="ADAL" clId="{82715949-4B9D-4AFA-B355-DCCDA5995AB2}" dt="2026-08-11T07:27:36.405" v="7552" actId="113"/>
          <ac:spMkLst>
            <pc:docMk/>
            <pc:sldMk cId="3637486208" sldId="318"/>
            <ac:spMk id="9" creationId="{FF88EE9D-C7F4-1D24-2DA1-CE2D297ECC8E}"/>
          </ac:spMkLst>
        </pc:spChg>
        <pc:spChg chg="add del mod">
          <ac:chgData name="Ryan Tiew" userId="9c30d948-cdd4-4c39-bd80-b82be08defa6" providerId="ADAL" clId="{82715949-4B9D-4AFA-B355-DCCDA5995AB2}" dt="2026-08-11T07:31:13.349" v="7674" actId="478"/>
          <ac:spMkLst>
            <pc:docMk/>
            <pc:sldMk cId="3637486208" sldId="318"/>
            <ac:spMk id="11" creationId="{8D83AEC8-9655-59E1-8FB7-0B69294469FA}"/>
          </ac:spMkLst>
        </pc:spChg>
        <pc:spChg chg="add del mod">
          <ac:chgData name="Ryan Tiew" userId="9c30d948-cdd4-4c39-bd80-b82be08defa6" providerId="ADAL" clId="{82715949-4B9D-4AFA-B355-DCCDA5995AB2}" dt="2026-08-11T07:31:11.191" v="7673" actId="478"/>
          <ac:spMkLst>
            <pc:docMk/>
            <pc:sldMk cId="3637486208" sldId="318"/>
            <ac:spMk id="14" creationId="{903BB7E3-B680-E9A9-8ABD-F143F1FFBDB7}"/>
          </ac:spMkLst>
        </pc:spChg>
        <pc:spChg chg="add mod">
          <ac:chgData name="Ryan Tiew" userId="9c30d948-cdd4-4c39-bd80-b82be08defa6" providerId="ADAL" clId="{82715949-4B9D-4AFA-B355-DCCDA5995AB2}" dt="2026-08-11T07:31:20.884" v="7675"/>
          <ac:spMkLst>
            <pc:docMk/>
            <pc:sldMk cId="3637486208" sldId="318"/>
            <ac:spMk id="15" creationId="{FA18D4ED-928A-2781-8258-0436C6F280E2}"/>
          </ac:spMkLst>
        </pc:spChg>
        <pc:spChg chg="add mod">
          <ac:chgData name="Ryan Tiew" userId="9c30d948-cdd4-4c39-bd80-b82be08defa6" providerId="ADAL" clId="{82715949-4B9D-4AFA-B355-DCCDA5995AB2}" dt="2026-08-11T07:31:20.884" v="7675"/>
          <ac:spMkLst>
            <pc:docMk/>
            <pc:sldMk cId="3637486208" sldId="318"/>
            <ac:spMk id="16" creationId="{456E4BF2-FE60-CE78-1DB5-EB55603B39B9}"/>
          </ac:spMkLst>
        </pc:spChg>
        <pc:inkChg chg="del">
          <ac:chgData name="Ryan Tiew" userId="9c30d948-cdd4-4c39-bd80-b82be08defa6" providerId="ADAL" clId="{82715949-4B9D-4AFA-B355-DCCDA5995AB2}" dt="2026-08-11T07:31:06.519" v="7671" actId="478"/>
          <ac:inkMkLst>
            <pc:docMk/>
            <pc:sldMk cId="3637486208" sldId="318"/>
            <ac:inkMk id="6" creationId="{F79DC3C2-53DB-F318-AC63-41B2B2606909}"/>
          </ac:inkMkLst>
        </pc:inkChg>
        <pc:inkChg chg="del">
          <ac:chgData name="Ryan Tiew" userId="9c30d948-cdd4-4c39-bd80-b82be08defa6" providerId="ADAL" clId="{82715949-4B9D-4AFA-B355-DCCDA5995AB2}" dt="2026-08-11T07:31:08.282" v="7672" actId="478"/>
          <ac:inkMkLst>
            <pc:docMk/>
            <pc:sldMk cId="3637486208" sldId="318"/>
            <ac:inkMk id="7" creationId="{E0F701E7-47C3-C68F-9663-0EF0337C4B29}"/>
          </ac:inkMkLst>
        </pc:inkChg>
        <pc:inkChg chg="add mod">
          <ac:chgData name="Ryan Tiew" userId="9c30d948-cdd4-4c39-bd80-b82be08defa6" providerId="ADAL" clId="{82715949-4B9D-4AFA-B355-DCCDA5995AB2}" dt="2026-08-11T07:31:20.884" v="7675"/>
          <ac:inkMkLst>
            <pc:docMk/>
            <pc:sldMk cId="3637486208" sldId="318"/>
            <ac:inkMk id="21" creationId="{7D744F94-8505-B058-043F-BC3AD96C9AC1}"/>
          </ac:inkMkLst>
        </pc:inkChg>
        <pc:inkChg chg="add mod">
          <ac:chgData name="Ryan Tiew" userId="9c30d948-cdd4-4c39-bd80-b82be08defa6" providerId="ADAL" clId="{82715949-4B9D-4AFA-B355-DCCDA5995AB2}" dt="2026-08-11T07:31:20.884" v="7675"/>
          <ac:inkMkLst>
            <pc:docMk/>
            <pc:sldMk cId="3637486208" sldId="318"/>
            <ac:inkMk id="23" creationId="{F3CD0BBD-195A-54B8-C968-D0EA13B69512}"/>
          </ac:inkMkLst>
        </pc:inkChg>
      </pc:sldChg>
      <pc:sldChg chg="addSp delSp modSp add mod modAnim">
        <pc:chgData name="Ryan Tiew" userId="9c30d948-cdd4-4c39-bd80-b82be08defa6" providerId="ADAL" clId="{82715949-4B9D-4AFA-B355-DCCDA5995AB2}" dt="2026-08-11T08:22:37.584" v="8223"/>
        <pc:sldMkLst>
          <pc:docMk/>
          <pc:sldMk cId="979680642" sldId="319"/>
        </pc:sldMkLst>
        <pc:spChg chg="add mod">
          <ac:chgData name="Ryan Tiew" userId="9c30d948-cdd4-4c39-bd80-b82be08defa6" providerId="ADAL" clId="{82715949-4B9D-4AFA-B355-DCCDA5995AB2}" dt="2026-08-11T07:30:48.949" v="7670" actId="20577"/>
          <ac:spMkLst>
            <pc:docMk/>
            <pc:sldMk cId="979680642" sldId="319"/>
            <ac:spMk id="10" creationId="{69888A2B-8E90-6DBD-9C8E-728A09CEBE0F}"/>
          </ac:spMkLst>
        </pc:spChg>
        <pc:spChg chg="mod">
          <ac:chgData name="Ryan Tiew" userId="9c30d948-cdd4-4c39-bd80-b82be08defa6" providerId="ADAL" clId="{82715949-4B9D-4AFA-B355-DCCDA5995AB2}" dt="2026-08-11T07:29:32.287" v="7579" actId="1076"/>
          <ac:spMkLst>
            <pc:docMk/>
            <pc:sldMk cId="979680642" sldId="319"/>
            <ac:spMk id="11" creationId="{946FF16F-9B6D-B4A8-3770-6275F254D8A3}"/>
          </ac:spMkLst>
        </pc:spChg>
        <pc:spChg chg="mod">
          <ac:chgData name="Ryan Tiew" userId="9c30d948-cdd4-4c39-bd80-b82be08defa6" providerId="ADAL" clId="{82715949-4B9D-4AFA-B355-DCCDA5995AB2}" dt="2026-08-11T07:29:29.118" v="7578" actId="1076"/>
          <ac:spMkLst>
            <pc:docMk/>
            <pc:sldMk cId="979680642" sldId="319"/>
            <ac:spMk id="14" creationId="{6E7FD31A-5FBD-D8D5-EF45-34CB178E6617}"/>
          </ac:spMkLst>
        </pc:spChg>
        <pc:spChg chg="add mod">
          <ac:chgData name="Ryan Tiew" userId="9c30d948-cdd4-4c39-bd80-b82be08defa6" providerId="ADAL" clId="{82715949-4B9D-4AFA-B355-DCCDA5995AB2}" dt="2026-08-11T08:22:32.195" v="8222" actId="208"/>
          <ac:spMkLst>
            <pc:docMk/>
            <pc:sldMk cId="979680642" sldId="319"/>
            <ac:spMk id="16" creationId="{C9189CEA-07D1-7AD7-A7DC-7C323DDCB4EA}"/>
          </ac:spMkLst>
        </pc:spChg>
        <pc:inkChg chg="del">
          <ac:chgData name="Ryan Tiew" userId="9c30d948-cdd4-4c39-bd80-b82be08defa6" providerId="ADAL" clId="{82715949-4B9D-4AFA-B355-DCCDA5995AB2}" dt="2026-08-11T07:29:06.257" v="7574" actId="478"/>
          <ac:inkMkLst>
            <pc:docMk/>
            <pc:sldMk cId="979680642" sldId="319"/>
            <ac:inkMk id="6" creationId="{EC36A50C-40C7-FE55-5FCD-4B70472288A7}"/>
          </ac:inkMkLst>
        </pc:inkChg>
        <pc:inkChg chg="del">
          <ac:chgData name="Ryan Tiew" userId="9c30d948-cdd4-4c39-bd80-b82be08defa6" providerId="ADAL" clId="{82715949-4B9D-4AFA-B355-DCCDA5995AB2}" dt="2026-08-11T07:29:08.672" v="7575" actId="478"/>
          <ac:inkMkLst>
            <pc:docMk/>
            <pc:sldMk cId="979680642" sldId="319"/>
            <ac:inkMk id="7" creationId="{90FF051E-A714-FBC0-6389-058B09EEF948}"/>
          </ac:inkMkLst>
        </pc:inkChg>
        <pc:inkChg chg="add">
          <ac:chgData name="Ryan Tiew" userId="9c30d948-cdd4-4c39-bd80-b82be08defa6" providerId="ADAL" clId="{82715949-4B9D-4AFA-B355-DCCDA5995AB2}" dt="2026-08-11T07:29:16.485" v="7576" actId="9405"/>
          <ac:inkMkLst>
            <pc:docMk/>
            <pc:sldMk cId="979680642" sldId="319"/>
            <ac:inkMk id="12" creationId="{14624BDF-25FC-ACE2-B52A-151129EA802A}"/>
          </ac:inkMkLst>
        </pc:inkChg>
        <pc:inkChg chg="add">
          <ac:chgData name="Ryan Tiew" userId="9c30d948-cdd4-4c39-bd80-b82be08defa6" providerId="ADAL" clId="{82715949-4B9D-4AFA-B355-DCCDA5995AB2}" dt="2026-08-11T07:29:23.359" v="7577" actId="9405"/>
          <ac:inkMkLst>
            <pc:docMk/>
            <pc:sldMk cId="979680642" sldId="319"/>
            <ac:inkMk id="15" creationId="{19BBDFC7-8C26-AF20-ADCD-464523619A0B}"/>
          </ac:inkMkLst>
        </pc:inkChg>
      </pc:sldChg>
      <pc:sldChg chg="modSp add mod">
        <pc:chgData name="Ryan Tiew" userId="9c30d948-cdd4-4c39-bd80-b82be08defa6" providerId="ADAL" clId="{82715949-4B9D-4AFA-B355-DCCDA5995AB2}" dt="2026-08-11T08:03:53.798" v="7724" actId="20577"/>
        <pc:sldMkLst>
          <pc:docMk/>
          <pc:sldMk cId="377265422" sldId="320"/>
        </pc:sldMkLst>
        <pc:spChg chg="mod">
          <ac:chgData name="Ryan Tiew" userId="9c30d948-cdd4-4c39-bd80-b82be08defa6" providerId="ADAL" clId="{82715949-4B9D-4AFA-B355-DCCDA5995AB2}" dt="2026-08-11T08:03:53.798" v="7724" actId="20577"/>
          <ac:spMkLst>
            <pc:docMk/>
            <pc:sldMk cId="377265422" sldId="320"/>
            <ac:spMk id="30" creationId="{8A559EFA-C274-ABD3-85F2-54DE19772DFC}"/>
          </ac:spMkLst>
        </pc:spChg>
      </pc:sldChg>
      <pc:sldChg chg="modSp add mod">
        <pc:chgData name="Ryan Tiew" userId="9c30d948-cdd4-4c39-bd80-b82be08defa6" providerId="ADAL" clId="{82715949-4B9D-4AFA-B355-DCCDA5995AB2}" dt="2026-08-11T13:19:36.606" v="8572"/>
        <pc:sldMkLst>
          <pc:docMk/>
          <pc:sldMk cId="933105589" sldId="321"/>
        </pc:sldMkLst>
        <pc:spChg chg="mod">
          <ac:chgData name="Ryan Tiew" userId="9c30d948-cdd4-4c39-bd80-b82be08defa6" providerId="ADAL" clId="{82715949-4B9D-4AFA-B355-DCCDA5995AB2}" dt="2026-08-11T13:19:36.606" v="8572"/>
          <ac:spMkLst>
            <pc:docMk/>
            <pc:sldMk cId="933105589" sldId="321"/>
            <ac:spMk id="3" creationId="{AB898FCA-9E24-6743-7832-EB9F0DB9684A}"/>
          </ac:spMkLst>
        </pc:spChg>
      </pc:sldChg>
      <pc:sldChg chg="add del">
        <pc:chgData name="Ryan Tiew" userId="9c30d948-cdd4-4c39-bd80-b82be08defa6" providerId="ADAL" clId="{82715949-4B9D-4AFA-B355-DCCDA5995AB2}" dt="2026-08-11T08:16:08.638" v="8168"/>
        <pc:sldMkLst>
          <pc:docMk/>
          <pc:sldMk cId="2541556622" sldId="321"/>
        </pc:sldMkLst>
      </pc:sldChg>
      <pc:sldChg chg="modSp new mod modAnim">
        <pc:chgData name="Ryan Tiew" userId="9c30d948-cdd4-4c39-bd80-b82be08defa6" providerId="ADAL" clId="{82715949-4B9D-4AFA-B355-DCCDA5995AB2}" dt="2026-08-11T12:30:09.185" v="8541"/>
        <pc:sldMkLst>
          <pc:docMk/>
          <pc:sldMk cId="1944539620" sldId="322"/>
        </pc:sldMkLst>
        <pc:spChg chg="mod">
          <ac:chgData name="Ryan Tiew" userId="9c30d948-cdd4-4c39-bd80-b82be08defa6" providerId="ADAL" clId="{82715949-4B9D-4AFA-B355-DCCDA5995AB2}" dt="2026-08-11T12:26:36.908" v="8332" actId="20577"/>
          <ac:spMkLst>
            <pc:docMk/>
            <pc:sldMk cId="1944539620" sldId="322"/>
            <ac:spMk id="2" creationId="{B911CED5-CF76-0449-19E1-B067F7317954}"/>
          </ac:spMkLst>
        </pc:spChg>
        <pc:spChg chg="mod">
          <ac:chgData name="Ryan Tiew" userId="9c30d948-cdd4-4c39-bd80-b82be08defa6" providerId="ADAL" clId="{82715949-4B9D-4AFA-B355-DCCDA5995AB2}" dt="2026-08-11T12:29:16.580" v="8540" actId="20577"/>
          <ac:spMkLst>
            <pc:docMk/>
            <pc:sldMk cId="1944539620" sldId="322"/>
            <ac:spMk id="3" creationId="{32624593-1570-C3E7-E933-42F12A51315A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0:55.681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144 2994,'0'-10,"-1"0,-1 0,-3-14,-2-9,-36-369,29-3,11 285,-42-456,43 564,-18-161,19 147,0 1,2-1,1 1,10-45,17-100,-13 62,-9 48,-2-2,-5-99,1-28,1 174,0 0,0 1,2-1,8-25,-9 33,0 1,0-1,0 1,0 0,1-1,0 2,1-1,-1 0,1 1,0 0,10-8,-13 12,0 0,0 0,-1 0,1 0,0 1,0-1,0 1,0-1,0 1,0 0,0 0,0 0,0 0,0 0,0 0,0 0,0 1,0-1,0 1,-1 0,1-1,0 1,0 0,0 0,1 1,5 4,0 0,0 0,13 15,-4-5,-2 0,0 0,19 28,-18-23,20 21,232 199,-219-201,-2 3,49 56,8 5,-65-68,46 57,-76-82,0-1,1 0,0 0,1 0,11 7,-5-4,-2 1,0 0,-1 1,17 23,-7-10,194 193,-143-139,-12-12,66 40,11 10,-124-103,130 144,-91-97,20 28,-42-50,2-1,43 38,-5-5,-58-59,122 124,-58-59,-50-49,40 33,-45-41,0 0,-2 2,-1 0,22 34,-35-49,1-1,0 0,0 0,1-1,0 0,0-1,16 8,-12-6,0 0,0 1,13 12,56 49,-69-60,0 0,1-1,0-1,1-1,0 0,0-1,1 0,0-2,31 7,-45-11,1-1,-1 1,1 0,-1 0,1 0,-1 1,0-1,1 1,5 4,-9-6,0 0,0 0,0 0,0 0,0 0,0 1,0-1,1 0,-1 0,0 0,0 0,0 0,0 1,0-1,0 0,0 0,0 0,0 1,0-1,0 0,0 0,0 0,0 0,0 1,0-1,0 0,0 0,0 0,0 0,0 1,0-1,-1 0,1 0,0 0,0 0,0 1,0-1,0 0,0 0,0 0,-1 0,1 0,0 0,-12 5,-12-1,6-2,0-2,1-1,-1 0,0-1,1-1,-1 0,-18-7,-15-8,-50-25,56 25,-1 2,-1 3,-51-9,41 10,-87-29,115 31,0 1,-1 2,1 1,-49-3,-123 6,138 4,34-3,1 0,-45-11,-28-2,-125 9,196 2,-48-12,56 11,-30-9,22 6,-40-6,-46-3,-114-9,62 9,-27-1,188 18,-27 0,1-1,-67-11,-55-11,248 22,120 4,-154 4,93 24,-73-13,60 18,-95-22,0-3,1-1,0-3,51 3,-70-8,0 1,32 7,-28-4,39 3,-52-7,0-1,0 2,-1 0,1 1,-1 1,17 7,-33-12,0 0,0 0,0 0,0 0,1 0,-1 0,0 0,0 0,0 0,0 0,0 0,0 0,0 0,0 0,0 0,0 0,0 0,1 0,-1 0,0 0,0 0,0 0,0 1,0-1,0 0,0 0,0 0,0 0,0 0,0 0,0 0,0 0,0 0,0 0,0 0,0 1,0-1,0 0,0 0,0 0,0 0,0 0,0 0,0 0,0 0,0 0,0 0,0 1,0-1,0 0,0 0,0 0,0 0,0 0,0 0,0 0,0 0,0 0,0 0,0 0,0 0,-9 3,-12-1,-201-2,108-1,82-1,0-1,-54-13,28 4,32 5,-1 0,-30-13,35 11,0 1,-1 1,-36-6,-17 8,-115 5,70 3,78-3,-54 1,92 0,0 0,0 0,0 1,0 0,0-1,-8 6,12-7,0 1,0 0,0 0,-1-1,1 1,0 0,0 0,0 0,1 0,-1 1,0-1,-1 2,2-2,0 0,-1-1,1 1,0 0,0 0,0-1,0 1,0 0,0 0,1-1,-1 1,0 0,0-1,0 1,1 0,-1-1,0 1,1 0,-1-1,1 1,-1 0,0-1,1 1,0-1,-1 1,1 0,3 2,0-1,1 1,-1-1,1 0,-1 0,1 0,0 0,8 1,9 4,2 1,1-2,0 0,0-1,45 2,106-8,-79-1,467 2,-550 0,0-1,0 0,1-1,14-5,-23 6,1-1,0-1,-1 1,0-1,0-1,0 1,0-1,0 0,-1 0,8-7,10-11,1 1,53-36,-23 19,-49 34,-1 1,0-1,-1 0,1 0,-1-1,0 1,0-1,0 1,0-1,-1 0,3-7,0-6,8-36,-7 24,2-23,-1 0,-4-1,-3-73,0 92,0 26,-1 0,0 0,0-1,-1 1,0 0,0 0,-1 1,-1-1,1 1,-1-1,-1 1,0 0,0 0,0 1,-1 0,-10-11,-115-122,118 127,0 1,-1 1,-1 0,0 0,-24-12,17 10,-37-28,14 1,-60-46,71 59,1-2,2-1,-37-44,55 60,-2 0,-20-15,19 17,1 0,-16-18,22 20,-18-21,-1 2,-41-33,-9-10,4 3,65 62,-1 0,1 1,-1 0,0 0,-1 1,-17-6,26 11,0-1,0 0,-1 1,1-1,0 1,0-1,0 1,-1 0,1 0,0 0,0 0,-1 1,1-1,0 0,0 1,0 0,0-1,0 1,0 0,0 0,0 0,0 0,0 1,0-1,0 0,1 1,-1 0,1-1,-1 1,1 0,-1-1,1 1,0 0,0 0,0 0,0 0,0 0,1 1,-1-1,0 4,-2 9,1 0,0 1,2-1,1 27,-1-31,2 39,0-3,-4 64,0-96,0-1,0 0,-1 0,-1-1,-1 1,0-1,0 1,-15 23,18-35,-5 8,1 1,0-1,0 1,1 0,-4 13,8-21,1-1,-1 1,1 0,-1 0,1-1,0 1,0 0,0 0,1 0,-1-1,1 1,-1 0,1-1,0 1,0 0,0-1,0 1,0-1,1 1,-1-1,1 0,0 0,0 0,0 1,0-2,0 1,0 0,3 1,7 4,1 0,0-1,0-1,0 0,1-1,21 3,-17-2,26 5,46 13,-17-5,-52-14,-1 1,-1 0,1 2,18 9,103 55,-1-15,-109-43,1-1,0-2,65 12,-65-17,-1 2,1 2,-1 0,37 18,-52-19,1-1,0-1,1 0,-1-2,1 0,0-1,0 0,0-2,24 0,-75-12,-51-22,41 11,2-2,0-1,-70-58,-16-10,32 19,75 56,-1 1,0 1,-2 1,-45-24,-12 10,53 20,-1-1,-34-18,49 20,0-2,1 1,0-1,-12-13,11 10,-1 0,-18-13,21 18,0 0,1-1,0 0,0 0,1-1,1-1,-11-15,1-5,-21-46,-7-16,38 79,1 0,0-1,1 0,1-1,-5-27,2 16,-1-1,-21-46,16 45,-16-56,28 80,-37-131,31 113,-2 0,0 1,-23-37,24 44,1-1,1 0,0-1,1 0,1 0,-4-19,2 8,-12-32,9 34,1-1,1 0,1 0,2-1,1 1,1-1,0-34,3 42,-1 13,1 1,0-1,0 0,1 0,-1 0,2 0,-1 0,4-9,-5 16,0 0,0-1,0 1,0 0,0-1,0 1,1 0,-1-1,0 1,0 0,0 0,0-1,1 1,-1 0,0 0,0-1,1 1,-1 0,0 0,0 0,1 0,-1-1,0 1,1 0,-1 0,0 0,1 0,-1 0,0 0,1 0,-1 0,0 0,1 0,-1 0,0 0,1 0,-1 0,0 0,0 0,1 0,-1 0,0 0,1 0,-1 1,0-1,1 0,-1 0,0 0,0 1,1-1,-1 0,12 17,-8-11,10 14,-1 0,-1 1,-1 1,14 40,-13-31,6 19,19 83,-29-93,3-1,1 0,1-1,34 66,-15-56,-23-37,-1 1,10 18,16 52,2 8,-11-45,1-1,2-1,2-2,2-1,1-1,3-2,55 47,87 57,-145-115,-11-8,0-1,44 25,-47-31,-1 1,32 27,5 3,-47-37,99 63,-97-62,0 1,0 0,9 9,-11-9,0 0,0 0,1-1,12 6,-5-4,0 1,-1 0,0 1,-1 0,0 1,15 16,-11-11,1-1,1 0,41 23,-40-27,-1 1,0 1,-1 1,25 25,35 35,-55-54,-1 1,-1 1,-1 1,18 27,-30-38,0 1,1-2,0 1,0-1,1-1,1 0,0-1,0 0,21 11,-19-11,0 1,-1 0,0 1,0 1,-1 0,0 0,17 26,-18-25,0-1,2 0,-1-1,26 17,-24-19,-1 1,0 0,-1 1,20 23,-30-31,1 0,-1 0,0 0,0 1,-1-1,1 1,-1-1,1 1,-1 0,0-1,-1 1,1 0,0 7,-1-8,-1-1,1 0,-1 1,0-1,1 1,-1-1,0 0,0 0,0 1,-1-1,1 0,0 0,-1 0,1 0,-1-1,0 1,0 0,0-1,0 1,0-1,0 1,-3 1,-12 5,0-1,0-1,-1 0,1-1,-1-1,0 0,-26 1,-135-4,101-3,-690 0,408 3,333-2,0-2,-46-10,-11-2,54 12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4:25.18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11 214,'485'-14,"-124"-8,-228 6,33-2,-84 16,-27 2,90-13,-40 1,1 4,117 6,-139 3,-63-2,0-1,0-1,29-9,-25 6,48-5,60 8,-80 4,106-13,-131 7,363-45,151 47,-297 4,-227 0,1 1,0 1,28 8,30 5,-70-16,-1 1,1 0,-1 0,1 1,-1 0,1 0,-1 1,0 0,0 0,6 4,-9-5,-1 0,0 0,0 1,0-1,0 0,0 1,-1-1,1 1,-1 0,1-1,-1 1,0 0,0 0,0 0,-1 0,1 0,-1 0,0 0,1 0,-1 0,-1 0,1 0,0 0,-1 0,0 3,0 1,-1 0,0 0,0 0,0 0,-1 0,0-1,0 1,0-1,-8 10,8-13,-1 1,1-1,-1 0,0 0,0 0,0 0,-1-1,1 1,0-1,-1 0,0 0,1-1,-1 0,0 0,-5 1,-31 2,0-2,-74-5,27-1,-652 4,667 4,1 3,-86 19,-16 3,87-21,-37 5,49-2,-89 0,-77-12,89-1,-1302 2,1451 0,-7 0,0 0,0-1,-1 0,-15-4,25 5,-1 0,1-1,0 1,-1-1,1 0,0 1,-1-1,1 0,0 0,0 0,0 0,0 0,0 0,0 0,0 0,-2-3,3 3,0-1,-1 1,1-1,0 1,0-1,0 1,0 0,0-1,0 1,0-1,1 1,-1-1,0 1,1-1,-1 1,1 0,0-1,-1 1,1 0,2-3,1-1,1-1,0 1,0 0,0 0,1 1,-1 0,8-5,22-17,10-25,-30 33,23-22,-32 34,1 1,-1 0,1 1,0 0,0 0,1 0,13-4,-4 3,0 1,1 1,-1 0,1 2,0 0,24 2,107 19,-5 0,286-17,-61-2,-183 17,34 1,691-21,-843 5,-1 3,1 3,78 21,-102-22,0-1,49 0,91-6,-134-1,-31 0,0 2,0 0,27 7,-16-2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39:25.425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81 5430,'658'14,"-56"10,-574-22,1 1,-1 1,0 1,0 2,49 18,-50-14,-1 0,2-2,-1-1,1-2,0 0,1-2,28 1,-18-4,170-5,-206 4,0 0,0-1,0 1,0-1,1 0,-1 0,0 0,-1 0,1 0,0-1,0 1,0-1,-1 0,1 0,-1 0,0 0,1 0,-1 0,0-1,0 1,0-1,-1 0,1 1,-1-1,1 0,-1 0,0 0,0 0,0 0,-1 0,1 0,-1 0,1 0,-1-1,0 1,0 0,-1 0,1 0,-1 0,1 0,-1 0,0 0,0 0,0 0,-1 0,1 0,-1 0,-2-3,-2-2,0 1,0 0,-1 0,0 0,-1 1,0 0,0 0,0 1,0 0,-1 1,-13-6,6 5,1 1,-1 0,0 1,0 1,0 0,-19 2,-891 3,685-22,5 1,192 18,8 0,0 0,-72-12,87 7,-93-23,100 24,1-1,0 0,0-1,0-1,-23-16,35 23,0-1,0 0,0 1,0-1,0 0,0 0,0 0,0 0,0 0,1 0,-1 0,0 0,1 0,-1 0,1 0,-1-1,1 1,-1 0,1 0,0-3,0 4,0-1,0 0,1 0,-1 0,1 1,-1-1,1 0,-1 0,1 1,-1-1,1 0,0 1,-1-1,1 1,0-1,-1 1,1-1,0 1,0-1,0 1,1-1,4-1,1 1,-1-1,1 1,-1 0,1 0,9 1,14 2,57 13,-52-8,36 3,265-7,-177-5,2134 2,-2261-2,-1-1,40-9,-34 5,39-2,272 6,-181 5,1219-2,-1361-1,1-2,47-10,-44 6,57-4,-23 9,-21 2,0-2,53-10,-39 2,107-4,60 15,-84 1,1909-2,-2030 1,1 1,-1 1,30 8,28 5,-14-7,67 21,-43-9,10-5,-59-10,0 1,41 13,-51-11,0-1,1-2,-1 0,40 2,-40-5,42 10,15 1,-63-10,0 0,0 1,-1 1,0 0,38 20,-43-21,-1 0,16 4,-17-6,-1 1,22 9,-30-11,1 0,-1 1,0 0,1 0,-1 0,-1 1,1 0,0-1,-1 1,5 8,-6-9,1 1,-1 0,0 0,-1 0,1 0,-1 1,0-1,0 0,0 1,0-1,-1 0,1 7,-2-8,1-1,0 1,-1-1,0 0,1 1,-1-1,0 0,0 0,0 0,0 1,-1-1,1 0,0 0,-1-1,0 1,1 0,-1 0,0-1,0 1,0-1,0 0,0 1,0-1,-3 1,-4 1,-1 0,1 0,-1-1,0 0,0 0,-13-1,-64-3,47 0,-799-3,476 7,-3384-2,3695 3,-1 3,2 2,-100 29,88-20,-118 16,4-30,27-2,47 15,69-10,-37 3,-310-6,197-5,-260 2,1179 0,-696-2,66-12,6-1,7 10,77-8,-41-3,137-24,-17 4,-253 34,77-14,-66 9,45-2,-50 6,50-12,-50 8,52-4,-37 5,0-1,-1-2,79-28,-116 36,0-1,1 1,-1-1,0 0,0-1,0 1,0-1,0 0,-1 0,1 0,-1 0,0-1,0 1,0-1,-1 0,5-7,-4 4,-1 1,0 0,0-1,-1 1,0-1,0 1,-1-1,0 1,0-1,-1-11,-3-3,-1 0,-1 1,0 0,-2 0,0 0,-14-23,-75-115,72 102,21 43,-2 1,0-1,-11-18,11 22,1-1,-1 0,2-1,-1 1,2-1,-1 0,1 0,1 0,-2-17,2-11,3-56,1 42,-2 34,0-4,1 0,0 0,2 1,7-32,-2 24,-2-1,-1 1,1-45,-7-95,-1 69,2-2475,2 2553,0 0,2 0,9-34,0 4,-7 23,1 0,2 0,0 1,3 1,0 0,24-39,-23 46,0-1,-1 0,-1-1,-2 0,0-1,-1 0,5-28,-6 26,1 0,2 1,0 0,23-40,-17 35,-1 0,14-42,-24 51,-1 1,-1-1,-1 0,-1 0,-2-23,0 21,2 1,0 0,1-1,7-28,-5 35,-1 2,1 0,1 0,0 1,13-25,-16 35,-1 0,1 0,1 0,-1 1,0-1,1 1,-1-1,1 1,-1 0,1 0,0 0,0 0,0 1,0-1,1 1,-1 0,0 0,0 0,1 0,-1 1,1-1,-1 1,0 0,1 0,-1 0,5 1,0 1,1 0,-1 1,0 0,-1 0,1 1,-1 0,1 0,-1 1,0 0,-1 0,1 1,-1 0,0 0,0 0,5 9,3 4,-1 1,0 0,-2 0,12 29,-16-31,-1 1,-1 0,-1 0,-1 1,2 32,-7 103,-1-66,1-65,-1 1,-1-1,-1 0,-14 40,-5 21,19-66,-1-1,0 0,-1 0,-2 0,-15 26,18-33,1 1,0 0,1 0,-3 15,4-15,-1-1,0 1,0-1,-12 22,9-20,0 1,1 0,1 1,0-1,1 1,-4 27,-7 21,8-35,2 1,0-1,0 42,6 89,1-62,-2 1519,2-1595,0-1,1 1,2-1,0 0,14 35,-11-32,-1 0,0 0,5 42,-9-30,-1-3,10 50,-3-33,-3 2,-2-1,-5 90,3 48,15-54,2 49,-18-157,-4 195,-13-131,1-4,10-54,-2 0,-18 54,16-59,1 1,1 0,-7 55,13 218,3-141,-2 1286,1-1427,1 0,1 0,8 28,-5-23,4 34,-5 280,-7-192,2 455,-1-575,-1 1,-1-1,-2 0,0-1,-2 1,-12 30,11-29,1 1,1 1,2-1,-2 41,3-39,-24 145,23-145,-11 41,9-45,0 1,-2 32,6 269,4-163,-1-87,-3 90,-1-149,-1-1,-1 0,-1 0,0 0,-2-1,-14 26,20-39,-2 5,0 0,-1-1,0 0,-1 0,0-1,0 0,0 0,-1 0,0 0,-1-1,1-1,-1 1,0-1,-1 0,1-1,-1 0,0 0,0-1,0 0,0-1,0 0,-1 0,-11 0,13-2,0 0,0 0,0 0,1-1,-1 0,0-1,0 0,1 0,-8-4,11 5,0-1,1 0,-1 0,1-1,-1 1,1-1,0 0,0 0,1 0,-1 0,0 0,1 0,0-1,0 1,0-1,0 0,0 0,1 1,-1-6,-3-16,2 0,1-1,1 1,1-1,4-28,-1-9,0-756,-5 442,0 341,-1 0,-9-37,-3-34,-3-33,-2-39,19 151,-2-1,-1 1,-2 1,-17-55,13 46,2-1,1 0,2 0,-1-71,3 46,-12-63,-1-15,16-109,1 115,1 113,0 0,2 0,0 0,1 0,13-32,-9 29,-1-2,8-51,-13 44,-3 22,1 0,0-1,1 1,0 0,1 0,0 1,7-15,0 4,-1-1,-1-1,0 0,5-36,2 2,-9 36,-1 0,2-24,-4 25,1 0,1 0,1 1,11-26,-9 25,0-1,-2 0,7-36,-10 21,-3 27,0 0,1 1,0-1,1 0,0 0,0 1,1-1,0 1,6-13,11-7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39:41.077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4616 4623,'-5'-1,"1"1,-1-1,1-1,-1 1,1-1,-1 0,1 0,0 0,0 0,0-1,-5-3,2 1,-95-70,22 13,-334-218,362 245,2-2,1-2,-53-56,84 79,-1 1,-31-20,33 25,1-1,0-1,1-1,-23-23,-121-126,77 84,63 61,-31-22,-13-11,-21-33,50 47,-3 0,-68-50,63 54,1-2,-64-71,15 15,-37-49,30 30,64 74,2-1,-47-69,68 91,-2-1,0 1,-1 1,0 0,-1 1,-27-18,31 22,-38-32,2-1,-39-49,16 18,-74-59,122 110,0-2,1 0,-24-36,27 34,-1 1,-1 1,-40-37,-54-32,-144-131,130 88,89 103,30 25,-1 1,-12-15,2 2,-1 1,-26-20,23 20,-34-35,32 28,8 8,-23-32,24 29,-26-27,-9-10,-120-154,158 197,1 0,1-1,0 0,1 0,-13-29,15 28,0 0,-2 0,0 1,0 0,-2 1,-23-24,14 14,2 0,1-2,1 0,1 0,-12-32,11 26,-55-98,68 124,1 0,1 0,-1 0,1 0,0-1,0 0,-1-11,3 16,0 0,0-1,0 1,0 0,1 0,-1 0,1 0,-1 0,1 0,0 0,0 0,-1 1,1-1,0 0,1 0,-1 1,0-1,1 0,-1 1,0-1,1 1,0 0,-1 0,1-1,0 1,0 0,-1 0,1 1,3-2,1 0,0 1,1-1,-1 1,1 1,-1-1,1 1,-1 0,1 1,10 1,61 17,-63-15,-7-1,0 0,0 0,0 1,-1 0,0 0,1 1,-2 0,1 0,9 10,5 7,24 34,3 2,-35-41,-1-1,0 1,19 37,-21-34,2 0,25 33,10-4,-31-32,0-1,26 38,-26-32,1-1,1-1,39 36,21 23,40 38,-86-88,-1 1,-1 1,27 39,-40-48,2 0,0-2,35 29,-6-5,86 88,-97-97,1-3,1-1,78 46,27 20,-91-57,266 191,-272-198,51 47,-67-51,2-2,1-2,63 36,-86-54,1 1,-1 0,0 1,-1 0,0 1,-1 0,15 19,-14-15,1-1,1-1,0 0,21 15,-5-8,0 2,-1 0,-1 1,34 40,57 55,-28-30,-76-75,0 0,30 19,-32-24,-1 0,0 0,0 1,-1 1,0 0,0 0,12 17,-10-10,1 0,1 0,1-1,0 0,1-2,28 22,-28-25,-1 2,-1 0,0 0,0 1,13 19,-9-9,1-1,1-1,1 0,25 19,-23-18,0 1,-2 1,20 29,-23-28,2-2,0 0,35 33,229 215,-251-232,-21-26,-1 0,22 18,145 137,-150-144,29 22,11 8,71 89,-121-129,0-1,33 20,7 4,3 12,-40-30,1-2,1-1,0-1,25 13,31 16,-41-21,-25-15,-2 0,1 0,16 18,12 10,-24-23,-12-9,1-1,-1 0,1 0,0 0,0 0,0-1,5 3,-9-5,1 0,-1 0,0 0,0 1,1-1,-1 0,0 0,1 0,-1 0,0 0,0 0,1 0,-1 0,0 0,1 0,-1 0,0 0,0 0,1 0,-1-1,0 1,1 0,-1 0,0 0,0 0,0 0,1-1,-1 1,0 0,0 0,1 0,-1-1,0 1,0 0,0 0,0-1,0 1,1 0,-1 0,0-1,0 1,0 0,0-1,0 1,0 0,0 0,0-1,0 1,0 0,0-1,0 1,0 0,0 0,0-1,0 1,0 0,0 0,-1-1,1 1,0 0,0 0,0-1,0 1,-1 0,1 0,0-1,-11-19,-70-82,7 12,64 75,0-1,1 0,0 0,-8-23,-51-155,62 180,1-1,-5-30,9 38,0 0,0 0,1-1,0 1,1 0,-1 0,1-1,2-7,-2 14,-1 0,0 0,0 1,0-1,1 0,-1 0,0 1,1-1,-1 0,1 0,-1 1,1-1,-1 0,1 1,0-1,-1 1,1-1,0 1,0-1,0 0,-1 1,1 0,-1 0,1 0,-1 0,1 1,-1-1,1 0,-1 0,1 0,-1 0,1 0,-1 1,1-1,-1 0,1 0,-1 1,1-1,-1 0,0 1,1-1,0 1,19 30,-19-29,9 17,-2 1,0 0,0 0,-2 1,7 39,-8-17,-1 86,11 96,-1-59,-11-62,12 142,-3-170,34 341,-43-323,-5 0,-14 107,5-111,0 153,8-197,-1-1,-18 75,19-106,-7 24,-19 48,0-1,26-77,0 0,0-1,-1 0,0 1,-1-2,-7 11,7-11,0 1,0 1,0-1,1 1,-5 13,5-5,1-1,-3 33,0 2,-14 138,14-117,1-33,-2 0,-13 41,-8 39,20-49,4 1,4 78,0-116,0-24,0 30,0-36,0-1,-1 1,1 0,0 0,-1 0,1-1,-1 1,1 0,-1-1,0 1,0-1,0 1,0-1,0 1,0-1,-2 2,2-2,0-1,1 0,-1 0,0 1,0-1,1 0,-1 0,0 0,0 0,1 0,-1 0,0 0,0 0,1-1,-1 1,0 0,0 0,1-1,-1 1,0 0,1-1,-1 1,0 0,1-1,-1 1,1-1,-1 1,0-1,1 0,0 1,-1-1,1 1,-1-1,1 0,-1-1,-13-26,8 10,2-1,0 0,-2-28,0 1,-21-265,26-4,3 163,0 74,3-1,4 0,3 1,33-111,-12 64,-13 47,40-103,-45 145,44-118,-51 131,-2-1,-1 1,-2-1,3-45,-6 32,-1 18,1 0,1 0,0 0,7-25,24-61,-20 73,-8 19,1 0,0 0,13-21,7-8,-15 23,1 1,1 1,0 0,22-23,-30 36,-1 0,1 1,0 0,1 0,-1 0,0 1,1-1,0 1,-1 0,1 0,0 1,0-1,0 1,0 0,0 1,0-1,1 1,-1 0,0 0,0 0,0 1,0 0,7 2,-6-1,-1 0,0 0,1 1,-1 0,-1-1,1 2,0-1,-1 1,1-1,4 6,3 6,20 27,-10-11,-7-10,-1 1,16 34,-19-34,1 0,23 33,-8-21,71 85,-79-100,0 0,1-1,40 27,74 59,-27-19,-75-62,152 117,-166-127,0 0,1-1,22 10,-17-10,31 23,53 38,19 17,-27-21,-90-61,-1 1,1 0,-2 1,12 15,-10-12,1 0,12 11,-15-18,0 0,0-1,0 0,1-1,17 7,-18-8,0 0,0 1,0 0,-1 0,1 0,-1 1,0 0,6 7,22 34,-28-36,0 0,1 0,0-1,16 15,-5-10,31 17,-32-21,0 0,23 20,-35-25,33 29,60 39,-83-62,-1 0,0 1,-1 1,14 15,46 62,-8-8,18 29,-69-86,2-1,1-1,1-1,0 0,36 28,-38-35,0 2,-1-1,0 2,-2 0,19 30,-16-23,1-1,32 35,-20-27,-2 1,31 49,2 2,148 178,-145-171,-41-56,34 39,-21-34,-11-13,-1 1,22 34,-18-23,43 47,-41-52,41 62,55 97,-113-175,26 31,8 7,-29-26,-2 0,0 2,-2-1,13 45,-22-62,3 6,1-1,2 0,0 0,19 25,-16-26,-1 2,-1-1,15 34,-16-27,-1 1,-2 0,-1 0,-1 1,-1 0,-1 0,-1 32,-1-28,1 1,8 32,-6-38,0 1,-2-1,-1 41,-2-64,0-1,-1 0,1 1,-1-1,0 0,0 0,0 0,0 1,-1-1,1 0,-1-1,0 1,0 0,0 0,0-1,0 1,0-1,-1 0,1 0,-1 0,0 0,0 0,1 0,-1-1,0 1,0-1,-1 0,1 0,0 0,0 0,-1 0,1-1,0 0,0 0,-7 0,4 0,-1 0,1-1,-1 0,1 0,-1 0,1-1,-1 0,1-1,0 1,0-1,0 0,1 0,-1-1,1 0,0 0,0 0,-7-8,-130-158,125 151,9 11,1 0,0-1,1 1,-1-1,2-1,-1 1,1-1,-4-11,6 9,-1-1,1 0,-2 1,0 0,0 0,-1 0,0 1,-14-19,-25-24,-73-118,96 136,-1 2,-2 0,-59-60,77 86,0-1,1 0,0 0,0 0,1-1,-7-18,7 16,-1 0,0 0,0 1,-10-13,-87-118,75 101,10 13,-14-31,23 39,-1 1,-1 1,-1 0,-28-33,34 45,-103-111,86 91,2-2,-28-48,38 59,-1 0,0 1,-21-21,14 17,-18-27,21 24,-7-11,-44-50,19 27,2-2,-40-66,59 83,-61-73,29 40,-65-75,105 127,-22-36,24 34,-25-30,-106-102,114 119,-43-64,70 91,-2-1,1 1,-1 1,-1 0,0 0,-16-12,-77-66,72 59,-61-43,-75-59,149 116,-29-26,26 21,0 2,-1 1,-41-25,53 37,-14-8,0-1,1 0,-36-30,49 35,0 1,-1 0,0 0,0 2,-1-1,1 1,-26-8,24 8,0 1,1-2,0 0,0 0,1-1,0-1,-12-10,8 5,-2 2,-24-16,-1 4,-171-101,129 79,57 33,2-2,-33-22,36 19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39:25.425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81 5430,'658'14,"-56"10,-574-22,1 1,-1 1,0 1,0 2,49 18,-50-14,-1 0,2-2,-1-1,1-2,0 0,1-2,28 1,-18-4,170-5,-206 4,0 0,0-1,0 1,0-1,1 0,-1 0,0 0,-1 0,1 0,0-1,0 1,0-1,-1 0,1 0,-1 0,0 0,1 0,-1 0,0-1,0 1,0-1,-1 0,1 1,-1-1,1 0,-1 0,0 0,0 0,0 0,-1 0,1 0,-1 0,1 0,-1-1,0 1,0 0,-1 0,1 0,-1 0,1 0,-1 0,0 0,0 0,0 0,-1 0,1 0,-1 0,-2-3,-2-2,0 1,0 0,-1 0,0 0,-1 1,0 0,0 0,0 1,0 0,-1 1,-13-6,6 5,1 1,-1 0,0 1,0 1,0 0,-19 2,-891 3,685-22,5 1,192 18,8 0,0 0,-72-12,87 7,-93-23,100 24,1-1,0 0,0-1,0-1,-23-16,35 23,0-1,0 0,0 1,0-1,0 0,0 0,0 0,0 0,0 0,1 0,-1 0,0 0,1 0,-1 0,1 0,-1-1,1 1,-1 0,1 0,0-3,0 4,0-1,0 0,1 0,-1 0,1 1,-1-1,1 0,-1 0,1 1,-1-1,1 0,0 1,-1-1,1 1,0-1,-1 1,1-1,0 1,0-1,0 1,1-1,4-1,1 1,-1-1,1 1,-1 0,1 0,9 1,14 2,57 13,-52-8,36 3,265-7,-177-5,2134 2,-2261-2,-1-1,40-9,-34 5,39-2,272 6,-181 5,1219-2,-1361-1,1-2,47-10,-44 6,57-4,-23 9,-21 2,0-2,53-10,-39 2,107-4,60 15,-84 1,1909-2,-2030 1,1 1,-1 1,30 8,28 5,-14-7,67 21,-43-9,10-5,-59-10,0 1,41 13,-51-11,0-1,1-2,-1 0,40 2,-40-5,42 10,15 1,-63-10,0 0,0 1,-1 1,0 0,38 20,-43-21,-1 0,16 4,-17-6,-1 1,22 9,-30-11,1 0,-1 1,0 0,1 0,-1 0,-1 1,1 0,0-1,-1 1,5 8,-6-9,1 1,-1 0,0 0,-1 0,1 0,-1 1,0-1,0 0,0 1,0-1,-1 0,1 7,-2-8,1-1,0 1,-1-1,0 0,1 1,-1-1,0 0,0 0,0 0,0 1,-1-1,1 0,0 0,-1-1,0 1,1 0,-1 0,0-1,0 1,0-1,0 0,0 1,0-1,-3 1,-4 1,-1 0,1 0,-1-1,0 0,0 0,-13-1,-64-3,47 0,-799-3,476 7,-3384-2,3695 3,-1 3,2 2,-100 29,88-20,-118 16,4-30,27-2,47 15,69-10,-37 3,-310-6,197-5,-260 2,1179 0,-696-2,66-12,6-1,7 10,77-8,-41-3,137-24,-17 4,-253 34,77-14,-66 9,45-2,-50 6,50-12,-50 8,52-4,-37 5,0-1,-1-2,79-28,-116 36,0-1,1 1,-1-1,0 0,0-1,0 1,0-1,0 0,-1 0,1 0,-1 0,0-1,0 1,0-1,-1 0,5-7,-4 4,-1 1,0 0,0-1,-1 1,0-1,0 1,-1-1,0 1,0-1,-1-11,-3-3,-1 0,-1 1,0 0,-2 0,0 0,-14-23,-75-115,72 102,21 43,-2 1,0-1,-11-18,11 22,1-1,-1 0,2-1,-1 1,2-1,-1 0,1 0,1 0,-2-17,2-11,3-56,1 42,-2 34,0-4,1 0,0 0,2 1,7-32,-2 24,-2-1,-1 1,1-45,-7-95,-1 69,2-2475,2 2553,0 0,2 0,9-34,0 4,-7 23,1 0,2 0,0 1,3 1,0 0,24-39,-23 46,0-1,-1 0,-1-1,-2 0,0-1,-1 0,5-28,-6 26,1 0,2 1,0 0,23-40,-17 35,-1 0,14-42,-24 51,-1 1,-1-1,-1 0,-1 0,-2-23,0 21,2 1,0 0,1-1,7-28,-5 35,-1 2,1 0,1 0,0 1,13-25,-16 35,-1 0,1 0,1 0,-1 1,0-1,1 1,-1-1,1 1,-1 0,1 0,0 0,0 0,0 1,0-1,1 1,-1 0,0 0,0 0,1 0,-1 1,1-1,-1 1,0 0,1 0,-1 0,5 1,0 1,1 0,-1 1,0 0,-1 0,1 1,-1 0,1 0,-1 1,0 0,-1 0,1 1,-1 0,0 0,0 0,5 9,3 4,-1 1,0 0,-2 0,12 29,-16-31,-1 1,-1 0,-1 0,-1 1,2 32,-7 103,-1-66,1-65,-1 1,-1-1,-1 0,-14 40,-5 21,19-66,-1-1,0 0,-1 0,-2 0,-15 26,18-33,1 1,0 0,1 0,-3 15,4-15,-1-1,0 1,0-1,-12 22,9-20,0 1,1 0,1 1,0-1,1 1,-4 27,-7 21,8-35,2 1,0-1,0 42,6 89,1-62,-2 1519,2-1595,0-1,1 1,2-1,0 0,14 35,-11-32,-1 0,0 0,5 42,-9-30,-1-3,10 50,-3-33,-3 2,-2-1,-5 90,3 48,15-54,2 49,-18-157,-4 195,-13-131,1-4,10-54,-2 0,-18 54,16-59,1 1,1 0,-7 55,13 218,3-141,-2 1286,1-1427,1 0,1 0,8 28,-5-23,4 34,-5 280,-7-192,2 455,-1-575,-1 1,-1-1,-2 0,0-1,-2 1,-12 30,11-29,1 1,1 1,2-1,-2 41,3-39,-24 145,23-145,-11 41,9-45,0 1,-2 32,6 269,4-163,-1-87,-3 90,-1-149,-1-1,-1 0,-1 0,0 0,-2-1,-14 26,20-39,-2 5,0 0,-1-1,0 0,-1 0,0-1,0 0,0 0,-1 0,0 0,-1-1,1-1,-1 1,0-1,-1 0,1-1,-1 0,0 0,0-1,0 0,0-1,0 0,-1 0,-11 0,13-2,0 0,0 0,0 0,1-1,-1 0,0-1,0 0,1 0,-8-4,11 5,0-1,1 0,-1 0,1-1,-1 1,1-1,0 0,0 0,1 0,-1 0,0 0,1 0,0-1,0 1,0-1,0 0,0 0,1 1,-1-6,-3-16,2 0,1-1,1 1,1-1,4-28,-1-9,0-756,-5 442,0 341,-1 0,-9-37,-3-34,-3-33,-2-39,19 151,-2-1,-1 1,-2 1,-17-55,13 46,2-1,1 0,2 0,-1-71,3 46,-12-63,-1-15,16-109,1 115,1 113,0 0,2 0,0 0,1 0,13-32,-9 29,-1-2,8-51,-13 44,-3 22,1 0,0-1,1 1,0 0,1 0,0 1,7-15,0 4,-1-1,-1-1,0 0,5-36,2 2,-9 36,-1 0,2-24,-4 25,1 0,1 0,1 1,11-26,-9 25,0-1,-2 0,7-36,-10 21,-3 27,0 0,1 1,0-1,1 0,0 0,0 1,1-1,0 1,6-13,11-7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39:41.077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4616 4623,'-5'-1,"1"1,-1-1,1-1,-1 1,1-1,-1 0,1 0,0 0,0 0,0-1,-5-3,2 1,-95-70,22 13,-334-218,362 245,2-2,1-2,-53-56,84 79,-1 1,-31-20,33 25,1-1,0-1,1-1,-23-23,-121-126,77 84,63 61,-31-22,-13-11,-21-33,50 47,-3 0,-68-50,63 54,1-2,-64-71,15 15,-37-49,30 30,64 74,2-1,-47-69,68 91,-2-1,0 1,-1 1,0 0,-1 1,-27-18,31 22,-38-32,2-1,-39-49,16 18,-74-59,122 110,0-2,1 0,-24-36,27 34,-1 1,-1 1,-40-37,-54-32,-144-131,130 88,89 103,30 25,-1 1,-12-15,2 2,-1 1,-26-20,23 20,-34-35,32 28,8 8,-23-32,24 29,-26-27,-9-10,-120-154,158 197,1 0,1-1,0 0,1 0,-13-29,15 28,0 0,-2 0,0 1,0 0,-2 1,-23-24,14 14,2 0,1-2,1 0,1 0,-12-32,11 26,-55-98,68 124,1 0,1 0,-1 0,1 0,0-1,0 0,-1-11,3 16,0 0,0-1,0 1,0 0,1 0,-1 0,1 0,-1 0,1 0,0 0,0 0,-1 1,1-1,0 0,1 0,-1 1,0-1,1 0,-1 1,0-1,1 1,0 0,-1 0,1-1,0 1,0 0,-1 0,1 1,3-2,1 0,0 1,1-1,-1 1,1 1,-1-1,1 1,-1 0,1 1,10 1,61 17,-63-15,-7-1,0 0,0 0,0 1,-1 0,0 0,1 1,-2 0,1 0,9 10,5 7,24 34,3 2,-35-41,-1-1,0 1,19 37,-21-34,2 0,25 33,10-4,-31-32,0-1,26 38,-26-32,1-1,1-1,39 36,21 23,40 38,-86-88,-1 1,-1 1,27 39,-40-48,2 0,0-2,35 29,-6-5,86 88,-97-97,1-3,1-1,78 46,27 20,-91-57,266 191,-272-198,51 47,-67-51,2-2,1-2,63 36,-86-54,1 1,-1 0,0 1,-1 0,0 1,-1 0,15 19,-14-15,1-1,1-1,0 0,21 15,-5-8,0 2,-1 0,-1 1,34 40,57 55,-28-30,-76-75,0 0,30 19,-32-24,-1 0,0 0,0 1,-1 1,0 0,0 0,12 17,-10-10,1 0,1 0,1-1,0 0,1-2,28 22,-28-25,-1 2,-1 0,0 0,0 1,13 19,-9-9,1-1,1-1,1 0,25 19,-23-18,0 1,-2 1,20 29,-23-28,2-2,0 0,35 33,229 215,-251-232,-21-26,-1 0,22 18,145 137,-150-144,29 22,11 8,71 89,-121-129,0-1,33 20,7 4,3 12,-40-30,1-2,1-1,0-1,25 13,31 16,-41-21,-25-15,-2 0,1 0,16 18,12 10,-24-23,-12-9,1-1,-1 0,1 0,0 0,0 0,0-1,5 3,-9-5,1 0,-1 0,0 0,0 1,1-1,-1 0,0 0,1 0,-1 0,0 0,0 0,1 0,-1 0,0 0,1 0,-1 0,0 0,0 0,1 0,-1-1,0 1,1 0,-1 0,0 0,0 0,0 0,1-1,-1 1,0 0,0 0,1 0,-1-1,0 1,0 0,0 0,0-1,0 1,1 0,-1 0,0-1,0 1,0 0,0-1,0 1,0 0,0 0,0-1,0 1,0 0,0-1,0 1,0 0,0 0,0-1,0 1,0 0,0 0,-1-1,1 1,0 0,0 0,0-1,0 1,-1 0,1 0,0-1,-11-19,-70-82,7 12,64 75,0-1,1 0,0 0,-8-23,-51-155,62 180,1-1,-5-30,9 38,0 0,0 0,1-1,0 1,1 0,-1 0,1-1,2-7,-2 14,-1 0,0 0,0 1,0-1,1 0,-1 0,0 1,1-1,-1 0,1 0,-1 1,1-1,-1 0,1 1,0-1,-1 1,1-1,0 1,0-1,0 0,-1 1,1 0,-1 0,1 0,-1 0,1 1,-1-1,1 0,-1 0,1 0,-1 0,1 0,-1 1,1-1,-1 0,1 0,-1 1,1-1,-1 0,0 1,1-1,0 1,19 30,-19-29,9 17,-2 1,0 0,0 0,-2 1,7 39,-8-17,-1 86,11 96,-1-59,-11-62,12 142,-3-170,34 341,-43-323,-5 0,-14 107,5-111,0 153,8-197,-1-1,-18 75,19-106,-7 24,-19 48,0-1,26-77,0 0,0-1,-1 0,0 1,-1-2,-7 11,7-11,0 1,0 1,0-1,1 1,-5 13,5-5,1-1,-3 33,0 2,-14 138,14-117,1-33,-2 0,-13 41,-8 39,20-49,4 1,4 78,0-116,0-24,0 30,0-36,0-1,-1 1,1 0,0 0,-1 0,1-1,-1 1,1 0,-1-1,0 1,0-1,0 1,0-1,0 1,0-1,-2 2,2-2,0-1,1 0,-1 0,0 1,0-1,1 0,-1 0,0 0,0 0,1 0,-1 0,0 0,0 0,1-1,-1 1,0 0,0 0,1-1,-1 1,0 0,1-1,-1 1,0 0,1-1,-1 1,1-1,-1 1,0-1,1 0,0 1,-1-1,1 1,-1-1,1 0,-1-1,-13-26,8 10,2-1,0 0,-2-28,0 1,-21-265,26-4,3 163,0 74,3-1,4 0,3 1,33-111,-12 64,-13 47,40-103,-45 145,44-118,-51 131,-2-1,-1 1,-2-1,3-45,-6 32,-1 18,1 0,1 0,0 0,7-25,24-61,-20 73,-8 19,1 0,0 0,13-21,7-8,-15 23,1 1,1 1,0 0,22-23,-30 36,-1 0,1 1,0 0,1 0,-1 0,0 1,1-1,0 1,-1 0,1 0,0 1,0-1,0 1,0 0,0 1,0-1,1 1,-1 0,0 0,0 0,0 1,0 0,7 2,-6-1,-1 0,0 0,1 1,-1 0,-1-1,1 2,0-1,-1 1,1-1,4 6,3 6,20 27,-10-11,-7-10,-1 1,16 34,-19-34,1 0,23 33,-8-21,71 85,-79-100,0 0,1-1,40 27,74 59,-27-19,-75-62,152 117,-166-127,0 0,1-1,22 10,-17-10,31 23,53 38,19 17,-27-21,-90-61,-1 1,1 0,-2 1,12 15,-10-12,1 0,12 11,-15-18,0 0,0-1,0 0,1-1,17 7,-18-8,0 0,0 1,0 0,-1 0,1 0,-1 1,0 0,6 7,22 34,-28-36,0 0,1 0,0-1,16 15,-5-10,31 17,-32-21,0 0,23 20,-35-25,33 29,60 39,-83-62,-1 0,0 1,-1 1,14 15,46 62,-8-8,18 29,-69-86,2-1,1-1,1-1,0 0,36 28,-38-35,0 2,-1-1,0 2,-2 0,19 30,-16-23,1-1,32 35,-20-27,-2 1,31 49,2 2,148 178,-145-171,-41-56,34 39,-21-34,-11-13,-1 1,22 34,-18-23,43 47,-41-52,41 62,55 97,-113-175,26 31,8 7,-29-26,-2 0,0 2,-2-1,13 45,-22-62,3 6,1-1,2 0,0 0,19 25,-16-26,-1 2,-1-1,15 34,-16-27,-1 1,-2 0,-1 0,-1 1,-1 0,-1 0,-1 32,-1-28,1 1,8 32,-6-38,0 1,-2-1,-1 41,-2-64,0-1,-1 0,1 1,-1-1,0 0,0 0,0 0,0 1,-1-1,1 0,-1-1,0 1,0 0,0 0,0-1,0 1,0-1,-1 0,1 0,-1 0,0 0,0 0,1 0,-1-1,0 1,0-1,-1 0,1 0,0 0,0 0,-1 0,1-1,0 0,0 0,-7 0,4 0,-1 0,1-1,-1 0,1 0,-1 0,1-1,-1 0,1-1,0 1,0-1,0 0,1 0,-1-1,1 0,0 0,0 0,-7-8,-130-158,125 151,9 11,1 0,0-1,1 1,-1-1,2-1,-1 1,1-1,-4-11,6 9,-1-1,1 0,-2 1,0 0,0 0,-1 0,0 1,-14-19,-25-24,-73-118,96 136,-1 2,-2 0,-59-60,77 86,0-1,1 0,0 0,0 0,1-1,-7-18,7 16,-1 0,0 0,0 1,-10-13,-87-118,75 101,10 13,-14-31,23 39,-1 1,-1 1,-1 0,-28-33,34 45,-103-111,86 91,2-2,-28-48,38 59,-1 0,0 1,-21-21,14 17,-18-27,21 24,-7-11,-44-50,19 27,2-2,-40-66,59 83,-61-73,29 40,-65-75,105 127,-22-36,24 34,-25-30,-106-102,114 119,-43-64,70 91,-2-1,1 1,-1 1,-1 0,0 0,-16-12,-77-66,72 59,-61-43,-75-59,149 116,-29-26,26 21,0 2,-1 1,-41-25,53 37,-14-8,0-1,1 0,-36-30,49 35,0 1,-1 0,0 0,0 2,-1-1,1 1,-26-8,24 8,0 1,1-2,0 0,0 0,1-1,0-1,-12-10,8 5,-2 2,-24-16,-1 4,-171-101,129 79,57 33,2-2,-33-22,36 19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0:42.454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70,'72'30,"-57"-25,0 0,-1 1,0 1,0 0,0 1,15 12,225 203,-45-47,-48-55,42 35,-144-102,67 57,-52-41,-51-47,0-1,45 31,-42-34,-1 1,0 0,31 36,57 79,-73-86,-20-26,1-2,35 26,-41-34,9 5,2-1,37 20,13 7,-64-37,0 0,1-1,0-1,0 0,1-1,20 5,-24-6,0 1,0 0,-1 0,0 1,1 1,-1-1,9 10,-5-6,-1-1,20 11,-9-8,-16-7,0 0,0 0,0 0,1-1,-1-1,1 1,0-1,0-1,11 2,-18-3,1-1,-1 1,1-1,-1 1,0-1,1 0,-1 1,0-1,0 0,1 0,-1 0,0 0,0 0,0 0,0 0,0-1,0 1,0 0,-1 0,1-1,0 1,-1-1,1 1,-1-1,0 1,1-3,1-5,-1 0,0-1,0-10,-1 15,5-62,2 1,4-1,2 2,22-65,17-11,0 0,-14 30,-22 69,-2-1,-1-1,8-61,-16 25,-5-101,-3 78,3 96,0 0,0 0,-1 0,0 0,-1 0,0 0,0 0,-5-11,5 13,-1 1,0 0,0-1,-1 1,1 0,-1 1,0-1,0 1,0 0,0 0,0 0,-10-4,-15-6,0 2,-1 2,-58-12,15 4,21 3,0 3,0 1,-60-2,-282 13,-42-2,135-36,184 19,-172-12,198 19,-134 1,222 10,-5 0,0 0,0 0,-1 0,1-1,0 0,0-1,0 0,-13-5,21 7,1 0,-1 0,0 0,0 0,1 0,-1 0,0 0,0 0,0-1,1 1,-1 0,0 0,0 0,0 0,1-1,-1 1,0 0,0 0,0 0,0-1,1 1,-1 0,0 0,0 0,0-1,0 1,0 0,0 0,0-1,0 1,0 0,0 0,0-1,0 1,0 0,0 0,0-1,0 1,0 0,0 0,0-1,0 1,0 0,0 0,0-1,-1 1,1 0,0 0,0 0,0-1,0 1,-1 0,1 0,0 0,0 0,0-1,-1 1,1 0,0 0,0 0,-1 0,1 0,0 0,0 0,0 0,-1-1,23-4,0 4,0 0,0 1,0 1,-1 1,1 1,0 1,-1 1,0 1,27 11,17 12,95 57,-129-68,238 155,-42-25,-50-49,-156-85,0 1,-1 0,28 27,11 9,157 128,-153-131,-43-35,0 1,-2 1,0 1,0 0,20 27,31 32,-44-44,-16-20,1 1,-1 0,8 15,27 76,1 2,32 54,-44-79,-23-52,2 7,-9-23,2 1,-1-2,13 24,-4-12,15 36,-19-37,1-1,24 37,-9-21,-15-21,1 1,1-2,1 1,0-2,0 0,27 21,-35-31,4 2,-1 0,1-1,1 1,-1-2,15 6,-22-10,0 1,-1-1,1 1,0-1,0 0,0 0,0 0,-1 0,1 0,0 0,0 0,0-1,-1 1,1-1,0 1,0-1,-1 0,1 0,-1 0,1 0,-1 0,1 0,-1 0,1 0,-1 0,0-1,0 1,1 0,-1-1,0 1,0-1,-1 0,1 1,0-1,0 0,-1 1,1-1,0-3,3-17,0-1,-1 1,-1-1,-2 0,-1-27,0 14,-4-633,5 607,-3 1,-2-1,-26-115,3 97,19 58,0-1,-5-27,7 21,-2 1,-21-47,25 61,-14-37,14 33,-2-1,-13-26,17 40,0 0,0 1,0-1,-1 1,1-1,-1 1,0 0,-1 1,1-1,-1 1,1-1,-1 2,-6-4,-16-5,0 2,0 1,-1 1,0 2,-34-3,-125-21,14 1,114 18,-105-33,2-1,-225-44,222 48,83 25,-109-7,185 22,-115-15,-55-4,17 20,199 0,0 2,76 16,218 36,-257-46,252 43,10 0,3-28,-276-23,149-6,-172-1,80-22,-86 17,1 3,70-8,-107 16,11-2,-1 2,0 0,1 0,-1 1,21 5,-28-5,-1 0,0 0,-1 1,1-1,0 1,0 0,-1-1,1 2,-1-1,1 0,-1 0,0 1,0-1,0 1,0-1,0 1,-1 0,1 0,-1 0,0 0,0 0,0 0,0 0,0 0,0 5,3 36,-2 1,-2-1,-2 0,-8 51,-23 279,-1-97,0-8,29-206,-4-1,-29 110,31-140,1 1,2 0,1 0,2 43,-2 29,3-102,-1 1,1 0,-1 0,0 0,0 0,0 0,-1-1,1 1,-5 5,6-8,-1 0,0 0,0 0,1 0,-1 0,0 0,0-1,0 1,0 0,0-1,0 1,0-1,0 1,0-1,-1 1,1-1,0 0,0 1,0-1,0 0,-1 0,1 0,0 0,0 0,0 0,0 0,-1-1,1 1,0 0,0-1,0 1,0-1,0 1,0-1,-2-1,-12-8,0-1,1-1,0 0,-16-19,-14-13,-174-167,36 33,104 102,-91-112,149 164,-19-27,-3 3,-91-83,-32-7,127 102,2 0,-35-47,61 71,0 0,-1 1,0 0,0 1,-1 0,-1 0,0 2,-14-8,19 11,0-1,1 1,0-1,0-1,0 1,1-1,0 0,0-1,1 1,-6-11,4 7,0 0,-1 1,-1-1,-12-10,3 5,-56-52,64 57,1 0,0 0,1-1,0 0,-6-14,8 16,0-1,0 1,-1 1,0-1,0 1,-1 0,0 1,-17-13,21 17,-1 0,1-1,0 1,0-1,0 0,-3-5,-3-10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0:50.686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150 2148,'85'-1,"-3"0,160 17,-134-3,206-4,-295-9,24 2,80 15,-75-9,56 2,-36-10,-43-1,0 1,1 1,-1 1,38 9,44 23,-89-28,0-1,37 5,-37-7,0 0,0 1,24 9,-17-2,1-2,1-1,-1-2,1 0,1-2,47 2,-29-2,-1 2,-1 1,49 16,-75-18,0 2,16 8,-18-7,0-2,29 9,-21-9,-10-4,-1 1,0 0,0 1,0 0,-1 1,0 1,13 7,-25-13,0 0,0 0,-1 0,1 0,0 0,0 0,0-1,0 1,0 0,0 0,0 0,0 0,-1 0,1 0,0 0,0 0,0 0,0 1,0-1,0 0,0 0,0 0,-1 0,1 0,0 0,0 0,0 0,0 0,0 0,0 0,0 0,0 0,0 0,0 0,0 0,0 1,-1-1,1 0,0 0,0 0,0 0,0 0,0 0,0 0,0 0,0 1,0-1,0 0,0 0,0 0,0 0,0 0,0 0,0 0,0 0,0 1,0-1,0 0,0 0,1 0,-1 0,0 0,0 0,0 0,0 0,0 0,0 0,-10 0,0-2,0-2,1 0,-1 0,1 0,0-1,0-1,-15-11,-24-15,-14 7,45 19,1-1,-22-11,22 9,-10-6,1 0,-45-38,45 34,0 1,-2 1,0 1,-40-18,28 15,-54-35,-221-173,272 196,3 3,1-2,-39-41,56 51,-44-33,41 35,-40-39,-81-75,103 97,1-2,2-2,-41-51,49 48,-2 1,-2 2,-51-45,22 28,3-3,-68-85,112 126,0 0,-2 2,-30-23,36 29,13 10,-1-1,1 0,-1 1,0-1,0 1,1-1,-1 1,0-1,0 1,0-1,0 1,1 0,-1 0,0-1,0 1,0 0,0 0,0 0,0 0,0 0,0 0,0 0,0 0,0 1,0-1,1 1,-1 0,1-1,0 1,-1 0,1-1,-1 1,1 0,0-1,0 1,-1 0,1 0,0 0,0-1,0 1,0 0,0 0,0 0,0 1,1 7,0 1,1-1,2 11,-3-17,17 91,5 17,-17-85,0 0,-2 1,1 30,-5 80,-1-81,-1-23,-1 0,-9 36,-5 47,16-102,-1 12,1-1,1 1,6 35,-5-53,0-1,1 0,1 1,-1-1,1 0,0 0,1 0,-1 0,2-1,-1 1,1-1,-1 0,2 0,-1-1,12 9,-4-4,1-1,1-1,0 0,0-1,17 5,81 20,-29-10,258 68,-88-42,-239-45,67 5,1-3,94-6,-62-1,-130 1,1-1,1 0,-1-1,0 0,1-1,-18-8,-79-39,62 22,1-1,-70-60,18 14,-1-1,2-3,-94-104,158 151,2-2,1-2,2 0,-35-61,54 82,-1 0,0 0,-26-25,-13-18,48 57,-60-92,56 82,0 0,1 0,0 0,1-1,1 1,-4-22,-8-59,6 38,-4-80,13 107,1 13,-1-1,-1 0,0 1,-1-1,-1 1,0-1,-1 1,-10-23,-41-59,25 47,2-11,23 47,0 1,-2 0,1 1,-17-23,18 29,-11-11,16 16,0 1,-1 0,1-1,-1 1,1-1,0 1,-1 0,1-1,0 1,0-1,-1 1,1-1,0 1,0-1,0 1,0-1,0 1,0-1,-1 0,1 1,0-1,1 1,-1-1,0 1,0-1,0 1,0-1,1 0,2 1,0 0,1 1,-1 0,1 0,-1 0,0 0,0 0,1 0,3 3,-1-1,10 6,0 0,0 1,-1 1,0 0,-1 1,0 1,19 24,35 30,-30-32,-2 1,32 44,-33-38,29 22,-43-45,-1 2,20 25,-17-15,53 77,-36-33,-28-51,1 0,0-1,29 36,-29-44,-2 0,1 0,-2 1,0 1,-1-1,13 36,-18-42,1 0,-1 0,2-1,-1 1,14 15,40 39,-28-32,70 97,-12-14,73 86,-129-154,11 14,60 65,-11-13,-62-72,52 52,-40-56,78 53,22 17,-132-96,-1-1,11 16,18 19,6-6,57 37,-86-65,47 36,-58-43,0 0,0 1,0 0,-1 0,1 1,-1-1,-1 1,6 9,-8-7,-7-11,-15-19,14 15,-65-80,49 56,-30-30,18 24,21 21,0 0,-19-14,14 14,1-2,1 0,0-1,-14-23,17 22,-1 1,-1 0,-36-32,48 48,-37-29,-62-62,65 51,3 4,-1 1,-69-54,93 82,0-1,-14-16,20 20,0 0,0 0,-1 0,0 1,-1 1,1-1,-1 1,0 0,-14-6,-145-49,141 53,0 2,0 0,0 2,-28 0,-107 8,112-1,0 2,-59 16,78-13,0 1,0 1,1 1,-44 26,-272 171,276-162,54-35,-1 0,0-2,-1 0,0-1,0 0,-27 8,24-12,3-1,1 1,-27 12,39-16,1 1,-1 0,1 0,0 0,0 0,0 0,0 1,0 0,0 0,1-1,-1 1,1 1,0-1,0 0,0 0,0 1,-1 4,2-6,1 0,0 0,-1 1,1-1,0 0,0 0,0 0,1 0,-1 0,0 0,1 0,0 0,-1 0,1 0,0 0,0 0,0 0,0-1,0 1,0 0,1-1,-1 1,1-1,-1 1,3 1,5 4,0-1,0 0,17 8,-16-10,25 11,0-2,1-1,0-2,62 9,-42-9,53 18,143 47,-187-60,128 15,-3-27,-131-4,-37-1,0 0,-1-2,26-6,-22 3,49-4,129 9,-125 3,-48-1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0:42.454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70,'72'30,"-57"-25,0 0,-1 1,0 1,0 0,0 1,15 12,225 203,-45-47,-48-55,42 35,-144-102,67 57,-52-41,-51-47,0-1,45 31,-42-34,-1 1,0 0,31 36,57 79,-73-86,-20-26,1-2,35 26,-41-34,9 5,2-1,37 20,13 7,-64-37,0 0,1-1,0-1,0 0,1-1,20 5,-24-6,0 1,0 0,-1 0,0 1,1 1,-1-1,9 10,-5-6,-1-1,20 11,-9-8,-16-7,0 0,0 0,0 0,1-1,-1-1,1 1,0-1,0-1,11 2,-18-3,1-1,-1 1,1-1,-1 1,0-1,1 0,-1 1,0-1,0 0,1 0,-1 0,0 0,0 0,0 0,0 0,0-1,0 1,0 0,-1 0,1-1,0 1,-1-1,1 1,-1-1,0 1,1-3,1-5,-1 0,0-1,0-10,-1 15,5-62,2 1,4-1,2 2,22-65,17-11,0 0,-14 30,-22 69,-2-1,-1-1,8-61,-16 25,-5-101,-3 78,3 96,0 0,0 0,-1 0,0 0,-1 0,0 0,0 0,-5-11,5 13,-1 1,0 0,0-1,-1 1,1 0,-1 1,0-1,0 1,0 0,0 0,0 0,-10-4,-15-6,0 2,-1 2,-58-12,15 4,21 3,0 3,0 1,-60-2,-282 13,-42-2,135-36,184 19,-172-12,198 19,-134 1,222 10,-5 0,0 0,0 0,-1 0,1-1,0 0,0-1,0 0,-13-5,21 7,1 0,-1 0,0 0,0 0,1 0,-1 0,0 0,0 0,0-1,1 1,-1 0,0 0,0 0,0 0,1-1,-1 1,0 0,0 0,0 0,0-1,1 1,-1 0,0 0,0 0,0-1,0 1,0 0,0 0,0-1,0 1,0 0,0 0,0-1,0 1,0 0,0 0,0-1,0 1,0 0,0 0,0-1,0 1,0 0,0 0,0-1,-1 1,1 0,0 0,0 0,0-1,0 1,-1 0,1 0,0 0,0 0,0-1,-1 1,1 0,0 0,0 0,-1 0,1 0,0 0,0 0,0 0,-1-1,23-4,0 4,0 0,0 1,0 1,-1 1,1 1,0 1,-1 1,0 1,27 11,17 12,95 57,-129-68,238 155,-42-25,-50-49,-156-85,0 1,-1 0,28 27,11 9,157 128,-153-131,-43-35,0 1,-2 1,0 1,0 0,20 27,31 32,-44-44,-16-20,1 1,-1 0,8 15,27 76,1 2,32 54,-44-79,-23-52,2 7,-9-23,2 1,-1-2,13 24,-4-12,15 36,-19-37,1-1,24 37,-9-21,-15-21,1 1,1-2,1 1,0-2,0 0,27 21,-35-31,4 2,-1 0,1-1,1 1,-1-2,15 6,-22-10,0 1,-1-1,1 1,0-1,0 0,0 0,0 0,-1 0,1 0,0 0,0 0,0-1,-1 1,1-1,0 1,0-1,-1 0,1 0,-1 0,1 0,-1 0,1 0,-1 0,1 0,-1 0,0-1,0 1,1 0,-1-1,0 1,0-1,-1 0,1 1,0-1,0 0,-1 1,1-1,0-3,3-17,0-1,-1 1,-1-1,-2 0,-1-27,0 14,-4-633,5 607,-3 1,-2-1,-26-115,3 97,19 58,0-1,-5-27,7 21,-2 1,-21-47,25 61,-14-37,14 33,-2-1,-13-26,17 40,0 0,0 1,0-1,-1 1,1-1,-1 1,0 0,-1 1,1-1,-1 1,1-1,-1 2,-6-4,-16-5,0 2,0 1,-1 1,0 2,-34-3,-125-21,14 1,114 18,-105-33,2-1,-225-44,222 48,83 25,-109-7,185 22,-115-15,-55-4,17 20,199 0,0 2,76 16,218 36,-257-46,252 43,10 0,3-28,-276-23,149-6,-172-1,80-22,-86 17,1 3,70-8,-107 16,11-2,-1 2,0 0,1 0,-1 1,21 5,-28-5,-1 0,0 0,-1 1,1-1,0 1,0 0,-1-1,1 2,-1-1,1 0,-1 0,0 1,0-1,0 1,0-1,0 1,-1 0,1 0,-1 0,0 0,0 0,0 0,0 0,0 0,0 5,3 36,-2 1,-2-1,-2 0,-8 51,-23 279,-1-97,0-8,29-206,-4-1,-29 110,31-140,1 1,2 0,1 0,2 43,-2 29,3-102,-1 1,1 0,-1 0,0 0,0 0,0 0,-1-1,1 1,-5 5,6-8,-1 0,0 0,0 0,1 0,-1 0,0 0,0-1,0 1,0 0,0-1,0 1,0-1,0 1,0-1,-1 1,1-1,0 0,0 1,0-1,0 0,-1 0,1 0,0 0,0 0,0 0,0 0,-1-1,1 1,0 0,0-1,0 1,0-1,0 1,0-1,-2-1,-12-8,0-1,1-1,0 0,-16-19,-14-13,-174-167,36 33,104 102,-91-112,149 164,-19-27,-3 3,-91-83,-32-7,127 102,2 0,-35-47,61 71,0 0,-1 1,0 0,0 1,-1 0,-1 0,0 2,-14-8,19 11,0-1,1 1,0-1,0-1,0 1,1-1,0 0,0-1,1 1,-6-11,4 7,0 0,-1 1,-1-1,-12-10,3 5,-56-52,64 57,1 0,0 0,1-1,0 0,-6-14,8 16,0-1,0 1,-1 1,0-1,0 1,-1 0,0 1,-17-13,21 17,-1 0,1-1,0 1,0-1,0 0,-3-5,-3-10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0:50.686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150 2148,'85'-1,"-3"0,160 17,-134-3,206-4,-295-9,24 2,80 15,-75-9,56 2,-36-10,-43-1,0 1,1 1,-1 1,38 9,44 23,-89-28,0-1,37 5,-37-7,0 0,0 1,24 9,-17-2,1-2,1-1,-1-2,1 0,1-2,47 2,-29-2,-1 2,-1 1,49 16,-75-18,0 2,16 8,-18-7,0-2,29 9,-21-9,-10-4,-1 1,0 0,0 1,0 0,-1 1,0 1,13 7,-25-13,0 0,0 0,-1 0,1 0,0 0,0 0,0-1,0 1,0 0,0 0,0 0,0 0,-1 0,1 0,0 0,0 0,0 0,0 1,0-1,0 0,0 0,0 0,-1 0,1 0,0 0,0 0,0 0,0 0,0 0,0 0,0 0,0 0,0 0,0 0,0 0,0 1,-1-1,1 0,0 0,0 0,0 0,0 0,0 0,0 0,0 0,0 1,0-1,0 0,0 0,0 0,0 0,0 0,0 0,0 0,0 0,0 1,0-1,0 0,0 0,1 0,-1 0,0 0,0 0,0 0,0 0,0 0,0 0,-10 0,0-2,0-2,1 0,-1 0,1 0,0-1,0-1,-15-11,-24-15,-14 7,45 19,1-1,-22-11,22 9,-10-6,1 0,-45-38,45 34,0 1,-2 1,0 1,-40-18,28 15,-54-35,-221-173,272 196,3 3,1-2,-39-41,56 51,-44-33,41 35,-40-39,-81-75,103 97,1-2,2-2,-41-51,49 48,-2 1,-2 2,-51-45,22 28,3-3,-68-85,112 126,0 0,-2 2,-30-23,36 29,13 10,-1-1,1 0,-1 1,0-1,0 1,1-1,-1 1,0-1,0 1,0-1,0 1,1 0,-1 0,0-1,0 1,0 0,0 0,0 0,0 0,0 0,0 0,0 0,0 0,0 1,0-1,1 1,-1 0,1-1,0 1,-1 0,1-1,-1 1,1 0,0-1,0 1,-1 0,1 0,0 0,0-1,0 1,0 0,0 0,0 0,0 1,1 7,0 1,1-1,2 11,-3-17,17 91,5 17,-17-85,0 0,-2 1,1 30,-5 80,-1-81,-1-23,-1 0,-9 36,-5 47,16-102,-1 12,1-1,1 1,6 35,-5-53,0-1,1 0,1 1,-1-1,1 0,0 0,1 0,-1 0,2-1,-1 1,1-1,-1 0,2 0,-1-1,12 9,-4-4,1-1,1-1,0 0,0-1,17 5,81 20,-29-10,258 68,-88-42,-239-45,67 5,1-3,94-6,-62-1,-130 1,1-1,1 0,-1-1,0 0,1-1,-18-8,-79-39,62 22,1-1,-70-60,18 14,-1-1,2-3,-94-104,158 151,2-2,1-2,2 0,-35-61,54 82,-1 0,0 0,-26-25,-13-18,48 57,-60-92,56 82,0 0,1 0,0 0,1-1,1 1,-4-22,-8-59,6 38,-4-80,13 107,1 13,-1-1,-1 0,0 1,-1-1,-1 1,0-1,-1 1,-10-23,-41-59,25 47,2-11,23 47,0 1,-2 0,1 1,-17-23,18 29,-11-11,16 16,0 1,-1 0,1-1,-1 1,1-1,0 1,-1 0,1-1,0 1,0-1,-1 1,1-1,0 1,0-1,0 1,0-1,0 1,0-1,-1 0,1 1,0-1,1 1,-1-1,0 1,0-1,0 1,0-1,1 0,2 1,0 0,1 1,-1 0,1 0,-1 0,0 0,0 0,1 0,3 3,-1-1,10 6,0 0,0 1,-1 1,0 0,-1 1,0 1,19 24,35 30,-30-32,-2 1,32 44,-33-38,29 22,-43-45,-1 2,20 25,-17-15,53 77,-36-33,-28-51,1 0,0-1,29 36,-29-44,-2 0,1 0,-2 1,0 1,-1-1,13 36,-18-42,1 0,-1 0,2-1,-1 1,14 15,40 39,-28-32,70 97,-12-14,73 86,-129-154,11 14,60 65,-11-13,-62-72,52 52,-40-56,78 53,22 17,-132-96,-1-1,11 16,18 19,6-6,57 37,-86-65,47 36,-58-43,0 0,0 1,0 0,-1 0,1 1,-1-1,-1 1,6 9,-8-7,-7-11,-15-19,14 15,-65-80,49 56,-30-30,18 24,21 21,0 0,-19-14,14 14,1-2,1 0,0-1,-14-23,17 22,-1 1,-1 0,-36-32,48 48,-37-29,-62-62,65 51,3 4,-1 1,-69-54,93 82,0-1,-14-16,20 20,0 0,0 0,-1 0,0 1,-1 1,1-1,-1 1,0 0,-14-6,-145-49,141 53,0 2,0 0,0 2,-28 0,-107 8,112-1,0 2,-59 16,78-13,0 1,0 1,1 1,-44 26,-272 171,276-162,54-35,-1 0,0-2,-1 0,0-1,0 0,-27 8,24-12,3-1,1 1,-27 12,39-16,1 1,-1 0,1 0,0 0,0 0,0 0,0 1,0 0,0 0,1-1,-1 1,1 1,0-1,0 0,0 0,0 1,-1 4,2-6,1 0,0 0,-1 1,1-1,0 0,0 0,0 0,1 0,-1 0,0 0,1 0,0 0,-1 0,1 0,0 0,0 0,0 0,0-1,0 1,0 0,1-1,-1 1,1-1,-1 1,3 1,5 4,0-1,0 0,17 8,-16-10,25 11,0-2,1-1,0-2,62 9,-42-9,53 18,143 47,-187-60,128 15,-3-27,-131-4,-37-1,0 0,-1-2,26-6,-22 3,49-4,129 9,-125 3,-48-1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1:51.161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0,'8'5,"0"0,-1 1,0 0,0 0,0 1,-1 0,10 13,2 1,299 327,73 85,-294-323,-26-32,107 156,-145-188,46 52,-8-11,-43-52,52 53,-51-58,-2 1,35 55,-32-45,34 39,-33-43,41 66,-55-81,2 0,37 36,-32-36,34 45,-30-29,-17-22,0 0,2 0,0-1,1-1,0 0,1 0,19 12,39 26,-1 4,74 75,-80-64,34 30,46 48,-93-90,59 49,-40-46,-8-9,-3 3,68 74,-93-85,80 87,-88-100,2-2,46 33,-34-29,70 65,-73-58,73 54,-35-28,-7-5,-18-17,-36-27,1-2,0 0,0 0,1-2,1 0,0-1,31 11,-32-13,-1 0,1 1,-1 1,-1 0,20 16,18 9,25 10,97 39,-149-71,29 19,3 2,-36-21,-2 1,0 1,0 1,19 19,2 1,-32-28,1-1,0 0,1-1,-1 0,1-1,19 5,-15-4,0 0,20 11,-21-8,-20-11,-25-15,9 2,1-2,0-1,-23-27,-49-70,63 75,-2 2,-1 1,-43-37,60 60,0-1,-15-21,-9-9,25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1:26.489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557 249,'220'102,"-17"-8,-146-64,78 54,-90-50,-34-24,1 0,0-1,0-1,1 0,0 0,1-2,18 8,-19-10,0 1,0 1,0 0,-1 0,0 1,0 1,17 14,0 5,36 42,-49-52,1-2,26 20,13 10,-43-33,0 1,20 27,-17-21,0-1,35 30,-31-30,179 173,-129-136,-18-13,-34-29,27 26,-11 0,47 68,-7-7,-7-14,-11-14,93 93,-137-153,3 1,-2 0,1 2,12 17,7 5,-25-29,-1 0,12 15,-3-1,20 21,14 18,154 208,-192-254,-2 1,18 34,7 12,-21-38,13 27,-22-38,2 0,-1-1,1 0,1 0,0 0,1-1,0-1,0 1,13 9,-12-12,0 0,-1 1,0 0,-1 0,0 1,-1 0,0 1,8 14,-6-12,-9-13,0 0,0 0,0 0,0 0,0 0,1 0,-1 0,0 0,0 0,0 0,0 0,0 0,0 0,1 0,-1 0,0 0,0 0,0 0,0 0,0 0,1 0,-1 0,0 0,0 0,0 0,0 0,0 0,0-1,0 1,0 0,1 0,-1 0,0 0,0 0,0 0,0 0,0-1,0 1,0 0,0 0,0 0,0 0,0 0,0-1,0 1,0 0,0 0,2-31,-2 24,-4-1604,6 1590,0 0,1 0,8-29,-5 25,6-48,-10-168,-4 131,0 65,-3 0,-1 0,-2 0,-3 1,-1 0,-27-64,28 77,9 24,0 0,0 0,-1 1,0-1,0 1,0-1,-1 1,-8-10,-36-46,31 39,-19-22,30 39,0 0,-1 0,1 1,-1 0,0 0,0 0,-15-6,-9-1,-1 3,0 0,-1 2,0 1,-42-2,-173 8,119 2,93-1,-1 1,1 2,0 2,1 1,-41 14,9-2,-34 12,3 5,-168 38,91-47,126-19,-1-1,-50-1,-102-7,74-1,100 0,-1-1,-44-11,35 6,-104-27,134 33,-17-6,-39-18,48 18,0 1,-1 0,0 2,0 0,-24-4,9 4,1-1,-53-19,57 16,-1 1,0 1,-56-7,-43 14,147 10,20 3,-11-7,57 3,-60-8,0 2,-1 0,36 11,283 120,-239-89,-44-21,-1 3,-1 3,61 41,-84-46,71 38,-85-52,-1 2,0 0,-1 1,-1 1,30 30,-39-36,0-1,15 10,-14-12,-1 1,17 16,-14-11,1-1,0-1,29 17,18 12,159 139,63 47,-257-204,43 45,-46-42,45 36,-21-25,-2 2,-1 2,62 72,-55-60,-40-41,0 0,-1 1,0 0,0 1,9 15,-5-1,43 69,-47-78,-1 1,-1 1,0-1,-1 1,5 21,-8-22,2 0,0 0,1-1,1 0,0 0,13 18,120 160,-130-178,-2 0,0 1,9 27,-12-28,1 0,1 0,0-1,15 21,3-4,-14-19,-1 0,-1 1,12 20,23 63,-42-83,-11-19,-20-27,23 26,-120-120,22 24,38 33,-89-99,130 138,2-2,1 0,-33-66,47 80,0-1,2 1,0-1,1 0,-2-28,4 13,1 1,4-40,18-47,-6 42,-7 37,2-1,1 1,2 0,30-64,67-137,-58 108,-40 97,1 0,2 1,32-54,-7 31,39-65,-72 108,0 0,-1 0,0 0,-1-1,-1 1,5-33,-7-8,-3 161,-2-28,4 1,12 88,0-74,-1 105,-13 95,-1-108,2 289,1-453,-2 35,0-51,1 1,-1 0,0-1,0 1,-1-1,1 1,-1-1,-4 8,6-12,0 1,-1-1,1 1,0-1,-1 1,1-1,0 0,-1 1,1-1,0 0,-1 1,1-1,-1 0,1 0,-1 1,1-1,-1 0,1 0,-1 0,1 0,-1 1,1-1,-1 0,1 0,-1 0,1 0,-1 0,1 0,-1 0,1-1,-1 1,1 0,-1 0,1 0,-1 0,0-1,-16-14,16 15,-13-17,0 0,1-1,0 0,-17-37,-33-89,34 74,-28-68,-47-105,78 192,-1 0,-54-72,-49-36,113 141,-1 1,-1 1,0 0,-1 2,0 0,-28-14,-120-42,17 7,74 31,-29-15,77 31,-6-2,0 0,-1 3,-45-14,38 16,0 3,-1 1,-64-4,86 11,-1-1,0-1,1-1,-37-14,-37-8,68 19,1 0,0-3,0 0,-44-26,40 21,15 7,-4-2,0 1,-42-14,34 14,0-1,1-1,-33-20,-5-3,-176-81,222 108,1 2,-1 0,0 1,0 1,-1 0,1 2,-26-1,14 1,25 2,0-1,1 0,-1 0,0-1,1 0,-1 0,1 0,-1 0,1-1,0 0,0 0,-7-6,1-1,1-1,-1-1,-11-17,9 11,4 8,0 0,0 1,-16-13,-10-8,35 29,-1 1,1 0,0 0,-1 0,1-1,0 1,0 0,0 0,-1-1,1 1,0 0,0-1,0 1,0 0,-1-1,1 1,0 0,0-1,0 1,0 0,0-1,0 1,0 0,0-1,0 1,0 0,0-1,0 1,0 0,0-1,1 0,9-4,19 3,-18 4,-1-1,1 1,-1 1,1 0,-1 1,13 6,58 33,-79-42,25 15,2 0,51 19,-23-16,1-2,0-3,1-3,76 5,159 22,-180-21,9-4,202-7,-288-5,-1 2,48 10,-43-5,58 2,299-9,-183-3,-160-1,75-12,46-4,228 20,-392-1,0 0,-1 1,1 1,-1 0,1 0,-1 1,19 8,-27-10,1 1,0 0,-1 0,1 1,-1-1,1 1,-1-1,0 1,0 0,-1 0,1 1,0-1,-1 0,0 1,0 0,0-1,0 1,-1 0,1 0,-1 0,0 0,0 0,-1 0,1 7,-1 1,-1-1,0 1,-1-1,-1 1,0-1,0 0,-1 0,0-1,-1 1,-10 16,-1-1,-2 0,-36 40,-54 42,-42 49,103-111,37-35,0 0,0-1,0-1,-2 0,1 0,-1-1,0 0,-1-1,-24 10,3-6,0-2,-46 7,64-14,1-1,-1 0,0-2,0 1,1-2,-1 0,-25-7,-12-6,29 10,1-2,1-1,-24-10,-11-12,15 8,0 1,-57-18,29 17,2-4,-128-66,145 64,-1 2,-1 3,-2 2,-58-14,83 26,0-2,1 0,0-2,1-1,0-2,-43-31,34 20,18 11,-2 1,1 1,-2 1,0 1,0 1,-37-13,31 14,1-1,-32-17,28 12,-37-12,63 26,0 1,-1-1,1 1,-1 0,1 0,-1 1,-10 0,14 0,0 0,0 1,0-1,0 1,0 0,0-1,0 1,0 0,0 0,0 0,0 1,1-1,-1 0,0 1,1-1,-1 1,1-1,0 1,-1 0,1-1,0 1,0 0,-1 3,0 0,0-1,0 1,1-1,-1 1,1 0,0-1,1 1,-1 0,1 0,0-1,0 1,0 0,1 0,0 0,0-1,0 1,0 0,1-1,0 1,0-1,0 0,0 1,1-1,0 0,4 4,6 6,1-1,0-1,1 0,0-1,21 10,13 12,14 10,-27-19,-2 1,0 1,35 38,97 101,-3-1,-130-129,1-1,45 34,52 41,36 26,-76-73,94 84,-94-75,-1-1,-35-18,54 44,-77-69,30 31,-40-35,1-2,1 0,30 19,-30-22,0 1,-2 1,0 1,-1 0,20 28,34 35,-52-60,12 12,3-1,52 39,-74-62,-2 0,1 2,-2 0,0 0,0 1,14 25,-3-7,-13-20,0 1,0-1,16 12,-8-10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1:55.357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99 214,'73'-4,"-1"-3,105-23,-25 3,391-16,-340 29,89-2,386 17,-608-4,89-16,-79 8,22-4,-25 3,86-1,350 14,-484 1,0 1,46 10,-41-6,47 3,111 14,-118-13,-52-7,0 1,-1 0,0 2,37 16,-43-17,0 0,-1-2,2 0,-1 0,19 1,79 0,-88-6,1 1,-1 2,1 0,-1 2,0 1,32 10,-12-1,1-2,0-2,57 5,-35-5,-11-4,-43-6,-1 1,0 0,0 1,0 1,0 0,0 0,-1 2,0-1,15 9,-13-6,0 0,1 0,0-2,27 8,-27-10,-1 2,0-1,0 2,0 0,14 9,-28-15,1 0,-1 0,1 0,-1 0,1 0,-1 1,0-1,1 0,-1 0,1 1,-1-1,0 0,1 1,-1-1,0 0,0 1,1-1,-1 1,0-1,0 0,1 1,-1-1,0 1,0-1,0 1,0-1,0 0,0 1,0-1,0 1,0-1,0 1,0-1,0 1,0-1,0 1,0-1,0 1,-1-1,0 2,0-1,-1 0,1 0,0-1,-1 1,1 0,-1 0,1-1,-1 1,0-1,-1 1,-49 7,51-8,-355 4,201-7,-246 5,-348-5,627-1,0-6,-177-36,272 40,-274-56,108 27,128 27,0 2,-128 6,87 2,-28-3,-138 3,111 15,-22 0,35-14,-139 9,128 12,78-10,-148 6,203-18,0 1,0 1,-35 10,24-5,23-5,0 1,0 0,0 1,-18 12,-24 9,52-25,0 0,0 0,0 0,0 1,1 0,-1-1,1 1,0 0,0 0,0 1,0-1,1 1,-1-1,-2 7,4-9,1 1,-1-1,1 1,-1-1,1 1,0 0,-1-1,1 1,0-1,0 1,0 0,0-1,1 1,-1 0,0-1,1 1,-1-1,1 1,-1 0,1-1,0 1,0-1,0 0,0 1,0-1,0 0,0 1,0-1,0 0,0 0,1 0,-1 0,0 0,1 0,-1-1,1 1,-1 0,1-1,-1 1,4 0,7 3,1-1,-1-1,19 2,18 4,24 10,72 15,171 28,10 2,-231-49,142 2,684-20,-730 20,-39-1,526-13,-591-8,0-3,161-41,-155 24,103-22,-48 17,-95 17,0 3,106-7,-108 17,-18 2,1-2,59-10,-24-1,-39 7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2:02.275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352 27,'-1'19,"-1"0,-1 0,-1 0,-9 25,7-23,-58 184,-6 18,54-160,-14 101,14-43,5-46,-2 81,12-108,1 21,-11 81,-6-42,-1 6,-6 178,22-259,-1-1,-8 39,6-50,1 2,1-1,0 0,2 0,1 1,5 38,5-19,3-2,25 60,-18-53,15 58,-28-66,-1 0,-1 0,-2 57,-1-8,12 17,-3-29,-2-12,19 67,-14-73,10 90,-18-88,4 0,19 72,-14-73,-5-18,1-1,18 43,-25-74,0-1,1 0,0 0,0 0,0 0,1-1,1 0,-1 0,15 11,-17-15,0 0,0-1,1 1,-1-1,1 0,-1 0,1-1,0 1,0-1,0 0,0-1,0 1,0-1,0 0,0 0,0 0,0-1,0 0,-1 0,6-1,-5 0,-1 0,0-1,0 1,0-1,0 1,0-1,0 0,-1-1,1 1,-1-1,0 1,0-1,-1 0,1 0,-1 0,0 0,0-1,0 1,0-1,-1 1,0-1,1-6,3-12,-2 0,-1-1,-1-27,-1 49,-7-670,7 609,-1-43,16-127,68-215,-69 394,-2 0,-2-1,1-59,7-53,-10 102,2-67,-12-811,-1 892,-2-1,-19-78,17 98,-6-36,4 13,-4 0,-32-92,41 134,0-1,0-1,-2-26,5 30,0-1,-1 1,-1 0,0 0,-8-20,11 30,0 1,0 0,0 0,0-1,0 1,-1 0,1 0,0 0,0-1,0 1,0 0,0 0,0 0,0-1,0 1,-1 0,1 0,0 0,0-1,0 1,0 0,-1 0,1 0,0 0,0 0,0-1,-1 1,1 0,0 0,0 0,-1 0,1 0,0 0,0 0,-1 0,1 0,0 0,0 0,-1 0,1 0,0 0,0 0,0 0,-1 0,1 0,0 0,0 1,-1-1,-5 15,1 22,3 338,4-186,-2-142,-2 110,-1-124,-1-1,-14 57,6-45,1 1,2 0,-4 77,12-111,0 0,-1 0,0 0,0 0,-2 0,1 0,-1 0,-1-1,-5 10,3-2,0 0,2 0,0 0,1 1,1 0,0-1,1 31,1-20,-2 0,-8 38,-2-17,1-8,2 0,2 0,-4 66,12-74,0-13,-1 0,0-1,-1 1,-7 24,-4 25,12-56,-1-1,-1 1,0-1,-1 0,0 0,-1 0,-10 20,9-23,0 1,1-1,0 1,1 0,0 1,1-1,0 1,-2 18,4-25,1 0,0-1,0 1,0 0,0-1,1 1,-1 0,1 0,0-1,1 1,-1-1,1 1,0-1,0 0,0 0,1 0,0 0,-1 0,1 0,1-1,-1 1,0-1,8 6,10 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0:42.454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70,'72'30,"-57"-25,0 0,-1 1,0 1,0 0,0 1,15 12,225 203,-45-47,-48-55,42 35,-144-102,67 57,-52-41,-51-47,0-1,45 31,-42-34,-1 1,0 0,31 36,57 79,-73-86,-20-26,1-2,35 26,-41-34,9 5,2-1,37 20,13 7,-64-37,0 0,1-1,0-1,0 0,1-1,20 5,-24-6,0 1,0 0,-1 0,0 1,1 1,-1-1,9 10,-5-6,-1-1,20 11,-9-8,-16-7,0 0,0 0,0 0,1-1,-1-1,1 1,0-1,0-1,11 2,-18-3,1-1,-1 1,1-1,-1 1,0-1,1 0,-1 1,0-1,0 0,1 0,-1 0,0 0,0 0,0 0,0 0,0-1,0 1,0 0,-1 0,1-1,0 1,-1-1,1 1,-1-1,0 1,1-3,1-5,-1 0,0-1,0-10,-1 15,5-62,2 1,4-1,2 2,22-65,17-11,0 0,-14 30,-22 69,-2-1,-1-1,8-61,-16 25,-5-101,-3 78,3 96,0 0,0 0,-1 0,0 0,-1 0,0 0,0 0,-5-11,5 13,-1 1,0 0,0-1,-1 1,1 0,-1 1,0-1,0 1,0 0,0 0,0 0,-10-4,-15-6,0 2,-1 2,-58-12,15 4,21 3,0 3,0 1,-60-2,-282 13,-42-2,135-36,184 19,-172-12,198 19,-134 1,222 10,-5 0,0 0,0 0,-1 0,1-1,0 0,0-1,0 0,-13-5,21 7,1 0,-1 0,0 0,0 0,1 0,-1 0,0 0,0 0,0-1,1 1,-1 0,0 0,0 0,0 0,1-1,-1 1,0 0,0 0,0 0,0-1,1 1,-1 0,0 0,0 0,0-1,0 1,0 0,0 0,0-1,0 1,0 0,0 0,0-1,0 1,0 0,0 0,0-1,0 1,0 0,0 0,0-1,0 1,0 0,0 0,0-1,-1 1,1 0,0 0,0 0,0-1,0 1,-1 0,1 0,0 0,0 0,0-1,-1 1,1 0,0 0,0 0,-1 0,1 0,0 0,0 0,0 0,-1-1,23-4,0 4,0 0,0 1,0 1,-1 1,1 1,0 1,-1 1,0 1,27 11,17 12,95 57,-129-68,238 155,-42-25,-50-49,-156-85,0 1,-1 0,28 27,11 9,157 128,-153-131,-43-35,0 1,-2 1,0 1,0 0,20 27,31 32,-44-44,-16-20,1 1,-1 0,8 15,27 76,1 2,32 54,-44-79,-23-52,2 7,-9-23,2 1,-1-2,13 24,-4-12,15 36,-19-37,1-1,24 37,-9-21,-15-21,1 1,1-2,1 1,0-2,0 0,27 21,-35-31,4 2,-1 0,1-1,1 1,-1-2,15 6,-22-10,0 1,-1-1,1 1,0-1,0 0,0 0,0 0,-1 0,1 0,0 0,0 0,0-1,-1 1,1-1,0 1,0-1,-1 0,1 0,-1 0,1 0,-1 0,1 0,-1 0,1 0,-1 0,0-1,0 1,1 0,-1-1,0 1,0-1,-1 0,1 1,0-1,0 0,-1 1,1-1,0-3,3-17,0-1,-1 1,-1-1,-2 0,-1-27,0 14,-4-633,5 607,-3 1,-2-1,-26-115,3 97,19 58,0-1,-5-27,7 21,-2 1,-21-47,25 61,-14-37,14 33,-2-1,-13-26,17 40,0 0,0 1,0-1,-1 1,1-1,-1 1,0 0,-1 1,1-1,-1 1,1-1,-1 2,-6-4,-16-5,0 2,0 1,-1 1,0 2,-34-3,-125-21,14 1,114 18,-105-33,2-1,-225-44,222 48,83 25,-109-7,185 22,-115-15,-55-4,17 20,199 0,0 2,76 16,218 36,-257-46,252 43,10 0,3-28,-276-23,149-6,-172-1,80-22,-86 17,1 3,70-8,-107 16,11-2,-1 2,0 0,1 0,-1 1,21 5,-28-5,-1 0,0 0,-1 1,1-1,0 1,0 0,-1-1,1 2,-1-1,1 0,-1 0,0 1,0-1,0 1,0-1,0 1,-1 0,1 0,-1 0,0 0,0 0,0 0,0 0,0 0,0 5,3 36,-2 1,-2-1,-2 0,-8 51,-23 279,-1-97,0-8,29-206,-4-1,-29 110,31-140,1 1,2 0,1 0,2 43,-2 29,3-102,-1 1,1 0,-1 0,0 0,0 0,0 0,-1-1,1 1,-5 5,6-8,-1 0,0 0,0 0,1 0,-1 0,0 0,0-1,0 1,0 0,0-1,0 1,0-1,0 1,0-1,-1 1,1-1,0 0,0 1,0-1,0 0,-1 0,1 0,0 0,0 0,0 0,0 0,-1-1,1 1,0 0,0-1,0 1,0-1,0 1,0-1,-2-1,-12-8,0-1,1-1,0 0,-16-19,-14-13,-174-167,36 33,104 102,-91-112,149 164,-19-27,-3 3,-91-83,-32-7,127 102,2 0,-35-47,61 71,0 0,-1 1,0 0,0 1,-1 0,-1 0,0 2,-14-8,19 11,0-1,1 1,0-1,0-1,0 1,1-1,0 0,0-1,1 1,-6-11,4 7,0 0,-1 1,-1-1,-12-10,3 5,-56-52,64 57,1 0,0 0,1-1,0 0,-6-14,8 16,0-1,0 1,-1 1,0-1,0 1,-1 0,0 1,-17-13,21 17,-1 0,1-1,0 1,0-1,0 0,-3-5,-3-10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0:50.686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150 2148,'85'-1,"-3"0,160 17,-134-3,206-4,-295-9,24 2,80 15,-75-9,56 2,-36-10,-43-1,0 1,1 1,-1 1,38 9,44 23,-89-28,0-1,37 5,-37-7,0 0,0 1,24 9,-17-2,1-2,1-1,-1-2,1 0,1-2,47 2,-29-2,-1 2,-1 1,49 16,-75-18,0 2,16 8,-18-7,0-2,29 9,-21-9,-10-4,-1 1,0 0,0 1,0 0,-1 1,0 1,13 7,-25-13,0 0,0 0,-1 0,1 0,0 0,0 0,0-1,0 1,0 0,0 0,0 0,0 0,-1 0,1 0,0 0,0 0,0 0,0 1,0-1,0 0,0 0,0 0,-1 0,1 0,0 0,0 0,0 0,0 0,0 0,0 0,0 0,0 0,0 0,0 0,0 0,0 1,-1-1,1 0,0 0,0 0,0 0,0 0,0 0,0 0,0 0,0 1,0-1,0 0,0 0,0 0,0 0,0 0,0 0,0 0,0 0,0 1,0-1,0 0,0 0,1 0,-1 0,0 0,0 0,0 0,0 0,0 0,0 0,-10 0,0-2,0-2,1 0,-1 0,1 0,0-1,0-1,-15-11,-24-15,-14 7,45 19,1-1,-22-11,22 9,-10-6,1 0,-45-38,45 34,0 1,-2 1,0 1,-40-18,28 15,-54-35,-221-173,272 196,3 3,1-2,-39-41,56 51,-44-33,41 35,-40-39,-81-75,103 97,1-2,2-2,-41-51,49 48,-2 1,-2 2,-51-45,22 28,3-3,-68-85,112 126,0 0,-2 2,-30-23,36 29,13 10,-1-1,1 0,-1 1,0-1,0 1,1-1,-1 1,0-1,0 1,0-1,0 1,1 0,-1 0,0-1,0 1,0 0,0 0,0 0,0 0,0 0,0 0,0 0,0 0,0 1,0-1,1 1,-1 0,1-1,0 1,-1 0,1-1,-1 1,1 0,0-1,0 1,-1 0,1 0,0 0,0-1,0 1,0 0,0 0,0 0,0 1,1 7,0 1,1-1,2 11,-3-17,17 91,5 17,-17-85,0 0,-2 1,1 30,-5 80,-1-81,-1-23,-1 0,-9 36,-5 47,16-102,-1 12,1-1,1 1,6 35,-5-53,0-1,1 0,1 1,-1-1,1 0,0 0,1 0,-1 0,2-1,-1 1,1-1,-1 0,2 0,-1-1,12 9,-4-4,1-1,1-1,0 0,0-1,17 5,81 20,-29-10,258 68,-88-42,-239-45,67 5,1-3,94-6,-62-1,-130 1,1-1,1 0,-1-1,0 0,1-1,-18-8,-79-39,62 22,1-1,-70-60,18 14,-1-1,2-3,-94-104,158 151,2-2,1-2,2 0,-35-61,54 82,-1 0,0 0,-26-25,-13-18,48 57,-60-92,56 82,0 0,1 0,0 0,1-1,1 1,-4-22,-8-59,6 38,-4-80,13 107,1 13,-1-1,-1 0,0 1,-1-1,-1 1,0-1,-1 1,-10-23,-41-59,25 47,2-11,23 47,0 1,-2 0,1 1,-17-23,18 29,-11-11,16 16,0 1,-1 0,1-1,-1 1,1-1,0 1,-1 0,1-1,0 1,0-1,-1 1,1-1,0 1,0-1,0 1,0-1,0 1,0-1,-1 0,1 1,0-1,1 1,-1-1,0 1,0-1,0 1,0-1,1 0,2 1,0 0,1 1,-1 0,1 0,-1 0,0 0,0 0,1 0,3 3,-1-1,10 6,0 0,0 1,-1 1,0 0,-1 1,0 1,19 24,35 30,-30-32,-2 1,32 44,-33-38,29 22,-43-45,-1 2,20 25,-17-15,53 77,-36-33,-28-51,1 0,0-1,29 36,-29-44,-2 0,1 0,-2 1,0 1,-1-1,13 36,-18-42,1 0,-1 0,2-1,-1 1,14 15,40 39,-28-32,70 97,-12-14,73 86,-129-154,11 14,60 65,-11-13,-62-72,52 52,-40-56,78 53,22 17,-132-96,-1-1,11 16,18 19,6-6,57 37,-86-65,47 36,-58-43,0 0,0 1,0 0,-1 0,1 1,-1-1,-1 1,6 9,-8-7,-7-11,-15-19,14 15,-65-80,49 56,-30-30,18 24,21 21,0 0,-19-14,14 14,1-2,1 0,0-1,-14-23,17 22,-1 1,-1 0,-36-32,48 48,-37-29,-62-62,65 51,3 4,-1 1,-69-54,93 82,0-1,-14-16,20 20,0 0,0 0,-1 0,0 1,-1 1,1-1,-1 1,0 0,-14-6,-145-49,141 53,0 2,0 0,0 2,-28 0,-107 8,112-1,0 2,-59 16,78-13,0 1,0 1,1 1,-44 26,-272 171,276-162,54-35,-1 0,0-2,-1 0,0-1,0 0,-27 8,24-12,3-1,1 1,-27 12,39-16,1 1,-1 0,1 0,0 0,0 0,0 0,0 1,0 0,0 0,1-1,-1 1,1 1,0-1,0 0,0 0,0 1,-1 4,2-6,1 0,0 0,-1 1,1-1,0 0,0 0,0 0,1 0,-1 0,0 0,1 0,0 0,-1 0,1 0,0 0,0 0,0 0,0-1,0 1,0 0,1-1,-1 1,1-1,-1 1,3 1,5 4,0-1,0 0,17 8,-16-10,25 11,0-2,1-1,0-2,62 9,-42-9,53 18,143 47,-187-60,128 15,-3-27,-131-4,-37-1,0 0,-1-2,26-6,-22 3,49-4,129 9,-125 3,-48-1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1:51.161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0,'8'5,"0"0,-1 1,0 0,0 0,0 1,-1 0,10 13,2 1,299 327,73 85,-294-323,-26-32,107 156,-145-188,46 52,-8-11,-43-52,52 53,-51-58,-2 1,35 55,-32-45,34 39,-33-43,41 66,-55-81,2 0,37 36,-32-36,34 45,-30-29,-17-22,0 0,2 0,0-1,1-1,0 0,1 0,19 12,39 26,-1 4,74 75,-80-64,34 30,46 48,-93-90,59 49,-40-46,-8-9,-3 3,68 74,-93-85,80 87,-88-100,2-2,46 33,-34-29,70 65,-73-58,73 54,-35-28,-7-5,-18-17,-36-27,1-2,0 0,0 0,1-2,1 0,0-1,31 11,-32-13,-1 0,1 1,-1 1,-1 0,20 16,18 9,25 10,97 39,-149-71,29 19,3 2,-36-21,-2 1,0 1,0 1,19 19,2 1,-32-28,1-1,0 0,1-1,-1 0,1-1,19 5,-15-4,0 0,20 11,-21-8,-20-11,-25-15,9 2,1-2,0-1,-23-27,-49-70,63 75,-2 2,-1 1,-43-37,60 60,0-1,-15-21,-9-9,25 32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1:55.357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99 214,'73'-4,"-1"-3,105-23,-25 3,391-16,-340 29,89-2,386 17,-608-4,89-16,-79 8,22-4,-25 3,86-1,350 14,-484 1,0 1,46 10,-41-6,47 3,111 14,-118-13,-52-7,0 1,-1 0,0 2,37 16,-43-17,0 0,-1-2,2 0,-1 0,19 1,79 0,-88-6,1 1,-1 2,1 0,-1 2,0 1,32 10,-12-1,1-2,0-2,57 5,-35-5,-11-4,-43-6,-1 1,0 0,0 1,0 1,0 0,0 0,-1 2,0-1,15 9,-13-6,0 0,1 0,0-2,27 8,-27-10,-1 2,0-1,0 2,0 0,14 9,-28-15,1 0,-1 0,1 0,-1 0,1 0,-1 1,0-1,1 0,-1 0,1 1,-1-1,0 0,1 1,-1-1,0 0,0 1,1-1,-1 1,0-1,0 0,1 1,-1-1,0 1,0-1,0 1,0-1,0 0,0 1,0-1,0 1,0-1,0 1,0-1,0 1,0-1,0 1,0-1,0 1,-1-1,0 2,0-1,-1 0,1 0,0-1,-1 1,1 0,-1 0,1-1,-1 1,0-1,-1 1,-49 7,51-8,-355 4,201-7,-246 5,-348-5,627-1,0-6,-177-36,272 40,-274-56,108 27,128 27,0 2,-128 6,87 2,-28-3,-138 3,111 15,-22 0,35-14,-139 9,128 12,78-10,-148 6,203-18,0 1,0 1,-35 10,24-5,23-5,0 1,0 0,0 1,-18 12,-24 9,52-25,0 0,0 0,0 0,0 1,1 0,-1-1,1 1,0 0,0 0,0 1,0-1,1 1,-1-1,-2 7,4-9,1 1,-1-1,1 1,-1-1,1 1,0 0,-1-1,1 1,0-1,0 1,0 0,0-1,1 1,-1 0,0-1,1 1,-1-1,1 1,-1 0,1-1,0 1,0-1,0 0,0 1,0-1,0 0,0 1,0-1,0 0,0 0,1 0,-1 0,0 0,1 0,-1-1,1 1,-1 0,1-1,-1 1,4 0,7 3,1-1,-1-1,19 2,18 4,24 10,72 15,171 28,10 2,-231-49,142 2,684-20,-730 20,-39-1,526-13,-591-8,0-3,161-41,-155 24,103-22,-48 17,-95 17,0 3,106-7,-108 17,-18 2,1-2,59-10,-24-1,-39 7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52:02.275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352 27,'-1'19,"-1"0,-1 0,-1 0,-9 25,7-23,-58 184,-6 18,54-160,-14 101,14-43,5-46,-2 81,12-108,1 21,-11 81,-6-42,-1 6,-6 178,22-259,-1-1,-8 39,6-50,1 2,1-1,0 0,2 0,1 1,5 38,5-19,3-2,25 60,-18-53,15 58,-28-66,-1 0,-1 0,-2 57,-1-8,12 17,-3-29,-2-12,19 67,-14-73,10 90,-18-88,4 0,19 72,-14-73,-5-18,1-1,18 43,-25-74,0-1,1 0,0 0,0 0,0 0,1-1,1 0,-1 0,15 11,-17-15,0 0,0-1,1 1,-1-1,1 0,-1 0,1-1,0 1,0-1,0 0,0-1,0 1,0-1,0 0,0 0,0 0,0-1,0 0,-1 0,6-1,-5 0,-1 0,0-1,0 1,0-1,0 1,0-1,0 0,-1-1,1 1,-1-1,0 1,0-1,-1 0,1 0,-1 0,0 0,0-1,0 1,0-1,-1 1,0-1,1-6,3-12,-2 0,-1-1,-1-27,-1 49,-7-670,7 609,-1-43,16-127,68-215,-69 394,-2 0,-2-1,1-59,7-53,-10 102,2-67,-12-811,-1 892,-2-1,-19-78,17 98,-6-36,4 13,-4 0,-32-92,41 134,0-1,0-1,-2-26,5 30,0-1,-1 1,-1 0,0 0,-8-20,11 30,0 1,0 0,0 0,0-1,0 1,-1 0,1 0,0 0,0-1,0 1,0 0,0 0,0 0,0-1,0 1,-1 0,1 0,0 0,0-1,0 1,0 0,-1 0,1 0,0 0,0 0,0-1,-1 1,1 0,0 0,0 0,-1 0,1 0,0 0,0 0,-1 0,1 0,0 0,0 0,-1 0,1 0,0 0,0 0,0 0,-1 0,1 0,0 0,0 1,-1-1,-5 15,1 22,3 338,4-186,-2-142,-2 110,-1-124,-1-1,-14 57,6-45,1 1,2 0,-4 77,12-111,0 0,-1 0,0 0,0 0,-2 0,1 0,-1 0,-1-1,-5 10,3-2,0 0,2 0,0 0,1 1,1 0,0-1,1 31,1-20,-2 0,-8 38,-2-17,1-8,2 0,2 0,-4 66,12-74,0-13,-1 0,0-1,-1 1,-7 24,-4 25,12-56,-1-1,-1 1,0-1,-1 0,0 0,-1 0,-10 20,9-23,0 1,1-1,0 1,1 0,0 1,1-1,0 1,-2 18,4-25,1 0,0-1,0 1,0 0,0-1,1 1,-1 0,1 0,0-1,1 1,-1-1,1 1,0-1,0 0,0 0,1 0,0 0,-1 0,1 0,1-1,-1 1,0-1,8 6,10 2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0:27:51.296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426 4356,'-19'-10,"-2"1,1-2,0 0,0-2,2 0,-35-31,27 16,0-2,-41-64,62 85,0 1,1-1,1 0,-1 0,1 0,1 0,0-1,0 1,0-13,1 15,1 0,1 0,-1 0,1 0,1 1,-1-1,1 0,0 1,1-1,-1 1,1 0,0 0,7-9,-3 4,-1 1,-1-1,1 0,-1 0,-1 0,0-1,-1 1,0-1,2-22,-2-7,-4-64,0 55,1-10,0-11,-2 1,-4 0,-16-82,-24-81,36 180,-19-61,13 60,11 30,-4-42,7 42,-11-44,5 28,2 0,1-1,2 1,4-63,-1 70,1 15,1 0,0 0,2 1,0-1,6-17,39-81,-22 68,-21 39,0 0,-1-1,0 1,-1-1,0 0,0 0,-1 0,3-17,-1-74,0 3,23-336,-11 231,0 1,-18-378,1 577,0-1,0 1,0 0,1 0,-1 0,1 0,0 0,0 1,2-6,-3 8,1-1,-1 0,1 1,0-1,-1 0,1 1,-1-1,1 1,0-1,0 1,-1 0,1-1,0 1,0 0,-1-1,1 1,0 0,0 0,0 0,0 0,-1 0,1 0,0 0,0 0,0 0,0 0,-1 0,1 0,0 1,0-1,0 0,-1 1,1-1,0 0,0 1,-1-1,1 1,0 0,4 3,1-1,-2 1,1 1,0-1,-1 1,0-1,0 1,0 1,-1-1,0 0,4 9,4 11,10 34,-12-33,2 2,1 0,2-1,29 44,62 68,-54-74,186 200,-193-220,16 17,146 167,-61-51,-107-131,3-1,1-2,83 66,-40-41,101 109,18 8,-98-96,-102-87,65 59,-2 2,72 89,-103-105,3-3,80 76,-69-78,62 51,21 24,-23-18,-62-62,161 144,-173-150,71 52,19 15,57 73,-98-103,-56-48,33 32,100 87,-133-118,-17-11,0 0,-1 1,0 0,-1 0,16 26,31 73,-46-89,-5-8,1-1,1 0,0 0,1-1,0 0,1-1,1 0,-1-1,2 1,-1-2,1 0,1-1,0 0,21 10,-11-7,45 19,-67-29,1-1,-1 1,1-1,-1 0,0 1,1-1,-1 0,1 0,-1 1,1-1,-1 0,1-1,-1 1,0 0,1 0,-1-1,1 1,-1 0,0-1,1 0,-1 1,0-1,1 0,-1 1,0-1,0 0,0 0,0 0,0 0,0 0,0-1,0 1,0 0,-1 0,1 0,0-1,-1 1,1 0,0-4,1-4,0 0,0-1,-1 0,-1 1,0-11,1 10,-4-514,0 173,3-426,-3 705,-13-72,-2-66,19-130,0 321,1 0,1 1,1-1,1 1,0 0,10-22,-3 5,-6 14,0 0,-2-1,3-36,-3-69,-4 93,1-31,-5-184,-24 61,-43-187,10 72,58 286,1 0,1 0,0 0,1 0,4-24,-4 37,1 1,-1-1,1 0,0 0,1 0,-1 1,1-1,-1 1,1-1,0 1,0-1,1 1,-1 0,1 0,0 0,-1 1,1-1,0 1,1-1,-1 1,0 0,1 0,-1 0,1 1,-1-1,1 1,0 0,7-1,1 1,1 0,0 1,-1 0,1 1,0 1,-1 0,1 0,-1 2,0-1,0 1,0 1,16 9,12 9,-1 2,39 31,-32-21,-32-27,-1 2,-1 0,1 1,-2 0,1 0,-2 1,14 19,-1 7,2-1,54 61,-42-55,-2 1,-2 2,48 89,-76-127,-1 0,0 1,0-1,-1 1,-1 0,1 0,1 16,-3-21,-1-1,0 1,-1-1,1 1,0-1,-1 1,0-1,0 0,0 1,0-1,0 0,-1 0,1 0,-1 0,0 0,0 0,0 0,0-1,-1 1,1-1,-1 1,0-1,-4 3,-20 11,20-13,1 0,0 1,0-1,0 2,0-1,-6 7,11-10,-1 1,1 0,0 0,0 0,0 0,0 1,0-1,0 0,0 0,1 1,-1-1,1 0,0 1,0-1,-1 0,1 1,1-1,-1 0,0 1,1-1,-1 0,1 0,1 4,1 1,0-1,0 0,0 0,1 0,0-1,0 1,1-1,-1 0,1 0,10 7,7 4,34 19,-38-24,321 194,-316-190,-1 0,0 2,-1 0,-1 1,23 28,-10-6,50 80,-14-27,-26-37,-10-14,-18-23,17 25,-13-16,2-1,37 40,-29-36,26 36,-47-54,7 10,2 0,0-1,1-1,1 0,40 32,-35-35,-1 2,-2 1,27 31,-26-27,1-1,35 28,-43-40,0 0,-1 1,0 0,-1 1,14 19,1 4,43 41,14 18,-14-11,32 45,-87-107,-1 1,-1 0,-1 1,9 27,-10-14,-1 1,-2 1,7 64,-3 124,-11-167,-1-32,1 0,2 0,1-1,1 1,11 30,-11-43,1 0,0 0,1-1,1 0,1-1,-1 0,2 0,0-1,26 23,-27-26,1-1,1 0,-1-1,1-1,1 0,-1 0,1-1,0-1,1 0,-1-1,1 0,0-1,0-1,0 0,0-1,0 0,22-3,1-4,71-21,-79 18,0 1,0 2,1 1,43-3,-63 10,0 0,0 0,-1 0,1 1,-1 1,1 0,-1 0,17 11,13 5,18 9,-1 3,91 67,-99-65,-26-19,1-1,0-1,1-2,0 0,1-1,0-1,28 5,124 25,-113-23,-51-12,2 0,-1 0,0-2,1 0,-1 0,1-1,28-3,-41 2,1 0,-1-1,0 0,0 1,1-1,-1 0,0 0,0 0,0 0,0-1,0 1,0 0,-1-1,1 0,0 1,-1-1,1 0,-1 0,0 0,0 0,1 0,-1 0,0 0,-1 0,1 0,0 0,0-5,0-2,0 0,0 0,-2 1,1-1,-1 0,-2-9,-14-67,-40-113,40 142,-93-278,-26 11,127 305,1 3,0 0,1-1,0 0,1 0,1 0,1-1,-4-25,7-208,4 123,-3-994,19 726,0-23,-22 286,5-178,7 232,29-119,-17 97,-18 88,0 1,0 0,9-19,-10 25,1 1,-1 0,1-1,0 1,0 0,0 0,0 1,1-1,-1 1,1 0,5-4,-7 6,-1 0,1 1,0-1,0 0,-1 1,1 0,0-1,0 1,-1 0,1 0,0 0,0 0,0 0,0 0,-1 0,1 1,3 0,29 17,-6 0,-2 2,30 29,-29-25,271 251,-81-71,-177-167,142 132,-128-113,56 73,-84-95,3 0,1-2,59 49,-81-75,-1 1,0 0,-1 0,1 0,-1 1,-1 0,0 0,6 11,-1-4,0 1,1-2,1 1,0-2,28 24,-18-17,20 25,91 94,0 1,-97-93,-25-30,1-1,1 0,23 20,-12-14,-2 0,39 50,90 104,-130-155,42 32,12 12,143 130,-159-142,54 63,-62-61,106 125,-107-124,-31-37,-2 1,22 30,-14-15,2-2,1-1,45 41,42 46,-88-90,57 50,-53-53,52 58,-62-60,2-2,43 34,-38-33,45 46,-56-49,2 0,0-1,33 24,35 30,3 2,-71-59,0 0,0 1,-2 1,18 23,-17-20,-2-4,2 0,0-1,1-1,0-1,1 0,1-2,43 20,-57-28,0 0,-1 0,0 1,1 0,6 7,20 15,114 71,-129-85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31.752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125 8779,'3875'0,"-3653"18,-43-1,-25 2,-6-1,-112-15,44 10,-53-7,1-1,0-2,31 0,-56-3,0 0,0 0,0-1,0 1,0-1,0 0,-1 0,1 0,0 0,0 0,4-3,-6 4,-1-1,1 1,-1-1,1 1,-1-1,1 0,-1 1,0-1,1 1,-1-1,0 0,1 1,-1-1,0 0,0 0,0 1,0-1,0 0,1 1,-1-2,-1 0,1 1,0-1,-1 1,1-1,-1 0,0 1,0-1,1 1,-1 0,0-1,0 1,-1-2,-62-66,44 49,1 0,1-1,-21-32,36 47,-1-1,0 0,-1 1,0-1,0 1,0 1,-1-1,0 1,0 0,0 0,-1 1,1-1,-1 1,-14-5,4 2,-1-1,1-1,1-1,0 0,-15-13,-68-65,30 24,-27-21,-11-10,-139-96,211 167,2-2,0-1,-53-59,-40-38,-24-28,119 115,1-2,-31-54,49 74,-27-33,0 1,7 4,-2 2,-41-41,55 63,-33-50,41 56,4 8,0 0,-1 1,0 0,0 0,0 1,-17-9,-6-6,18 10,1 0,1 0,0-2,-16-22,19 22,-1 2,-1-1,1 1,-2 1,-22-18,-34-10,50 30,1-1,-1-1,2 0,-26-23,19 14,-1 0,0 2,-1 0,-1 2,-41-19,36 18,2-2,-42-34,-28-18,82 60,-25-13,2-2,-45-39,54 41,0 1,-38-20,38 25,1-2,-48-41,-48-66,112 113,-1 1,0 0,-1 0,-18-9,16 10,1 0,0-1,-20-20,3-1,-3 1,-41-29,-37-41,83 71,-67-51,47 42,33 25,-23-16,17 14,1-1,1-2,1 0,-26-32,-21-21,47 53,-26-27,-3 2,-68-47,86 70,-2 2,-1 1,-39-16,64 33,0-2,0 1,0-1,0-1,1 0,0 0,0-1,1-1,0 1,-15-18,15 15,-1-1,0 2,-1-1,0 1,0 1,-1 0,0 1,-15-8,-38-24,62 37,0 0,1-1,-1 1,1-1,0 1,0-1,0 0,0 1,0-1,-2-6,4 8,0 1,-1-1,1 0,0 0,0 0,0 0,0 0,0 0,0 0,0 0,0 0,0 0,0 0,0 1,1-1,-1 0,0 0,1 0,-1 0,1 0,-1 1,1-1,-1 0,1 0,-1 1,1-1,0 0,-1 1,1-1,0 1,0-1,-1 1,1-1,0 1,0-1,0 1,0 0,0 0,0-1,-1 1,1 0,2 0,6-1,1 0,-1 1,1 0,-1 1,1 0,-1 0,18 6,12 0,75 4,177-8,-173-4,1475 0,-1370-17,-36 1,90 17,40-2,-184-13,-8 0,353 10,-269 7,-192-2,5 1,-1-1,1-2,0 0,38-9,-38 5,-14 5,0-1,0-1,0 1,0-1,7-5,-13 7,0 0,0 0,0-1,-1 1,1-1,0 1,-1-1,0 0,1 0,-1 0,0 0,0 1,0-2,0 1,0 0,0 0,-1 0,1 0,-1 0,1-1,-1 1,0 0,0-3,-1-6,0 1,0 0,-1 0,-1 0,0 0,0 1,-1-1,-5-9,-46-74,33 59,2 1,-1 1,-2 1,-1 1,-55-52,-6 11,43 37,1-2,2-1,-35-43,66 69,-2-2,-1-1,0 2,-1-1,-22-16,-15-8,1-2,-57-58,88 82,0 0,-1 2,0 0,-37-19,27 16,-40-30,40 25,-1 1,0 2,-2 0,-47-19,64 31,-12-4,-1-2,2 0,-48-32,46 23,-11-8,-50-29,56 38,1-1,0-2,2-1,-27-27,35 31,-35-24,-12-9,48 33,-22-29,25 28,-34-33,25 31,1-1,1-1,1-1,-26-40,19 26,-2 1,-47-44,46 50,2-2,-54-74,69 86,-1 2,-1 0,-1 1,-23-19,15 14,-32-38,-43-44,2 3,38 39,41 45,-32-42,28 29,8 11,-16-28,20 31,0 0,-20-22,-13-17,-50-74,48 51,28 45,-49-64,32 52,3-2,2 0,2-3,-32-75,57 118,-1 1,0 0,0 0,-14-15,11 14,0 0,-10-18,-10-25,1-1,-24-72,41 98,-23-38,-2-6,36 71,-1 0,0 0,1 0,0 0,-1 0,1 0,-1 0,1 0,0 0,0 0,-1 0,1 0,0 0,0 0,0 0,0 0,1 0,-1 0,0 0,0 0,0 0,1 0,-1 0,1 0,-1 0,1 0,-1 0,1 0,-1 0,1 0,0 0,-1 1,1-1,0 0,0 1,0-1,0 0,-1 1,1-1,0 1,0 0,2-1,1 0,-1 0,1 1,-1 0,1-1,0 1,-1 1,1-1,-1 1,1-1,-1 1,7 2,71 34,-63-27,1-1,0-1,1 0,0-2,0 0,0-1,33 3,246 28,-116-10,-68-18,130-8,-99-2,1724 2,-1848-1,1-2,0 0,22-7,-18 4,45-4,170 8,-133 3,-79-1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41.670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776 4692,'-4'-1,"0"0,0 0,0 0,1-1,-1 1,0-1,0 0,1 0,-1-1,1 1,0-1,0 0,0 1,0-1,-3-5,-4-2,-17-16,1-1,2-1,1-1,-29-47,47 66,1-1,-1 0,1 1,1-2,0 1,1 0,-2-23,3 9,1 0,4-39,-2 53,1 0,0 0,0 1,8-17,4-11,2-19,-13 37,1 1,1 1,1-1,0 1,1 0,1 1,14-19,-11 20,0 0,-1-1,0 0,-2-1,0 0,-1 0,8-27,-4 8,-6 19,0-1,3-21,9-46,2-7,-19 81,0-1,0 1,-2-1,1 0,-4-19,-5-10,-1 1,-2 0,-24-56,21 69,-30-45,13 24,4 9,22 32,-1-1,1 1,1-1,0 0,0-1,1 1,-5-15,-5-53,10 53,-1-1,-12-36,-6 2,12 36,2 0,1 0,1-1,0-1,-3-35,9-179,3 113,-2-743,-1 848,-2 1,0 0,-1 0,-1 0,-14-35,10 30,1 0,-9-48,11-2,7-120,1 75,-2 101,1 0,0 0,1 0,9-32,-7 35,-1 3,1 1,0-1,1 1,0 0,11-17,0 4,0 0,-2-1,20-50,-28 63,1 0,-1 0,2 1,0 0,0 0,1 1,15-14,-21 21,1 1,0 1,0-1,0 0,0 1,0 0,0 0,1 0,-1 0,1 1,0 0,-1 0,1 0,7 0,-9 1,0 0,-1 0,1 0,0 1,0-1,-1 1,1 0,-1-1,1 1,0 0,-1 1,1-1,-1 0,0 1,1-1,-1 1,0 0,0 0,0 0,0 0,-1 0,1 0,0 0,-1 1,0-1,2 3,1 4,-1 1,-1-1,1 1,-2 0,1-1,0 15,-5 63,1-48,-1 288,3-297,2-4,0 0,10 41,3 21,-10 235,-7-183,4 42,-5 208,-3-320,-4-1,-27 97,29-131,-31 115,24-103,9-29,1 0,1 1,-3 20,3 1,-1 0,-1 0,-16 47,-14 35,-22 132,52-210,0 79,5-82,-1-1,-10 58,4-56,7-28,-1-1,-1 0,0 0,-1 0,-1 0,-10 22,7-23,1 0,1 1,0 0,1 0,0 1,1-1,1 1,-4 28,5-27,0-1,-1 0,-1 1,0-1,0 0,-2-1,0 1,0-1,-1 0,-15 19,21-31,0 1,0-1,0 0,0 1,0-1,-1 0,1 0,0 0,-1 0,1 0,-1 0,1-1,-1 1,0 0,1-1,-1 1,1-1,-1 0,0 1,0-1,1 0,-1 0,0 0,1 0,-1 0,0-1,0 1,1 0,-1-1,1 0,-1 1,0-1,1 0,-1 1,1-1,-1 0,1 0,0 0,-1-1,1 1,0 0,-1-2,-6-5,1 0,1 0,-1-1,2 0,-8-13,0-6,1 0,2-1,0 0,2-1,2 0,-5-41,-22-121,2 20,0-10,12 76,-7-116,25-421,30 259,-19 332,23-71,1-8,-31 120,0 0,0 1,1 0,6-13,6-5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39:25.425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81 5430,'658'14,"-56"10,-574-22,1 1,-1 1,0 1,0 2,49 18,-50-14,-1 0,2-2,-1-1,1-2,0 0,1-2,28 1,-18-4,170-5,-206 4,0 0,0-1,0 1,0-1,1 0,-1 0,0 0,-1 0,1 0,0-1,0 1,0-1,-1 0,1 0,-1 0,0 0,1 0,-1 0,0-1,0 1,0-1,-1 0,1 1,-1-1,1 0,-1 0,0 0,0 0,0 0,-1 0,1 0,-1 0,1 0,-1-1,0 1,0 0,-1 0,1 0,-1 0,1 0,-1 0,0 0,0 0,0 0,-1 0,1 0,-1 0,-2-3,-2-2,0 1,0 0,-1 0,0 0,-1 1,0 0,0 0,0 1,0 0,-1 1,-13-6,6 5,1 1,-1 0,0 1,0 1,0 0,-19 2,-891 3,685-22,5 1,192 18,8 0,0 0,-72-12,87 7,-93-23,100 24,1-1,0 0,0-1,0-1,-23-16,35 23,0-1,0 0,0 1,0-1,0 0,0 0,0 0,0 0,0 0,1 0,-1 0,0 0,1 0,-1 0,1 0,-1-1,1 1,-1 0,1 0,0-3,0 4,0-1,0 0,1 0,-1 0,1 1,-1-1,1 0,-1 0,1 1,-1-1,1 0,0 1,-1-1,1 1,0-1,-1 1,1-1,0 1,0-1,0 1,1-1,4-1,1 1,-1-1,1 1,-1 0,1 0,9 1,14 2,57 13,-52-8,36 3,265-7,-177-5,2134 2,-2261-2,-1-1,40-9,-34 5,39-2,272 6,-181 5,1219-2,-1361-1,1-2,47-10,-44 6,57-4,-23 9,-21 2,0-2,53-10,-39 2,107-4,60 15,-84 1,1909-2,-2030 1,1 1,-1 1,30 8,28 5,-14-7,67 21,-43-9,10-5,-59-10,0 1,41 13,-51-11,0-1,1-2,-1 0,40 2,-40-5,42 10,15 1,-63-10,0 0,0 1,-1 1,0 0,38 20,-43-21,-1 0,16 4,-17-6,-1 1,22 9,-30-11,1 0,-1 1,0 0,1 0,-1 0,-1 1,1 0,0-1,-1 1,5 8,-6-9,1 1,-1 0,0 0,-1 0,1 0,-1 1,0-1,0 0,0 1,0-1,-1 0,1 7,-2-8,1-1,0 1,-1-1,0 0,1 1,-1-1,0 0,0 0,0 0,0 1,-1-1,1 0,0 0,-1-1,0 1,1 0,-1 0,0-1,0 1,0-1,0 0,0 1,0-1,-3 1,-4 1,-1 0,1 0,-1-1,0 0,0 0,-13-1,-64-3,47 0,-799-3,476 7,-3384-2,3695 3,-1 3,2 2,-100 29,88-20,-118 16,4-30,27-2,47 15,69-10,-37 3,-310-6,197-5,-260 2,1179 0,-696-2,66-12,6-1,7 10,77-8,-41-3,137-24,-17 4,-253 34,77-14,-66 9,45-2,-50 6,50-12,-50 8,52-4,-37 5,0-1,-1-2,79-28,-116 36,0-1,1 1,-1-1,0 0,0-1,0 1,0-1,0 0,-1 0,1 0,-1 0,0-1,0 1,0-1,-1 0,5-7,-4 4,-1 1,0 0,0-1,-1 1,0-1,0 1,-1-1,0 1,0-1,-1-11,-3-3,-1 0,-1 1,0 0,-2 0,0 0,-14-23,-75-115,72 102,21 43,-2 1,0-1,-11-18,11 22,1-1,-1 0,2-1,-1 1,2-1,-1 0,1 0,1 0,-2-17,2-11,3-56,1 42,-2 34,0-4,1 0,0 0,2 1,7-32,-2 24,-2-1,-1 1,1-45,-7-95,-1 69,2-2475,2 2553,0 0,2 0,9-34,0 4,-7 23,1 0,2 0,0 1,3 1,0 0,24-39,-23 46,0-1,-1 0,-1-1,-2 0,0-1,-1 0,5-28,-6 26,1 0,2 1,0 0,23-40,-17 35,-1 0,14-42,-24 51,-1 1,-1-1,-1 0,-1 0,-2-23,0 21,2 1,0 0,1-1,7-28,-5 35,-1 2,1 0,1 0,0 1,13-25,-16 35,-1 0,1 0,1 0,-1 1,0-1,1 1,-1-1,1 1,-1 0,1 0,0 0,0 0,0 1,0-1,1 1,-1 0,0 0,0 0,1 0,-1 1,1-1,-1 1,0 0,1 0,-1 0,5 1,0 1,1 0,-1 1,0 0,-1 0,1 1,-1 0,1 0,-1 1,0 0,-1 0,1 1,-1 0,0 0,0 0,5 9,3 4,-1 1,0 0,-2 0,12 29,-16-31,-1 1,-1 0,-1 0,-1 1,2 32,-7 103,-1-66,1-65,-1 1,-1-1,-1 0,-14 40,-5 21,19-66,-1-1,0 0,-1 0,-2 0,-15 26,18-33,1 1,0 0,1 0,-3 15,4-15,-1-1,0 1,0-1,-12 22,9-20,0 1,1 0,1 1,0-1,1 1,-4 27,-7 21,8-35,2 1,0-1,0 42,6 89,1-62,-2 1519,2-1595,0-1,1 1,2-1,0 0,14 35,-11-32,-1 0,0 0,5 42,-9-30,-1-3,10 50,-3-33,-3 2,-2-1,-5 90,3 48,15-54,2 49,-18-157,-4 195,-13-131,1-4,10-54,-2 0,-18 54,16-59,1 1,1 0,-7 55,13 218,3-141,-2 1286,1-1427,1 0,1 0,8 28,-5-23,4 34,-5 280,-7-192,2 455,-1-575,-1 1,-1-1,-2 0,0-1,-2 1,-12 30,11-29,1 1,1 1,2-1,-2 41,3-39,-24 145,23-145,-11 41,9-45,0 1,-2 32,6 269,4-163,-1-87,-3 90,-1-149,-1-1,-1 0,-1 0,0 0,-2-1,-14 26,20-39,-2 5,0 0,-1-1,0 0,-1 0,0-1,0 0,0 0,-1 0,0 0,-1-1,1-1,-1 1,0-1,-1 0,1-1,-1 0,0 0,0-1,0 0,0-1,0 0,-1 0,-11 0,13-2,0 0,0 0,0 0,1-1,-1 0,0-1,0 0,1 0,-8-4,11 5,0-1,1 0,-1 0,1-1,-1 1,1-1,0 0,0 0,1 0,-1 0,0 0,1 0,0-1,0 1,0-1,0 0,0 0,1 1,-1-6,-3-16,2 0,1-1,1 1,1-1,4-28,-1-9,0-756,-5 442,0 341,-1 0,-9-37,-3-34,-3-33,-2-39,19 151,-2-1,-1 1,-2 1,-17-55,13 46,2-1,1 0,2 0,-1-71,3 46,-12-63,-1-15,16-109,1 115,1 113,0 0,2 0,0 0,1 0,13-32,-9 29,-1-2,8-51,-13 44,-3 22,1 0,0-1,1 1,0 0,1 0,0 1,7-15,0 4,-1-1,-1-1,0 0,5-36,2 2,-9 36,-1 0,2-24,-4 25,1 0,1 0,1 1,11-26,-9 25,0-1,-2 0,7-36,-10 21,-3 27,0 0,1 1,0-1,1 0,0 0,0 1,1-1,0 1,6-13,11-7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48.419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0,'5'6,"-1"1,1 0,-2-1,1 2,-1-1,0 0,3 12,7 15,57 86,-43-78,-19-26,13 31,-15-32,1 1,15 23,-16-28,0-1,-1 2,0-1,-1 1,5 20,-5-16,1 0,8 17,-9-26,0-1,0-1,0 1,1 0,0-1,0 0,7 4,13 15,-8-5,-4-5,0 1,17 26,32 48,-19-28,-34-50,0 1,14 11,-14-14,-1 0,1 1,11 19,3 7,0-1,2-1,2-1,60 57,160 156,-231-233,33 23,-30-24,25 23,-41-32,23 20,-1 1,-1 2,21 29,-24-29,1-1,1-1,1-1,34 25,-21-17,-27-21,0 1,15 20,5 6,46 49,50 51,-76-87,-26-23,2-2,1-2,52 37,-48-39,36 32,29 19,-73-55,0 0,31 32,9 7,-52-46,1 1,17 23,-20-23,0 0,0-1,1 0,12 8,-15-12,3 0,0 2,0-1,-1 1,0 1,10 12,-12-13,0 0,1 0,0-1,0 0,1-1,17 10,19 16,-5 8,-31-30,0 0,0-1,13 10,-2-7,1 0,0-1,1-1,0-1,44 12,-42-15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0:27:51.296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426 4356,'-19'-10,"-2"1,1-2,0 0,0-2,2 0,-35-31,27 16,0-2,-41-64,62 85,0 1,1-1,1 0,-1 0,1 0,1 0,0-1,0 1,0-13,1 15,1 0,1 0,-1 0,1 0,1 1,-1-1,1 0,0 1,1-1,-1 1,1 0,0 0,7-9,-3 4,-1 1,-1-1,1 0,-1 0,-1 0,0-1,-1 1,0-1,2-22,-2-7,-4-64,0 55,1-10,0-11,-2 1,-4 0,-16-82,-24-81,36 180,-19-61,13 60,11 30,-4-42,7 42,-11-44,5 28,2 0,1-1,2 1,4-63,-1 70,1 15,1 0,0 0,2 1,0-1,6-17,39-81,-22 68,-21 39,0 0,-1-1,0 1,-1-1,0 0,0 0,-1 0,3-17,-1-74,0 3,23-336,-11 231,0 1,-18-378,1 577,0-1,0 1,0 0,1 0,-1 0,1 0,0 0,0 1,2-6,-3 8,1-1,-1 0,1 1,0-1,-1 0,1 1,-1-1,1 1,0-1,0 1,-1 0,1-1,0 1,0 0,-1-1,1 1,0 0,0 0,0 0,0 0,-1 0,1 0,0 0,0 0,0 0,0 0,-1 0,1 0,0 1,0-1,0 0,-1 1,1-1,0 0,0 1,-1-1,1 1,0 0,4 3,1-1,-2 1,1 1,0-1,-1 1,0-1,0 1,0 1,-1-1,0 0,4 9,4 11,10 34,-12-33,2 2,1 0,2-1,29 44,62 68,-54-74,186 200,-193-220,16 17,146 167,-61-51,-107-131,3-1,1-2,83 66,-40-41,101 109,18 8,-98-96,-102-87,65 59,-2 2,72 89,-103-105,3-3,80 76,-69-78,62 51,21 24,-23-18,-62-62,161 144,-173-150,71 52,19 15,57 73,-98-103,-56-48,33 32,100 87,-133-118,-17-11,0 0,-1 1,0 0,-1 0,16 26,31 73,-46-89,-5-8,1-1,1 0,0 0,1-1,0 0,1-1,1 0,-1-1,2 1,-1-2,1 0,1-1,0 0,21 10,-11-7,45 19,-67-29,1-1,-1 1,1-1,-1 0,0 1,1-1,-1 0,1 0,-1 1,1-1,-1 0,1-1,-1 1,0 0,1 0,-1-1,1 1,-1 0,0-1,1 0,-1 1,0-1,1 0,-1 1,0-1,0 0,0 0,0 0,0 0,0 0,0-1,0 1,0 0,-1 0,1 0,0-1,-1 1,1 0,0-4,1-4,0 0,0-1,-1 0,-1 1,0-11,1 10,-4-514,0 173,3-426,-3 705,-13-72,-2-66,19-130,0 321,1 0,1 1,1-1,1 1,0 0,10-22,-3 5,-6 14,0 0,-2-1,3-36,-3-69,-4 93,1-31,-5-184,-24 61,-43-187,10 72,58 286,1 0,1 0,0 0,1 0,4-24,-4 37,1 1,-1-1,1 0,0 0,1 0,-1 1,1-1,-1 1,1-1,0 1,0-1,1 1,-1 0,1 0,0 0,-1 1,1-1,0 1,1-1,-1 1,0 0,1 0,-1 0,1 1,-1-1,1 1,0 0,7-1,1 1,1 0,0 1,-1 0,1 1,0 1,-1 0,1 0,-1 2,0-1,0 1,0 1,16 9,12 9,-1 2,39 31,-32-21,-32-27,-1 2,-1 0,1 1,-2 0,1 0,-2 1,14 19,-1 7,2-1,54 61,-42-55,-2 1,-2 2,48 89,-76-127,-1 0,0 1,0-1,-1 1,-1 0,1 0,1 16,-3-21,-1-1,0 1,-1-1,1 1,0-1,-1 1,0-1,0 0,0 1,0-1,0 0,-1 0,1 0,-1 0,0 0,0 0,0 0,0-1,-1 1,1-1,-1 1,0-1,-4 3,-20 11,20-13,1 0,0 1,0-1,0 2,0-1,-6 7,11-10,-1 1,1 0,0 0,0 0,0 0,0 1,0-1,0 0,0 0,1 1,-1-1,1 0,0 1,0-1,-1 0,1 1,1-1,-1 0,0 1,1-1,-1 0,1 0,1 4,1 1,0-1,0 0,0 0,1 0,0-1,0 1,1-1,-1 0,1 0,10 7,7 4,34 19,-38-24,321 194,-316-190,-1 0,0 2,-1 0,-1 1,23 28,-10-6,50 80,-14-27,-26-37,-10-14,-18-23,17 25,-13-16,2-1,37 40,-29-36,26 36,-47-54,7 10,2 0,0-1,1-1,1 0,40 32,-35-35,-1 2,-2 1,27 31,-26-27,1-1,35 28,-43-40,0 0,-1 1,0 0,-1 1,14 19,1 4,43 41,14 18,-14-11,32 45,-87-107,-1 1,-1 0,-1 1,9 27,-10-14,-1 1,-2 1,7 64,-3 124,-11-167,-1-32,1 0,2 0,1-1,1 1,11 30,-11-43,1 0,0 0,1-1,1 0,1-1,-1 0,2 0,0-1,26 23,-27-26,1-1,1 0,-1-1,1-1,1 0,-1 0,1-1,0-1,1 0,-1-1,1 0,0-1,0-1,0 0,0-1,0 0,22-3,1-4,71-21,-79 18,0 1,0 2,1 1,43-3,-63 10,0 0,0 0,-1 0,1 1,-1 1,1 0,-1 0,17 11,13 5,18 9,-1 3,91 67,-99-65,-26-19,1-1,0-1,1-2,0 0,1-1,0-1,28 5,124 25,-113-23,-51-12,2 0,-1 0,0-2,1 0,-1 0,1-1,28-3,-41 2,1 0,-1-1,0 0,0 1,1-1,-1 0,0 0,0 0,0 0,0-1,0 1,0 0,-1-1,1 0,0 1,-1-1,1 0,-1 0,0 0,0 0,1 0,-1 0,0 0,-1 0,1 0,0 0,0-5,0-2,0 0,0 0,-2 1,1-1,-1 0,-2-9,-14-67,-40-113,40 142,-93-278,-26 11,127 305,1 3,0 0,1-1,0 0,1 0,1 0,1-1,-4-25,7-208,4 123,-3-994,19 726,0-23,-22 286,5-178,7 232,29-119,-17 97,-18 88,0 1,0 0,9-19,-10 25,1 1,-1 0,1-1,0 1,0 0,0 0,0 1,1-1,-1 1,1 0,5-4,-7 6,-1 0,1 1,0-1,0 0,-1 1,1 0,0-1,0 1,-1 0,1 0,0 0,0 0,0 0,0 0,-1 0,1 1,3 0,29 17,-6 0,-2 2,30 29,-29-25,271 251,-81-71,-177-167,142 132,-128-113,56 73,-84-95,3 0,1-2,59 49,-81-75,-1 1,0 0,-1 0,1 0,-1 1,-1 0,0 0,6 11,-1-4,0 1,1-2,1 1,0-2,28 24,-18-17,20 25,91 94,0 1,-97-93,-25-30,1-1,1 0,23 20,-12-14,-2 0,39 50,90 104,-130-155,42 32,12 12,143 130,-159-142,54 63,-62-61,106 125,-107-124,-31-37,-2 1,22 30,-14-15,2-2,1-1,45 41,42 46,-88-90,57 50,-53-53,52 58,-62-60,2-2,43 34,-38-33,45 46,-56-49,2 0,0-1,33 24,35 30,3 2,-71-59,0 0,0 1,-2 1,18 23,-17-20,-2-4,2 0,0-1,1-1,0-1,1 0,1-2,43 20,-57-28,0 0,-1 0,0 1,1 0,6 7,20 15,114 71,-129-85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31.752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125 8779,'3875'0,"-3653"18,-43-1,-25 2,-6-1,-112-15,44 10,-53-7,1-1,0-2,31 0,-56-3,0 0,0 0,0-1,0 1,0-1,0 0,-1 0,1 0,0 0,0 0,4-3,-6 4,-1-1,1 1,-1-1,1 1,-1-1,1 0,-1 1,0-1,1 1,-1-1,0 0,1 1,-1-1,0 0,0 0,0 1,0-1,0 0,1 1,-1-2,-1 0,1 1,0-1,-1 1,1-1,-1 0,0 1,0-1,1 1,-1 0,0-1,0 1,-1-2,-62-66,44 49,1 0,1-1,-21-32,36 47,-1-1,0 0,-1 1,0-1,0 1,0 1,-1-1,0 1,0 0,0 0,-1 1,1-1,-1 1,-14-5,4 2,-1-1,1-1,1-1,0 0,-15-13,-68-65,30 24,-27-21,-11-10,-139-96,211 167,2-2,0-1,-53-59,-40-38,-24-28,119 115,1-2,-31-54,49 74,-27-33,0 1,7 4,-2 2,-41-41,55 63,-33-50,41 56,4 8,0 0,-1 1,0 0,0 0,0 1,-17-9,-6-6,18 10,1 0,1 0,0-2,-16-22,19 22,-1 2,-1-1,1 1,-2 1,-22-18,-34-10,50 30,1-1,-1-1,2 0,-26-23,19 14,-1 0,0 2,-1 0,-1 2,-41-19,36 18,2-2,-42-34,-28-18,82 60,-25-13,2-2,-45-39,54 41,0 1,-38-20,38 25,1-2,-48-41,-48-66,112 113,-1 1,0 0,-1 0,-18-9,16 10,1 0,0-1,-20-20,3-1,-3 1,-41-29,-37-41,83 71,-67-51,47 42,33 25,-23-16,17 14,1-1,1-2,1 0,-26-32,-21-21,47 53,-26-27,-3 2,-68-47,86 70,-2 2,-1 1,-39-16,64 33,0-2,0 1,0-1,0-1,1 0,0 0,0-1,1-1,0 1,-15-18,15 15,-1-1,0 2,-1-1,0 1,0 1,-1 0,0 1,-15-8,-38-24,62 37,0 0,1-1,-1 1,1-1,0 1,0-1,0 0,0 1,0-1,-2-6,4 8,0 1,-1-1,1 0,0 0,0 0,0 0,0 0,0 0,0 0,0 0,0 0,0 0,0 0,0 1,1-1,-1 0,0 0,1 0,-1 0,1 0,-1 1,1-1,-1 0,1 0,-1 1,1-1,0 0,-1 1,1-1,0 1,0-1,-1 1,1-1,0 1,0-1,0 1,0 0,0 0,0-1,-1 1,1 0,2 0,6-1,1 0,-1 1,1 0,-1 1,1 0,-1 0,18 6,12 0,75 4,177-8,-173-4,1475 0,-1370-17,-36 1,90 17,40-2,-184-13,-8 0,353 10,-269 7,-192-2,5 1,-1-1,1-2,0 0,38-9,-38 5,-14 5,0-1,0-1,0 1,0-1,7-5,-13 7,0 0,0 0,0-1,-1 1,1-1,0 1,-1-1,0 0,1 0,-1 0,0 0,0 1,0-2,0 1,0 0,0 0,-1 0,1 0,-1 0,1-1,-1 1,0 0,0-3,-1-6,0 1,0 0,-1 0,-1 0,0 0,0 1,-1-1,-5-9,-46-74,33 59,2 1,-1 1,-2 1,-1 1,-55-52,-6 11,43 37,1-2,2-1,-35-43,66 69,-2-2,-1-1,0 2,-1-1,-22-16,-15-8,1-2,-57-58,88 82,0 0,-1 2,0 0,-37-19,27 16,-40-30,40 25,-1 1,0 2,-2 0,-47-19,64 31,-12-4,-1-2,2 0,-48-32,46 23,-11-8,-50-29,56 38,1-1,0-2,2-1,-27-27,35 31,-35-24,-12-9,48 33,-22-29,25 28,-34-33,25 31,1-1,1-1,1-1,-26-40,19 26,-2 1,-47-44,46 50,2-2,-54-74,69 86,-1 2,-1 0,-1 1,-23-19,15 14,-32-38,-43-44,2 3,38 39,41 45,-32-42,28 29,8 11,-16-28,20 31,0 0,-20-22,-13-17,-50-74,48 51,28 45,-49-64,32 52,3-2,2 0,2-3,-32-75,57 118,-1 1,0 0,0 0,-14-15,11 14,0 0,-10-18,-10-25,1-1,-24-72,41 98,-23-38,-2-6,36 71,-1 0,0 0,1 0,0 0,-1 0,1 0,-1 0,1 0,0 0,0 0,-1 0,1 0,0 0,0 0,0 0,0 0,1 0,-1 0,0 0,0 0,0 0,1 0,-1 0,1 0,-1 0,1 0,-1 0,1 0,-1 0,1 0,0 0,-1 1,1-1,0 0,0 1,0-1,0 0,-1 1,1-1,0 1,0 0,2-1,1 0,-1 0,1 1,-1 0,1-1,0 1,-1 1,1-1,-1 1,1-1,-1 1,7 2,71 34,-63-27,1-1,0-1,1 0,0-2,0 0,0-1,33 3,246 28,-116-10,-68-18,130-8,-99-2,1724 2,-1848-1,1-2,0 0,22-7,-18 4,45-4,170 8,-133 3,-79-1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41.670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776 4692,'-4'-1,"0"0,0 0,0 0,1-1,-1 1,0-1,0 0,1 0,-1-1,1 1,0-1,0 0,0 1,0-1,-3-5,-4-2,-17-16,1-1,2-1,1-1,-29-47,47 66,1-1,-1 0,1 1,1-2,0 1,1 0,-2-23,3 9,1 0,4-39,-2 53,1 0,0 0,0 1,8-17,4-11,2-19,-13 37,1 1,1 1,1-1,0 1,1 0,1 1,14-19,-11 20,0 0,-1-1,0 0,-2-1,0 0,-1 0,8-27,-4 8,-6 19,0-1,3-21,9-46,2-7,-19 81,0-1,0 1,-2-1,1 0,-4-19,-5-10,-1 1,-2 0,-24-56,21 69,-30-45,13 24,4 9,22 32,-1-1,1 1,1-1,0 0,0-1,1 1,-5-15,-5-53,10 53,-1-1,-12-36,-6 2,12 36,2 0,1 0,1-1,0-1,-3-35,9-179,3 113,-2-743,-1 848,-2 1,0 0,-1 0,-1 0,-14-35,10 30,1 0,-9-48,11-2,7-120,1 75,-2 101,1 0,0 0,1 0,9-32,-7 35,-1 3,1 1,0-1,1 1,0 0,11-17,0 4,0 0,-2-1,20-50,-28 63,1 0,-1 0,2 1,0 0,0 0,1 1,15-14,-21 21,1 1,0 1,0-1,0 0,0 1,0 0,0 0,1 0,-1 0,1 1,0 0,-1 0,1 0,7 0,-9 1,0 0,-1 0,1 0,0 1,0-1,-1 1,1 0,-1-1,1 1,0 0,-1 1,1-1,-1 0,0 1,1-1,-1 1,0 0,0 0,0 0,0 0,-1 0,1 0,0 0,-1 1,0-1,2 3,1 4,-1 1,-1-1,1 1,-2 0,1-1,0 15,-5 63,1-48,-1 288,3-297,2-4,0 0,10 41,3 21,-10 235,-7-183,4 42,-5 208,-3-320,-4-1,-27 97,29-131,-31 115,24-103,9-29,1 0,1 1,-3 20,3 1,-1 0,-1 0,-16 47,-14 35,-22 132,52-210,0 79,5-82,-1-1,-10 58,4-56,7-28,-1-1,-1 0,0 0,-1 0,-1 0,-10 22,7-23,1 0,1 1,0 0,1 0,0 1,1-1,1 1,-4 28,5-27,0-1,-1 0,-1 1,0-1,0 0,-2-1,0 1,0-1,-1 0,-15 19,21-31,0 1,0-1,0 0,0 1,0-1,-1 0,1 0,0 0,-1 0,1 0,-1 0,1-1,-1 1,0 0,1-1,-1 1,1-1,-1 0,0 1,0-1,1 0,-1 0,0 0,1 0,-1 0,0-1,0 1,1 0,-1-1,1 0,-1 1,0-1,1 0,-1 1,1-1,-1 0,1 0,0 0,-1-1,1 1,0 0,-1-2,-6-5,1 0,1 0,-1-1,2 0,-8-13,0-6,1 0,2-1,0 0,2-1,2 0,-5-41,-22-121,2 20,0-10,12 76,-7-116,25-421,30 259,-19 332,23-71,1-8,-31 120,0 0,0 1,1 0,6-13,6-5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48.419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0,'5'6,"-1"1,1 0,-2-1,1 2,-1-1,0 0,3 12,7 15,57 86,-43-78,-19-26,13 31,-15-32,1 1,15 23,-16-28,0-1,-1 2,0-1,-1 1,5 20,-5-16,1 0,8 17,-9-26,0-1,0-1,0 1,1 0,0-1,0 0,7 4,13 15,-8-5,-4-5,0 1,17 26,32 48,-19-28,-34-50,0 1,14 11,-14-14,-1 0,1 1,11 19,3 7,0-1,2-1,2-1,60 57,160 156,-231-233,33 23,-30-24,25 23,-41-32,23 20,-1 1,-1 2,21 29,-24-29,1-1,1-1,1-1,34 25,-21-17,-27-21,0 1,15 20,5 6,46 49,50 51,-76-87,-26-23,2-2,1-2,52 37,-48-39,36 32,29 19,-73-55,0 0,31 32,9 7,-52-46,1 1,17 23,-20-23,0 0,0-1,1 0,12 8,-15-12,3 0,0 2,0-1,-1 1,0 1,10 12,-12-13,0 0,1 0,0-1,0 0,1-1,17 10,19 16,-5 8,-31-30,0 0,0-1,13 10,-2-7,1 0,0-1,1-1,0-1,44 12,-42-15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3:22.871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251 628,'1'4,"0"0,-1-1,2 1,-1 0,0-1,1 1,0-1,-1 1,1-1,3 4,-2-3,7 11,0-1,1 0,1-1,0 0,1-1,22 17,94 52,-116-74,49 28,70 41,-80-37,-36-26,29 19,-25-21,-2 0,0 2,0 0,-1 1,-1 1,0 0,-1 2,23 31,90 126,-100-139,127 149,-115-136,63 58,23 27,1-2,-12-13,-48-47,4-3,120 90,-181-151,0 1,-1 1,0 0,0 0,7 11,-9-13,-1 1,1-1,1-1,-1 1,1-1,0-1,14 8,9 6,-10-6,0-2,0 0,25 7,15 7,-32-13,1-2,31 8,-1-2,-30-8,53 6,-1-1,-27-3,0-4,0-1,83-5,-171-2,-65-13,-41-4,105 15,1-1,0-2,-37-12,32 8,-73-11,29 11,-86-24,-43-8,147 30,-33-10,72 17,1 0,-1 2,-49-3,-78 8,65 1,-1304-2,1387 0,-3 0,0 0,0 0,1-1,-1 0,-9-2,14 2,0 1,1-1,-1 0,1 0,-1 1,1-1,-1 0,1-1,-1 1,1 0,0 0,0-1,-1 1,1 0,0-1,0 1,0-1,1 0,-1 1,0-1,1 0,-1 1,1-1,-1 0,1 1,0-3,-1-11,2 1,-1-1,2 1,0-1,1 1,5-16,0-3,16-62,-12 54,-2-1,7-61,-12-76,5-56,13-94,-24-2,-1 123,4 203,2 11,4 16,-7-18,7 13,1 0,20 32,-16-30,15 33,-13-17,-1-2,1 0,24 35,63 82,92 149,-169-253,2 0,2-2,63 72,-60-84,-12-13,-1 1,-1 1,25 36,-38-47,1 0,1 0,-1-1,2 0,-1 0,1 0,0-1,1-1,0 1,0-1,1-1,0 0,17 9,-8-7,-2 0,0 2,0 0,0 1,-1 1,-1 0,0 2,-1-1,20 26,-33-38,0 0,0 0,-1-1,1 1,-1 0,1 0,-1 0,1 0,-1 0,1 0,-1 0,0 0,0 0,1 0,-1 0,0 0,0 0,0 0,0 0,0 0,0 0,-1 0,1 0,0 0,0 0,-1 0,0 2,0-2,-1 1,1-1,-1 1,0-1,1 0,-1 0,0 0,0 0,0 0,0 0,0 0,1-1,-4 2,-6 0,1 0,-1-1,0 0,-15 0,7-4,0 0,1-1,0-1,0 0,-23-11,3 2,-84-34,-61-19,114 55,56 11,0-1,1 0,-1-1,1 0,-1-1,-15-7,19 6,-12-5,1-1,0-2,-29-22,43 30,0-1,1 0,-1 0,1 0,1-1,0 1,-1-1,2 0,-1 0,1-1,0 1,1-1,0 0,-2-10,0-29,1 1,7-87,0 30,-4 68,2 7,-2 0,-1 0,-1 1,-1-1,-13-46,0 12,-16-119,29 162,-13-61,10 54,0 0,-1-34,6-58,-2-28,1 123,-1 0,-1 0,-1 0,-10-26,1 10,-16-42,-20-94,43 126,12 25,-5 23,0 0,1 1,-1-1,0 0,1 1,-1-1,1 1,-1-1,1 0,-1 1,1-1,-1 1,1 0,0-1,-1 1,1-1,0 1,-1 0,1 0,0-1,-1 1,1 0,0 0,0 0,0 0,1 0,0 0,0 1,0-1,-1 1,1-1,0 1,0 0,-1 0,1 0,-1 0,1 0,-1 0,1 0,-1 0,2 2,20 24,-19-22,34 55,-31-48,0 0,1 0,0-1,0 0,21 20,-6-11,0 2,34 41,-42-44,2-1,0-1,1 0,1-1,37 24,112 51,-145-79,-1 2,-1 1,21 18,33 22,-60-45,23 13,-1 2,-2 1,48 46,-68-58,1-1,28 19,15 12,-31-21,35 21,-32-23,29 25,-45-32,160 129,-163-134,0 1,17 19,-19-18,2 0,17 14,10 5,-2 1,58 62,-60-60,1-1,71 46,-21-16,-31-20,-23-21,-2 2,-1 2,0 0,41 50,-61-64,0 0,1-1,0 0,0-1,1 0,0-1,1 0,21 11,-23-13,0 1,-1 0,0 1,0-1,-1 1,0 1,0 0,12 19,-6-10,1-1,1 0,1-2,0 0,33 22,-36-25,-1 0,0 0,20 25,-24-25,2-1,-1 1,1-2,1 0,24 17,-13-15,-11-6,0 0,20 14,-30-18,0-1,0 0,-1 1,1-1,0 1,-1 0,1-1,-1 1,0 0,1 0,-1 0,0 0,0 0,0 0,-1 0,1 1,0-1,-1 0,1 0,-1 1,0-1,0 4,0-4,-1-1,0 1,1-1,-1 1,0 0,0-1,1 0,-1 1,-1-1,1 1,0-1,0 0,0 0,-1 0,1 0,0 0,-1 0,1 0,-1 0,1-1,-1 1,0 0,1-1,-1 1,0-1,-2 1,-3 0,0 0,0-1,0 0,0 0,-9-1,-67-11,28 3,-64-1,22 10,51 2,0-2,1-3,-89-16,37 0,-2 4,1 4,-181 3,240 6,-1-1,-39-8,35 3,-49-1,61 9,0-3,-44-8,25 2,0 2,-59-1,-107 9,81 1,109-3,-1-1,0-2,1-1,0-1,-41-14,54 13,1 1,0-2,0 1,0-2,1 0,1 0,-1-1,2-1,-1 1,-14-21,12 9,0 0,-13-33,-16-29,14 35,-35-88,-9-58,-7-17,68 185,2 0,1-1,1 0,-6-49,9 18,3-74,1 114,0-4,1 0,1 1,1-1,8-27,-4 22,-1 0,-2-1,3-42,-8-91,-1 72,2-284,0 370,0-6,0-1,1 1,0 0,4-17,-5 26,1-1,-1 0,1 1,-1-1,1 1,-1-1,1 1,0 0,0-1,0 1,-1 0,1-1,1 1,-1 0,0 0,0 0,0 0,1 0,-1 0,0 0,1 0,-1 1,1-1,-1 0,1 1,-1-1,1 1,-1 0,1-1,0 1,-1 0,1 0,0 0,-1 0,1 0,-1 1,1-1,2 1,1 1,-1-1,0 1,1 0,-1 1,0-1,0 1,-1-1,1 1,0 0,-1 1,0-1,1 1,-2-1,1 1,0 0,-1 0,3 6,4 9,-2 0,10 37,-12-37,1 0,9 20,-3-17,1-1,1 0,31 33,14 21,-37-45,2-1,47 47,64 41,-14-6,17 13,14-20,-7-6,-121-78,39 44,-44-43,2 0,29 23,-32-32,-1 1,-1 0,0 2,-1 0,22 28,-29-33,1 1,0-1,0 0,1-1,1 0,-1 0,1-1,1-1,22 12,-16-8,0 1,0 1,-2 1,1 0,-2 1,16 19,22 20,117 98,-145-130,20 19,-28-20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0:27:51.296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426 4356,'-19'-10,"-2"1,1-2,0 0,0-2,2 0,-35-31,27 16,0-2,-41-64,62 85,0 1,1-1,1 0,-1 0,1 0,1 0,0-1,0 1,0-13,1 15,1 0,1 0,-1 0,1 0,1 1,-1-1,1 0,0 1,1-1,-1 1,1 0,0 0,7-9,-3 4,-1 1,-1-1,1 0,-1 0,-1 0,0-1,-1 1,0-1,2-22,-2-7,-4-64,0 55,1-10,0-11,-2 1,-4 0,-16-82,-24-81,36 180,-19-61,13 60,11 30,-4-42,7 42,-11-44,5 28,2 0,1-1,2 1,4-63,-1 70,1 15,1 0,0 0,2 1,0-1,6-17,39-81,-22 68,-21 39,0 0,-1-1,0 1,-1-1,0 0,0 0,-1 0,3-17,-1-74,0 3,23-336,-11 231,0 1,-18-378,1 577,0-1,0 1,0 0,1 0,-1 0,1 0,0 0,0 1,2-6,-3 8,1-1,-1 0,1 1,0-1,-1 0,1 1,-1-1,1 1,0-1,0 1,-1 0,1-1,0 1,0 0,-1-1,1 1,0 0,0 0,0 0,0 0,-1 0,1 0,0 0,0 0,0 0,0 0,-1 0,1 0,0 1,0-1,0 0,-1 1,1-1,0 0,0 1,-1-1,1 1,0 0,4 3,1-1,-2 1,1 1,0-1,-1 1,0-1,0 1,0 1,-1-1,0 0,4 9,4 11,10 34,-12-33,2 2,1 0,2-1,29 44,62 68,-54-74,186 200,-193-220,16 17,146 167,-61-51,-107-131,3-1,1-2,83 66,-40-41,101 109,18 8,-98-96,-102-87,65 59,-2 2,72 89,-103-105,3-3,80 76,-69-78,62 51,21 24,-23-18,-62-62,161 144,-173-150,71 52,19 15,57 73,-98-103,-56-48,33 32,100 87,-133-118,-17-11,0 0,-1 1,0 0,-1 0,16 26,31 73,-46-89,-5-8,1-1,1 0,0 0,1-1,0 0,1-1,1 0,-1-1,2 1,-1-2,1 0,1-1,0 0,21 10,-11-7,45 19,-67-29,1-1,-1 1,1-1,-1 0,0 1,1-1,-1 0,1 0,-1 1,1-1,-1 0,1-1,-1 1,0 0,1 0,-1-1,1 1,-1 0,0-1,1 0,-1 1,0-1,1 0,-1 1,0-1,0 0,0 0,0 0,0 0,0 0,0-1,0 1,0 0,-1 0,1 0,0-1,-1 1,1 0,0-4,1-4,0 0,0-1,-1 0,-1 1,0-11,1 10,-4-514,0 173,3-426,-3 705,-13-72,-2-66,19-130,0 321,1 0,1 1,1-1,1 1,0 0,10-22,-3 5,-6 14,0 0,-2-1,3-36,-3-69,-4 93,1-31,-5-184,-24 61,-43-187,10 72,58 286,1 0,1 0,0 0,1 0,4-24,-4 37,1 1,-1-1,1 0,0 0,1 0,-1 1,1-1,-1 1,1-1,0 1,0-1,1 1,-1 0,1 0,0 0,-1 1,1-1,0 1,1-1,-1 1,0 0,1 0,-1 0,1 1,-1-1,1 1,0 0,7-1,1 1,1 0,0 1,-1 0,1 1,0 1,-1 0,1 0,-1 2,0-1,0 1,0 1,16 9,12 9,-1 2,39 31,-32-21,-32-27,-1 2,-1 0,1 1,-2 0,1 0,-2 1,14 19,-1 7,2-1,54 61,-42-55,-2 1,-2 2,48 89,-76-127,-1 0,0 1,0-1,-1 1,-1 0,1 0,1 16,-3-21,-1-1,0 1,-1-1,1 1,0-1,-1 1,0-1,0 0,0 1,0-1,0 0,-1 0,1 0,-1 0,0 0,0 0,0 0,0-1,-1 1,1-1,-1 1,0-1,-4 3,-20 11,20-13,1 0,0 1,0-1,0 2,0-1,-6 7,11-10,-1 1,1 0,0 0,0 0,0 0,0 1,0-1,0 0,0 0,1 1,-1-1,1 0,0 1,0-1,-1 0,1 1,1-1,-1 0,0 1,1-1,-1 0,1 0,1 4,1 1,0-1,0 0,0 0,1 0,0-1,0 1,1-1,-1 0,1 0,10 7,7 4,34 19,-38-24,321 194,-316-190,-1 0,0 2,-1 0,-1 1,23 28,-10-6,50 80,-14-27,-26-37,-10-14,-18-23,17 25,-13-16,2-1,37 40,-29-36,26 36,-47-54,7 10,2 0,0-1,1-1,1 0,40 32,-35-35,-1 2,-2 1,27 31,-26-27,1-1,35 28,-43-40,0 0,-1 1,0 0,-1 1,14 19,1 4,43 41,14 18,-14-11,32 45,-87-107,-1 1,-1 0,-1 1,9 27,-10-14,-1 1,-2 1,7 64,-3 124,-11-167,-1-32,1 0,2 0,1-1,1 1,11 30,-11-43,1 0,0 0,1-1,1 0,1-1,-1 0,2 0,0-1,26 23,-27-26,1-1,1 0,-1-1,1-1,1 0,-1 0,1-1,0-1,1 0,-1-1,1 0,0-1,0-1,0 0,0-1,0 0,22-3,1-4,71-21,-79 18,0 1,0 2,1 1,43-3,-63 10,0 0,0 0,-1 0,1 1,-1 1,1 0,-1 0,17 11,13 5,18 9,-1 3,91 67,-99-65,-26-19,1-1,0-1,1-2,0 0,1-1,0-1,28 5,124 25,-113-23,-51-12,2 0,-1 0,0-2,1 0,-1 0,1-1,28-3,-41 2,1 0,-1-1,0 0,0 1,1-1,-1 0,0 0,0 0,0 0,0-1,0 1,0 0,-1-1,1 0,0 1,-1-1,1 0,-1 0,0 0,0 0,1 0,-1 0,0 0,-1 0,1 0,0 0,0-5,0-2,0 0,0 0,-2 1,1-1,-1 0,-2-9,-14-67,-40-113,40 142,-93-278,-26 11,127 305,1 3,0 0,1-1,0 0,1 0,1 0,1-1,-4-25,7-208,4 123,-3-994,19 726,0-23,-22 286,5-178,7 232,29-119,-17 97,-18 88,0 1,0 0,9-19,-10 25,1 1,-1 0,1-1,0 1,0 0,0 0,0 1,1-1,-1 1,1 0,5-4,-7 6,-1 0,1 1,0-1,0 0,-1 1,1 0,0-1,0 1,-1 0,1 0,0 0,0 0,0 0,0 0,-1 0,1 1,3 0,29 17,-6 0,-2 2,30 29,-29-25,271 251,-81-71,-177-167,142 132,-128-113,56 73,-84-95,3 0,1-2,59 49,-81-75,-1 1,0 0,-1 0,1 0,-1 1,-1 0,0 0,6 11,-1-4,0 1,1-2,1 1,0-2,28 24,-18-17,20 25,91 94,0 1,-97-93,-25-30,1-1,1 0,23 20,-12-14,-2 0,39 50,90 104,-130-155,42 32,12 12,143 130,-159-142,54 63,-62-61,106 125,-107-124,-31-37,-2 1,22 30,-14-15,2-2,1-1,45 41,42 46,-88-90,57 50,-53-53,52 58,-62-60,2-2,43 34,-38-33,45 46,-56-49,2 0,0-1,33 24,35 30,3 2,-71-59,0 0,0 1,-2 1,18 23,-17-20,-2-4,2 0,0-1,1-1,0-1,1 0,1-2,43 20,-57-28,0 0,-1 0,0 1,1 0,6 7,20 15,114 71,-129-85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31.752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125 8779,'3875'0,"-3653"18,-43-1,-25 2,-6-1,-112-15,44 10,-53-7,1-1,0-2,31 0,-56-3,0 0,0 0,0-1,0 1,0-1,0 0,-1 0,1 0,0 0,0 0,4-3,-6 4,-1-1,1 1,-1-1,1 1,-1-1,1 0,-1 1,0-1,1 1,-1-1,0 0,1 1,-1-1,0 0,0 0,0 1,0-1,0 0,1 1,-1-2,-1 0,1 1,0-1,-1 1,1-1,-1 0,0 1,0-1,1 1,-1 0,0-1,0 1,-1-2,-62-66,44 49,1 0,1-1,-21-32,36 47,-1-1,0 0,-1 1,0-1,0 1,0 1,-1-1,0 1,0 0,0 0,-1 1,1-1,-1 1,-14-5,4 2,-1-1,1-1,1-1,0 0,-15-13,-68-65,30 24,-27-21,-11-10,-139-96,211 167,2-2,0-1,-53-59,-40-38,-24-28,119 115,1-2,-31-54,49 74,-27-33,0 1,7 4,-2 2,-41-41,55 63,-33-50,41 56,4 8,0 0,-1 1,0 0,0 0,0 1,-17-9,-6-6,18 10,1 0,1 0,0-2,-16-22,19 22,-1 2,-1-1,1 1,-2 1,-22-18,-34-10,50 30,1-1,-1-1,2 0,-26-23,19 14,-1 0,0 2,-1 0,-1 2,-41-19,36 18,2-2,-42-34,-28-18,82 60,-25-13,2-2,-45-39,54 41,0 1,-38-20,38 25,1-2,-48-41,-48-66,112 113,-1 1,0 0,-1 0,-18-9,16 10,1 0,0-1,-20-20,3-1,-3 1,-41-29,-37-41,83 71,-67-51,47 42,33 25,-23-16,17 14,1-1,1-2,1 0,-26-32,-21-21,47 53,-26-27,-3 2,-68-47,86 70,-2 2,-1 1,-39-16,64 33,0-2,0 1,0-1,0-1,1 0,0 0,0-1,1-1,0 1,-15-18,15 15,-1-1,0 2,-1-1,0 1,0 1,-1 0,0 1,-15-8,-38-24,62 37,0 0,1-1,-1 1,1-1,0 1,0-1,0 0,0 1,0-1,-2-6,4 8,0 1,-1-1,1 0,0 0,0 0,0 0,0 0,0 0,0 0,0 0,0 0,0 0,0 0,0 1,1-1,-1 0,0 0,1 0,-1 0,1 0,-1 1,1-1,-1 0,1 0,-1 1,1-1,0 0,-1 1,1-1,0 1,0-1,-1 1,1-1,0 1,0-1,0 1,0 0,0 0,0-1,-1 1,1 0,2 0,6-1,1 0,-1 1,1 0,-1 1,1 0,-1 0,18 6,12 0,75 4,177-8,-173-4,1475 0,-1370-17,-36 1,90 17,40-2,-184-13,-8 0,353 10,-269 7,-192-2,5 1,-1-1,1-2,0 0,38-9,-38 5,-14 5,0-1,0-1,0 1,0-1,7-5,-13 7,0 0,0 0,0-1,-1 1,1-1,0 1,-1-1,0 0,1 0,-1 0,0 0,0 1,0-2,0 1,0 0,0 0,-1 0,1 0,-1 0,1-1,-1 1,0 0,0-3,-1-6,0 1,0 0,-1 0,-1 0,0 0,0 1,-1-1,-5-9,-46-74,33 59,2 1,-1 1,-2 1,-1 1,-55-52,-6 11,43 37,1-2,2-1,-35-43,66 69,-2-2,-1-1,0 2,-1-1,-22-16,-15-8,1-2,-57-58,88 82,0 0,-1 2,0 0,-37-19,27 16,-40-30,40 25,-1 1,0 2,-2 0,-47-19,64 31,-12-4,-1-2,2 0,-48-32,46 23,-11-8,-50-29,56 38,1-1,0-2,2-1,-27-27,35 31,-35-24,-12-9,48 33,-22-29,25 28,-34-33,25 31,1-1,1-1,1-1,-26-40,19 26,-2 1,-47-44,46 50,2-2,-54-74,69 86,-1 2,-1 0,-1 1,-23-19,15 14,-32-38,-43-44,2 3,38 39,41 45,-32-42,28 29,8 11,-16-28,20 31,0 0,-20-22,-13-17,-50-74,48 51,28 45,-49-64,32 52,3-2,2 0,2-3,-32-75,57 118,-1 1,0 0,0 0,-14-15,11 14,0 0,-10-18,-10-25,1-1,-24-72,41 98,-23-38,-2-6,36 71,-1 0,0 0,1 0,0 0,-1 0,1 0,-1 0,1 0,0 0,0 0,-1 0,1 0,0 0,0 0,0 0,0 0,1 0,-1 0,0 0,0 0,0 0,1 0,-1 0,1 0,-1 0,1 0,-1 0,1 0,-1 0,1 0,0 0,-1 1,1-1,0 0,0 1,0-1,0 0,-1 1,1-1,0 1,0 0,2-1,1 0,-1 0,1 1,-1 0,1-1,0 1,-1 1,1-1,-1 1,1-1,-1 1,7 2,71 34,-63-27,1-1,0-1,1 0,0-2,0 0,0-1,33 3,246 28,-116-10,-68-18,130-8,-99-2,1724 2,-1848-1,1-2,0 0,22-7,-18 4,45-4,170 8,-133 3,-79-1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41.670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776 4692,'-4'-1,"0"0,0 0,0 0,1-1,-1 1,0-1,0 0,1 0,-1-1,1 1,0-1,0 0,0 1,0-1,-3-5,-4-2,-17-16,1-1,2-1,1-1,-29-47,47 66,1-1,-1 0,1 1,1-2,0 1,1 0,-2-23,3 9,1 0,4-39,-2 53,1 0,0 0,0 1,8-17,4-11,2-19,-13 37,1 1,1 1,1-1,0 1,1 0,1 1,14-19,-11 20,0 0,-1-1,0 0,-2-1,0 0,-1 0,8-27,-4 8,-6 19,0-1,3-21,9-46,2-7,-19 81,0-1,0 1,-2-1,1 0,-4-19,-5-10,-1 1,-2 0,-24-56,21 69,-30-45,13 24,4 9,22 32,-1-1,1 1,1-1,0 0,0-1,1 1,-5-15,-5-53,10 53,-1-1,-12-36,-6 2,12 36,2 0,1 0,1-1,0-1,-3-35,9-179,3 113,-2-743,-1 848,-2 1,0 0,-1 0,-1 0,-14-35,10 30,1 0,-9-48,11-2,7-120,1 75,-2 101,1 0,0 0,1 0,9-32,-7 35,-1 3,1 1,0-1,1 1,0 0,11-17,0 4,0 0,-2-1,20-50,-28 63,1 0,-1 0,2 1,0 0,0 0,1 1,15-14,-21 21,1 1,0 1,0-1,0 0,0 1,0 0,0 0,1 0,-1 0,1 1,0 0,-1 0,1 0,7 0,-9 1,0 0,-1 0,1 0,0 1,0-1,-1 1,1 0,-1-1,1 1,0 0,-1 1,1-1,-1 0,0 1,1-1,-1 1,0 0,0 0,0 0,0 0,-1 0,1 0,0 0,-1 1,0-1,2 3,1 4,-1 1,-1-1,1 1,-2 0,1-1,0 15,-5 63,1-48,-1 288,3-297,2-4,0 0,10 41,3 21,-10 235,-7-183,4 42,-5 208,-3-320,-4-1,-27 97,29-131,-31 115,24-103,9-29,1 0,1 1,-3 20,3 1,-1 0,-1 0,-16 47,-14 35,-22 132,52-210,0 79,5-82,-1-1,-10 58,4-56,7-28,-1-1,-1 0,0 0,-1 0,-1 0,-10 22,7-23,1 0,1 1,0 0,1 0,0 1,1-1,1 1,-4 28,5-27,0-1,-1 0,-1 1,0-1,0 0,-2-1,0 1,0-1,-1 0,-15 19,21-31,0 1,0-1,0 0,0 1,0-1,-1 0,1 0,0 0,-1 0,1 0,-1 0,1-1,-1 1,0 0,1-1,-1 1,1-1,-1 0,0 1,0-1,1 0,-1 0,0 0,1 0,-1 0,0-1,0 1,1 0,-1-1,1 0,-1 1,0-1,1 0,-1 1,1-1,-1 0,1 0,0 0,-1-1,1 1,0 0,-1-2,-6-5,1 0,1 0,-1-1,2 0,-8-13,0-6,1 0,2-1,0 0,2-1,2 0,-5-41,-22-121,2 20,0-10,12 76,-7-116,25-421,30 259,-19 332,23-71,1-8,-31 120,0 0,0 1,1 0,6-13,6-5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48.419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0,'5'6,"-1"1,1 0,-2-1,1 2,-1-1,0 0,3 12,7 15,57 86,-43-78,-19-26,13 31,-15-32,1 1,15 23,-16-28,0-1,-1 2,0-1,-1 1,5 20,-5-16,1 0,8 17,-9-26,0-1,0-1,0 1,1 0,0-1,0 0,7 4,13 15,-8-5,-4-5,0 1,17 26,32 48,-19-28,-34-50,0 1,14 11,-14-14,-1 0,1 1,11 19,3 7,0-1,2-1,2-1,60 57,160 156,-231-233,33 23,-30-24,25 23,-41-32,23 20,-1 1,-1 2,21 29,-24-29,1-1,1-1,1-1,34 25,-21-17,-27-21,0 1,15 20,5 6,46 49,50 51,-76-87,-26-23,2-2,1-2,52 37,-48-39,36 32,29 19,-73-55,0 0,31 32,9 7,-52-46,1 1,17 23,-20-23,0 0,0-1,1 0,12 8,-15-12,3 0,0 2,0-1,-1 1,0 1,10 12,-12-13,0 0,1 0,0-1,0 0,1-1,17 10,19 16,-5 8,-31-30,0 0,0-1,13 10,-2-7,1 0,0-1,1-1,0-1,44 12,-42-15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39:41.077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4616 4623,'-5'-1,"1"1,-1-1,1-1,-1 1,1-1,-1 0,1 0,0 0,0 0,0-1,-5-3,2 1,-95-70,22 13,-334-218,362 245,2-2,1-2,-53-56,84 79,-1 1,-31-20,33 25,1-1,0-1,1-1,-23-23,-121-126,77 84,63 61,-31-22,-13-11,-21-33,50 47,-3 0,-68-50,63 54,1-2,-64-71,15 15,-37-49,30 30,64 74,2-1,-47-69,68 91,-2-1,0 1,-1 1,0 0,-1 1,-27-18,31 22,-38-32,2-1,-39-49,16 18,-74-59,122 110,0-2,1 0,-24-36,27 34,-1 1,-1 1,-40-37,-54-32,-144-131,130 88,89 103,30 25,-1 1,-12-15,2 2,-1 1,-26-20,23 20,-34-35,32 28,8 8,-23-32,24 29,-26-27,-9-10,-120-154,158 197,1 0,1-1,0 0,1 0,-13-29,15 28,0 0,-2 0,0 1,0 0,-2 1,-23-24,14 14,2 0,1-2,1 0,1 0,-12-32,11 26,-55-98,68 124,1 0,1 0,-1 0,1 0,0-1,0 0,-1-11,3 16,0 0,0-1,0 1,0 0,1 0,-1 0,1 0,-1 0,1 0,0 0,0 0,-1 1,1-1,0 0,1 0,-1 1,0-1,1 0,-1 1,0-1,1 1,0 0,-1 0,1-1,0 1,0 0,-1 0,1 1,3-2,1 0,0 1,1-1,-1 1,1 1,-1-1,1 1,-1 0,1 1,10 1,61 17,-63-15,-7-1,0 0,0 0,0 1,-1 0,0 0,1 1,-2 0,1 0,9 10,5 7,24 34,3 2,-35-41,-1-1,0 1,19 37,-21-34,2 0,25 33,10-4,-31-32,0-1,26 38,-26-32,1-1,1-1,39 36,21 23,40 38,-86-88,-1 1,-1 1,27 39,-40-48,2 0,0-2,35 29,-6-5,86 88,-97-97,1-3,1-1,78 46,27 20,-91-57,266 191,-272-198,51 47,-67-51,2-2,1-2,63 36,-86-54,1 1,-1 0,0 1,-1 0,0 1,-1 0,15 19,-14-15,1-1,1-1,0 0,21 15,-5-8,0 2,-1 0,-1 1,34 40,57 55,-28-30,-76-75,0 0,30 19,-32-24,-1 0,0 0,0 1,-1 1,0 0,0 0,12 17,-10-10,1 0,1 0,1-1,0 0,1-2,28 22,-28-25,-1 2,-1 0,0 0,0 1,13 19,-9-9,1-1,1-1,1 0,25 19,-23-18,0 1,-2 1,20 29,-23-28,2-2,0 0,35 33,229 215,-251-232,-21-26,-1 0,22 18,145 137,-150-144,29 22,11 8,71 89,-121-129,0-1,33 20,7 4,3 12,-40-30,1-2,1-1,0-1,25 13,31 16,-41-21,-25-15,-2 0,1 0,16 18,12 10,-24-23,-12-9,1-1,-1 0,1 0,0 0,0 0,0-1,5 3,-9-5,1 0,-1 0,0 0,0 1,1-1,-1 0,0 0,1 0,-1 0,0 0,0 0,1 0,-1 0,0 0,1 0,-1 0,0 0,0 0,1 0,-1-1,0 1,1 0,-1 0,0 0,0 0,0 0,1-1,-1 1,0 0,0 0,1 0,-1-1,0 1,0 0,0 0,0-1,0 1,1 0,-1 0,0-1,0 1,0 0,0-1,0 1,0 0,0 0,0-1,0 1,0 0,0-1,0 1,0 0,0 0,0-1,0 1,0 0,0 0,-1-1,1 1,0 0,0 0,0-1,0 1,-1 0,1 0,0-1,-11-19,-70-82,7 12,64 75,0-1,1 0,0 0,-8-23,-51-155,62 180,1-1,-5-30,9 38,0 0,0 0,1-1,0 1,1 0,-1 0,1-1,2-7,-2 14,-1 0,0 0,0 1,0-1,1 0,-1 0,0 1,1-1,-1 0,1 0,-1 1,1-1,-1 0,1 1,0-1,-1 1,1-1,0 1,0-1,0 0,-1 1,1 0,-1 0,1 0,-1 0,1 1,-1-1,1 0,-1 0,1 0,-1 0,1 0,-1 1,1-1,-1 0,1 0,-1 1,1-1,-1 0,0 1,1-1,0 1,19 30,-19-29,9 17,-2 1,0 0,0 0,-2 1,7 39,-8-17,-1 86,11 96,-1-59,-11-62,12 142,-3-170,34 341,-43-323,-5 0,-14 107,5-111,0 153,8-197,-1-1,-18 75,19-106,-7 24,-19 48,0-1,26-77,0 0,0-1,-1 0,0 1,-1-2,-7 11,7-11,0 1,0 1,0-1,1 1,-5 13,5-5,1-1,-3 33,0 2,-14 138,14-117,1-33,-2 0,-13 41,-8 39,20-49,4 1,4 78,0-116,0-24,0 30,0-36,0-1,-1 1,1 0,0 0,-1 0,1-1,-1 1,1 0,-1-1,0 1,0-1,0 1,0-1,0 1,0-1,-2 2,2-2,0-1,1 0,-1 0,0 1,0-1,1 0,-1 0,0 0,0 0,1 0,-1 0,0 0,0 0,1-1,-1 1,0 0,0 0,1-1,-1 1,0 0,1-1,-1 1,0 0,1-1,-1 1,1-1,-1 1,0-1,1 0,0 1,-1-1,1 1,-1-1,1 0,-1-1,-13-26,8 10,2-1,0 0,-2-28,0 1,-21-265,26-4,3 163,0 74,3-1,4 0,3 1,33-111,-12 64,-13 47,40-103,-45 145,44-118,-51 131,-2-1,-1 1,-2-1,3-45,-6 32,-1 18,1 0,1 0,0 0,7-25,24-61,-20 73,-8 19,1 0,0 0,13-21,7-8,-15 23,1 1,1 1,0 0,22-23,-30 36,-1 0,1 1,0 0,1 0,-1 0,0 1,1-1,0 1,-1 0,1 0,0 1,0-1,0 1,0 0,0 1,0-1,1 1,-1 0,0 0,0 0,0 1,0 0,7 2,-6-1,-1 0,0 0,1 1,-1 0,-1-1,1 2,0-1,-1 1,1-1,4 6,3 6,20 27,-10-11,-7-10,-1 1,16 34,-19-34,1 0,23 33,-8-21,71 85,-79-100,0 0,1-1,40 27,74 59,-27-19,-75-62,152 117,-166-127,0 0,1-1,22 10,-17-10,31 23,53 38,19 17,-27-21,-90-61,-1 1,1 0,-2 1,12 15,-10-12,1 0,12 11,-15-18,0 0,0-1,0 0,1-1,17 7,-18-8,0 0,0 1,0 0,-1 0,1 0,-1 1,0 0,6 7,22 34,-28-36,0 0,1 0,0-1,16 15,-5-10,31 17,-32-21,0 0,23 20,-35-25,33 29,60 39,-83-62,-1 0,0 1,-1 1,14 15,46 62,-8-8,18 29,-69-86,2-1,1-1,1-1,0 0,36 28,-38-35,0 2,-1-1,0 2,-2 0,19 30,-16-23,1-1,32 35,-20-27,-2 1,31 49,2 2,148 178,-145-171,-41-56,34 39,-21-34,-11-13,-1 1,22 34,-18-23,43 47,-41-52,41 62,55 97,-113-175,26 31,8 7,-29-26,-2 0,0 2,-2-1,13 45,-22-62,3 6,1-1,2 0,0 0,19 25,-16-26,-1 2,-1-1,15 34,-16-27,-1 1,-2 0,-1 0,-1 1,-1 0,-1 0,-1 32,-1-28,1 1,8 32,-6-38,0 1,-2-1,-1 41,-2-64,0-1,-1 0,1 1,-1-1,0 0,0 0,0 0,0 1,-1-1,1 0,-1-1,0 1,0 0,0 0,0-1,0 1,0-1,-1 0,1 0,-1 0,0 0,0 0,1 0,-1-1,0 1,0-1,-1 0,1 0,0 0,0 0,-1 0,1-1,0 0,0 0,-7 0,4 0,-1 0,1-1,-1 0,1 0,-1 0,1-1,-1 0,1-1,0 1,0-1,0 0,1 0,-1-1,1 0,0 0,0 0,-7-8,-130-158,125 151,9 11,1 0,0-1,1 1,-1-1,2-1,-1 1,1-1,-4-11,6 9,-1-1,1 0,-2 1,0 0,0 0,-1 0,0 1,-14-19,-25-24,-73-118,96 136,-1 2,-2 0,-59-60,77 86,0-1,1 0,0 0,0 0,1-1,-7-18,7 16,-1 0,0 0,0 1,-10-13,-87-118,75 101,10 13,-14-31,23 39,-1 1,-1 1,-1 0,-28-33,34 45,-103-111,86 91,2-2,-28-48,38 59,-1 0,0 1,-21-21,14 17,-18-27,21 24,-7-11,-44-50,19 27,2-2,-40-66,59 83,-61-73,29 40,-65-75,105 127,-22-36,24 34,-25-30,-106-102,114 119,-43-64,70 91,-2-1,1 1,-1 1,-1 0,0 0,-16-12,-77-66,72 59,-61-43,-75-59,149 116,-29-26,26 21,0 2,-1 1,-41-25,53 37,-14-8,0-1,1 0,-36-30,49 35,0 1,-1 0,0 0,0 2,-1-1,1 1,-26-8,24 8,0 1,1-2,0 0,0 0,1-1,0-1,-12-10,8 5,-2 2,-24-16,-1 4,-171-101,129 79,57 33,2-2,-33-22,36 19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0:27:51.296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426 4356,'-19'-10,"-2"1,1-2,0 0,0-2,2 0,-35-31,27 16,0-2,-41-64,62 85,0 1,1-1,1 0,-1 0,1 0,1 0,0-1,0 1,0-13,1 15,1 0,1 0,-1 0,1 0,1 1,-1-1,1 0,0 1,1-1,-1 1,1 0,0 0,7-9,-3 4,-1 1,-1-1,1 0,-1 0,-1 0,0-1,-1 1,0-1,2-22,-2-7,-4-64,0 55,1-10,0-11,-2 1,-4 0,-16-82,-24-81,36 180,-19-61,13 60,11 30,-4-42,7 42,-11-44,5 28,2 0,1-1,2 1,4-63,-1 70,1 15,1 0,0 0,2 1,0-1,6-17,39-81,-22 68,-21 39,0 0,-1-1,0 1,-1-1,0 0,0 0,-1 0,3-17,-1-74,0 3,23-336,-11 231,0 1,-18-378,1 577,0-1,0 1,0 0,1 0,-1 0,1 0,0 0,0 1,2-6,-3 8,1-1,-1 0,1 1,0-1,-1 0,1 1,-1-1,1 1,0-1,0 1,-1 0,1-1,0 1,0 0,-1-1,1 1,0 0,0 0,0 0,0 0,-1 0,1 0,0 0,0 0,0 0,0 0,-1 0,1 0,0 1,0-1,0 0,-1 1,1-1,0 0,0 1,-1-1,1 1,0 0,4 3,1-1,-2 1,1 1,0-1,-1 1,0-1,0 1,0 1,-1-1,0 0,4 9,4 11,10 34,-12-33,2 2,1 0,2-1,29 44,62 68,-54-74,186 200,-193-220,16 17,146 167,-61-51,-107-131,3-1,1-2,83 66,-40-41,101 109,18 8,-98-96,-102-87,65 59,-2 2,72 89,-103-105,3-3,80 76,-69-78,62 51,21 24,-23-18,-62-62,161 144,-173-150,71 52,19 15,57 73,-98-103,-56-48,33 32,100 87,-133-118,-17-11,0 0,-1 1,0 0,-1 0,16 26,31 73,-46-89,-5-8,1-1,1 0,0 0,1-1,0 0,1-1,1 0,-1-1,2 1,-1-2,1 0,1-1,0 0,21 10,-11-7,45 19,-67-29,1-1,-1 1,1-1,-1 0,0 1,1-1,-1 0,1 0,-1 1,1-1,-1 0,1-1,-1 1,0 0,1 0,-1-1,1 1,-1 0,0-1,1 0,-1 1,0-1,1 0,-1 1,0-1,0 0,0 0,0 0,0 0,0 0,0-1,0 1,0 0,-1 0,1 0,0-1,-1 1,1 0,0-4,1-4,0 0,0-1,-1 0,-1 1,0-11,1 10,-4-514,0 173,3-426,-3 705,-13-72,-2-66,19-130,0 321,1 0,1 1,1-1,1 1,0 0,10-22,-3 5,-6 14,0 0,-2-1,3-36,-3-69,-4 93,1-31,-5-184,-24 61,-43-187,10 72,58 286,1 0,1 0,0 0,1 0,4-24,-4 37,1 1,-1-1,1 0,0 0,1 0,-1 1,1-1,-1 1,1-1,0 1,0-1,1 1,-1 0,1 0,0 0,-1 1,1-1,0 1,1-1,-1 1,0 0,1 0,-1 0,1 1,-1-1,1 1,0 0,7-1,1 1,1 0,0 1,-1 0,1 1,0 1,-1 0,1 0,-1 2,0-1,0 1,0 1,16 9,12 9,-1 2,39 31,-32-21,-32-27,-1 2,-1 0,1 1,-2 0,1 0,-2 1,14 19,-1 7,2-1,54 61,-42-55,-2 1,-2 2,48 89,-76-127,-1 0,0 1,0-1,-1 1,-1 0,1 0,1 16,-3-21,-1-1,0 1,-1-1,1 1,0-1,-1 1,0-1,0 0,0 1,0-1,0 0,-1 0,1 0,-1 0,0 0,0 0,0 0,0-1,-1 1,1-1,-1 1,0-1,-4 3,-20 11,20-13,1 0,0 1,0-1,0 2,0-1,-6 7,11-10,-1 1,1 0,0 0,0 0,0 0,0 1,0-1,0 0,0 0,1 1,-1-1,1 0,0 1,0-1,-1 0,1 1,1-1,-1 0,0 1,1-1,-1 0,1 0,1 4,1 1,0-1,0 0,0 0,1 0,0-1,0 1,1-1,-1 0,1 0,10 7,7 4,34 19,-38-24,321 194,-316-190,-1 0,0 2,-1 0,-1 1,23 28,-10-6,50 80,-14-27,-26-37,-10-14,-18-23,17 25,-13-16,2-1,37 40,-29-36,26 36,-47-54,7 10,2 0,0-1,1-1,1 0,40 32,-35-35,-1 2,-2 1,27 31,-26-27,1-1,35 28,-43-40,0 0,-1 1,0 0,-1 1,14 19,1 4,43 41,14 18,-14-11,32 45,-87-107,-1 1,-1 0,-1 1,9 27,-10-14,-1 1,-2 1,7 64,-3 124,-11-167,-1-32,1 0,2 0,1-1,1 1,11 30,-11-43,1 0,0 0,1-1,1 0,1-1,-1 0,2 0,0-1,26 23,-27-26,1-1,1 0,-1-1,1-1,1 0,-1 0,1-1,0-1,1 0,-1-1,1 0,0-1,0-1,0 0,0-1,0 0,22-3,1-4,71-21,-79 18,0 1,0 2,1 1,43-3,-63 10,0 0,0 0,-1 0,1 1,-1 1,1 0,-1 0,17 11,13 5,18 9,-1 3,91 67,-99-65,-26-19,1-1,0-1,1-2,0 0,1-1,0-1,28 5,124 25,-113-23,-51-12,2 0,-1 0,0-2,1 0,-1 0,1-1,28-3,-41 2,1 0,-1-1,0 0,0 1,1-1,-1 0,0 0,0 0,0 0,0-1,0 1,0 0,-1-1,1 0,0 1,-1-1,1 0,-1 0,0 0,0 0,1 0,-1 0,0 0,-1 0,1 0,0 0,0-5,0-2,0 0,0 0,-2 1,1-1,-1 0,-2-9,-14-67,-40-113,40 142,-93-278,-26 11,127 305,1 3,0 0,1-1,0 0,1 0,1 0,1-1,-4-25,7-208,4 123,-3-994,19 726,0-23,-22 286,5-178,7 232,29-119,-17 97,-18 88,0 1,0 0,9-19,-10 25,1 1,-1 0,1-1,0 1,0 0,0 0,0 1,1-1,-1 1,1 0,5-4,-7 6,-1 0,1 1,0-1,0 0,-1 1,1 0,0-1,0 1,-1 0,1 0,0 0,0 0,0 0,0 0,-1 0,1 1,3 0,29 17,-6 0,-2 2,30 29,-29-25,271 251,-81-71,-177-167,142 132,-128-113,56 73,-84-95,3 0,1-2,59 49,-81-75,-1 1,0 0,-1 0,1 0,-1 1,-1 0,0 0,6 11,-1-4,0 1,1-2,1 1,0-2,28 24,-18-17,20 25,91 94,0 1,-97-93,-25-30,1-1,1 0,23 20,-12-14,-2 0,39 50,90 104,-130-155,42 32,12 12,143 130,-159-142,54 63,-62-61,106 125,-107-124,-31-37,-2 1,22 30,-14-15,2-2,1-1,45 41,42 46,-88-90,57 50,-53-53,52 58,-62-60,2-2,43 34,-38-33,45 46,-56-49,2 0,0-1,33 24,35 30,3 2,-71-59,0 0,0 1,-2 1,18 23,-17-20,-2-4,2 0,0-1,1-1,0-1,1 0,1-2,43 20,-57-28,0 0,-1 0,0 1,1 0,6 7,20 15,114 71,-129-85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31.752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125 8779,'3875'0,"-3653"18,-43-1,-25 2,-6-1,-112-15,44 10,-53-7,1-1,0-2,31 0,-56-3,0 0,0 0,0-1,0 1,0-1,0 0,-1 0,1 0,0 0,0 0,4-3,-6 4,-1-1,1 1,-1-1,1 1,-1-1,1 0,-1 1,0-1,1 1,-1-1,0 0,1 1,-1-1,0 0,0 0,0 1,0-1,0 0,1 1,-1-2,-1 0,1 1,0-1,-1 1,1-1,-1 0,0 1,0-1,1 1,-1 0,0-1,0 1,-1-2,-62-66,44 49,1 0,1-1,-21-32,36 47,-1-1,0 0,-1 1,0-1,0 1,0 1,-1-1,0 1,0 0,0 0,-1 1,1-1,-1 1,-14-5,4 2,-1-1,1-1,1-1,0 0,-15-13,-68-65,30 24,-27-21,-11-10,-139-96,211 167,2-2,0-1,-53-59,-40-38,-24-28,119 115,1-2,-31-54,49 74,-27-33,0 1,7 4,-2 2,-41-41,55 63,-33-50,41 56,4 8,0 0,-1 1,0 0,0 0,0 1,-17-9,-6-6,18 10,1 0,1 0,0-2,-16-22,19 22,-1 2,-1-1,1 1,-2 1,-22-18,-34-10,50 30,1-1,-1-1,2 0,-26-23,19 14,-1 0,0 2,-1 0,-1 2,-41-19,36 18,2-2,-42-34,-28-18,82 60,-25-13,2-2,-45-39,54 41,0 1,-38-20,38 25,1-2,-48-41,-48-66,112 113,-1 1,0 0,-1 0,-18-9,16 10,1 0,0-1,-20-20,3-1,-3 1,-41-29,-37-41,83 71,-67-51,47 42,33 25,-23-16,17 14,1-1,1-2,1 0,-26-32,-21-21,47 53,-26-27,-3 2,-68-47,86 70,-2 2,-1 1,-39-16,64 33,0-2,0 1,0-1,0-1,1 0,0 0,0-1,1-1,0 1,-15-18,15 15,-1-1,0 2,-1-1,0 1,0 1,-1 0,0 1,-15-8,-38-24,62 37,0 0,1-1,-1 1,1-1,0 1,0-1,0 0,0 1,0-1,-2-6,4 8,0 1,-1-1,1 0,0 0,0 0,0 0,0 0,0 0,0 0,0 0,0 0,0 0,0 0,0 1,1-1,-1 0,0 0,1 0,-1 0,1 0,-1 1,1-1,-1 0,1 0,-1 1,1-1,0 0,-1 1,1-1,0 1,0-1,-1 1,1-1,0 1,0-1,0 1,0 0,0 0,0-1,-1 1,1 0,2 0,6-1,1 0,-1 1,1 0,-1 1,1 0,-1 0,18 6,12 0,75 4,177-8,-173-4,1475 0,-1370-17,-36 1,90 17,40-2,-184-13,-8 0,353 10,-269 7,-192-2,5 1,-1-1,1-2,0 0,38-9,-38 5,-14 5,0-1,0-1,0 1,0-1,7-5,-13 7,0 0,0 0,0-1,-1 1,1-1,0 1,-1-1,0 0,1 0,-1 0,0 0,0 1,0-2,0 1,0 0,0 0,-1 0,1 0,-1 0,1-1,-1 1,0 0,0-3,-1-6,0 1,0 0,-1 0,-1 0,0 0,0 1,-1-1,-5-9,-46-74,33 59,2 1,-1 1,-2 1,-1 1,-55-52,-6 11,43 37,1-2,2-1,-35-43,66 69,-2-2,-1-1,0 2,-1-1,-22-16,-15-8,1-2,-57-58,88 82,0 0,-1 2,0 0,-37-19,27 16,-40-30,40 25,-1 1,0 2,-2 0,-47-19,64 31,-12-4,-1-2,2 0,-48-32,46 23,-11-8,-50-29,56 38,1-1,0-2,2-1,-27-27,35 31,-35-24,-12-9,48 33,-22-29,25 28,-34-33,25 31,1-1,1-1,1-1,-26-40,19 26,-2 1,-47-44,46 50,2-2,-54-74,69 86,-1 2,-1 0,-1 1,-23-19,15 14,-32-38,-43-44,2 3,38 39,41 45,-32-42,28 29,8 11,-16-28,20 31,0 0,-20-22,-13-17,-50-74,48 51,28 45,-49-64,32 52,3-2,2 0,2-3,-32-75,57 118,-1 1,0 0,0 0,-14-15,11 14,0 0,-10-18,-10-25,1-1,-24-72,41 98,-23-38,-2-6,36 71,-1 0,0 0,1 0,0 0,-1 0,1 0,-1 0,1 0,0 0,0 0,-1 0,1 0,0 0,0 0,0 0,0 0,1 0,-1 0,0 0,0 0,0 0,1 0,-1 0,1 0,-1 0,1 0,-1 0,1 0,-1 0,1 0,0 0,-1 1,1-1,0 0,0 1,0-1,0 0,-1 1,1-1,0 1,0 0,2-1,1 0,-1 0,1 1,-1 0,1-1,0 1,-1 1,1-1,-1 1,1-1,-1 1,7 2,71 34,-63-27,1-1,0-1,1 0,0-2,0 0,0-1,33 3,246 28,-116-10,-68-18,130-8,-99-2,1724 2,-1848-1,1-2,0 0,22-7,-18 4,45-4,170 8,-133 3,-79-1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41.670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776 4692,'-4'-1,"0"0,0 0,0 0,1-1,-1 1,0-1,0 0,1 0,-1-1,1 1,0-1,0 0,0 1,0-1,-3-5,-4-2,-17-16,1-1,2-1,1-1,-29-47,47 66,1-1,-1 0,1 1,1-2,0 1,1 0,-2-23,3 9,1 0,4-39,-2 53,1 0,0 0,0 1,8-17,4-11,2-19,-13 37,1 1,1 1,1-1,0 1,1 0,1 1,14-19,-11 20,0 0,-1-1,0 0,-2-1,0 0,-1 0,8-27,-4 8,-6 19,0-1,3-21,9-46,2-7,-19 81,0-1,0 1,-2-1,1 0,-4-19,-5-10,-1 1,-2 0,-24-56,21 69,-30-45,13 24,4 9,22 32,-1-1,1 1,1-1,0 0,0-1,1 1,-5-15,-5-53,10 53,-1-1,-12-36,-6 2,12 36,2 0,1 0,1-1,0-1,-3-35,9-179,3 113,-2-743,-1 848,-2 1,0 0,-1 0,-1 0,-14-35,10 30,1 0,-9-48,11-2,7-120,1 75,-2 101,1 0,0 0,1 0,9-32,-7 35,-1 3,1 1,0-1,1 1,0 0,11-17,0 4,0 0,-2-1,20-50,-28 63,1 0,-1 0,2 1,0 0,0 0,1 1,15-14,-21 21,1 1,0 1,0-1,0 0,0 1,0 0,0 0,1 0,-1 0,1 1,0 0,-1 0,1 0,7 0,-9 1,0 0,-1 0,1 0,0 1,0-1,-1 1,1 0,-1-1,1 1,0 0,-1 1,1-1,-1 0,0 1,1-1,-1 1,0 0,0 0,0 0,0 0,-1 0,1 0,0 0,-1 1,0-1,2 3,1 4,-1 1,-1-1,1 1,-2 0,1-1,0 15,-5 63,1-48,-1 288,3-297,2-4,0 0,10 41,3 21,-10 235,-7-183,4 42,-5 208,-3-320,-4-1,-27 97,29-131,-31 115,24-103,9-29,1 0,1 1,-3 20,3 1,-1 0,-1 0,-16 47,-14 35,-22 132,52-210,0 79,5-82,-1-1,-10 58,4-56,7-28,-1-1,-1 0,0 0,-1 0,-1 0,-10 22,7-23,1 0,1 1,0 0,1 0,0 1,1-1,1 1,-4 28,5-27,0-1,-1 0,-1 1,0-1,0 0,-2-1,0 1,0-1,-1 0,-15 19,21-31,0 1,0-1,0 0,0 1,0-1,-1 0,1 0,0 0,-1 0,1 0,-1 0,1-1,-1 1,0 0,1-1,-1 1,1-1,-1 0,0 1,0-1,1 0,-1 0,0 0,1 0,-1 0,0-1,0 1,1 0,-1-1,1 0,-1 1,0-1,1 0,-1 1,1-1,-1 0,1 0,0 0,-1-1,1 1,0 0,-1-2,-6-5,1 0,1 0,-1-1,2 0,-8-13,0-6,1 0,2-1,0 0,2-1,2 0,-5-41,-22-121,2 20,0-10,12 76,-7-116,25-421,30 259,-19 332,23-71,1-8,-31 120,0 0,0 1,1 0,6-13,6-5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48.419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0,'5'6,"-1"1,1 0,-2-1,1 2,-1-1,0 0,3 12,7 15,57 86,-43-78,-19-26,13 31,-15-32,1 1,15 23,-16-28,0-1,-1 2,0-1,-1 1,5 20,-5-16,1 0,8 17,-9-26,0-1,0-1,0 1,1 0,0-1,0 0,7 4,13 15,-8-5,-4-5,0 1,17 26,32 48,-19-28,-34-50,0 1,14 11,-14-14,-1 0,1 1,11 19,3 7,0-1,2-1,2-1,60 57,160 156,-231-233,33 23,-30-24,25 23,-41-32,23 20,-1 1,-1 2,21 29,-24-29,1-1,1-1,1-1,34 25,-21-17,-27-21,0 1,15 20,5 6,46 49,50 51,-76-87,-26-23,2-2,1-2,52 37,-48-39,36 32,29 19,-73-55,0 0,31 32,9 7,-52-46,1 1,17 23,-20-23,0 0,0-1,1 0,12 8,-15-12,3 0,0 2,0-1,-1 1,0 1,10 12,-12-13,0 0,1 0,0-1,0 0,1-1,17 10,19 16,-5 8,-31-30,0 0,0-1,13 10,-2-7,1 0,0-1,1-1,0-1,44 12,-42-15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3:34.319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0 263,'0'1060,"2"-1033,1 0,1 0,1-1,17 50,-3-11,-13-37,4 43,3 17,-11-78,1 1,1-1,0 0,0 0,1 0,7 11,-8-15,1 0,0 0,1-1,0 0,9 7,16 15,-16-12,0-2,0 0,1 0,1-2,0 0,26 13,114 37,-5-2,-130-50,-1-2,1 0,0-1,1-2,0 0,30 1,-29-3,-2 2,29 7,-30-6,30 4,-4-2,75 21,-79-16,86 12,-56-21,-49-3,-1 1,0 1,42 9,42 10,-26-6,-35-6,0-3,60 2,97-10,-74 0,366 2,-491 0,4 0,0 0,0 0,1-1,10-3,-18 4,0 0,1 0,-1-1,0 1,0-1,0 1,0 0,0-1,0 1,0-1,0 0,0 1,-1-1,1 0,0 0,0 0,-1 1,1-1,0 0,-1 0,1 0,0 0,-1 0,0 0,1 0,-1 0,0 0,1 0,-1-1,0 1,0 0,0 0,0 0,0 0,0 0,0 0,0-1,-1 1,1 0,0 0,-1-1,-1-2,0 0,0 0,0 0,0 1,-1-1,1 1,-1 0,0-1,-6-4,-37-24,23 16,-242-178,159 125,76 52,1-2,1-1,-36-31,36 25,-1 2,-1 2,-57-34,70 45,0 0,0-2,2 0,-1 0,2-1,-19-23,10 11,-2 1,-1 2,-1 0,-58-36,58 39,2-1,-37-38,21 19,23 26,0 0,0 2,-1 0,-1 2,-38-16,25 11,-34-20,-124-101,158 111,-46-23,45 28,-51-39,45 31,29 21,0 0,1-1,-16-15,15 13,0 0,0 2,-1-1,0 1,0 1,-18-7,17 7,0 1,0-2,1 0,-1 0,-19-19,19 13,-6-7,-2 1,-38-29,-27-17,85 65,0 0,0 0,0 1,-1-1,1 0,0 0,0 1,-1-1,1 1,-1-1,1 1,0 0,-1 0,1 0,-1-1,1 1,-1 0,1 1,0-1,-1 0,1 0,-3 1,4 0,-1 0,0 0,0-1,1 1,-1 0,1 0,-1 0,1 0,-1 0,1 0,0 0,-1 0,1 1,0-1,0 0,0 0,-1 0,1 0,1 0,-1 0,0 0,0 1,0-1,0 0,1 0,-1 0,1 0,0 1,6 17,1-1,1 0,1 0,1-1,14 17,-4-3,-5-11,-13-16,1 0,-1 0,0 0,0 0,-1 1,4 6,-6-11,0 1,0-1,0 1,0-1,0 0,0 1,0-1,0 1,0-1,0 1,0-1,-1 1,1-1,0 1,0-1,0 1,-1-1,1 0,0 1,-1-1,1 1,0-1,-1 0,1 1,0-1,-1 0,1 1,0-1,-1 0,1 0,-1 0,1 1,-1-1,1 0,-1 0,1 0,-1 0,1 0,-1 0,-23 3,21-3,-7 1,-15 0,0 0,0-2,-30-4,48 4,0-1,0 1,1-1,-1-1,0 1,1-1,0 0,-1-1,1 0,1 0,-1 0,0 0,1-1,0 0,0 0,-5-8,0-2,1 0,0-1,1 0,1 0,1-1,0 0,1 0,1-1,-3-25,5 17,1 1,1-1,1 1,1-1,2 1,6-27,-3 23,42-189,-48 213,0 1,1-1,-1 0,1 1,0-1,4-6,-6 10,0 1,1-1,-1 1,1-1,-1 0,1 1,-1-1,1 1,0-1,-1 1,1 0,-1-1,1 1,0 0,0-1,-1 1,1 0,0 0,-1-1,1 1,0 0,0 0,-1 0,1 0,0 0,0 0,-1 0,1 0,0 0,0 1,-1-1,1 0,0 0,0 1,-1-1,1 0,-1 1,1-1,0 1,-1-1,1 1,-1-1,1 1,-1-1,1 1,-1 0,1-1,-1 1,1 1,7 9,0 0,-1 0,-1 1,0-1,7 21,19 67,-29-88,44 131,-14-46,3-10,-2-4,-22-46,-5-20,-1 2,4 25,-8-28,1 0,1-1,0 1,0-1,2 0,-1 0,2-1,14 23,502 683,-465-650,2-3,4-2,72 55,-105-95,1-2,41 21,-66-39,-1 0,0 1,1 0,9 10,-15-14,0 0,1 1,-2-1,1 0,0 1,0-1,0 1,-1-1,1 1,0-1,-1 1,1 2,-1-3,0 0,0 0,0 0,-1 0,1 0,0 0,0 0,-1 0,1-1,-1 1,1 0,-1 0,1 0,-1-1,1 1,-1 0,0-1,1 1,-1 0,0-1,1 1,-1-1,0 1,-1 0,-5 2,0 0,-1 0,1-1,-1 1,1-2,-1 1,0-1,0 0,0-1,1 0,-1 0,-14-3,-9-2,-55-18,78 21,-108-41,13 4,16 14,-130-20,164 36,0-3,1-2,-99-40,-63-41,209 92,0 0,0 0,0 0,0-1,1 0,0 0,0 0,0 0,0-1,1 0,0 1,0-1,0 0,0-1,1 1,0 0,0-1,0 1,1-1,-1 0,1 1,1-1,-1 0,1-7,1-13,1-1,1 1,13-52,-11 57,-3 13,1-6,0 0,1 1,9-21,-12 31,1 0,-1 0,1 1,0-1,0 1,0 0,0-1,0 1,4-3,-4 4,-1 0,0 0,1 1,-1-1,1 1,-1-1,1 1,-1 0,1-1,-1 1,1 0,-1 0,1 0,0 0,-1 0,1 0,-1 1,1-1,-1 0,2 2,0-1,-1 0,0 1,1-1,-1 1,0-1,0 1,0 0,0 0,0 0,-1 0,1 1,-1-1,1 0,-1 1,0-1,0 1,0-1,0 1,0-1,0 4,2 9,0-1,0 22,-3-29,4 39,-2 1,-3-1,-1 0,-3 1,-1-1,-16 53,5-29,12-46,-1 0,-1-1,-1 1,-14 26,15-37,-61 120,60-115,1 0,1 0,1 1,0 0,-2 29,6-45,1-1,0 0,0 1,0-1,0 1,0-1,1 0,-1 1,1-1,-1 0,1 1,0-1,0 0,0 0,0 0,0 1,1-1,-1 0,2 1,0-1,-1-1,0 1,0-1,1 0,-1 0,1 0,-1 0,1 0,-1 0,1-1,0 1,-1-1,1 0,0 0,-1 0,6-1,16-2,0-1,0-2,27-10,-28 9,0 0,1 1,36-3,-25 7,-1-1,1-2,-1-1,38-13,-2-1,0 3,88-9,-8 2,2 7,-80 11,-52 4,32-10,-33 6,35-4,182 5,-161 6,-34 0,43 5,-38 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3:39.971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937 287,'12'18,"0"0,1-1,1 0,0-1,25 21,-7-7,17 20,110 105,-135-133,-1 2,36 45,-48-56,2 0,-1-1,2 0,-1-1,25 15,-23-16,0 0,-1 1,0 0,-1 1,18 22,-16-18,-1 0,2-1,0 0,25 16,-20-15,0 1,22 23,205 221,-178-174,-52-62,1 0,32 31,-30-38,-2 1,0 1,25 35,-22-25,1-1,36 33,-31-34,45 59,-37-36,48 71,-11-27,-71-91,1-1,0 1,0-1,0 1,0-1,5 3,-8-5,1-1,-1 0,1 1,-1-1,1 0,0 0,-1 1,1-1,-1 0,1 0,0 0,-1 0,1 0,0 0,-1 0,1 0,-1 0,1 0,0 0,1 0,-2-1,1 0,0 1,0-1,-1 0,1 1,0-1,-1 0,1 0,0 0,-1 0,1 1,-1-1,0 0,1 0,-1 0,0 0,1-2,1-8,0 1,-1-1,0 1,-1-1,0 0,0 1,-1-1,-3-11,-5-15,-13-35,3 10,-46-214,54 209,3-1,1-81,9-315,0 443,0 0,1 0,1 1,1-1,1 1,11-26,1-7,-12 32,-2-1,0 0,-1 0,-1 0,-1 0,-5-43,4 59,-1 0,0 0,0 1,-1-1,1 1,-1-1,0 1,-1-1,1 1,-1 0,0 0,-1 1,1-1,-1 1,0-1,-4-3,-1 2,1 0,-1 0,0 1,0 1,-1-1,1 1,-1 1,-13-3,-42-12,12 2,-2 2,-103-12,-283 22,226 7,98-4,-131 3,216 2,-37 9,39-6,-46 3,-165-8,131-3,74-1,0-2,-60-14,53 9,26 4,1 0,-1-2,1 0,0 0,0-1,-19-15,-9-3,36 20,-1 0,1 0,1-1,-1 0,-11-15,12 15,0-1,0 0,-1 1,0 1,-12-9,-94-46,163 75,-35-6,0 0,-1 1,-1 0,16 15,-16-14,0 0,1 0,0-2,19 11,1-4,-2 1,1-2,0-2,1 0,39 7,-43-12,54 20,1 0,115 38,2 0,179 40,-276-67,-11-4,-33-12,-2 3,-1 2,99 64,-69-40,139 60,-132-62,-17-7,-66-38,0 1,0-1,0-1,0 0,20 2,-28-5,1 1,-1-1,1 0,-1-1,0 1,1-1,-1 1,1-1,-1 0,5-2,-7 2,1 0,-1 0,1 0,-1 0,0 0,1 0,-1-1,0 1,0 0,0-1,0 1,0-1,0 0,0 1,0-1,-1 1,1-1,0 0,-1 0,1-3,-1 0,1-1,-1 1,0-1,-1 1,1 0,-1-1,0 1,0-1,-1 1,0 0,0 0,0 0,0 0,-1 0,0 1,-3-6,-7-6,-1 0,-31-27,-5-7,-30-47,-61-66,119 142,0 0,-1 2,-1 1,-1 0,-31-15,24 17,-1 1,0 2,-1 1,0 2,0 1,-2 2,-64-6,-265 12,167 4,-208-3,406 0,0 0,0 0,0 0,0 0,0 0,0 0,-1 0,1 0,0 0,0 0,0 0,0 0,0 0,0 0,0 1,0-1,0 0,0 0,-1 0,1 0,0 0,0 0,0 0,0 0,0 0,0 0,0 0,0 1,0-1,0 0,0 0,0 0,0 0,0 0,0 0,0 0,0 0,0 0,0 1,0-1,0 0,0 0,0 0,0 0,0 0,0 0,0 0,0 0,0 1,0-1,0 0,0 0,0 0,0 0,0 0,1 0,-1 0,0 0,0 0,0 0,0 0,0 0,0 0,0 1,0-1,0 0,0 0,1 0,10 10,20 11,7-1,-1 3,-1 1,56 47,-17-10,106 65,-97-69,388 281,-321-220,84 59,-184-147,-34-21,0 1,0 1,-2 0,25 22,-21-13,2-1,0-1,39 25,-37-27,-2 1,0 0,29 32,-42-40,11 10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3:50.536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549 360,'-2'28,"-1"-1,-1 1,-2-1,-13 40,8-29,-9 53,14-34,-11 56,9-69,2 1,-1 55,8 92,1-72,-2-98,1 1,-1 0,-1 1,-2-1,-8 40,3-33,2 0,1 1,-1 43,7 96,1-70,-3-20,3 86,-1-159,1 0,-1-1,1 1,1 0,-1-1,1 0,0 1,0-1,1-1,0 1,0 0,0-1,1 0,0 0,0 0,0 0,8 5,11 5,0 0,51 22,-45-22,32 10,0-2,114 25,-36-11,-132-35,43 15,1-4,0-1,94 8,-112-19,3 0,66 11,-49-3,99 3,55-13,-73-1,-121 2,8-1,0 2,0 0,0 1,38 9,-22 1,2 0,0-1,66 8,-73-14,33 9,-37-8,57 7,-66-12,1 1,31-2,-48 0,0 0,0-1,0 0,0 1,0-1,0-1,0 1,0-1,0 1,-1-1,1 0,-1 0,7-5,-9 6,-1-1,1 1,0 0,-1 0,1 0,-1-1,1 1,-1 0,0-1,0 1,1 0,-1-1,0 1,0 0,0-1,0 1,-1 0,1-1,0 1,0 0,-1-1,1 1,-1 0,1 0,-1 0,0-1,1 1,-1 0,-2-2,-3-6,-1-1,-14-12,10 10,0 0,-2 0,0 1,0 0,-17-9,-26-23,30 23,-1 0,-34-18,29 19,-35-29,27 17,-2 2,-50-27,-93-38,144 72,1-2,-66-51,6 1,-22-14,106 75,-1 2,0 0,0 1,-1 1,-1 0,1 1,-1 2,-30-8,39 10,-1 0,1-1,0 0,1 0,-1-1,-8-8,-23-13,-36-15,-79-47,2 1,117 68,1-2,1-1,-57-50,64 48,-1 2,-1 1,-65-36,86 54,-1-1,1 0,0 0,0-1,1 0,0 0,0-1,0 0,1-1,0 0,0 0,1 0,0-1,-9-18,9 15,-1 0,0 0,-1 1,0 0,-1 0,-1 0,1 2,-1-1,-17-11,18 13,1-1,-1 1,1-1,1-1,0 0,0 0,1 0,0-1,1 0,-6-14,2-2,2 0,0-1,-3-35,5 15,4-47,1 58,-1-1,-10-64,3 67,0 0,-3 1,-26-60,26 73,-27-38,15 26,20 27,-1 0,1-1,0 1,-3-10,6 14,-1 0,0 1,1-1,-1 0,1 1,0-1,0 0,-1 0,1 1,0-1,1 0,-1 1,0-1,0 0,1 0,-1 1,1-1,-1 0,1 1,0-1,0 1,1-3,-1 4,0 0,0 0,0 0,0 0,-1 0,1 1,0-1,0 0,-1 0,1 1,0-1,0 1,-1-1,1 1,0-1,-1 1,1-1,-1 1,1-1,0 1,-1 0,1-1,-1 1,0 0,1-1,-1 2,3 1,14 22,0 1,25 52,-16-28,-17-32,-2 0,-1 0,0 1,-1 0,-1 0,3 29,-6-41,30 139,-18-82,-4-29,-3 1,3 37,-7 274,-4-170,2 391,0-533,-2 0,-2-1,-1 1,-1-1,-19 57,16-60,2 0,-6 52,-4 22,9-65,2 1,1 0,3 0,1 0,5 53,-3-91,-1 0,0 0,1 0,-1 1,1-1,0 0,0 0,1 0,-1 0,0-1,1 1,0 0,0-1,0 1,0-1,0 1,0-1,0 0,1 0,-1 0,1 0,0 0,0-1,-1 1,1-1,0 0,0 0,0 0,0 0,1 0,4 0,7 0,1 0,0-2,0 0,-1 0,19-5,-21 4,99-13,114 1,116 14,-153 2,37 16,8 0,80-20,-292 3,-1 2,1 0,27 8,-24-5,49 5,257-8,-169-5,294 2,-431-3,-22-1,-14-3,-51-15,23 9,-61-30,-11-11,-33-18,97 48,-1 1,-1 3,0 2,-102-23,107 30,-61-22,84 24,1 0,0-1,1 0,1-2,-19-14,0-3,-1 1,-57-30,78 47,1 0,0-1,1-1,0 0,-13-16,7 8,-28-23,-7 3,-88-76,-15-20,130 111,-2 1,-1 2,-42-24,45 29,2-1,-44-38,-16-12,50 40,0-1,-52-58,-32-27,66 67,-94-107,79 71,-56-59,83 101,6 7,1-2,-53-69,17 8,71 96,0 1,-1-1,1 0,0 0,0 0,0 0,1 0,-1 0,0 0,1 0,-1-1,1 1,0 0,0 0,0 0,0-1,0 1,0 0,1 0,-1 0,1 0,-1 0,2-3,-1 4,1-1,-1 0,1 0,0 0,-1 1,1-1,0 1,0 0,0-1,0 1,0 0,1 0,-1 0,0 0,0 1,1-1,-1 1,0-1,1 1,-1 0,3 0,4 0,1 0,-1 1,0 0,0 1,0 0,0 0,0 1,14 6,0 2,39 26,53 51,-85-67,-1 1,-1 2,0 1,35 42,-44-47,1-2,1 0,0-1,28 16,136 111,-73-54,367 273,-435-329,62 46,-106-80,7 4,-1 1,1 0,-1 0,10 11,-15-15,0 0,0 1,0-1,0 0,0 1,0-1,-1 1,1-1,-1 1,1-1,-1 1,1-1,-1 1,0-1,0 1,0 0,0-1,0 1,0-1,0 1,0-1,-1 1,1 0,-1-1,1 1,-1-1,0 1,1-1,-1 0,-2 3,-8 8,0-1,-1 0,-1-1,0 0,0-1,0-1,-21 10,3-4,-61 20,0-1,64-20,-136 63,147-68,0-1,-1 0,0-2,0 0,-1-1,-26 3,37-6,-65 15,45-9,-31 3,50-9,-1 0,0-1,0 0,1-1,-1 0,0 0,-9-4,9 3,0-1,0-1,0 0,1 0,0-1,0 0,0 0,0-1,1 0,0-1,1 0,-1 0,1 0,0-1,1 0,0-1,0 1,1-1,0 0,1-1,0 1,-5-19,-16-56,-14-58,7 7,17 80,2 0,-7-80,14 87,-1 0,-15-47,11 50,1 0,-3-59,12 91,2 9,-1-1,0 1,0-1,-1 1,1-1,-1 1,0 0,0-1,-1 1,1 0,-1 0,0 0,-3-5,5 8,-1 1,1 0,0 0,0 0,-1 0,1 0,0 0,-1 0,1 0,0 0,-1 0,1 0,0 0,-1 0,1 0,0 0,-1 0,1 0,0 0,-1 0,1 0,0 0,0 0,-1 1,1-1,0 0,-1 0,1 0,0 1,0-1,0 0,-1 0,1 0,0 1,0-1,0 0,-1 1,1-1,0 0,0 0,0 1,0-1,0 1,-8 17,-13 59,-15 117,13-64,-157 599,128-547,49-170,-1-1,0 0,-1 0,0-1,-1 0,-13 19,17-27,1 1,-1 0,0-1,1 1,0 0,0-1,0 1,0 0,-1 5,2-7,0-1,0 1,0-1,0 1,0-1,0 1,0-1,1 1,-1-1,0 1,0-1,0 1,1-1,-1 1,0-1,1 0,-1 1,0-1,1 1,-1-1,0 0,1 1,1 0,-1-1,0 1,0-1,1 1,-1-1,1 0,-1 0,0 1,1-1,-1 0,0 0,3-1,84-7,28-1,-87 6,0-1,45-12,-22 4,-45 11,49-13,-52 13,-1-1,1 1,-1 0,0-1,0 0,0 1,0-1,0 0,0-1,0 1,-1 0,1-1,2-3,-5 6,0-1,1 1,-1-1,0 1,0-1,0 1,0-1,1 1,-1-1,0 1,0-1,0 1,0-1,0 1,0-1,0 1,0-1,-1 1,1-1,0 0,-7-8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3:59.930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550 24,'6'1,"-1"-1,1 1,-1 1,0-1,0 1,1 0,7 4,0 0,252 131,-190-93,-38-21,2-1,0-2,69 26,-78-37,0 1,0 1,-1 2,35 21,10 11,-26-16,67 51,-44-20,109 84,-155-125,-1 2,-1 1,0 1,-2 1,24 36,-15-22,42 44,-49-59,3 1,-1 1,-1 2,35 50,-51-67,-1 0,17 16,4 6,37 44,-46-57,-2 0,0 2,-1 0,19 35,-32-51,0 4,2-1,-1 0,1 0,0-1,1 0,6 8,-1-3,19 26,-3-3,-11-14,-1 0,-1 0,18 38,-28-53,0 0,0 0,1 0,-1 0,7 5,-5-6,-1 1,0 0,0 0,5 9,31 52,12 23,-46-75,-2 1,8 29,-10-31,1 1,0-1,1-1,8 15,-10-21,12 24,-14-30,-1 0,1 1,-1-1,0 1,1-1,-1 1,0 0,0-1,0 1,0-1,0 1,0-1,-1 1,1-1,-1 1,1-1,-1 1,0 1,1-3,-1 1,0 0,1-1,-1 1,1-1,-1 1,0-1,0 1,1-1,-1 0,0 1,0-1,1 0,-1 0,0 1,0-1,0 0,1 0,-1 0,0 0,0 0,0 0,0 0,1 0,-1 0,0-1,0 1,0 0,1 0,-2-1,-21-11,16 6,0 1,1-1,0 0,1 0,-10-14,-14-15,-93-74,106 93,-17-18,-1 2,-1 1,-46-31,49 42,-10-6,0-2,2-1,1-2,-34-37,-132-137,166 167,0 2,2-2,2-2,-57-82,85 113,0-1,-1 1,0 1,0 0,-1 0,-17-12,-13-11,-3-9,-42-52,28 29,-2 3,-91-74,-86-68,203 174,-55-42,-10-9,76 61,-1 1,-41-23,46 31,0-2,0 0,2 0,-1-2,1 0,1-1,-13-15,20 21,-1 0,0 0,0 1,-1 0,0 0,-1 1,1 1,-1-1,0 2,-17-7,-37-20,60 28,1 1,0-1,0 0,0 0,1 0,-4-4,6 7,-1-1,1 1,0 0,-1-1,1 1,0 0,0-1,-1 1,1-1,0 1,0 0,-1-1,1 1,0-1,0 1,0-1,0 1,0-1,0 1,0 0,0-1,0 1,0-1,0 1,0-1,0 1,0-1,0 1,0-1,0 1,1 0,-1-1,0 1,0-1,1 1,-1 0,0-1,1 1,-1-1,0 1,1 0,-1 0,0-1,1 1,-1 0,0 0,1-1,-1 1,1 0,-1 0,1 0,-1 0,1 0,-1 0,1-1,-1 1,0 0,1 0,-1 0,1 1,-1-1,1 0,-1 0,1 0,0 0,20 2,-1 1,1 1,-1 1,25 8,43 10,-63-18,0 0,0 2,-1 1,39 18,-49-20,1 0,0-1,0-1,1-1,0 0,22 1,99-4,-72-2,522 1,-327 1,-234 2,0 0,41 10,21 3,41-13,-7 1,-103-1,-1 2,21 5,-20-3,31 3,98-4,-110-6,1 2,-1 1,48 9,-72-8,2 0,-1 1,1 0,28 13,-39-14,0 0,-1-1,0 1,1 1,-1-1,-1 0,1 1,0 0,-1 0,0 0,0 1,0-1,0 1,-1-1,1 1,1 7,12 54,-6-18,6 18,-3 0,-2 1,-3 1,-2 72,-8 639,1-758,-1 0,-1-1,-9 30,6-26,-5 48,11 5,1-53,-1-1,-1 0,-6 35,6-54,0 0,-1 0,1 0,0 0,-1-1,0 1,0 0,0-1,-1 1,1-1,-1 0,1 0,-1 0,0 0,-1 0,-4 3,5-4,0-1,-1 1,1-1,0 0,0 0,-1 0,1-1,-1 1,1-1,-1 1,1-1,-1 0,1-1,-1 1,1-1,0 1,-1-1,1 0,-7-3,6 2,-1 0,1-1,0 0,0 0,1 0,-1 0,0 0,1-1,0 0,0 1,0-1,0 0,1-1,-4-6,-2-7,1-1,-6-25,3 12,-68-223,57 173,-12-97,-37-457,64 572,-2-1,-3 2,-3-1,-3 2,-40-98,43 125,8 21,1 0,-2 1,0 0,-11-16,15 25,0 0,-1 0,1 1,-1 0,0 0,0 0,0 0,0 0,-1 1,1 0,-1 0,1 0,-1 0,0 1,1 0,-1 0,-5-1,7 2,1 0,-1 0,1-1,-1 2,1-1,-1 0,0 0,1 1,0-1,-1 1,1 0,-1 0,1 0,0 0,0 0,-1 1,-3 2,4-2,-1 1,1 0,0 0,0 0,0 0,0 0,0 0,1 1,-1-1,1 1,-1 3,-1 10,1-1,0 0,1 1,1 23,1-31,4 351,-4-335,1 0,1 0,1-1,12 40,41 92,-35-102,7 18,-8-21,29 105,-37-102,2-1,35 82,-42-114,-2 1,0 0,-1 0,-1 1,-1-1,1 35,-1-13,-2-35,1 1,0-1,1 1,0-1,1 0,0 0,8 13,-6-10,-1 0,1 0,4 17,8 30,28 62,-8-23,-28-73,-4-11,0 1,5 21,-10-33,0 0,-1 0,1 0,-1 0,0 0,0 0,0 0,0 0,0 0,-1 0,1 0,-1 0,0 0,0 0,0 0,0 0,-1-1,-1 5,1-6,1 1,0-1,-1 0,1 0,0 1,-1-1,0 0,1 0,-1 0,0-1,1 1,-1 0,0 0,0-1,0 0,1 1,-1-1,0 0,-2 0,0 0,-1 0,1-1,0 0,0 0,0 0,0 0,0-1,-5-2,-5-4,0 0,1-1,-18-16,-197-188,63 55,-104-110,198 180,38 45,-56-55,66 74,2 0,0-2,-18-29,22 33,-1 1,-1 1,-22-20,-9-8,41 39,-6-6,1 0,0-1,2-1,-13-20,19 27,-1 0,0 1,0-1,-1 1,0 1,-1 0,0 0,-15-11,4 3,1-2,1 0,-31-40,27 30,-32-30,-100-92,133 132,-1 1,0 0,-2 2,-42-21,-28-18,21 14,49 28,-40-27,50 30,-1 1,-1 0,0 1,0 0,0 2,-17-5,15 6,1-2,0 0,0-1,1 0,-20-13,25 13,-1 1,0 1,0-1,0 2,-19-5,18 5,0 0,1 0,-1-1,-21-13,17 8,1 1,-1 1,-1 1,1 0,-26-6,9 5,-65-6,124 15,0 0,-1 0,0 2,32 6,-30 1,0 1,-1 1,33 21,27 13,-60-34,-11-5,0 0,0-2,0 1,19 3,-5-4,0 2,-1 1,44 19,77 31,-132-53,11 7,31 17,-39-18,1-1,-1-1,38 11,-11-10,33 9,-71-16,1 0,-1 0,0 1,0 0,-1 1,14 9,98 86,-102-87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4:06.378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36 29,'6'134,"33"182,-21-192,0-10,-7-58,-3 0,1 69,-12 898,3-1014,1 1,-1-1,2 0,-1 0,1 1,0-1,1 0,0-1,8 15,-8-18,-1 0,2-1,-1 0,0 0,1 0,0 0,0 0,0-1,0 1,1-1,-1 0,1-1,0 1,0-1,0 0,0 0,0 0,6 0,9 1,33 2,10 0,22 7,116 1,-180-11,0 1,-1 0,1 2,-1 0,30 12,-25-8,0-1,49 8,-38-12,-8-1,40 9,22 5,-65-14,1 2,0 1,30 11,135 52,-151-57,1-2,77 10,2-3,-73-9,68 3,-3-12,57 2,-155 1,-1 1,0 1,0-1,-1 2,24 11,-20-8,0-2,29 9,-1-8,-1-2,1-2,84-6,-34 0,-89 3,17 0,-1 0,0-2,31-6,-48 7,1 0,-1 0,1 0,-1-1,1 0,-1 0,0 0,0 0,0-1,0 1,-1-1,1 0,-1 0,0-1,1 1,-1-1,-1 1,1-1,-1 0,1 0,-1 0,2-6,-2 2,0 0,-1 0,0-1,0 1,-1-1,0 1,0 0,-1-1,0 1,-1 0,1-1,-2 1,1 0,-1 0,0 1,-1-1,-5-8,2 4,-1 0,-1 1,0 0,0 1,-1 0,0 0,-1 1,0 0,-19-11,11 9,0-1,-28-24,29 23,0 1,-1 0,-1 1,0 1,-40-13,5 0,-90-44,-90-37,116 69,81 25,-55-21,-42-23,-130-60,246 104,-369-174,366 174,1-2,0 0,-34-26,-53-54,43 35,-98-73,147 115,0-1,1 0,0-1,-13-21,17 22,0 0,-2 1,0 1,0 0,-27-21,23 21,0 0,1-1,1-1,-20-26,-15-16,23 31,2-2,1 0,1-2,1 0,-24-49,37 57,-12-40,-2-7,-46-70,56 117,9 14,0 0,0 0,0 0,1 0,1-1,-3-16,4 24,1-1,0 1,0 0,-1-1,2 1,-1 0,0-1,0 1,1 0,-1-1,1 1,0 0,-1-1,1 1,0 0,0 0,1 0,-1 0,0 0,1 0,-1 0,1 1,0-1,0 0,-1 1,1-1,0 1,0 0,0 0,0 0,1 0,3-2,-3 3,1-1,0 1,0-1,0 1,0 0,0 1,0-1,0 1,0-1,-1 1,1 0,0 0,7 4,4 3,27 18,-28-17,7 4,-2 2,0 0,-1 0,0 2,-1 0,-1 1,-1 1,0 1,-2 0,0 0,12 28,-15-30,0-1,1 0,1-1,1 0,0-1,19 16,22 27,41 38,-23-26,8 24,-47-53,47 46,-6-10,-51-51,1-2,54 44,-56-50,-1 0,28 32,-36-35,0-1,1 0,1-2,0 1,1-1,32 17,-25-16,0 1,-1 1,-1 0,37 36,-35-29,1-2,49 33,-13-22,-37-19,0 0,40 30,-62-42,-1 1,1-1,0 0,-1 1,1-1,-1 1,1-1,0 1,-1-1,0 1,1 0,-1-1,1 1,-1 0,0-1,1 1,-1 0,0-1,0 1,1 0,-1-1,0 1,0 0,0 1,-1-1,1-1,-1 1,1 0,-1-1,1 1,-1-1,1 1,-1-1,0 1,1-1,-1 0,0 1,1-1,-1 0,0 1,0-1,1 0,-3 0,-44 4,42-4,-372-3,319 0,-67-11,-29-2,51 15,59 2,-1-2,-83-13,88 5,-47-17,68 21,-1 0,1 1,-1 1,-20 0,6-1,29 4,-1-1,1 0,1 0,-1 0,0 0,0-1,0 0,1 0,-1-1,1 1,0-1,-1 0,1 0,-5-5,6 5,1 0,1 0,-1 1,0-1,1 0,-1 0,1-1,0 1,0 0,0 0,0-1,1 1,-1 0,1-1,0 1,0 0,0-1,1 1,-1-1,1 1,0 0,1-6,44-97,-34 63,-2 0,-2-1,5-72,-10-137,-4 173,-1-465,2 512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4:13.391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305 0,'4'1,"1"0,-1 0,0 1,0 0,0-1,-1 1,1 1,0-1,-1 0,6 5,7 5,489 316,-456-297,-35-23,-1 0,0 1,21 18,-16-10,1-2,1-1,27 16,11 8,-5-1,-19-14,-1 1,46 45,38 34,-5-6,7 31,-7-6,-41-42,14 14,68 76,-30-30,-99-115,17 16,40 53,-71-82,-1-1,14 11,15 16,4 5,-33-35,-1 0,0 0,0 1,0 0,9 16,7 19,-2 0,21 61,-27-74,-16-31,0 1,1-1,-1 1,0-1,1 1,-1-1,0 0,1 1,-1-1,1 0,-1 1,1-1,-1 0,1 0,-1 1,1-1,-1 0,1 0,-1 0,2 0,-2 0,1 0,-1-1,1 1,-1-1,1 1,-1-1,0 1,1-1,-1 1,1-1,-1 1,0-1,0 1,1-1,-1 0,0 1,0-1,0 0,0 1,0-1,0 0,0 1,0-2,0-5,-1 0,0 0,0 1,0-1,-1 0,0 0,-1 1,1-1,-1 1,-6-10,-10-26,11 13,-5-54,-3-13,-36-156,44 189,-21-222,28 215,16-133,1 47,-8 73,7-9,-8 55,3-44,-10-14,2-20,10 61,-9 43,0 0,0-1,-1 1,1-19,-3 27,0 0,-1 0,1 0,-1 0,1 0,-1 0,0 0,0 0,0 1,0-1,-1 0,1 1,-1-1,0 1,1-1,-1 1,0 0,-1 0,1 0,0 0,0 0,-5-2,1 0,-2 1,1 0,0 0,-1 0,1 1,-1 0,-11-1,-62-2,13 1,-369-42,-158 32,375 16,-278-2,484 0,0 0,0-1,0-1,0 0,0-1,1-1,-17-6,27 9,5 1,12 3,21 8,157 68,-154-63,57 34,-15-6,-4-13,-13-7,-40-13,0 1,-1 1,0 1,20 17,-18-12,2-1,0-2,39 20,-46-26,-1 1,0 1,-1 1,0 0,21 23,27 21,36 28,-67-55,5 10,4 4,50 46,-67-68,45 48,-25-21,1-6,-33-32,-1 1,-1 0,0 0,0 1,-2 0,0 1,0 1,8 17,-12-20,1 0,0 0,1-1,0 0,0 0,1-1,19 17,60 67,-63-58,-22-31,0 1,0-1,0-1,0 1,1 0,0-1,0 0,0 0,10 7,-14-11,1 0,-1 0,1 1,-1-1,1 0,-1 0,1 0,-1 0,1 0,-1 0,1 0,-1 0,1 0,-1-1,1 1,0 0,-1 0,1 0,-1-1,0 1,1 0,-1 0,1-1,-1 1,1 0,-1-1,0 1,1-1,-1 1,0 0,1-1,-1 1,0-1,1 1,-1-1,0 1,0-1,0 1,0-1,0 1,1-1,-1 1,0-2,2-25,-3 20,-1-1,1 1,-2 0,1 0,-1 0,0 0,-1 0,-4-6,-40-54,30 44,-160-241,-33-43,159 244,-2 2,-94-80,117 118,-2 2,0 1,-41-18,63 32,-36-14,-75-23,-17-7,120 43,0 1,-23-4,-12-4,-54-20,86 28,0 1,0 1,0 1,-1 1,-32 1,20 0,-37-5,25-1,-113-13,118 16,-48-11,52 8,-67-5,-91 13,222 8,0 1,31 19,17 14,2-3,111 43,-141-66,84 29,-104-37,31 15,18 7,35-2,-51-16,-45-11,0 1,-1 0,1 1,-1 0,16 8,79 57,-17-9,-89-59,158 101,-4 29,-137-115,1 0,29 16,10 8,-41-25,-1 1,24 28,-1-1,170 136,-13-13,-107-81,124 89,-206-167,0-1,12 16,-15-16,0-1,0 1,0-1,1-1,-1 1,10 5,-14-9,0-1,0 1,0 0,0-1,0 0,0 1,0-1,0 1,0-1,0 0,0 0,0 1,0-1,0 0,0 0,0 0,0 0,0 0,0-1,0 1,0 0,0 0,0-1,0 1,0-1,0 1,0-1,0 1,0-1,0 1,0-1,-1 0,1 1,0-1,0 0,-1 0,1 0,-1 0,1 0,0 1,-1-1,0 0,1 0,-1 0,0 0,1 0,-1 0,0-1,0 1,0 0,0-2,1-5,-1-1,0 1,0-1,-3-16,-86-597,82 200,8 255,0 157,-2 0,0 0,0 0,-3-13,-4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2:45.161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254 0,'1'33,"-2"-1,-1 1,-2-1,-10 42,13-70,-12 42,1 0,2 1,3 1,-3 58,13 583,-4-665,-2 1,0-1,-8 25,5-20,-5 45,9 5,3-54,-1 0,-2 0,-1 0,-6 27,1-8,1 0,3 0,1 0,4 52,-1-73,0-10,1-1,0 0,5 23,-5-31,0 0,0-1,1 1,-1 0,1-1,0 0,0 1,0-1,0 0,1 0,-1 0,1 0,-1-1,1 1,0-1,6 5,44 20,-5-2,-1 2,69 51,-89-54,2-2,0-1,1-2,1-1,40 18,2-5,47 17,-100-42,0 0,0-2,1 0,24 1,-25-4,3 0,-1 1,40 7,-23-1,1-2,75 0,-69-5,73 12,-52-3,108 4,71-15,-91-1,586 2,-720-1,1-1,-1-2,29-7,-25 5,48-5,-19 10,-33 2,30-4,-51 3,1 0,0 0,-1 0,1 0,0 0,-1 0,1 0,-1-1,1 1,0 0,-1 0,1 0,-1-1,1 1,-1 0,1-1,-1 1,1 0,-1-1,1 1,-1-1,1 1,-1-1,0 1,1-1,-1 1,0-1,1 1,-1-2,0 1,0 0,0 0,-1 0,1 0,0 0,-1 0,1 1,0-1,-1 0,0 0,1 0,-1 0,1 0,-1 1,-1-2,-2-2,0 0,0 1,-1 0,1 0,-1 0,-5-2,-141-40,21 8,106 29,4 2,1 0,0-1,0-1,1-1,-34-23,29 15,-1 0,-1 2,0 0,-44-18,9 7,-60-37,98 50,11 6,1 0,1 0,0-1,0-1,0 0,-13-18,12 14,-1 1,-23-21,-13-3,30 24,0 0,1-1,0-1,-26-31,27 24,7 11,1-1,-1 1,-1 0,-11-9,-40-34,-52-39,74 65,20 13,-1 0,-37-19,14 10,0-1,2-3,-48-40,-36-16,90 63,1-1,0-3,-29-27,-23-19,7 7,62 47,0-2,-18-26,19 23,-34-35,-4 0,-73-100,84 100,-2 1,-67-62,-141-108,107 114,91 72,21 19,33 20,0 0,0 0,-1 0,1 0,0 0,-1-1,1 1,0 0,-1 0,1 0,0 0,-1 0,1 0,0 0,-1 0,1 0,0 0,-1 0,1 0,0 0,-1 0,1 1,0-1,-1 0,1 0,0 0,0 0,-1 1,1-1,0 0,-1 0,1 2,0-1,0 0,0 0,0 0,0 0,0 0,0 1,0-1,1 0,-1 0,0 0,1 0,-1 0,1 0,0 1,4 9,1-1,0 0,0 0,1-1,0 0,11 11,59 49,-50-47,29 32,53 59,-90-94,-2 0,-1 1,19 28,36 73,-22-37,96 174,-17-28,-66-123,65 105,-96-167,2-1,54 57,-65-80,2-1,1-1,29 17,-16-10,-32-22,-1 0,1 0,-1 1,0 0,0 0,0 1,0 0,-1-1,0 1,-1 1,6 9,-6-5,1-1,-2 1,1 0,-2 0,1 0,-1 20,0 16,-7 48,6-92,-1 1,1-1,-1 0,0 0,0 1,0-1,0 0,-1 0,1 0,-1 0,0 0,0-1,0 1,0 0,0-1,0 0,-1 1,-2 1,1-2,0 0,0 0,0 0,-1 0,1-1,0 0,-1 0,1 0,-1 0,1-1,-10 0,2 0,0-2,-1 0,1 0,0-1,0-1,0 0,1 0,-21-12,31 15,-122-75,99 60,2-1,0-1,-20-21,-42-56,-39-40,114 127,1-1,0-1,1 0,-1 0,2 0,0-1,0 0,1 0,0 0,-5-20,8 25,0-1,0-1,-1 1,0-1,-5-10,8 18,0 0,0 0,-1 0,1-1,0 1,0 0,0 0,0 0,0 0,0 0,0-1,0 1,-1 0,1 0,0 0,0 0,0 0,0 0,0 0,-1-1,1 1,0 0,0 0,0 0,-1 0,1 0,0 0,0 0,0 0,0 0,-1 0,1 0,0 0,0 0,0 0,0 0,-1 0,1 1,0-1,0 0,0 0,0 0,-1 0,1 0,0 0,0 0,0 0,0 1,-6 11,2 15,1 251,5-142,-1-65,-3 93,0-149,-1 0,-1 0,0 0,-1 0,-10 20,6-14,-8 31,-11 37,20-67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0:27:51.296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426 4356,'-19'-10,"-2"1,1-2,0 0,0-2,2 0,-35-31,27 16,0-2,-41-64,62 85,0 1,1-1,1 0,-1 0,1 0,1 0,0-1,0 1,0-13,1 15,1 0,1 0,-1 0,1 0,1 1,-1-1,1 0,0 1,1-1,-1 1,1 0,0 0,7-9,-3 4,-1 1,-1-1,1 0,-1 0,-1 0,0-1,-1 1,0-1,2-22,-2-7,-4-64,0 55,1-10,0-11,-2 1,-4 0,-16-82,-24-81,36 180,-19-61,13 60,11 30,-4-42,7 42,-11-44,5 28,2 0,1-1,2 1,4-63,-1 70,1 15,1 0,0 0,2 1,0-1,6-17,39-81,-22 68,-21 39,0 0,-1-1,0 1,-1-1,0 0,0 0,-1 0,3-17,-1-74,0 3,23-336,-11 231,0 1,-18-378,1 577,0-1,0 1,0 0,1 0,-1 0,1 0,0 0,0 1,2-6,-3 8,1-1,-1 0,1 1,0-1,-1 0,1 1,-1-1,1 1,0-1,0 1,-1 0,1-1,0 1,0 0,-1-1,1 1,0 0,0 0,0 0,0 0,-1 0,1 0,0 0,0 0,0 0,0 0,-1 0,1 0,0 1,0-1,0 0,-1 1,1-1,0 0,0 1,-1-1,1 1,0 0,4 3,1-1,-2 1,1 1,0-1,-1 1,0-1,0 1,0 1,-1-1,0 0,4 9,4 11,10 34,-12-33,2 2,1 0,2-1,29 44,62 68,-54-74,186 200,-193-220,16 17,146 167,-61-51,-107-131,3-1,1-2,83 66,-40-41,101 109,18 8,-98-96,-102-87,65 59,-2 2,72 89,-103-105,3-3,80 76,-69-78,62 51,21 24,-23-18,-62-62,161 144,-173-150,71 52,19 15,57 73,-98-103,-56-48,33 32,100 87,-133-118,-17-11,0 0,-1 1,0 0,-1 0,16 26,31 73,-46-89,-5-8,1-1,1 0,0 0,1-1,0 0,1-1,1 0,-1-1,2 1,-1-2,1 0,1-1,0 0,21 10,-11-7,45 19,-67-29,1-1,-1 1,1-1,-1 0,0 1,1-1,-1 0,1 0,-1 1,1-1,-1 0,1-1,-1 1,0 0,1 0,-1-1,1 1,-1 0,0-1,1 0,-1 1,0-1,1 0,-1 1,0-1,0 0,0 0,0 0,0 0,0 0,0-1,0 1,0 0,-1 0,1 0,0-1,-1 1,1 0,0-4,1-4,0 0,0-1,-1 0,-1 1,0-11,1 10,-4-514,0 173,3-426,-3 705,-13-72,-2-66,19-130,0 321,1 0,1 1,1-1,1 1,0 0,10-22,-3 5,-6 14,0 0,-2-1,3-36,-3-69,-4 93,1-31,-5-184,-24 61,-43-187,10 72,58 286,1 0,1 0,0 0,1 0,4-24,-4 37,1 1,-1-1,1 0,0 0,1 0,-1 1,1-1,-1 1,1-1,0 1,0-1,1 1,-1 0,1 0,0 0,-1 1,1-1,0 1,1-1,-1 1,0 0,1 0,-1 0,1 1,-1-1,1 1,0 0,7-1,1 1,1 0,0 1,-1 0,1 1,0 1,-1 0,1 0,-1 2,0-1,0 1,0 1,16 9,12 9,-1 2,39 31,-32-21,-32-27,-1 2,-1 0,1 1,-2 0,1 0,-2 1,14 19,-1 7,2-1,54 61,-42-55,-2 1,-2 2,48 89,-76-127,-1 0,0 1,0-1,-1 1,-1 0,1 0,1 16,-3-21,-1-1,0 1,-1-1,1 1,0-1,-1 1,0-1,0 0,0 1,0-1,0 0,-1 0,1 0,-1 0,0 0,0 0,0 0,0-1,-1 1,1-1,-1 1,0-1,-4 3,-20 11,20-13,1 0,0 1,0-1,0 2,0-1,-6 7,11-10,-1 1,1 0,0 0,0 0,0 0,0 1,0-1,0 0,0 0,1 1,-1-1,1 0,0 1,0-1,-1 0,1 1,1-1,-1 0,0 1,1-1,-1 0,1 0,1 4,1 1,0-1,0 0,0 0,1 0,0-1,0 1,1-1,-1 0,1 0,10 7,7 4,34 19,-38-24,321 194,-316-190,-1 0,0 2,-1 0,-1 1,23 28,-10-6,50 80,-14-27,-26-37,-10-14,-18-23,17 25,-13-16,2-1,37 40,-29-36,26 36,-47-54,7 10,2 0,0-1,1-1,1 0,40 32,-35-35,-1 2,-2 1,27 31,-26-27,1-1,35 28,-43-40,0 0,-1 1,0 0,-1 1,14 19,1 4,43 41,14 18,-14-11,32 45,-87-107,-1 1,-1 0,-1 1,9 27,-10-14,-1 1,-2 1,7 64,-3 124,-11-167,-1-32,1 0,2 0,1-1,1 1,11 30,-11-43,1 0,0 0,1-1,1 0,1-1,-1 0,2 0,0-1,26 23,-27-26,1-1,1 0,-1-1,1-1,1 0,-1 0,1-1,0-1,1 0,-1-1,1 0,0-1,0-1,0 0,0-1,0 0,22-3,1-4,71-21,-79 18,0 1,0 2,1 1,43-3,-63 10,0 0,0 0,-1 0,1 1,-1 1,1 0,-1 0,17 11,13 5,18 9,-1 3,91 67,-99-65,-26-19,1-1,0-1,1-2,0 0,1-1,0-1,28 5,124 25,-113-23,-51-12,2 0,-1 0,0-2,1 0,-1 0,1-1,28-3,-41 2,1 0,-1-1,0 0,0 1,1-1,-1 0,0 0,0 0,0 0,0-1,0 1,0 0,-1-1,1 0,0 1,-1-1,1 0,-1 0,0 0,0 0,1 0,-1 0,0 0,-1 0,1 0,0 0,0-5,0-2,0 0,0 0,-2 1,1-1,-1 0,-2-9,-14-67,-40-113,40 142,-93-278,-26 11,127 305,1 3,0 0,1-1,0 0,1 0,1 0,1-1,-4-25,7-208,4 123,-3-994,19 726,0-23,-22 286,5-178,7 232,29-119,-17 97,-18 88,0 1,0 0,9-19,-10 25,1 1,-1 0,1-1,0 1,0 0,0 0,0 1,1-1,-1 1,1 0,5-4,-7 6,-1 0,1 1,0-1,0 0,-1 1,1 0,0-1,0 1,-1 0,1 0,0 0,0 0,0 0,0 0,-1 0,1 1,3 0,29 17,-6 0,-2 2,30 29,-29-25,271 251,-81-71,-177-167,142 132,-128-113,56 73,-84-95,3 0,1-2,59 49,-81-75,-1 1,0 0,-1 0,1 0,-1 1,-1 0,0 0,6 11,-1-4,0 1,1-2,1 1,0-2,28 24,-18-17,20 25,91 94,0 1,-97-93,-25-30,1-1,1 0,23 20,-12-14,-2 0,39 50,90 104,-130-155,42 32,12 12,143 130,-159-142,54 63,-62-61,106 125,-107-124,-31-37,-2 1,22 30,-14-15,2-2,1-1,45 41,42 46,-88-90,57 50,-53-53,52 58,-62-60,2-2,43 34,-38-33,45 46,-56-49,2 0,0-1,33 24,35 30,3 2,-71-59,0 0,0 1,-2 1,18 23,-17-20,-2-4,2 0,0-1,1-1,0-1,1 0,1-2,43 20,-57-28,0 0,-1 0,0 1,1 0,6 7,20 15,114 71,-129-85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31.752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125 8779,'3875'0,"-3653"18,-43-1,-25 2,-6-1,-112-15,44 10,-53-7,1-1,0-2,31 0,-56-3,0 0,0 0,0-1,0 1,0-1,0 0,-1 0,1 0,0 0,0 0,4-3,-6 4,-1-1,1 1,-1-1,1 1,-1-1,1 0,-1 1,0-1,1 1,-1-1,0 0,1 1,-1-1,0 0,0 0,0 1,0-1,0 0,1 1,-1-2,-1 0,1 1,0-1,-1 1,1-1,-1 0,0 1,0-1,1 1,-1 0,0-1,0 1,-1-2,-62-66,44 49,1 0,1-1,-21-32,36 47,-1-1,0 0,-1 1,0-1,0 1,0 1,-1-1,0 1,0 0,0 0,-1 1,1-1,-1 1,-14-5,4 2,-1-1,1-1,1-1,0 0,-15-13,-68-65,30 24,-27-21,-11-10,-139-96,211 167,2-2,0-1,-53-59,-40-38,-24-28,119 115,1-2,-31-54,49 74,-27-33,0 1,7 4,-2 2,-41-41,55 63,-33-50,41 56,4 8,0 0,-1 1,0 0,0 0,0 1,-17-9,-6-6,18 10,1 0,1 0,0-2,-16-22,19 22,-1 2,-1-1,1 1,-2 1,-22-18,-34-10,50 30,1-1,-1-1,2 0,-26-23,19 14,-1 0,0 2,-1 0,-1 2,-41-19,36 18,2-2,-42-34,-28-18,82 60,-25-13,2-2,-45-39,54 41,0 1,-38-20,38 25,1-2,-48-41,-48-66,112 113,-1 1,0 0,-1 0,-18-9,16 10,1 0,0-1,-20-20,3-1,-3 1,-41-29,-37-41,83 71,-67-51,47 42,33 25,-23-16,17 14,1-1,1-2,1 0,-26-32,-21-21,47 53,-26-27,-3 2,-68-47,86 70,-2 2,-1 1,-39-16,64 33,0-2,0 1,0-1,0-1,1 0,0 0,0-1,1-1,0 1,-15-18,15 15,-1-1,0 2,-1-1,0 1,0 1,-1 0,0 1,-15-8,-38-24,62 37,0 0,1-1,-1 1,1-1,0 1,0-1,0 0,0 1,0-1,-2-6,4 8,0 1,-1-1,1 0,0 0,0 0,0 0,0 0,0 0,0 0,0 0,0 0,0 0,0 0,0 1,1-1,-1 0,0 0,1 0,-1 0,1 0,-1 1,1-1,-1 0,1 0,-1 1,1-1,0 0,-1 1,1-1,0 1,0-1,-1 1,1-1,0 1,0-1,0 1,0 0,0 0,0-1,-1 1,1 0,2 0,6-1,1 0,-1 1,1 0,-1 1,1 0,-1 0,18 6,12 0,75 4,177-8,-173-4,1475 0,-1370-17,-36 1,90 17,40-2,-184-13,-8 0,353 10,-269 7,-192-2,5 1,-1-1,1-2,0 0,38-9,-38 5,-14 5,0-1,0-1,0 1,0-1,7-5,-13 7,0 0,0 0,0-1,-1 1,1-1,0 1,-1-1,0 0,1 0,-1 0,0 0,0 1,0-2,0 1,0 0,0 0,-1 0,1 0,-1 0,1-1,-1 1,0 0,0-3,-1-6,0 1,0 0,-1 0,-1 0,0 0,0 1,-1-1,-5-9,-46-74,33 59,2 1,-1 1,-2 1,-1 1,-55-52,-6 11,43 37,1-2,2-1,-35-43,66 69,-2-2,-1-1,0 2,-1-1,-22-16,-15-8,1-2,-57-58,88 82,0 0,-1 2,0 0,-37-19,27 16,-40-30,40 25,-1 1,0 2,-2 0,-47-19,64 31,-12-4,-1-2,2 0,-48-32,46 23,-11-8,-50-29,56 38,1-1,0-2,2-1,-27-27,35 31,-35-24,-12-9,48 33,-22-29,25 28,-34-33,25 31,1-1,1-1,1-1,-26-40,19 26,-2 1,-47-44,46 50,2-2,-54-74,69 86,-1 2,-1 0,-1 1,-23-19,15 14,-32-38,-43-44,2 3,38 39,41 45,-32-42,28 29,8 11,-16-28,20 31,0 0,-20-22,-13-17,-50-74,48 51,28 45,-49-64,32 52,3-2,2 0,2-3,-32-75,57 118,-1 1,0 0,0 0,-14-15,11 14,0 0,-10-18,-10-25,1-1,-24-72,41 98,-23-38,-2-6,36 71,-1 0,0 0,1 0,0 0,-1 0,1 0,-1 0,1 0,0 0,0 0,-1 0,1 0,0 0,0 0,0 0,0 0,1 0,-1 0,0 0,0 0,0 0,1 0,-1 0,1 0,-1 0,1 0,-1 0,1 0,-1 0,1 0,0 0,-1 1,1-1,0 0,0 1,0-1,0 0,-1 1,1-1,0 1,0 0,2-1,1 0,-1 0,1 1,-1 0,1-1,0 1,-1 1,1-1,-1 1,1-1,-1 1,7 2,71 34,-63-27,1-1,0-1,1 0,0-2,0 0,0-1,33 3,246 28,-116-10,-68-18,130-8,-99-2,1724 2,-1848-1,1-2,0 0,22-7,-18 4,45-4,170 8,-133 3,-79-1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41.670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776 4692,'-4'-1,"0"0,0 0,0 0,1-1,-1 1,0-1,0 0,1 0,-1-1,1 1,0-1,0 0,0 1,0-1,-3-5,-4-2,-17-16,1-1,2-1,1-1,-29-47,47 66,1-1,-1 0,1 1,1-2,0 1,1 0,-2-23,3 9,1 0,4-39,-2 53,1 0,0 0,0 1,8-17,4-11,2-19,-13 37,1 1,1 1,1-1,0 1,1 0,1 1,14-19,-11 20,0 0,-1-1,0 0,-2-1,0 0,-1 0,8-27,-4 8,-6 19,0-1,3-21,9-46,2-7,-19 81,0-1,0 1,-2-1,1 0,-4-19,-5-10,-1 1,-2 0,-24-56,21 69,-30-45,13 24,4 9,22 32,-1-1,1 1,1-1,0 0,0-1,1 1,-5-15,-5-53,10 53,-1-1,-12-36,-6 2,12 36,2 0,1 0,1-1,0-1,-3-35,9-179,3 113,-2-743,-1 848,-2 1,0 0,-1 0,-1 0,-14-35,10 30,1 0,-9-48,11-2,7-120,1 75,-2 101,1 0,0 0,1 0,9-32,-7 35,-1 3,1 1,0-1,1 1,0 0,11-17,0 4,0 0,-2-1,20-50,-28 63,1 0,-1 0,2 1,0 0,0 0,1 1,15-14,-21 21,1 1,0 1,0-1,0 0,0 1,0 0,0 0,1 0,-1 0,1 1,0 0,-1 0,1 0,7 0,-9 1,0 0,-1 0,1 0,0 1,0-1,-1 1,1 0,-1-1,1 1,0 0,-1 1,1-1,-1 0,0 1,1-1,-1 1,0 0,0 0,0 0,0 0,-1 0,1 0,0 0,-1 1,0-1,2 3,1 4,-1 1,-1-1,1 1,-2 0,1-1,0 15,-5 63,1-48,-1 288,3-297,2-4,0 0,10 41,3 21,-10 235,-7-183,4 42,-5 208,-3-320,-4-1,-27 97,29-131,-31 115,24-103,9-29,1 0,1 1,-3 20,3 1,-1 0,-1 0,-16 47,-14 35,-22 132,52-210,0 79,5-82,-1-1,-10 58,4-56,7-28,-1-1,-1 0,0 0,-1 0,-1 0,-10 22,7-23,1 0,1 1,0 0,1 0,0 1,1-1,1 1,-4 28,5-27,0-1,-1 0,-1 1,0-1,0 0,-2-1,0 1,0-1,-1 0,-15 19,21-31,0 1,0-1,0 0,0 1,0-1,-1 0,1 0,0 0,-1 0,1 0,-1 0,1-1,-1 1,0 0,1-1,-1 1,1-1,-1 0,0 1,0-1,1 0,-1 0,0 0,1 0,-1 0,0-1,0 1,1 0,-1-1,1 0,-1 1,0-1,1 0,-1 1,1-1,-1 0,1 0,0 0,-1-1,1 1,0 0,-1-2,-6-5,1 0,1 0,-1-1,2 0,-8-13,0-6,1 0,2-1,0 0,2-1,2 0,-5-41,-22-121,2 20,0-10,12 76,-7-116,25-421,30 259,-19 332,23-71,1-8,-31 120,0 0,0 1,1 0,6-13,6-5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6:48.419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0,'5'6,"-1"1,1 0,-2-1,1 2,-1-1,0 0,3 12,7 15,57 86,-43-78,-19-26,13 31,-15-32,1 1,15 23,-16-28,0-1,-1 2,0-1,-1 1,5 20,-5-16,1 0,8 17,-9-26,0-1,0-1,0 1,1 0,0-1,0 0,7 4,13 15,-8-5,-4-5,0 1,17 26,32 48,-19-28,-34-50,0 1,14 11,-14-14,-1 0,1 1,11 19,3 7,0-1,2-1,2-1,60 57,160 156,-231-233,33 23,-30-24,25 23,-41-32,23 20,-1 1,-1 2,21 29,-24-29,1-1,1-1,1-1,34 25,-21-17,-27-21,0 1,15 20,5 6,46 49,50 51,-76-87,-26-23,2-2,1-2,52 37,-48-39,36 32,29 19,-73-55,0 0,31 32,9 7,-52-46,1 1,17 23,-20-23,0 0,0-1,1 0,12 8,-15-12,3 0,0 2,0-1,-1 1,0 1,10 12,-12-13,0 0,1 0,0-1,0 0,1-1,17 10,19 16,-5 8,-31-30,0 0,0-1,13 10,-2-7,1 0,0-1,1-1,0-1,44 12,-42-15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3:34.319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0 263,'0'1060,"2"-1033,1 0,1 0,1-1,17 50,-3-11,-13-37,4 43,3 17,-11-78,1 1,1-1,0 0,0 0,1 0,7 11,-8-15,1 0,0 0,1-1,0 0,9 7,16 15,-16-12,0-2,0 0,1 0,1-2,0 0,26 13,114 37,-5-2,-130-50,-1-2,1 0,0-1,1-2,0 0,30 1,-29-3,-2 2,29 7,-30-6,30 4,-4-2,75 21,-79-16,86 12,-56-21,-49-3,-1 1,0 1,42 9,42 10,-26-6,-35-6,0-3,60 2,97-10,-74 0,366 2,-491 0,4 0,0 0,0 0,1-1,10-3,-18 4,0 0,1 0,-1-1,0 1,0-1,0 1,0 0,0-1,0 1,0-1,0 0,0 1,-1-1,1 0,0 0,0 0,-1 1,1-1,0 0,-1 0,1 0,0 0,-1 0,0 0,1 0,-1 0,0 0,1 0,-1-1,0 1,0 0,0 0,0 0,0 0,0 0,0 0,0-1,-1 1,1 0,0 0,-1-1,-1-2,0 0,0 0,0 0,0 1,-1-1,1 1,-1 0,0-1,-6-4,-37-24,23 16,-242-178,159 125,76 52,1-2,1-1,-36-31,36 25,-1 2,-1 2,-57-34,70 45,0 0,0-2,2 0,-1 0,2-1,-19-23,10 11,-2 1,-1 2,-1 0,-58-36,58 39,2-1,-37-38,21 19,23 26,0 0,0 2,-1 0,-1 2,-38-16,25 11,-34-20,-124-101,158 111,-46-23,45 28,-51-39,45 31,29 21,0 0,1-1,-16-15,15 13,0 0,0 2,-1-1,0 1,0 1,-18-7,17 7,0 1,0-2,1 0,-1 0,-19-19,19 13,-6-7,-2 1,-38-29,-27-17,85 65,0 0,0 0,0 1,-1-1,1 0,0 0,0 1,-1-1,1 1,-1-1,1 1,0 0,-1 0,1 0,-1-1,1 1,-1 0,1 1,0-1,-1 0,1 0,-3 1,4 0,-1 0,0 0,0-1,1 1,-1 0,1 0,-1 0,1 0,-1 0,1 0,0 0,-1 0,1 1,0-1,0 0,0 0,-1 0,1 0,1 0,-1 0,0 0,0 1,0-1,0 0,1 0,-1 0,1 0,0 1,6 17,1-1,1 0,1 0,1-1,14 17,-4-3,-5-11,-13-16,1 0,-1 0,0 0,0 0,-1 1,4 6,-6-11,0 1,0-1,0 1,0-1,0 0,0 1,0-1,0 1,0-1,0 1,0-1,-1 1,1-1,0 1,0-1,0 1,-1-1,1 0,0 1,-1-1,1 1,0-1,-1 0,1 1,0-1,-1 0,1 1,0-1,-1 0,1 0,-1 0,1 1,-1-1,1 0,-1 0,1 0,-1 0,1 0,-1 0,-23 3,21-3,-7 1,-15 0,0 0,0-2,-30-4,48 4,0-1,0 1,1-1,-1-1,0 1,1-1,0 0,-1-1,1 0,1 0,-1 0,0 0,1-1,0 0,0 0,-5-8,0-2,1 0,0-1,1 0,1 0,1-1,0 0,1 0,1-1,-3-25,5 17,1 1,1-1,1 1,1-1,2 1,6-27,-3 23,42-189,-48 213,0 1,1-1,-1 0,1 1,0-1,4-6,-6 10,0 1,1-1,-1 1,1-1,-1 0,1 1,-1-1,1 1,0-1,-1 1,1 0,-1-1,1 1,0 0,0-1,-1 1,1 0,0 0,-1-1,1 1,0 0,0 0,-1 0,1 0,0 0,0 0,-1 0,1 0,0 0,0 1,-1-1,1 0,0 0,0 1,-1-1,1 0,-1 1,1-1,0 1,-1-1,1 1,-1-1,1 1,-1-1,1 1,-1 0,1-1,-1 1,1 1,7 9,0 0,-1 0,-1 1,0-1,7 21,19 67,-29-88,44 131,-14-46,3-10,-2-4,-22-46,-5-20,-1 2,4 25,-8-28,1 0,1-1,0 1,0-1,2 0,-1 0,2-1,14 23,502 683,-465-650,2-3,4-2,72 55,-105-95,1-2,41 21,-66-39,-1 0,0 1,1 0,9 10,-15-14,0 0,1 1,-2-1,1 0,0 1,0-1,0 1,-1-1,1 1,0-1,-1 1,1 2,-1-3,0 0,0 0,0 0,-1 0,1 0,0 0,0 0,-1 0,1-1,-1 1,1 0,-1 0,1 0,-1-1,1 1,-1 0,0-1,1 1,-1 0,0-1,1 1,-1-1,0 1,-1 0,-5 2,0 0,-1 0,1-1,-1 1,1-2,-1 1,0-1,0 0,0-1,1 0,-1 0,-14-3,-9-2,-55-18,78 21,-108-41,13 4,16 14,-130-20,164 36,0-3,1-2,-99-40,-63-41,209 92,0 0,0 0,0 0,0-1,1 0,0 0,0 0,0 0,0-1,1 0,0 1,0-1,0 0,0-1,1 1,0 0,0-1,0 1,1-1,-1 0,1 1,1-1,-1 0,1-7,1-13,1-1,1 1,13-52,-11 57,-3 13,1-6,0 0,1 1,9-21,-12 31,1 0,-1 0,1 1,0-1,0 1,0 0,0-1,0 1,4-3,-4 4,-1 0,0 0,1 1,-1-1,1 1,-1-1,1 1,-1 0,1-1,-1 1,1 0,-1 0,1 0,0 0,-1 0,1 0,-1 1,1-1,-1 0,2 2,0-1,-1 0,0 1,1-1,-1 1,0-1,0 1,0 0,0 0,0 0,-1 0,1 1,-1-1,1 0,-1 1,0-1,0 1,0-1,0 1,0-1,0 4,2 9,0-1,0 22,-3-29,4 39,-2 1,-3-1,-1 0,-3 1,-1-1,-16 53,5-29,12-46,-1 0,-1-1,-1 1,-14 26,15-37,-61 120,60-115,1 0,1 0,1 1,0 0,-2 29,6-45,1-1,0 0,0 1,0-1,0 1,0-1,1 0,-1 1,1-1,-1 0,1 1,0-1,0 0,0 0,0 0,0 1,1-1,-1 0,2 1,0-1,-1-1,0 1,0-1,1 0,-1 0,1 0,-1 0,1 0,-1 0,1-1,0 1,-1-1,1 0,0 0,-1 0,6-1,16-2,0-1,0-2,27-10,-28 9,0 0,1 1,36-3,-25 7,-1-1,1-2,-1-1,38-13,-2-1,0 3,88-9,-8 2,2 7,-80 11,-52 4,32-10,-33 6,35-4,182 5,-161 6,-34 0,43 5,-38 2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3:39.971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937 287,'12'18,"0"0,1-1,1 0,0-1,25 21,-7-7,17 20,110 105,-135-133,-1 2,36 45,-48-56,2 0,-1-1,2 0,-1-1,25 15,-23-16,0 0,-1 1,0 0,-1 1,18 22,-16-18,-1 0,2-1,0 0,25 16,-20-15,0 1,22 23,205 221,-178-174,-52-62,1 0,32 31,-30-38,-2 1,0 1,25 35,-22-25,1-1,36 33,-31-34,45 59,-37-36,48 71,-11-27,-71-91,1-1,0 1,0-1,0 1,0-1,5 3,-8-5,1-1,-1 0,1 1,-1-1,1 0,0 0,-1 1,1-1,-1 0,1 0,0 0,-1 0,1 0,0 0,-1 0,1 0,-1 0,1 0,0 0,1 0,-2-1,1 0,0 1,0-1,-1 0,1 1,0-1,-1 0,1 0,0 0,-1 0,1 1,-1-1,0 0,1 0,-1 0,0 0,1-2,1-8,0 1,-1-1,0 1,-1-1,0 0,0 1,-1-1,-3-11,-5-15,-13-35,3 10,-46-214,54 209,3-1,1-81,9-315,0 443,0 0,1 0,1 1,1-1,1 1,11-26,1-7,-12 32,-2-1,0 0,-1 0,-1 0,-1 0,-5-43,4 59,-1 0,0 0,0 1,-1-1,1 1,-1-1,0 1,-1-1,1 1,-1 0,0 0,-1 1,1-1,-1 1,0-1,-4-3,-1 2,1 0,-1 0,0 1,0 1,-1-1,1 1,-1 1,-13-3,-42-12,12 2,-2 2,-103-12,-283 22,226 7,98-4,-131 3,216 2,-37 9,39-6,-46 3,-165-8,131-3,74-1,0-2,-60-14,53 9,26 4,1 0,-1-2,1 0,0 0,0-1,-19-15,-9-3,36 20,-1 0,1 0,1-1,-1 0,-11-15,12 15,0-1,0 0,-1 1,0 1,-12-9,-94-46,163 75,-35-6,0 0,-1 1,-1 0,16 15,-16-14,0 0,1 0,0-2,19 11,1-4,-2 1,1-2,0-2,1 0,39 7,-43-12,54 20,1 0,115 38,2 0,179 40,-276-67,-11-4,-33-12,-2 3,-1 2,99 64,-69-40,139 60,-132-62,-17-7,-66-38,0 1,0-1,0-1,0 0,20 2,-28-5,1 1,-1-1,1 0,-1-1,0 1,1-1,-1 1,1-1,-1 0,5-2,-7 2,1 0,-1 0,1 0,-1 0,0 0,1 0,-1-1,0 1,0 0,0-1,0 1,0-1,0 0,0 1,0-1,-1 1,1-1,0 0,-1 0,1-3,-1 0,1-1,-1 1,0-1,-1 1,1 0,-1-1,0 1,0-1,-1 1,0 0,0 0,0 0,0 0,-1 0,0 1,-3-6,-7-6,-1 0,-31-27,-5-7,-30-47,-61-66,119 142,0 0,-1 2,-1 1,-1 0,-31-15,24 17,-1 1,0 2,-1 1,0 2,0 1,-2 2,-64-6,-265 12,167 4,-208-3,406 0,0 0,0 0,0 0,0 0,0 0,0 0,-1 0,1 0,0 0,0 0,0 0,0 0,0 0,0 0,0 1,0-1,0 0,0 0,-1 0,1 0,0 0,0 0,0 0,0 0,0 0,0 0,0 0,0 1,0-1,0 0,0 0,0 0,0 0,0 0,0 0,0 0,0 0,0 0,0 1,0-1,0 0,0 0,0 0,0 0,0 0,0 0,0 0,0 0,0 1,0-1,0 0,0 0,0 0,0 0,0 0,1 0,-1 0,0 0,0 0,0 0,0 0,0 0,0 0,0 1,0-1,0 0,0 0,1 0,10 10,20 11,7-1,-1 3,-1 1,56 47,-17-10,106 65,-97-69,388 281,-321-220,84 59,-184-147,-34-21,0 1,0 1,-2 0,25 22,-21-13,2-1,0-1,39 25,-37-27,-2 1,0 0,29 32,-42-40,11 10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3:50.536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549 360,'-2'28,"-1"-1,-1 1,-2-1,-13 40,8-29,-9 53,14-34,-11 56,9-69,2 1,-1 55,8 92,1-72,-2-98,1 1,-1 0,-1 1,-2-1,-8 40,3-33,2 0,1 1,-1 43,7 96,1-70,-3-20,3 86,-1-159,1 0,-1-1,1 1,1 0,-1-1,1 0,0 1,0-1,1-1,0 1,0 0,0-1,1 0,0 0,0 0,0 0,8 5,11 5,0 0,51 22,-45-22,32 10,0-2,114 25,-36-11,-132-35,43 15,1-4,0-1,94 8,-112-19,3 0,66 11,-49-3,99 3,55-13,-73-1,-121 2,8-1,0 2,0 0,0 1,38 9,-22 1,2 0,0-1,66 8,-73-14,33 9,-37-8,57 7,-66-12,1 1,31-2,-48 0,0 0,0-1,0 0,0 1,0-1,0-1,0 1,0-1,0 1,-1-1,1 0,-1 0,7-5,-9 6,-1-1,1 1,0 0,-1 0,1 0,-1-1,1 1,-1 0,0-1,0 1,1 0,-1-1,0 1,0 0,0-1,0 1,-1 0,1-1,0 1,0 0,-1-1,1 1,-1 0,1 0,-1 0,0-1,1 1,-1 0,-2-2,-3-6,-1-1,-14-12,10 10,0 0,-2 0,0 1,0 0,-17-9,-26-23,30 23,-1 0,-34-18,29 19,-35-29,27 17,-2 2,-50-27,-93-38,144 72,1-2,-66-51,6 1,-22-14,106 75,-1 2,0 0,0 1,-1 1,-1 0,1 1,-1 2,-30-8,39 10,-1 0,1-1,0 0,1 0,-1-1,-8-8,-23-13,-36-15,-79-47,2 1,117 68,1-2,1-1,-57-50,64 48,-1 2,-1 1,-65-36,86 54,-1-1,1 0,0 0,0-1,1 0,0 0,0-1,0 0,1-1,0 0,0 0,1 0,0-1,-9-18,9 15,-1 0,0 0,-1 1,0 0,-1 0,-1 0,1 2,-1-1,-17-11,18 13,1-1,-1 1,1-1,1-1,0 0,0 0,1 0,0-1,1 0,-6-14,2-2,2 0,0-1,-3-35,5 15,4-47,1 58,-1-1,-10-64,3 67,0 0,-3 1,-26-60,26 73,-27-38,15 26,20 27,-1 0,1-1,0 1,-3-10,6 14,-1 0,0 1,1-1,-1 0,1 1,0-1,0 0,-1 0,1 1,0-1,1 0,-1 1,0-1,0 0,1 0,-1 1,1-1,-1 0,1 1,0-1,0 1,1-3,-1 4,0 0,0 0,0 0,0 0,-1 0,1 1,0-1,0 0,-1 0,1 1,0-1,0 1,-1-1,1 1,0-1,-1 1,1-1,-1 1,1-1,0 1,-1 0,1-1,-1 1,0 0,1-1,-1 2,3 1,14 22,0 1,25 52,-16-28,-17-32,-2 0,-1 0,0 1,-1 0,-1 0,3 29,-6-41,30 139,-18-82,-4-29,-3 1,3 37,-7 274,-4-170,2 391,0-533,-2 0,-2-1,-1 1,-1-1,-19 57,16-60,2 0,-6 52,-4 22,9-65,2 1,1 0,3 0,1 0,5 53,-3-91,-1 0,0 0,1 0,-1 1,1-1,0 0,0 0,1 0,-1 0,0-1,1 1,0 0,0-1,0 1,0-1,0 1,0-1,0 0,1 0,-1 0,1 0,0 0,0-1,-1 1,1-1,0 0,0 0,0 0,0 0,1 0,4 0,7 0,1 0,0-2,0 0,-1 0,19-5,-21 4,99-13,114 1,116 14,-153 2,37 16,8 0,80-20,-292 3,-1 2,1 0,27 8,-24-5,49 5,257-8,-169-5,294 2,-431-3,-22-1,-14-3,-51-15,23 9,-61-30,-11-11,-33-18,97 48,-1 1,-1 3,0 2,-102-23,107 30,-61-22,84 24,1 0,0-1,1 0,1-2,-19-14,0-3,-1 1,-57-30,78 47,1 0,0-1,1-1,0 0,-13-16,7 8,-28-23,-7 3,-88-76,-15-20,130 111,-2 1,-1 2,-42-24,45 29,2-1,-44-38,-16-12,50 40,0-1,-52-58,-32-27,66 67,-94-107,79 71,-56-59,83 101,6 7,1-2,-53-69,17 8,71 96,0 1,-1-1,1 0,0 0,0 0,0 0,1 0,-1 0,0 0,1 0,-1-1,1 1,0 0,0 0,0 0,0-1,0 1,0 0,1 0,-1 0,1 0,-1 0,2-3,-1 4,1-1,-1 0,1 0,0 0,-1 1,1-1,0 1,0 0,0-1,0 1,0 0,1 0,-1 0,0 0,0 1,1-1,-1 1,0-1,1 1,-1 0,3 0,4 0,1 0,-1 1,0 0,0 1,0 0,0 0,0 1,14 6,0 2,39 26,53 51,-85-67,-1 1,-1 2,0 1,35 42,-44-47,1-2,1 0,0-1,28 16,136 111,-73-54,367 273,-435-329,62 46,-106-80,7 4,-1 1,1 0,-1 0,10 11,-15-15,0 0,0 1,0-1,0 0,0 1,0-1,-1 1,1-1,-1 1,1-1,-1 1,1-1,-1 1,0-1,0 1,0 0,0-1,0 1,0-1,0 1,0-1,-1 1,1 0,-1-1,1 1,-1-1,0 1,1-1,-1 0,-2 3,-8 8,0-1,-1 0,-1-1,0 0,0-1,0-1,-21 10,3-4,-61 20,0-1,64-20,-136 63,147-68,0-1,-1 0,0-2,0 0,-1-1,-26 3,37-6,-65 15,45-9,-31 3,50-9,-1 0,0-1,0 0,1-1,-1 0,0 0,-9-4,9 3,0-1,0-1,0 0,1 0,0-1,0 0,0 0,0-1,1 0,0-1,1 0,-1 0,1 0,0-1,1 0,0-1,0 1,1-1,0 0,1-1,0 1,-5-19,-16-56,-14-58,7 7,17 80,2 0,-7-80,14 87,-1 0,-15-47,11 50,1 0,-3-59,12 91,2 9,-1-1,0 1,0-1,-1 1,1-1,-1 1,0 0,0-1,-1 1,1 0,-1 0,0 0,-3-5,5 8,-1 1,1 0,0 0,0 0,-1 0,1 0,0 0,-1 0,1 0,0 0,-1 0,1 0,0 0,-1 0,1 0,0 0,-1 0,1 0,0 0,-1 0,1 0,0 0,0 0,-1 1,1-1,0 0,-1 0,1 0,0 1,0-1,0 0,-1 0,1 0,0 1,0-1,0 0,-1 1,1-1,0 0,0 0,0 1,0-1,0 1,-8 17,-13 59,-15 117,13-64,-157 599,128-547,49-170,-1-1,0 0,-1 0,0-1,-1 0,-13 19,17-27,1 1,-1 0,0-1,1 1,0 0,0-1,0 1,0 0,-1 5,2-7,0-1,0 1,0-1,0 1,0-1,0 1,0-1,1 1,-1-1,0 1,0-1,0 1,1-1,-1 1,0-1,1 0,-1 1,0-1,1 1,-1-1,0 0,1 1,1 0,-1-1,0 1,0-1,1 1,-1-1,1 0,-1 0,0 1,1-1,-1 0,0 0,3-1,84-7,28-1,-87 6,0-1,45-12,-22 4,-45 11,49-13,-52 13,-1-1,1 1,-1 0,0-1,0 0,0 1,0-1,0 0,0-1,0 1,-1 0,1-1,2-3,-5 6,0-1,1 1,-1-1,0 1,0-1,0 1,0-1,1 1,-1-1,0 1,0-1,0 1,0-1,0 1,0-1,0 1,0-1,-1 1,1-1,0 0,-7-8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3:59.930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550 24,'6'1,"-1"-1,1 1,-1 1,0-1,0 1,1 0,7 4,0 0,252 131,-190-93,-38-21,2-1,0-2,69 26,-78-37,0 1,0 1,-1 2,35 21,10 11,-26-16,67 51,-44-20,109 84,-155-125,-1 2,-1 1,0 1,-2 1,24 36,-15-22,42 44,-49-59,3 1,-1 1,-1 2,35 50,-51-67,-1 0,17 16,4 6,37 44,-46-57,-2 0,0 2,-1 0,19 35,-32-51,0 4,2-1,-1 0,1 0,0-1,1 0,6 8,-1-3,19 26,-3-3,-11-14,-1 0,-1 0,18 38,-28-53,0 0,0 0,1 0,-1 0,7 5,-5-6,-1 1,0 0,0 0,5 9,31 52,12 23,-46-75,-2 1,8 29,-10-31,1 1,0-1,1-1,8 15,-10-21,12 24,-14-30,-1 0,1 1,-1-1,0 1,1-1,-1 1,0 0,0-1,0 1,0-1,0 1,0-1,-1 1,1-1,-1 1,1-1,-1 1,0 1,1-3,-1 1,0 0,1-1,-1 1,1-1,-1 1,0-1,0 1,1-1,-1 0,0 1,0-1,1 0,-1 0,0 1,0-1,0 0,1 0,-1 0,0 0,0 0,0 0,0 0,1 0,-1 0,0-1,0 1,0 0,1 0,-2-1,-21-11,16 6,0 1,1-1,0 0,1 0,-10-14,-14-15,-93-74,106 93,-17-18,-1 2,-1 1,-46-31,49 42,-10-6,0-2,2-1,1-2,-34-37,-132-137,166 167,0 2,2-2,2-2,-57-82,85 113,0-1,-1 1,0 1,0 0,-1 0,-17-12,-13-11,-3-9,-42-52,28 29,-2 3,-91-74,-86-68,203 174,-55-42,-10-9,76 61,-1 1,-41-23,46 31,0-2,0 0,2 0,-1-2,1 0,1-1,-13-15,20 21,-1 0,0 0,0 1,-1 0,0 0,-1 1,1 1,-1-1,0 2,-17-7,-37-20,60 28,1 1,0-1,0 0,0 0,1 0,-4-4,6 7,-1-1,1 1,0 0,-1-1,1 1,0 0,0-1,-1 1,1-1,0 1,0 0,-1-1,1 1,0-1,0 1,0-1,0 1,0-1,0 1,0 0,0-1,0 1,0-1,0 1,0-1,0 1,0-1,0 1,0-1,0 1,1 0,-1-1,0 1,0-1,1 1,-1 0,0-1,1 1,-1-1,0 1,1 0,-1 0,0-1,1 1,-1 0,0 0,1-1,-1 1,1 0,-1 0,1 0,-1 0,1 0,-1 0,1-1,-1 1,0 0,1 0,-1 0,1 1,-1-1,1 0,-1 0,1 0,0 0,20 2,-1 1,1 1,-1 1,25 8,43 10,-63-18,0 0,0 2,-1 1,39 18,-49-20,1 0,0-1,0-1,1-1,0 0,22 1,99-4,-72-2,522 1,-327 1,-234 2,0 0,41 10,21 3,41-13,-7 1,-103-1,-1 2,21 5,-20-3,31 3,98-4,-110-6,1 2,-1 1,48 9,-72-8,2 0,-1 1,1 0,28 13,-39-14,0 0,-1-1,0 1,1 1,-1-1,-1 0,1 1,0 0,-1 0,0 0,0 1,0-1,0 1,-1-1,1 1,1 7,12 54,-6-18,6 18,-3 0,-2 1,-3 1,-2 72,-8 639,1-758,-1 0,-1-1,-9 30,6-26,-5 48,11 5,1-53,-1-1,-1 0,-6 35,6-54,0 0,-1 0,1 0,0 0,-1-1,0 1,0 0,0-1,-1 1,1-1,-1 0,1 0,-1 0,0 0,-1 0,-4 3,5-4,0-1,-1 1,1-1,0 0,0 0,-1 0,1-1,-1 1,1-1,-1 1,1-1,-1 0,1-1,-1 1,1-1,0 1,-1-1,1 0,-7-3,6 2,-1 0,1-1,0 0,0 0,1 0,-1 0,0 0,1-1,0 0,0 1,0-1,0 0,1-1,-4-6,-2-7,1-1,-6-25,3 12,-68-223,57 173,-12-97,-37-457,64 572,-2-1,-3 2,-3-1,-3 2,-40-98,43 125,8 21,1 0,-2 1,0 0,-11-16,15 25,0 0,-1 0,1 1,-1 0,0 0,0 0,0 0,0 0,-1 1,1 0,-1 0,1 0,-1 0,0 1,1 0,-1 0,-5-1,7 2,1 0,-1 0,1-1,-1 2,1-1,-1 0,0 0,1 1,0-1,-1 1,1 0,-1 0,1 0,0 0,0 0,-1 1,-3 2,4-2,-1 1,1 0,0 0,0 0,0 0,0 0,0 0,1 1,-1-1,1 1,-1 3,-1 10,1-1,0 0,1 1,1 23,1-31,4 351,-4-335,1 0,1 0,1-1,12 40,41 92,-35-102,7 18,-8-21,29 105,-37-102,2-1,35 82,-42-114,-2 1,0 0,-1 0,-1 1,-1-1,1 35,-1-13,-2-35,1 1,0-1,1 1,0-1,1 0,0 0,8 13,-6-10,-1 0,1 0,4 17,8 30,28 62,-8-23,-28-73,-4-11,0 1,5 21,-10-33,0 0,-1 0,1 0,-1 0,0 0,0 0,0 0,0 0,0 0,-1 0,1 0,-1 0,0 0,0 0,0 0,0 0,-1-1,-1 5,1-6,1 1,0-1,-1 0,1 0,0 1,-1-1,0 0,1 0,-1 0,0-1,1 1,-1 0,0 0,0-1,0 0,1 1,-1-1,0 0,-2 0,0 0,-1 0,1-1,0 0,0 0,0 0,0 0,0-1,-5-2,-5-4,0 0,1-1,-18-16,-197-188,63 55,-104-110,198 180,38 45,-56-55,66 74,2 0,0-2,-18-29,22 33,-1 1,-1 1,-22-20,-9-8,41 39,-6-6,1 0,0-1,2-1,-13-20,19 27,-1 0,0 1,0-1,-1 1,0 1,-1 0,0 0,-15-11,4 3,1-2,1 0,-31-40,27 30,-32-30,-100-92,133 132,-1 1,0 0,-2 2,-42-21,-28-18,21 14,49 28,-40-27,50 30,-1 1,-1 0,0 1,0 0,0 2,-17-5,15 6,1-2,0 0,0-1,1 0,-20-13,25 13,-1 1,0 1,0-1,0 2,-19-5,18 5,0 0,1 0,-1-1,-21-13,17 8,1 1,-1 1,-1 1,1 0,-26-6,9 5,-65-6,124 15,0 0,-1 0,0 2,32 6,-30 1,0 1,-1 1,33 21,27 13,-60-34,-11-5,0 0,0-2,0 1,19 3,-5-4,0 2,-1 1,44 19,77 31,-132-53,11 7,31 17,-39-18,1-1,-1-1,38 11,-11-10,33 9,-71-16,1 0,-1 0,0 1,0 0,-1 1,14 9,98 86,-102-87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4:06.378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36 29,'6'134,"33"182,-21-192,0-10,-7-58,-3 0,1 69,-12 898,3-1014,1 1,-1-1,2 0,-1 0,1 1,0-1,1 0,0-1,8 15,-8-18,-1 0,2-1,-1 0,0 0,1 0,0 0,0 0,0-1,0 1,1-1,-1 0,1-1,0 1,0-1,0 0,0 0,0 0,6 0,9 1,33 2,10 0,22 7,116 1,-180-11,0 1,-1 0,1 2,-1 0,30 12,-25-8,0-1,49 8,-38-12,-8-1,40 9,22 5,-65-14,1 2,0 1,30 11,135 52,-151-57,1-2,77 10,2-3,-73-9,68 3,-3-12,57 2,-155 1,-1 1,0 1,0-1,-1 2,24 11,-20-8,0-2,29 9,-1-8,-1-2,1-2,84-6,-34 0,-89 3,17 0,-1 0,0-2,31-6,-48 7,1 0,-1 0,1 0,-1-1,1 0,-1 0,0 0,0 0,0-1,0 1,-1-1,1 0,-1 0,0-1,1 1,-1-1,-1 1,1-1,-1 0,1 0,-1 0,2-6,-2 2,0 0,-1 0,0-1,0 1,-1-1,0 1,0 0,-1-1,0 1,-1 0,1-1,-2 1,1 0,-1 0,0 1,-1-1,-5-8,2 4,-1 0,-1 1,0 0,0 1,-1 0,0 0,-1 1,0 0,-19-11,11 9,0-1,-28-24,29 23,0 1,-1 0,-1 1,0 1,-40-13,5 0,-90-44,-90-37,116 69,81 25,-55-21,-42-23,-130-60,246 104,-369-174,366 174,1-2,0 0,-34-26,-53-54,43 35,-98-73,147 115,0-1,1 0,0-1,-13-21,17 22,0 0,-2 1,0 1,0 0,-27-21,23 21,0 0,1-1,1-1,-20-26,-15-16,23 31,2-2,1 0,1-2,1 0,-24-49,37 57,-12-40,-2-7,-46-70,56 117,9 14,0 0,0 0,0 0,1 0,1-1,-3-16,4 24,1-1,0 1,0 0,-1-1,2 1,-1 0,0-1,0 1,1 0,-1-1,1 1,0 0,-1-1,1 1,0 0,0 0,1 0,-1 0,0 0,1 0,-1 0,1 1,0-1,0 0,-1 1,1-1,0 1,0 0,0 0,0 0,1 0,3-2,-3 3,1-1,0 1,0-1,0 1,0 0,0 1,0-1,0 1,0-1,-1 1,1 0,0 0,7 4,4 3,27 18,-28-17,7 4,-2 2,0 0,-1 0,0 2,-1 0,-1 1,-1 1,0 1,-2 0,0 0,12 28,-15-30,0-1,1 0,1-1,1 0,0-1,19 16,22 27,41 38,-23-26,8 24,-47-53,47 46,-6-10,-51-51,1-2,54 44,-56-50,-1 0,28 32,-36-35,0-1,1 0,1-2,0 1,1-1,32 17,-25-16,0 1,-1 1,-1 0,37 36,-35-29,1-2,49 33,-13-22,-37-19,0 0,40 30,-62-42,-1 1,1-1,0 0,-1 1,1-1,-1 1,1-1,0 1,-1-1,0 1,1 0,-1-1,1 1,-1 0,0-1,1 1,-1 0,0-1,0 1,1 0,-1-1,0 1,0 0,0 1,-1-1,1-1,-1 1,1 0,-1-1,1 1,-1-1,1 1,-1-1,0 1,1-1,-1 0,0 1,1-1,-1 0,0 1,0-1,1 0,-3 0,-44 4,42-4,-372-3,319 0,-67-11,-29-2,51 15,59 2,-1-2,-83-13,88 5,-47-17,68 21,-1 0,1 1,-1 1,-20 0,6-1,29 4,-1-1,1 0,1 0,-1 0,0 0,0-1,0 0,1 0,-1-1,1 1,0-1,-1 0,1 0,-5-5,6 5,1 0,1 0,-1 1,0-1,1 0,-1 0,1-1,0 1,0 0,0 0,0-1,1 1,-1 0,1-1,0 1,0 0,0-1,1 1,-1-1,1 1,0 0,1-6,44-97,-34 63,-2 0,-2-1,5-72,-10-137,-4 173,-1-465,2 512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7:14:13.391"/>
    </inkml:context>
    <inkml:brush xml:id="br0">
      <inkml:brushProperty name="width" value="0.4" units="cm"/>
      <inkml:brushProperty name="height" value="0.8" units="cm"/>
      <inkml:brushProperty name="color" value="#969696"/>
      <inkml:brushProperty name="tip" value="rectangle"/>
      <inkml:brushProperty name="rasterOp" value="maskPen"/>
      <inkml:brushProperty name="ignorePressure" value="1"/>
    </inkml:brush>
  </inkml:definitions>
  <inkml:trace contextRef="#ctx0" brushRef="#br0">305 0,'4'1,"1"0,-1 0,0 1,0 0,0-1,-1 1,1 1,0-1,-1 0,6 5,7 5,489 316,-456-297,-35-23,-1 0,0 1,21 18,-16-10,1-2,1-1,27 16,11 8,-5-1,-19-14,-1 1,46 45,38 34,-5-6,7 31,-7-6,-41-42,14 14,68 76,-30-30,-99-115,17 16,40 53,-71-82,-1-1,14 11,15 16,4 5,-33-35,-1 0,0 0,0 1,0 0,9 16,7 19,-2 0,21 61,-27-74,-16-31,0 1,1-1,-1 1,0-1,1 1,-1-1,0 0,1 1,-1-1,1 0,-1 1,1-1,-1 0,1 0,-1 1,1-1,-1 0,1 0,-1 0,2 0,-2 0,1 0,-1-1,1 1,-1-1,1 1,-1-1,0 1,1-1,-1 1,1-1,-1 1,0-1,0 1,1-1,-1 0,0 1,0-1,0 0,0 1,0-1,0 0,0 1,0-2,0-5,-1 0,0 0,0 1,0-1,-1 0,0 0,-1 1,1-1,-1 1,-6-10,-10-26,11 13,-5-54,-3-13,-36-156,44 189,-21-222,28 215,16-133,1 47,-8 73,7-9,-8 55,3-44,-10-14,2-20,10 61,-9 43,0 0,0-1,-1 1,1-19,-3 27,0 0,-1 0,1 0,-1 0,1 0,-1 0,0 0,0 0,0 1,0-1,-1 0,1 1,-1-1,0 1,1-1,-1 1,0 0,-1 0,1 0,0 0,0 0,-5-2,1 0,-2 1,1 0,0 0,-1 0,1 1,-1 0,-11-1,-62-2,13 1,-369-42,-158 32,375 16,-278-2,484 0,0 0,0-1,0-1,0 0,0-1,1-1,-17-6,27 9,5 1,12 3,21 8,157 68,-154-63,57 34,-15-6,-4-13,-13-7,-40-13,0 1,-1 1,0 1,20 17,-18-12,2-1,0-2,39 20,-46-26,-1 1,0 1,-1 1,0 0,21 23,27 21,36 28,-67-55,5 10,4 4,50 46,-67-68,45 48,-25-21,1-6,-33-32,-1 1,-1 0,0 0,0 1,-2 0,0 1,0 1,8 17,-12-20,1 0,0 0,1-1,0 0,0 0,1-1,19 17,60 67,-63-58,-22-31,0 1,0-1,0-1,0 1,1 0,0-1,0 0,0 0,10 7,-14-11,1 0,-1 0,1 1,-1-1,1 0,-1 0,1 0,-1 0,1 0,-1 0,1 0,-1 0,1 0,-1-1,1 1,0 0,-1 0,1 0,-1-1,0 1,1 0,-1 0,1-1,-1 1,1 0,-1-1,0 1,1-1,-1 1,0 0,1-1,-1 1,0-1,1 1,-1-1,0 1,0-1,0 1,0-1,0 1,1-1,-1 1,0-2,2-25,-3 20,-1-1,1 1,-2 0,1 0,-1 0,0 0,-1 0,-4-6,-40-54,30 44,-160-241,-33-43,159 244,-2 2,-94-80,117 118,-2 2,0 1,-41-18,63 32,-36-14,-75-23,-17-7,120 43,0 1,-23-4,-12-4,-54-20,86 28,0 1,0 1,0 1,-1 1,-32 1,20 0,-37-5,25-1,-113-13,118 16,-48-11,52 8,-67-5,-91 13,222 8,0 1,31 19,17 14,2-3,111 43,-141-66,84 29,-104-37,31 15,18 7,35-2,-51-16,-45-11,0 1,-1 0,1 1,-1 0,16 8,79 57,-17-9,-89-59,158 101,-4 29,-137-115,1 0,29 16,10 8,-41-25,-1 1,24 28,-1-1,170 136,-13-13,-107-81,124 89,-206-167,0-1,12 16,-15-16,0-1,0 1,0-1,1-1,-1 1,10 5,-14-9,0-1,0 1,0 0,0-1,0 0,0 1,0-1,0 1,0-1,0 0,0 0,0 1,0-1,0 0,0 0,0 0,0 0,0 0,0-1,0 1,0 0,0 0,0-1,0 1,0-1,0 1,0-1,0 1,0-1,0 1,0-1,-1 0,1 1,0-1,0 0,-1 0,1 0,-1 0,1 0,0 1,-1-1,0 0,1 0,-1 0,0 0,1 0,-1 0,0-1,0 1,0 0,0-2,1-5,-1-1,0 1,0-1,-3-16,-86-597,82 200,8 255,0 157,-2 0,0 0,0 0,-3-13,-4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2:53.163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810 261,'6'6,"-1"0,-1 1,8 12,9 12,49 42,-45-49,-1 2,28 37,-37-44,1 0,0-1,1-1,28 21,-26-22,17 18,-2 2,-1 1,34 52,22 24,-41-52,49 77,-77-108,42 49,6 7,-49-60,10 19,3-2,45 47,66 77,-117-135,119 139,-137-161,1 0,1 0,-1-1,1 0,1-1,0 0,0-1,0 0,1-1,0 0,1-1,12 4,-11-4,0 1,-1 0,0 1,0 0,-1 1,0 0,0 1,-1 1,20 20,-28-27,-1-1,1 1,-1-1,1 0,0 0,0 0,0-1,5 3,-7-3,0-1,0 0,-1 0,1 0,0 0,0 0,0 0,0 0,0 0,-1 0,1-1,0 1,0 0,0 0,0-1,-1 1,1-1,0 1,0 0,-1-1,1 0,0 1,-1-1,1 1,-1-1,1 0,-1 1,1-1,-1 0,1 0,-1 1,1-1,-1 0,0 0,0 0,1 1,-1-1,0 0,0-1,3-8,-1 0,-1 0,0-1,0 1,-1 0,0-1,0 1,-5-20,-3-7,-15-41,0 1,16 44,2-1,-2-55,8-69,1 72,-3-100,4-131,13 175,1-9,-15-168,-4 166,2 150,0-2,0-1,0 0,0 0,-1 0,-3-11,4 16,-1-1,0 1,1 0,-1 0,0 0,1 0,-1-1,0 1,0 0,0 1,0-1,0 0,0 0,0 0,0 0,0 1,0-1,-1 1,1-1,0 1,0-1,-1 1,1 0,0-1,-1 1,1 0,0 0,-1 0,1 0,0 0,-1 0,-1 1,-43 7,-49 16,-18 4,33-18,-1-4,-139-6,90-3,-692 3,797-2,1-1,-1-1,1-1,-39-13,72 24,14 4,-5-5,1-2,24 2,-30-5,0 2,0-1,0 2,0 0,0 0,20 9,6 11,-1 2,-2 1,-1 2,45 45,-28-26,235 246,-254-257,66 79,14 16,-63-70,-39-45,0-2,1 0,1 0,24 20,-27-27,9 8,1-1,42 22,-55-33,0 0,0-1,0 0,0 0,1 0,-1-1,1 0,-1-1,1 1,0-1,-1-1,1 0,12-2,-9 0,0 0,0-1,0 0,-1-1,0 0,1 0,17-14,-10 6,30-15,-32 20,-1-1,-1-1,25-20,-25 19,0 0,0 1,1 1,19-10,-16 10,0-1,25-20,-39 26,0 0,0 0,0-1,0 0,-1 1,0-1,0 0,0 0,-1-1,0 1,0 0,0-1,0 0,-1 1,0-1,0 0,-1 1,0-1,0 0,-1-11,0 6,-1 1,0-1,-1 0,0 1,-1 0,0 0,-1 0,0 0,0 1,-10-13,5 9,-2 0,1 0,-2 1,0 0,0 1,-1 1,0 0,-1 1,0 1,-1 0,1 1,-23-7,0 2,22 7,0 0,0-1,-28-15,28 12,0 1,-1 1,1 1,-2 0,1 1,0 1,-19-2,-29-8,40 7,-1 2,-37-3,-32 8,-20-1,97-2,-1 0,-20-7,19 4,-30-3,-157-22,184 28,-4 0,1-1,-1-1,-47-17,40 11,0 1,0 1,-40-5,46 8,1-2,-1-1,2-1,-47-24,47 20,-1 2,-1 1,0 1,-32-8,-143-36,52 10,128 40,-38-3,35 6,-35-8,55 8,0-1,0 0,0 0,0 0,0-1,0 0,0 0,1 0,-1-1,-6-5,10 3,9 5,14 2,-18-1,30 5,61 17,-46-9,100 25,-32-3,-75-21,48 10,3-9,46 11,-62 2,-56-20,0-1,39 10,36-9,-77-8,0 0,-1 2,1 0,-1 1,1 1,-1 0,32 14,-32-11,0 0,0-1,1-1,-1-1,28 4,-39-7,21 5,-1 1,0 1,0 2,-1 0,29 17,-21-11,-21-10,0 1,0-1,-1 2,0-1,-1 2,0-1,0 1,0 1,-1 0,9 13,-14-17,1 0,1 0,-1-1,1 0,0 0,0-1,0 1,0-1,9 4,-8-5,0 1,-1 0,0 0,0 1,0-1,0 1,-1 0,0 1,5 6,-6-6,14 20,-2 0,23 51,-26-37,9 46,8 26,0-27,3 11,27 122,-53-194,0 0,15 34,-14-40,0 0,-2 0,0 1,-2 0,5 27,-8-20,1 0,2 0,1 0,1 0,9 24,-2-16,-4-7,1-1,1-1,1 0,1 0,19 25,-21-33,0-1,-2 2,0-1,-1 1,-1 1,0-1,4 24,-8-33,1-1,0 0,0 0,1 0,0-1,0 0,1 0,-1 0,2 0,9 8,-7-7,0 1,-1 0,0 1,11 16,54 98,-69-116,0 0,0 0,-1 0,2 11,1 5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21:45:05.136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0 146,'11'1,"0"1,-1 0,1 0,-1 1,17 7,7 1,31 6,-31-9,-1 2,56 22,-83-28,0 0,0 0,-1 0,1 1,5 6,-5-5,0 0,1-1,9 7,-7-8,0 1,1-1,-1-1,1 0,0 0,0-1,20 2,5-2,34-2,-37-1,-26 1,0 0,0 0,0-1,-1 1,1-1,0 0,0-1,-1 0,1 0,-1 0,1 0,-1-1,0 0,0 0,0 0,0-1,-1 1,1-1,-1 0,0-1,0 1,6-10,-6 7,1-1,-1 1,-1-1,1 0,3-16,-6 21,-1-1,0 1,1 0,-2 0,1 0,0 0,-1 0,1 0,-1 0,0 0,0 0,0 0,0 0,-1 0,1 0,-1 0,0 1,1-1,-4-3,-2-1,0 0,-1 1,1 0,-1 0,0 0,0 1,-1 0,0 1,0 0,-10-4,-13-1,-53-10,51 12,-1 2,-1 0,1 3,0 1,-57 6,85-4,0-1,0 2,0-1,1 1,-1 0,1 1,-1 0,1 0,0 0,0 0,0 1,1 0,-1 1,-6 5,9-6,0-1,0 1,1 0,-1 0,1 0,0 0,0 0,0 1,1-1,-1 1,1-1,0 1,1-1,-1 1,1 0,-1-1,2 1,-1 0,0-1,1 1,2 7,-2-5,1-1,0 0,0 1,1-1,0 0,0 0,0-1,1 1,0-1,0 1,0-1,1 0,-1-1,1 1,0-1,1 0,-1 0,1-1,0 0,-1 0,1 0,1 0,-1-1,0 0,1 0,-1-1,1 0,-1 0,11 0,120-2,-56-1,-63 1,-1 0,1-1,-1-1,0-1,0 0,25-11,92-51,-128 63,24-13,-9 5,-1 0,0-1,-1 0,0-2,16-16,-33 28,0-1,0 1,0-1,0 1,0-1,-1 0,1 1,-1-1,0 0,0 0,0 0,0 0,-1 0,1-1,-1 1,0 0,0 0,0 0,0 0,0-1,-1 1,1 0,-1 0,0 0,0 0,0 0,-2-3,-7-10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21:43:25.975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213 160,'19'8,"0"0,0-2,37 9,-14-5,396 86,-351-78,-15-5,55 13,-125-25,1 0,1 0,0 0,0-1,0 1,-1-1,6 0,-9 0,1 0,-1 0,1 0,-1 0,0 0,1 0,-1 0,1-1,-1 1,0 0,1 0,-1-1,1 1,-1 0,0 0,1-1,-1 1,0 0,0-1,1 1,-1 0,0-2,1 1,-1 0,0 0,0 0,0 0,0 0,0 0,0 0,0 0,0 0,0 0,-1 0,1 0,-1-2,-1-3,-1 0,0 0,0 0,0 1,-1-1,0 1,0 0,0 0,-1 0,0 1,0 0,-9-7,-5-1,-1 1,-29-12,26 13,-30-19,-93-77,132 97,-1 1,0 1,-1 0,-22-6,-66-13,93 24,-1 0,1 0,-1 1,1 0,-21 2,28 0,1-1,-1 1,1 0,-1 0,1 0,-1 1,1-1,0 1,0 0,0 0,0 0,0 0,0 0,1 1,-1-1,1 1,-1 0,1 0,0 0,0 0,0 0,-2 5,-10 27,2 1,-9 39,20-73,0 1,0 0,1 0,0 0,-1-1,1 1,0 0,0 0,1 0,-1-1,1 1,-1 0,1 0,2 5,-2-6,1-1,-1 1,0 0,1 0,0-1,-1 1,1-1,0 0,0 1,0-1,0 0,0 0,0 0,0 0,0 0,1-1,-1 1,0-1,3 1,27 2,0-1,0-1,37-5,10 1,-42 3,-19 1,1-1,-1 0,0-2,28-5,-42 6,1 0,-1 0,0-1,1 0,-1 0,0 0,0 0,-1-1,1 1,0-1,-1 0,0 0,1 0,-1-1,0 1,-1-1,1 0,-1 0,0 0,1 0,-2 0,1 0,1-7,-1 8,-2-1,1 0,0 0,-1 1,0-1,1 0,-2 0,1 0,0 1,-1-1,1 0,-1 0,0 1,-1-1,1 0,-1 1,-2-5,1 3,-1 0,0 1,0-1,0 1,-1 0,1 0,-1 0,0 0,0 1,-6-3,-5-1,1 0,-1 1,0 1,-1 1,1 0,-1 1,-18-1,7 3,-1 0,1 2,0 0,-1 2,1 2,0 0,-53 19,66-17,1 0,1 2,-1-1,-22 20,24-17,-1-1,-1-1,1 0,-25 11,3-8,27-10,0 1,0 0,1 0,-1 0,0 1,1 0,0 0,0 1,0 0,-8 8,8-5,-3 4,0 0,0 0,1 1,1 0,-13 27,14-19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21:43:50.802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1651 1,'-13'11,"-1"0,-1-1,0-1,0 0,-23 10,9-5,-7 4,1 2,-37 29,59-39,0 1,1 0,0 1,1 0,0 1,1 0,1 1,-8 14,2 2,10-18,-1 0,0-1,0 0,-1 0,-1 0,0-1,0 0,-1-1,-13 12,-3-1,1 2,1 0,-25 30,37-41,-1 0,-1-1,1 0,-23 12,-22 16,46-29,-2 0,1-1,-1-1,0 0,-1-1,-21 7,29-10,1-1,0 1,0-1,0 2,0-1,-5 5,5-4,1-1,-1 1,0-1,0 0,-1-1,-6 4,-12 1,12-4,0 0,0 2,0-1,1 1,-20 13,-110 84,82-65,38-25,0 1,1 1,-30 27,37-30,-26 19,30-25,1 1,0 0,0 0,1 0,0 1,0 0,0 1,1 0,-9 14,11-14,1-1,-1 1,0-1,-1 0,0 0,0-1,0 1,-1-1,0 0,0-1,-1 1,1-1,-11 5,11-6,0 0,0 1,0 0,0 0,1 0,0 0,0 1,-4 6,0 2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21:44:10.503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2731 0,'-8'12,"1"-1,-2 0,0 0,0-1,0 0,-13 10,-6 7,-31 34,-57 79,93-111,0-2,-2 0,-1-1,-47 35,56-46,-1 0,-16 20,22-22,0 0,-1-1,-1-1,-19 13,23-16,0-1,1 2,0-1,0 1,1 0,0 1,0 0,-7 14,-16 19,-116 126,129-148,1-1,1 2,-18 33,-18 23,-25 37,53-74,-61 73,48-70,1 2,-43 73,-1-4,44-57,-48 86,77-132,0 0,-1 0,0-1,-1-1,-13 14,11-13,1 0,1 0,-1 1,-7 15,-8 21,8-14,-2 0,-30 40,32-48,0 1,1 1,-15 38,20-39,-2-1,-1 0,-1 0,-20 24,25-36,0 1,1 0,0 0,-9 24,0 0,1-5,-19 42,23-46,-25 43,11-23,-16 53,21-46,-108 236,123-276,0 1,0 0,-3 20,6-19,-2-1,-12 31,-25 48,-16 31,46-105,2 0,0 1,1 0,2 1,-11 49,17-67,0 0,-1-1,0 1,0-1,0 0,-1 0,-4 6,-10 19,-2 17,-19 67,2-5,32-93,1 1,0 0,1 0,1 0,0 0,2 0,1 19,0-55,0 0,1 0,1 0,1 1,0-1,1 1,1 0,10-20,9-13,49-74,-44 77,-1-2,25-59,-39 78,1 0,24-35,20-35,-5-3,-27 55,25-66,-36 77,1 1,30-44,-26 46,-1-1,20-50,-31 63,1 0,1 1,25-35,-19 30,-1-1,19-41,-6 9,-3 10,77-134,-59 108,63-145,-83 154,15-33,-9 35,96-216,-48 115,-10 22,-45 90,1 2,3 0,50-67,-6 12,9-10,-64 91,0-1,16-36,9-13,85-105,-75 111,60-93,-91 136,27-37,64-108,-104 155,1-1,1 2,0-1,1 1,1 1,0 0,18-16,-15 20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21:44:19.032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1 297,'4'3,"0"0,0-1,0 1,1-1,-1 0,1 0,-1 0,1-1,7 2,3 2,365 101,10-33,-279-64,153-9,-107-3,924 3,-1018-2,66-13,-67 7,13-2,-8 1,77-1,-72 11,-31 1,0-2,0-2,47-8,70-14,-73 13,-5 3,-38 4,41-9,-17 0,110-8,68 17,-207 4,1 0,56-10,-35 2,1 3,80 3,2-1,-17-9,31-1,19-1,1 1,-1 14,73-2,-224 0,0-2,0 0,0-1,41-13,-63 16,1 0,-1 0,0 0,0 0,0-1,0 1,0-1,0 1,0-1,0 1,0-1,2-4,-3 5,-1 0,0 0,1 0,-1 0,0 0,0-1,0 1,1 0,-1 0,0 0,-1 0,1-1,0 1,0 0,0 0,-1 0,1 0,0 0,-1 0,1 0,-1 0,0 0,1 0,-1 0,0 0,1 0,-1 0,-1-1,-3-3,0 0,-1 1,0-1,1 1,-1 0,-1 1,-8-5,-53-18,19 9,21 6,-1 1,0 1,0 2,-59-7,-340-14,-1122 29,1373 13,17 0,-462-13,300-2,-362 1,489 14,16 0,124-13,-233-4,192-10,-7 0,71 11,-1-2,1-1,0-2,-33-10,40 11,0 0,-1 2,1 2,-1 0,-32 2,35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21:44:27.047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0 378,'24'0,"-10"-1,0 1,-1 0,1 1,0 0,-1 1,1 1,-1 0,24 9,-2 5,-13-5,1-1,1 0,0-2,0-1,1-1,29 4,26 2,-52-8,52 4,-56-8,112-3,-133 2,0-1,-1 1,1-1,0 0,-1 0,1 0,-1 0,1 0,-1 0,0-1,1 1,-1-1,0 0,0 1,0-1,0 0,0 0,-1 0,1-1,-1 1,1 0,-1-1,0 1,0-1,0 1,0-1,0 1,0-1,-1 0,1-3,1-10,-1 0,-1 0,0 0,-3-18,1 5,2 18,-2 1,1-1,-2 1,1 0,-1 0,-1 0,0 0,0 0,-1 1,0 0,-1 0,0 0,0 0,-1 1,0 0,0 1,-9-7,-29-24,31 25,-1 0,-1 1,1 1,-34-17,34 21,-2 1,1 0,-1 1,0 1,0 1,0 0,0 2,-1-1,1 2,-30 3,43-3,-1 1,1 0,0 0,0 0,-1 0,1 1,0 0,0 0,0 0,1 0,-1 0,0 1,1-1,0 1,-4 4,3-2,0 0,0 0,1 1,0 0,0-1,0 1,1 0,-1 1,0 7,-2 11,2 0,1 0,0 1,4 29,-2-38,0 61,-2-44,3 1,7 59,-4-79,0 0,1 0,1 0,0 0,1-1,1 0,18 25,1-4,50 49,-70-78,0 1,0-2,0 1,1-1,0 0,0 0,0-1,0 0,1-1,0 0,0 0,14 2,7 1,-12-1,1-1,-1 0,1-2,0 0,23-2,-37 0,-1-1,0 1,1-1,-1 0,0-1,1 1,-1-1,0 0,0 0,0 0,-1 0,1-1,0 1,-1-1,1 0,-1 0,0 0,0-1,0 1,-1-1,1 0,-1 0,0 1,0-1,0-1,-1 1,3-7,48-194,-46 160,-2 0,-4-84,-1 69,1 53,0-1,0 1,-1-1,-1 1,1-1,-4-10,4 15,-1 1,1-1,0 1,-1-1,1 1,-1 0,0 0,0 0,0 0,0 0,0 0,0 0,0 1,-1-1,1 1,-1-1,1 1,-1 0,1 0,-6-1,-13-2,0 2,0 0,0 2,-39 3,10-1,-10-2,30 0,0 0,0 2,0 1,0 1,-31 9,-111 37,161-45,1 1,-1-1,1 2,0-1,1 1,0 1,0 0,-15 17,11-10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21:44:42.584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157 137,'21'2,"-1"0,0 1,0 1,26 9,19 4,-22-10,54 2,-52-7,46 10,-51-5,-19-4,29 8,-40-8,0 0,0-1,0 0,0-1,0 0,1 0,-1-1,0 0,12-3,-18 2,0 0,0 0,0 0,0-1,0 1,0-1,0 0,0-1,-1 1,1-1,-1 1,0-1,1 0,-1 0,-1 0,1-1,0 1,-1-1,0 0,0 1,0-1,0 0,2-8,-3 8,0 1,0-1,0 0,-1 0,1 1,-1-1,0 0,0 0,-1 0,1 0,-1 1,0-1,0 0,0 1,0-1,-1 0,1 1,-1 0,0-1,0 1,0 0,-1 0,1 0,-1 0,1 0,-6-3,2 1,-1 0,0 1,0 0,0 0,0 1,-1-1,1 2,-1-1,0 1,0 0,0 1,-8-1,-160 2,98 2,49 0,1 1,0 2,-51 14,2 0,68-17,0 1,1 0,-1 0,1 0,-1 1,1 1,0-1,-11 10,0 2,-32 36,8-9,29-31,1 1,1 0,0 1,1 0,-16 25,26-36,0-1,0 0,0 1,0 0,0-1,0 1,1 0,-1-1,1 1,0 0,0-1,0 1,0 0,0 0,1-1,-1 1,1 0,0-1,0 1,0-1,0 1,0-1,0 1,1-1,-1 0,1 0,-1 1,1-1,4 3,4 4,1-1,0 0,1-1,23 11,-6-2,-8-6,0-1,1-1,0-1,1-1,-1-1,1-1,28 1,-17-2,-1-1,1-2,57-7,-71 4,-1-1,0-1,0-1,-1 0,0-2,0 0,31-19,-18 7,-9 7,0-1,-1-2,29-27,-40 33,3-3,1-1,-2 0,0-1,20-33,-30 45,0-1,-1 0,1 0,-1 0,1 0,-1 0,-1 0,1 0,0 0,-1 0,0-1,0 1,0 0,-1 0,1 0,-1 0,0 0,0 0,0 0,-1 0,1 0,-1 0,0 0,0 1,-1-1,1 1,-1 0,1-1,-4-2,-3-1,1-1,-1 1,0 1,-1 0,1 0,-16-6,-67-22,35 14,43 15,0 1,-1 0,1 1,-1 1,-18-1,-77 4,47 1,55-2,-1 0,1 1,0 0,-1 0,1 1,0 0,0 0,0 1,0 0,0 0,-9 6,-13 7,23-13,1 0,-1 1,1 0,0 0,0 0,0 0,1 1,-8 8,8-8,1 1,0-1,1 1,-1-1,1 1,0 0,1 0,-1 1,-1 9,3-12,1-1,0 0,0 1,0-1,0 0,0 1,1-1,0 0,-1 0,1 1,0-1,1 0,-1 0,1 0,-1 0,1 0,0-1,0 1,0 0,4 3,0-1,0 0,0-1,0 0,0 0,0 0,1-1,0 0,-1 0,1 0,0-1,1 0,-1-1,9 1,12 1,0-2,32-3,-28 1,11-1,0-1,0-3,-1-1,0-2,0-3,60-23,41-19,-137 51,0 0,0 0,0 0,-1-1,1 0,-1 0,7-8,0 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21:44:42.584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157 137,'21'2,"-1"0,0 1,0 1,26 9,19 4,-22-10,54 2,-52-7,46 10,-51-5,-19-4,29 8,-40-8,0 0,0-1,0 0,0-1,0 0,1 0,-1-1,0 0,12-3,-18 2,0 0,0 0,0 0,0-1,0 1,0-1,0 0,0-1,-1 1,1-1,-1 1,0-1,1 0,-1 0,-1 0,1-1,0 1,-1-1,0 0,0 1,0-1,0 0,2-8,-3 8,0 1,0-1,0 0,-1 0,1 1,-1-1,0 0,0 0,-1 0,1 0,-1 1,0-1,0 0,0 1,0-1,-1 0,1 1,-1 0,0-1,0 1,0 0,-1 0,1 0,-1 0,1 0,-6-3,2 1,-1 0,0 1,0 0,0 0,0 1,-1-1,1 2,-1-1,0 1,0 0,0 1,-8-1,-160 2,98 2,49 0,1 1,0 2,-51 14,2 0,68-17,0 1,1 0,-1 0,1 0,-1 1,1 1,0-1,-11 10,0 2,-32 36,8-9,29-31,1 1,1 0,0 1,1 0,-16 25,26-36,0-1,0 0,0 1,0 0,0-1,0 1,1 0,-1-1,1 1,0 0,0-1,0 1,0 0,0 0,1-1,-1 1,1 0,0-1,0 1,0-1,0 1,0-1,0 1,1-1,-1 0,1 0,-1 1,1-1,4 3,4 4,1-1,0 0,1-1,23 11,-6-2,-8-6,0-1,1-1,0-1,1-1,-1-1,1-1,28 1,-17-2,-1-1,1-2,57-7,-71 4,-1-1,0-1,0-1,-1 0,0-2,0 0,31-19,-18 7,-9 7,0-1,-1-2,29-27,-40 33,3-3,1-1,-2 0,0-1,20-33,-30 45,0-1,-1 0,1 0,-1 0,1 0,-1 0,-1 0,1 0,0 0,-1 0,0-1,0 1,0 0,-1 0,1 0,-1 0,0 0,0 0,0 0,-1 0,1 0,-1 0,0 0,0 1,-1-1,1 1,-1 0,1-1,-4-2,-3-1,1-1,-1 1,0 1,-1 0,1 0,-16-6,-67-22,35 14,43 15,0 1,-1 0,1 1,-1 1,-18-1,-77 4,47 1,55-2,-1 0,1 1,0 0,-1 0,1 1,0 0,0 0,0 1,0 0,0 0,-9 6,-13 7,23-13,1 0,-1 1,1 0,0 0,0 0,0 0,1 1,-8 8,8-8,1 1,0-1,1 1,-1-1,1 1,0 0,1 0,-1 1,-1 9,3-12,1-1,0 0,0 1,0-1,0 0,0 1,1-1,0 0,-1 0,1 1,0-1,1 0,-1 0,1 0,-1 0,1 0,0-1,0 1,0 0,4 3,0-1,0 0,0-1,0 0,0 0,0 0,1-1,0 0,-1 0,1 0,0-1,1 0,-1-1,9 1,12 1,0-2,32-3,-28 1,11-1,0-1,0-3,-1-1,0-2,0-3,60-23,41-19,-137 51,0 0,0 0,0 0,-1-1,1 0,-1 0,7-8,0 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21:44:42.584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157 137,'21'2,"-1"0,0 1,0 1,26 9,19 4,-22-10,54 2,-52-7,46 10,-51-5,-19-4,29 8,-40-8,0 0,0-1,0 0,0-1,0 0,1 0,-1-1,0 0,12-3,-18 2,0 0,0 0,0 0,0-1,0 1,0-1,0 0,0-1,-1 1,1-1,-1 1,0-1,1 0,-1 0,-1 0,1-1,0 1,-1-1,0 0,0 1,0-1,0 0,2-8,-3 8,0 1,0-1,0 0,-1 0,1 1,-1-1,0 0,0 0,-1 0,1 0,-1 1,0-1,0 0,0 1,0-1,-1 0,1 1,-1 0,0-1,0 1,0 0,-1 0,1 0,-1 0,1 0,-6-3,2 1,-1 0,0 1,0 0,0 0,0 1,-1-1,1 2,-1-1,0 1,0 0,0 1,-8-1,-160 2,98 2,49 0,1 1,0 2,-51 14,2 0,68-17,0 1,1 0,-1 0,1 0,-1 1,1 1,0-1,-11 10,0 2,-32 36,8-9,29-31,1 1,1 0,0 1,1 0,-16 25,26-36,0-1,0 0,0 1,0 0,0-1,0 1,1 0,-1-1,1 1,0 0,0-1,0 1,0 0,0 0,1-1,-1 1,1 0,0-1,0 1,0-1,0 1,0-1,0 1,1-1,-1 0,1 0,-1 1,1-1,4 3,4 4,1-1,0 0,1-1,23 11,-6-2,-8-6,0-1,1-1,0-1,1-1,-1-1,1-1,28 1,-17-2,-1-1,1-2,57-7,-71 4,-1-1,0-1,0-1,-1 0,0-2,0 0,31-19,-18 7,-9 7,0-1,-1-2,29-27,-40 33,3-3,1-1,-2 0,0-1,20-33,-30 45,0-1,-1 0,1 0,-1 0,1 0,-1 0,-1 0,1 0,0 0,-1 0,0-1,0 1,0 0,-1 0,1 0,-1 0,0 0,0 0,0 0,-1 0,1 0,-1 0,0 0,0 1,-1-1,1 1,-1 0,1-1,-4-2,-3-1,1-1,-1 1,0 1,-1 0,1 0,-16-6,-67-22,35 14,43 15,0 1,-1 0,1 1,-1 1,-18-1,-77 4,47 1,55-2,-1 0,1 1,0 0,-1 0,1 1,0 0,0 0,0 1,0 0,0 0,-9 6,-13 7,23-13,1 0,-1 1,1 0,0 0,0 0,0 0,1 1,-8 8,8-8,1 1,0-1,1 1,-1-1,1 1,0 0,1 0,-1 1,-1 9,3-12,1-1,0 0,0 1,0-1,0 0,0 1,1-1,0 0,-1 0,1 1,0-1,1 0,-1 0,1 0,-1 0,1 0,0-1,0 1,0 0,4 3,0-1,0 0,0-1,0 0,0 0,0 0,1-1,0 0,-1 0,1 0,0-1,1 0,-1-1,9 1,12 1,0-2,32-3,-28 1,11-1,0-1,0-3,-1-1,0-2,0-3,60-23,41-19,-137 51,0 0,0 0,0 0,-1-1,1 0,-1 0,7-8,0 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1T07:31:20.882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1 185,'790'0,"-785"0,1 0,-1-1,1 1,-1-1,1 0,-1 0,0-1,1 1,-1-1,7-4,-10 5,-1-1,1 1,-1 0,1-1,-1 1,0-1,0 1,1-1,-1 1,0-1,0 0,-1 0,1 0,0 0,-1 1,1-1,-1 0,1 0,-1 0,0 0,0 0,0 0,0 0,0 0,0 0,-1 0,1 0,-1 0,1 0,-1 0,0 0,-1-2,-1-2,0 1,0-1,-1 1,1-1,-1 1,-1 0,1 0,-1 1,1 0,-1-1,-1 2,1-1,-1 0,1 1,-1 0,-9-3,-1 0,0 1,0 0,0 1,-1 0,-19 0,9 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3:00.731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0,'1'8,"-1"-1,1 1,1-1,-1 0,1 1,1-1,-1 0,1 0,1-1,-1 1,1 0,0-1,1 0,-1 0,1 0,0-1,1 0,-1 0,13 9,4 0,-6-6,-1 1,0 1,-1 1,0 0,-1 1,0 0,18 23,-3 2,1-2,48 45,-30-32,-11-4,-27-32,-1-1,2 0,15 14,-7-10,-7-6,0 0,-1 0,0 2,13 16,30 38,2-2,76 66,-59-61,67 82,-104-110,50 43,-16-17,-12-16,-40-37,-1 0,22 25,-17-16,1-1,34 26,9 7,47 34,-79-65,-2 2,39 37,-39-33,1-2,1-1,60 34,-41-27,-38-23,-1 1,-1 0,0 1,12 14,-12-12,1 0,24 19,85 63,-113-86,1 0,14 21,-16-20,0 0,0-1,15 13,113 99,-112-97,0 0,-2 2,24 36,-22-24,3 0,1-2,41 43,4-5,107 140,-23-31,-82-102,3-5,-17-18,-28-23,-19-19,0-1,2-1,0 0,18 12,-10-11,-2 1,0 0,-1 2,-1 1,20 25,-23-26,1-1,0-1,34 25,17 15,-18-4,-32-33,0 0,1-2,31 23,-26-24,0 2,-1 0,-1 1,34 39,-44-42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1T07:31:20.883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2875 8,'-98'90,"-168"137,95-87,-152 153,-54 46,317-287,2 2,-75 91,96-100,11-14,2 0,-25 41,22-30,-2-2,-2-1,-1-2,-38 34,33-34,-14 12,26-27,-23 28,41-42,1 1,0-1,0 1,0 1,1-1,1 1,-6 15,5-7,2-4,-2-1,-10 23,-29 70,2-5,2-28,20-38,1 0,2 2,-14 45,-137 402,152-435,-13 60,-8 26,7-54,-16 51,38-106,-2 0,0-1,-2 0,0-1,-2 0,-32 41,31-45,1 2,1 0,0 1,-15 41,-23 100,39-119,5-23,1 0,1 0,-3 41,8-60,-2 22,2 0,4 37,-2-54,-1 0,1 0,1 0,-1-1,1 1,0-1,1 1,0-1,0 0,1 0,8 9,-10-12,0 0,1-1,-1 1,1-1,0 0,0 0,0 0,0-1,1 1,-1-1,1 0,-1 0,1-1,0 1,-1-1,1 0,0 0,0-1,0 1,0-1,0 0,0-1,0 1,0-1,-1 0,1 0,9-4,-3 2,1-2,-1 0,0 0,0-1,-1-1,0 1,0-2,0 1,9-11,10-13,34-45,-20 23,-2 5,94-80,-120 114,0-1,-1 0,-1-1,0 0,-1-1,-1-1,13-25,-13 24,2 1,0 1,1 0,29-28,-27 30,-1-1,-1 0,0 0,-1-2,12-22,-3-2,7-12,-3-1,26-77,-37 90,1 1,26-45,-20 43,24-66,-42 95,8-24,1 1,2 0,29-52,129-187,-160 253,18-44,-22 43,1 1,16-24,20-20,-27 41,-1 0,-1-2,-1 0,16-40,-10 14,57-100,-50 103,44-107,184-492,-218 564,29-78,-55 122,0 0,-3-1,6-55,-6 38,3 0,2 1,25-62,-19 61,-11 25,7-55,0 3,-16 84,0 0,0-1,1 1,-1 0,1 0,-1 0,1 1,0-1,0 0,0 1,1-1,-1 1,0-1,1 1,0 0,-1 0,1 0,0 1,0-1,0 1,0-1,0 1,1 0,-1 0,5 0,7-1,1 0,0 1,-1 1,21 2,-9 0,35-2,-35-1,0 1,-1 2,37 6,-49-3,-1 0,1 1,-1 0,-1 1,1 1,11 8,-20-12,0-1,0 1,0 0,0 0,0 0,-1 0,1 1,-1-1,-1 1,1 0,-1 0,1 0,-1 0,-1 0,1 1,-1-1,0 1,0-1,0 1,-1 7,-1-2,1-1,-2 0,1 0,-1 0,-1 0,0 0,0 0,-1-1,-1 1,-5 9,-14 23,11-17,-2 0,-31 39,-34 27,-227 287,273-330,11-18,-23 43,39-59,-1-1,-1-1,1 1,-16 15,4-9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21:44:42.584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157 137,'21'2,"-1"0,0 1,0 1,26 9,19 4,-22-10,54 2,-52-7,46 10,-51-5,-19-4,29 8,-40-8,0 0,0-1,0 0,0-1,0 0,1 0,-1-1,0 0,12-3,-18 2,0 0,0 0,0 0,0-1,0 1,0-1,0 0,0-1,-1 1,1-1,-1 1,0-1,1 0,-1 0,-1 0,1-1,0 1,-1-1,0 0,0 1,0-1,0 0,2-8,-3 8,0 1,0-1,0 0,-1 0,1 1,-1-1,0 0,0 0,-1 0,1 0,-1 1,0-1,0 0,0 1,0-1,-1 0,1 1,-1 0,0-1,0 1,0 0,-1 0,1 0,-1 0,1 0,-6-3,2 1,-1 0,0 1,0 0,0 0,0 1,-1-1,1 2,-1-1,0 1,0 0,0 1,-8-1,-160 2,98 2,49 0,1 1,0 2,-51 14,2 0,68-17,0 1,1 0,-1 0,1 0,-1 1,1 1,0-1,-11 10,0 2,-32 36,8-9,29-31,1 1,1 0,0 1,1 0,-16 25,26-36,0-1,0 0,0 1,0 0,0-1,0 1,1 0,-1-1,1 1,0 0,0-1,0 1,0 0,0 0,1-1,-1 1,1 0,0-1,0 1,0-1,0 1,0-1,0 1,1-1,-1 0,1 0,-1 1,1-1,4 3,4 4,1-1,0 0,1-1,23 11,-6-2,-8-6,0-1,1-1,0-1,1-1,-1-1,1-1,28 1,-17-2,-1-1,1-2,57-7,-71 4,-1-1,0-1,0-1,-1 0,0-2,0 0,31-19,-18 7,-9 7,0-1,-1-2,29-27,-40 33,3-3,1-1,-2 0,0-1,20-33,-30 45,0-1,-1 0,1 0,-1 0,1 0,-1 0,-1 0,1 0,0 0,-1 0,0-1,0 1,0 0,-1 0,1 0,-1 0,0 0,0 0,0 0,-1 0,1 0,-1 0,0 0,0 1,-1-1,1 1,-1 0,1-1,-4-2,-3-1,1-1,-1 1,0 1,-1 0,1 0,-16-6,-67-22,35 14,43 15,0 1,-1 0,1 1,-1 1,-18-1,-77 4,47 1,55-2,-1 0,1 1,0 0,-1 0,1 1,0 0,0 0,0 1,0 0,0 0,-9 6,-13 7,23-13,1 0,-1 1,1 0,0 0,0 0,0 0,1 1,-8 8,8-8,1 1,0-1,1 1,-1-1,1 1,0 0,1 0,-1 1,-1 9,3-12,1-1,0 0,0 1,0-1,0 0,0 1,1-1,0 0,-1 0,1 1,0-1,1 0,-1 0,1 0,-1 0,1 0,0-1,0 1,0 0,4 3,0-1,0 0,0-1,0 0,0 0,0 0,1-1,0 0,-1 0,1 0,0-1,1 0,-1-1,9 1,12 1,0-2,32-3,-28 1,11-1,0-1,0-3,-1-1,0-2,0-3,60-23,41-19,-137 51,0 0,0 0,0 0,-1-1,1 0,-1 0,7-8,0 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1T07:29:16.483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1 185,'790'0,"-785"0,1 0,-1-1,1 1,-1-1,1 0,-1 0,0-1,1 1,-1-1,7-4,-10 5,-1-1,1 1,-1 0,1-1,-1 1,0-1,0 1,1-1,-1 1,0-1,0 0,-1 0,1 0,0 0,-1 1,1-1,-1 0,1 0,-1 0,0 0,0 0,0 0,0 0,0 0,0 0,-1 0,1 0,-1 0,1 0,-1 0,0 0,-1-2,-1-2,0 1,0-1,-1 1,1-1,-1 1,-1 0,1 0,-1 1,1 0,-1-1,-1 2,1-1,-1 0,1 1,-1 0,-9-3,-1 0,0 1,0 0,0 1,-1 0,-19 0,9 2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1T07:29:23.359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2875 8,'-98'90,"-168"137,95-87,-152 153,-54 46,317-287,2 2,-75 91,96-100,11-14,2 0,-25 41,22-30,-2-2,-2-1,-1-2,-38 34,33-34,-14 12,26-27,-23 28,41-42,1 1,0-1,0 1,0 1,1-1,1 1,-6 15,5-7,2-4,-2-1,-10 23,-29 70,2-5,2-28,20-38,1 0,2 2,-14 45,-137 402,152-435,-13 60,-8 26,7-54,-16 51,38-106,-2 0,0-1,-2 0,0-1,-2 0,-32 41,31-45,1 2,1 0,0 1,-15 41,-23 100,39-119,5-23,1 0,1 0,-3 41,8-60,-2 22,2 0,4 37,-2-54,-1 0,1 0,1 0,-1-1,1 1,0-1,1 1,0-1,0 0,1 0,8 9,-10-12,0 0,1-1,-1 1,1-1,0 0,0 0,0 0,0-1,1 1,-1-1,1 0,-1 0,1-1,0 1,-1-1,1 0,0 0,0-1,0 1,0-1,0 0,0-1,0 1,0-1,-1 0,1 0,9-4,-3 2,1-2,-1 0,0 0,0-1,-1-1,0 1,0-2,0 1,9-11,10-13,34-45,-20 23,-2 5,94-80,-120 114,0-1,-1 0,-1-1,0 0,-1-1,-1-1,13-25,-13 24,2 1,0 1,1 0,29-28,-27 30,-1-1,-1 0,0 0,-1-2,12-22,-3-2,7-12,-3-1,26-77,-37 90,1 1,26-45,-20 43,24-66,-42 95,8-24,1 1,2 0,29-52,129-187,-160 253,18-44,-22 43,1 1,16-24,20-20,-27 41,-1 0,-1-2,-1 0,16-40,-10 14,57-100,-50 103,44-107,184-492,-218 564,29-78,-55 122,0 0,-3-1,6-55,-6 38,3 0,2 1,25-62,-19 61,-11 25,7-55,0 3,-16 84,0 0,0-1,1 1,-1 0,1 0,-1 0,1 1,0-1,0 0,0 1,1-1,-1 1,0-1,1 1,0 0,-1 0,1 0,0 1,0-1,0 1,0-1,0 1,1 0,-1 0,5 0,7-1,1 0,0 1,-1 1,21 2,-9 0,35-2,-35-1,0 1,-1 2,37 6,-49-3,-1 0,1 1,-1 0,-1 1,1 1,11 8,-20-12,0-1,0 1,0 0,0 0,0 0,-1 0,1 1,-1-1,-1 1,1 0,-1 0,1 0,-1 0,-1 0,1 1,-1-1,0 1,0-1,0 1,-1 7,-1-2,1-1,-2 0,1 0,-1 0,-1 0,0 0,0 0,-1-1,-1 1,-5 9,-14 23,11-17,-2 0,-31 39,-34 27,-227 287,273-330,11-18,-23 43,39-59,-1-1,-1-1,1 1,-16 15,4-9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3:58.679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109 0,'0'26,"-3"329,-21-10,6-192,-30 277,33 5,16-396,0 35,13 83,6 100,-15-141,-4-99,1 1,1-1,0 0,2 0,0-1,8 21,-10-30,0-1,1 1,0 0,0-1,0 0,1 0,0 0,0 0,0-1,1 0,0 0,0 0,0-1,0 0,1 0,10 4,-14-7,0 0,-1 0,1 0,0-1,0 0,0 1,0-1,0 0,0 0,0-1,0 1,0-1,0 1,0-1,4-2,1 0,-1-2,0 1,0-1,7-5,24-16,-11 14,1 1,1 2,-1 0,52-7,-40 9,67-22,-78 19,1 1,-1 2,2 1,-1 1,0 2,40 0,269 6,-299-1,72 14,-69-9,56 3,-64-7,59 11,-56-6,41 2,253-8,-170-4,-123 0,0-2,38-8,49-5,-112 16,10 0,0-1,44-10,14-2,-46 9,-32 4,0 0,0 0,0 0,0-1,0 1,0-1,0 0,6-4,-9 5,0 0,1 0,-1 0,0 0,0 0,0 0,-1 0,1-1,0 1,0 0,-1 0,1-1,0 1,-1-1,1 1,-1 0,0-1,0 1,1-1,-1 1,0 0,0-1,0 1,0-1,-1 1,1-1,0 1,-1-1,0-1,-3-4,-1-1,0 1,0 0,-1 1,0-1,0 1,0 0,-1 1,0 0,-9-6,5 3,-41-27,-2 3,-68-31,-48-28,80 38,-169-71,104 43,26 12,-15-9,-9-7,129 69,2-1,0 0,1-2,-24-27,29 29,-1 1,-25-18,-9-9,27 22,10 9,1-1,0 0,-16-21,20 22,-2 0,1 1,-25-19,21 18,1 0,-15-16,-70-83,-31-40,72 79,-22-30,-80-132,131 196,-1 0,-3 2,-39-35,50 49,-1-2,-34-51,36 48,-27-32,41 55,7 10,9 13,64 79,-3-5,-10 10,80 185,-87-155,51 189,9 149,-76-309,-25-104,-2 0,-2 0,1 82,-10-130,0 25,1-34,-1 1,0 0,0 0,1-1,-1 1,1 0,-1-1,1 1,0 0,-1-1,1 1,0-1,0 1,2 2,-3-4,1 0,-1 0,0 0,0 0,1 0,-1 0,0 0,0 0,0 0,1 0,-1 0,0 0,0 0,1 0,-1 0,0 0,0 0,0-1,1 1,-1 0,0 0,0 0,0 0,0 0,1 0,-1-1,0 1,0 0,0 0,0 0,0 0,1-1,-1 1,0 0,0 0,0 0,0-1,0 1,0 0,0 0,0 0,0-1,0 1,0 0,0 0,0-1,0 1,0 0,0 0,0 0,0-1,0 1,0 0,0 0,0 0,0-1,-1 1,1 0,0 0,0 0,0-1,0 1,0 0,-1 0,1 0,0 0,-4-5,1 0,-1 1,0 0,0 0,-1 0,1 0,-1 1,0-1,-8-3,2 0,-152-78,49 29,19 4,-130-92,218 138,1 0,0 0,-1-1,2 0,-1 0,1 0,0-1,1 0,0 0,0 0,0 0,-2-11,-2-12,2 1,-4-38,8 50,-7-93,8-163,3 129,-2 136,0 0,1 0,0 1,0-1,1 0,3-8,-4 15,-1 1,1-1,0 0,0 0,0 0,0 1,0-1,0 1,0-1,0 1,1-1,-1 1,1 0,-1-1,1 1,-1 0,1 0,0 0,0 0,-1 0,1 1,0-1,0 1,0-1,0 1,0-1,0 1,0 0,-1 0,1 0,0 0,0 0,0 1,2 0,1 0,0 1,0 0,0 0,0 0,-1 1,1 0,-1 0,1 0,-1 0,0 1,-1-1,5 6,7 9,19 29,-18-23,113 168,-61-86,110 130,25-10,-176-198,1-1,1-2,2-1,0-1,1-1,1-2,59 26,-60-30,0 1,57 40,-69-44,1-1,30 12,-38-18,7 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10T16:44:04.730"/>
    </inkml:context>
    <inkml:brush xml:id="br0">
      <inkml:brushProperty name="width" value="0.4" units="cm"/>
      <inkml:brushProperty name="height" value="0.8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318 280,'38'20,"-1"2,-1 1,-1 2,-2 1,0 2,33 37,13 20,90 96,-144-159,1 0,35 22,16 12,-51-33,15 10,-2 1,40 47,-27-20,2-4,71 59,-72-68,-39-34,1 0,1 0,31 19,-25-18,0 0,-1 2,-1 0,-1 2,0 0,-2 1,18 24,-19-25,2-1,0-1,24 18,-20-18,-1 1,28 32,1 5,92 80,-136-130,3 2,0 1,-1 0,0 1,0 0,10 15,-6-4,1-1,1 0,0-1,2-1,0 0,0-1,35 25,-40-32,0 1,0 0,-1 0,-1 1,0 1,-1-1,12 21,-10-15,1 0,1-1,16 17,-9-14,-1 0,-1 2,-1 0,0 1,16 32,-17-27,1 0,39 47,47 41,-93-107,91 86,-58-57,-39-34,1 0,0 0,0-1,-1 1,2-1,5 3,-9-5,-1 1,1-1,0 0,-1 0,1 0,0 0,-1 0,1 0,0 0,-1 0,1 0,0 0,-1 0,1 0,0 0,-1 0,1-1,0 1,-1 0,2-1,-1 0,-1 1,1-1,-1 0,1 0,-1 0,1 0,-1 0,1 0,-1 0,0 1,0-1,1 0,-1 0,0 0,0 0,0 0,0 0,0-2,-3-24,-1 0,-1 0,-2 0,0 1,-13-28,-11-42,9 15,-40-185,-20-262,55 391,13 71,-11-134,7 23,2 14,15 155,1 0,-1 1,0-1,0 1,-1 0,0-1,-1 1,1 0,-2 0,1 0,0 1,-1-1,-6-7,5 7,1-1,0 0,1 0,-5-12,6 12,-1 0,-1 0,-8-15,11 20,-1 1,-1-1,1 1,0 0,-1-1,1 1,-1 0,1 0,-1 1,0-1,0 1,0-1,0 1,-4-2,-11-1,0 0,0 1,-32-1,-61 6,60-1,-750 3,782-4,-345-24,269 15,61 5,1-2,-61-18,-58-32,114 42,-52-19,-54-22,90 34,-65-17,41 15,48 10,17 3,13 10,0 0,0 0,0-1,0 1,0 0,0 0,0 0,0-1,-1 1,1 0,0 0,0-1,0 1,0 0,0 0,0 0,0-1,0 1,0 0,0 0,1-1,-1 1,0 0,0 0,0 0,0-1,0 1,0 0,0 0,1 0,-1-1,0 1,0 0,0 0,0 0,1 0,-1-1,0 1,0 0,0 0,1 0,-1 0,0 0,0 0,1 0,1-1,1 0,-1 0,1 1,-1-1,1 1,0 0,-1 0,1 0,-1 0,1 0,4 2,32 8,-24-6,-5-1,154 44,-135-37,-1 2,0 1,42 25,-25-11,1-3,55 20,-23-10,-47-19,1-2,0-2,1 0,0-3,61 9,-44-10,84 23,-57-11,31-4,-4-1,-57-6,93 3,-66-7,-39 1,-1 1,0 2,0 2,49 20,-67-24,262 112,-263-109,0 1,0 0,20 20,-20-16,1-2,20 14,0-6,-16-9,23 17,-36-23,-1 0,0 1,0 0,-1-1,0 2,0-1,6 10,7 15,68 112,-81-134,-2-4,0-1,0 1,1 0,-1-1,1 0,0 1,0-1,6 3,-10-6,1-1,-1 0,1 0,-1 0,0 0,1 0,-1 0,1 0,-1 0,1 0,-1 0,1 0,-1 0,0-1,1 1,-1 0,1 0,-1 0,0 0,1-1,-1 1,0 0,1 0,-1-1,0 1,1 0,-1-1,0 1,0 0,1-1,-1 1,0-1,0 1,0 0,1-1,-1 1,0-1,0 1,0 0,0-1,0 1,0-1,0 1,0-1,3-23,-3 22,1-272,-4 128,3 125,0-1,1 1,2 0,6-32,-1 22,-2-1,-1 1,0-40,-6-98,-1 69,3 72,-1 13,0-1,-1 1,-4-28,3 38,1-1,-1 1,0 0,0 0,-1 0,1 0,-1 0,0 1,-1 0,1-1,-1 1,0 0,0 0,-7-5,-94-75,94 77,0 0,-1 1,0 0,-1 1,1 0,-1 1,-14-2,8 0,-37-13,39 11,-1 1,0 2,-1 0,1 0,-30-2,-95 2,98 5,1-1,-55-10,32 1,-105-3,-71 13,92 2,-837-2,929-3,0-4,-67-14,125 20,-114-30,90 26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60388-FC18-3B54-C717-F279B69350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75AB3E-4122-F99C-FB58-5FC32142C0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C3549B-CB69-DFC7-220D-309DC39BE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145A2B-8A33-4D65-6638-6F62A17FF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9FDF5-A0D8-1737-3310-7998B85CE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681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728A6-C884-E6AA-928C-255042180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C43A0B-2AC4-1F23-40AF-3E0C9E60D4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176C0-A058-6BFF-EDD6-F42CD5F0C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116BD-D294-18AA-7E73-36E99A9D5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240C8-8371-572B-98A0-DFEA9B57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903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EA97F1-34B1-FF7B-372F-DC087CF492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43B228-8706-60EB-D25C-902B62837E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8FAB1-2BE2-7EF6-321D-B14286C72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B3513-DA91-B296-F82C-879DF5DFF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C2AD5-C8E8-CBCA-6EC9-CC3A4BF7D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97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64B0C-FF5E-8295-4805-24C4A8BBA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F58D4-FD32-A6A4-5141-5AC09EB94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B1A16-2866-DA0A-1B90-C7868542B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DB92D-6007-0C32-2915-21D4CBDA5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455ED-A5FD-312F-B391-DB7D63BC9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01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BB843-6864-4DB8-3E07-3AA3B49AC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4441A-F201-D2DE-311A-D39299ED8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F1471-EBE9-7529-3529-D1C88D626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DE5D1-0468-33AD-5831-39EF6C654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10F7E-D53C-0930-CF01-C9A2C652F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06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E070D-48B2-8F80-6467-9CF44982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7D66A-FD29-F633-D402-677EDC3550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87F7ED-8AA3-D383-9881-D4AA85ADE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7CE77F-DC3D-705F-06B9-B0484C486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3C9C76-F7A5-D4D4-DCD3-DF0EF55D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71D600-18A6-6809-7FE2-447C2C04D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89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CC941-8E38-CC32-73F9-59B12732F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80509-E308-8E97-A3F5-5FD8E25F4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737F9-91A8-CB50-C18C-BCA0FC6CB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0A9A81-7575-8575-2854-A5FBA29353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6699C1-4A71-B72D-701A-D2209D7601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E47D6D-811A-E844-EE9F-A6189629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3E8A8E-8A61-1523-0A4B-E42CFBB93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E7C30E-68E8-C092-9EEC-9E703DAA0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81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F01EB-ACB1-3D3C-C3CC-EDAC38B9F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2F2331-3E69-CE80-B9F6-0CD85FE1E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B29C11-05AF-E173-00F9-F337D8A22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4804B0-B965-FBEF-F742-917BE929C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105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D6CC78-A8BB-DA99-2CE8-17A1705E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7A3FC1-DA32-617F-4BFD-ACA1B8772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F8D2AF-5F7C-7687-880F-2A4A02F9D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763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A7497-D9F9-9F76-89D1-E037CAE70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D24A1-BBE6-305E-3E5C-71C7725D9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9749F3-E8AE-FD5C-16B2-A743F1633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5D6EF9-ADFD-848F-B184-60861CF14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720B8F-0666-9C02-DA2E-6093759B1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124FD7-DF5B-F024-9BC1-67450CD7D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310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25EE-F393-139B-6B3E-01499500B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2C96FF-4839-853E-F338-625E37B4C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10EF85-2AF5-E10C-DA0F-30FC134607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46230D-A3C0-46C8-00C9-2EACEB1ED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369C34-998E-4078-09AA-30722074A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A9BF56-D0FD-D2A5-2B58-719D73A25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496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8750F6-BC38-4C1B-6167-3849D94B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6CE53-7FC0-67AC-3E0D-8EBEE352C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BCC59-8B1D-0EB4-C701-9ED2E3991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8B3AB9-DDC0-4A94-AC00-243EF314F60D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36819-CC64-0736-ECF3-0715BE8E5D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805BB-0403-1444-BB16-B3CAF4468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5104B0-AFB2-4E38-A351-C40540D9F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895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customXml" Target="../ink/ink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7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customXml" Target="../ink/ink4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customXml" Target="../ink/ink6.xml"/><Relationship Id="rId4" Type="http://schemas.openxmlformats.org/officeDocument/2006/relationships/image" Target="../media/image23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customXml" Target="../ink/ink9.xml"/><Relationship Id="rId4" Type="http://schemas.openxmlformats.org/officeDocument/2006/relationships/image" Target="../media/image27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7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customXml" Target="../ink/ink1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10.png"/><Relationship Id="rId5" Type="http://schemas.openxmlformats.org/officeDocument/2006/relationships/customXml" Target="../ink/ink14.xml"/><Relationship Id="rId10" Type="http://schemas.openxmlformats.org/officeDocument/2006/relationships/image" Target="../media/image32.png"/><Relationship Id="rId4" Type="http://schemas.openxmlformats.org/officeDocument/2006/relationships/image" Target="../media/image20.png"/><Relationship Id="rId9" Type="http://schemas.openxmlformats.org/officeDocument/2006/relationships/customXml" Target="../ink/ink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0.png"/><Relationship Id="rId3" Type="http://schemas.openxmlformats.org/officeDocument/2006/relationships/customXml" Target="../ink/ink17.xml"/><Relationship Id="rId7" Type="http://schemas.openxmlformats.org/officeDocument/2006/relationships/customXml" Target="../ink/ink19.xml"/><Relationship Id="rId12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customXml" Target="../ink/ink21.xml"/><Relationship Id="rId5" Type="http://schemas.openxmlformats.org/officeDocument/2006/relationships/customXml" Target="../ink/ink18.xml"/><Relationship Id="rId10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openxmlformats.org/officeDocument/2006/relationships/customXml" Target="../ink/ink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customXml" Target="../ink/ink22.xml"/><Relationship Id="rId7" Type="http://schemas.openxmlformats.org/officeDocument/2006/relationships/customXml" Target="../ink/ink24.xml"/><Relationship Id="rId12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customXml" Target="../ink/ink26.xml"/><Relationship Id="rId5" Type="http://schemas.openxmlformats.org/officeDocument/2006/relationships/customXml" Target="../ink/ink23.xml"/><Relationship Id="rId10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openxmlformats.org/officeDocument/2006/relationships/customXml" Target="../ink/ink25.xml"/><Relationship Id="rId1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2.png"/><Relationship Id="rId3" Type="http://schemas.openxmlformats.org/officeDocument/2006/relationships/image" Target="../media/image43.png"/><Relationship Id="rId7" Type="http://schemas.openxmlformats.org/officeDocument/2006/relationships/customXml" Target="../ink/ink29.xml"/><Relationship Id="rId12" Type="http://schemas.openxmlformats.org/officeDocument/2006/relationships/image" Target="../media/image49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customXml" Target="../ink/ink28.xml"/><Relationship Id="rId10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openxmlformats.org/officeDocument/2006/relationships/customXml" Target="../ink/ink3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9.png"/><Relationship Id="rId3" Type="http://schemas.openxmlformats.org/officeDocument/2006/relationships/image" Target="../media/image43.png"/><Relationship Id="rId7" Type="http://schemas.openxmlformats.org/officeDocument/2006/relationships/customXml" Target="../ink/ink33.xml"/><Relationship Id="rId12" Type="http://schemas.openxmlformats.org/officeDocument/2006/relationships/image" Target="../media/image42.png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customXml" Target="../ink/ink32.xml"/><Relationship Id="rId1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image" Target="../media/image50.png"/><Relationship Id="rId9" Type="http://schemas.openxmlformats.org/officeDocument/2006/relationships/customXml" Target="../ink/ink34.xml"/><Relationship Id="rId14" Type="http://schemas.openxmlformats.org/officeDocument/2006/relationships/customXml" Target="../ink/ink3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9.png"/><Relationship Id="rId3" Type="http://schemas.openxmlformats.org/officeDocument/2006/relationships/image" Target="../media/image43.png"/><Relationship Id="rId7" Type="http://schemas.openxmlformats.org/officeDocument/2006/relationships/customXml" Target="../ink/ink38.xml"/><Relationship Id="rId12" Type="http://schemas.openxmlformats.org/officeDocument/2006/relationships/image" Target="../media/image42.png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customXml" Target="../ink/ink37.xml"/><Relationship Id="rId10" Type="http://schemas.openxmlformats.org/officeDocument/2006/relationships/image" Target="../media/image47.png"/><Relationship Id="rId4" Type="http://schemas.openxmlformats.org/officeDocument/2006/relationships/image" Target="../media/image52.png"/><Relationship Id="rId9" Type="http://schemas.openxmlformats.org/officeDocument/2006/relationships/customXml" Target="../ink/ink3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9.png"/><Relationship Id="rId18" Type="http://schemas.openxmlformats.org/officeDocument/2006/relationships/customXml" Target="../ink/ink46.xml"/><Relationship Id="rId3" Type="http://schemas.openxmlformats.org/officeDocument/2006/relationships/image" Target="../media/image43.png"/><Relationship Id="rId21" Type="http://schemas.openxmlformats.org/officeDocument/2006/relationships/image" Target="../media/image57.png"/><Relationship Id="rId7" Type="http://schemas.openxmlformats.org/officeDocument/2006/relationships/customXml" Target="../ink/ink42.xml"/><Relationship Id="rId12" Type="http://schemas.openxmlformats.org/officeDocument/2006/relationships/image" Target="../media/image42.png"/><Relationship Id="rId17" Type="http://schemas.openxmlformats.org/officeDocument/2006/relationships/image" Target="../media/image55.png"/><Relationship Id="rId25" Type="http://schemas.openxmlformats.org/officeDocument/2006/relationships/image" Target="../media/image59.png"/><Relationship Id="rId2" Type="http://schemas.openxmlformats.org/officeDocument/2006/relationships/customXml" Target="../ink/ink40.xml"/><Relationship Id="rId16" Type="http://schemas.openxmlformats.org/officeDocument/2006/relationships/customXml" Target="../ink/ink45.xml"/><Relationship Id="rId20" Type="http://schemas.openxmlformats.org/officeDocument/2006/relationships/customXml" Target="../ink/ink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24" Type="http://schemas.openxmlformats.org/officeDocument/2006/relationships/customXml" Target="../ink/ink49.xml"/><Relationship Id="rId5" Type="http://schemas.openxmlformats.org/officeDocument/2006/relationships/customXml" Target="../ink/ink41.xml"/><Relationship Id="rId15" Type="http://schemas.openxmlformats.org/officeDocument/2006/relationships/image" Target="../media/image54.png"/><Relationship Id="rId23" Type="http://schemas.openxmlformats.org/officeDocument/2006/relationships/image" Target="../media/image58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53.png"/><Relationship Id="rId9" Type="http://schemas.openxmlformats.org/officeDocument/2006/relationships/customXml" Target="../ink/ink43.xml"/><Relationship Id="rId14" Type="http://schemas.openxmlformats.org/officeDocument/2006/relationships/customXml" Target="../ink/ink44.xml"/><Relationship Id="rId22" Type="http://schemas.openxmlformats.org/officeDocument/2006/relationships/customXml" Target="../ink/ink4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9.png"/><Relationship Id="rId18" Type="http://schemas.openxmlformats.org/officeDocument/2006/relationships/customXml" Target="../ink/ink56.xml"/><Relationship Id="rId3" Type="http://schemas.openxmlformats.org/officeDocument/2006/relationships/image" Target="../media/image43.png"/><Relationship Id="rId21" Type="http://schemas.openxmlformats.org/officeDocument/2006/relationships/image" Target="../media/image57.png"/><Relationship Id="rId7" Type="http://schemas.openxmlformats.org/officeDocument/2006/relationships/customXml" Target="../ink/ink52.xml"/><Relationship Id="rId12" Type="http://schemas.openxmlformats.org/officeDocument/2006/relationships/image" Target="../media/image42.png"/><Relationship Id="rId17" Type="http://schemas.openxmlformats.org/officeDocument/2006/relationships/image" Target="../media/image55.png"/><Relationship Id="rId25" Type="http://schemas.openxmlformats.org/officeDocument/2006/relationships/image" Target="../media/image59.png"/><Relationship Id="rId2" Type="http://schemas.openxmlformats.org/officeDocument/2006/relationships/customXml" Target="../ink/ink50.xml"/><Relationship Id="rId16" Type="http://schemas.openxmlformats.org/officeDocument/2006/relationships/customXml" Target="../ink/ink55.xml"/><Relationship Id="rId20" Type="http://schemas.openxmlformats.org/officeDocument/2006/relationships/customXml" Target="../ink/ink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24" Type="http://schemas.openxmlformats.org/officeDocument/2006/relationships/customXml" Target="../ink/ink59.xml"/><Relationship Id="rId5" Type="http://schemas.openxmlformats.org/officeDocument/2006/relationships/customXml" Target="../ink/ink51.xml"/><Relationship Id="rId15" Type="http://schemas.openxmlformats.org/officeDocument/2006/relationships/image" Target="../media/image54.png"/><Relationship Id="rId23" Type="http://schemas.openxmlformats.org/officeDocument/2006/relationships/image" Target="../media/image58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60.png"/><Relationship Id="rId9" Type="http://schemas.openxmlformats.org/officeDocument/2006/relationships/customXml" Target="../ink/ink53.xml"/><Relationship Id="rId14" Type="http://schemas.openxmlformats.org/officeDocument/2006/relationships/customXml" Target="../ink/ink54.xml"/><Relationship Id="rId22" Type="http://schemas.openxmlformats.org/officeDocument/2006/relationships/customXml" Target="../ink/ink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customXml" Target="../ink/ink60.xml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40.png"/><Relationship Id="rId7" Type="http://schemas.openxmlformats.org/officeDocument/2006/relationships/customXml" Target="../ink/ink62.xm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customXml" Target="../ink/ink61.xml"/><Relationship Id="rId4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40.png"/><Relationship Id="rId7" Type="http://schemas.openxmlformats.org/officeDocument/2006/relationships/customXml" Target="../ink/ink64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customXml" Target="../ink/ink63.xml"/><Relationship Id="rId10" Type="http://schemas.openxmlformats.org/officeDocument/2006/relationships/image" Target="../media/image74.png"/><Relationship Id="rId4" Type="http://schemas.openxmlformats.org/officeDocument/2006/relationships/image" Target="../media/image66.png"/><Relationship Id="rId9" Type="http://schemas.openxmlformats.org/officeDocument/2006/relationships/customXml" Target="../ink/ink6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customXml" Target="../ink/ink66.xml"/><Relationship Id="rId4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customXml" Target="../ink/ink67.xml"/><Relationship Id="rId4" Type="http://schemas.openxmlformats.org/officeDocument/2006/relationships/image" Target="../media/image6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2.png"/><Relationship Id="rId3" Type="http://schemas.openxmlformats.org/officeDocument/2006/relationships/image" Target="../media/image640.png"/><Relationship Id="rId7" Type="http://schemas.openxmlformats.org/officeDocument/2006/relationships/image" Target="../media/image78.png"/><Relationship Id="rId12" Type="http://schemas.openxmlformats.org/officeDocument/2006/relationships/customXml" Target="../ink/ink70.xm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customXml" Target="../ink/ink68.xml"/><Relationship Id="rId10" Type="http://schemas.openxmlformats.org/officeDocument/2006/relationships/customXml" Target="../ink/ink69.xml"/><Relationship Id="rId4" Type="http://schemas.openxmlformats.org/officeDocument/2006/relationships/image" Target="../media/image66.png"/><Relationship Id="rId9" Type="http://schemas.openxmlformats.org/officeDocument/2006/relationships/image" Target="../media/image8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customXml" Target="../ink/ink73.xml"/><Relationship Id="rId3" Type="http://schemas.openxmlformats.org/officeDocument/2006/relationships/image" Target="../media/image640.png"/><Relationship Id="rId7" Type="http://schemas.openxmlformats.org/officeDocument/2006/relationships/image" Target="../media/image78.png"/><Relationship Id="rId12" Type="http://schemas.openxmlformats.org/officeDocument/2006/relationships/image" Target="../media/image8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customXml" Target="../ink/ink72.xml"/><Relationship Id="rId5" Type="http://schemas.openxmlformats.org/officeDocument/2006/relationships/customXml" Target="../ink/ink71.xml"/><Relationship Id="rId10" Type="http://schemas.openxmlformats.org/officeDocument/2006/relationships/image" Target="../media/image83.png"/><Relationship Id="rId4" Type="http://schemas.openxmlformats.org/officeDocument/2006/relationships/image" Target="../media/image66.png"/><Relationship Id="rId9" Type="http://schemas.openxmlformats.org/officeDocument/2006/relationships/image" Target="../media/image80.png"/><Relationship Id="rId14" Type="http://schemas.openxmlformats.org/officeDocument/2006/relationships/image" Target="../media/image8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0.png"/><Relationship Id="rId2" Type="http://schemas.openxmlformats.org/officeDocument/2006/relationships/image" Target="../media/image79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78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people.maths.ox.ac.uk/nanda/cat/TDANotes.pd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a1JjW6mGR7w&amp;t=394s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78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2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eople.maths.ox.ac.uk/nanda/cat/TDANotes.pdf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www.youtube.com/watch?v=a1JjW6mGR7w&amp;t=394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eople.maths.ox.ac.uk/nanda/cat/TDANotes.pdf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www.youtube.com/watch?v=a1JjW6mGR7w&amp;t=394s" TargetMode="External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03D7-C27E-5D59-7462-D140A7591C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Cup products and CCZ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CCF978-8129-FFF2-508F-45A5BFDE8A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463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DC997-86A0-1DE6-26A4-4E9D81F1B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30C71-8D72-98B1-8FBF-E1EED8958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497A462-CBC4-C6CB-BD4E-8CC9721FDC26}"/>
              </a:ext>
            </a:extLst>
          </p:cNvPr>
          <p:cNvGrpSpPr/>
          <p:nvPr/>
        </p:nvGrpSpPr>
        <p:grpSpPr>
          <a:xfrm>
            <a:off x="834684" y="2841134"/>
            <a:ext cx="1797957" cy="1797960"/>
            <a:chOff x="1863272" y="2530019"/>
            <a:chExt cx="1797957" cy="1797960"/>
          </a:xfrm>
        </p:grpSpPr>
        <p:sp>
          <p:nvSpPr>
            <p:cNvPr id="24" name="L-Shape 23">
              <a:extLst>
                <a:ext uri="{FF2B5EF4-FFF2-40B4-BE49-F238E27FC236}">
                  <a16:creationId xmlns:a16="http://schemas.microsoft.com/office/drawing/2014/main" id="{C152386C-464B-A4B7-F3E0-FFB432FB8638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454AB392-0233-CECE-E385-8B47BDFE0ACA}"/>
                </a:ext>
              </a:extLst>
            </p:cNvPr>
            <p:cNvGrpSpPr/>
            <p:nvPr/>
          </p:nvGrpSpPr>
          <p:grpSpPr>
            <a:xfrm>
              <a:off x="1863272" y="2660650"/>
              <a:ext cx="1797957" cy="1667329"/>
              <a:chOff x="1863272" y="2660650"/>
              <a:chExt cx="1797957" cy="1667329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E597798-99E0-11AB-9BA9-8AACB97D9CC6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5A01F78-921B-5FF5-9A74-1F26C1416CA7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3E0387AD-140F-0E2E-E840-E7D13D5AAC8C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76C974A6-2708-EA93-54FD-10506F41A138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985850BB-9973-0CA2-D575-DFCF290BC14D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13DE2F0E-21B1-2E3E-D83A-F1A0C3B09E0E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88C0A790-EF66-EC6F-E0E1-62B5AE439D78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88C0A790-EF66-EC6F-E0E1-62B5AE439D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5725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58867-BFE3-D6E1-C08F-69ADCEF06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ED962-DFE2-1157-CE06-198A994B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D7C4B-DBB1-AA56-0CB5-216554711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60DED54-7161-6CAF-7397-27789941365B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BA56779-29CB-0D8A-2C92-A5351EC12D9A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3EAE282-991F-F20F-B2CF-18E5D7D2C86D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1BFCB1C-3A41-D464-259A-B2383A4608AF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7943ABF9-56E2-F8F8-15C5-04F8B8FBE7FD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0508A72A-7B68-31AC-CBB5-CDDB955E75EE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9F3A703C-CB19-8656-AB69-448350C21AEE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32970B1E-6235-CCD8-0F15-BB5049D9E7BB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2345266F-0C06-6B3A-11F7-ACA58643E67F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D463B34-5914-EB11-8DDF-9ABC01019C21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F7054C5-066E-F742-4732-FBAD58E7BF5B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B29EE584-8E8F-9F45-9126-54471B758128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F5B837CC-9972-FDB2-2E38-EEAEB82E1DFA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EEE35F9A-A9BF-68FD-D041-7D1896541A2C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E608E5FC-789F-C4E7-8140-68DE0C25B9FC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896A6536-ADF2-0CFB-69B1-3A88A1F7B0D7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82E33C5-694A-DE8B-1B6C-7027A4E71E28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BB9358A-DA3D-7E33-1CA3-A20745E45EB3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46BC2BD-2A02-34AC-6324-3836D71BCE8D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420D4765-BE02-460D-BBEF-488FC09867E7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F617DBD8-FA2F-8599-F655-6371079B4A8D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8105E019-0819-A51E-D5FA-CB9D6AAED324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0E6CFE76-65D4-6141-2E5B-21F4B10022DB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635BC17-12B4-6A66-EB58-760344218D2C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32EE50E7-D30C-0F7E-4D41-98C50BDBD5FD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49F6D96E-83B3-3EFE-FA15-351A515422CD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20230D2C-F96D-F621-8059-74D0E4729766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67249A12-577E-3DC8-6651-0F48C10FB545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6CC16911-9C62-49C4-2A6C-4C277CEF87B9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CD57AD84-FD20-D268-1B85-D47E10D4B326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C3E8A589-55AC-DA25-FC67-C6063B868F83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40060391-6364-96DA-F1E6-EC42C5BC0483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D241FC34-1B89-E98A-6283-A747E627E3E3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3D9289E5-CF40-90FC-9E1B-39F05C64A36D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0620CFA9-499C-1C31-48A8-6DD08E687344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81C5CAD8-36FD-9965-83F6-D9543F1C7F8B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A6F2B342-44A1-4E0D-3A0F-31487E43F750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7CBE8884-4F42-4C68-EAC5-053ACD611909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0390F797-211F-66F5-FDF9-BFEDE5CA77DC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0305F1F-9049-8AB5-41ED-79D100B9D7B4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B93C4F4F-FD77-04AE-0070-965046BC05E8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7B93947F-EC97-B082-0CDE-E499BA314781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CAC11B58-B5CB-B929-E280-402CCA170C1B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AF1BA111-508D-39A4-C5C4-AB74A3EE9158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36C8450-2395-E240-BACE-AD45546D080C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C0F8550-567F-EB40-AA71-3349527D8D39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E4EB4D3-5F98-944B-0E10-3081F10D2C6C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498A98A-8AEA-0C7A-FBEF-57E034F97144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A0A8FA0-A700-6BA4-3C31-6B5F0A6B83A0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4C22F70-A8A0-D6BF-5B5F-6A614FFFC415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F9CB2E8-852E-091A-974A-8C619A45E176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07E9888-96F3-A7D3-CA88-5F53BB6EDD86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D9C3778-5BE4-F41B-72D9-E29D2C060CEE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D9A3AB0-1F24-E79D-3E15-91A1CCC96AE5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239A03-1154-AF2E-4AE7-96E5F18D155E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0F74F27-3B37-A180-7D53-8AECE80F0C67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0F74F27-3B37-A180-7D53-8AECE80F0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7277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4A220-E987-5CA2-F9C0-4CD1A96C0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3B9AB-2979-0FEF-B2F4-B278445E2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06B0A-98E3-E992-3F15-1870CA1FE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80A7BF4-865A-2C43-76FA-78A99FD65AF9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F4D5B1C-494A-588F-007F-22CB55B7CABF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75AB539-D181-91C9-1121-9407CAC516FA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12EEC80-8375-82C8-FDC8-9239FA32BA68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F599AC1E-A41A-B3B6-5A75-AC8C42E5EA47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0218B045-B0E3-B07B-1A21-2E9B50084647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D96B9BA3-F05E-6EDE-4EAA-6C48B0511C28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6DBE495F-0BDF-D1CA-0291-5263D242E690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684A7126-6D01-C8F8-6E44-FBF7291BB4D3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A3CDF09-D820-A3F7-1E57-A3B240559B61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1473417-C65E-0D0C-A5F0-1DD701498F9E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1F162470-A3EF-76BA-43E7-4881B7A2D79C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EA9964EE-33B1-50C2-8C07-EF386858307A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62DC3A37-9E9F-7C0C-19B7-07CC84EF411A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7419F616-DC2E-864B-823F-8527DFCBE75E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7B1A6519-A932-FC19-4781-F0A7D8D63A96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351DBED-B58C-4B29-0C50-75392D62372A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91F9849-8E47-5340-D1B2-C1427A0DFE18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BFD3ADD8-AD70-57D2-C15B-D1AC65EB42C5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69254166-B4F7-0779-2A65-98173EF258FC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CABB07B1-C659-1F6C-38D5-C8CE71F79BC3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D99F2F78-0DDB-28AD-3659-5F42FDA417A1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9088EF88-8082-FAF5-29F0-EF90F513A554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557B4CCD-1F4C-11A7-A971-6AAE6AF8E3E6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8EF70C3F-0FDD-8003-C4B2-B7CB6B94BEA7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37A79DA3-3D2A-1E75-D0F8-26D0467DD785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55CEA753-1755-E6EA-624A-EE03A1F92464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DA96615C-5FE0-6DA1-DFB9-E205121C612C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94EF9C79-F242-6CB0-ED4E-D090E6D38761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E6CE45B5-3D95-26F4-AE75-BD4BCCC51DF2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D78B62D1-5791-F8D3-08B8-57AD04506189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12DFC53E-9E1A-F7F1-C2BA-C7E1B02E717D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BD01FFE5-4B77-A118-F99A-1A978335F2B8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DDEC1BB9-CF80-3299-D0F6-C2C4FA07F056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1A3214B0-9DD7-C186-3A66-F3803FF9D50B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6A20EE94-48D7-44BE-8F11-177CCD797AC0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A7C3DDF4-FCA4-DBB7-7E83-C03D168096B5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D3CB24A5-1C3A-C2B2-68DE-5337F61395A1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410B9BFC-4331-9774-7B41-1EC1DC8CE47C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92501F18-9267-09EA-081D-4CEF4DF5BE72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C2485216-5CBF-58FB-8D04-BB28978D7673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04811777-8F1B-9402-57A1-7E62857E033A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E452A983-F57B-CF98-7BF2-1DB05742325D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54868243-5E08-4AB3-62C5-071EDAC9FE95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3DFD708-1265-BE3B-D37F-B08C60F1CC6D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AB40977-D35D-5E4D-C79E-A5F93DF97CC5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51BC162-D3FA-280E-190F-6FCF1E6B38AD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AD1ABCE-829A-9951-46E8-DAC962584416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B8FC366-8582-20C4-0723-B35754EE4425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BC81C01-A6A0-A358-5AFE-1CE35F07EC43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5E20797-CE88-82CF-5BE2-888022A1B3BE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614C26C-0BDB-A95C-A82D-1583E764E145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9D356CC-1DAE-3895-7CA6-2C59E02CD6C1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2CAB7C5-9572-B294-229C-67811FD3CC10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CBEBC2D-3CDA-5F75-6144-F10ADE448A9B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4F669818-778E-30E3-62F6-96550BC639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15, 263∈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4F669818-778E-30E3-62F6-96550BC63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  <a:blipFill>
                <a:blip r:embed="rId2"/>
                <a:stretch>
                  <a:fillRect t="-6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D1D4CB92-DF12-53EB-921C-14B78C24EE2B}"/>
                  </a:ext>
                </a:extLst>
              </p14:cNvPr>
              <p14:cNvContentPartPr/>
              <p14:nvPr/>
            </p14:nvContentPartPr>
            <p14:xfrm>
              <a:off x="1015140" y="3278380"/>
              <a:ext cx="1198080" cy="112824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D1D4CB92-DF12-53EB-921C-14B78C24EE2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3140" y="3134740"/>
                <a:ext cx="1341720" cy="141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A036B171-D412-600F-0075-0A349323C3E2}"/>
                  </a:ext>
                </a:extLst>
              </p14:cNvPr>
              <p14:cNvContentPartPr/>
              <p14:nvPr/>
            </p14:nvContentPartPr>
            <p14:xfrm>
              <a:off x="2733420" y="3085060"/>
              <a:ext cx="1255320" cy="109008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A036B171-D412-600F-0075-0A349323C3E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1780" y="2941060"/>
                <a:ext cx="1398960" cy="137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17060F5-BAED-8831-7856-A34B23C2DC14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17060F5-BAED-8831-7856-A34B23C2D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3908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EEC62-88F4-8D80-65C5-20A6C3D00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57BB6-C13E-394C-8137-3557BC10A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381A1-E9A7-CE74-D236-47695CCBD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859B2D4-B3FC-39F0-1DC6-E4384421A7C0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2A42C18-D693-CAD1-C8B8-A99B24FED421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AD6ECC3-E596-BCDF-FF80-CF84DC1B5836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EBF224B-CFA0-AE20-5E0C-33C98AE7BB61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3964639F-2FB2-E285-3C52-CD16A5695965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0FD59589-0989-65FE-0379-7773D7556F21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77F220B7-53BF-B441-8B10-7C293EA588BC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A2732CE2-E694-5D60-86DB-5882F9E77E1B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F13103B6-39F5-158A-1B26-7D35BF05BC84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F811BFA-17C3-1AD7-0FE9-DA8A805AAD25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F085BA5-E233-9F01-B752-754D2F736B10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5F18F3A-115A-5089-50C4-9CC04BC8C805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E5F07B64-7C0F-7C2C-08C1-C948F89529C1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678D3E9A-0052-670C-9B9A-859F10DCC709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AEAA08CF-2503-E9A0-8DB8-4C63D3F098B4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A8F36A62-E6BA-C1C9-56B3-4A615035CBCD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B77C7E1-388C-4888-8E49-633C48D2C32A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90FF5FD-29D9-6CC1-B8D6-A12BE25FA081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30E95309-6C2B-2CC5-8B53-5AC5D9E94628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64170FF0-0030-E6C7-D4BB-6351DE02279E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0CB25F91-94D7-E249-7EAE-36391D84A2B4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B8CFCF14-B960-9417-1339-B2E3FF5CEE39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5C55861B-4986-823C-CA0A-61FB2D7CEA09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355F8384-EC68-61FD-8FCE-AB07CEDA032E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E83CF7BD-E26D-9585-BAAF-E94BDBBD21A6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2E003628-8FFB-0615-6807-938DFA44933E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13362D20-ED85-389F-F049-9AF2D064C559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DB3172C3-4DA3-9781-442F-994C25B6C90B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4C82B2A4-CADE-90BD-C166-85C006C4444A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00716083-68DC-AE85-72BF-2608244426BD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B399A389-3F68-1A07-A32F-5BE949D4DC6A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122745F2-1CF0-0286-141C-B55D372E7373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07FB6E92-653A-AC80-CACA-5178E8ECF749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8D4EC67B-DFCF-7F89-807C-259E813BB1AC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290D6383-CB8B-8B45-260B-78246E757508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D2D2D6F7-7787-E600-A8C0-02679F056D16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65E7DEFB-54D8-95C7-1B06-CA2668D0504C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83BAA2A3-78B9-9907-8F5B-7A083A28F70F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5A7CACDF-C7FD-239C-E821-471DC4B0EA55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132DE0ED-95BC-F874-FBF1-1863AA7FD5A3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4F773E21-0827-50F0-1AA4-D09E53E180A3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FB46008C-4BF3-5E06-BC73-E44F1846EAFC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0B55D0B5-99A8-3CB1-F360-F4F6F696ED20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240AEE52-5A8F-5E3A-1858-BD97D184C233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FBDE020-12ED-2403-9680-BFCA65731A64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3E40859-0677-B825-D7A2-7A497D9ADD53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E8A0A24-52AA-A7D8-62CD-0455AA100641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B78FD59-F242-FC52-5BB2-6EB4ECC4B9C0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9A7D637-ACB4-7DE3-B2E6-C6F7327B435F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BB287D1-FCBF-46A0-21AA-1BAC87D2306B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2733F9D-66A8-6FCF-212B-CD28D316DBC4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DC31D11-0B8D-45DE-0EAF-F9B258A7DBE9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26EA322-96DA-25F5-9C40-A398CDC6E817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6DEE202-AC79-2852-09BB-B8E40488AA8A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0E5EDBE-CE1B-DE74-B067-6E2AC8203938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24122DF5-A585-C38F-4E55-6E45D5E4D2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=15+25+45+52+53+56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24122DF5-A585-C38F-4E55-6E45D5E4D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8B8A5AC2-0F50-66C5-5890-254E75AAD8C3}"/>
                  </a:ext>
                </a:extLst>
              </p14:cNvPr>
              <p14:cNvContentPartPr/>
              <p14:nvPr/>
            </p14:nvContentPartPr>
            <p14:xfrm>
              <a:off x="618780" y="2667820"/>
              <a:ext cx="3507840" cy="372204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8B8A5AC2-0F50-66C5-5890-254E75AAD8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7140" y="2524180"/>
                <a:ext cx="3651480" cy="400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CA12EBC3-55BB-7DB2-54A3-DFDAE3EDFD69}"/>
                  </a:ext>
                </a:extLst>
              </p14:cNvPr>
              <p14:cNvContentPartPr/>
              <p14:nvPr/>
            </p14:nvContentPartPr>
            <p14:xfrm>
              <a:off x="802020" y="2831620"/>
              <a:ext cx="3376440" cy="363492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CA12EBC3-55BB-7DB2-54A3-DFDAE3EDFD6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0020" y="2687620"/>
                <a:ext cx="3520080" cy="392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F01157FE-6EA7-5076-3C63-64CD6CEF9A1A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F01157FE-6EA7-5076-3C63-64CD6CEF9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0168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00FF4-EF1C-C0D8-D792-B611349AA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78806-DC0F-ACF2-79EC-1970DA2BE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B42FB-34E9-C40D-9879-50FBC7057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8DF49CE-B79F-644E-AD1A-07D49754CE63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2913B06-1325-1F04-9A30-7F0D604C03B8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E680821-D674-533D-7979-429F93E3ACF1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E88F4367-B326-C881-5BA2-4E2F4C2020A5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5F3DC2EA-7A65-A380-11CE-9AD1C6C02B8F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601FD7DA-55E6-2942-37EE-D81B847E4574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6951A2A1-05A0-8AEF-DBA1-D01397EE2E2B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11487975-F184-3FFE-B680-FD6284CC8510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1A920601-F588-D919-BFEA-1B3E1DB5DD57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EF0F706-C37D-D54D-5122-1917AE4015FF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4904810-0CF8-B942-BCAF-C0A114E82DEC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756639B0-4977-F593-3B47-B1A38D9B15E3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93424C4C-F496-8589-75FC-AEC435B5F04F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7A9C2819-2DCE-4A6D-DEA5-2BFF376598C7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F59748A8-6AFB-4802-DAFB-4C1E09A5ECE2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AAC9BC5C-D1B3-DD5C-4B2E-7191BF44F91B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03D833C-A913-6214-1A93-D637014A30D6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4C48EA3-BECF-2563-982E-AE35E58436B6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B62D512-88E2-44CF-48D9-B63FB52A9513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BF00E1F3-A76F-D56D-0475-306B10BAD56B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EE8DA027-5443-4293-D9D0-E1D0C41BA8E5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9E73EAD0-0B62-BFD3-A781-3090E6245089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D28BA69B-80DB-BC01-66E7-4B65139D43B5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903E8A07-E183-4814-5E1A-83A1E4D7E234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A4A246E1-95B3-2871-ADAA-9DD6BFA2A970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2CA2C47C-1928-C995-0071-2C7FAC7A88BE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22F6E00D-BFD1-7235-456A-42648FF0749B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C240E62C-9A76-B6E7-1A93-8D8FBE1D81F5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26256958-0997-8B29-BF30-6CEC2EAF1625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E1066D24-D99D-571D-79FC-C6C40DE6AAD9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002371CC-8E84-BE44-1208-8F9FA84CAFD4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9EB6DDFC-4310-5E03-507B-44BE59358848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42C3F15F-8D79-8969-FF14-0B14AEF3E4FB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403991DD-AA23-60BF-A12B-12D196929F41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C81B333E-421B-4F67-78D6-47CC1685BA4C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C2CA5671-A784-8E51-6759-3755B531F522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1CFC6780-1370-4158-4590-CBEF413C8EA4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390A6B5E-5503-6ED6-8DBB-6CB856E045DA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E59493D5-80C8-A487-9960-62A59ECDD6DA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47AF1593-2843-A7C2-2576-79F16FAAB761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8E8E4DCA-C096-DF83-6F49-AE44CBFB7456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FE74DDE9-6945-435B-B81B-65FA68CC0535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A5727938-D700-70A5-B286-6C0AE9C54FFC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0A9B3C61-C98E-658C-7B80-4D9EB7203E06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7B7E78C-A6A4-D8F9-B991-0F15A1D95F21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5CCF567-27FB-04B3-C634-DC74B1EF952C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9493B9A-0C25-11B9-60F1-6BDED1E254A5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5B2B82E-7E87-DEB6-BA68-83B2E940601A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3D69E58-4249-FB7D-55E4-73D8AD3DF048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240DBAD-0004-18A4-4955-666567F11715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441C939-297F-ABA6-A93E-D44DD0477B0E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F6EEED3-7624-02A3-5213-411552874C77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1F8C54F-6139-DA07-F8A7-5F8FEFA68F56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73FB316-C14C-6658-CAC7-9C2753975369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D42F431-95A5-0EBF-E151-930EF3FC759E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41F8BEC9-B3F8-7DB9-8B64-12DAABF327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26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=526+263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41F8BEC9-B3F8-7DB9-8B64-12DAABF32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23CE1925-55A2-27F4-DA53-1459357DE29C}"/>
                  </a:ext>
                </a:extLst>
              </p14:cNvPr>
              <p14:cNvContentPartPr/>
              <p14:nvPr/>
            </p14:nvContentPartPr>
            <p14:xfrm>
              <a:off x="2575380" y="3365500"/>
              <a:ext cx="1146600" cy="9309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23CE1925-55A2-27F4-DA53-1459357DE29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03740" y="3221500"/>
                <a:ext cx="1290240" cy="121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3CB462AC-1EA3-3090-2A1C-3B7EB253DFB8}"/>
                  </a:ext>
                </a:extLst>
              </p14:cNvPr>
              <p14:cNvContentPartPr/>
              <p14:nvPr/>
            </p14:nvContentPartPr>
            <p14:xfrm>
              <a:off x="2959860" y="3208180"/>
              <a:ext cx="951840" cy="91872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3CB462AC-1EA3-3090-2A1C-3B7EB253DFB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87860" y="3064540"/>
                <a:ext cx="1095480" cy="120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9D0EA3B7-3241-CBD6-ED5B-967C945D1F58}"/>
                  </a:ext>
                </a:extLst>
              </p14:cNvPr>
              <p14:cNvContentPartPr/>
              <p14:nvPr/>
            </p14:nvContentPartPr>
            <p14:xfrm>
              <a:off x="2590500" y="2971660"/>
              <a:ext cx="1494720" cy="14896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9D0EA3B7-3241-CBD6-ED5B-967C945D1F5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18500" y="2827660"/>
                <a:ext cx="1638360" cy="177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A33A8E0-546D-6E4D-88EA-325044F2CD0B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A33A8E0-546D-6E4D-88EA-325044F2C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3046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88735-0B78-9E40-8072-75374D5C7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08867-07FE-D89E-F068-CE357B003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21D56-8833-3502-2DB9-C016F8385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36CFC96-0207-A866-7BF4-AD0E42E70365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35D7B25-1BD0-14C5-1909-167836170888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2D99EAA-6FC9-FDEB-DC8C-AE8FCF5F7BF3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5F2DD66-FD05-74AF-5ACF-DF966E4A1502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33EFE15F-6A81-7636-550C-62FBF62A31E1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13A4AE8D-5A36-2EC9-7A32-ADFA60E6F816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D45DB932-E207-D1EF-0533-1923E914875A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AF7BF83E-52FA-A530-2827-EC37B8558995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A0232A11-9DE4-C48D-4178-2D585F7A4807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7FD4777-3EE4-23FC-53FE-E2A36E5B7F1D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9485D2A-41C4-358E-2214-AC697B585C80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C8A05AE0-5139-E393-8307-A4A603B796A9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A52EBAB6-2F3D-0C30-376E-E3ECCF5C44CC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E1CC9D7B-2ADE-20BC-3216-E66CF97D487F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DD2D537A-33E5-5913-F0C7-D50E9A3D237C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4C33A2A6-930E-749B-F9DB-6AA5C413C8F0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90D219C-BD08-B0AE-2355-BB47CEB4D869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F595031-94D5-4B33-5DE8-18EF153D7CD7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DAFEFE45-149D-080E-9988-6F7017BBA1A4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710B122A-F7C6-B9C5-61AB-9AA5E206AC09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C94617FA-2C01-BBA3-6C9E-9460DE2B7ED9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D0628ECE-1B1D-A642-6039-0C4B2F499CE7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04EA5DAB-D438-679F-96AA-60CE5AE948AF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3981AE7D-78C6-E220-36AB-C17A105FA25F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36650FA3-EE58-D217-3C24-9BFA536C57CA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85916D9-2FAB-04C0-07AB-83258C0769C3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4CB0D920-203D-168F-944E-CA3AD8A25691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747540DB-BDBF-20A4-CCD7-D6A47B5661EB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7999736C-F13B-F368-C345-9DF712D51AB5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955E452B-BD0C-2594-180A-53A06F2A5F4A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608B705D-FF2E-C779-3F40-8A428E978DD7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8F3B640D-A089-FB17-D1C1-D8D000E6B0ED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B2CE1683-2603-E3CE-2500-0A65ACE75DED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E330A5BE-231A-14B3-DFB9-3494E11848B6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5DC31657-AFE8-83EB-3011-F43451331BE5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7BC053BF-E47F-06F0-5A69-F24F0E67320E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CBD303E3-0C4A-A9A2-F230-9D06930B975A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D7BEACA0-7BB6-93D0-43D7-190DA7BF5945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F076DC89-2A3F-BF7A-971D-A2B17E494059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BB4DFD19-8576-E251-00A6-51D42BD62407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87406D99-109D-7D5E-04C0-9FDAD891E0B6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F6E03A21-912F-542B-539E-F80C41765664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A3A006BE-172F-F34A-ADFB-CE2333BB93AF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1D26425C-3A64-5638-61BD-89CD00645298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562ED78-02BB-1B5F-2893-008938068496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6CA890C-9F21-F58D-4FE8-A969AFCDE78F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ACCC914-8913-FF98-EFA6-C04914C27E42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7FB7016-F033-D731-2F97-0DC9F4C11E78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3044934-9B75-4037-A615-84FF3138B2C8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315E2E9-0452-B0D9-D523-F775282AF41D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60AB118-02AC-F581-E305-9DAD8BCA3AC2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0877603-1835-7960-EBFE-7F2C9BDBA813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CE60B23-1BCA-E1D9-E55F-C78E552D6675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84ACF11-4472-2793-9E46-01BD0566F128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0A12125-42B9-78DE-5E42-DDA53DAA032C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DFCD2C46-F393-4B98-2F53-D36A633DD42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=415+425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DFCD2C46-F393-4B98-2F53-D36A633DD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C8D6666E-D8BA-2FD3-7E7D-C9E533807420}"/>
                  </a:ext>
                </a:extLst>
              </p14:cNvPr>
              <p14:cNvContentPartPr/>
              <p14:nvPr/>
            </p14:nvContentPartPr>
            <p14:xfrm>
              <a:off x="1091100" y="3454060"/>
              <a:ext cx="1025640" cy="94644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C8D6666E-D8BA-2FD3-7E7D-C9E53380742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19460" y="3310060"/>
                <a:ext cx="1169280" cy="123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CE4ED957-97B8-0ECA-2FB8-599EFDA39A4B}"/>
                  </a:ext>
                </a:extLst>
              </p14:cNvPr>
              <p14:cNvContentPartPr/>
              <p14:nvPr/>
            </p14:nvContentPartPr>
            <p14:xfrm>
              <a:off x="1358580" y="4699660"/>
              <a:ext cx="1089360" cy="105948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CE4ED957-97B8-0ECA-2FB8-599EFDA39A4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86940" y="4555660"/>
                <a:ext cx="1233000" cy="134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FF356B09-739B-C008-9BE4-DCDE1C9D41ED}"/>
                  </a:ext>
                </a:extLst>
              </p14:cNvPr>
              <p14:cNvContentPartPr/>
              <p14:nvPr/>
            </p14:nvContentPartPr>
            <p14:xfrm>
              <a:off x="1037100" y="4418860"/>
              <a:ext cx="1440360" cy="12852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FF356B09-739B-C008-9BE4-DCDE1C9D41E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01460" y="4347220"/>
                <a:ext cx="1512000" cy="27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7335327-CB06-C081-B823-A4A8FECA13F3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7335327-CB06-C081-B823-A4A8FECA1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3357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14182-ABC6-932A-A847-D7C4471D0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623D4-6689-7822-3AC7-A0EA19C47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87525-F5F3-176E-9A17-29E43B852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E0C4284-03CD-962D-632E-DF5680AD779D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59D40B3-CE1D-2DDA-11B4-468E60CBE887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9AF997F-0B2A-35A0-2AE8-007914F01C92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DF2A69A-58B4-586E-1B0B-CBFEF6EAC1FD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78975980-106C-9BAA-1081-063F724DD9A2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15A10D40-05A8-8472-1A96-EC9EFBE32956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3DE924E9-98A1-8D43-006F-2DC90F3816E9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B5468C2F-9756-6C18-B59A-147AA428BDE2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159810AF-9EE6-894E-1AF6-AB959EFA5E42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C44753A-D10D-8754-1739-9BD6EDAE092B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BD7545C-F1A4-918F-CAE5-C565112BE0B1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E4A37C80-44EF-2804-3E6C-C144C9B26DFA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9744A154-98A8-F405-B2E7-5D688FA51946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257214C5-0FCB-A1C6-A3F4-1F0445A2BA7A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F2D36A36-7908-2A96-D26A-CC13BB93E63A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840AD72A-53B1-F2BD-8E47-AD211E449247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6238918-8D60-C8DE-88C4-954231A174BC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3F779FA-A337-4B31-CA66-2219FC2D8FF0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82FBA3B-9A17-3E42-F3EC-ED1297FE3A29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BC946A98-719E-CD12-D243-563D92D91338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6A0FB09D-7B22-74DC-CF86-570BC31A49FC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6720AE75-6B89-704B-349C-0381444E9B46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1D60D528-B9C4-4642-706D-5CAF5F6C4429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56F0ABE9-5250-DAC6-EB5E-F720F1DBE029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9FF07F1-42D5-5E77-539B-921F9BA223D3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FAC15B93-BB54-E3EA-2A1B-D4D3F5579500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603F2A02-1DB7-E4EE-A732-75AAC4FD5F8D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0E9A6DEC-E977-B4F6-3083-58D7BED86C79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9B3CE6F2-0C3F-2BEC-06D8-FDB2F47EAB7D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4A87C1D4-2270-6376-81A9-A21264D07A7C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9D0C1C2E-4FB7-533E-75DB-D840C55488C0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D400BC1B-0EEB-2436-35EE-EC797ADC8369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78631843-7D4A-560E-463F-2D1B43943F5F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F4DEBEB0-2EB0-8C85-88BD-9E7A849D5412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C167D129-AAAD-9F6A-5C0A-3B2D51A2BA36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8FDCF548-CE93-4F26-86F1-A5683981BF1D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6C023EB9-2DE8-ECCE-1189-4AAC047E0566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6BA33C7F-51D3-8B24-B144-332AFF126A18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91F12890-0847-A373-9495-F895FB718F78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522A0DB4-5011-9795-660E-2FC45F9F4E42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37803988-36F2-0C4D-CAD4-77489C7126C4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476E01C9-C876-66C4-B439-5F19F52D29CC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13D4D8FC-7259-CB7D-A817-4A406DD91E6B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D72A2AF4-A104-B1BA-6815-474F1E631BD8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4E48E4B-E3A5-E213-1A55-15C8E26F2EE4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82282F5-2A66-56AD-D64E-478B23E7A517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654E810-7A46-A932-6376-D04386D5F145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007B878-5E42-73AB-7587-77E5B7732461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29EAD27-CEF5-3435-AE2E-7AC3DA6F2F13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F831BC3-57AE-F232-A95A-9346990F23F1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F9C4B50-917F-A004-EFD0-C51E72FDFD33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EDC5938-DA21-3352-2F92-D65FBA15A811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D8BE26F-4B1C-E33B-B9F1-5D46AC85411E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0115CB0-512A-9D68-D8BC-D3516E63928E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812660D-B66E-798A-26C6-07F0E6883FD9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99AE8FE3-6E65-1BD2-AE63-CD59387D21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=15+25+45+52+53+56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99AE8FE3-6E65-1BD2-AE63-CD59387D21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01A102C8-4F62-B354-3D88-86EE89041003}"/>
                  </a:ext>
                </a:extLst>
              </p14:cNvPr>
              <p14:cNvContentPartPr/>
              <p14:nvPr/>
            </p14:nvContentPartPr>
            <p14:xfrm>
              <a:off x="618780" y="2667820"/>
              <a:ext cx="3507840" cy="372204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01A102C8-4F62-B354-3D88-86EE8904100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7140" y="2524180"/>
                <a:ext cx="3651480" cy="400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09361B95-A0B8-45D2-E9B8-1D623CD61CE4}"/>
                  </a:ext>
                </a:extLst>
              </p14:cNvPr>
              <p14:cNvContentPartPr/>
              <p14:nvPr/>
            </p14:nvContentPartPr>
            <p14:xfrm>
              <a:off x="802020" y="2831620"/>
              <a:ext cx="3376440" cy="363492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09361B95-A0B8-45D2-E9B8-1D623CD61CE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0020" y="2687620"/>
                <a:ext cx="3520080" cy="392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2B57F5-64D7-9B06-B132-3A34C939B0A7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2B57F5-64D7-9B06-B132-3A34C939B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4027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07EDF-BB28-E83E-8501-6BB8464FC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79E3-984A-C577-3C83-046C4153C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11FD0-E5C3-6939-703C-575F11FCA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B7E58DB-3F92-55DE-C5F7-7B02E8FE8F86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DBFD9FF-B95A-BB5C-DA41-745AEBE29663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359577A-E4AF-5797-C8B6-CA0C27A8106B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DF6EDD13-8C2E-615C-1FD4-A420B686ECA4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E2AFB01A-C25F-4C97-327C-4439A62398ED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D0FC199E-2548-55BA-75CF-0493883E6CC2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FAA06876-6517-A71C-2296-867BCE6BAD69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6CDAC60E-9F78-C9DA-F528-7ADE5D15291E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84C384C1-A906-723C-3202-D89953D19A59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2324D8C-1CE7-0545-4B0C-48D0F6C03CA6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EA77DD7-BB42-9BCF-F2B9-0F7B1BB1C3E5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4EE763C0-6CAF-4A0E-FC4D-ADEDF268DA7B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13A31753-4F19-F9F7-AFD7-BF76A3CC175F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69CB4FCB-FD4D-02FF-C340-DA0E1210A20F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AD875BDE-9E20-2C15-E10C-A479462A6DC9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78ED40F4-B0A6-D7B1-BF1B-41AD59B2DA67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51C151F-7465-9483-6C61-064CFE2D9339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91309BB-5B25-170C-2FA7-3B030E2097F2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F00A63D6-A3D3-E1DF-7B57-4FA7DC18CE01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2C74314A-0449-3ADD-04FD-8945812AA970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FF911B1A-5642-863C-7C35-5E37FDCDA6DA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917082DC-0F25-FE43-D221-BFF4EBDB84BF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74701B93-FFBA-03B7-7B88-72034FFF0BB4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3B7779E-C569-C377-E91D-CA33E8E7E2DF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4A5AEB9F-27B9-90BF-6B18-ACAB37B526C8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41B6E3D-6C8F-78BD-DE4E-8A6F7F89FEAD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4B5EDDDF-F3DD-E867-C037-A27307FCEF89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9546A646-08B0-5FC1-58DE-9C4C8283D8BC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4D449E24-CA4C-E888-80DE-4BDCA882FFF6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8FE5219D-71FD-545C-DF9C-9109368FCF22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D3063018-F1D7-66ED-23EB-71F7503ECDB8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86301D78-E9D5-9FC6-5C44-7FB4A38A6E83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4CA881D4-B617-8DE2-3275-DD77D46FCA03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3DDD7AE0-9872-D0EB-FD0E-72BE44604564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3357099F-D6D8-267A-C7AB-3A20FAC3D8F1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13B8B072-E96B-C967-437A-1B2D84E9B16D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2B208A84-044B-5FEE-00D4-10684716F339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7543BF3D-EA2B-16F8-F185-71EC13204C20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93BF66DE-FCCE-7E01-382F-8E31FC702452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1E36E9CC-756D-B6A7-4450-2B3CA756A999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DD371EFE-E051-1487-1A3F-4276C70DAB2E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DEB11397-D5C1-2D0C-9F68-2AE2C8B0D8E6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8A666D92-18F2-0061-08ED-58BBBC797BB8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3F9FA79C-8ABD-9831-76E2-1D4A165C9936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22167E9-4765-15A2-2597-E970AED905AD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B6A082A-9F4C-EF16-2D9F-09C6B2D93157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530BEFE-88E6-83E8-2497-FC85482B07F8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E76F8FC-54D5-87F6-F781-2939CAB92D5F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661A49E-E5AC-C27E-1AB9-BA1C34331CB8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2ECEDD5-F885-EF07-D73B-0E6BFFC231A8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09B7507-D79C-BEF0-1558-EFB4E30B3765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29530A2-B7BD-5D2D-5B18-D6AE3604BCDD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8D1FB2A-24EB-D605-EA18-CE5E0B31B390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83C39FE-D5BB-6F3E-7FC6-8A2416ECEAE3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555937C-9D6C-4103-35F1-25DA6B0885ED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48E341E1-7245-0991-B196-00583AEFDC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46846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=15+25+45+52+53+56</m:t>
                      </m:r>
                    </m:oMath>
                  </m:oMathPara>
                </a14:m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=152+253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48E341E1-7245-0991-B196-00583AEFDC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46846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711BF1BC-AAED-926B-EE37-CEA02802B256}"/>
                  </a:ext>
                </a:extLst>
              </p14:cNvPr>
              <p14:cNvContentPartPr/>
              <p14:nvPr/>
            </p14:nvContentPartPr>
            <p14:xfrm>
              <a:off x="618780" y="2667820"/>
              <a:ext cx="3507840" cy="372204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711BF1BC-AAED-926B-EE37-CEA02802B2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7140" y="2524180"/>
                <a:ext cx="3651480" cy="400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AC247165-5223-2EC2-F217-C6546EE1F5AC}"/>
                  </a:ext>
                </a:extLst>
              </p14:cNvPr>
              <p14:cNvContentPartPr/>
              <p14:nvPr/>
            </p14:nvContentPartPr>
            <p14:xfrm>
              <a:off x="802020" y="2831620"/>
              <a:ext cx="3376440" cy="363492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AC247165-5223-2EC2-F217-C6546EE1F5A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0020" y="2687620"/>
                <a:ext cx="3520080" cy="392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47DEB6B-CE61-711B-3B71-74B5CBCB84D4}"/>
                  </a:ext>
                </a:extLst>
              </p14:cNvPr>
              <p14:cNvContentPartPr/>
              <p14:nvPr/>
            </p14:nvContentPartPr>
            <p14:xfrm>
              <a:off x="1384500" y="3162460"/>
              <a:ext cx="955440" cy="796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47DEB6B-CE61-711B-3B71-74B5CBCB84D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12500" y="3018820"/>
                <a:ext cx="1099080" cy="10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F50F690F-0175-88D1-008B-7446C9727DED}"/>
                  </a:ext>
                </a:extLst>
              </p14:cNvPr>
              <p14:cNvContentPartPr/>
              <p14:nvPr/>
            </p14:nvContentPartPr>
            <p14:xfrm>
              <a:off x="2650980" y="5004940"/>
              <a:ext cx="933480" cy="9666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F50F690F-0175-88D1-008B-7446C9727DE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78980" y="4861300"/>
                <a:ext cx="1077120" cy="12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9BA1DE8-D8A9-A45C-5264-811CA86677E4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9BA1DE8-D8A9-A45C-5264-811CA8667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4637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63196-D169-D54E-95F0-677FC8CC2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DF028-2FFD-BA22-173E-F3B42C8F1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A14AB-4BD6-312A-BD22-B48F58B74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5BDF553-5AA6-2690-E7CA-C9638564AD70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85DD524-9C30-F57B-2CF3-063830E2187F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805C8EA-CCA2-A117-9F56-7E2FF493DB33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A1209CE-8674-47C4-D4F9-B58DADB55843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CC831371-C636-9DAA-B2E9-E91C1D920E0B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7DC32140-87D4-C084-84A8-53201262268D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3E693D5C-9F11-D9C5-6201-75CE18F5DD22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5EC51FA7-2686-18E4-6693-E8F709026B87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ED4A9690-015B-1F72-78F4-23098ED2E038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5CD0429-43DD-5F4B-F255-3EEA6DC674D4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0316D08-0D27-1FA8-7914-5BBFC426B9C3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C67F456D-FAF1-9C60-AA1F-8A58E63CE87F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E036BEAC-5F23-2EF8-CD3B-D45F3C6075B1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37A74095-1AFF-086D-C342-FC3CB53CFF1C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1792D1D1-FCA5-AD81-A327-A8A3314A86A8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7203D7D4-047C-8F42-11EF-4ED9C8D8992B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5763E9F-1BBB-A446-5F18-2DD49B08B834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F78C5DC-12A2-9163-1D30-CF8A0B6D2D37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F97F7C64-6035-613A-AD2D-91869287D5E2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A76925AD-EA5D-B67F-07C5-6554980F89D1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B215B239-6885-239C-C03E-5F800835E2D5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DBC1AF0B-F062-3F1E-7CC7-E136AA1A30D1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79A4AFB3-4EA9-8EC0-FA3E-C0878318E17B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6C67E6F-32E7-7091-51EA-0F1DE618FE5E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BF0355D8-5742-EF7A-F0DC-4EA7D5424DE9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D1028B61-C03F-4D2F-FC49-5161E5799DC1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4693F09F-491B-60E0-2A14-E091F9434692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36ABCAAD-9070-3B3D-EA0D-931095763E76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D938456B-FF3B-52D1-6226-62FD0DFAD025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05A52970-0C1F-898C-3C1C-CA6D3C24BC9E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9435DFF2-F46A-C6EE-D159-6D6EF94780E5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1AAF86D2-7E05-DCDC-CC57-8275C56A4C84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343F7A9B-E177-CBDE-AC03-5277853F19D2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1DE1476F-270E-4ACC-AEC0-DEAD38D6CFB9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AECD5AC1-BFE0-2016-471B-ABA9234D81DC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F6AE6329-4D9A-280E-8361-D72B58E070FC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DC0188BD-6B65-493B-CAEC-A2E1AE70B2E1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96ABC8B-72ED-2F14-98BA-EE1F3E37FC79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F341DDF8-9273-E015-4779-EF8C3784A6FA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A4E11E6A-8541-2195-4838-1A526EBBC0BB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74077103-0914-A992-7EFE-42D925EB1935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C3006732-7072-629A-15A0-31B096A53EE9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1CAF98AC-C08C-02CC-9546-3758C7F0FAFA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1852DC15-1946-97D3-A973-09110F334449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3A02B34-E2BD-AA42-1FB5-0471B0D9169F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386A053-3102-917C-B5F0-B98D557CDFA2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8BA17AB-B0B4-D55D-E680-882B2673DE60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B0F24AF-A0D6-BE06-4601-85F34FF68694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35BE0E5-E0F2-F2DF-4030-08C4C355DB1D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C54A109-CF34-A438-7AD7-7F21A3711500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0B0175E-0073-B591-F2DC-CE027D28FBF2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E6952E7-1B4F-C462-35EE-A20770C46279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0B4841E-B884-248C-2110-64284C8D637B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63FE29B-C16A-A958-2FDE-D2111A72F4CB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E9A0A1D-948C-5586-67CB-B385EB3B4A53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4F12EEAD-9DAB-0242-B3FA-C150197482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46846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=15+25+45+52+53+56</m:t>
                      </m:r>
                    </m:oMath>
                  </m:oMathPara>
                </a14:m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152+253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(15+45+25)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4F12EEAD-9DAB-0242-B3FA-C150197482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46846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E8B4839-A46B-BAFD-FE53-CF5B73B8B720}"/>
                  </a:ext>
                </a:extLst>
              </p14:cNvPr>
              <p14:cNvContentPartPr/>
              <p14:nvPr/>
            </p14:nvContentPartPr>
            <p14:xfrm>
              <a:off x="1384500" y="3162460"/>
              <a:ext cx="955440" cy="796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E8B4839-A46B-BAFD-FE53-CF5B73B8B72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12500" y="3018820"/>
                <a:ext cx="1099080" cy="10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D1793BB0-7AF3-9763-F3CB-CB758D103751}"/>
                  </a:ext>
                </a:extLst>
              </p14:cNvPr>
              <p14:cNvContentPartPr/>
              <p14:nvPr/>
            </p14:nvContentPartPr>
            <p14:xfrm>
              <a:off x="2650980" y="5004940"/>
              <a:ext cx="933480" cy="9666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D1793BB0-7AF3-9763-F3CB-CB758D10375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78980" y="4861300"/>
                <a:ext cx="1077120" cy="12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17FD94F1-0148-21FC-5248-C38A402E422D}"/>
                  </a:ext>
                </a:extLst>
              </p14:cNvPr>
              <p14:cNvContentPartPr/>
              <p14:nvPr/>
            </p14:nvContentPartPr>
            <p14:xfrm>
              <a:off x="711300" y="2755660"/>
              <a:ext cx="1785600" cy="169092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17FD94F1-0148-21FC-5248-C38A402E422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9300" y="2611660"/>
                <a:ext cx="1929240" cy="197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9F2B387B-3A82-40B3-9676-FA015E947805}"/>
                  </a:ext>
                </a:extLst>
              </p14:cNvPr>
              <p14:cNvContentPartPr/>
              <p14:nvPr/>
            </p14:nvContentPartPr>
            <p14:xfrm>
              <a:off x="662700" y="4444060"/>
              <a:ext cx="1892880" cy="28008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9F2B387B-3A82-40B3-9676-FA015E94780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0700" y="4300420"/>
                <a:ext cx="2036520" cy="56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8A4151E5-649E-41A8-9592-66B89895BED9}"/>
                  </a:ext>
                </a:extLst>
              </p14:cNvPr>
              <p14:cNvContentPartPr/>
              <p14:nvPr/>
            </p14:nvContentPartPr>
            <p14:xfrm>
              <a:off x="2337060" y="4574740"/>
              <a:ext cx="280080" cy="14720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8A4151E5-649E-41A8-9592-66B89895BED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265060" y="4431100"/>
                <a:ext cx="423720" cy="175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1604852-4393-088E-68AC-3F9FC5B17F36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1604852-4393-088E-68AC-3F9FC5B17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4141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4E5FE-C4BD-F861-EBC3-A769C75D7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D20BE-17B9-F2F8-EFBB-90567EAC0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363C3-35C1-DF3F-57FA-DBDE80DAC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3CF9867-5CA0-76C7-C315-FE4CA5E64973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14EF834-A69D-67BC-F06D-BD0FEEFD8109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39F0AAD-9D46-8FFB-17AE-3BF04D5C0D58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BC3B980-AD0B-F0DB-E279-C2B89BAF931A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42B21224-0C23-1A11-FF4C-268E1D3C9BC1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196EA370-45C9-516F-F110-D9E1D7A73828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930AB543-8D9B-5238-7E65-FF7B9B7557DA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1F675C73-ECC1-A26B-E660-CC1990EA20CE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DC5E24F8-78B0-8215-7C2D-471FE6AC4FE1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7F68EBC-739E-CF70-60C3-6130DB975839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20224AA-1D86-653A-7F29-E46C8125F7C1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EDC92EF1-3191-2040-CAB4-93044620EFE1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AEFAE8C8-FDCC-3F12-84EB-C403A3664628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14D0F5A9-2CF2-09E9-E840-65EDA34A1DC0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86BFC2F3-F6A4-8EAA-25B5-47E6823A8F8D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DC44862E-47F5-BAFD-10DF-ACD36F9689D4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47E7E3F-B926-0A7F-BC9F-83EA354056C2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E83D263-685D-A73C-5030-2C9E6D319CC9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3869040D-EA7A-A729-E558-9E96692CC954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94899689-EC1F-0DB0-8505-F90884668B86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D731FFB6-6F93-7A73-7065-7900BC07AE64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177A7965-32D6-F489-C480-3CE7CB73F8AD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4B4DD063-981F-1CDC-BA48-712FBC023A0F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DEEC83E-470C-4497-526C-8A2A3D5F1D20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DE041CC0-C982-023E-8D16-84F1728C5EFE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271213CC-C1C7-1798-6C86-915780CA4493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8E8B84EA-F360-584B-CDB6-1A78BF391087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8D19F8A0-95EB-1DA8-D2CF-0F6FBEAF6D9C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A938D0C6-BDF4-4335-6323-29E384ECDE28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D9AA3667-8C71-EF76-3E07-8B615BDCAF3D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5ADE0691-32F8-9AD3-D7ED-2E88DDC3065C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BC540305-E7CC-A40B-57B9-582FD3E49F88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974B8302-AB2B-4AA3-6E9F-A112ED9C78EB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3BD885C1-75DF-D4EF-BF02-0872F64BDFBF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D1492225-671C-70D1-D9E3-374D7AF5F6C6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1621898C-B956-04A6-F69E-93064213AA80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BE72EB9C-277B-970C-EB70-5FFD654FCA9D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DA932485-334E-60FB-B3DF-2C5D6BD1A934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269EFCEA-1336-7E6A-5699-A0E8882F3F0E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EEC470A9-96F6-0683-00EE-E2151B3533B5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BF53377B-B65A-0A25-D883-AD4881743792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C02BDE47-2691-F994-E86F-57FB6E2BE981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458C5F5A-1A7D-A1F3-1E18-7980311A3A56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D7FF94EA-B186-515D-9CB3-7EA7D1E33369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BBC30F6-DDC5-7ACA-3C5F-421BE7395E84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50DBA2E-5DEF-B4AC-0387-2E753DDE4F1E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13D0F17-1578-1D8B-CE1C-9FDBF93725A2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65EA9FA-CE99-0790-860A-772C3BDE6D00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9720435-043E-96D9-F93C-B00FF055B412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DF780D9-E1E9-0441-DBC2-7F848959E854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8BAE1D7-7671-04F9-D406-771FB60ABD0B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B795E4E-6D55-4FB0-A955-EDCEC90CC7FA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D33C4A7-EE75-74B4-92FA-D1C54FF7B8BD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6819435-0C0A-E6B4-B25C-6EA58EACC8EB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1B2D6B1-7C95-CDB4-8B5E-4E72EACAA8CE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DB56D604-11B9-AD74-69BA-332AE51BFA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46846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=15+25+45+52+53+56</m:t>
                      </m:r>
                    </m:oMath>
                  </m:oMathPara>
                </a14:m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152+253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15+45+25</m:t>
                          </m:r>
                        </m:e>
                      </m:d>
                    </m:oMath>
                  </m:oMathPara>
                </a14:m>
                <a:br>
                  <a:rPr lang="en-GB" sz="2600" dirty="0"/>
                </a:br>
                <a:br>
                  <a:rPr lang="en-GB" sz="2600" dirty="0"/>
                </a:br>
                <a:br>
                  <a:rPr lang="en-GB" sz="2600" dirty="0"/>
                </a:br>
                <a:br>
                  <a:rPr lang="en-GB" sz="2600" dirty="0"/>
                </a:br>
                <a:br>
                  <a:rPr lang="en-GB" sz="2600" dirty="0"/>
                </a:br>
                <a:r>
                  <a:rPr lang="en-GB" sz="2600" dirty="0"/>
                  <a:t>    </a:t>
                </a:r>
              </a:p>
            </p:txBody>
          </p:sp>
        </mc:Choice>
        <mc:Fallback xmlns=""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DB56D604-11B9-AD74-69BA-332AE51BFA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46846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2C516FB-5AD9-3E7D-5CC4-D51F842A1F38}"/>
                  </a:ext>
                </a:extLst>
              </p14:cNvPr>
              <p14:cNvContentPartPr/>
              <p14:nvPr/>
            </p14:nvContentPartPr>
            <p14:xfrm>
              <a:off x="1384500" y="3162460"/>
              <a:ext cx="955440" cy="796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2C516FB-5AD9-3E7D-5CC4-D51F842A1F3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12500" y="3018820"/>
                <a:ext cx="1099080" cy="10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6BD7D997-00E7-42D5-5040-0D364C9C9213}"/>
                  </a:ext>
                </a:extLst>
              </p14:cNvPr>
              <p14:cNvContentPartPr/>
              <p14:nvPr/>
            </p14:nvContentPartPr>
            <p14:xfrm>
              <a:off x="2650980" y="5004940"/>
              <a:ext cx="933480" cy="9666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6BD7D997-00E7-42D5-5040-0D364C9C921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78980" y="4861300"/>
                <a:ext cx="1077120" cy="12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BA60FAD7-9171-D125-343D-4843B20E817D}"/>
                  </a:ext>
                </a:extLst>
              </p14:cNvPr>
              <p14:cNvContentPartPr/>
              <p14:nvPr/>
            </p14:nvContentPartPr>
            <p14:xfrm>
              <a:off x="711300" y="2755660"/>
              <a:ext cx="1785600" cy="169092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BA60FAD7-9171-D125-343D-4843B20E817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9300" y="2611660"/>
                <a:ext cx="1929240" cy="197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A36734AA-B128-7ED1-E422-BE00C701DD5B}"/>
                  </a:ext>
                </a:extLst>
              </p14:cNvPr>
              <p14:cNvContentPartPr/>
              <p14:nvPr/>
            </p14:nvContentPartPr>
            <p14:xfrm>
              <a:off x="662700" y="4444060"/>
              <a:ext cx="1892880" cy="28008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A36734AA-B128-7ED1-E422-BE00C701DD5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0700" y="4300420"/>
                <a:ext cx="2036520" cy="56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71ACBE30-FE64-C769-6C8F-983002FAC0CF}"/>
                  </a:ext>
                </a:extLst>
              </p14:cNvPr>
              <p14:cNvContentPartPr/>
              <p14:nvPr/>
            </p14:nvContentPartPr>
            <p14:xfrm>
              <a:off x="2337060" y="4574740"/>
              <a:ext cx="280080" cy="14720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71ACBE30-FE64-C769-6C8F-983002FAC0C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265060" y="4431100"/>
                <a:ext cx="423720" cy="175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0FF6F17-5641-75C4-AD75-C3CB4427A7F1}"/>
                  </a:ext>
                </a:extLst>
              </p:cNvPr>
              <p:cNvSpPr txBox="1"/>
              <p:nvPr/>
            </p:nvSpPr>
            <p:spPr>
              <a:xfrm>
                <a:off x="5988794" y="4758718"/>
                <a:ext cx="6096000" cy="492443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2600" dirty="0"/>
                  <a:t>coboundary </a:t>
                </a:r>
                <a14:m>
                  <m:oMath xmlns:m="http://schemas.openxmlformats.org/officeDocument/2006/math">
                    <m:r>
                      <a:rPr lang="en-GB" sz="2600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sz="2600" dirty="0"/>
                  <a:t> coboundary = coboundary</a:t>
                </a:r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0FF6F17-5641-75C4-AD75-C3CB4427A7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794" y="4758718"/>
                <a:ext cx="6096000" cy="492443"/>
              </a:xfrm>
              <a:prstGeom prst="rect">
                <a:avLst/>
              </a:prstGeom>
              <a:blipFill>
                <a:blip r:embed="rId13"/>
                <a:stretch>
                  <a:fillRect l="-1491" t="-8140" b="-25581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F246294-E0F6-92F8-3B9C-CEB8E135F5C9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F246294-E0F6-92F8-3B9C-CEB8E135F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6249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1CED5-CF76-0449-19E1-B067F7317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24593-1570-C3E7-E933-42F12A513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Motivation and definitions: CCZ</a:t>
            </a:r>
          </a:p>
          <a:p>
            <a:r>
              <a:rPr lang="en-GB" dirty="0"/>
              <a:t>Classical analogue and examples</a:t>
            </a:r>
          </a:p>
          <a:p>
            <a:r>
              <a:rPr lang="en-GB" dirty="0" err="1"/>
              <a:t>Cohomology</a:t>
            </a:r>
            <a:r>
              <a:rPr lang="en-GB" dirty="0"/>
              <a:t> invariants</a:t>
            </a:r>
          </a:p>
          <a:p>
            <a:r>
              <a:rPr lang="en-GB" dirty="0"/>
              <a:t>Cup products, copy-cup gate</a:t>
            </a:r>
          </a:p>
          <a:p>
            <a:r>
              <a:rPr lang="en-GB" dirty="0"/>
              <a:t>More examples</a:t>
            </a:r>
          </a:p>
        </p:txBody>
      </p:sp>
    </p:spTree>
    <p:extLst>
      <p:ext uri="{BB962C8B-B14F-4D97-AF65-F5344CB8AC3E}">
        <p14:creationId xmlns:p14="http://schemas.microsoft.com/office/powerpoint/2010/main" val="194453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BF26E-C992-27F1-6EAF-C7CF678DD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34E60E-B260-DF92-0033-27C1A83EF8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coboundary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coboundary = coboundary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34E60E-B260-DF92-0033-27C1A83EF8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A1A26B-5891-3AC9-7AD1-BC77EB63E3D8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A1A26B-5891-3AC9-7AD1-BC77EB63E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2760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FF37A-AB82-C546-79EA-582C70A7F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F788C-FCFF-7ED8-F2A8-0352A4ACA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EB2C37-F9B7-C269-FFB6-5601002A7E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coboundary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coboundary = coboundary</a:t>
                </a:r>
              </a:p>
              <a:p>
                <a:r>
                  <a:rPr lang="en-GB" dirty="0"/>
                  <a:t>cocycle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cocycle = cocycle</a:t>
                </a:r>
              </a:p>
              <a:p>
                <a:r>
                  <a:rPr lang="en-GB" dirty="0"/>
                  <a:t>cocycle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coboundary, coboundary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cocycle = coboundary</a:t>
                </a:r>
              </a:p>
              <a:p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dirty="0"/>
                  <a:t>All are satisfied since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satisfies </a:t>
                </a:r>
                <a:r>
                  <a:rPr lang="en-GB" b="1" dirty="0"/>
                  <a:t>Leibniz rule</a:t>
                </a:r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EB2C37-F9B7-C269-FFB6-5601002A7E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AD54EB-F7E2-E43D-6C6A-A6A31FB276C3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AD54EB-F7E2-E43D-6C6A-A6A31FB2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37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41EC5-FBEC-B559-23F2-06E11EC18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C3A47-E2C6-885C-65B0-D95BE2F0E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69E8C4-8283-D3D4-F3B0-F853390AAB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coboundary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coboundary = coboundary</a:t>
                </a:r>
              </a:p>
              <a:p>
                <a:r>
                  <a:rPr lang="en-GB" dirty="0"/>
                  <a:t>cocycle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cocycle = cocycle</a:t>
                </a:r>
              </a:p>
              <a:p>
                <a:r>
                  <a:rPr lang="en-GB" dirty="0"/>
                  <a:t>cocycle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coboundary, coboundary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cocycle = coboundary</a:t>
                </a:r>
              </a:p>
              <a:p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dirty="0"/>
                  <a:t>All are satisfied since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satisfies </a:t>
                </a:r>
                <a:r>
                  <a:rPr lang="en-GB" b="1" dirty="0"/>
                  <a:t>Leibniz rule</a:t>
                </a:r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</a:t>
                </a:r>
                <a:r>
                  <a:rPr lang="en-GB" b="1" dirty="0"/>
                  <a:t>passes to </a:t>
                </a:r>
                <a:r>
                  <a:rPr lang="en-GB" b="1" dirty="0" err="1"/>
                  <a:t>cohomology</a:t>
                </a:r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69E8C4-8283-D3D4-F3B0-F853390AAB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A1416A-155F-49C5-B4E4-9373A9F47FA0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A1416A-155F-49C5-B4E4-9373A9F47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4406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CA70-A404-551B-1A89-EBC8CE388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AD38E-667C-3910-AA2E-C35B3B945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88DAFE-3B8F-444C-A5BD-56404289AD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coboundary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coboundary = coboundary</a:t>
                </a:r>
              </a:p>
              <a:p>
                <a:r>
                  <a:rPr lang="en-GB" dirty="0"/>
                  <a:t>cocycle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cocycle = cocycle</a:t>
                </a:r>
              </a:p>
              <a:p>
                <a:r>
                  <a:rPr lang="en-GB" dirty="0"/>
                  <a:t>cocycle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coboundary, coboundary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cocycle = coboundary</a:t>
                </a:r>
              </a:p>
              <a:p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dirty="0"/>
                  <a:t>All are satisfied since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satisfies </a:t>
                </a:r>
                <a:r>
                  <a:rPr lang="en-GB" b="1" dirty="0"/>
                  <a:t>Leibniz rule</a:t>
                </a:r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GB" dirty="0"/>
                  <a:t> </a:t>
                </a:r>
                <a:r>
                  <a:rPr lang="en-GB" b="1" dirty="0"/>
                  <a:t>passes to </a:t>
                </a:r>
                <a:r>
                  <a:rPr lang="en-GB" b="1" dirty="0" err="1"/>
                  <a:t>cohomology</a:t>
                </a:r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88DAFE-3B8F-444C-A5BD-56404289AD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DF1B8B-70A5-50EE-F6E2-11CC1B1090B8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DF1B8B-70A5-50EE-F6E2-11CC1B109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8137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21818-7F78-976A-FFE5-8BA583BA5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0B5E8-CD4A-B7CD-9E7A-9A5A8FE41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521CC-EFFF-9AAE-DC7D-5F13E020D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C5F1DC5-AA3B-140B-C54F-3B2D14385064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A792846-F87D-402E-5233-A01A8D4EE62B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83B7149-5D40-088F-8981-6BFEF4ACFD2A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F9506202-428D-6F8C-06B2-E65847802883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74542AB3-1191-C71E-8C0E-D3C28F23BC4B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3253A5FE-2EE7-F28E-7054-59D2FC10AF85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91B93B80-AC86-E855-DD88-C9C3E908E844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4AFAEA9F-A770-6A80-FB4F-493863592304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030B66F2-DA69-AC0A-07C7-5E3A4B78EFB4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4C4C4C6-EF8D-8CCC-A43F-CFFA126F9CFF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7C87403-4A8F-03BE-417A-59330466F087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2AC7B4FD-C4CF-4FBB-EC4A-22C2F35A5613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402D9F5C-993D-6323-49D7-8E264D090FF4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0F7EB593-D362-BFA5-BE32-FD1D97F0C62F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8E9CC221-C79C-A7C2-9AB2-0ECE0E3CEFF2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67E8B081-72D2-D7FD-A3DC-9A4D3B647758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8F00A8F-0585-4E59-65D8-9664684A14D0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AD9DECF-F924-87D3-C0C9-250EF7804AD2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9E827672-F612-2D2E-5FD9-8904E1C716E9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CC26DD72-4A81-9FE9-B3A2-6C80B1DC59C9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14AD172E-0933-4287-FA6F-2C9C5CA44AE5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C02A9CA8-60B1-A5B8-28CD-12FD2A43C9C3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0707C579-407A-9401-BA48-74DA13A9FCDA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5B0E918-2641-E16A-54B3-481833C98AD0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2AD7401D-E1F2-C92E-959C-9A048AB82034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91C88596-5DFF-F774-763E-024BEAA161FC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AF01E4BE-D95E-44C1-9B7D-A4349E3AC05A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DF8D92DF-1637-8558-E8D4-7E61FAEB8D4E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DA8922AA-38F4-7EC1-3D11-1C4F915B7806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7BF46D3E-7247-52D5-2E09-D957964F17CC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7EA9EE17-DEE8-BD6B-D0F2-54998CB42D81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3EB2DDE1-BDF6-5235-0F86-DD3BD573D8E1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758815AB-F8F3-6427-8968-01251272F395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F71CB47B-2B62-9A19-4F96-EB25F34075BA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6CCD12C6-C6FB-1B93-F951-ACC6A2298002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C44B385E-9285-1449-0F95-E734535B5CC7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3131234F-B802-954B-EEB8-261EE1E9BC5B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DE80F0C5-7E75-AC94-CC79-3B488DEB52DF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D14FDF24-9AB8-04B9-6A54-2F301C644434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AA9E3BE0-0144-3FE8-22A9-C282E8DE7994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BBA667C0-D2D1-92F7-F244-C6A8FD6EA926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5F540B23-CA2E-0446-9C50-F853A8F01348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CCBB853F-6DFC-3DF6-52B5-AE29FCCA4993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27C9A5E6-C464-E51D-647A-FF28FE733BB0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80407F4-0804-1372-9FA5-01483FC5A3F3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1DCA178-ED50-B725-C088-0C9ADFDEC366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FD15F58-9F34-D158-47FC-132BCCACFB37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A720E1F-7258-0753-CB9C-73A9DDDFAD4B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F501C50-1D96-A50C-556D-F1472171179F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E336762-103F-AD2F-80CF-4BB9FBBC44DB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E33762E-FDA2-83A0-3EE5-91EA4EE1D209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82427E7-D3BD-A874-4145-5192B6AC665C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03D49D3-976B-99C7-EECE-ABE33BC92790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F1C11AE-3C3B-A787-FE2C-10D67E751C25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6129341-1F26-FD6A-3844-CBFE96ED774E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773ED9-2280-88FF-8A50-26117888A987}"/>
              </a:ext>
            </a:extLst>
          </p:cNvPr>
          <p:cNvSpPr txBox="1">
            <a:spLocks/>
          </p:cNvSpPr>
          <p:nvPr/>
        </p:nvSpPr>
        <p:spPr>
          <a:xfrm>
            <a:off x="7235068" y="507166"/>
            <a:ext cx="43323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GB" b="0" dirty="0"/>
            </a:b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A740CF49-2A04-814A-D68F-1E787759A20E}"/>
                  </a:ext>
                </a:extLst>
              </p14:cNvPr>
              <p14:cNvContentPartPr/>
              <p14:nvPr/>
            </p14:nvContentPartPr>
            <p14:xfrm>
              <a:off x="938820" y="2952940"/>
              <a:ext cx="4843800" cy="16318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A740CF49-2A04-814A-D68F-1E787759A20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6820" y="2809300"/>
                <a:ext cx="4987440" cy="19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8F08E68D-1A85-5F7E-A7D8-73916BAEC9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15+52+26+63+34+41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600" b="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23+26+56+53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8F08E68D-1A85-5F7E-A7D8-73916BAEC9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941729"/>
              </a:xfrm>
              <a:prstGeom prst="rect">
                <a:avLst/>
              </a:prstGeom>
              <a:blipFill>
                <a:blip r:embed="rId4"/>
                <a:stretch>
                  <a:fillRect t="-6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3644FF9C-76B3-87BC-828E-8C81CC82A454}"/>
                  </a:ext>
                </a:extLst>
              </p14:cNvPr>
              <p14:cNvContentPartPr/>
              <p14:nvPr/>
            </p14:nvContentPartPr>
            <p14:xfrm>
              <a:off x="2482140" y="2935300"/>
              <a:ext cx="1802520" cy="31982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3644FF9C-76B3-87BC-828E-8C81CC82A45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10500" y="2791300"/>
                <a:ext cx="1946160" cy="348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AFFAC263-9B46-D449-4E01-807DDAFAA018}"/>
                  </a:ext>
                </a:extLst>
              </p14:cNvPr>
              <p14:cNvContentPartPr/>
              <p14:nvPr/>
            </p14:nvContentPartPr>
            <p14:xfrm>
              <a:off x="5435220" y="2755660"/>
              <a:ext cx="292680" cy="168912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AFFAC263-9B46-D449-4E01-807DDAFAA01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63580" y="2612020"/>
                <a:ext cx="436320" cy="197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C0D63052-63DB-CEEF-BADE-4C13A7D8427D}"/>
                  </a:ext>
                </a:extLst>
              </p14:cNvPr>
              <p14:cNvContentPartPr/>
              <p14:nvPr/>
            </p14:nvContentPartPr>
            <p14:xfrm>
              <a:off x="2616420" y="3327340"/>
              <a:ext cx="1041840" cy="11037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C0D63052-63DB-CEEF-BADE-4C13A7D8427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44420" y="3183340"/>
                <a:ext cx="1185480" cy="139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3430D46-F986-E02D-2F18-C64999238D84}"/>
                  </a:ext>
                </a:extLst>
              </p:cNvPr>
              <p:cNvSpPr txBox="1"/>
              <p:nvPr/>
            </p:nvSpPr>
            <p:spPr>
              <a:xfrm>
                <a:off x="3142629" y="6238189"/>
                <a:ext cx="5532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3430D46-F986-E02D-2F18-C64999238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629" y="6238189"/>
                <a:ext cx="55329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CFCFB9C-447A-BEAF-CE21-E8D2FC071925}"/>
                  </a:ext>
                </a:extLst>
              </p:cNvPr>
              <p:cNvSpPr txBox="1"/>
              <p:nvPr/>
            </p:nvSpPr>
            <p:spPr>
              <a:xfrm>
                <a:off x="173895" y="3419508"/>
                <a:ext cx="5461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CFCFB9C-447A-BEAF-CE21-E8D2FC071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95" y="3419508"/>
                <a:ext cx="5461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F26E810-41A2-0850-BC19-93A38EE00EE1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F26E810-41A2-0850-BC19-93A38EE00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2671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E8C40-42DE-7D01-6479-AE14CCE4A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E5A6-5693-AD59-5C14-65D9358E4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88F70-D8C8-24DB-CBA0-943D9656B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020477E-F066-1DD5-D8B5-207901A12CDA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9B549C0-E75E-FB7F-ADC0-68A30D1E2D77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5D91CDA-0524-5ECC-CFC3-A36777812BB3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41341B5-7D80-9717-9FD1-1897E00447BA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3B75D194-C9F1-3644-031B-997FD6118B76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A46D4D0F-1FA2-CDB4-5D99-8AC2256E5B2B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5D824E1C-FC7E-4F4D-09D1-65B24F12681E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CB3E046E-79D2-B00D-0105-7885CDCB6205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73CD951E-4FAB-5042-5941-FE2FD4DEE017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64FDD3-F819-2E71-5BDE-27D5B4A28010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F52AD54-FA54-2506-5285-128A36881228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161E6283-7276-990C-DDE9-A6D0B06FA458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6E9AB30D-5D30-3317-DD6C-D0FFB96CE92E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FD74FC81-DA95-FA76-DB9A-B6EB42F52592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CBE01ED3-0F30-451F-F888-7CFCAE76CB89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CEEA9E65-3972-272A-4651-4E8C7C388AC3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A8CAC94-C629-D0B9-4480-2308AA9B98E0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8C5308A-CE1E-4E80-3DC2-AAEFC68CE09D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985DE7D-C1F1-11F0-A5B1-A26A7F5ACCE2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710D835F-C66B-4E6C-DF63-84DA95CE1CD3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481F2E77-06A3-4BE1-4F3B-2D9BDBA5CBC4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97BDB3C2-40D4-2C88-EBCD-A57C38008F2F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B24626FD-4FFB-226F-39C9-A1181912537E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D91F206-8247-82A2-E8E0-42E2541F498E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C5D44BA-628F-1708-CB17-B78DDF7465D4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AB7468E8-BB49-FA7C-E6D4-9BFB4ED3FAB4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BC5C4060-F2DE-49D0-6BEC-897B44686C5F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04D166DE-61AC-4F76-5567-B9105A9D627A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8AC4D3DA-643A-5CC0-6387-8283605DE274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B38A8C01-40D2-2D35-C715-C8D11E93AF15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D7A45B6D-A538-9BF3-9BAF-8AFFE3958FC0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657872DB-0E67-52A3-82B3-A43CE6D47E48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7EC75E19-3959-FE9C-A4BA-FA93C3CDAA96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B90F4B52-ECA9-730F-1665-C754F8A98C64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8A0E3DB5-14A4-918F-17F2-18CC56FC3AF9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86023A37-C674-2B6F-DF3B-20BE41883F8B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1332696A-9A24-9090-1DF2-AB5445E39847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B40373A-9054-4B39-E2E1-16B849EABA72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EF439581-DABD-7D4C-9470-89FACE4A1611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CE5003CA-D2C3-6B30-D2D2-2C226E2DDDAC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94485235-B6F8-9DCB-A933-B29AAB67A59E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36FD2383-65B2-2232-102A-CB06918C657A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F8DABA93-F50E-1CB8-BC9A-D85867ACAE41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2678F759-4AB8-26E6-9735-EC3F22E15A80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C1A04B4-19BF-E1EB-00E7-67B3EC2A820B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CA429F0-6D40-CFE6-AD3A-FAD747F5EEB6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3FD5711-E3EB-FCEC-ED21-A631B23D708B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18032FE-2A03-92E1-0B40-3B07CA5D3E2D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97782A-76ED-36DD-3B3D-E96047646FEC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CF05E27-1AAE-287D-A7EC-0E01DEEA5250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058D18A-2A3F-E7F0-3F32-DFA1BBF14835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CBEB947-F6BC-8A1C-2F33-533D4C39AF6D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04CA767-3444-5DE6-B1A9-4AA3F3655B4F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7616055-A572-B8F5-A17D-F0AC97D662C7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9DEF340-F4C8-7642-F7A0-8AD4A4D58340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B87DE6-7E4D-211A-B55D-A3C49529A207}"/>
              </a:ext>
            </a:extLst>
          </p:cNvPr>
          <p:cNvSpPr txBox="1">
            <a:spLocks/>
          </p:cNvSpPr>
          <p:nvPr/>
        </p:nvSpPr>
        <p:spPr>
          <a:xfrm>
            <a:off x="7235068" y="507166"/>
            <a:ext cx="43323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GB" b="0" dirty="0"/>
            </a:b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E1952155-1773-C036-EA06-1B6DACAF6A07}"/>
                  </a:ext>
                </a:extLst>
              </p14:cNvPr>
              <p14:cNvContentPartPr/>
              <p14:nvPr/>
            </p14:nvContentPartPr>
            <p14:xfrm>
              <a:off x="938820" y="2952940"/>
              <a:ext cx="4843800" cy="16318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E1952155-1773-C036-EA06-1B6DACAF6A0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6820" y="2809300"/>
                <a:ext cx="4987440" cy="19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A2088285-80C3-E6AD-4602-49E38E8635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51168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15+52+26+63+34+41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600" b="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23+26+56+53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[526]∈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415+152+526+634+341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</m:d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A2088285-80C3-E6AD-4602-49E38E8635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5116894"/>
              </a:xfrm>
              <a:prstGeom prst="rect">
                <a:avLst/>
              </a:prstGeom>
              <a:blipFill>
                <a:blip r:embed="rId4"/>
                <a:stretch>
                  <a:fillRect t="-1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46F5F808-665E-CEB2-66E6-4D4CF38BAFA1}"/>
                  </a:ext>
                </a:extLst>
              </p14:cNvPr>
              <p14:cNvContentPartPr/>
              <p14:nvPr/>
            </p14:nvContentPartPr>
            <p14:xfrm>
              <a:off x="2482140" y="2935300"/>
              <a:ext cx="1802520" cy="31982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46F5F808-665E-CEB2-66E6-4D4CF38BAF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10500" y="2791300"/>
                <a:ext cx="1946160" cy="348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261BF2AA-DCB6-8495-3612-5000B0334B00}"/>
                  </a:ext>
                </a:extLst>
              </p14:cNvPr>
              <p14:cNvContentPartPr/>
              <p14:nvPr/>
            </p14:nvContentPartPr>
            <p14:xfrm>
              <a:off x="5435220" y="2755660"/>
              <a:ext cx="292680" cy="168912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261BF2AA-DCB6-8495-3612-5000B0334B0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63580" y="2612020"/>
                <a:ext cx="436320" cy="197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5F99428-B35D-B345-F88B-14A277A49590}"/>
                  </a:ext>
                </a:extLst>
              </p14:cNvPr>
              <p14:cNvContentPartPr/>
              <p14:nvPr/>
            </p14:nvContentPartPr>
            <p14:xfrm>
              <a:off x="2616420" y="3327340"/>
              <a:ext cx="1041840" cy="11037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5F99428-B35D-B345-F88B-14A277A4959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44420" y="3183340"/>
                <a:ext cx="1185480" cy="139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07CD3B5-8E9A-AC05-B38F-7042E4C9C908}"/>
                  </a:ext>
                </a:extLst>
              </p:cNvPr>
              <p:cNvSpPr txBox="1"/>
              <p:nvPr/>
            </p:nvSpPr>
            <p:spPr>
              <a:xfrm>
                <a:off x="3142629" y="6238189"/>
                <a:ext cx="5532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07CD3B5-8E9A-AC05-B38F-7042E4C9C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629" y="6238189"/>
                <a:ext cx="55329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077EC77-354B-E399-63D1-A0030E06FCC1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077EC77-354B-E399-63D1-A0030E06F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F2897A0-E9CD-EFE9-C37B-78BE2A4908E5}"/>
                  </a:ext>
                </a:extLst>
              </p:cNvPr>
              <p:cNvSpPr txBox="1"/>
              <p:nvPr/>
            </p:nvSpPr>
            <p:spPr>
              <a:xfrm>
                <a:off x="173895" y="3419508"/>
                <a:ext cx="5461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F2897A0-E9CD-EFE9-C37B-78BE2A4908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95" y="3419508"/>
                <a:ext cx="5461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6787E21F-851F-8EED-0D48-4B6422DE44C5}"/>
              </a:ext>
            </a:extLst>
          </p:cNvPr>
          <p:cNvSpPr/>
          <p:nvPr/>
        </p:nvSpPr>
        <p:spPr>
          <a:xfrm>
            <a:off x="6039222" y="3381408"/>
            <a:ext cx="6125681" cy="1132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1C76DB5F-AE9C-52E0-C9DE-4FDAD65B5D41}"/>
                  </a:ext>
                </a:extLst>
              </p14:cNvPr>
              <p14:cNvContentPartPr/>
              <p14:nvPr/>
            </p14:nvContentPartPr>
            <p14:xfrm>
              <a:off x="2589420" y="3355420"/>
              <a:ext cx="1139760" cy="100152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1C76DB5F-AE9C-52E0-C9DE-4FDAD65B5D4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517780" y="3211420"/>
                <a:ext cx="1283400" cy="128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08728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6E206-84A3-4485-92BF-B37015045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DD893-3CAD-2CD5-89F4-EEFA25310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56962-8E4A-104B-A13B-3A255F1A6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ABDDBE3-46D7-7E02-11D3-A85BA142D833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42900F0-C02F-7A22-08AD-9B91279BED5E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CB44E01-5A92-5C41-DB8C-568FEF369118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22AF5EE-AACE-9EB4-D7F9-6CF22CE05621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37EE2E69-2F84-252D-1976-CC29B01DFBF1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0EEDC2ED-3ACB-90E2-7671-30B7BC673371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F3B1800C-106B-971F-FADD-5D8B48479B9C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384F168D-598E-4ED7-FFB5-1495EDE87CAE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FCE6894D-C795-8587-F35D-C377776BF7E8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B891B56-0813-13BD-72A4-934A6A71F8C4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5668079-637A-58B1-B04D-7D238C2392FF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834D8544-E106-4C1E-5F8F-C53BA463638A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2BCC2784-9700-F46D-A1F4-B8FEBDAFDE77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F30FBF59-86D3-A02E-75BC-AF16DFBFACD3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ED5554CA-77D3-5AC4-9ED7-8A8822C38545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E2B9618D-A595-244A-7307-41FAEC0B7217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F01FDA0-5538-20FD-BAA7-F3A9B21602B2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015F5B3-28F5-6213-6DC5-0A099A6015D5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1209013-B4B0-6CC7-5874-E903EBD2DFC1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E45DE399-2F9E-50CF-CF3B-5C2D8E26889C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2B47C053-508A-6FB9-4339-4397EF73BA0F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681339D8-B31A-482A-8970-90BD935B3568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948F61CF-E77D-89B9-C675-CB3D6EEB9228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8A98399-BA30-36AE-8500-A29BF5AB3265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89C09042-55D4-5DEB-8A80-7E2044BEEB4E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A0F29D1A-20FB-C111-A12C-F9188FACD6F2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55B05A3C-9F3D-28F7-B8D1-38EDA0EDEB96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26FE0620-B7C9-D326-F709-1BCE7884E85A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8AC6B020-AE10-99CF-AEA9-B1732CA03189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E3300712-4D31-BE86-FE50-B1E16DE28107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56FA392B-D94E-A786-D397-F770DE6CB00E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F48B4301-9C42-471E-9753-602C8FEC6BEA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E437C1B6-9F7D-0D8D-FD79-734229ABDC2D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09DC6605-ADC1-0ECE-DC14-02D43BC22745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DD0EC1AD-FD81-8001-1986-4313D2BDE4FB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4BB79C88-FAB5-A22E-9F01-AF09C994C88A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362D61EA-564E-500F-E942-F347BF16C9C9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0C092E2-BBBA-F1C7-5314-C0CECFAC75D3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823EA457-DF4C-4B2E-2727-93107E0E13DF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C709AEBE-F72B-32AC-A202-D969D0ABE1D2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BBCDD4FA-20B3-0F18-45AB-FBD5BC1193E9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DBC8490D-A44D-3817-2E15-AA64EB06E4D1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9CFE87E3-885D-3970-65F7-435ED56F8068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31291729-8823-C245-C009-634E83D3A200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0374325-34CA-26C5-435C-46C55F83C065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B9F4BA9-007D-A1F5-0C98-715F37B011B2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C6C0DC4-3D02-19CF-DC01-63200355B348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5BD94CF-E19E-B1F2-270D-3FC436C605C6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5C78217-E8A6-4A50-1FC1-109638F99CC9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6F8B3C0-FAE1-7BC2-1F0C-5F2B75279B54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6AB0E07-1A0C-6361-11FB-AEB39B57453A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B2FE5D6-8B15-AAC3-AF34-7DDE38B97511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9B5D5A8-2948-2DE5-B75E-0C723F0EF7FB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FBB0644-9D5B-939A-2EBB-73ACE35D48A7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B531760-C2FE-1CCF-3B3D-D0A3F319E690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7BCB60C-2A15-22FF-38AA-E8C1188216D8}"/>
              </a:ext>
            </a:extLst>
          </p:cNvPr>
          <p:cNvSpPr txBox="1">
            <a:spLocks/>
          </p:cNvSpPr>
          <p:nvPr/>
        </p:nvSpPr>
        <p:spPr>
          <a:xfrm>
            <a:off x="7235068" y="507166"/>
            <a:ext cx="43323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GB" b="0" dirty="0"/>
            </a:b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443D6B56-0256-9DBE-36FC-DB296DE87340}"/>
                  </a:ext>
                </a:extLst>
              </p14:cNvPr>
              <p14:cNvContentPartPr/>
              <p14:nvPr/>
            </p14:nvContentPartPr>
            <p14:xfrm>
              <a:off x="938820" y="2952940"/>
              <a:ext cx="4843800" cy="16318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443D6B56-0256-9DBE-36FC-DB296DE873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6820" y="2809300"/>
                <a:ext cx="4987440" cy="19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391B19BD-55CF-86DA-7CD2-5CC5688DA3A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51168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15+52+26+63+34+41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600" b="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23+26+56+53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[526]∈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415+152+526+634+341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</m:d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391B19BD-55CF-86DA-7CD2-5CC5688DA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5116894"/>
              </a:xfrm>
              <a:prstGeom prst="rect">
                <a:avLst/>
              </a:prstGeom>
              <a:blipFill>
                <a:blip r:embed="rId4"/>
                <a:stretch>
                  <a:fillRect t="-1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24D27303-59F0-D1DC-88E5-2563E7DDCE10}"/>
                  </a:ext>
                </a:extLst>
              </p14:cNvPr>
              <p14:cNvContentPartPr/>
              <p14:nvPr/>
            </p14:nvContentPartPr>
            <p14:xfrm>
              <a:off x="2482140" y="2935300"/>
              <a:ext cx="1802520" cy="31982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24D27303-59F0-D1DC-88E5-2563E7DDCE1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10500" y="2791300"/>
                <a:ext cx="1946160" cy="348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0882ED99-C509-5A9A-4873-C8DF4D7CA21D}"/>
                  </a:ext>
                </a:extLst>
              </p14:cNvPr>
              <p14:cNvContentPartPr/>
              <p14:nvPr/>
            </p14:nvContentPartPr>
            <p14:xfrm>
              <a:off x="5435220" y="2755660"/>
              <a:ext cx="292680" cy="168912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0882ED99-C509-5A9A-4873-C8DF4D7CA21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63580" y="2612020"/>
                <a:ext cx="436320" cy="197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565F25A4-1021-9B1D-26AA-FBA6593D8188}"/>
                  </a:ext>
                </a:extLst>
              </p14:cNvPr>
              <p14:cNvContentPartPr/>
              <p14:nvPr/>
            </p14:nvContentPartPr>
            <p14:xfrm>
              <a:off x="2616420" y="3327340"/>
              <a:ext cx="1041840" cy="11037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565F25A4-1021-9B1D-26AA-FBA6593D818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44420" y="3183340"/>
                <a:ext cx="1185480" cy="139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36E00D7-C49B-5830-790C-B29CC6C7FD5D}"/>
                  </a:ext>
                </a:extLst>
              </p:cNvPr>
              <p:cNvSpPr txBox="1"/>
              <p:nvPr/>
            </p:nvSpPr>
            <p:spPr>
              <a:xfrm>
                <a:off x="3142629" y="6238189"/>
                <a:ext cx="5532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36E00D7-C49B-5830-790C-B29CC6C7F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629" y="6238189"/>
                <a:ext cx="55329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A26BB88-7E60-A559-B84C-73321F6B189D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A26BB88-7E60-A559-B84C-73321F6B1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094D9F2-6275-FD2A-8447-6C5E377CABEF}"/>
                  </a:ext>
                </a:extLst>
              </p:cNvPr>
              <p:cNvSpPr txBox="1"/>
              <p:nvPr/>
            </p:nvSpPr>
            <p:spPr>
              <a:xfrm>
                <a:off x="173895" y="3419508"/>
                <a:ext cx="5461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094D9F2-6275-FD2A-8447-6C5E377CAB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95" y="3419508"/>
                <a:ext cx="5461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120EDB0C-CECA-CCE7-C7F5-A0F8B37B8475}"/>
              </a:ext>
            </a:extLst>
          </p:cNvPr>
          <p:cNvSpPr/>
          <p:nvPr/>
        </p:nvSpPr>
        <p:spPr>
          <a:xfrm>
            <a:off x="6039222" y="3737049"/>
            <a:ext cx="6125681" cy="713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17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1CE36-65F0-A422-B040-8C2B29573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58791-DA36-0FB4-9CC8-5BD9157C0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C4E5E-8F3C-CAB6-A367-7F9D67822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1A39FA7-8402-3323-1256-E960251A46C9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8E47A4-50C9-F7FD-B121-BBB837A2E743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763D231-D254-91C9-DF49-531FF8F7E5CC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ECD8B8C2-F241-4304-DB57-73F6DD95A9D4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F80E5035-0021-C00B-BC9C-A3F0131D504B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7FD8684D-9FAC-4DA3-F48C-D8FFDEBB36EB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FB6848C4-1335-03CA-BF91-F205F84EC2A3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30B287DC-E640-2F54-DDFB-5B65C0358B86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306CE495-B925-4BC3-ED81-3E7F71803241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0919F41-C7BE-F7C5-7D23-3D4F44F27091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1DBA059-7287-4CC6-B7E0-3E30A12C6416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4B3C4C31-D3F5-A989-9626-69B92CD4B692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B05AAF37-A2C9-50D4-48E6-91068D048BF9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E5750DD3-0A20-0442-4BF2-5A3AFE2C0267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DA30EA98-2C55-BED7-4D15-FB8DA69F7034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261F2DF1-D1D2-70E3-5D8F-A8FC1172D033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E2AE45D-2F82-A966-611C-E90EFFAB5621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7FA34BD-F0F4-8EAD-BF06-C6AF1C252881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256E176D-9E90-A39F-E4F5-C24D9C6D8152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1677A5BF-60BB-ECFF-AA38-E54F8F40EE79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8554487F-1916-4EC3-F20E-2F280D6CE787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EF7A1AF9-6049-8E72-C581-1D3A7CF6E9D0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24053437-476C-1710-50BF-B6EAE0149336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54AEEEA9-EFE8-E3B3-67F2-37E0558A4CC5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B8C2F231-9E4C-F52B-5CE0-5CEA1EA1C2AD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E840A315-32CA-4E26-BA90-48E04C1DBC12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58626D7C-0EB3-106F-8DC6-D967993FF861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850625F3-AD24-7B6D-1F0E-1889ED9FCCB2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8011A1DE-CD3A-2189-C4E2-B2C15C335558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B06096AD-B55B-2173-18CC-CC2CECD58859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E76678FF-B3CB-C4E0-4479-CD2EBAD75F2E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CC9B4CB8-58C5-CA7F-59DE-414CFA7C42F2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117E52E9-7135-D71A-140B-8655D25A026B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95D4C683-53B8-627A-9FB0-CEAD8BFB10E6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FE896077-5DB4-3677-34FC-19DA3BDF6437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0C3605B2-2F98-C001-AEE4-16875A4908C7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04DA4B3B-83B4-00BD-BDA5-29DA49119F2A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A41AA2B-EBB7-7E54-F800-1430E49DE3E1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1239B9A6-CFDF-5D55-03E1-D84175A3BF16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02ABEA59-3F65-CE8A-C5AB-3B3C49DD4E71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9A50656E-B70C-EB02-F608-5977F4F32946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407B52ED-FE0C-7D9B-87B1-5FF735EE8B7D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0771600F-FF74-69F4-6F28-553FD71A8133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CBC23C94-8A77-910E-BAA2-F868D7EBE029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BD464B0-594B-9B70-B7E1-E83919B6C85C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15E8364-9CBE-73E0-746B-BDE011549A99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CF1EB7E-2962-67FC-DB47-3ECD62246D95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BF8EC24-6CA6-2D43-C156-558F2DCE7886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B007D5-ECC7-292A-4225-F8B906AA843B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0F00D4F-2428-4AC8-AA3E-27386985A7B9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83C929E-F624-5C3B-734C-A5C1FAB5877D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0CAD114-1438-46C7-E88C-B419F8840522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56F72A8-CD7B-1046-0B37-D6CEC0E5354F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6ED985D-6096-B8B4-B8C6-B6FFB86B1D1C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6B548CF-B372-BFA3-E76E-B65AA430DA84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83FFF8A-75DA-DD22-BA73-8D82CF072CAA}"/>
              </a:ext>
            </a:extLst>
          </p:cNvPr>
          <p:cNvSpPr txBox="1">
            <a:spLocks/>
          </p:cNvSpPr>
          <p:nvPr/>
        </p:nvSpPr>
        <p:spPr>
          <a:xfrm>
            <a:off x="7235068" y="507166"/>
            <a:ext cx="43323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GB" b="0" dirty="0"/>
            </a:b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C91B08A6-09A7-D159-4058-0A6E6E32F623}"/>
                  </a:ext>
                </a:extLst>
              </p14:cNvPr>
              <p14:cNvContentPartPr/>
              <p14:nvPr/>
            </p14:nvContentPartPr>
            <p14:xfrm>
              <a:off x="938820" y="2952940"/>
              <a:ext cx="4843800" cy="16318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C91B08A6-09A7-D159-4058-0A6E6E32F62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6820" y="2809300"/>
                <a:ext cx="4987440" cy="19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252F1B94-A363-D828-BA8E-8F0E7346B8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51168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15+52+26+63+34+41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600" b="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23+26+56+53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[526]∈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415+152+526+634+341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252F1B94-A363-D828-BA8E-8F0E7346B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5116894"/>
              </a:xfrm>
              <a:prstGeom prst="rect">
                <a:avLst/>
              </a:prstGeom>
              <a:blipFill>
                <a:blip r:embed="rId4"/>
                <a:stretch>
                  <a:fillRect t="-1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CAEA90F2-C4A5-1266-794B-695BB6146F12}"/>
                  </a:ext>
                </a:extLst>
              </p14:cNvPr>
              <p14:cNvContentPartPr/>
              <p14:nvPr/>
            </p14:nvContentPartPr>
            <p14:xfrm>
              <a:off x="2482140" y="2935300"/>
              <a:ext cx="1802520" cy="31982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CAEA90F2-C4A5-1266-794B-695BB6146F1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10500" y="2791300"/>
                <a:ext cx="1946160" cy="348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0AAC5F7E-24DB-CF49-F9FD-836BD565C2FF}"/>
                  </a:ext>
                </a:extLst>
              </p14:cNvPr>
              <p14:cNvContentPartPr/>
              <p14:nvPr/>
            </p14:nvContentPartPr>
            <p14:xfrm>
              <a:off x="5435220" y="2755660"/>
              <a:ext cx="292680" cy="168912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0AAC5F7E-24DB-CF49-F9FD-836BD565C2F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63580" y="2612020"/>
                <a:ext cx="436320" cy="197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5017C5E4-A1ED-4B89-BDCA-BE8CAA119A67}"/>
                  </a:ext>
                </a:extLst>
              </p14:cNvPr>
              <p14:cNvContentPartPr/>
              <p14:nvPr/>
            </p14:nvContentPartPr>
            <p14:xfrm>
              <a:off x="2616420" y="3327340"/>
              <a:ext cx="1041840" cy="11037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5017C5E4-A1ED-4B89-BDCA-BE8CAA119A6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44420" y="3183340"/>
                <a:ext cx="1185480" cy="139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8C46444-16B4-6DFB-7DFA-7065C6E03737}"/>
                  </a:ext>
                </a:extLst>
              </p:cNvPr>
              <p:cNvSpPr txBox="1"/>
              <p:nvPr/>
            </p:nvSpPr>
            <p:spPr>
              <a:xfrm>
                <a:off x="3142629" y="6238189"/>
                <a:ext cx="5532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8C46444-16B4-6DFB-7DFA-7065C6E03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629" y="6238189"/>
                <a:ext cx="55329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1E43C87-EEDC-928A-9091-51B7903D5902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1E43C87-EEDC-928A-9091-51B7903D5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7B6EF60-34F0-A1B0-9F5B-5B3ED69E6A98}"/>
                  </a:ext>
                </a:extLst>
              </p:cNvPr>
              <p:cNvSpPr txBox="1"/>
              <p:nvPr/>
            </p:nvSpPr>
            <p:spPr>
              <a:xfrm>
                <a:off x="173895" y="3419508"/>
                <a:ext cx="5461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7B6EF60-34F0-A1B0-9F5B-5B3ED69E6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95" y="3419508"/>
                <a:ext cx="5461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EB3EDDFA-1A4D-63A7-B3AB-53813086A081}"/>
                  </a:ext>
                </a:extLst>
              </p14:cNvPr>
              <p14:cNvContentPartPr/>
              <p14:nvPr/>
            </p14:nvContentPartPr>
            <p14:xfrm>
              <a:off x="1105140" y="3461620"/>
              <a:ext cx="1020240" cy="85248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EB3EDDFA-1A4D-63A7-B3AB-53813086A08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33140" y="3317980"/>
                <a:ext cx="1163880" cy="114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D54B1B56-560D-84FC-BD4D-5615AB899DB6}"/>
                  </a:ext>
                </a:extLst>
              </p14:cNvPr>
              <p14:cNvContentPartPr/>
              <p14:nvPr/>
            </p14:nvContentPartPr>
            <p14:xfrm>
              <a:off x="1338780" y="3160660"/>
              <a:ext cx="986400" cy="79272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D54B1B56-560D-84FC-BD4D-5615AB899DB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266780" y="3016660"/>
                <a:ext cx="1130040" cy="10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AB554CA0-DA8D-8C3C-0105-8087CB0AD4D9}"/>
                  </a:ext>
                </a:extLst>
              </p14:cNvPr>
              <p14:cNvContentPartPr/>
              <p14:nvPr/>
            </p14:nvContentPartPr>
            <p14:xfrm>
              <a:off x="2596620" y="3400780"/>
              <a:ext cx="1172880" cy="98172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AB554CA0-DA8D-8C3C-0105-8087CB0AD4D9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524620" y="3257140"/>
                <a:ext cx="1316520" cy="126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725B9294-9351-E72E-9BA5-4AEA2F5FEDC9}"/>
                  </a:ext>
                </a:extLst>
              </p14:cNvPr>
              <p14:cNvContentPartPr/>
              <p14:nvPr/>
            </p14:nvContentPartPr>
            <p14:xfrm>
              <a:off x="2849700" y="3153820"/>
              <a:ext cx="1126440" cy="85860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725B9294-9351-E72E-9BA5-4AEA2F5FEDC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778060" y="3009820"/>
                <a:ext cx="1270080" cy="11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9757C734-8955-E548-CAB0-228D5433928A}"/>
                  </a:ext>
                </a:extLst>
              </p14:cNvPr>
              <p14:cNvContentPartPr/>
              <p14:nvPr/>
            </p14:nvContentPartPr>
            <p14:xfrm>
              <a:off x="4178100" y="3481780"/>
              <a:ext cx="1080720" cy="91476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9757C734-8955-E548-CAB0-228D5433928A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106100" y="3337780"/>
                <a:ext cx="1224360" cy="12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8BB1B0BA-5FC7-2209-F40B-10816D918914}"/>
                  </a:ext>
                </a:extLst>
              </p14:cNvPr>
              <p14:cNvContentPartPr/>
              <p14:nvPr/>
            </p14:nvContentPartPr>
            <p14:xfrm>
              <a:off x="4462140" y="3174700"/>
              <a:ext cx="971280" cy="80352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8BB1B0BA-5FC7-2209-F40B-10816D918914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390500" y="3030700"/>
                <a:ext cx="1114920" cy="109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93308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62062-DAAE-5BC8-58C5-AF989D97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49D59-05DD-A4DC-EC9D-B217A1E55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B55ED-80D5-833E-E94D-B90B5C3B1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10294D7-4115-5DDB-B10B-7A4CF47B9AEE}"/>
              </a:ext>
            </a:extLst>
          </p:cNvPr>
          <p:cNvGrpSpPr/>
          <p:nvPr/>
        </p:nvGrpSpPr>
        <p:grpSpPr>
          <a:xfrm>
            <a:off x="838200" y="2842304"/>
            <a:ext cx="4882696" cy="3334659"/>
            <a:chOff x="1861836" y="2530019"/>
            <a:chExt cx="4882696" cy="333465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4FFBCCF-4FA6-9E08-140B-7B26C4D3561C}"/>
                </a:ext>
              </a:extLst>
            </p:cNvPr>
            <p:cNvGrpSpPr/>
            <p:nvPr/>
          </p:nvGrpSpPr>
          <p:grpSpPr>
            <a:xfrm>
              <a:off x="1863272" y="2530019"/>
              <a:ext cx="1797957" cy="1797960"/>
              <a:chOff x="1863272" y="2530019"/>
              <a:chExt cx="1797957" cy="17979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54BC918-1CFA-4F18-3743-156F1CA3747F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DED24CF-ABA6-FA24-4FF2-870E3CE2152D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DE8270A5-89CE-3A67-DD09-77D41D2FF45C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B01FF53F-90B7-8622-D0FD-8B822E8BA1AD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A8069CB6-E800-A935-A0E0-3CA73F97A5AA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E19F3474-B70F-5881-631A-FE7088EDDB15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A4A10B41-9826-06B2-F95A-2255C5DD8386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29528AF-1359-5063-1916-FF3D76BF60D8}"/>
                </a:ext>
              </a:extLst>
            </p:cNvPr>
            <p:cNvGrpSpPr/>
            <p:nvPr/>
          </p:nvGrpSpPr>
          <p:grpSpPr>
            <a:xfrm>
              <a:off x="3530600" y="2530020"/>
              <a:ext cx="1667329" cy="1797960"/>
              <a:chOff x="1993900" y="2530019"/>
              <a:chExt cx="1667329" cy="179796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0CC4982-E4FA-FA5D-5BF1-E162785101BB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BA117A66-D339-4857-FE5C-D4ADEEEC5F12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784EEFEF-C956-6990-F678-93158CB8AB43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B6CE581A-885D-F5C5-3034-071A68366F5D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L-Shape 11">
                <a:extLst>
                  <a:ext uri="{FF2B5EF4-FFF2-40B4-BE49-F238E27FC236}">
                    <a16:creationId xmlns:a16="http://schemas.microsoft.com/office/drawing/2014/main" id="{BA1112F5-2576-A6DE-EED0-903850B66783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E1BEDE61-E5C5-49E8-92E3-A38E1E9F8E66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E50647B-BCEE-09CD-0FED-8332111DD545}"/>
                </a:ext>
              </a:extLst>
            </p:cNvPr>
            <p:cNvGrpSpPr/>
            <p:nvPr/>
          </p:nvGrpSpPr>
          <p:grpSpPr>
            <a:xfrm>
              <a:off x="5077203" y="2530020"/>
              <a:ext cx="1667329" cy="1797960"/>
              <a:chOff x="1993900" y="2530019"/>
              <a:chExt cx="1667329" cy="179796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9B3F55E-A127-72AB-BDA8-AB0C452BABFB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AAD48704-7C48-2F84-C854-8F47DBA7CBE9}"/>
                  </a:ext>
                </a:extLst>
              </p:cNvPr>
              <p:cNvCxnSpPr/>
              <p:nvPr/>
            </p:nvCxnSpPr>
            <p:spPr>
              <a:xfrm>
                <a:off x="1993900" y="2660650"/>
                <a:ext cx="1536700" cy="15367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60180887-5E60-2AEB-F732-66B31FE2795B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L-Shape 20">
                <a:extLst>
                  <a:ext uri="{FF2B5EF4-FFF2-40B4-BE49-F238E27FC236}">
                    <a16:creationId xmlns:a16="http://schemas.microsoft.com/office/drawing/2014/main" id="{473EF6CA-F376-B014-AFC7-DE854E6FFD8A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L-Shape 22">
                <a:extLst>
                  <a:ext uri="{FF2B5EF4-FFF2-40B4-BE49-F238E27FC236}">
                    <a16:creationId xmlns:a16="http://schemas.microsoft.com/office/drawing/2014/main" id="{196500A1-4428-DB44-102E-F6B7314C048E}"/>
                  </a:ext>
                </a:extLst>
              </p:cNvPr>
              <p:cNvSpPr/>
              <p:nvPr/>
            </p:nvSpPr>
            <p:spPr>
              <a:xfrm rot="13714734">
                <a:off x="2546956" y="2530019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A25E6F73-8F9E-97A4-5B16-A04C59112FBC}"/>
                  </a:ext>
                </a:extLst>
              </p:cNvPr>
              <p:cNvSpPr/>
              <p:nvPr/>
            </p:nvSpPr>
            <p:spPr>
              <a:xfrm rot="16200000">
                <a:off x="2568532" y="325993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95A0B187-59EE-3A55-D082-5E4ACFE7F351}"/>
                </a:ext>
              </a:extLst>
            </p:cNvPr>
            <p:cNvGrpSpPr/>
            <p:nvPr/>
          </p:nvGrpSpPr>
          <p:grpSpPr>
            <a:xfrm>
              <a:off x="1861836" y="4197348"/>
              <a:ext cx="4881260" cy="1667330"/>
              <a:chOff x="1604239" y="4781322"/>
              <a:chExt cx="4881260" cy="166733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68FA5A8C-AEDB-34CD-65AC-C41BAEC50B0E}"/>
                  </a:ext>
                </a:extLst>
              </p:cNvPr>
              <p:cNvGrpSpPr/>
              <p:nvPr/>
            </p:nvGrpSpPr>
            <p:grpSpPr>
              <a:xfrm>
                <a:off x="1604239" y="4781322"/>
                <a:ext cx="1797957" cy="1667329"/>
                <a:chOff x="1863272" y="2660650"/>
                <a:chExt cx="1797957" cy="1667329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EB53F6C5-6685-84CF-4C8F-D7A5B335EFC5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F74158ED-1BDA-62AA-315F-3E00A265B543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L-Shape 36">
                  <a:extLst>
                    <a:ext uri="{FF2B5EF4-FFF2-40B4-BE49-F238E27FC236}">
                      <a16:creationId xmlns:a16="http://schemas.microsoft.com/office/drawing/2014/main" id="{A0FEE568-32A5-FE82-7C08-E053B4D7E7CC}"/>
                    </a:ext>
                  </a:extLst>
                </p:cNvPr>
                <p:cNvSpPr/>
                <p:nvPr/>
              </p:nvSpPr>
              <p:spPr>
                <a:xfrm rot="8245601">
                  <a:off x="1863272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L-Shape 37">
                  <a:extLst>
                    <a:ext uri="{FF2B5EF4-FFF2-40B4-BE49-F238E27FC236}">
                      <a16:creationId xmlns:a16="http://schemas.microsoft.com/office/drawing/2014/main" id="{1331B0C7-DEE7-465A-2F15-E26E09F1EAF7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L-Shape 38">
                  <a:extLst>
                    <a:ext uri="{FF2B5EF4-FFF2-40B4-BE49-F238E27FC236}">
                      <a16:creationId xmlns:a16="http://schemas.microsoft.com/office/drawing/2014/main" id="{34884EC3-D79A-6DEB-63D4-578DDBBFD339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L-Shape 40">
                  <a:extLst>
                    <a:ext uri="{FF2B5EF4-FFF2-40B4-BE49-F238E27FC236}">
                      <a16:creationId xmlns:a16="http://schemas.microsoft.com/office/drawing/2014/main" id="{8573E6B4-07E0-BFAA-D925-DAEE5E66FC83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5D1A9F15-B867-BBF7-087E-09337CB853B7}"/>
                  </a:ext>
                </a:extLst>
              </p:cNvPr>
              <p:cNvGrpSpPr/>
              <p:nvPr/>
            </p:nvGrpSpPr>
            <p:grpSpPr>
              <a:xfrm>
                <a:off x="3271567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A7CA8846-4E03-A59F-DBD9-2A037455DBA7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8376023D-7457-0C49-5CE0-C81BF1594ED1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L-Shape 44">
                  <a:extLst>
                    <a:ext uri="{FF2B5EF4-FFF2-40B4-BE49-F238E27FC236}">
                      <a16:creationId xmlns:a16="http://schemas.microsoft.com/office/drawing/2014/main" id="{B821E5E9-A1B2-04F4-D83D-75041724A212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L-Shape 45">
                  <a:extLst>
                    <a:ext uri="{FF2B5EF4-FFF2-40B4-BE49-F238E27FC236}">
                      <a16:creationId xmlns:a16="http://schemas.microsoft.com/office/drawing/2014/main" id="{9A8D00E0-0CAC-CC38-19A6-9BC44099BAD7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L-Shape 47">
                  <a:extLst>
                    <a:ext uri="{FF2B5EF4-FFF2-40B4-BE49-F238E27FC236}">
                      <a16:creationId xmlns:a16="http://schemas.microsoft.com/office/drawing/2014/main" id="{C3A59176-217E-1AE3-544A-6CCD899B3DE8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E33EE82-8F5F-7AAF-BB72-3C840F627FDD}"/>
                  </a:ext>
                </a:extLst>
              </p:cNvPr>
              <p:cNvGrpSpPr/>
              <p:nvPr/>
            </p:nvGrpSpPr>
            <p:grpSpPr>
              <a:xfrm>
                <a:off x="4818170" y="4781323"/>
                <a:ext cx="1667329" cy="1667329"/>
                <a:chOff x="1993900" y="2660650"/>
                <a:chExt cx="1667329" cy="166732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AC8CF796-FC07-DFD7-2128-BB56864F523A}"/>
                    </a:ext>
                  </a:extLst>
                </p:cNvPr>
                <p:cNvSpPr/>
                <p:nvPr/>
              </p:nvSpPr>
              <p:spPr>
                <a:xfrm>
                  <a:off x="1993900" y="2660650"/>
                  <a:ext cx="1536700" cy="1536700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9CDDA20B-F263-FCF1-4C3A-C2DDB4B6325F}"/>
                    </a:ext>
                  </a:extLst>
                </p:cNvPr>
                <p:cNvCxnSpPr/>
                <p:nvPr/>
              </p:nvCxnSpPr>
              <p:spPr>
                <a:xfrm>
                  <a:off x="1993900" y="2660650"/>
                  <a:ext cx="1536700" cy="15367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L-Shape 51">
                  <a:extLst>
                    <a:ext uri="{FF2B5EF4-FFF2-40B4-BE49-F238E27FC236}">
                      <a16:creationId xmlns:a16="http://schemas.microsoft.com/office/drawing/2014/main" id="{8F06E4F1-2833-CDAC-6BB0-6AEA5F895529}"/>
                    </a:ext>
                  </a:extLst>
                </p:cNvPr>
                <p:cNvSpPr/>
                <p:nvPr/>
              </p:nvSpPr>
              <p:spPr>
                <a:xfrm rot="8245601">
                  <a:off x="3399971" y="3423675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L-Shape 52">
                  <a:extLst>
                    <a:ext uri="{FF2B5EF4-FFF2-40B4-BE49-F238E27FC236}">
                      <a16:creationId xmlns:a16="http://schemas.microsoft.com/office/drawing/2014/main" id="{694E6798-0C9C-453E-9B17-48F15BF44674}"/>
                    </a:ext>
                  </a:extLst>
                </p:cNvPr>
                <p:cNvSpPr/>
                <p:nvPr/>
              </p:nvSpPr>
              <p:spPr>
                <a:xfrm rot="13714734">
                  <a:off x="2546955" y="4066721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L-Shape 54">
                  <a:extLst>
                    <a:ext uri="{FF2B5EF4-FFF2-40B4-BE49-F238E27FC236}">
                      <a16:creationId xmlns:a16="http://schemas.microsoft.com/office/drawing/2014/main" id="{453635F6-1B1E-A6E0-6D72-2D2E83627093}"/>
                    </a:ext>
                  </a:extLst>
                </p:cNvPr>
                <p:cNvSpPr/>
                <p:nvPr/>
              </p:nvSpPr>
              <p:spPr>
                <a:xfrm rot="16200000">
                  <a:off x="2568532" y="3259930"/>
                  <a:ext cx="261258" cy="261258"/>
                </a:xfrm>
                <a:prstGeom prst="corner">
                  <a:avLst>
                    <a:gd name="adj1" fmla="val 13536"/>
                    <a:gd name="adj2" fmla="val 12954"/>
                  </a:avLst>
                </a:prstGeom>
                <a:solidFill>
                  <a:schemeClr val="tx1"/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9F93B929-7066-4D8F-BFD1-05B7E6A3D203}"/>
              </a:ext>
            </a:extLst>
          </p:cNvPr>
          <p:cNvSpPr txBox="1"/>
          <p:nvPr/>
        </p:nvSpPr>
        <p:spPr>
          <a:xfrm>
            <a:off x="597885" y="258158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36C039D-D3E6-3F16-379A-705A11D99A44}"/>
              </a:ext>
            </a:extLst>
          </p:cNvPr>
          <p:cNvSpPr txBox="1"/>
          <p:nvPr/>
        </p:nvSpPr>
        <p:spPr>
          <a:xfrm>
            <a:off x="2376125" y="24520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90B3ED0-8F3B-2904-9C71-044D7D497A04}"/>
              </a:ext>
            </a:extLst>
          </p:cNvPr>
          <p:cNvSpPr txBox="1"/>
          <p:nvPr/>
        </p:nvSpPr>
        <p:spPr>
          <a:xfrm>
            <a:off x="3738156" y="245737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C55B4F3-9B38-F647-D785-8219D6F7D752}"/>
              </a:ext>
            </a:extLst>
          </p:cNvPr>
          <p:cNvSpPr txBox="1"/>
          <p:nvPr/>
        </p:nvSpPr>
        <p:spPr>
          <a:xfrm>
            <a:off x="562697" y="4485964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406C7DB-C38B-E849-1122-6033CD97CBC3}"/>
              </a:ext>
            </a:extLst>
          </p:cNvPr>
          <p:cNvSpPr txBox="1"/>
          <p:nvPr/>
        </p:nvSpPr>
        <p:spPr>
          <a:xfrm>
            <a:off x="2159986" y="448596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545D841-6DFA-663F-36F0-771C198305FF}"/>
              </a:ext>
            </a:extLst>
          </p:cNvPr>
          <p:cNvSpPr txBox="1"/>
          <p:nvPr/>
        </p:nvSpPr>
        <p:spPr>
          <a:xfrm>
            <a:off x="3650901" y="455196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5A22A78-6FC8-5AB0-A0CC-E3E12169B4AD}"/>
              </a:ext>
            </a:extLst>
          </p:cNvPr>
          <p:cNvSpPr txBox="1"/>
          <p:nvPr/>
        </p:nvSpPr>
        <p:spPr>
          <a:xfrm>
            <a:off x="5548161" y="252275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F641BA9-5B5D-6A19-1296-31BD7C03C9BB}"/>
              </a:ext>
            </a:extLst>
          </p:cNvPr>
          <p:cNvSpPr txBox="1"/>
          <p:nvPr/>
        </p:nvSpPr>
        <p:spPr>
          <a:xfrm>
            <a:off x="624608" y="5964119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0490B40-0460-F34F-4E00-51303E00053B}"/>
              </a:ext>
            </a:extLst>
          </p:cNvPr>
          <p:cNvSpPr txBox="1"/>
          <p:nvPr/>
        </p:nvSpPr>
        <p:spPr>
          <a:xfrm>
            <a:off x="2310325" y="6130506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156F22F-9EAE-584A-3E4F-89BE1CB1CD6D}"/>
              </a:ext>
            </a:extLst>
          </p:cNvPr>
          <p:cNvSpPr txBox="1"/>
          <p:nvPr/>
        </p:nvSpPr>
        <p:spPr>
          <a:xfrm>
            <a:off x="3882799" y="6150805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4AFCB18-47DC-123D-2D2C-C1C1F11BE179}"/>
              </a:ext>
            </a:extLst>
          </p:cNvPr>
          <p:cNvSpPr txBox="1"/>
          <p:nvPr/>
        </p:nvSpPr>
        <p:spPr>
          <a:xfrm>
            <a:off x="5548161" y="598211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A877EDC-E2C0-E8B8-9C60-BD3C7D871301}"/>
              </a:ext>
            </a:extLst>
          </p:cNvPr>
          <p:cNvSpPr txBox="1"/>
          <p:nvPr/>
        </p:nvSpPr>
        <p:spPr>
          <a:xfrm>
            <a:off x="5689446" y="427880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5F3C9CB-740E-CDCF-0BE2-A1B9093D1189}"/>
              </a:ext>
            </a:extLst>
          </p:cNvPr>
          <p:cNvSpPr txBox="1">
            <a:spLocks/>
          </p:cNvSpPr>
          <p:nvPr/>
        </p:nvSpPr>
        <p:spPr>
          <a:xfrm>
            <a:off x="7235068" y="507166"/>
            <a:ext cx="43323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GB" b="0" dirty="0"/>
            </a:b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B24C7DBE-55D5-8250-77DA-2E13A887F032}"/>
                  </a:ext>
                </a:extLst>
              </p14:cNvPr>
              <p14:cNvContentPartPr/>
              <p14:nvPr/>
            </p14:nvContentPartPr>
            <p14:xfrm>
              <a:off x="938820" y="2952940"/>
              <a:ext cx="4843800" cy="16318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C91B08A6-09A7-D159-4058-0A6E6E32F62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6820" y="2809300"/>
                <a:ext cx="4987440" cy="19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8A559EFA-C274-ABD3-85F2-54DE19772D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3403" y="1741106"/>
                <a:ext cx="6391500" cy="51168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15+52+26+63+34+41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600" b="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23+26+56+53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[526]∈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415+152+526+634+341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sz="26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GB" sz="2600" dirty="0">
                    <a:solidFill>
                      <a:srgbClr val="FF0000"/>
                    </a:solidFill>
                  </a:rPr>
                  <a:t>Cup product counts </a:t>
                </a:r>
                <a:r>
                  <a:rPr lang="en-GB" sz="2600" i="1" dirty="0">
                    <a:solidFill>
                      <a:srgbClr val="FF0000"/>
                    </a:solidFill>
                  </a:rPr>
                  <a:t>intersections</a:t>
                </a:r>
                <a:endParaRPr lang="en-GB" sz="2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8A559EFA-C274-ABD3-85F2-54DE19772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03" y="1741106"/>
                <a:ext cx="6391500" cy="5116894"/>
              </a:xfrm>
              <a:prstGeom prst="rect">
                <a:avLst/>
              </a:prstGeom>
              <a:blipFill>
                <a:blip r:embed="rId4"/>
                <a:stretch>
                  <a:fillRect l="-1716" t="-1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42FD9128-1A87-D6A4-938E-8D19D4383A07}"/>
                  </a:ext>
                </a:extLst>
              </p14:cNvPr>
              <p14:cNvContentPartPr/>
              <p14:nvPr/>
            </p14:nvContentPartPr>
            <p14:xfrm>
              <a:off x="2482140" y="2935300"/>
              <a:ext cx="1802520" cy="31982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CAEA90F2-C4A5-1266-794B-695BB6146F1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10500" y="2791300"/>
                <a:ext cx="1946160" cy="348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834554E3-EB64-7FCE-5072-A8555DDCCFE8}"/>
                  </a:ext>
                </a:extLst>
              </p14:cNvPr>
              <p14:cNvContentPartPr/>
              <p14:nvPr/>
            </p14:nvContentPartPr>
            <p14:xfrm>
              <a:off x="5435220" y="2755660"/>
              <a:ext cx="292680" cy="168912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0AAC5F7E-24DB-CF49-F9FD-836BD565C2F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63580" y="2612020"/>
                <a:ext cx="436320" cy="197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83820EBE-39A9-E3A3-6960-A878267BB4F1}"/>
                  </a:ext>
                </a:extLst>
              </p14:cNvPr>
              <p14:cNvContentPartPr/>
              <p14:nvPr/>
            </p14:nvContentPartPr>
            <p14:xfrm>
              <a:off x="2616420" y="3327340"/>
              <a:ext cx="1041840" cy="11037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5017C5E4-A1ED-4B89-BDCA-BE8CAA119A6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44420" y="3183340"/>
                <a:ext cx="1185480" cy="139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9F41BB3-658B-655F-F385-2564528FB799}"/>
                  </a:ext>
                </a:extLst>
              </p:cNvPr>
              <p:cNvSpPr txBox="1"/>
              <p:nvPr/>
            </p:nvSpPr>
            <p:spPr>
              <a:xfrm>
                <a:off x="3142629" y="6238189"/>
                <a:ext cx="5532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8C46444-16B4-6DFB-7DFA-7065C6E03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629" y="6238189"/>
                <a:ext cx="55329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C578DDD-BE8B-BC2D-817D-E02DA41F8B2C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1E43C87-EEDC-928A-9091-51B7903D5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73FB63C-3B35-F707-FB7B-9E16209E6ECF}"/>
                  </a:ext>
                </a:extLst>
              </p:cNvPr>
              <p:cNvSpPr txBox="1"/>
              <p:nvPr/>
            </p:nvSpPr>
            <p:spPr>
              <a:xfrm>
                <a:off x="173895" y="3419508"/>
                <a:ext cx="5461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7B6EF60-34F0-A1B0-9F5B-5B3ED69E6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95" y="3419508"/>
                <a:ext cx="5461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64915432-A71A-0906-9E47-861D586C2AA3}"/>
                  </a:ext>
                </a:extLst>
              </p14:cNvPr>
              <p14:cNvContentPartPr/>
              <p14:nvPr/>
            </p14:nvContentPartPr>
            <p14:xfrm>
              <a:off x="1105140" y="3461620"/>
              <a:ext cx="1020240" cy="85248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EB3EDDFA-1A4D-63A7-B3AB-53813086A08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33140" y="3317980"/>
                <a:ext cx="1163880" cy="114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71F70B5E-3622-3243-08B0-6C2C206090C2}"/>
                  </a:ext>
                </a:extLst>
              </p14:cNvPr>
              <p14:cNvContentPartPr/>
              <p14:nvPr/>
            </p14:nvContentPartPr>
            <p14:xfrm>
              <a:off x="1338780" y="3160660"/>
              <a:ext cx="986400" cy="79272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D54B1B56-560D-84FC-BD4D-5615AB899DB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266780" y="3016660"/>
                <a:ext cx="1130040" cy="10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B1566F86-4343-DC32-B1EB-6A35888D8231}"/>
                  </a:ext>
                </a:extLst>
              </p14:cNvPr>
              <p14:cNvContentPartPr/>
              <p14:nvPr/>
            </p14:nvContentPartPr>
            <p14:xfrm>
              <a:off x="2596620" y="3400780"/>
              <a:ext cx="1172880" cy="98172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AB554CA0-DA8D-8C3C-0105-8087CB0AD4D9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524620" y="3257140"/>
                <a:ext cx="1316520" cy="126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83FC00EC-F3BE-743C-AB78-3C99F8E0C723}"/>
                  </a:ext>
                </a:extLst>
              </p14:cNvPr>
              <p14:cNvContentPartPr/>
              <p14:nvPr/>
            </p14:nvContentPartPr>
            <p14:xfrm>
              <a:off x="2849700" y="3153820"/>
              <a:ext cx="1126440" cy="85860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725B9294-9351-E72E-9BA5-4AEA2F5FEDC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778060" y="3009820"/>
                <a:ext cx="1270080" cy="11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E1BD43B5-A971-55EE-9171-B848844E07BB}"/>
                  </a:ext>
                </a:extLst>
              </p14:cNvPr>
              <p14:cNvContentPartPr/>
              <p14:nvPr/>
            </p14:nvContentPartPr>
            <p14:xfrm>
              <a:off x="4178100" y="3481780"/>
              <a:ext cx="1080720" cy="91476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9757C734-8955-E548-CAB0-228D5433928A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106100" y="3337780"/>
                <a:ext cx="1224360" cy="12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27BADD07-F2AC-E5C8-66D5-73AA33F64B35}"/>
                  </a:ext>
                </a:extLst>
              </p14:cNvPr>
              <p14:cNvContentPartPr/>
              <p14:nvPr/>
            </p14:nvContentPartPr>
            <p14:xfrm>
              <a:off x="4462140" y="3174700"/>
              <a:ext cx="971280" cy="80352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8BB1B0BA-5FC7-2209-F40B-10816D918914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390500" y="3030700"/>
                <a:ext cx="1114920" cy="109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2654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26C27-697F-E0A8-CDC5-FD0BF9DC4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3B270-FFBC-9BCE-88D0-A06B91161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FD241B-1107-4C58-EB20-BC8F39B6E8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GB" dirty="0"/>
                  <a:t>Given Leibniz rule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dirty="0"/>
                  <a:t>For cocycles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r>
                  <a:rPr lang="en-GB" dirty="0"/>
                  <a:t> since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is also a cocycle</a:t>
                </a:r>
              </a:p>
              <a:p>
                <a:r>
                  <a:rPr lang="en-GB" dirty="0"/>
                  <a:t>For coboundary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dirty="0"/>
                  <a:t> and cocycle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m:rPr>
                          <m:aln/>
                        </m:rP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is a coboundary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FD241B-1107-4C58-EB20-BC8F39B6E8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 b="-32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1396B5C-DF82-4A06-02BF-9D34C93480CE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1396B5C-DF82-4A06-02BF-9D34C9348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CAE195F4-75D0-09E1-F315-E77CEE12C591}"/>
              </a:ext>
            </a:extLst>
          </p:cNvPr>
          <p:cNvSpPr/>
          <p:nvPr/>
        </p:nvSpPr>
        <p:spPr>
          <a:xfrm>
            <a:off x="838200" y="4063999"/>
            <a:ext cx="8674100" cy="2112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58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2BE06-DDC6-022F-D717-23694FE8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7ED8FA-3A72-684C-495E-D338965CC1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We want </a:t>
                </a:r>
                <a:r>
                  <a:rPr lang="en-GB" dirty="0" err="1"/>
                  <a:t>cohomology</a:t>
                </a:r>
                <a:r>
                  <a:rPr lang="en-GB" dirty="0"/>
                  <a:t> invariants</a:t>
                </a:r>
              </a:p>
              <a:p>
                <a:pPr lvl="1"/>
                <a:r>
                  <a:rPr lang="en-GB" dirty="0" err="1"/>
                  <a:t>Cohomology</a:t>
                </a:r>
                <a:r>
                  <a:rPr lang="en-GB" dirty="0"/>
                  <a:t> invariants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CCZ</a:t>
                </a:r>
              </a:p>
              <a:p>
                <a:r>
                  <a:rPr lang="en-GB" dirty="0"/>
                  <a:t>Cup products are </a:t>
                </a:r>
                <a:r>
                  <a:rPr lang="en-GB" b="1" dirty="0"/>
                  <a:t>one solution. </a:t>
                </a:r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7ED8FA-3A72-684C-495E-D338965CC1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479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952B4-B124-8A67-C932-0DE4ABEA5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DC8244-3025-6360-A5E0-2AEF9D99F3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807700" cy="4351338"/>
              </a:xfrm>
            </p:spPr>
            <p:txBody>
              <a:bodyPr/>
              <a:lstStyle/>
              <a:p>
                <a:r>
                  <a:rPr lang="en-GB" dirty="0"/>
                  <a:t>Simplicial cup product obeys Leibniz rule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passes to </a:t>
                </a:r>
                <a:r>
                  <a:rPr lang="en-GB" dirty="0" err="1"/>
                  <a:t>cohomology</a:t>
                </a:r>
                <a:endParaRPr lang="en-GB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,+</m:t>
                        </m:r>
                      </m:e>
                    </m:d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cohomology</a:t>
                </a:r>
                <a:r>
                  <a:rPr lang="en-GB" dirty="0"/>
                  <a:t> groups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,+,∪</m:t>
                        </m:r>
                      </m:e>
                    </m:d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cohomology</a:t>
                </a:r>
                <a:r>
                  <a:rPr lang="en-GB" dirty="0"/>
                  <a:t> </a:t>
                </a:r>
                <a:r>
                  <a:rPr lang="en-GB" i="1" dirty="0"/>
                  <a:t>rings</a:t>
                </a:r>
              </a:p>
              <a:p>
                <a:r>
                  <a:rPr lang="en-GB" dirty="0"/>
                  <a:t>Lets us ‘multiply’ </a:t>
                </a:r>
                <a:r>
                  <a:rPr lang="en-GB" dirty="0" err="1"/>
                  <a:t>cochains</a:t>
                </a:r>
                <a:r>
                  <a:rPr lang="en-GB" dirty="0"/>
                  <a:t>, invariant to coboundaries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DC8244-3025-6360-A5E0-2AEF9D99F3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807700" cy="4351338"/>
              </a:xfrm>
              <a:blipFill>
                <a:blip r:embed="rId2"/>
                <a:stretch>
                  <a:fillRect l="-1016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92599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A35BE-2270-14EF-39F6-4207FA732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38B05-762B-FB82-01E8-51D2F3AB7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371069-96F3-8F1C-214E-577201FAE8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807700" cy="4351338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Simplicial cup product obeys Leibniz rule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passes to </a:t>
                </a:r>
                <a:r>
                  <a:rPr lang="en-GB" dirty="0" err="1"/>
                  <a:t>cohomology</a:t>
                </a:r>
                <a:endParaRPr lang="en-GB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,+</m:t>
                        </m:r>
                      </m:e>
                    </m:d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cohomology</a:t>
                </a:r>
                <a:r>
                  <a:rPr lang="en-GB" dirty="0"/>
                  <a:t> groups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,+,∪</m:t>
                        </m:r>
                      </m:e>
                    </m:d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cohomology</a:t>
                </a:r>
                <a:r>
                  <a:rPr lang="en-GB" dirty="0"/>
                  <a:t> </a:t>
                </a:r>
                <a:r>
                  <a:rPr lang="en-GB" i="1" dirty="0"/>
                  <a:t>rings</a:t>
                </a:r>
              </a:p>
              <a:p>
                <a:r>
                  <a:rPr lang="en-GB" dirty="0"/>
                  <a:t>Lets us ‘multiply’ </a:t>
                </a:r>
                <a:r>
                  <a:rPr lang="en-GB" dirty="0" err="1"/>
                  <a:t>cochains</a:t>
                </a:r>
                <a:r>
                  <a:rPr lang="en-GB" dirty="0"/>
                  <a:t>, invariant to coboundaries</a:t>
                </a:r>
              </a:p>
              <a:p>
                <a:endParaRPr lang="en-GB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𝔽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br>
                  <a:rPr lang="en-GB" b="0" dirty="0"/>
                </a:br>
                <a:r>
                  <a:rPr lang="en-GB" b="0" dirty="0"/>
                  <a:t>(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∪,∫</m:t>
                    </m:r>
                  </m:oMath>
                </a14:m>
                <a:r>
                  <a:rPr lang="en-GB" dirty="0"/>
                  <a:t>) defines a </a:t>
                </a:r>
                <a:r>
                  <a:rPr lang="en-GB" i="1" dirty="0" err="1"/>
                  <a:t>cohomology</a:t>
                </a:r>
                <a:r>
                  <a:rPr lang="en-GB" i="1" dirty="0"/>
                  <a:t> invariant</a:t>
                </a:r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371069-96F3-8F1C-214E-577201FAE8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807700" cy="4351338"/>
              </a:xfrm>
              <a:blipFill>
                <a:blip r:embed="rId2"/>
                <a:stretch>
                  <a:fillRect l="-1185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9371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BFD25-BB2A-E52B-E06E-2D7A52716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62816-4853-D484-0C44-84DF6D125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82152-53E5-F42F-C4B3-05DD3CECE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Cup products on simplicial complexes require </a:t>
            </a:r>
            <a:r>
              <a:rPr lang="en-GB" i="1" dirty="0"/>
              <a:t>oriented graphs</a:t>
            </a:r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AE6F3EB-47BF-ECD9-01C7-E725D15142C4}"/>
              </a:ext>
            </a:extLst>
          </p:cNvPr>
          <p:cNvGrpSpPr/>
          <p:nvPr/>
        </p:nvGrpSpPr>
        <p:grpSpPr>
          <a:xfrm>
            <a:off x="1195368" y="3692626"/>
            <a:ext cx="2727791" cy="2306192"/>
            <a:chOff x="1195368" y="3692626"/>
            <a:chExt cx="2727791" cy="230619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83E29FF-7A97-F889-7EA3-0F89D12B081C}"/>
                </a:ext>
              </a:extLst>
            </p:cNvPr>
            <p:cNvSpPr/>
            <p:nvPr/>
          </p:nvSpPr>
          <p:spPr>
            <a:xfrm>
              <a:off x="2449727" y="3692626"/>
              <a:ext cx="213054" cy="213054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0B76397-5A2F-4669-4EFC-7503824C5A89}"/>
                </a:ext>
              </a:extLst>
            </p:cNvPr>
            <p:cNvSpPr/>
            <p:nvPr/>
          </p:nvSpPr>
          <p:spPr>
            <a:xfrm>
              <a:off x="3710105" y="5770745"/>
              <a:ext cx="213054" cy="213054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4BAC9C8-9777-2ADC-2276-0215B2B5A43B}"/>
                </a:ext>
              </a:extLst>
            </p:cNvPr>
            <p:cNvSpPr/>
            <p:nvPr/>
          </p:nvSpPr>
          <p:spPr>
            <a:xfrm>
              <a:off x="1195368" y="5785764"/>
              <a:ext cx="213054" cy="213054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72AB5083-450D-421D-047A-C3EB491249B5}"/>
                </a:ext>
              </a:extLst>
            </p:cNvPr>
            <p:cNvSpPr/>
            <p:nvPr/>
          </p:nvSpPr>
          <p:spPr>
            <a:xfrm>
              <a:off x="1276032" y="3786915"/>
              <a:ext cx="2553336" cy="2117614"/>
            </a:xfrm>
            <a:prstGeom prst="triangle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778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D7CCF-F880-4FB9-4DF4-D6D0A9215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874F9-A6E8-AF6B-6D1B-0BC238CCA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E1D90-CE34-43D6-7929-2FBA616EB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Cup products on simplicial complexes require </a:t>
            </a:r>
            <a:r>
              <a:rPr lang="en-GB" i="1" dirty="0"/>
              <a:t>oriented graphs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L-Shape 6">
            <a:extLst>
              <a:ext uri="{FF2B5EF4-FFF2-40B4-BE49-F238E27FC236}">
                <a16:creationId xmlns:a16="http://schemas.microsoft.com/office/drawing/2014/main" id="{406E7F8F-CC7C-B902-A4F8-515FDF18855C}"/>
              </a:ext>
            </a:extLst>
          </p:cNvPr>
          <p:cNvSpPr/>
          <p:nvPr/>
        </p:nvSpPr>
        <p:spPr>
          <a:xfrm rot="10800000">
            <a:off x="1694816" y="4815855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F97AE358-84A7-BAF8-49A3-E56F04997F74}"/>
              </a:ext>
            </a:extLst>
          </p:cNvPr>
          <p:cNvSpPr/>
          <p:nvPr/>
        </p:nvSpPr>
        <p:spPr>
          <a:xfrm rot="2727485">
            <a:off x="2532152" y="5737762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D56704F-F673-20FB-FA6D-398AD7F93699}"/>
              </a:ext>
            </a:extLst>
          </p:cNvPr>
          <p:cNvSpPr/>
          <p:nvPr/>
        </p:nvSpPr>
        <p:spPr>
          <a:xfrm rot="16612691">
            <a:off x="3046783" y="47817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50E2435-7C1A-DF1E-A53C-B7EA2D63C0B1}"/>
              </a:ext>
            </a:extLst>
          </p:cNvPr>
          <p:cNvSpPr/>
          <p:nvPr/>
        </p:nvSpPr>
        <p:spPr>
          <a:xfrm>
            <a:off x="2449727" y="3692626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FF87FD-6616-5552-AD6F-63CE380DAAAD}"/>
              </a:ext>
            </a:extLst>
          </p:cNvPr>
          <p:cNvSpPr/>
          <p:nvPr/>
        </p:nvSpPr>
        <p:spPr>
          <a:xfrm>
            <a:off x="3710105" y="5770745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23DCF4A-E0BD-2823-FA9D-DD1F8BBE86A8}"/>
              </a:ext>
            </a:extLst>
          </p:cNvPr>
          <p:cNvSpPr/>
          <p:nvPr/>
        </p:nvSpPr>
        <p:spPr>
          <a:xfrm>
            <a:off x="1195368" y="5785764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E617BD3B-38A8-A983-1ABE-824669458470}"/>
              </a:ext>
            </a:extLst>
          </p:cNvPr>
          <p:cNvSpPr/>
          <p:nvPr/>
        </p:nvSpPr>
        <p:spPr>
          <a:xfrm>
            <a:off x="1276032" y="3786915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0879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94941-5EAF-E6F3-CA86-16F433D68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7D1FF7-0B8F-975C-D399-E79D226410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7D1FF7-0B8F-975C-D399-E79D226410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-Shape 6">
            <a:extLst>
              <a:ext uri="{FF2B5EF4-FFF2-40B4-BE49-F238E27FC236}">
                <a16:creationId xmlns:a16="http://schemas.microsoft.com/office/drawing/2014/main" id="{B02DF298-F004-3195-7699-AD61C086EF3A}"/>
              </a:ext>
            </a:extLst>
          </p:cNvPr>
          <p:cNvSpPr/>
          <p:nvPr/>
        </p:nvSpPr>
        <p:spPr>
          <a:xfrm rot="10800000">
            <a:off x="1694816" y="4815855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3BDE4DEC-E446-A212-6144-AC5EE3F1D03A}"/>
              </a:ext>
            </a:extLst>
          </p:cNvPr>
          <p:cNvSpPr/>
          <p:nvPr/>
        </p:nvSpPr>
        <p:spPr>
          <a:xfrm rot="2727485">
            <a:off x="2532152" y="5737762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50A58FE-2267-9845-9D6C-0EB6102709A7}"/>
              </a:ext>
            </a:extLst>
          </p:cNvPr>
          <p:cNvSpPr/>
          <p:nvPr/>
        </p:nvSpPr>
        <p:spPr>
          <a:xfrm rot="16612691">
            <a:off x="3046783" y="47817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4C50835-F32C-C4C4-B191-60B9751532B5}"/>
              </a:ext>
            </a:extLst>
          </p:cNvPr>
          <p:cNvSpPr/>
          <p:nvPr/>
        </p:nvSpPr>
        <p:spPr>
          <a:xfrm>
            <a:off x="2449727" y="3692626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2222F39-37A6-643B-15B3-2F2975C34A2D}"/>
              </a:ext>
            </a:extLst>
          </p:cNvPr>
          <p:cNvSpPr/>
          <p:nvPr/>
        </p:nvSpPr>
        <p:spPr>
          <a:xfrm>
            <a:off x="3710105" y="5770745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640B914-2DE1-A310-CAD3-CF6D9E413A61}"/>
              </a:ext>
            </a:extLst>
          </p:cNvPr>
          <p:cNvSpPr/>
          <p:nvPr/>
        </p:nvSpPr>
        <p:spPr>
          <a:xfrm>
            <a:off x="1195368" y="5785764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E9E6C9A-8433-F38F-C104-0D813AA0FE8E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E9E6C9A-8433-F38F-C104-0D813AA0FE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2587C1B4-3430-F783-D8DB-47A8AC3B8688}"/>
              </a:ext>
            </a:extLst>
          </p:cNvPr>
          <p:cNvGrpSpPr/>
          <p:nvPr/>
        </p:nvGrpSpPr>
        <p:grpSpPr>
          <a:xfrm>
            <a:off x="5832909" y="2379226"/>
            <a:ext cx="4267637" cy="4368083"/>
            <a:chOff x="5832909" y="2379226"/>
            <a:chExt cx="4267637" cy="4368083"/>
          </a:xfrm>
        </p:grpSpPr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F46C332-FD84-9623-9E77-62A9F778F57F}"/>
                </a:ext>
              </a:extLst>
            </p:cNvPr>
            <p:cNvSpPr/>
            <p:nvPr/>
          </p:nvSpPr>
          <p:spPr>
            <a:xfrm>
              <a:off x="6600289" y="3819959"/>
              <a:ext cx="2553336" cy="2117614"/>
            </a:xfrm>
            <a:prstGeom prst="triangle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7BB5EA3-30C6-5C86-7559-70225B00054D}"/>
                </a:ext>
              </a:extLst>
            </p:cNvPr>
            <p:cNvSpPr/>
            <p:nvPr/>
          </p:nvSpPr>
          <p:spPr>
            <a:xfrm>
              <a:off x="7791678" y="3701636"/>
              <a:ext cx="170558" cy="17055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B1431F2-A798-FB01-BA55-9FFC704CDD4D}"/>
                </a:ext>
              </a:extLst>
            </p:cNvPr>
            <p:cNvSpPr/>
            <p:nvPr/>
          </p:nvSpPr>
          <p:spPr>
            <a:xfrm>
              <a:off x="9083591" y="5852294"/>
              <a:ext cx="170558" cy="17055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1BF5A12-3E98-DA5B-4BD3-D15F4987AFDC}"/>
                </a:ext>
              </a:extLst>
            </p:cNvPr>
            <p:cNvSpPr/>
            <p:nvPr/>
          </p:nvSpPr>
          <p:spPr>
            <a:xfrm>
              <a:off x="6530245" y="5843414"/>
              <a:ext cx="170558" cy="17055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D4B7A6D-3BE5-3D64-4674-3E47DA852BEA}"/>
                </a:ext>
              </a:extLst>
            </p:cNvPr>
            <p:cNvCxnSpPr>
              <a:cxnSpLocks/>
              <a:stCxn id="26" idx="4"/>
            </p:cNvCxnSpPr>
            <p:nvPr/>
          </p:nvCxnSpPr>
          <p:spPr>
            <a:xfrm flipV="1">
              <a:off x="7876957" y="2379226"/>
              <a:ext cx="0" cy="149296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F5E0E24-F76A-6CE1-BB58-970EF0BCD1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32909" y="5963909"/>
              <a:ext cx="767380" cy="783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2D8597F-616E-2282-DD69-2BBE6379E6E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47975" y="5892291"/>
              <a:ext cx="952571" cy="73333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F356100-4E33-6CC6-A986-EFF70E86AE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76957" y="3786915"/>
              <a:ext cx="0" cy="12259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60AA6F6-CA65-0557-FB95-C02F536E0FAD}"/>
                </a:ext>
              </a:extLst>
            </p:cNvPr>
            <p:cNvCxnSpPr>
              <a:cxnSpLocks/>
              <a:endCxn id="30" idx="7"/>
            </p:cNvCxnSpPr>
            <p:nvPr/>
          </p:nvCxnSpPr>
          <p:spPr>
            <a:xfrm flipH="1">
              <a:off x="6675825" y="4946484"/>
              <a:ext cx="1201132" cy="92190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15680D-C679-EE7C-6E49-E283B8AF4F3E}"/>
                </a:ext>
              </a:extLst>
            </p:cNvPr>
            <p:cNvCxnSpPr>
              <a:cxnSpLocks/>
              <a:endCxn id="28" idx="1"/>
            </p:cNvCxnSpPr>
            <p:nvPr/>
          </p:nvCxnSpPr>
          <p:spPr>
            <a:xfrm>
              <a:off x="7876957" y="4979678"/>
              <a:ext cx="1231612" cy="89759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6DC620FE-2B7F-3963-EB1B-3F83B476347E}"/>
              </a:ext>
            </a:extLst>
          </p:cNvPr>
          <p:cNvSpPr/>
          <p:nvPr/>
        </p:nvSpPr>
        <p:spPr>
          <a:xfrm>
            <a:off x="1276032" y="3786915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2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F6114-5150-3D2C-D1FA-8F420ED13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C7452-9F35-632B-A6EC-DB67E1286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B4F413-4A57-8302-799F-784455ED76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B4F413-4A57-8302-799F-784455ED76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-Shape 6">
            <a:extLst>
              <a:ext uri="{FF2B5EF4-FFF2-40B4-BE49-F238E27FC236}">
                <a16:creationId xmlns:a16="http://schemas.microsoft.com/office/drawing/2014/main" id="{6B0E02C2-8322-4996-6658-F0B3D1ABA20A}"/>
              </a:ext>
            </a:extLst>
          </p:cNvPr>
          <p:cNvSpPr/>
          <p:nvPr/>
        </p:nvSpPr>
        <p:spPr>
          <a:xfrm rot="10800000">
            <a:off x="1694816" y="4815855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E2B9781D-4C32-8824-10AE-C7E51893B7B2}"/>
              </a:ext>
            </a:extLst>
          </p:cNvPr>
          <p:cNvSpPr/>
          <p:nvPr/>
        </p:nvSpPr>
        <p:spPr>
          <a:xfrm rot="2727485">
            <a:off x="2532152" y="5737762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B3992F6F-46B4-34F3-6CB8-15854AA1EC9E}"/>
              </a:ext>
            </a:extLst>
          </p:cNvPr>
          <p:cNvSpPr/>
          <p:nvPr/>
        </p:nvSpPr>
        <p:spPr>
          <a:xfrm rot="16612691">
            <a:off x="3046783" y="47817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061533D-3768-E04F-8B97-C409FE58DE1B}"/>
              </a:ext>
            </a:extLst>
          </p:cNvPr>
          <p:cNvSpPr/>
          <p:nvPr/>
        </p:nvSpPr>
        <p:spPr>
          <a:xfrm>
            <a:off x="2449727" y="3692626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7FB74BA-98AC-D77B-A63F-B932C3CEFB09}"/>
              </a:ext>
            </a:extLst>
          </p:cNvPr>
          <p:cNvSpPr/>
          <p:nvPr/>
        </p:nvSpPr>
        <p:spPr>
          <a:xfrm>
            <a:off x="3710105" y="5770745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435F874-A238-19E6-D406-2F4EDB529A98}"/>
              </a:ext>
            </a:extLst>
          </p:cNvPr>
          <p:cNvSpPr/>
          <p:nvPr/>
        </p:nvSpPr>
        <p:spPr>
          <a:xfrm>
            <a:off x="1195368" y="5785764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7191CA60-00F5-9C8F-70D0-342BC4F46B9D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8BBA6BD-19E2-1406-5A2B-300EA75F6F9E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72A71E-CBD9-6563-4A3C-A95D470A8709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6695578-1521-C3B4-7ECE-9E6C3057BE5A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5F46021-AC04-E16E-9505-868C2CFE60A0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5F46021-AC04-E16E-9505-868C2CFE6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7049F52-AD11-7423-D139-78FE4900E766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23F378B-8591-0EED-7759-97F17CAD3D77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B615CC8-3BF2-5BBB-F3FA-DF5AD6A34E00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5DA69D2-4A87-39A3-BBDF-D647137DABC4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36D8B77-4816-9283-7766-98C14141559E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20230AD-55FC-4649-6DE6-2EBCF79AE2F8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6C3AEDD3-14B0-3D29-6466-4DBFDAB6A9B6}"/>
              </a:ext>
            </a:extLst>
          </p:cNvPr>
          <p:cNvSpPr/>
          <p:nvPr/>
        </p:nvSpPr>
        <p:spPr>
          <a:xfrm>
            <a:off x="1276032" y="3786915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D79DD9C7-EF66-7693-617C-A4D5439C8D0E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B7CDA77C-A48D-A474-BC94-190CE6756944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E09A5129-25DF-1DA4-1712-ADA6B1588E3F}"/>
              </a:ext>
            </a:extLst>
          </p:cNvPr>
          <p:cNvSpPr/>
          <p:nvPr/>
        </p:nvSpPr>
        <p:spPr>
          <a:xfrm rot="10800000">
            <a:off x="6811704" y="5163869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C9D7781B-97CB-E8C4-64F3-596883ECD4CD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FC072865-2A45-B249-EA09-22A8D62C8F9E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F8AD6AD0-7360-4766-3EB8-AAE6F0FA7360}"/>
              </a:ext>
            </a:extLst>
          </p:cNvPr>
          <p:cNvSpPr/>
          <p:nvPr/>
        </p:nvSpPr>
        <p:spPr>
          <a:xfrm rot="16406520">
            <a:off x="8579713" y="5173507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9267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B1E03-D72C-786B-FDBE-A5B9233BD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857EF-576F-F150-D12F-B4722AB85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5C295A-B7AA-9A17-3911-3A9821ECD2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5C295A-B7AA-9A17-3911-3A9821ECD2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-Shape 6">
            <a:extLst>
              <a:ext uri="{FF2B5EF4-FFF2-40B4-BE49-F238E27FC236}">
                <a16:creationId xmlns:a16="http://schemas.microsoft.com/office/drawing/2014/main" id="{46ABF1AD-A77B-82F9-B375-6772F03EA471}"/>
              </a:ext>
            </a:extLst>
          </p:cNvPr>
          <p:cNvSpPr/>
          <p:nvPr/>
        </p:nvSpPr>
        <p:spPr>
          <a:xfrm rot="10800000">
            <a:off x="1694816" y="4815855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56B4D25C-9B81-5B65-4311-9042930FC7E5}"/>
              </a:ext>
            </a:extLst>
          </p:cNvPr>
          <p:cNvSpPr/>
          <p:nvPr/>
        </p:nvSpPr>
        <p:spPr>
          <a:xfrm rot="2727485">
            <a:off x="2532152" y="5737762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12D21DE2-C746-E52C-B25C-5AAC8132A8C7}"/>
              </a:ext>
            </a:extLst>
          </p:cNvPr>
          <p:cNvSpPr/>
          <p:nvPr/>
        </p:nvSpPr>
        <p:spPr>
          <a:xfrm rot="16612691">
            <a:off x="3046783" y="47817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F1D9A-2009-1543-6E87-CA4EA5798C8B}"/>
              </a:ext>
            </a:extLst>
          </p:cNvPr>
          <p:cNvSpPr/>
          <p:nvPr/>
        </p:nvSpPr>
        <p:spPr>
          <a:xfrm>
            <a:off x="2449727" y="3692626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79D0CC-F74A-C3AD-E574-3991D84464CB}"/>
              </a:ext>
            </a:extLst>
          </p:cNvPr>
          <p:cNvSpPr/>
          <p:nvPr/>
        </p:nvSpPr>
        <p:spPr>
          <a:xfrm>
            <a:off x="3710105" y="5770745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6EB882F-BA09-5E1D-204A-4810448D206E}"/>
              </a:ext>
            </a:extLst>
          </p:cNvPr>
          <p:cNvSpPr/>
          <p:nvPr/>
        </p:nvSpPr>
        <p:spPr>
          <a:xfrm>
            <a:off x="1195368" y="5785764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18B00D83-E181-FDD9-BC44-9CAFE7322ED1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C9B4AC7-C3C7-E24A-9175-CCEE4E99F2CB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5E10B6B-4B2F-5627-71C3-E1DEAF1CC8AF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ED3AFD3-02C3-3E44-35AC-CF3CFBC7F306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67673D0-FDD2-4431-3301-07D391036AFA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67673D0-FDD2-4431-3301-07D391036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AD10085-833C-D355-E36A-E0BC5E725486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9AAD4B7-5BFE-47A8-1678-9840AEB4C497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E66EE8D-2CFF-EFC7-D750-0DF6424C2184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D26C4DC-1A22-04AD-0DAD-E711D5B3D153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2E6C8A7-194D-3F0E-D840-DCE1067FD0CA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119A198-6F14-F341-F585-A75FD5BE1CF0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4F52477A-CDD2-9C2F-0DFF-37BB2E33E68E}"/>
              </a:ext>
            </a:extLst>
          </p:cNvPr>
          <p:cNvSpPr/>
          <p:nvPr/>
        </p:nvSpPr>
        <p:spPr>
          <a:xfrm>
            <a:off x="1276032" y="3786915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57042100-FFAC-B592-15ED-62B8F6C9C97A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2EC94559-C435-9C04-27D7-5D22B770D0CE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607127C5-B15D-D328-AC0A-B9AC14616968}"/>
              </a:ext>
            </a:extLst>
          </p:cNvPr>
          <p:cNvSpPr/>
          <p:nvPr/>
        </p:nvSpPr>
        <p:spPr>
          <a:xfrm rot="20565587">
            <a:off x="6843126" y="517350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8FE17DC2-2FA2-EEF6-BBEF-4E35BA56F12A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93E3E49E-88D3-38D1-5030-7BB55157C289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F949B81A-5D75-7E19-7E62-CF6C50674C05}"/>
              </a:ext>
            </a:extLst>
          </p:cNvPr>
          <p:cNvSpPr/>
          <p:nvPr/>
        </p:nvSpPr>
        <p:spPr>
          <a:xfrm rot="6622160">
            <a:off x="8678484" y="523175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2931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1D64E-FD88-165A-80CF-6BF75DAEF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2A98E-6226-3275-3165-02C22EDA0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2F5520-5459-8D22-AC51-5822DE7816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2F5520-5459-8D22-AC51-5822DE7816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-Shape 6">
            <a:extLst>
              <a:ext uri="{FF2B5EF4-FFF2-40B4-BE49-F238E27FC236}">
                <a16:creationId xmlns:a16="http://schemas.microsoft.com/office/drawing/2014/main" id="{0E3DCB2F-DA6F-C261-D3A7-83E101ACFFA0}"/>
              </a:ext>
            </a:extLst>
          </p:cNvPr>
          <p:cNvSpPr/>
          <p:nvPr/>
        </p:nvSpPr>
        <p:spPr>
          <a:xfrm rot="10800000">
            <a:off x="1694816" y="4815855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3D45C66A-EBBD-3AE5-C1FB-F7FA28D4AB42}"/>
              </a:ext>
            </a:extLst>
          </p:cNvPr>
          <p:cNvSpPr/>
          <p:nvPr/>
        </p:nvSpPr>
        <p:spPr>
          <a:xfrm rot="2727485">
            <a:off x="2532152" y="5737762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785E6D91-33FD-093C-A488-D1DD70283C0C}"/>
              </a:ext>
            </a:extLst>
          </p:cNvPr>
          <p:cNvSpPr/>
          <p:nvPr/>
        </p:nvSpPr>
        <p:spPr>
          <a:xfrm rot="16612691">
            <a:off x="3046783" y="47817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2B3A17E-BD08-A088-441D-3928094580D1}"/>
              </a:ext>
            </a:extLst>
          </p:cNvPr>
          <p:cNvSpPr/>
          <p:nvPr/>
        </p:nvSpPr>
        <p:spPr>
          <a:xfrm>
            <a:off x="2449727" y="3692626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556C53-7065-3777-1EC3-7B493B08024A}"/>
              </a:ext>
            </a:extLst>
          </p:cNvPr>
          <p:cNvSpPr/>
          <p:nvPr/>
        </p:nvSpPr>
        <p:spPr>
          <a:xfrm>
            <a:off x="3710105" y="5770745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66CA7D7-1DD9-0840-B488-80C04A023AA8}"/>
              </a:ext>
            </a:extLst>
          </p:cNvPr>
          <p:cNvSpPr/>
          <p:nvPr/>
        </p:nvSpPr>
        <p:spPr>
          <a:xfrm>
            <a:off x="1195368" y="5785764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93E7A28-0CC7-6E5B-FD7E-98B90FBB82C2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E9747BF-994A-31DC-D568-08823F06DD4A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B06B1DC-A0B1-D7A4-6149-8E5F78ED9F09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0B04406-6504-991D-EDB8-4F5B018AE5E1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C4BD371-0814-F3C4-BBDE-2D6B9655B8CE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C4BD371-0814-F3C4-BBDE-2D6B9655B8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FD6CD68-C36C-8859-A9E6-B59E0C48DA03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5E5D561-0F8A-808A-2190-8AA2799E132A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63E1CEC-8560-158E-AE29-F80A3980C97D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40B4BAF-37F3-EAA6-CEA2-7DA71AB60AD2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61D972D-4D2D-0321-FFD8-823DECA6DF1B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88793A8-6C2F-7F34-5F2F-8C16688A4F98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B12AC829-371B-2221-8264-DA6D68DB0914}"/>
              </a:ext>
            </a:extLst>
          </p:cNvPr>
          <p:cNvSpPr/>
          <p:nvPr/>
        </p:nvSpPr>
        <p:spPr>
          <a:xfrm>
            <a:off x="1276032" y="3786915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7F3118C6-57F5-A68A-69E9-5249DB09EC95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FB7BA101-04B3-EDF4-3640-BCF31671EFB4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E160B830-226F-F222-C00A-890F41E97DFC}"/>
              </a:ext>
            </a:extLst>
          </p:cNvPr>
          <p:cNvSpPr/>
          <p:nvPr/>
        </p:nvSpPr>
        <p:spPr>
          <a:xfrm rot="20565587">
            <a:off x="6843126" y="517350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B19E0181-DF76-740B-D575-C5B135E66715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84E4648D-2843-D7F8-F267-07E419A513AE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F0EEB2CE-29EA-6EEF-8155-49DE61A36322}"/>
              </a:ext>
            </a:extLst>
          </p:cNvPr>
          <p:cNvSpPr/>
          <p:nvPr/>
        </p:nvSpPr>
        <p:spPr>
          <a:xfrm rot="6622160">
            <a:off x="8678484" y="523175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0D59CB02-CE28-BAB1-5C6B-CD915B07CE8B}"/>
              </a:ext>
            </a:extLst>
          </p:cNvPr>
          <p:cNvSpPr/>
          <p:nvPr/>
        </p:nvSpPr>
        <p:spPr>
          <a:xfrm rot="8100498">
            <a:off x="7731823" y="33794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D6577712-F3C5-30AA-ED84-AE8424697E8F}"/>
              </a:ext>
            </a:extLst>
          </p:cNvPr>
          <p:cNvSpPr/>
          <p:nvPr/>
        </p:nvSpPr>
        <p:spPr>
          <a:xfrm rot="311109">
            <a:off x="6308916" y="603937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BB3A5F8-A327-7D3B-4A72-29A189B99A60}"/>
              </a:ext>
            </a:extLst>
          </p:cNvPr>
          <p:cNvSpPr/>
          <p:nvPr/>
        </p:nvSpPr>
        <p:spPr>
          <a:xfrm rot="15562913">
            <a:off x="9270136" y="59758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7332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D0088-2961-3C08-FA59-01C9E935E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15359-201A-46DE-7237-DCF73898D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8DECAF-A4AD-49BF-B821-CC1776C62B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8DECAF-A4AD-49BF-B821-CC1776C62B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-Shape 6">
            <a:extLst>
              <a:ext uri="{FF2B5EF4-FFF2-40B4-BE49-F238E27FC236}">
                <a16:creationId xmlns:a16="http://schemas.microsoft.com/office/drawing/2014/main" id="{B04A4B85-E761-38D2-5510-BD6DEC6E0B6D}"/>
              </a:ext>
            </a:extLst>
          </p:cNvPr>
          <p:cNvSpPr/>
          <p:nvPr/>
        </p:nvSpPr>
        <p:spPr>
          <a:xfrm rot="10800000">
            <a:off x="1694816" y="4815855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EED28F6E-3248-FB4D-F636-A66974035394}"/>
              </a:ext>
            </a:extLst>
          </p:cNvPr>
          <p:cNvSpPr/>
          <p:nvPr/>
        </p:nvSpPr>
        <p:spPr>
          <a:xfrm rot="2727485">
            <a:off x="2532152" y="5737762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841D2B11-C39E-6348-CB8B-0F24E4C58358}"/>
              </a:ext>
            </a:extLst>
          </p:cNvPr>
          <p:cNvSpPr/>
          <p:nvPr/>
        </p:nvSpPr>
        <p:spPr>
          <a:xfrm rot="16612691">
            <a:off x="3046783" y="47817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55FF766-8F73-55E7-9CF2-9F8734E39637}"/>
              </a:ext>
            </a:extLst>
          </p:cNvPr>
          <p:cNvSpPr/>
          <p:nvPr/>
        </p:nvSpPr>
        <p:spPr>
          <a:xfrm>
            <a:off x="2449727" y="3692626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265024-661B-91B9-DD79-EF362ADD0B6D}"/>
              </a:ext>
            </a:extLst>
          </p:cNvPr>
          <p:cNvSpPr/>
          <p:nvPr/>
        </p:nvSpPr>
        <p:spPr>
          <a:xfrm>
            <a:off x="3710105" y="5770745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3DEACA3-C4D1-A93D-F66B-5D4D820C2E49}"/>
              </a:ext>
            </a:extLst>
          </p:cNvPr>
          <p:cNvSpPr/>
          <p:nvPr/>
        </p:nvSpPr>
        <p:spPr>
          <a:xfrm>
            <a:off x="1195368" y="5785764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BA4BD367-5134-592A-594C-B1919F049E9D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15278B2-98B5-8066-2338-2BF1D10AA5E2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2C8EEA1-B322-6682-7158-7244402DFC3D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D22666C-EF22-FAEC-0C9E-9434D8CE566E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FFEA23D-6868-F2F4-60D3-89CC6B1D662E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FFEA23D-6868-F2F4-60D3-89CC6B1D6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3842F86-C8C6-A7DD-3404-978E5119BFA1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5626CCD-3C27-92F2-9DF9-1D4FFEEA298F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336359F-4D0E-78FF-2491-36B3D7A359BD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ACD684E-EE17-7B3A-F65F-58A2CD85E01B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F619B85-A60B-8B6A-AEC8-BBA8EB136336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3F0F744-1D74-E567-851B-0E033E8F4750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4FC4C502-61DC-975C-B738-EF4EBC233F0F}"/>
              </a:ext>
            </a:extLst>
          </p:cNvPr>
          <p:cNvSpPr/>
          <p:nvPr/>
        </p:nvSpPr>
        <p:spPr>
          <a:xfrm>
            <a:off x="1276032" y="3786915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4E985752-5F69-591D-2AC3-63C12B2EECBB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ADF6876C-4C86-1E12-7037-5DF4C656291E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DDD56375-2DD6-3A4F-E589-D5D99AB94CE4}"/>
              </a:ext>
            </a:extLst>
          </p:cNvPr>
          <p:cNvSpPr/>
          <p:nvPr/>
        </p:nvSpPr>
        <p:spPr>
          <a:xfrm rot="20565587">
            <a:off x="6843126" y="517350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26345C22-2A48-F93C-3F4E-430B793A95C2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9967B785-5787-7B8C-8D99-69B713A2DBFA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FC651020-68E6-0C4C-92E5-DE0CBCFE6EA7}"/>
              </a:ext>
            </a:extLst>
          </p:cNvPr>
          <p:cNvSpPr/>
          <p:nvPr/>
        </p:nvSpPr>
        <p:spPr>
          <a:xfrm rot="6622160">
            <a:off x="8678484" y="523175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9A51ECF0-48BC-08BB-E263-208F00150D79}"/>
              </a:ext>
            </a:extLst>
          </p:cNvPr>
          <p:cNvSpPr/>
          <p:nvPr/>
        </p:nvSpPr>
        <p:spPr>
          <a:xfrm rot="8100498">
            <a:off x="7731823" y="33794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2A4A15C2-C27B-A493-46BF-5F5D6B52E72B}"/>
              </a:ext>
            </a:extLst>
          </p:cNvPr>
          <p:cNvSpPr/>
          <p:nvPr/>
        </p:nvSpPr>
        <p:spPr>
          <a:xfrm rot="311109">
            <a:off x="6308916" y="603937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78C6D590-BF96-9A25-3805-140DD51E57D0}"/>
              </a:ext>
            </a:extLst>
          </p:cNvPr>
          <p:cNvSpPr/>
          <p:nvPr/>
        </p:nvSpPr>
        <p:spPr>
          <a:xfrm rot="15562913">
            <a:off x="9270136" y="59758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43F8AF8-3E79-61DF-3554-839172A88A22}"/>
                  </a:ext>
                </a:extLst>
              </p:cNvPr>
              <p:cNvSpPr txBox="1"/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Label every non-zero entry in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43F8AF8-3E79-61DF-3554-839172A88A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blipFill>
                <a:blip r:embed="rId4"/>
                <a:stretch>
                  <a:fillRect l="-2946" t="-4294" r="-1560" b="-14110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73291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E5FFF-4546-54A7-C208-87AA3DF7B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4169C-A0B0-F0B0-6C4D-44F9D01CF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285D09-7AE6-8624-B2DC-B9C2444200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285D09-7AE6-8624-B2DC-B9C2444200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-Shape 6">
            <a:extLst>
              <a:ext uri="{FF2B5EF4-FFF2-40B4-BE49-F238E27FC236}">
                <a16:creationId xmlns:a16="http://schemas.microsoft.com/office/drawing/2014/main" id="{1537BFE3-2C4C-8B48-3C38-C8514BA8E45C}"/>
              </a:ext>
            </a:extLst>
          </p:cNvPr>
          <p:cNvSpPr/>
          <p:nvPr/>
        </p:nvSpPr>
        <p:spPr>
          <a:xfrm rot="10800000">
            <a:off x="1694816" y="4815855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37684215-2208-E669-303B-8D93BC1DA8B0}"/>
              </a:ext>
            </a:extLst>
          </p:cNvPr>
          <p:cNvSpPr/>
          <p:nvPr/>
        </p:nvSpPr>
        <p:spPr>
          <a:xfrm rot="2727485">
            <a:off x="2532152" y="5737762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7F66C587-4E3A-2145-247A-4ED7D4D0F83D}"/>
              </a:ext>
            </a:extLst>
          </p:cNvPr>
          <p:cNvSpPr/>
          <p:nvPr/>
        </p:nvSpPr>
        <p:spPr>
          <a:xfrm rot="16612691">
            <a:off x="3046783" y="47817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608B1D-CF01-3049-AA53-163303C9253F}"/>
              </a:ext>
            </a:extLst>
          </p:cNvPr>
          <p:cNvSpPr/>
          <p:nvPr/>
        </p:nvSpPr>
        <p:spPr>
          <a:xfrm>
            <a:off x="2449727" y="3692626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47D2C10-C418-CACD-715C-B498BAE40D40}"/>
              </a:ext>
            </a:extLst>
          </p:cNvPr>
          <p:cNvSpPr/>
          <p:nvPr/>
        </p:nvSpPr>
        <p:spPr>
          <a:xfrm>
            <a:off x="3710105" y="5770745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D33773-20FA-C5B9-D41E-45A5C163B102}"/>
              </a:ext>
            </a:extLst>
          </p:cNvPr>
          <p:cNvSpPr/>
          <p:nvPr/>
        </p:nvSpPr>
        <p:spPr>
          <a:xfrm>
            <a:off x="1195368" y="5785764"/>
            <a:ext cx="213054" cy="2130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81D3ED51-6E06-25CA-C1BF-C2E264A9C14B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0361BDA-EACE-D89D-CCEF-31C9DDCA7594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787C60E-FB45-A914-D2DC-CB440534B2DC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BDD18A2-529B-5168-139F-822A6A1BC94B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6620745-FF7B-05C5-559E-897D7D5D6E36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6620745-FF7B-05C5-559E-897D7D5D6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5FA555C-4245-5F66-0D53-4B52C32F0997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A7E7929-CCA3-3F04-4A29-13D7D3FA247D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D8A0C32-8EF5-953E-5691-87FE7B48ED56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A799769-D110-7397-0126-D27EA6D693CD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5CE18CA-1585-D907-A10B-9C6741037C90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9101EBE-610B-AABC-DC50-276438320D6A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2C47E4CE-EF05-88B3-8D9C-B538EACE7F8C}"/>
              </a:ext>
            </a:extLst>
          </p:cNvPr>
          <p:cNvSpPr/>
          <p:nvPr/>
        </p:nvSpPr>
        <p:spPr>
          <a:xfrm>
            <a:off x="1276032" y="3786915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66496B18-42BB-B4DB-C8CF-5D1B3DD02725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7B3175A0-BCBE-107F-7577-FF0B4A38527F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62FA168F-7AB3-950D-C142-FAF958E7EF7B}"/>
              </a:ext>
            </a:extLst>
          </p:cNvPr>
          <p:cNvSpPr/>
          <p:nvPr/>
        </p:nvSpPr>
        <p:spPr>
          <a:xfrm rot="20565587">
            <a:off x="6843126" y="517350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50BDB343-1ECB-BAAA-4DA1-590A6EE2FDE2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EF9435B4-ED03-191F-3C92-317F567DEE34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E5AEA3BD-8447-6C31-C913-192990A64A78}"/>
              </a:ext>
            </a:extLst>
          </p:cNvPr>
          <p:cNvSpPr/>
          <p:nvPr/>
        </p:nvSpPr>
        <p:spPr>
          <a:xfrm rot="6622160">
            <a:off x="8678484" y="523175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0C523A9F-A45A-7F64-3158-B8F64D090493}"/>
              </a:ext>
            </a:extLst>
          </p:cNvPr>
          <p:cNvSpPr/>
          <p:nvPr/>
        </p:nvSpPr>
        <p:spPr>
          <a:xfrm rot="8100498">
            <a:off x="7731823" y="33794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F122E62B-1C55-C244-370A-05E640322B27}"/>
              </a:ext>
            </a:extLst>
          </p:cNvPr>
          <p:cNvSpPr/>
          <p:nvPr/>
        </p:nvSpPr>
        <p:spPr>
          <a:xfrm rot="311109">
            <a:off x="6308916" y="603937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FE92970C-57D9-8F54-7A67-B43DA0567E74}"/>
              </a:ext>
            </a:extLst>
          </p:cNvPr>
          <p:cNvSpPr/>
          <p:nvPr/>
        </p:nvSpPr>
        <p:spPr>
          <a:xfrm rot="15562913">
            <a:off x="9270136" y="59758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9610879-6EC4-EF36-8876-35B48B9B5667}"/>
                  </a:ext>
                </a:extLst>
              </p:cNvPr>
              <p:cNvSpPr txBox="1"/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Label every non-zero entry in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9610879-6EC4-EF36-8876-35B48B9B5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blipFill>
                <a:blip r:embed="rId4"/>
                <a:stretch>
                  <a:fillRect l="-2946" t="-4294" r="-1560" b="-14110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031F7B5-0806-5CD0-DC0F-E896628D11CC}"/>
                  </a:ext>
                </a:extLst>
              </p14:cNvPr>
              <p14:cNvContentPartPr/>
              <p14:nvPr/>
            </p14:nvContentPartPr>
            <p14:xfrm>
              <a:off x="6439301" y="5866977"/>
              <a:ext cx="363240" cy="120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031F7B5-0806-5CD0-DC0F-E896628D11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67301" y="5723337"/>
                <a:ext cx="506880" cy="40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75746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9BD82-3F7B-F5EA-9C55-D5AE62F08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3A7C1B-54A3-F810-C3BE-31479320A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Diagonal quantum gates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F845BF5-7E38-6535-964D-3D5DC10B16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261999"/>
                <a:ext cx="10378440" cy="501905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An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[[</m:t>
                    </m:r>
                    <m: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lit/>
                      </m:rP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]]</m:t>
                    </m:r>
                  </m:oMath>
                </a14:m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 CSS code has ground state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GB" sz="2200" dirty="0">
                  <a:solidFill>
                    <a:schemeClr val="tx1">
                      <a:alpha val="9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A </a:t>
                </a:r>
                <a:r>
                  <a:rPr lang="en-GB" sz="2200" i="1" dirty="0">
                    <a:solidFill>
                      <a:schemeClr val="tx1">
                        <a:alpha val="90000"/>
                      </a:schemeClr>
                    </a:solidFill>
                  </a:rPr>
                  <a:t>computational logical basis state </a:t>
                </a:r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is written</a:t>
                </a:r>
              </a:p>
              <a:p>
                <a:pPr>
                  <a:lnSpc>
                    <a:spcPct val="200000"/>
                  </a:lnSpc>
                </a:pPr>
                <a:endParaRPr lang="en-GB" sz="2200" dirty="0">
                  <a:solidFill>
                    <a:schemeClr val="tx1">
                      <a:alpha val="9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GB" sz="2200" i="1" dirty="0">
                    <a:solidFill>
                      <a:schemeClr val="tx1">
                        <a:alpha val="90000"/>
                      </a:schemeClr>
                    </a:solidFill>
                  </a:rPr>
                  <a:t>Diagonal quantum gates </a:t>
                </a:r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apply phase conditioned on computational logical basis states.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GB" sz="2200" i="1" dirty="0">
                  <a:solidFill>
                    <a:schemeClr val="tx1">
                      <a:alpha val="9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 The unitary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200" b="0" i="1" smtClean="0">
                            <a:solidFill>
                              <a:schemeClr val="tx1">
                                <a:alpha val="9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200" b="0" i="1" smtClean="0">
                            <a:solidFill>
                              <a:schemeClr val="tx1">
                                <a:alpha val="9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2200" b="0" i="1" smtClean="0">
                            <a:solidFill>
                              <a:schemeClr val="tx1">
                                <a:alpha val="9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sub>
                    </m:sSub>
                  </m:oMath>
                </a14:m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 must </a:t>
                </a:r>
                <a:r>
                  <a:rPr lang="en-GB" sz="2200" b="1" dirty="0">
                    <a:solidFill>
                      <a:schemeClr val="tx1">
                        <a:alpha val="90000"/>
                      </a:schemeClr>
                    </a:solidFill>
                  </a:rPr>
                  <a:t>accumulate the same phase </a:t>
                </a:r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on all </a:t>
                </a:r>
                <a14:m>
                  <m:oMath xmlns:m="http://schemas.openxmlformats.org/officeDocument/2006/math">
                    <m: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𝒮</m:t>
                    </m:r>
                  </m:oMath>
                </a14:m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a:rPr lang="en-GB" sz="2200" b="0" i="1" smtClean="0">
                        <a:solidFill>
                          <a:schemeClr val="tx1">
                            <a:alpha val="90000"/>
                          </a:schemeClr>
                        </a:solidFill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 is a </a:t>
                </a:r>
                <a:r>
                  <a:rPr lang="en-GB" sz="2200" b="1" dirty="0" err="1">
                    <a:solidFill>
                      <a:schemeClr val="tx1">
                        <a:alpha val="90000"/>
                      </a:schemeClr>
                    </a:solidFill>
                  </a:rPr>
                  <a:t>cohomology</a:t>
                </a:r>
                <a:r>
                  <a:rPr lang="en-GB" sz="2200" b="1" dirty="0">
                    <a:solidFill>
                      <a:schemeClr val="tx1">
                        <a:alpha val="90000"/>
                      </a:schemeClr>
                    </a:solidFill>
                  </a:rPr>
                  <a:t> invariant</a:t>
                </a:r>
                <a:r>
                  <a:rPr lang="en-GB" sz="2200" dirty="0">
                    <a:solidFill>
                      <a:schemeClr val="tx1">
                        <a:alpha val="90000"/>
                      </a:schemeClr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F845BF5-7E38-6535-964D-3D5DC10B16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261999"/>
                <a:ext cx="10378440" cy="5019058"/>
              </a:xfrm>
              <a:blipFill>
                <a:blip r:embed="rId2"/>
                <a:stretch>
                  <a:fillRect l="-646" b="-131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6D0AD2-252D-247E-C8A2-31D956E80898}"/>
                  </a:ext>
                </a:extLst>
              </p:cNvPr>
              <p:cNvSpPr txBox="1"/>
              <p:nvPr/>
            </p:nvSpPr>
            <p:spPr>
              <a:xfrm>
                <a:off x="5011569" y="1792169"/>
                <a:ext cx="2168862" cy="746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⊗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𝒮</m:t>
                          </m:r>
                        </m:sub>
                        <m:sup/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sSup>
                            <m:sSup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⟩"/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⊗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6D0AD2-252D-247E-C8A2-31D956E80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569" y="1792169"/>
                <a:ext cx="2168862" cy="7468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88F23E9-0BFE-AA40-3D48-2D0AEDC9D80A}"/>
                  </a:ext>
                </a:extLst>
              </p:cNvPr>
              <p:cNvSpPr txBox="1"/>
              <p:nvPr/>
            </p:nvSpPr>
            <p:spPr>
              <a:xfrm>
                <a:off x="4381010" y="2994540"/>
                <a:ext cx="3810979" cy="11014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acc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⋯</m:t>
                          </m:r>
                        </m:e>
                      </m:d>
                      <m:r>
                        <m:rPr>
                          <m:aln/>
                        </m:rP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sSup>
                        <m:s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⊗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𝒮</m:t>
                          </m:r>
                        </m:sub>
                        <m:sup/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⟩"/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⊗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88F23E9-0BFE-AA40-3D48-2D0AEDC9D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010" y="2994540"/>
                <a:ext cx="3810979" cy="1101455"/>
              </a:xfrm>
              <a:prstGeom prst="rect">
                <a:avLst/>
              </a:prstGeom>
              <a:blipFill>
                <a:blip r:embed="rId4"/>
                <a:stretch>
                  <a:fillRect r="-33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640610D-CCD5-80B2-0DD5-C56D6A486AA6}"/>
                  </a:ext>
                </a:extLst>
              </p:cNvPr>
              <p:cNvSpPr txBox="1"/>
              <p:nvPr/>
            </p:nvSpPr>
            <p:spPr>
              <a:xfrm>
                <a:off x="3582106" y="4398111"/>
                <a:ext cx="5027787" cy="14937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d>
                        <m:dPr>
                          <m:begChr m:val="|"/>
                          <m:endChr m:val="⟩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acc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⋯</m:t>
                          </m:r>
                        </m:e>
                      </m:d>
                      <m:r>
                        <m:rPr>
                          <m:aln/>
                        </m:rPr>
                        <a:rPr lang="en-GB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𝒮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b>
                          </m:sSub>
                          <m:d>
                            <m:d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sSup>
                        <m:s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⊗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d>
                            <m:d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  <m:nary>
                        <m:naryPr>
                          <m:chr m:val="∑"/>
                          <m:supHide m:val="on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𝒮</m:t>
                          </m:r>
                        </m:sub>
                        <m:sup/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⟩"/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⊗</m:t>
                              </m:r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640610D-CCD5-80B2-0DD5-C56D6A486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106" y="4398111"/>
                <a:ext cx="5027787" cy="1493742"/>
              </a:xfrm>
              <a:prstGeom prst="rect">
                <a:avLst/>
              </a:prstGeom>
              <a:blipFill>
                <a:blip r:embed="rId5"/>
                <a:stretch>
                  <a:fillRect r="-29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DCF647EC-47D3-D301-F344-5294572558C6}"/>
              </a:ext>
            </a:extLst>
          </p:cNvPr>
          <p:cNvSpPr/>
          <p:nvPr/>
        </p:nvSpPr>
        <p:spPr>
          <a:xfrm>
            <a:off x="5711448" y="5182490"/>
            <a:ext cx="3157525" cy="7420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82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2" grpId="0"/>
      <p:bldP spid="3" grpId="0"/>
      <p:bldP spid="6" grpId="0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50A9E-3FE1-C06A-14CD-D42A44074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DD956-CAE8-C042-6030-36EAB12EE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F76B07-F486-CA72-CD37-27F17FFCBA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F76B07-F486-CA72-CD37-27F17FFCBA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82F856C6-2D11-C5CD-4FCC-198D578759E5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715916E-CEC5-4CCD-0AF2-8C75AD332F01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E35C95F-C2FB-095A-D580-080E97850424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D7CB7DC-791D-7366-F777-E77EA8906752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5614032-B5FB-4421-AB1F-E8910A3E584A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5614032-B5FB-4421-AB1F-E8910A3E5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AAD83AC-71C1-A9C1-37F1-0E84E643DA44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BC8B6E6-8458-880C-CEA1-A80F4CBCC9F5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D6EAE32-4BE1-6BE6-BBEF-0BA0D8DB8692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6C05A47-EBBF-AF05-2392-46599568D769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C8F07BC-1D75-5332-AB1F-D0D5BF22194D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CAF7334-EBF3-0037-4704-5447F203647B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L-Shape 16">
            <a:extLst>
              <a:ext uri="{FF2B5EF4-FFF2-40B4-BE49-F238E27FC236}">
                <a16:creationId xmlns:a16="http://schemas.microsoft.com/office/drawing/2014/main" id="{8C48B22A-983F-497C-F3DB-C0777C4957BF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3014DB0D-78F4-FFD8-80DF-368728A2C2C4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90E459C7-F6F9-D194-EE8C-75647270E12F}"/>
              </a:ext>
            </a:extLst>
          </p:cNvPr>
          <p:cNvSpPr/>
          <p:nvPr/>
        </p:nvSpPr>
        <p:spPr>
          <a:xfrm rot="20565587">
            <a:off x="6843126" y="517350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0FDA72FE-B9DE-0024-53A3-A79C99B9703F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8B1B7156-3D16-9679-1AAD-1F6936A5D30C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56D872D6-B64B-0255-3403-CB4AF6FBFEC4}"/>
              </a:ext>
            </a:extLst>
          </p:cNvPr>
          <p:cNvSpPr/>
          <p:nvPr/>
        </p:nvSpPr>
        <p:spPr>
          <a:xfrm rot="6622160">
            <a:off x="8678484" y="523175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D86903BD-30F6-342D-EA2C-5B6CBAB61575}"/>
              </a:ext>
            </a:extLst>
          </p:cNvPr>
          <p:cNvSpPr/>
          <p:nvPr/>
        </p:nvSpPr>
        <p:spPr>
          <a:xfrm rot="8100498">
            <a:off x="7731823" y="33794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DC204B60-2169-0509-7A3C-487872E2FAA7}"/>
              </a:ext>
            </a:extLst>
          </p:cNvPr>
          <p:cNvSpPr/>
          <p:nvPr/>
        </p:nvSpPr>
        <p:spPr>
          <a:xfrm rot="311109">
            <a:off x="6308916" y="603937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CBF41B7C-8FFA-D724-5EBF-B1A489162B97}"/>
              </a:ext>
            </a:extLst>
          </p:cNvPr>
          <p:cNvSpPr/>
          <p:nvPr/>
        </p:nvSpPr>
        <p:spPr>
          <a:xfrm rot="15562913">
            <a:off x="9270136" y="59758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DE4B150-8EC5-F725-2E7F-E86DD8449515}"/>
                  </a:ext>
                </a:extLst>
              </p:cNvPr>
              <p:cNvSpPr txBox="1"/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Label every non-zero entry in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DE4B150-8EC5-F725-2E7F-E86DD8449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blipFill>
                <a:blip r:embed="rId4"/>
                <a:stretch>
                  <a:fillRect l="-2946" t="-4294" r="-1560" b="-14110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5640F29-B423-8A56-D56C-3921014E78D2}"/>
                  </a:ext>
                </a:extLst>
              </p14:cNvPr>
              <p14:cNvContentPartPr/>
              <p14:nvPr/>
            </p14:nvContentPartPr>
            <p14:xfrm>
              <a:off x="6400781" y="5861937"/>
              <a:ext cx="408600" cy="133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5640F29-B423-8A56-D56C-3921014E78D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28781" y="5717937"/>
                <a:ext cx="552240" cy="42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250B004-8AE9-22C6-4F20-37EB4FB8CA04}"/>
                  </a:ext>
                </a:extLst>
              </p14:cNvPr>
              <p14:cNvContentPartPr/>
              <p14:nvPr/>
            </p14:nvContentPartPr>
            <p14:xfrm>
              <a:off x="5844941" y="6207897"/>
              <a:ext cx="594360" cy="4737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0250B004-8AE9-22C6-4F20-37EB4FB8CA0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73301" y="6064257"/>
                <a:ext cx="738000" cy="76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84985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143A0-D32B-65BE-D836-909F12588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5201E-037A-D8CD-F725-95F1B3A24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C84CA1-6EF1-1D39-0D0D-446BD9A01D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C84CA1-6EF1-1D39-0D0D-446BD9A01D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7A96CA8E-3759-1770-C875-99A99521259D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3DD8E9A-5C92-A37B-2A93-DE749F12E9B6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47A15E4-6DB5-199F-35BA-D0E4055D473F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C20056C-25B8-EAF4-CF58-1B1D71216C7F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C4EC23D-C89D-5097-6F95-C73C6F256F91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C4EC23D-C89D-5097-6F95-C73C6F256F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46EF9B4-7D1E-4F53-0AE8-895D97B27C03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D70821-7785-91BB-0F1C-E64370298FD4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FD18D5E-BA6C-7040-1B7F-F9FD069EAC51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AC9102F-3578-6063-F798-B658D3A39A1A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FB14AE3-45EA-B8F9-7FC1-2575BDD866F2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D3812A1-6E38-EEEC-1656-534F44E97B56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L-Shape 16">
            <a:extLst>
              <a:ext uri="{FF2B5EF4-FFF2-40B4-BE49-F238E27FC236}">
                <a16:creationId xmlns:a16="http://schemas.microsoft.com/office/drawing/2014/main" id="{5A25001E-24EF-9F34-F580-94A196337CB9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28786A83-9C55-870F-05AD-BCA8A250327C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5E91FAEF-5CD9-158E-7957-8C02E350E3FC}"/>
              </a:ext>
            </a:extLst>
          </p:cNvPr>
          <p:cNvSpPr/>
          <p:nvPr/>
        </p:nvSpPr>
        <p:spPr>
          <a:xfrm rot="20565587">
            <a:off x="6843126" y="517350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587A7139-D442-F599-DF7C-DFBDA7B3BE07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67EAF286-9799-879E-1D6D-F76EC2AB030B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B19361C5-21E3-5458-91AF-E74745EFA088}"/>
              </a:ext>
            </a:extLst>
          </p:cNvPr>
          <p:cNvSpPr/>
          <p:nvPr/>
        </p:nvSpPr>
        <p:spPr>
          <a:xfrm rot="6622160">
            <a:off x="8678484" y="523175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4CFCCBC9-EC58-CB4B-F2B5-6AB67EAE76D2}"/>
              </a:ext>
            </a:extLst>
          </p:cNvPr>
          <p:cNvSpPr/>
          <p:nvPr/>
        </p:nvSpPr>
        <p:spPr>
          <a:xfrm rot="8100498">
            <a:off x="7731823" y="33794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F354A731-B2A6-B114-F2CA-356918E6A538}"/>
              </a:ext>
            </a:extLst>
          </p:cNvPr>
          <p:cNvSpPr/>
          <p:nvPr/>
        </p:nvSpPr>
        <p:spPr>
          <a:xfrm rot="311109">
            <a:off x="6308916" y="603937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535E89A-19D5-0B7B-B2B1-20AC33593983}"/>
              </a:ext>
            </a:extLst>
          </p:cNvPr>
          <p:cNvSpPr/>
          <p:nvPr/>
        </p:nvSpPr>
        <p:spPr>
          <a:xfrm rot="15562913">
            <a:off x="9270136" y="59758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68E8B5E-2AD5-62E6-D921-E5EBD1D9F9A3}"/>
                  </a:ext>
                </a:extLst>
              </p:cNvPr>
              <p:cNvSpPr txBox="1"/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Label every non-zero entry in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68E8B5E-2AD5-62E6-D921-E5EBD1D9F9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blipFill>
                <a:blip r:embed="rId4"/>
                <a:stretch>
                  <a:fillRect l="-2946" t="-4294" r="-1560" b="-14110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56A5DCC-E0BC-5AA3-9D16-FEF5DB2BCCD5}"/>
                  </a:ext>
                </a:extLst>
              </p14:cNvPr>
              <p14:cNvContentPartPr/>
              <p14:nvPr/>
            </p14:nvContentPartPr>
            <p14:xfrm>
              <a:off x="6784541" y="4052217"/>
              <a:ext cx="983160" cy="1632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56A5DCC-E0BC-5AA3-9D16-FEF5DB2BCCD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712901" y="3908217"/>
                <a:ext cx="1126800" cy="192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6C3A307-1CDE-3691-4F92-E17FDA32CBB3}"/>
                  </a:ext>
                </a:extLst>
              </p14:cNvPr>
              <p14:cNvContentPartPr/>
              <p14:nvPr/>
            </p14:nvContentPartPr>
            <p14:xfrm>
              <a:off x="6823781" y="5870577"/>
              <a:ext cx="2169000" cy="184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6C3A307-1CDE-3691-4F92-E17FDA32CBB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52141" y="5726937"/>
                <a:ext cx="2312640" cy="47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07D662B-56DF-731E-D341-0A5D593FA855}"/>
                  </a:ext>
                </a:extLst>
              </p14:cNvPr>
              <p14:cNvContentPartPr/>
              <p14:nvPr/>
            </p14:nvContentPartPr>
            <p14:xfrm>
              <a:off x="6439301" y="5802537"/>
              <a:ext cx="308520" cy="309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07D662B-56DF-731E-D341-0A5D593FA85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67301" y="5658537"/>
                <a:ext cx="452160" cy="59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29101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A5C3C-06C3-6BFD-3173-1C1042BE0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BCB74-111E-3086-CDD3-7494B1146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EAF4AE-5571-B6E4-2BE8-F9D95E5461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/>
                  <a:t> 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and 0 otherwise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EAF4AE-5571-B6E4-2BE8-F9D95E5461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6A4EFD1-B4B5-3070-51F8-C8FB8A057AF6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8360302-09AB-FD7C-2F94-8182FAEBA214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DBCA6E9-9471-77B3-7580-36920DDF533B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895DCF7-65AA-15BF-F7D7-15E4153DD2DB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2CA2C3B-575D-223C-077A-55B09C856AA2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2CA2C3B-575D-223C-077A-55B09C856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27208EE-16E6-3D21-C353-F42E833E3F38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EE9A9D0-F206-9FA7-B928-E98A8827913A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400891A-4BDC-4868-C46A-34EE9628C385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380979C-47ED-C77F-5B24-7BED5283AA2D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EDE2E18-579B-188F-96E9-69C34A40C1A2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06FABC5-8F17-C57B-6E5C-891EFDADB7AF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L-Shape 16">
            <a:extLst>
              <a:ext uri="{FF2B5EF4-FFF2-40B4-BE49-F238E27FC236}">
                <a16:creationId xmlns:a16="http://schemas.microsoft.com/office/drawing/2014/main" id="{A9502F7F-CC45-77B0-CD47-DFA70B520448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68FBFF69-28A9-299D-2289-CFFF9AB6FD31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3FF3A96B-EACA-27AC-6549-0D434AA3FE31}"/>
              </a:ext>
            </a:extLst>
          </p:cNvPr>
          <p:cNvSpPr/>
          <p:nvPr/>
        </p:nvSpPr>
        <p:spPr>
          <a:xfrm rot="20565587">
            <a:off x="6843126" y="517350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09C18438-D6A4-0612-CD1C-43EF80575312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0E2D1C26-06B0-A510-5DFF-7234FB03E13C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B30A1AD6-C5DC-76DE-5DC8-9D50510818D4}"/>
              </a:ext>
            </a:extLst>
          </p:cNvPr>
          <p:cNvSpPr/>
          <p:nvPr/>
        </p:nvSpPr>
        <p:spPr>
          <a:xfrm rot="6622160">
            <a:off x="8678484" y="523175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A218B5C8-9273-EC0D-D61B-0CA3CB18452E}"/>
              </a:ext>
            </a:extLst>
          </p:cNvPr>
          <p:cNvSpPr/>
          <p:nvPr/>
        </p:nvSpPr>
        <p:spPr>
          <a:xfrm rot="8100498">
            <a:off x="7731823" y="33794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A3DE7634-9A13-72FB-0B65-9B4CD06BCF25}"/>
              </a:ext>
            </a:extLst>
          </p:cNvPr>
          <p:cNvSpPr/>
          <p:nvPr/>
        </p:nvSpPr>
        <p:spPr>
          <a:xfrm rot="311109">
            <a:off x="6308916" y="603937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A7FBC17-24D5-182B-28C7-FF0B953DECC1}"/>
              </a:ext>
            </a:extLst>
          </p:cNvPr>
          <p:cNvSpPr/>
          <p:nvPr/>
        </p:nvSpPr>
        <p:spPr>
          <a:xfrm rot="15562913">
            <a:off x="9270136" y="59758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9220AF4-F197-9F8B-7F56-19EDE73AB181}"/>
                  </a:ext>
                </a:extLst>
              </p:cNvPr>
              <p:cNvSpPr txBox="1"/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Label every non-zero entry in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9220AF4-F197-9F8B-7F56-19EDE73AB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blipFill>
                <a:blip r:embed="rId4"/>
                <a:stretch>
                  <a:fillRect l="-2946" t="-4294" r="-1560" b="-14110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63E5670-6FA9-A2C0-D4DD-D8C9A2A36912}"/>
                  </a:ext>
                </a:extLst>
              </p14:cNvPr>
              <p14:cNvContentPartPr/>
              <p14:nvPr/>
            </p14:nvContentPartPr>
            <p14:xfrm>
              <a:off x="6382781" y="5889297"/>
              <a:ext cx="369360" cy="194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63E5670-6FA9-A2C0-D4DD-D8C9A2A3691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1141" y="5745297"/>
                <a:ext cx="513000" cy="48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06649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74E01-2963-6EA2-E93F-13DDE2AD1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44636-F47A-D438-9667-12A94FA41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E91C6C-A454-EEE3-7589-08DF1C8DF2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/>
                  <a:t> 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and 0 otherwise</a:t>
                </a:r>
              </a:p>
              <a:p>
                <a:pPr marL="0" indent="0">
                  <a:buNone/>
                </a:pPr>
                <a:r>
                  <a:rPr lang="en-GB" dirty="0">
                    <a:solidFill>
                      <a:srgbClr val="FF0000"/>
                    </a:solidFill>
                  </a:rPr>
                  <a:t>This is not associative!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E91C6C-A454-EEE3-7589-08DF1C8DF2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217" t="-2219" b="-20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EA654DA-8842-DDDE-84F9-A29E429B1CCE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B1B3DC1-FAE4-837C-610F-87015312D2C6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C10A2DA-F190-8727-E151-32CFD987011A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A44400E-E6A7-9D76-BFF7-5FF22AF3B542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1E57729-982A-D187-44AA-2B1AD5E40A5C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2CA2C3B-575D-223C-077A-55B09C856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E843A6C-7851-6828-8C2A-9F7F5B73B2B6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9AB6742-965F-ED2B-F454-A5768C40F8D8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40B4C42-1EF1-C2CD-3901-2277F3A87292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BA25877-3E1B-0DFE-2D97-94BAD9E6BA0C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E3DF4DF-E011-79FF-24CE-F9236FA73C86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142CA7C-6161-7925-4C7F-A41E9E51ABA3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L-Shape 16">
            <a:extLst>
              <a:ext uri="{FF2B5EF4-FFF2-40B4-BE49-F238E27FC236}">
                <a16:creationId xmlns:a16="http://schemas.microsoft.com/office/drawing/2014/main" id="{31EDAB45-4F07-1F8B-3CE2-96C6ABBA08A2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FAB47DC2-37ED-EAD8-8F48-A84A85A27CD5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0506D709-2FFB-7278-140A-FA52A794BFE9}"/>
              </a:ext>
            </a:extLst>
          </p:cNvPr>
          <p:cNvSpPr/>
          <p:nvPr/>
        </p:nvSpPr>
        <p:spPr>
          <a:xfrm rot="20565587">
            <a:off x="6843126" y="517350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D6DC6024-B7CE-318F-7514-536A15A0C981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F2F4B640-3098-96EE-9777-5FEFC0852770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E4FD212F-35C7-DDCA-D56B-6E3F3874DC04}"/>
              </a:ext>
            </a:extLst>
          </p:cNvPr>
          <p:cNvSpPr/>
          <p:nvPr/>
        </p:nvSpPr>
        <p:spPr>
          <a:xfrm rot="6622160">
            <a:off x="8678484" y="523175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0BA2A994-C46C-C20B-EDCF-1E3209ED4E3D}"/>
              </a:ext>
            </a:extLst>
          </p:cNvPr>
          <p:cNvSpPr/>
          <p:nvPr/>
        </p:nvSpPr>
        <p:spPr>
          <a:xfrm rot="8100498">
            <a:off x="7731823" y="33794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427D2C38-2977-5A90-6498-C452CC9244FF}"/>
              </a:ext>
            </a:extLst>
          </p:cNvPr>
          <p:cNvSpPr/>
          <p:nvPr/>
        </p:nvSpPr>
        <p:spPr>
          <a:xfrm rot="311109">
            <a:off x="6308916" y="603937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F4222303-FB5B-E718-7365-091557A3FBD7}"/>
              </a:ext>
            </a:extLst>
          </p:cNvPr>
          <p:cNvSpPr/>
          <p:nvPr/>
        </p:nvSpPr>
        <p:spPr>
          <a:xfrm rot="15562913">
            <a:off x="9270136" y="59758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808464-3D75-BA1F-5250-A1C6DD110BB6}"/>
                  </a:ext>
                </a:extLst>
              </p:cNvPr>
              <p:cNvSpPr txBox="1"/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Label every non-zero entry in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9220AF4-F197-9F8B-7F56-19EDE73AB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blipFill>
                <a:blip r:embed="rId4"/>
                <a:stretch>
                  <a:fillRect l="-2946" t="-4294" r="-1560" b="-14110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CEB8BE1-5E44-9B20-C64E-2779DED7BB4C}"/>
                  </a:ext>
                </a:extLst>
              </p14:cNvPr>
              <p14:cNvContentPartPr/>
              <p14:nvPr/>
            </p14:nvContentPartPr>
            <p14:xfrm>
              <a:off x="6382781" y="5889297"/>
              <a:ext cx="369360" cy="194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63E5670-6FA9-A2C0-D4DD-D8C9A2A3691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1141" y="5745297"/>
                <a:ext cx="513000" cy="48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8173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343E-0953-AEFD-73A5-F63607C2F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874DE-2555-D29C-F635-32C5BCFA7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FAC898-E200-3DFA-4ACA-B8CCC76C6D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/>
                  <a:t> 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and 0 otherwise</a:t>
                </a:r>
              </a:p>
              <a:p>
                <a:pPr marL="0" indent="0">
                  <a:buNone/>
                </a:pPr>
                <a:r>
                  <a:rPr lang="en-GB" dirty="0">
                    <a:solidFill>
                      <a:srgbClr val="FF0000"/>
                    </a:solidFill>
                  </a:rPr>
                  <a:t>This is not associative!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FAC898-E200-3DFA-4ACA-B8CCC76C6D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217" t="-2219" b="-20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D8684739-B6A9-C690-6520-E1008AF9E21D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15966D4-C283-EFDA-BB6A-A659B18F2D49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82418A0-F8B0-A1CD-DECF-147F6C4B9B83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A52CBC2-F29B-4427-6902-428627D40DF0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57B4AB8-A402-F590-ACFE-65E8390292D3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2CA2C3B-575D-223C-077A-55B09C856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A98BB3C-EE70-3482-A453-B1F48D123DB2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11DB471-1DA9-C437-7413-1BFE2A20E92E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4D7D986-6FF9-21D6-A010-EBD9A6A9F0D9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26269D-48C0-098D-E1F7-235B639085A9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0EBC5B4-517A-0CC1-BAF5-C8E79EEA5E11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B53DC94-94EB-4962-2BBB-C5A0C038511C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L-Shape 16">
            <a:extLst>
              <a:ext uri="{FF2B5EF4-FFF2-40B4-BE49-F238E27FC236}">
                <a16:creationId xmlns:a16="http://schemas.microsoft.com/office/drawing/2014/main" id="{0FC00FEF-024C-8D31-0339-C7ECDC8CC8EE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823CAB03-77E7-95E1-830F-B075DB735DBA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0B310D2F-E145-8DB6-2ED6-6C93A218B899}"/>
              </a:ext>
            </a:extLst>
          </p:cNvPr>
          <p:cNvSpPr/>
          <p:nvPr/>
        </p:nvSpPr>
        <p:spPr>
          <a:xfrm rot="20565587">
            <a:off x="6843126" y="517350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EAF623EE-8EDC-4A76-4992-9621D18EF0F3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64EC714B-7CD2-D393-53C9-C3D14BFA55EA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B96D9BB4-D5CA-0C2E-68AD-A08104958024}"/>
              </a:ext>
            </a:extLst>
          </p:cNvPr>
          <p:cNvSpPr/>
          <p:nvPr/>
        </p:nvSpPr>
        <p:spPr>
          <a:xfrm rot="6622160">
            <a:off x="8678484" y="523175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AF2EDB76-90F0-6724-AD14-FE0BF13012D8}"/>
              </a:ext>
            </a:extLst>
          </p:cNvPr>
          <p:cNvSpPr/>
          <p:nvPr/>
        </p:nvSpPr>
        <p:spPr>
          <a:xfrm rot="8100498">
            <a:off x="7731823" y="33794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5C530BCB-CA54-C9FB-4BC0-BBCBFEB7E04A}"/>
              </a:ext>
            </a:extLst>
          </p:cNvPr>
          <p:cNvSpPr/>
          <p:nvPr/>
        </p:nvSpPr>
        <p:spPr>
          <a:xfrm rot="311109">
            <a:off x="6308916" y="603937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935F342C-3B30-5790-C7F8-922D3448229A}"/>
              </a:ext>
            </a:extLst>
          </p:cNvPr>
          <p:cNvSpPr/>
          <p:nvPr/>
        </p:nvSpPr>
        <p:spPr>
          <a:xfrm rot="15562913">
            <a:off x="9270136" y="59758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4C31377-E396-E2B2-5AE6-4E35A4CB69A1}"/>
                  </a:ext>
                </a:extLst>
              </p:cNvPr>
              <p:cNvSpPr txBox="1"/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Label every non-zero entry in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9220AF4-F197-9F8B-7F56-19EDE73AB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blipFill>
                <a:blip r:embed="rId4"/>
                <a:stretch>
                  <a:fillRect l="-2946" t="-4294" r="-1560" b="-14110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83EFF5F-7119-0441-A8B9-DFA542B32FAD}"/>
                  </a:ext>
                </a:extLst>
              </p14:cNvPr>
              <p14:cNvContentPartPr/>
              <p14:nvPr/>
            </p14:nvContentPartPr>
            <p14:xfrm>
              <a:off x="6382781" y="5889297"/>
              <a:ext cx="369360" cy="194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63E5670-6FA9-A2C0-D4DD-D8C9A2A3691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1141" y="5745297"/>
                <a:ext cx="513000" cy="48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88EE9D-C7F4-1D24-2DA1-CE2D297ECC8E}"/>
                  </a:ext>
                </a:extLst>
              </p:cNvPr>
              <p:cNvSpPr txBox="1"/>
              <p:nvPr/>
            </p:nvSpPr>
            <p:spPr>
              <a:xfrm>
                <a:off x="6248585" y="5372605"/>
                <a:ext cx="400686" cy="377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88EE9D-C7F4-1D24-2DA1-CE2D297EC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585" y="5372605"/>
                <a:ext cx="400686" cy="377667"/>
              </a:xfrm>
              <a:prstGeom prst="rect">
                <a:avLst/>
              </a:prstGeom>
              <a:blipFill>
                <a:blip r:embed="rId7"/>
                <a:stretch>
                  <a:fillRect l="-12121" t="-1613" r="-7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A18D4ED-928A-2781-8258-0436C6F280E2}"/>
                  </a:ext>
                </a:extLst>
              </p:cNvPr>
              <p:cNvSpPr txBox="1"/>
              <p:nvPr/>
            </p:nvSpPr>
            <p:spPr>
              <a:xfrm>
                <a:off x="6535024" y="4265186"/>
                <a:ext cx="397481" cy="377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A18D4ED-928A-2781-8258-0436C6F280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024" y="4265186"/>
                <a:ext cx="397481" cy="377667"/>
              </a:xfrm>
              <a:prstGeom prst="rect">
                <a:avLst/>
              </a:prstGeom>
              <a:blipFill>
                <a:blip r:embed="rId8"/>
                <a:stretch>
                  <a:fillRect l="-20000" t="-3226" r="-7692"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6E4BF2-FE60-CE78-1DB5-EB55603B39B9}"/>
                  </a:ext>
                </a:extLst>
              </p:cNvPr>
              <p:cNvSpPr txBox="1"/>
              <p:nvPr/>
            </p:nvSpPr>
            <p:spPr>
              <a:xfrm>
                <a:off x="7160035" y="3388533"/>
                <a:ext cx="365420" cy="377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6E4BF2-FE60-CE78-1DB5-EB55603B3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5" y="3388533"/>
                <a:ext cx="365420" cy="377667"/>
              </a:xfrm>
              <a:prstGeom prst="rect">
                <a:avLst/>
              </a:prstGeom>
              <a:blipFill>
                <a:blip r:embed="rId9"/>
                <a:stretch>
                  <a:fillRect l="-13559" t="-3226" r="-101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7D744F94-8505-B058-043F-BC3AD96C9AC1}"/>
                  </a:ext>
                </a:extLst>
              </p14:cNvPr>
              <p14:cNvContentPartPr/>
              <p14:nvPr/>
            </p14:nvContentPartPr>
            <p14:xfrm>
              <a:off x="7706743" y="3732720"/>
              <a:ext cx="315720" cy="6696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7D744F94-8505-B058-043F-BC3AD96C9AC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635103" y="3588720"/>
                <a:ext cx="459360" cy="35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F3CD0BBD-195A-54B8-C968-D0EA13B69512}"/>
                  </a:ext>
                </a:extLst>
              </p14:cNvPr>
              <p14:cNvContentPartPr/>
              <p14:nvPr/>
            </p14:nvContentPartPr>
            <p14:xfrm>
              <a:off x="6726463" y="4101360"/>
              <a:ext cx="1079640" cy="162216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F3CD0BBD-195A-54B8-C968-D0EA13B6951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654463" y="3957360"/>
                <a:ext cx="1223280" cy="190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374862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CF362-D159-6AD9-ED51-7C5EAA933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76A85-F809-78B0-E3D5-A0D1A231E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classical codes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1149DF-D123-2990-598B-699CB0CDFD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/>
              <a:lstStyle/>
              <a:p>
                <a:r>
                  <a:rPr lang="en-GB" dirty="0"/>
                  <a:t>Cup products on simplicial complexes require </a:t>
                </a:r>
                <a:r>
                  <a:rPr lang="en-GB" i="1" dirty="0"/>
                  <a:t>oriented graphs</a:t>
                </a:r>
              </a:p>
              <a:p>
                <a:r>
                  <a:rPr lang="en-GB" dirty="0"/>
                  <a:t>Classical codes: </a:t>
                </a:r>
                <a:r>
                  <a:rPr lang="en-GB" i="1" dirty="0"/>
                  <a:t>hypergraphs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𝑓𝑟𝑒𝑒</m:t>
                        </m:r>
                      </m:sub>
                    </m:sSub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/>
                  <a:t> 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and 0 otherwise</a:t>
                </a:r>
              </a:p>
              <a:p>
                <a:pPr marL="0" indent="0">
                  <a:buNone/>
                </a:pPr>
                <a:r>
                  <a:rPr lang="en-GB" dirty="0">
                    <a:solidFill>
                      <a:srgbClr val="FF0000"/>
                    </a:solidFill>
                  </a:rPr>
                  <a:t>This is not associative!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1149DF-D123-2990-598B-699CB0CDFD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217" t="-2219" b="-20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09E1C1D8-233E-5037-9A9C-52C7AE414C4C}"/>
              </a:ext>
            </a:extLst>
          </p:cNvPr>
          <p:cNvSpPr/>
          <p:nvPr/>
        </p:nvSpPr>
        <p:spPr>
          <a:xfrm>
            <a:off x="6600289" y="3819959"/>
            <a:ext cx="2553336" cy="2117614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01AB57C-2EB9-56C6-4147-A584BF0CCBAF}"/>
              </a:ext>
            </a:extLst>
          </p:cNvPr>
          <p:cNvSpPr/>
          <p:nvPr/>
        </p:nvSpPr>
        <p:spPr>
          <a:xfrm>
            <a:off x="7791678" y="3701636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7C18777-4F78-2F0E-8A7D-4F0693C07289}"/>
              </a:ext>
            </a:extLst>
          </p:cNvPr>
          <p:cNvSpPr/>
          <p:nvPr/>
        </p:nvSpPr>
        <p:spPr>
          <a:xfrm>
            <a:off x="9083591" y="585229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657B26A-B881-6198-9A07-5579996C0CEA}"/>
              </a:ext>
            </a:extLst>
          </p:cNvPr>
          <p:cNvSpPr/>
          <p:nvPr/>
        </p:nvSpPr>
        <p:spPr>
          <a:xfrm>
            <a:off x="6530245" y="5843414"/>
            <a:ext cx="170558" cy="17055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3258D27-CF33-9CE7-CBC3-1DA1796BCFA3}"/>
                  </a:ext>
                </a:extLst>
              </p:cNvPr>
              <p:cNvSpPr txBox="1"/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2CA2C3B-575D-223C-077A-55B09C856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45" y="2194560"/>
                <a:ext cx="239681" cy="369332"/>
              </a:xfrm>
              <a:prstGeom prst="rect">
                <a:avLst/>
              </a:prstGeom>
              <a:blipFill>
                <a:blip r:embed="rId3"/>
                <a:stretch>
                  <a:fillRect l="-33333" r="-28205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00917B3-544F-0B48-46AF-DF23B7F511E6}"/>
              </a:ext>
            </a:extLst>
          </p:cNvPr>
          <p:cNvCxnSpPr>
            <a:cxnSpLocks/>
            <a:stCxn id="26" idx="4"/>
          </p:cNvCxnSpPr>
          <p:nvPr/>
        </p:nvCxnSpPr>
        <p:spPr>
          <a:xfrm flipV="1">
            <a:off x="7876957" y="2379226"/>
            <a:ext cx="0" cy="1492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3148F1C-F933-5CCD-4FA3-08B1FEC4A8BD}"/>
              </a:ext>
            </a:extLst>
          </p:cNvPr>
          <p:cNvCxnSpPr>
            <a:cxnSpLocks/>
          </p:cNvCxnSpPr>
          <p:nvPr/>
        </p:nvCxnSpPr>
        <p:spPr>
          <a:xfrm flipH="1">
            <a:off x="5832909" y="5963909"/>
            <a:ext cx="767380" cy="78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E8DA21B-0EE7-8FA9-8BD7-66FB8C0AEAED}"/>
              </a:ext>
            </a:extLst>
          </p:cNvPr>
          <p:cNvCxnSpPr>
            <a:cxnSpLocks/>
          </p:cNvCxnSpPr>
          <p:nvPr/>
        </p:nvCxnSpPr>
        <p:spPr>
          <a:xfrm flipH="1" flipV="1">
            <a:off x="9147975" y="5892291"/>
            <a:ext cx="952571" cy="7333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DE0805-CF36-DDAE-E4F5-DF714FEC97E3}"/>
              </a:ext>
            </a:extLst>
          </p:cNvPr>
          <p:cNvCxnSpPr>
            <a:cxnSpLocks/>
          </p:cNvCxnSpPr>
          <p:nvPr/>
        </p:nvCxnSpPr>
        <p:spPr>
          <a:xfrm flipV="1">
            <a:off x="7876957" y="3786915"/>
            <a:ext cx="0" cy="1225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4BB831A-2301-3276-D64B-A6F517966E62}"/>
              </a:ext>
            </a:extLst>
          </p:cNvPr>
          <p:cNvCxnSpPr>
            <a:cxnSpLocks/>
            <a:endCxn id="30" idx="7"/>
          </p:cNvCxnSpPr>
          <p:nvPr/>
        </p:nvCxnSpPr>
        <p:spPr>
          <a:xfrm flipH="1">
            <a:off x="6675825" y="4946484"/>
            <a:ext cx="1201132" cy="9219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7A3A62A-785B-83C5-2011-35A0E4B4E470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76957" y="4979678"/>
            <a:ext cx="1231612" cy="897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L-Shape 16">
            <a:extLst>
              <a:ext uri="{FF2B5EF4-FFF2-40B4-BE49-F238E27FC236}">
                <a16:creationId xmlns:a16="http://schemas.microsoft.com/office/drawing/2014/main" id="{156E335F-D99E-646F-D268-C25BCE1DFB2F}"/>
              </a:ext>
            </a:extLst>
          </p:cNvPr>
          <p:cNvSpPr/>
          <p:nvPr/>
        </p:nvSpPr>
        <p:spPr>
          <a:xfrm rot="10800000">
            <a:off x="7416456" y="414808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D1B7205B-FADF-BD3B-7FB0-BAF6F62E8BFD}"/>
              </a:ext>
            </a:extLst>
          </p:cNvPr>
          <p:cNvSpPr/>
          <p:nvPr/>
        </p:nvSpPr>
        <p:spPr>
          <a:xfrm rot="2876752">
            <a:off x="7027622" y="581138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BCDDB381-E61B-C095-5325-CDFCDF238A12}"/>
              </a:ext>
            </a:extLst>
          </p:cNvPr>
          <p:cNvSpPr/>
          <p:nvPr/>
        </p:nvSpPr>
        <p:spPr>
          <a:xfrm rot="20565587">
            <a:off x="6843126" y="517350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-Shape 23">
            <a:extLst>
              <a:ext uri="{FF2B5EF4-FFF2-40B4-BE49-F238E27FC236}">
                <a16:creationId xmlns:a16="http://schemas.microsoft.com/office/drawing/2014/main" id="{5DA4BF9C-CD36-EC9B-9CAA-A7EB8F55A7BA}"/>
              </a:ext>
            </a:extLst>
          </p:cNvPr>
          <p:cNvSpPr/>
          <p:nvPr/>
        </p:nvSpPr>
        <p:spPr>
          <a:xfrm rot="2643708">
            <a:off x="8395000" y="58068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-Shape 26">
            <a:extLst>
              <a:ext uri="{FF2B5EF4-FFF2-40B4-BE49-F238E27FC236}">
                <a16:creationId xmlns:a16="http://schemas.microsoft.com/office/drawing/2014/main" id="{48F021EF-6C3A-58B0-8C3A-07BC47B1D32F}"/>
              </a:ext>
            </a:extLst>
          </p:cNvPr>
          <p:cNvSpPr/>
          <p:nvPr/>
        </p:nvSpPr>
        <p:spPr>
          <a:xfrm rot="16406520">
            <a:off x="8024654" y="414047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-Shape 31">
            <a:extLst>
              <a:ext uri="{FF2B5EF4-FFF2-40B4-BE49-F238E27FC236}">
                <a16:creationId xmlns:a16="http://schemas.microsoft.com/office/drawing/2014/main" id="{54B49BA9-0B8B-14E3-2C95-7481A24281BB}"/>
              </a:ext>
            </a:extLst>
          </p:cNvPr>
          <p:cNvSpPr/>
          <p:nvPr/>
        </p:nvSpPr>
        <p:spPr>
          <a:xfrm rot="6622160">
            <a:off x="8678484" y="5231754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9775CA93-1EC5-DD28-E142-834A8E2D9D66}"/>
              </a:ext>
            </a:extLst>
          </p:cNvPr>
          <p:cNvSpPr/>
          <p:nvPr/>
        </p:nvSpPr>
        <p:spPr>
          <a:xfrm rot="8100498">
            <a:off x="7731823" y="3379486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F405F5D7-D013-8311-4B11-05D1EB93EDD7}"/>
              </a:ext>
            </a:extLst>
          </p:cNvPr>
          <p:cNvSpPr/>
          <p:nvPr/>
        </p:nvSpPr>
        <p:spPr>
          <a:xfrm rot="311109">
            <a:off x="6308916" y="6039371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371BBE21-DE49-B3D9-559E-F0508D1EFAB4}"/>
              </a:ext>
            </a:extLst>
          </p:cNvPr>
          <p:cNvSpPr/>
          <p:nvPr/>
        </p:nvSpPr>
        <p:spPr>
          <a:xfrm rot="15562913">
            <a:off x="9270136" y="5975868"/>
            <a:ext cx="261258" cy="261258"/>
          </a:xfrm>
          <a:prstGeom prst="corner">
            <a:avLst>
              <a:gd name="adj1" fmla="val 13536"/>
              <a:gd name="adj2" fmla="val 12954"/>
            </a:avLst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96959A8-6004-098D-A254-207C133E3674}"/>
                  </a:ext>
                </a:extLst>
              </p:cNvPr>
              <p:cNvSpPr txBox="1"/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Label every non-zero entry in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9220AF4-F197-9F8B-7F56-19EDE73AB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04" y="2805551"/>
                <a:ext cx="3481442" cy="954107"/>
              </a:xfrm>
              <a:prstGeom prst="rect">
                <a:avLst/>
              </a:prstGeom>
              <a:blipFill>
                <a:blip r:embed="rId4"/>
                <a:stretch>
                  <a:fillRect l="-2946" t="-4294" r="-1560" b="-14110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B4F6538-37B4-1B11-8AD1-3910AD0379EA}"/>
                  </a:ext>
                </a:extLst>
              </p14:cNvPr>
              <p14:cNvContentPartPr/>
              <p14:nvPr/>
            </p14:nvContentPartPr>
            <p14:xfrm>
              <a:off x="6382781" y="5889297"/>
              <a:ext cx="369360" cy="194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63E5670-6FA9-A2C0-D4DD-D8C9A2A3691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1141" y="5745297"/>
                <a:ext cx="513000" cy="48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1C7F535-32B1-7F0B-C6D7-2C43109E6C12}"/>
                  </a:ext>
                </a:extLst>
              </p:cNvPr>
              <p:cNvSpPr txBox="1"/>
              <p:nvPr/>
            </p:nvSpPr>
            <p:spPr>
              <a:xfrm>
                <a:off x="6248585" y="5372605"/>
                <a:ext cx="400686" cy="377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1C7F535-32B1-7F0B-C6D7-2C43109E6C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585" y="5372605"/>
                <a:ext cx="400686" cy="377667"/>
              </a:xfrm>
              <a:prstGeom prst="rect">
                <a:avLst/>
              </a:prstGeom>
              <a:blipFill>
                <a:blip r:embed="rId7"/>
                <a:stretch>
                  <a:fillRect l="-12121" t="-1613" r="-7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6FF16F-9B6D-B4A8-3770-6275F254D8A3}"/>
                  </a:ext>
                </a:extLst>
              </p:cNvPr>
              <p:cNvSpPr txBox="1"/>
              <p:nvPr/>
            </p:nvSpPr>
            <p:spPr>
              <a:xfrm>
                <a:off x="6535024" y="4265186"/>
                <a:ext cx="397481" cy="377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6FF16F-9B6D-B4A8-3770-6275F254D8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024" y="4265186"/>
                <a:ext cx="397481" cy="377667"/>
              </a:xfrm>
              <a:prstGeom prst="rect">
                <a:avLst/>
              </a:prstGeom>
              <a:blipFill>
                <a:blip r:embed="rId8"/>
                <a:stretch>
                  <a:fillRect l="-20000" t="-3226" r="-7692"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E7FD31A-5FBD-D8D5-EF45-34CB178E6617}"/>
                  </a:ext>
                </a:extLst>
              </p:cNvPr>
              <p:cNvSpPr txBox="1"/>
              <p:nvPr/>
            </p:nvSpPr>
            <p:spPr>
              <a:xfrm>
                <a:off x="7160035" y="3388533"/>
                <a:ext cx="365420" cy="377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E7FD31A-5FBD-D8D5-EF45-34CB178E6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5" y="3388533"/>
                <a:ext cx="365420" cy="377667"/>
              </a:xfrm>
              <a:prstGeom prst="rect">
                <a:avLst/>
              </a:prstGeom>
              <a:blipFill>
                <a:blip r:embed="rId9"/>
                <a:stretch>
                  <a:fillRect l="-13559" t="-3226" r="-101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888A2B-8E90-6DBD-9C8E-728A09CEBE0F}"/>
                  </a:ext>
                </a:extLst>
              </p:cNvPr>
              <p:cNvSpPr txBox="1"/>
              <p:nvPr/>
            </p:nvSpPr>
            <p:spPr>
              <a:xfrm>
                <a:off x="9044863" y="4132866"/>
                <a:ext cx="266181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∪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888A2B-8E90-6DBD-9C8E-728A09CEB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863" y="4132866"/>
                <a:ext cx="2661818" cy="738664"/>
              </a:xfrm>
              <a:prstGeom prst="rect">
                <a:avLst/>
              </a:prstGeom>
              <a:blipFill>
                <a:blip r:embed="rId10"/>
                <a:stretch>
                  <a:fillRect l="-2523" r="-459" b="-33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14624BDF-25FC-ACE2-B52A-151129EA802A}"/>
                  </a:ext>
                </a:extLst>
              </p14:cNvPr>
              <p14:cNvContentPartPr/>
              <p14:nvPr/>
            </p14:nvContentPartPr>
            <p14:xfrm>
              <a:off x="7706743" y="3732720"/>
              <a:ext cx="315720" cy="669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14624BDF-25FC-ACE2-B52A-151129EA80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635103" y="3588720"/>
                <a:ext cx="459360" cy="35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9BBDFC7-8C26-AF20-ADCD-464523619A0B}"/>
                  </a:ext>
                </a:extLst>
              </p14:cNvPr>
              <p14:cNvContentPartPr/>
              <p14:nvPr/>
            </p14:nvContentPartPr>
            <p14:xfrm>
              <a:off x="6726463" y="4101360"/>
              <a:ext cx="1079640" cy="16221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9BBDFC7-8C26-AF20-ADCD-464523619A0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654463" y="3957360"/>
                <a:ext cx="1223280" cy="19098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C9189CEA-07D1-7AD7-A7DC-7C323DDCB4EA}"/>
              </a:ext>
            </a:extLst>
          </p:cNvPr>
          <p:cNvSpPr/>
          <p:nvPr/>
        </p:nvSpPr>
        <p:spPr>
          <a:xfrm>
            <a:off x="9044863" y="4536808"/>
            <a:ext cx="2661807" cy="527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68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F7557-6722-B9CA-02D9-E6713F190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tensor products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243269-AC3E-EAA9-BE9C-51E099B1A8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GB" dirty="0"/>
                  <a:t>The cup product distributes across the tensor product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⊗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⊗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pPr>
                  <a:lnSpc>
                    <a:spcPct val="150000"/>
                  </a:lnSpc>
                </a:pPr>
                <a:r>
                  <a:rPr lang="en-GB" dirty="0"/>
                  <a:t>Many quantum codes are tensor product codes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GB" dirty="0"/>
                  <a:t>Bivariate bicycle, </a:t>
                </a:r>
                <a:r>
                  <a:rPr lang="en-GB" dirty="0" err="1"/>
                  <a:t>trivariate</a:t>
                </a:r>
                <a:r>
                  <a:rPr lang="en-GB" dirty="0"/>
                  <a:t> tricycle, two-block group algebra, …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GB" dirty="0"/>
                  <a:t>Find </a:t>
                </a:r>
                <a:r>
                  <a:rPr lang="en-GB" dirty="0" err="1"/>
                  <a:t>cohomology</a:t>
                </a:r>
                <a:r>
                  <a:rPr lang="en-GB" dirty="0"/>
                  <a:t> invariant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construct CCZ gate</a:t>
                </a:r>
              </a:p>
              <a:p>
                <a:pPr>
                  <a:lnSpc>
                    <a:spcPct val="150000"/>
                  </a:lnSpc>
                </a:pPr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243269-AC3E-EAA9-BE9C-51E099B1A8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960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92EDF-5577-0A13-C20E-74C59FC14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A4E43-4659-74FC-B2F7-CAEC2522F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tensor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FEA05-DDFC-E79D-FE35-FA05E2C69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2267E5F-07A4-DE3D-F850-B8C567137E75}"/>
                  </a:ext>
                </a:extLst>
              </p:cNvPr>
              <p:cNvSpPr txBox="1"/>
              <p:nvPr/>
            </p:nvSpPr>
            <p:spPr>
              <a:xfrm>
                <a:off x="7249885" y="1499054"/>
                <a:ext cx="4637314" cy="138499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sz="2800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sz="2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2267E5F-07A4-DE3D-F850-B8C567137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5" y="1499054"/>
                <a:ext cx="4637314" cy="1384995"/>
              </a:xfrm>
              <a:prstGeom prst="rect">
                <a:avLst/>
              </a:prstGeom>
              <a:blipFill>
                <a:blip r:embed="rId2"/>
                <a:stretch>
                  <a:fillRect t="-3433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20378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43762-4C8F-884D-46C0-10A44930C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60D18-1172-78B8-FCEF-F2BFB71C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tensor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598DA-0679-E25C-08BD-1542C606A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0691D2-9B29-7B43-522C-13ABA35A5AC5}"/>
              </a:ext>
            </a:extLst>
          </p:cNvPr>
          <p:cNvGrpSpPr/>
          <p:nvPr/>
        </p:nvGrpSpPr>
        <p:grpSpPr>
          <a:xfrm>
            <a:off x="834684" y="2841134"/>
            <a:ext cx="1797957" cy="1797959"/>
            <a:chOff x="1863272" y="2530019"/>
            <a:chExt cx="1797957" cy="1797959"/>
          </a:xfrm>
        </p:grpSpPr>
        <p:sp>
          <p:nvSpPr>
            <p:cNvPr id="24" name="L-Shape 23">
              <a:extLst>
                <a:ext uri="{FF2B5EF4-FFF2-40B4-BE49-F238E27FC236}">
                  <a16:creationId xmlns:a16="http://schemas.microsoft.com/office/drawing/2014/main" id="{061ED96C-00C8-C0E2-4FE0-1FD25C78D151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7F557019-DE15-4AD3-C791-8FBE677FEF63}"/>
                </a:ext>
              </a:extLst>
            </p:cNvPr>
            <p:cNvGrpSpPr/>
            <p:nvPr/>
          </p:nvGrpSpPr>
          <p:grpSpPr>
            <a:xfrm>
              <a:off x="1863272" y="2660650"/>
              <a:ext cx="1797957" cy="1667328"/>
              <a:chOff x="1863272" y="2660650"/>
              <a:chExt cx="1797957" cy="166732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5317FBC-EEAE-B3CB-80A0-CD4197D29BB0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L-Shape 17">
                <a:extLst>
                  <a:ext uri="{FF2B5EF4-FFF2-40B4-BE49-F238E27FC236}">
                    <a16:creationId xmlns:a16="http://schemas.microsoft.com/office/drawing/2014/main" id="{1EDFC707-38A9-346B-77EA-71ED9BEE458B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4D8FE313-8900-CF7B-D2E0-6F1D044ACA31}"/>
                  </a:ext>
                </a:extLst>
              </p:cNvPr>
              <p:cNvSpPr/>
              <p:nvPr/>
            </p:nvSpPr>
            <p:spPr>
              <a:xfrm rot="18778968">
                <a:off x="3399971" y="3239103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L-Shape 21">
                <a:extLst>
                  <a:ext uri="{FF2B5EF4-FFF2-40B4-BE49-F238E27FC236}">
                    <a16:creationId xmlns:a16="http://schemas.microsoft.com/office/drawing/2014/main" id="{77A32325-049F-8939-5084-5027600BB7FB}"/>
                  </a:ext>
                </a:extLst>
              </p:cNvPr>
              <p:cNvSpPr/>
              <p:nvPr/>
            </p:nvSpPr>
            <p:spPr>
              <a:xfrm rot="2898222">
                <a:off x="2731333" y="406672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6CA8E36-F511-F9A3-C235-8A93ACEB2159}"/>
              </a:ext>
            </a:extLst>
          </p:cNvPr>
          <p:cNvGrpSpPr/>
          <p:nvPr/>
        </p:nvGrpSpPr>
        <p:grpSpPr>
          <a:xfrm>
            <a:off x="3603326" y="2841135"/>
            <a:ext cx="1797957" cy="1797959"/>
            <a:chOff x="1863272" y="2530019"/>
            <a:chExt cx="1797957" cy="1797959"/>
          </a:xfrm>
        </p:grpSpPr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CD1720D6-15F4-EB02-51EA-4C9335ED15AE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AB6F7DF-614A-C56F-48A2-AAB55488114B}"/>
                </a:ext>
              </a:extLst>
            </p:cNvPr>
            <p:cNvGrpSpPr/>
            <p:nvPr/>
          </p:nvGrpSpPr>
          <p:grpSpPr>
            <a:xfrm>
              <a:off x="1863272" y="2660650"/>
              <a:ext cx="1797957" cy="1667328"/>
              <a:chOff x="1863272" y="2660650"/>
              <a:chExt cx="1797957" cy="166732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E920C2A-6944-01F6-2FF5-B5C2C18D167D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L-Shape 8">
                <a:extLst>
                  <a:ext uri="{FF2B5EF4-FFF2-40B4-BE49-F238E27FC236}">
                    <a16:creationId xmlns:a16="http://schemas.microsoft.com/office/drawing/2014/main" id="{A066530F-0898-2121-8FB2-7C320A218066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L-Shape 9">
                <a:extLst>
                  <a:ext uri="{FF2B5EF4-FFF2-40B4-BE49-F238E27FC236}">
                    <a16:creationId xmlns:a16="http://schemas.microsoft.com/office/drawing/2014/main" id="{994F7647-9A96-17F5-0E68-863044F95BCD}"/>
                  </a:ext>
                </a:extLst>
              </p:cNvPr>
              <p:cNvSpPr/>
              <p:nvPr/>
            </p:nvSpPr>
            <p:spPr>
              <a:xfrm rot="18778968">
                <a:off x="3399971" y="3239103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L-Shape 10">
                <a:extLst>
                  <a:ext uri="{FF2B5EF4-FFF2-40B4-BE49-F238E27FC236}">
                    <a16:creationId xmlns:a16="http://schemas.microsoft.com/office/drawing/2014/main" id="{EBBA40FD-8C8D-850D-3C81-115AD197C34B}"/>
                  </a:ext>
                </a:extLst>
              </p:cNvPr>
              <p:cNvSpPr/>
              <p:nvPr/>
            </p:nvSpPr>
            <p:spPr>
              <a:xfrm rot="2898222">
                <a:off x="2731333" y="406672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817C5A-80CA-94C0-FC56-BA471458AFB4}"/>
                  </a:ext>
                </a:extLst>
              </p:cNvPr>
              <p:cNvSpPr txBox="1"/>
              <p:nvPr/>
            </p:nvSpPr>
            <p:spPr>
              <a:xfrm>
                <a:off x="3009138" y="3555449"/>
                <a:ext cx="28212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817C5A-80CA-94C0-FC56-BA471458A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138" y="3555449"/>
                <a:ext cx="282129" cy="369332"/>
              </a:xfrm>
              <a:prstGeom prst="rect">
                <a:avLst/>
              </a:prstGeom>
              <a:blipFill>
                <a:blip r:embed="rId2"/>
                <a:stretch>
                  <a:fillRect l="-21739" r="-1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B1BCBD5-6D1E-09F3-5767-AAF812E078BC}"/>
                  </a:ext>
                </a:extLst>
              </p:cNvPr>
              <p:cNvSpPr txBox="1"/>
              <p:nvPr/>
            </p:nvSpPr>
            <p:spPr>
              <a:xfrm>
                <a:off x="7249885" y="1499054"/>
                <a:ext cx="4637314" cy="138499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sz="2800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sz="2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B1BCBD5-6D1E-09F3-5767-AAF812E07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5" y="1499054"/>
                <a:ext cx="4637314" cy="1384995"/>
              </a:xfrm>
              <a:prstGeom prst="rect">
                <a:avLst/>
              </a:prstGeom>
              <a:blipFill>
                <a:blip r:embed="rId3"/>
                <a:stretch>
                  <a:fillRect t="-3433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10512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346D2-E785-4656-F0D1-EDE04122B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tensor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08581-3B1F-84B5-7021-6F84CD268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004C6A-5CFC-1672-D755-698C7AB48F35}"/>
              </a:ext>
            </a:extLst>
          </p:cNvPr>
          <p:cNvGrpSpPr/>
          <p:nvPr/>
        </p:nvGrpSpPr>
        <p:grpSpPr>
          <a:xfrm>
            <a:off x="6805007" y="3428999"/>
            <a:ext cx="1797957" cy="1797960"/>
            <a:chOff x="1863272" y="2530019"/>
            <a:chExt cx="1797957" cy="179796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389BA47-96DF-C4FB-5870-C1EB77C09BD5}"/>
                </a:ext>
              </a:extLst>
            </p:cNvPr>
            <p:cNvSpPr/>
            <p:nvPr/>
          </p:nvSpPr>
          <p:spPr>
            <a:xfrm>
              <a:off x="1993900" y="2660650"/>
              <a:ext cx="1536700" cy="15367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L-Shape 41">
              <a:extLst>
                <a:ext uri="{FF2B5EF4-FFF2-40B4-BE49-F238E27FC236}">
                  <a16:creationId xmlns:a16="http://schemas.microsoft.com/office/drawing/2014/main" id="{A056255A-ED8B-8C8C-8A0B-00F15F00F4AC}"/>
                </a:ext>
              </a:extLst>
            </p:cNvPr>
            <p:cNvSpPr/>
            <p:nvPr/>
          </p:nvSpPr>
          <p:spPr>
            <a:xfrm rot="8245601">
              <a:off x="1863272" y="3423675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L-Shape 42">
              <a:extLst>
                <a:ext uri="{FF2B5EF4-FFF2-40B4-BE49-F238E27FC236}">
                  <a16:creationId xmlns:a16="http://schemas.microsoft.com/office/drawing/2014/main" id="{E13FE629-7766-64E1-661A-21E821B8D82E}"/>
                </a:ext>
              </a:extLst>
            </p:cNvPr>
            <p:cNvSpPr/>
            <p:nvPr/>
          </p:nvSpPr>
          <p:spPr>
            <a:xfrm rot="8245601">
              <a:off x="3399971" y="3423675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L-Shape 43">
              <a:extLst>
                <a:ext uri="{FF2B5EF4-FFF2-40B4-BE49-F238E27FC236}">
                  <a16:creationId xmlns:a16="http://schemas.microsoft.com/office/drawing/2014/main" id="{1DCA2091-5B7B-3490-01F8-ED5F369708D7}"/>
                </a:ext>
              </a:extLst>
            </p:cNvPr>
            <p:cNvSpPr/>
            <p:nvPr/>
          </p:nvSpPr>
          <p:spPr>
            <a:xfrm rot="13714734">
              <a:off x="2546955" y="4066721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L-Shape 44">
              <a:extLst>
                <a:ext uri="{FF2B5EF4-FFF2-40B4-BE49-F238E27FC236}">
                  <a16:creationId xmlns:a16="http://schemas.microsoft.com/office/drawing/2014/main" id="{D01AD3B8-7E71-E326-5F02-BB8052BADB21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798FBBD-C5A5-4DA0-7833-0C0EFF8D5548}"/>
              </a:ext>
            </a:extLst>
          </p:cNvPr>
          <p:cNvGrpSpPr/>
          <p:nvPr/>
        </p:nvGrpSpPr>
        <p:grpSpPr>
          <a:xfrm>
            <a:off x="8472335" y="3429000"/>
            <a:ext cx="1667329" cy="1797960"/>
            <a:chOff x="1993900" y="2530019"/>
            <a:chExt cx="1667329" cy="179796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9D4BE6B-3F1A-EE0A-2E2F-82B5C6509EC0}"/>
                </a:ext>
              </a:extLst>
            </p:cNvPr>
            <p:cNvSpPr/>
            <p:nvPr/>
          </p:nvSpPr>
          <p:spPr>
            <a:xfrm>
              <a:off x="1993900" y="2660650"/>
              <a:ext cx="1536700" cy="15367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L-Shape 35">
              <a:extLst>
                <a:ext uri="{FF2B5EF4-FFF2-40B4-BE49-F238E27FC236}">
                  <a16:creationId xmlns:a16="http://schemas.microsoft.com/office/drawing/2014/main" id="{8447A0AA-5D49-E508-5694-5311DF5D18BC}"/>
                </a:ext>
              </a:extLst>
            </p:cNvPr>
            <p:cNvSpPr/>
            <p:nvPr/>
          </p:nvSpPr>
          <p:spPr>
            <a:xfrm rot="8245601">
              <a:off x="3399971" y="3423675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L-Shape 36">
              <a:extLst>
                <a:ext uri="{FF2B5EF4-FFF2-40B4-BE49-F238E27FC236}">
                  <a16:creationId xmlns:a16="http://schemas.microsoft.com/office/drawing/2014/main" id="{C5BD8827-B4B2-89F7-9298-CF7534C959F0}"/>
                </a:ext>
              </a:extLst>
            </p:cNvPr>
            <p:cNvSpPr/>
            <p:nvPr/>
          </p:nvSpPr>
          <p:spPr>
            <a:xfrm rot="13714734">
              <a:off x="2546955" y="4066721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L-Shape 37">
              <a:extLst>
                <a:ext uri="{FF2B5EF4-FFF2-40B4-BE49-F238E27FC236}">
                  <a16:creationId xmlns:a16="http://schemas.microsoft.com/office/drawing/2014/main" id="{3D54AF36-8790-13F0-8AD1-C3F12126FBFA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734EA57-2CF3-BF16-5EBC-B9B65F491BF8}"/>
              </a:ext>
            </a:extLst>
          </p:cNvPr>
          <p:cNvGrpSpPr/>
          <p:nvPr/>
        </p:nvGrpSpPr>
        <p:grpSpPr>
          <a:xfrm>
            <a:off x="10018938" y="3429000"/>
            <a:ext cx="1667329" cy="1797960"/>
            <a:chOff x="1993900" y="2530019"/>
            <a:chExt cx="1667329" cy="17979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B6A5550-4BDC-91B0-8AE6-4FBA5379C466}"/>
                </a:ext>
              </a:extLst>
            </p:cNvPr>
            <p:cNvSpPr/>
            <p:nvPr/>
          </p:nvSpPr>
          <p:spPr>
            <a:xfrm>
              <a:off x="1993900" y="2660650"/>
              <a:ext cx="1536700" cy="15367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L-Shape 29">
              <a:extLst>
                <a:ext uri="{FF2B5EF4-FFF2-40B4-BE49-F238E27FC236}">
                  <a16:creationId xmlns:a16="http://schemas.microsoft.com/office/drawing/2014/main" id="{2DD62D5C-E206-E33F-93A0-D9280283E76B}"/>
                </a:ext>
              </a:extLst>
            </p:cNvPr>
            <p:cNvSpPr/>
            <p:nvPr/>
          </p:nvSpPr>
          <p:spPr>
            <a:xfrm rot="8245601">
              <a:off x="3399971" y="3423675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L-Shape 30">
              <a:extLst>
                <a:ext uri="{FF2B5EF4-FFF2-40B4-BE49-F238E27FC236}">
                  <a16:creationId xmlns:a16="http://schemas.microsoft.com/office/drawing/2014/main" id="{6E22296A-C32A-8826-BA05-1368D82F9A9A}"/>
                </a:ext>
              </a:extLst>
            </p:cNvPr>
            <p:cNvSpPr/>
            <p:nvPr/>
          </p:nvSpPr>
          <p:spPr>
            <a:xfrm rot="13714734">
              <a:off x="2546955" y="4066721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L-Shape 31">
              <a:extLst>
                <a:ext uri="{FF2B5EF4-FFF2-40B4-BE49-F238E27FC236}">
                  <a16:creationId xmlns:a16="http://schemas.microsoft.com/office/drawing/2014/main" id="{8EEB4B79-47E7-3725-A259-4691BF97832D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F1CE662-DA29-0552-F399-99C7E8CAF424}"/>
              </a:ext>
            </a:extLst>
          </p:cNvPr>
          <p:cNvGrpSpPr/>
          <p:nvPr/>
        </p:nvGrpSpPr>
        <p:grpSpPr>
          <a:xfrm>
            <a:off x="6803571" y="5096328"/>
            <a:ext cx="4881260" cy="1667330"/>
            <a:chOff x="1604239" y="4781322"/>
            <a:chExt cx="4881260" cy="166733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0F90A7E-62EA-CD72-E542-8594C55E8F12}"/>
                </a:ext>
              </a:extLst>
            </p:cNvPr>
            <p:cNvGrpSpPr/>
            <p:nvPr/>
          </p:nvGrpSpPr>
          <p:grpSpPr>
            <a:xfrm>
              <a:off x="1604239" y="4781322"/>
              <a:ext cx="1797957" cy="1667329"/>
              <a:chOff x="1863272" y="2660650"/>
              <a:chExt cx="1797957" cy="1667329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E8930EA-AEE7-F4EA-EBEA-F6722D604918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7C1F871E-E9CF-E15C-FE2D-7AC3441500C9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69C21D67-90AC-CC63-19F0-05DD90677AE9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0984C5AB-D8D2-358F-582A-8B8E57110CEF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9003EF3-790B-941F-533C-F5985101B696}"/>
                </a:ext>
              </a:extLst>
            </p:cNvPr>
            <p:cNvGrpSpPr/>
            <p:nvPr/>
          </p:nvGrpSpPr>
          <p:grpSpPr>
            <a:xfrm>
              <a:off x="3271567" y="4781323"/>
              <a:ext cx="1667329" cy="1667329"/>
              <a:chOff x="1993900" y="2660650"/>
              <a:chExt cx="1667329" cy="166732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27518A7-4837-D126-C5BA-67D329D3A271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D67127BD-672F-9F91-7B94-A54409889D9E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0D752876-D594-765C-1DCB-EE7D1B5132B9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07AA8C7-2067-AB7B-ED48-9AC98D0624A6}"/>
                </a:ext>
              </a:extLst>
            </p:cNvPr>
            <p:cNvGrpSpPr/>
            <p:nvPr/>
          </p:nvGrpSpPr>
          <p:grpSpPr>
            <a:xfrm>
              <a:off x="4818170" y="4781323"/>
              <a:ext cx="1667329" cy="1667329"/>
              <a:chOff x="1993900" y="2660650"/>
              <a:chExt cx="1667329" cy="166732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58EAE1F-351D-E7FD-645B-44D1A1ECA562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L-Shape 13">
                <a:extLst>
                  <a:ext uri="{FF2B5EF4-FFF2-40B4-BE49-F238E27FC236}">
                    <a16:creationId xmlns:a16="http://schemas.microsoft.com/office/drawing/2014/main" id="{3C881C8C-4214-5107-6B4E-BEF6D00DDAC3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L-Shape 14">
                <a:extLst>
                  <a:ext uri="{FF2B5EF4-FFF2-40B4-BE49-F238E27FC236}">
                    <a16:creationId xmlns:a16="http://schemas.microsoft.com/office/drawing/2014/main" id="{75841DB2-4D02-4B33-7BFE-4C63D502AA19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812E0C7-08B3-B7FD-B902-920BF6C63DFB}"/>
                  </a:ext>
                </a:extLst>
              </p:cNvPr>
              <p:cNvSpPr txBox="1"/>
              <p:nvPr/>
            </p:nvSpPr>
            <p:spPr>
              <a:xfrm>
                <a:off x="7249885" y="1499054"/>
                <a:ext cx="4637314" cy="138499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sz="2800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sz="2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812E0C7-08B3-B7FD-B902-920BF6C63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5" y="1499054"/>
                <a:ext cx="4637314" cy="1384995"/>
              </a:xfrm>
              <a:prstGeom prst="rect">
                <a:avLst/>
              </a:prstGeom>
              <a:blipFill>
                <a:blip r:embed="rId2"/>
                <a:stretch>
                  <a:fillRect t="-3433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3" name="Group 92">
            <a:extLst>
              <a:ext uri="{FF2B5EF4-FFF2-40B4-BE49-F238E27FC236}">
                <a16:creationId xmlns:a16="http://schemas.microsoft.com/office/drawing/2014/main" id="{233A58A8-8929-5D66-B8E0-8C26D8741B03}"/>
              </a:ext>
            </a:extLst>
          </p:cNvPr>
          <p:cNvGrpSpPr/>
          <p:nvPr/>
        </p:nvGrpSpPr>
        <p:grpSpPr>
          <a:xfrm>
            <a:off x="834684" y="2841134"/>
            <a:ext cx="1797957" cy="1797959"/>
            <a:chOff x="1863272" y="2530019"/>
            <a:chExt cx="1797957" cy="1797959"/>
          </a:xfrm>
        </p:grpSpPr>
        <p:sp>
          <p:nvSpPr>
            <p:cNvPr id="94" name="L-Shape 93">
              <a:extLst>
                <a:ext uri="{FF2B5EF4-FFF2-40B4-BE49-F238E27FC236}">
                  <a16:creationId xmlns:a16="http://schemas.microsoft.com/office/drawing/2014/main" id="{7D4DBE7C-8886-B58C-D8FF-49D065D6C327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761F0C81-6E55-BC00-8905-AC9A7ABD9223}"/>
                </a:ext>
              </a:extLst>
            </p:cNvPr>
            <p:cNvGrpSpPr/>
            <p:nvPr/>
          </p:nvGrpSpPr>
          <p:grpSpPr>
            <a:xfrm>
              <a:off x="1863272" y="2660650"/>
              <a:ext cx="1797957" cy="1667328"/>
              <a:chOff x="1863272" y="2660650"/>
              <a:chExt cx="1797957" cy="1667328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E014260C-FA6E-A0DB-A5F2-6D7D39001791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L-Shape 96">
                <a:extLst>
                  <a:ext uri="{FF2B5EF4-FFF2-40B4-BE49-F238E27FC236}">
                    <a16:creationId xmlns:a16="http://schemas.microsoft.com/office/drawing/2014/main" id="{6A92E939-A151-B895-F89D-E88690EC9197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L-Shape 97">
                <a:extLst>
                  <a:ext uri="{FF2B5EF4-FFF2-40B4-BE49-F238E27FC236}">
                    <a16:creationId xmlns:a16="http://schemas.microsoft.com/office/drawing/2014/main" id="{874D9B2D-9510-CFEC-199F-1235CD9E7DBA}"/>
                  </a:ext>
                </a:extLst>
              </p:cNvPr>
              <p:cNvSpPr/>
              <p:nvPr/>
            </p:nvSpPr>
            <p:spPr>
              <a:xfrm rot="18778968">
                <a:off x="3399971" y="3239103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" name="L-Shape 98">
                <a:extLst>
                  <a:ext uri="{FF2B5EF4-FFF2-40B4-BE49-F238E27FC236}">
                    <a16:creationId xmlns:a16="http://schemas.microsoft.com/office/drawing/2014/main" id="{A2E00024-F884-2348-2B9C-F7A27CA12877}"/>
                  </a:ext>
                </a:extLst>
              </p:cNvPr>
              <p:cNvSpPr/>
              <p:nvPr/>
            </p:nvSpPr>
            <p:spPr>
              <a:xfrm rot="2898222">
                <a:off x="2731333" y="406672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DFF726E9-F141-081A-1CC3-B801A6464980}"/>
              </a:ext>
            </a:extLst>
          </p:cNvPr>
          <p:cNvGrpSpPr/>
          <p:nvPr/>
        </p:nvGrpSpPr>
        <p:grpSpPr>
          <a:xfrm>
            <a:off x="3603326" y="2841135"/>
            <a:ext cx="1797957" cy="1797959"/>
            <a:chOff x="1863272" y="2530019"/>
            <a:chExt cx="1797957" cy="1797959"/>
          </a:xfrm>
        </p:grpSpPr>
        <p:sp>
          <p:nvSpPr>
            <p:cNvPr id="101" name="L-Shape 100">
              <a:extLst>
                <a:ext uri="{FF2B5EF4-FFF2-40B4-BE49-F238E27FC236}">
                  <a16:creationId xmlns:a16="http://schemas.microsoft.com/office/drawing/2014/main" id="{8DDAA5B1-4751-6489-C5BE-A6E5B5F432C4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76465F4D-4CEC-E08F-CC3F-13B953D27AD3}"/>
                </a:ext>
              </a:extLst>
            </p:cNvPr>
            <p:cNvGrpSpPr/>
            <p:nvPr/>
          </p:nvGrpSpPr>
          <p:grpSpPr>
            <a:xfrm>
              <a:off x="1863272" y="2660650"/>
              <a:ext cx="1797957" cy="1667328"/>
              <a:chOff x="1863272" y="2660650"/>
              <a:chExt cx="1797957" cy="1667328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89D5FCDC-AF46-8749-4D79-739E07D17C9D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4" name="L-Shape 103">
                <a:extLst>
                  <a:ext uri="{FF2B5EF4-FFF2-40B4-BE49-F238E27FC236}">
                    <a16:creationId xmlns:a16="http://schemas.microsoft.com/office/drawing/2014/main" id="{200406ED-F987-A2FC-80A9-0B070DFEEAB2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L-Shape 104">
                <a:extLst>
                  <a:ext uri="{FF2B5EF4-FFF2-40B4-BE49-F238E27FC236}">
                    <a16:creationId xmlns:a16="http://schemas.microsoft.com/office/drawing/2014/main" id="{2D5CE064-B787-6446-9CE4-3BA710E26740}"/>
                  </a:ext>
                </a:extLst>
              </p:cNvPr>
              <p:cNvSpPr/>
              <p:nvPr/>
            </p:nvSpPr>
            <p:spPr>
              <a:xfrm rot="18778968">
                <a:off x="3399971" y="3239103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L-Shape 105">
                <a:extLst>
                  <a:ext uri="{FF2B5EF4-FFF2-40B4-BE49-F238E27FC236}">
                    <a16:creationId xmlns:a16="http://schemas.microsoft.com/office/drawing/2014/main" id="{32A419F4-7844-F72C-1F9F-396F22AF4C99}"/>
                  </a:ext>
                </a:extLst>
              </p:cNvPr>
              <p:cNvSpPr/>
              <p:nvPr/>
            </p:nvSpPr>
            <p:spPr>
              <a:xfrm rot="2898222">
                <a:off x="2731333" y="406672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C35785CD-D97E-2365-4701-6E5A9DED58FD}"/>
                  </a:ext>
                </a:extLst>
              </p:cNvPr>
              <p:cNvSpPr txBox="1"/>
              <p:nvPr/>
            </p:nvSpPr>
            <p:spPr>
              <a:xfrm>
                <a:off x="3009138" y="3555449"/>
                <a:ext cx="28212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C35785CD-D97E-2365-4701-6E5A9DED5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138" y="3555449"/>
                <a:ext cx="282129" cy="369332"/>
              </a:xfrm>
              <a:prstGeom prst="rect">
                <a:avLst/>
              </a:prstGeom>
              <a:blipFill>
                <a:blip r:embed="rId3"/>
                <a:stretch>
                  <a:fillRect l="-21739" r="-1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9459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BA9A1-0B9A-60D1-8422-593C6621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(informal)	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F64670-2AA6-25BF-5686-68827345FC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dirty="0"/>
                  <a:t>For a </a:t>
                </a:r>
                <a:r>
                  <a:rPr lang="en-GB" dirty="0" err="1"/>
                  <a:t>cochain</a:t>
                </a:r>
                <a:r>
                  <a:rPr lang="en-GB" dirty="0"/>
                  <a:t> complex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=⋯→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→⋯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dirty="0"/>
                  <a:t>A </a:t>
                </a:r>
                <a:r>
                  <a:rPr lang="en-GB" i="1" dirty="0"/>
                  <a:t>cup product </a:t>
                </a:r>
                <a:r>
                  <a:rPr lang="en-GB" dirty="0"/>
                  <a:t>is some </a:t>
                </a:r>
                <a:r>
                  <a:rPr lang="en-GB" b="1" dirty="0"/>
                  <a:t>function </a:t>
                </a:r>
                <a:r>
                  <a:rPr lang="en-GB" dirty="0"/>
                  <a:t>on </a:t>
                </a:r>
                <a:r>
                  <a:rPr lang="en-GB" dirty="0" err="1"/>
                  <a:t>cochains</a:t>
                </a:r>
                <a:endParaRPr lang="en-GB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m:rPr>
                          <m:aln/>
                        </m:rP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dirty="0"/>
                  <a:t>for all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F64670-2AA6-25BF-5686-68827345FC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b="-2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3EAE9273-8D3E-2ED5-35CA-5B1544291A6E}"/>
              </a:ext>
            </a:extLst>
          </p:cNvPr>
          <p:cNvGrpSpPr/>
          <p:nvPr/>
        </p:nvGrpSpPr>
        <p:grpSpPr>
          <a:xfrm>
            <a:off x="5319183" y="2404534"/>
            <a:ext cx="2256366" cy="369332"/>
            <a:chOff x="5124450" y="1955800"/>
            <a:chExt cx="225636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47CEA31-1291-CE7D-EF90-6A3665BB0E04}"/>
                    </a:ext>
                  </a:extLst>
                </p:cNvPr>
                <p:cNvSpPr txBox="1"/>
                <p:nvPr/>
              </p:nvSpPr>
              <p:spPr>
                <a:xfrm>
                  <a:off x="5124450" y="1955800"/>
                  <a:ext cx="2396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47CEA31-1291-CE7D-EF90-6A3665BB0E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4450" y="1955800"/>
                  <a:ext cx="239681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33333" r="-28205" b="-491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5FD2EE7-C48E-C638-6B0D-C53B5BDA5DE3}"/>
                    </a:ext>
                  </a:extLst>
                </p:cNvPr>
                <p:cNvSpPr txBox="1"/>
                <p:nvPr/>
              </p:nvSpPr>
              <p:spPr>
                <a:xfrm>
                  <a:off x="5976159" y="1955800"/>
                  <a:ext cx="2396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5FD2EE7-C48E-C638-6B0D-C53B5BDA5D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6159" y="1955800"/>
                  <a:ext cx="239681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32500" r="-25000" b="-491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31DD23A-5EC7-F030-B66F-06778F0D2F53}"/>
                    </a:ext>
                  </a:extLst>
                </p:cNvPr>
                <p:cNvSpPr txBox="1"/>
                <p:nvPr/>
              </p:nvSpPr>
              <p:spPr>
                <a:xfrm>
                  <a:off x="7141135" y="1955800"/>
                  <a:ext cx="2396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31DD23A-5EC7-F030-B66F-06778F0D2F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1135" y="1955800"/>
                  <a:ext cx="239681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32500" r="-25000" b="-491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8831DEE-74D0-EC53-86A9-D7C40555D65C}"/>
              </a:ext>
            </a:extLst>
          </p:cNvPr>
          <p:cNvSpPr txBox="1"/>
          <p:nvPr/>
        </p:nvSpPr>
        <p:spPr>
          <a:xfrm>
            <a:off x="250371" y="6176963"/>
            <a:ext cx="116912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>
                <a:effectLst/>
              </a:rPr>
              <a:t>[1] Zhou, L. </a:t>
            </a:r>
            <a:r>
              <a:rPr lang="en-GB" i="1" dirty="0">
                <a:effectLst/>
                <a:hlinkClick r:id="rId6"/>
              </a:rPr>
              <a:t>The cup product operation</a:t>
            </a:r>
            <a:r>
              <a:rPr lang="en-GB" dirty="0">
                <a:effectLst/>
              </a:rPr>
              <a:t>, </a:t>
            </a:r>
            <a:r>
              <a:rPr lang="en-GB" i="1" dirty="0">
                <a:effectLst/>
              </a:rPr>
              <a:t>YouTube</a:t>
            </a:r>
            <a:r>
              <a:rPr lang="en-GB" dirty="0">
                <a:effectLst/>
              </a:rPr>
              <a:t>.</a:t>
            </a:r>
          </a:p>
          <a:p>
            <a:r>
              <a:rPr lang="en-GB" dirty="0"/>
              <a:t>[2] Nanda, V., </a:t>
            </a:r>
            <a:r>
              <a:rPr lang="en-GB" i="1" dirty="0">
                <a:hlinkClick r:id="rId7"/>
              </a:rPr>
              <a:t>Computational algebraic topology</a:t>
            </a:r>
            <a:r>
              <a:rPr lang="en-GB" i="1" dirty="0"/>
              <a:t>.</a:t>
            </a:r>
            <a:endParaRPr lang="en-GB" dirty="0"/>
          </a:p>
          <a:p>
            <a:pPr>
              <a:buNone/>
            </a:pP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6167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806D0-335F-A2B1-D7B2-9E8D01896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48895-3218-5CF8-8F07-696052045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products on tensor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56FFD-2116-9299-41F3-5FE488EA9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</a:t>
            </a:r>
            <a:r>
              <a:rPr lang="en-GB" dirty="0" err="1"/>
              <a:t>toric</a:t>
            </a:r>
            <a:r>
              <a:rPr lang="en-GB" dirty="0"/>
              <a:t> code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074A5F-4D49-6529-FEAC-D6C5E97B04CA}"/>
              </a:ext>
            </a:extLst>
          </p:cNvPr>
          <p:cNvGrpSpPr/>
          <p:nvPr/>
        </p:nvGrpSpPr>
        <p:grpSpPr>
          <a:xfrm>
            <a:off x="6805007" y="3428999"/>
            <a:ext cx="1797957" cy="1797960"/>
            <a:chOff x="1863272" y="2530019"/>
            <a:chExt cx="1797957" cy="179796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B82C10E-EE35-8A1B-9EF2-5458E68F6620}"/>
                </a:ext>
              </a:extLst>
            </p:cNvPr>
            <p:cNvSpPr/>
            <p:nvPr/>
          </p:nvSpPr>
          <p:spPr>
            <a:xfrm>
              <a:off x="1993900" y="2660650"/>
              <a:ext cx="1536700" cy="15367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L-Shape 41">
              <a:extLst>
                <a:ext uri="{FF2B5EF4-FFF2-40B4-BE49-F238E27FC236}">
                  <a16:creationId xmlns:a16="http://schemas.microsoft.com/office/drawing/2014/main" id="{7D0E6AB3-074D-C7F4-E951-7CC969CF998B}"/>
                </a:ext>
              </a:extLst>
            </p:cNvPr>
            <p:cNvSpPr/>
            <p:nvPr/>
          </p:nvSpPr>
          <p:spPr>
            <a:xfrm rot="8245601">
              <a:off x="1863272" y="3423675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L-Shape 42">
              <a:extLst>
                <a:ext uri="{FF2B5EF4-FFF2-40B4-BE49-F238E27FC236}">
                  <a16:creationId xmlns:a16="http://schemas.microsoft.com/office/drawing/2014/main" id="{447FF722-0AF6-D496-DE05-0282E2042237}"/>
                </a:ext>
              </a:extLst>
            </p:cNvPr>
            <p:cNvSpPr/>
            <p:nvPr/>
          </p:nvSpPr>
          <p:spPr>
            <a:xfrm rot="8245601">
              <a:off x="3399971" y="3423675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L-Shape 43">
              <a:extLst>
                <a:ext uri="{FF2B5EF4-FFF2-40B4-BE49-F238E27FC236}">
                  <a16:creationId xmlns:a16="http://schemas.microsoft.com/office/drawing/2014/main" id="{6BA5FD8A-F839-CC4A-8D48-92DC35969E33}"/>
                </a:ext>
              </a:extLst>
            </p:cNvPr>
            <p:cNvSpPr/>
            <p:nvPr/>
          </p:nvSpPr>
          <p:spPr>
            <a:xfrm rot="13714734">
              <a:off x="2546955" y="4066721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L-Shape 44">
              <a:extLst>
                <a:ext uri="{FF2B5EF4-FFF2-40B4-BE49-F238E27FC236}">
                  <a16:creationId xmlns:a16="http://schemas.microsoft.com/office/drawing/2014/main" id="{9D6300DF-9289-F9CE-E281-7BC3DD90ABF4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682CD5A-46BC-9EA2-E740-CB72C55CC896}"/>
              </a:ext>
            </a:extLst>
          </p:cNvPr>
          <p:cNvGrpSpPr/>
          <p:nvPr/>
        </p:nvGrpSpPr>
        <p:grpSpPr>
          <a:xfrm>
            <a:off x="8472335" y="3429000"/>
            <a:ext cx="1667329" cy="1797960"/>
            <a:chOff x="1993900" y="2530019"/>
            <a:chExt cx="1667329" cy="179796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31BF3B6-95A9-630D-C8BF-D43272648C75}"/>
                </a:ext>
              </a:extLst>
            </p:cNvPr>
            <p:cNvSpPr/>
            <p:nvPr/>
          </p:nvSpPr>
          <p:spPr>
            <a:xfrm>
              <a:off x="1993900" y="2660650"/>
              <a:ext cx="1536700" cy="15367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L-Shape 35">
              <a:extLst>
                <a:ext uri="{FF2B5EF4-FFF2-40B4-BE49-F238E27FC236}">
                  <a16:creationId xmlns:a16="http://schemas.microsoft.com/office/drawing/2014/main" id="{E72A9B3C-E0BB-A4BA-0D5E-20D027A62C47}"/>
                </a:ext>
              </a:extLst>
            </p:cNvPr>
            <p:cNvSpPr/>
            <p:nvPr/>
          </p:nvSpPr>
          <p:spPr>
            <a:xfrm rot="8245601">
              <a:off x="3399971" y="3423675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L-Shape 36">
              <a:extLst>
                <a:ext uri="{FF2B5EF4-FFF2-40B4-BE49-F238E27FC236}">
                  <a16:creationId xmlns:a16="http://schemas.microsoft.com/office/drawing/2014/main" id="{82B5B16F-4C95-2C20-0A9D-C2B821134483}"/>
                </a:ext>
              </a:extLst>
            </p:cNvPr>
            <p:cNvSpPr/>
            <p:nvPr/>
          </p:nvSpPr>
          <p:spPr>
            <a:xfrm rot="13714734">
              <a:off x="2546955" y="4066721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L-Shape 37">
              <a:extLst>
                <a:ext uri="{FF2B5EF4-FFF2-40B4-BE49-F238E27FC236}">
                  <a16:creationId xmlns:a16="http://schemas.microsoft.com/office/drawing/2014/main" id="{C3B50E1B-8C7C-6D7A-E87D-42E6B3FBBF38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6C2DC22-E687-249B-88C0-D306E79C4E26}"/>
              </a:ext>
            </a:extLst>
          </p:cNvPr>
          <p:cNvGrpSpPr/>
          <p:nvPr/>
        </p:nvGrpSpPr>
        <p:grpSpPr>
          <a:xfrm>
            <a:off x="10018938" y="3429000"/>
            <a:ext cx="1667329" cy="1797960"/>
            <a:chOff x="1993900" y="2530019"/>
            <a:chExt cx="1667329" cy="17979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DBB38B9-E838-371E-A8FE-DAE5792003EB}"/>
                </a:ext>
              </a:extLst>
            </p:cNvPr>
            <p:cNvSpPr/>
            <p:nvPr/>
          </p:nvSpPr>
          <p:spPr>
            <a:xfrm>
              <a:off x="1993900" y="2660650"/>
              <a:ext cx="1536700" cy="15367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L-Shape 29">
              <a:extLst>
                <a:ext uri="{FF2B5EF4-FFF2-40B4-BE49-F238E27FC236}">
                  <a16:creationId xmlns:a16="http://schemas.microsoft.com/office/drawing/2014/main" id="{669780B8-832F-F89E-1F6F-90D814DCE9DE}"/>
                </a:ext>
              </a:extLst>
            </p:cNvPr>
            <p:cNvSpPr/>
            <p:nvPr/>
          </p:nvSpPr>
          <p:spPr>
            <a:xfrm rot="8245601">
              <a:off x="3399971" y="3423675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L-Shape 30">
              <a:extLst>
                <a:ext uri="{FF2B5EF4-FFF2-40B4-BE49-F238E27FC236}">
                  <a16:creationId xmlns:a16="http://schemas.microsoft.com/office/drawing/2014/main" id="{9680C8B4-32C1-EF9C-BD33-D5A8B4A372BC}"/>
                </a:ext>
              </a:extLst>
            </p:cNvPr>
            <p:cNvSpPr/>
            <p:nvPr/>
          </p:nvSpPr>
          <p:spPr>
            <a:xfrm rot="13714734">
              <a:off x="2546955" y="4066721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L-Shape 31">
              <a:extLst>
                <a:ext uri="{FF2B5EF4-FFF2-40B4-BE49-F238E27FC236}">
                  <a16:creationId xmlns:a16="http://schemas.microsoft.com/office/drawing/2014/main" id="{900757E0-1EA1-F3F3-F358-4F254D786DBD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1C54BA7-C56B-D8A1-3B54-B0F3A13B4E9C}"/>
              </a:ext>
            </a:extLst>
          </p:cNvPr>
          <p:cNvGrpSpPr/>
          <p:nvPr/>
        </p:nvGrpSpPr>
        <p:grpSpPr>
          <a:xfrm>
            <a:off x="6803571" y="5096328"/>
            <a:ext cx="4881260" cy="1667330"/>
            <a:chOff x="1604239" y="4781322"/>
            <a:chExt cx="4881260" cy="166733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8BAAC5C-9211-694C-0997-E84A170F7710}"/>
                </a:ext>
              </a:extLst>
            </p:cNvPr>
            <p:cNvGrpSpPr/>
            <p:nvPr/>
          </p:nvGrpSpPr>
          <p:grpSpPr>
            <a:xfrm>
              <a:off x="1604239" y="4781322"/>
              <a:ext cx="1797957" cy="1667329"/>
              <a:chOff x="1863272" y="2660650"/>
              <a:chExt cx="1797957" cy="1667329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F176EB1-5D81-5176-BB69-1764C5E34A87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L-Shape 23">
                <a:extLst>
                  <a:ext uri="{FF2B5EF4-FFF2-40B4-BE49-F238E27FC236}">
                    <a16:creationId xmlns:a16="http://schemas.microsoft.com/office/drawing/2014/main" id="{4214814F-BAA5-4EB3-791F-81C0D6DBABF6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L-Shape 24">
                <a:extLst>
                  <a:ext uri="{FF2B5EF4-FFF2-40B4-BE49-F238E27FC236}">
                    <a16:creationId xmlns:a16="http://schemas.microsoft.com/office/drawing/2014/main" id="{AA6C7FDF-5928-F571-6728-4476185525C5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L-Shape 25">
                <a:extLst>
                  <a:ext uri="{FF2B5EF4-FFF2-40B4-BE49-F238E27FC236}">
                    <a16:creationId xmlns:a16="http://schemas.microsoft.com/office/drawing/2014/main" id="{79BE2107-550A-B983-C00C-4C0FEB2CA4C7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A114402-AAE5-AEAE-F808-2535BB0CF697}"/>
                </a:ext>
              </a:extLst>
            </p:cNvPr>
            <p:cNvGrpSpPr/>
            <p:nvPr/>
          </p:nvGrpSpPr>
          <p:grpSpPr>
            <a:xfrm>
              <a:off x="3271567" y="4781323"/>
              <a:ext cx="1667329" cy="1667329"/>
              <a:chOff x="1993900" y="2660650"/>
              <a:chExt cx="1667329" cy="166732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B6FEDEC-E74A-A3CF-08BA-E9F2F2CD6C6E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L-Shape 18">
                <a:extLst>
                  <a:ext uri="{FF2B5EF4-FFF2-40B4-BE49-F238E27FC236}">
                    <a16:creationId xmlns:a16="http://schemas.microsoft.com/office/drawing/2014/main" id="{AE9ADF1B-A44F-AC61-567D-147CBC0678D9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L-Shape 19">
                <a:extLst>
                  <a:ext uri="{FF2B5EF4-FFF2-40B4-BE49-F238E27FC236}">
                    <a16:creationId xmlns:a16="http://schemas.microsoft.com/office/drawing/2014/main" id="{A5E65BCF-15F0-177C-5A6A-B58170B8BB45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79312AA-59C1-A30C-6194-416703956312}"/>
                </a:ext>
              </a:extLst>
            </p:cNvPr>
            <p:cNvGrpSpPr/>
            <p:nvPr/>
          </p:nvGrpSpPr>
          <p:grpSpPr>
            <a:xfrm>
              <a:off x="4818170" y="4781323"/>
              <a:ext cx="1667329" cy="1667329"/>
              <a:chOff x="1993900" y="2660650"/>
              <a:chExt cx="1667329" cy="166732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18B03C1-FB76-4E54-3F89-678143A5F233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L-Shape 13">
                <a:extLst>
                  <a:ext uri="{FF2B5EF4-FFF2-40B4-BE49-F238E27FC236}">
                    <a16:creationId xmlns:a16="http://schemas.microsoft.com/office/drawing/2014/main" id="{1861C0CC-3148-88C8-A462-580D82F8214E}"/>
                  </a:ext>
                </a:extLst>
              </p:cNvPr>
              <p:cNvSpPr/>
              <p:nvPr/>
            </p:nvSpPr>
            <p:spPr>
              <a:xfrm rot="8245601">
                <a:off x="3399971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L-Shape 14">
                <a:extLst>
                  <a:ext uri="{FF2B5EF4-FFF2-40B4-BE49-F238E27FC236}">
                    <a16:creationId xmlns:a16="http://schemas.microsoft.com/office/drawing/2014/main" id="{F4D68D1D-D75D-9451-B231-E37C59F2ABA5}"/>
                  </a:ext>
                </a:extLst>
              </p:cNvPr>
              <p:cNvSpPr/>
              <p:nvPr/>
            </p:nvSpPr>
            <p:spPr>
              <a:xfrm rot="13714734">
                <a:off x="2546955" y="4066721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FD7D98B-C362-1DE1-4214-AACA3A9E5F7F}"/>
                  </a:ext>
                </a:extLst>
              </p:cNvPr>
              <p:cNvSpPr txBox="1"/>
              <p:nvPr/>
            </p:nvSpPr>
            <p:spPr>
              <a:xfrm>
                <a:off x="7249885" y="1499054"/>
                <a:ext cx="4637314" cy="138499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sz="2800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GB" sz="2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FD7D98B-C362-1DE1-4214-AACA3A9E5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5" y="1499054"/>
                <a:ext cx="4637314" cy="1384995"/>
              </a:xfrm>
              <a:prstGeom prst="rect">
                <a:avLst/>
              </a:prstGeom>
              <a:blipFill>
                <a:blip r:embed="rId2"/>
                <a:stretch>
                  <a:fillRect t="-3433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3" name="Group 92">
            <a:extLst>
              <a:ext uri="{FF2B5EF4-FFF2-40B4-BE49-F238E27FC236}">
                <a16:creationId xmlns:a16="http://schemas.microsoft.com/office/drawing/2014/main" id="{30CE4AD2-6FDD-A5D7-3AC8-B3382D0B5EC0}"/>
              </a:ext>
            </a:extLst>
          </p:cNvPr>
          <p:cNvGrpSpPr/>
          <p:nvPr/>
        </p:nvGrpSpPr>
        <p:grpSpPr>
          <a:xfrm>
            <a:off x="834684" y="2841134"/>
            <a:ext cx="1797957" cy="1797959"/>
            <a:chOff x="1863272" y="2530019"/>
            <a:chExt cx="1797957" cy="1797959"/>
          </a:xfrm>
        </p:grpSpPr>
        <p:sp>
          <p:nvSpPr>
            <p:cNvPr id="94" name="L-Shape 93">
              <a:extLst>
                <a:ext uri="{FF2B5EF4-FFF2-40B4-BE49-F238E27FC236}">
                  <a16:creationId xmlns:a16="http://schemas.microsoft.com/office/drawing/2014/main" id="{F93FCBBB-E661-3A79-3B40-43BD61194640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219F587E-F3E9-1AD5-9FBB-F7BFDEBF1DB7}"/>
                </a:ext>
              </a:extLst>
            </p:cNvPr>
            <p:cNvGrpSpPr/>
            <p:nvPr/>
          </p:nvGrpSpPr>
          <p:grpSpPr>
            <a:xfrm>
              <a:off x="1863272" y="2660650"/>
              <a:ext cx="1797957" cy="1667328"/>
              <a:chOff x="1863272" y="2660650"/>
              <a:chExt cx="1797957" cy="1667328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C0291F75-046D-CA4A-E820-DE21173F92DE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L-Shape 96">
                <a:extLst>
                  <a:ext uri="{FF2B5EF4-FFF2-40B4-BE49-F238E27FC236}">
                    <a16:creationId xmlns:a16="http://schemas.microsoft.com/office/drawing/2014/main" id="{DF861CF5-3DAA-EF4B-5598-7BC5C9A272E3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L-Shape 97">
                <a:extLst>
                  <a:ext uri="{FF2B5EF4-FFF2-40B4-BE49-F238E27FC236}">
                    <a16:creationId xmlns:a16="http://schemas.microsoft.com/office/drawing/2014/main" id="{F4D83D34-F483-09E9-DD46-A76CA7285073}"/>
                  </a:ext>
                </a:extLst>
              </p:cNvPr>
              <p:cNvSpPr/>
              <p:nvPr/>
            </p:nvSpPr>
            <p:spPr>
              <a:xfrm rot="18778968">
                <a:off x="3399971" y="3239103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" name="L-Shape 98">
                <a:extLst>
                  <a:ext uri="{FF2B5EF4-FFF2-40B4-BE49-F238E27FC236}">
                    <a16:creationId xmlns:a16="http://schemas.microsoft.com/office/drawing/2014/main" id="{5DE19628-1BD9-E2D4-0803-2D67A18D14C5}"/>
                  </a:ext>
                </a:extLst>
              </p:cNvPr>
              <p:cNvSpPr/>
              <p:nvPr/>
            </p:nvSpPr>
            <p:spPr>
              <a:xfrm rot="2898222">
                <a:off x="2731333" y="406672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8F75EB33-0B5E-31E2-9240-DDF2AADC61FE}"/>
              </a:ext>
            </a:extLst>
          </p:cNvPr>
          <p:cNvGrpSpPr/>
          <p:nvPr/>
        </p:nvGrpSpPr>
        <p:grpSpPr>
          <a:xfrm>
            <a:off x="3603326" y="2841135"/>
            <a:ext cx="1797957" cy="1797959"/>
            <a:chOff x="1863272" y="2530019"/>
            <a:chExt cx="1797957" cy="1797959"/>
          </a:xfrm>
        </p:grpSpPr>
        <p:sp>
          <p:nvSpPr>
            <p:cNvPr id="101" name="L-Shape 100">
              <a:extLst>
                <a:ext uri="{FF2B5EF4-FFF2-40B4-BE49-F238E27FC236}">
                  <a16:creationId xmlns:a16="http://schemas.microsoft.com/office/drawing/2014/main" id="{D6C1DEA7-6A1E-1904-D04B-8ABF15444E8F}"/>
                </a:ext>
              </a:extLst>
            </p:cNvPr>
            <p:cNvSpPr/>
            <p:nvPr/>
          </p:nvSpPr>
          <p:spPr>
            <a:xfrm rot="13714734">
              <a:off x="2546956" y="2530019"/>
              <a:ext cx="261258" cy="261258"/>
            </a:xfrm>
            <a:prstGeom prst="corner">
              <a:avLst>
                <a:gd name="adj1" fmla="val 13536"/>
                <a:gd name="adj2" fmla="val 12954"/>
              </a:avLst>
            </a:prstGeom>
            <a:solidFill>
              <a:schemeClr val="tx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B764729-86BB-40F4-F7EA-3072569CB445}"/>
                </a:ext>
              </a:extLst>
            </p:cNvPr>
            <p:cNvGrpSpPr/>
            <p:nvPr/>
          </p:nvGrpSpPr>
          <p:grpSpPr>
            <a:xfrm>
              <a:off x="1863272" y="2660650"/>
              <a:ext cx="1797957" cy="1667328"/>
              <a:chOff x="1863272" y="2660650"/>
              <a:chExt cx="1797957" cy="1667328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032DCB6-8C1E-22A8-3D21-4E74E545E75A}"/>
                  </a:ext>
                </a:extLst>
              </p:cNvPr>
              <p:cNvSpPr/>
              <p:nvPr/>
            </p:nvSpPr>
            <p:spPr>
              <a:xfrm>
                <a:off x="1993900" y="2660650"/>
                <a:ext cx="1536700" cy="15367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4" name="L-Shape 103">
                <a:extLst>
                  <a:ext uri="{FF2B5EF4-FFF2-40B4-BE49-F238E27FC236}">
                    <a16:creationId xmlns:a16="http://schemas.microsoft.com/office/drawing/2014/main" id="{CF128BC2-8430-BF40-910B-E4F0AFE22252}"/>
                  </a:ext>
                </a:extLst>
              </p:cNvPr>
              <p:cNvSpPr/>
              <p:nvPr/>
            </p:nvSpPr>
            <p:spPr>
              <a:xfrm rot="8245601">
                <a:off x="1863272" y="3423675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L-Shape 104">
                <a:extLst>
                  <a:ext uri="{FF2B5EF4-FFF2-40B4-BE49-F238E27FC236}">
                    <a16:creationId xmlns:a16="http://schemas.microsoft.com/office/drawing/2014/main" id="{9CF85525-052A-CFD0-48EF-D3BA18C52DE5}"/>
                  </a:ext>
                </a:extLst>
              </p:cNvPr>
              <p:cNvSpPr/>
              <p:nvPr/>
            </p:nvSpPr>
            <p:spPr>
              <a:xfrm rot="18778968">
                <a:off x="3399971" y="3239103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L-Shape 105">
                <a:extLst>
                  <a:ext uri="{FF2B5EF4-FFF2-40B4-BE49-F238E27FC236}">
                    <a16:creationId xmlns:a16="http://schemas.microsoft.com/office/drawing/2014/main" id="{96A2C67B-A3F9-7702-0184-38E689297EFE}"/>
                  </a:ext>
                </a:extLst>
              </p:cNvPr>
              <p:cNvSpPr/>
              <p:nvPr/>
            </p:nvSpPr>
            <p:spPr>
              <a:xfrm rot="2898222">
                <a:off x="2731333" y="4066720"/>
                <a:ext cx="261258" cy="261258"/>
              </a:xfrm>
              <a:prstGeom prst="corner">
                <a:avLst>
                  <a:gd name="adj1" fmla="val 13536"/>
                  <a:gd name="adj2" fmla="val 12954"/>
                </a:avLst>
              </a:prstGeom>
              <a:solidFill>
                <a:schemeClr val="tx1"/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3D8A7A34-86C0-3A64-F4EB-C5BCACBF5CC2}"/>
                  </a:ext>
                </a:extLst>
              </p:cNvPr>
              <p:cNvSpPr txBox="1"/>
              <p:nvPr/>
            </p:nvSpPr>
            <p:spPr>
              <a:xfrm>
                <a:off x="3009138" y="3555449"/>
                <a:ext cx="28212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3D8A7A34-86C0-3A64-F4EB-C5BCACBF5C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138" y="3555449"/>
                <a:ext cx="282129" cy="369332"/>
              </a:xfrm>
              <a:prstGeom prst="rect">
                <a:avLst/>
              </a:prstGeom>
              <a:blipFill>
                <a:blip r:embed="rId3"/>
                <a:stretch>
                  <a:fillRect l="-21739" r="-1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L-Shape 12">
            <a:extLst>
              <a:ext uri="{FF2B5EF4-FFF2-40B4-BE49-F238E27FC236}">
                <a16:creationId xmlns:a16="http://schemas.microsoft.com/office/drawing/2014/main" id="{592D1624-8198-C549-21AA-774664F3BE2C}"/>
              </a:ext>
            </a:extLst>
          </p:cNvPr>
          <p:cNvSpPr/>
          <p:nvPr/>
        </p:nvSpPr>
        <p:spPr>
          <a:xfrm rot="5400000">
            <a:off x="8277875" y="3294587"/>
            <a:ext cx="1809974" cy="1905843"/>
          </a:xfrm>
          <a:prstGeom prst="corner">
            <a:avLst>
              <a:gd name="adj1" fmla="val 27622"/>
              <a:gd name="adj2" fmla="val 31228"/>
            </a:avLst>
          </a:prstGeom>
          <a:solidFill>
            <a:srgbClr val="FFFF00">
              <a:alpha val="18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L-Shape 17">
            <a:extLst>
              <a:ext uri="{FF2B5EF4-FFF2-40B4-BE49-F238E27FC236}">
                <a16:creationId xmlns:a16="http://schemas.microsoft.com/office/drawing/2014/main" id="{5EE54CE5-C851-2894-BDA6-223B52A23DA9}"/>
              </a:ext>
            </a:extLst>
          </p:cNvPr>
          <p:cNvSpPr/>
          <p:nvPr/>
        </p:nvSpPr>
        <p:spPr>
          <a:xfrm rot="16200000">
            <a:off x="9980577" y="4954290"/>
            <a:ext cx="1809974" cy="1905843"/>
          </a:xfrm>
          <a:prstGeom prst="corner">
            <a:avLst>
              <a:gd name="adj1" fmla="val 27622"/>
              <a:gd name="adj2" fmla="val 31228"/>
            </a:avLst>
          </a:prstGeom>
          <a:solidFill>
            <a:srgbClr val="FFFF00">
              <a:alpha val="18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5843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81A07-A518-3C7E-341B-8D1DD0A07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Cohomology</a:t>
            </a:r>
            <a:r>
              <a:rPr lang="en-GB" dirty="0"/>
              <a:t> invariants on tensor products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6A7960-D3A7-3E2E-0952-77165AD6E8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90861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GB" dirty="0"/>
                  <a:t>On simplices,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satisfies Leibniz rule</a:t>
                </a:r>
              </a:p>
              <a:p>
                <a:pPr marL="0" indent="0">
                  <a:lnSpc>
                    <a:spcPct val="14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dirty="0"/>
                  <a:t> and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nary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cohomology</a:t>
                </a:r>
                <a:r>
                  <a:rPr lang="en-GB" dirty="0"/>
                  <a:t> invariant.</a:t>
                </a:r>
              </a:p>
              <a:p>
                <a:pPr>
                  <a:lnSpc>
                    <a:spcPct val="140000"/>
                  </a:lnSpc>
                </a:pPr>
                <a:r>
                  <a:rPr lang="en-GB" dirty="0"/>
                  <a:t>In tensor products, want </a:t>
                </a:r>
                <a:r>
                  <a:rPr lang="en-GB" dirty="0" err="1"/>
                  <a:t>cohomology</a:t>
                </a:r>
                <a:r>
                  <a:rPr lang="en-GB" dirty="0"/>
                  <a:t> invariant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Ψ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=∫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∪⋯∪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Λ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⊗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⊗⋯</m:t>
                    </m:r>
                  </m:oMath>
                </a14:m>
                <a:endParaRPr lang="en-GB" dirty="0"/>
              </a:p>
              <a:p>
                <a:pPr>
                  <a:lnSpc>
                    <a:spcPct val="140000"/>
                  </a:lnSpc>
                </a:pPr>
                <a:r>
                  <a:rPr lang="en-GB" dirty="0"/>
                  <a:t>Satisfied if individual codes have </a:t>
                </a:r>
                <a:r>
                  <a:rPr lang="en-GB" i="1" dirty="0"/>
                  <a:t>integrated Leibniz rule</a:t>
                </a:r>
                <a:r>
                  <a:rPr lang="en-GB" dirty="0"/>
                  <a:t>:</a:t>
                </a:r>
                <a:br>
                  <a:rPr lang="en-GB" dirty="0"/>
                </a:b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nary>
                          <m:naryPr>
                            <m:chr m:val="∑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∪⋯∪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∪⋯∪</m:t>
                            </m:r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b>
                            </m:sSub>
                          </m:e>
                        </m:nary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=0,</m:t>
                    </m:r>
                  </m:oMath>
                </a14:m>
                <a:endParaRPr lang="en-GB" dirty="0"/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∫⇒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</m:d>
                  </m:oMath>
                </a14:m>
                <a:r>
                  <a:rPr lang="en-GB" dirty="0"/>
                  <a:t>, Hamming weight. </a:t>
                </a:r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b="1" dirty="0"/>
                  <a:t>Proof is similar: </a:t>
                </a:r>
                <a:r>
                  <a:rPr lang="en-GB" dirty="0"/>
                  <a:t>show invariance to coboundaries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6A7960-D3A7-3E2E-0952-77165AD6E8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90861"/>
              </a:xfrm>
              <a:blipFill>
                <a:blip r:embed="rId2"/>
                <a:stretch>
                  <a:fillRect l="-754" b="-2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068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DAF6C-BBC1-DF87-C421-64123BDA4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D6655-1851-A4E1-CDEB-B8FF9302E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Cohomology</a:t>
            </a:r>
            <a:r>
              <a:rPr lang="en-GB" dirty="0"/>
              <a:t> invariants on tensor products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640918-C8E0-9962-3E31-54AC16B366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90861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GB" dirty="0"/>
                  <a:t>On simplices,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satisfies Leibniz rule</a:t>
                </a:r>
              </a:p>
              <a:p>
                <a:pPr marL="0" indent="0">
                  <a:lnSpc>
                    <a:spcPct val="14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dirty="0"/>
                  <a:t> and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nary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cohomology</a:t>
                </a:r>
                <a:r>
                  <a:rPr lang="en-GB" dirty="0"/>
                  <a:t> invariant.</a:t>
                </a:r>
              </a:p>
              <a:p>
                <a:pPr>
                  <a:lnSpc>
                    <a:spcPct val="140000"/>
                  </a:lnSpc>
                </a:pPr>
                <a:r>
                  <a:rPr lang="en-GB" dirty="0"/>
                  <a:t>In tensor products, want </a:t>
                </a:r>
                <a:r>
                  <a:rPr lang="en-GB" dirty="0" err="1"/>
                  <a:t>cohomology</a:t>
                </a:r>
                <a:r>
                  <a:rPr lang="en-GB" dirty="0"/>
                  <a:t> invariant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Ψ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=∫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∪⋯∪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Λ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⊗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⊗⋯</m:t>
                    </m:r>
                  </m:oMath>
                </a14:m>
                <a:endParaRPr lang="en-GB" dirty="0"/>
              </a:p>
              <a:p>
                <a:pPr>
                  <a:lnSpc>
                    <a:spcPct val="140000"/>
                  </a:lnSpc>
                </a:pPr>
                <a:r>
                  <a:rPr lang="en-GB" dirty="0"/>
                  <a:t>Satisfied if individual codes have </a:t>
                </a:r>
                <a:r>
                  <a:rPr lang="en-GB" i="1" dirty="0"/>
                  <a:t>integrated Leibniz rule</a:t>
                </a:r>
                <a:r>
                  <a:rPr lang="en-GB" dirty="0"/>
                  <a:t>:</a:t>
                </a:r>
                <a:br>
                  <a:rPr lang="en-GB" dirty="0"/>
                </a:b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nary>
                          <m:naryPr>
                            <m:chr m:val="∑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∪⋯∪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∪⋯∪</m:t>
                            </m:r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b>
                            </m:sSub>
                          </m:e>
                        </m:nary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=0,</m:t>
                    </m:r>
                  </m:oMath>
                </a14:m>
                <a:endParaRPr lang="en-GB" dirty="0"/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∫⇒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</m:d>
                  </m:oMath>
                </a14:m>
                <a:r>
                  <a:rPr lang="en-GB" dirty="0"/>
                  <a:t>, Hamming weight. </a:t>
                </a:r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b="1" dirty="0"/>
                  <a:t>Proof is similar: </a:t>
                </a:r>
                <a:r>
                  <a:rPr lang="en-GB" dirty="0"/>
                  <a:t>show invariance to coboundaries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640918-C8E0-9962-3E31-54AC16B366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90861"/>
              </a:xfrm>
              <a:blipFill>
                <a:blip r:embed="rId2"/>
                <a:stretch>
                  <a:fillRect l="-754" b="-2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F58A50C-F17C-64D8-EE3D-8E320257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32" y="1228418"/>
            <a:ext cx="10593278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560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89EFD-6C5B-D767-EED6-87F4DADA9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47548-3476-4053-C600-2C2A8E046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759C55-7A5D-5F2A-ADD4-E2D5867D68C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GB" dirty="0"/>
                  <a:t>Given Leibniz rule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dirty="0"/>
                  <a:t>For cocycles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r>
                  <a:rPr lang="en-GB" dirty="0"/>
                  <a:t> since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is also a cocycle</a:t>
                </a:r>
              </a:p>
              <a:p>
                <a:r>
                  <a:rPr lang="en-GB" dirty="0"/>
                  <a:t>For coboundary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dirty="0"/>
                  <a:t> and cocycle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m:rPr>
                          <m:aln/>
                        </m:rP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is a coboundary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759C55-7A5D-5F2A-ADD4-E2D5867D68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 b="-32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EE0E72-1480-FA96-792F-783A2E1FBCFC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EE0E72-1480-FA96-792F-783A2E1FBC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CC3F0CC8-9078-C7A8-7697-08F78B243705}"/>
              </a:ext>
            </a:extLst>
          </p:cNvPr>
          <p:cNvSpPr/>
          <p:nvPr/>
        </p:nvSpPr>
        <p:spPr>
          <a:xfrm>
            <a:off x="838200" y="4063999"/>
            <a:ext cx="8674100" cy="2112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1768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89453-B9DB-B8B1-7469-2EC73553B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2E47D-66F7-B054-4EB7-8B1C60E72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Cohomology</a:t>
            </a:r>
            <a:r>
              <a:rPr lang="en-GB" dirty="0"/>
              <a:t> invariants on tensor products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02D0CE-287A-F888-F0DB-501FD12422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90861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GB" dirty="0"/>
                  <a:t>On simplices,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satisfies Leibniz rule</a:t>
                </a:r>
              </a:p>
              <a:p>
                <a:pPr marL="0" indent="0">
                  <a:lnSpc>
                    <a:spcPct val="14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dirty="0"/>
                  <a:t>Satisfied if individual codes have </a:t>
                </a:r>
                <a:r>
                  <a:rPr lang="en-GB" i="1" dirty="0"/>
                  <a:t>integrated Leibniz rule</a:t>
                </a:r>
                <a:r>
                  <a:rPr lang="en-GB" dirty="0"/>
                  <a:t>:</a:t>
                </a:r>
                <a:br>
                  <a:rPr lang="en-GB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∑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∪⋯∪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∪⋯∪</m:t>
                              </m:r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Λ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=0,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lnSpc>
                    <a:spcPct val="140000"/>
                  </a:lnSpc>
                  <a:buNone/>
                </a:pPr>
                <a:endParaRPr lang="en-GB" b="0" dirty="0"/>
              </a:p>
              <a:p>
                <a:pPr marL="0" indent="0">
                  <a:lnSpc>
                    <a:spcPct val="140000"/>
                  </a:lnSpc>
                  <a:buNone/>
                </a:pPr>
                <a:endParaRPr lang="en-GB" dirty="0"/>
              </a:p>
              <a:p>
                <a:pPr marL="0" indent="0">
                  <a:lnSpc>
                    <a:spcPct val="140000"/>
                  </a:lnSpc>
                  <a:buNone/>
                </a:pPr>
                <a:endParaRPr lang="en-GB" b="0" dirty="0"/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02D0CE-287A-F888-F0DB-501FD12422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90861"/>
              </a:xfrm>
              <a:blipFill>
                <a:blip r:embed="rId2"/>
                <a:stretch>
                  <a:fillRect l="-7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DFA24D1-4F66-1628-6EA0-B8345460E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06" y="590397"/>
            <a:ext cx="10593278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588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3F1EC-2F90-094A-6459-06F77000A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43990-B1AD-3661-6B29-EE503537A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Cohomology</a:t>
            </a:r>
            <a:r>
              <a:rPr lang="en-GB" dirty="0"/>
              <a:t> invariants on tensor products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845530-E583-61CF-EC8C-E982563D3E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90861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GB" dirty="0"/>
                  <a:t>On simplices,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satisfies Leibniz rule</a:t>
                </a:r>
              </a:p>
              <a:p>
                <a:pPr marL="0" indent="0">
                  <a:lnSpc>
                    <a:spcPct val="14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dirty="0"/>
                  <a:t>Satisfied if individual codes have </a:t>
                </a:r>
                <a:r>
                  <a:rPr lang="en-GB" i="1" dirty="0"/>
                  <a:t>integrated Leibniz rule</a:t>
                </a:r>
                <a:r>
                  <a:rPr lang="en-GB" dirty="0"/>
                  <a:t>:</a:t>
                </a:r>
                <a:br>
                  <a:rPr lang="en-GB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∑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∪⋯∪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∪⋯∪</m:t>
                              </m:r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Λ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=0,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∫⇒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</m:d>
                  </m:oMath>
                </a14:m>
                <a:r>
                  <a:rPr lang="en-GB" dirty="0"/>
                  <a:t>, Hamming weight. </a:t>
                </a:r>
              </a:p>
              <a:p>
                <a:pPr marL="0" indent="0">
                  <a:lnSpc>
                    <a:spcPct val="140000"/>
                  </a:lnSpc>
                  <a:buNone/>
                </a:pPr>
                <a:endParaRPr lang="en-GB" b="1" dirty="0"/>
              </a:p>
              <a:p>
                <a:pPr marL="0" indent="0">
                  <a:lnSpc>
                    <a:spcPct val="140000"/>
                  </a:lnSpc>
                  <a:buNone/>
                </a:pPr>
                <a:endParaRPr lang="en-GB" b="1" dirty="0"/>
              </a:p>
              <a:p>
                <a:pPr marL="0" indent="0">
                  <a:lnSpc>
                    <a:spcPct val="140000"/>
                  </a:lnSpc>
                  <a:buNone/>
                </a:pPr>
                <a:r>
                  <a:rPr lang="en-GB" b="1" dirty="0"/>
                  <a:t>Proof is similar: </a:t>
                </a:r>
                <a:r>
                  <a:rPr lang="en-GB" dirty="0"/>
                  <a:t>show invariance to coboundaries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845530-E583-61CF-EC8C-E982563D3E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90861"/>
              </a:xfrm>
              <a:blipFill>
                <a:blip r:embed="rId2"/>
                <a:stretch>
                  <a:fillRect l="-754" b="-4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1ADEC231-197A-47A4-B218-A74CB0BFD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06" y="590397"/>
            <a:ext cx="10593278" cy="22005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8D34EA-AA72-87C3-8AA4-8DECE65F8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90" y="4592114"/>
            <a:ext cx="10707594" cy="212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431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74B89-8EDD-BA73-E279-E9E258BB3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956F8-CC65-C8EB-FE61-10B8D31BC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898FCA-9E24-6743-7832-EB9F0DB968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We want </a:t>
                </a:r>
                <a:r>
                  <a:rPr lang="en-GB" dirty="0" err="1"/>
                  <a:t>cohomology</a:t>
                </a:r>
                <a:r>
                  <a:rPr lang="en-GB" dirty="0"/>
                  <a:t> invariants</a:t>
                </a:r>
              </a:p>
              <a:p>
                <a:pPr lvl="1"/>
                <a:r>
                  <a:rPr lang="en-GB" dirty="0" err="1"/>
                  <a:t>Cohomology</a:t>
                </a:r>
                <a:r>
                  <a:rPr lang="en-GB" dirty="0"/>
                  <a:t> invariants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CCZ</a:t>
                </a:r>
              </a:p>
              <a:p>
                <a:r>
                  <a:rPr lang="en-GB" dirty="0"/>
                  <a:t>Cup products are </a:t>
                </a:r>
                <a:r>
                  <a:rPr lang="en-GB" b="1" dirty="0"/>
                  <a:t>one solution. </a:t>
                </a:r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898FCA-9E24-6743-7832-EB9F0DB968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3105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EC198-4E30-0E48-ED8E-31021C901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4A306B-264A-E0CC-78A1-621FFC1D92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 </a:t>
                </a:r>
                <a:r>
                  <a:rPr lang="en-GB" i="1" dirty="0"/>
                  <a:t>simplicial complex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→⋯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has </a:t>
                </a:r>
                <a:r>
                  <a:rPr lang="en-GB" dirty="0" err="1"/>
                  <a:t>cochains</a:t>
                </a: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,⋯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,⋯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,⋯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4A306B-264A-E0CC-78A1-621FFC1D92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E215D6-6FB4-6CAF-498E-A86F7165CF18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E215D6-6FB4-6CAF-498E-A86F7165C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1BAF20D7-0998-CD65-57AF-A7808492B021}"/>
              </a:ext>
            </a:extLst>
          </p:cNvPr>
          <p:cNvGrpSpPr/>
          <p:nvPr/>
        </p:nvGrpSpPr>
        <p:grpSpPr>
          <a:xfrm>
            <a:off x="5124450" y="1955800"/>
            <a:ext cx="1943099" cy="369332"/>
            <a:chOff x="5124450" y="1955800"/>
            <a:chExt cx="1943099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35784FBC-1271-C50D-B6C3-71D36A22E802}"/>
                    </a:ext>
                  </a:extLst>
                </p:cNvPr>
                <p:cNvSpPr txBox="1"/>
                <p:nvPr/>
              </p:nvSpPr>
              <p:spPr>
                <a:xfrm>
                  <a:off x="5124450" y="1955800"/>
                  <a:ext cx="2396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35784FBC-1271-C50D-B6C3-71D36A22E8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4450" y="1955800"/>
                  <a:ext cx="239681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33333" r="-28205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0A613F9-89E9-08C6-C5E1-5C54ADB45F67}"/>
                    </a:ext>
                  </a:extLst>
                </p:cNvPr>
                <p:cNvSpPr txBox="1"/>
                <p:nvPr/>
              </p:nvSpPr>
              <p:spPr>
                <a:xfrm>
                  <a:off x="5976159" y="1955800"/>
                  <a:ext cx="2396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0A613F9-89E9-08C6-C5E1-5C54ADB45F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6159" y="1955800"/>
                  <a:ext cx="239681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32500" r="-25000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E60E2C6-0E51-B52C-76AF-D3C1BB55A23D}"/>
                    </a:ext>
                  </a:extLst>
                </p:cNvPr>
                <p:cNvSpPr txBox="1"/>
                <p:nvPr/>
              </p:nvSpPr>
              <p:spPr>
                <a:xfrm>
                  <a:off x="6827868" y="1955800"/>
                  <a:ext cx="2396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E60E2C6-0E51-B52C-76AF-D3C1BB55A2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7868" y="1955800"/>
                  <a:ext cx="239681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33333" r="-28205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53ADAF0-2FE6-20B2-9ECE-FBD8E9F68871}"/>
              </a:ext>
            </a:extLst>
          </p:cNvPr>
          <p:cNvSpPr/>
          <p:nvPr/>
        </p:nvSpPr>
        <p:spPr>
          <a:xfrm>
            <a:off x="4626429" y="3919583"/>
            <a:ext cx="2960914" cy="614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12EAB2-2C55-E9F5-BF9A-05407179D1CC}"/>
              </a:ext>
            </a:extLst>
          </p:cNvPr>
          <p:cNvSpPr/>
          <p:nvPr/>
        </p:nvSpPr>
        <p:spPr>
          <a:xfrm>
            <a:off x="4301671" y="3545109"/>
            <a:ext cx="2960914" cy="614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7F0797-6B6A-F4BC-73A0-2451ACCC584A}"/>
              </a:ext>
            </a:extLst>
          </p:cNvPr>
          <p:cNvSpPr txBox="1"/>
          <p:nvPr/>
        </p:nvSpPr>
        <p:spPr>
          <a:xfrm>
            <a:off x="250371" y="6176963"/>
            <a:ext cx="116912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>
                <a:effectLst/>
              </a:rPr>
              <a:t>[1] Zhou, L. </a:t>
            </a:r>
            <a:r>
              <a:rPr lang="en-GB" i="1" dirty="0">
                <a:effectLst/>
                <a:hlinkClick r:id="rId7"/>
              </a:rPr>
              <a:t>The cup product operation</a:t>
            </a:r>
            <a:r>
              <a:rPr lang="en-GB" dirty="0">
                <a:effectLst/>
              </a:rPr>
              <a:t>, </a:t>
            </a:r>
            <a:r>
              <a:rPr lang="en-GB" i="1" dirty="0">
                <a:effectLst/>
              </a:rPr>
              <a:t>YouTube</a:t>
            </a:r>
            <a:r>
              <a:rPr lang="en-GB" dirty="0">
                <a:effectLst/>
              </a:rPr>
              <a:t>.</a:t>
            </a:r>
          </a:p>
          <a:p>
            <a:r>
              <a:rPr lang="en-GB" dirty="0"/>
              <a:t>[2] Nanda, V., </a:t>
            </a:r>
            <a:r>
              <a:rPr lang="en-GB" i="1" dirty="0">
                <a:hlinkClick r:id="rId8"/>
              </a:rPr>
              <a:t>Computational algebraic topology</a:t>
            </a:r>
            <a:r>
              <a:rPr lang="en-GB" i="1" dirty="0"/>
              <a:t>.</a:t>
            </a:r>
            <a:endParaRPr lang="en-GB" dirty="0"/>
          </a:p>
          <a:p>
            <a:pPr>
              <a:buNone/>
            </a:pPr>
            <a:endParaRPr lang="en-GB" dirty="0">
              <a:effectLst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CF57017-E90A-39B7-CACE-B65F41971ADE}"/>
                  </a:ext>
                </a:extLst>
              </p:cNvPr>
              <p:cNvSpPr/>
              <p:nvPr/>
            </p:nvSpPr>
            <p:spPr>
              <a:xfrm>
                <a:off x="8937171" y="1477684"/>
                <a:ext cx="2416629" cy="132556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: vertices</a:t>
                </a:r>
                <a:br>
                  <a:rPr lang="en-GB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: oriented edges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: oriented triangles</a:t>
                </a: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CF57017-E90A-39B7-CACE-B65F41971A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7171" y="1477684"/>
                <a:ext cx="2416629" cy="13255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55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7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15A25-1194-77D3-4A6C-379EF1FA0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8BC7-E6BB-F16D-B47D-7A8F250D7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E5B3E8-9E2A-3AB7-D7B9-6F7D8F0001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GB" dirty="0"/>
                  <a:t>A </a:t>
                </a:r>
                <a:r>
                  <a:rPr lang="en-GB" i="1" dirty="0"/>
                  <a:t>simplicial complex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→⋯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has </a:t>
                </a:r>
                <a:r>
                  <a:rPr lang="en-GB" dirty="0" err="1"/>
                  <a:t>cochains</a:t>
                </a: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1,2,3,⋯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,⋯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123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,⋯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The cup product is defined</a:t>
                </a:r>
                <a:br>
                  <a:rPr lang="en-GB" dirty="0"/>
                </a:br>
                <a:br>
                  <a:rPr lang="en-GB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⋯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,⋯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, 0 otherwise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E5B3E8-9E2A-3AB7-D7B9-6F7D8F0001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09ACD5-1144-47C6-FBEB-AADD422A2928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09ACD5-1144-47C6-FBEB-AADD422A2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B5CBA5A9-016F-BE28-7D6F-BA39CBFE1992}"/>
              </a:ext>
            </a:extLst>
          </p:cNvPr>
          <p:cNvGrpSpPr/>
          <p:nvPr/>
        </p:nvGrpSpPr>
        <p:grpSpPr>
          <a:xfrm>
            <a:off x="5124450" y="1955800"/>
            <a:ext cx="1943099" cy="369332"/>
            <a:chOff x="5124450" y="1955800"/>
            <a:chExt cx="1943099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381BAC9-02CC-A27A-D0FE-BEAD7F4F5A08}"/>
                    </a:ext>
                  </a:extLst>
                </p:cNvPr>
                <p:cNvSpPr txBox="1"/>
                <p:nvPr/>
              </p:nvSpPr>
              <p:spPr>
                <a:xfrm>
                  <a:off x="5124450" y="1955800"/>
                  <a:ext cx="2396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381BAC9-02CC-A27A-D0FE-BEAD7F4F5A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4450" y="1955800"/>
                  <a:ext cx="239681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33333" r="-28205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A61B065-996E-FF67-66D8-9611FA5AEA4B}"/>
                    </a:ext>
                  </a:extLst>
                </p:cNvPr>
                <p:cNvSpPr txBox="1"/>
                <p:nvPr/>
              </p:nvSpPr>
              <p:spPr>
                <a:xfrm>
                  <a:off x="5976159" y="1955800"/>
                  <a:ext cx="2396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A61B065-996E-FF67-66D8-9611FA5AEA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6159" y="1955800"/>
                  <a:ext cx="239681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32500" r="-25000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B671618-98EF-D10B-C39E-E0E0445BABB1}"/>
                    </a:ext>
                  </a:extLst>
                </p:cNvPr>
                <p:cNvSpPr txBox="1"/>
                <p:nvPr/>
              </p:nvSpPr>
              <p:spPr>
                <a:xfrm>
                  <a:off x="6827868" y="1955800"/>
                  <a:ext cx="2396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B671618-98EF-D10B-C39E-E0E0445BAB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7868" y="1955800"/>
                  <a:ext cx="239681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33333" r="-28205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14EDA5D-8C50-59CD-5D74-4438AEB29F3C}"/>
              </a:ext>
            </a:extLst>
          </p:cNvPr>
          <p:cNvSpPr txBox="1"/>
          <p:nvPr/>
        </p:nvSpPr>
        <p:spPr>
          <a:xfrm>
            <a:off x="250371" y="6176963"/>
            <a:ext cx="116912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>
                <a:effectLst/>
              </a:rPr>
              <a:t>[1] Zhou, L. </a:t>
            </a:r>
            <a:r>
              <a:rPr lang="en-GB" i="1" dirty="0">
                <a:effectLst/>
                <a:hlinkClick r:id="rId7"/>
              </a:rPr>
              <a:t>The cup product operation</a:t>
            </a:r>
            <a:r>
              <a:rPr lang="en-GB" dirty="0">
                <a:effectLst/>
              </a:rPr>
              <a:t>, </a:t>
            </a:r>
            <a:r>
              <a:rPr lang="en-GB" i="1" dirty="0">
                <a:effectLst/>
              </a:rPr>
              <a:t>YouTube</a:t>
            </a:r>
            <a:r>
              <a:rPr lang="en-GB" dirty="0">
                <a:effectLst/>
              </a:rPr>
              <a:t>.</a:t>
            </a:r>
          </a:p>
          <a:p>
            <a:r>
              <a:rPr lang="en-GB" dirty="0"/>
              <a:t>[2] Nanda, V., </a:t>
            </a:r>
            <a:r>
              <a:rPr lang="en-GB" i="1" dirty="0">
                <a:hlinkClick r:id="rId8"/>
              </a:rPr>
              <a:t>Computational algebraic topology</a:t>
            </a:r>
            <a:r>
              <a:rPr lang="en-GB" i="1" dirty="0"/>
              <a:t>.</a:t>
            </a:r>
            <a:endParaRPr lang="en-GB" dirty="0"/>
          </a:p>
          <a:p>
            <a:pPr>
              <a:buNone/>
            </a:pPr>
            <a:endParaRPr lang="en-GB" dirty="0">
              <a:effectLst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B8EDD4F-974A-A016-A65D-F1A53F251A79}"/>
                  </a:ext>
                </a:extLst>
              </p:cNvPr>
              <p:cNvSpPr/>
              <p:nvPr/>
            </p:nvSpPr>
            <p:spPr>
              <a:xfrm>
                <a:off x="8937171" y="1477684"/>
                <a:ext cx="2416629" cy="132556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: vertices</a:t>
                </a:r>
                <a:br>
                  <a:rPr lang="en-GB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: oriented edges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: oriented triangles</a:t>
                </a: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B8EDD4F-974A-A016-A65D-F1A53F251A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7171" y="1477684"/>
                <a:ext cx="2416629" cy="13255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624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90A0A-96A2-459A-DBD0-0EC7233F4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B574052E-E32B-E48F-450B-5CE6D32F39BF}"/>
              </a:ext>
            </a:extLst>
          </p:cNvPr>
          <p:cNvSpPr/>
          <p:nvPr/>
        </p:nvSpPr>
        <p:spPr>
          <a:xfrm>
            <a:off x="1055915" y="2634343"/>
            <a:ext cx="3428999" cy="2754086"/>
          </a:xfrm>
          <a:prstGeom prst="triangle">
            <a:avLst/>
          </a:prstGeom>
          <a:solidFill>
            <a:srgbClr val="FFFF00">
              <a:alpha val="50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93058B-6F2B-1E91-8508-A6201DFEBFE6}"/>
              </a:ext>
            </a:extLst>
          </p:cNvPr>
          <p:cNvSpPr/>
          <p:nvPr/>
        </p:nvSpPr>
        <p:spPr>
          <a:xfrm>
            <a:off x="2639785" y="2503714"/>
            <a:ext cx="261257" cy="2612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69AD994-314E-B66C-909E-EA174B1196DC}"/>
              </a:ext>
            </a:extLst>
          </p:cNvPr>
          <p:cNvSpPr/>
          <p:nvPr/>
        </p:nvSpPr>
        <p:spPr>
          <a:xfrm>
            <a:off x="925286" y="5257800"/>
            <a:ext cx="261257" cy="2612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9E16D80-191E-B9CB-3083-D1CFFBB447CF}"/>
              </a:ext>
            </a:extLst>
          </p:cNvPr>
          <p:cNvSpPr/>
          <p:nvPr/>
        </p:nvSpPr>
        <p:spPr>
          <a:xfrm>
            <a:off x="4354285" y="5257799"/>
            <a:ext cx="261257" cy="2612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5793165-DEB7-29AC-B0BB-A29F8C0DE768}"/>
              </a:ext>
            </a:extLst>
          </p:cNvPr>
          <p:cNvSpPr/>
          <p:nvPr/>
        </p:nvSpPr>
        <p:spPr>
          <a:xfrm>
            <a:off x="5965371" y="3880757"/>
            <a:ext cx="261257" cy="2612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97C9C39-9002-93FC-F59D-BF3A96ED89AB}"/>
              </a:ext>
            </a:extLst>
          </p:cNvPr>
          <p:cNvSpPr/>
          <p:nvPr/>
        </p:nvSpPr>
        <p:spPr>
          <a:xfrm>
            <a:off x="5965371" y="2137082"/>
            <a:ext cx="261257" cy="2612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5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31C7BB1-B4F7-8A21-83DC-DEC8494443BF}"/>
              </a:ext>
            </a:extLst>
          </p:cNvPr>
          <p:cNvCxnSpPr>
            <a:cxnSpLocks/>
            <a:stCxn id="12" idx="7"/>
            <a:endCxn id="14" idx="3"/>
          </p:cNvCxnSpPr>
          <p:nvPr/>
        </p:nvCxnSpPr>
        <p:spPr>
          <a:xfrm flipV="1">
            <a:off x="4577282" y="4103754"/>
            <a:ext cx="1426349" cy="11923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7C35F8B-B1B0-AE82-1AAC-36B62F2B9F8F}"/>
              </a:ext>
            </a:extLst>
          </p:cNvPr>
          <p:cNvCxnSpPr>
            <a:cxnSpLocks/>
            <a:stCxn id="14" idx="0"/>
            <a:endCxn id="16" idx="4"/>
          </p:cNvCxnSpPr>
          <p:nvPr/>
        </p:nvCxnSpPr>
        <p:spPr>
          <a:xfrm flipV="1">
            <a:off x="6096000" y="2398339"/>
            <a:ext cx="0" cy="14824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41AFCA0-C042-7807-EBFF-774572988F55}"/>
                  </a:ext>
                </a:extLst>
              </p:cNvPr>
              <p:cNvSpPr txBox="1"/>
              <p:nvPr/>
            </p:nvSpPr>
            <p:spPr>
              <a:xfrm>
                <a:off x="7315200" y="1715862"/>
                <a:ext cx="4694106" cy="4893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1,2,3,4,5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1,2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2,3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3,4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,(4,5)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1,2,3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123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345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∉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2400" b="0" dirty="0"/>
              </a:p>
              <a:p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1∪1=1</m:t>
                      </m:r>
                    </m:oMath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1∪12=12</m:t>
                      </m:r>
                    </m:oMath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12∪1=0</m:t>
                      </m:r>
                    </m:oMath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13∪12=0</m:t>
                      </m:r>
                    </m:oMath>
                  </m:oMathPara>
                </a14:m>
                <a:endParaRPr lang="en-GB" sz="2400" b="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41AFCA0-C042-7807-EBFF-774572988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0" y="1715862"/>
                <a:ext cx="4694106" cy="48936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31859F1-337C-21EA-19D7-A54349EE3AF1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31859F1-337C-21EA-19D7-A54349EE3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317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F317D-A1A7-E9CA-D6F2-B413BF2B3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63FCB-8C2A-3CD2-54D6-DB0276A6C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Cup product (simplexes)</a:t>
            </a: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B6A56402-A161-C8FC-CE68-E77F76DEBB05}"/>
              </a:ext>
            </a:extLst>
          </p:cNvPr>
          <p:cNvSpPr/>
          <p:nvPr/>
        </p:nvSpPr>
        <p:spPr>
          <a:xfrm>
            <a:off x="1055915" y="2634343"/>
            <a:ext cx="3428999" cy="2754086"/>
          </a:xfrm>
          <a:prstGeom prst="triangle">
            <a:avLst/>
          </a:prstGeom>
          <a:solidFill>
            <a:srgbClr val="FFFF00">
              <a:alpha val="50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407FF94-393E-ED78-326F-E6366AFDE020}"/>
              </a:ext>
            </a:extLst>
          </p:cNvPr>
          <p:cNvSpPr/>
          <p:nvPr/>
        </p:nvSpPr>
        <p:spPr>
          <a:xfrm>
            <a:off x="2639785" y="2503714"/>
            <a:ext cx="261257" cy="2612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59C3D3D-2D7D-0521-96E1-B2B55859E7DD}"/>
              </a:ext>
            </a:extLst>
          </p:cNvPr>
          <p:cNvSpPr/>
          <p:nvPr/>
        </p:nvSpPr>
        <p:spPr>
          <a:xfrm>
            <a:off x="925286" y="5257800"/>
            <a:ext cx="261257" cy="2612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E402AC-D630-23BA-2A61-742902E09D16}"/>
              </a:ext>
            </a:extLst>
          </p:cNvPr>
          <p:cNvSpPr/>
          <p:nvPr/>
        </p:nvSpPr>
        <p:spPr>
          <a:xfrm>
            <a:off x="4354285" y="5257799"/>
            <a:ext cx="261257" cy="2612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174E837-8FEF-2094-1895-379C868ABDBC}"/>
              </a:ext>
            </a:extLst>
          </p:cNvPr>
          <p:cNvSpPr/>
          <p:nvPr/>
        </p:nvSpPr>
        <p:spPr>
          <a:xfrm>
            <a:off x="5965371" y="3880757"/>
            <a:ext cx="261257" cy="2612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9378EB2-F137-1113-B0E5-11EC9E113F76}"/>
              </a:ext>
            </a:extLst>
          </p:cNvPr>
          <p:cNvSpPr/>
          <p:nvPr/>
        </p:nvSpPr>
        <p:spPr>
          <a:xfrm>
            <a:off x="5965371" y="2137082"/>
            <a:ext cx="261257" cy="26125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5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8EE57FD-C208-B39C-5251-11AD11F20864}"/>
              </a:ext>
            </a:extLst>
          </p:cNvPr>
          <p:cNvCxnSpPr>
            <a:cxnSpLocks/>
            <a:stCxn id="12" idx="7"/>
            <a:endCxn id="14" idx="3"/>
          </p:cNvCxnSpPr>
          <p:nvPr/>
        </p:nvCxnSpPr>
        <p:spPr>
          <a:xfrm flipV="1">
            <a:off x="4577282" y="4103754"/>
            <a:ext cx="1426349" cy="11923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315DA7-5A58-0BE6-BBF8-9FCB4279F150}"/>
              </a:ext>
            </a:extLst>
          </p:cNvPr>
          <p:cNvCxnSpPr>
            <a:cxnSpLocks/>
            <a:stCxn id="14" idx="0"/>
            <a:endCxn id="16" idx="4"/>
          </p:cNvCxnSpPr>
          <p:nvPr/>
        </p:nvCxnSpPr>
        <p:spPr>
          <a:xfrm flipV="1">
            <a:off x="6096000" y="2398339"/>
            <a:ext cx="0" cy="14824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2D55496-216A-74D2-5182-BD97C07934A4}"/>
                  </a:ext>
                </a:extLst>
              </p:cNvPr>
              <p:cNvSpPr txBox="1"/>
              <p:nvPr/>
            </p:nvSpPr>
            <p:spPr>
              <a:xfrm>
                <a:off x="7315200" y="1715862"/>
                <a:ext cx="4694106" cy="4893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1,2,3,4,5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1,2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2,3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3,4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,(4,5)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1,2,3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123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345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∉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2400" b="0" dirty="0"/>
              </a:p>
              <a:p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1∪1=1</m:t>
                      </m:r>
                    </m:oMath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1∪12=12</m:t>
                      </m:r>
                    </m:oMath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12∪1=0</m:t>
                      </m:r>
                    </m:oMath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13∪12=0</m:t>
                      </m:r>
                    </m:oMath>
                  </m:oMathPara>
                </a14:m>
                <a:endParaRPr lang="en-GB" sz="2400" b="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2D55496-216A-74D2-5182-BD97C0793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0" y="1715862"/>
                <a:ext cx="4694106" cy="48936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-Shape 6">
            <a:extLst>
              <a:ext uri="{FF2B5EF4-FFF2-40B4-BE49-F238E27FC236}">
                <a16:creationId xmlns:a16="http://schemas.microsoft.com/office/drawing/2014/main" id="{66EF9AEB-DCB8-9CF8-A886-6AAB64B3F7CA}"/>
              </a:ext>
            </a:extLst>
          </p:cNvPr>
          <p:cNvSpPr/>
          <p:nvPr/>
        </p:nvSpPr>
        <p:spPr>
          <a:xfrm rot="21197050">
            <a:off x="1726293" y="3973125"/>
            <a:ext cx="261258" cy="261258"/>
          </a:xfrm>
          <a:prstGeom prst="corner">
            <a:avLst>
              <a:gd name="adj1" fmla="val 22500"/>
              <a:gd name="adj2" fmla="val 225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26697D7E-DC10-7B4B-4FA6-BA201E0CADFA}"/>
              </a:ext>
            </a:extLst>
          </p:cNvPr>
          <p:cNvSpPr/>
          <p:nvPr/>
        </p:nvSpPr>
        <p:spPr>
          <a:xfrm rot="13749162">
            <a:off x="2459365" y="5257797"/>
            <a:ext cx="261258" cy="261258"/>
          </a:xfrm>
          <a:prstGeom prst="corner">
            <a:avLst>
              <a:gd name="adj1" fmla="val 22500"/>
              <a:gd name="adj2" fmla="val 225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L-Shape 14">
            <a:extLst>
              <a:ext uri="{FF2B5EF4-FFF2-40B4-BE49-F238E27FC236}">
                <a16:creationId xmlns:a16="http://schemas.microsoft.com/office/drawing/2014/main" id="{867493F2-4B04-7B95-BB58-BC69C5555AFF}"/>
              </a:ext>
            </a:extLst>
          </p:cNvPr>
          <p:cNvSpPr/>
          <p:nvPr/>
        </p:nvSpPr>
        <p:spPr>
          <a:xfrm rot="16855386">
            <a:off x="3553410" y="3981130"/>
            <a:ext cx="261258" cy="261258"/>
          </a:xfrm>
          <a:prstGeom prst="corner">
            <a:avLst>
              <a:gd name="adj1" fmla="val 22500"/>
              <a:gd name="adj2" fmla="val 225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25BFF86A-92C1-2BED-20EE-273C633B53AF}"/>
              </a:ext>
            </a:extLst>
          </p:cNvPr>
          <p:cNvSpPr/>
          <p:nvPr/>
        </p:nvSpPr>
        <p:spPr>
          <a:xfrm rot="11625140">
            <a:off x="5094513" y="4569277"/>
            <a:ext cx="261258" cy="261258"/>
          </a:xfrm>
          <a:prstGeom prst="corner">
            <a:avLst>
              <a:gd name="adj1" fmla="val 22500"/>
              <a:gd name="adj2" fmla="val 225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4BA28993-8943-2A11-4FD2-57DE68D84A1B}"/>
              </a:ext>
            </a:extLst>
          </p:cNvPr>
          <p:cNvSpPr/>
          <p:nvPr/>
        </p:nvSpPr>
        <p:spPr>
          <a:xfrm rot="8056460">
            <a:off x="5968251" y="2968830"/>
            <a:ext cx="261258" cy="261258"/>
          </a:xfrm>
          <a:prstGeom prst="corner">
            <a:avLst>
              <a:gd name="adj1" fmla="val 22500"/>
              <a:gd name="adj2" fmla="val 225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B07365F-F2AF-6C60-AC40-E85980E08054}"/>
                  </a:ext>
                </a:extLst>
              </p:cNvPr>
              <p:cNvSpPr txBox="1"/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∪: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  <m:r>
                        <m:rPr>
                          <m:aln/>
                        </m:rPr>
                        <a:rPr lang="en-GB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B07365F-F2AF-6C60-AC40-E85980E08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886" y="365125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>
            <a:extLst>
              <a:ext uri="{FF2B5EF4-FFF2-40B4-BE49-F238E27FC236}">
                <a16:creationId xmlns:a16="http://schemas.microsoft.com/office/drawing/2014/main" id="{F09FAB20-43D0-519F-F5A1-3F09678091F3}"/>
              </a:ext>
            </a:extLst>
          </p:cNvPr>
          <p:cNvSpPr/>
          <p:nvPr/>
        </p:nvSpPr>
        <p:spPr>
          <a:xfrm>
            <a:off x="925286" y="5981700"/>
            <a:ext cx="5170714" cy="722277"/>
          </a:xfrm>
          <a:prstGeom prst="rect">
            <a:avLst/>
          </a:prstGeom>
          <a:solidFill>
            <a:srgbClr val="FF0000">
              <a:alpha val="50000"/>
            </a:srgbClr>
          </a:solidFill>
          <a:ln w="412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Cup product depends on </a:t>
            </a:r>
            <a:r>
              <a:rPr lang="en-GB" sz="2400" b="1" dirty="0">
                <a:solidFill>
                  <a:schemeClr val="tx1"/>
                </a:solidFill>
              </a:rPr>
              <a:t>orientation</a:t>
            </a:r>
          </a:p>
        </p:txBody>
      </p:sp>
    </p:spTree>
    <p:extLst>
      <p:ext uri="{BB962C8B-B14F-4D97-AF65-F5344CB8AC3E}">
        <p14:creationId xmlns:p14="http://schemas.microsoft.com/office/powerpoint/2010/main" val="837112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2617</Words>
  <Application>Microsoft Office PowerPoint</Application>
  <PresentationFormat>Widescreen</PresentationFormat>
  <Paragraphs>579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Aptos</vt:lpstr>
      <vt:lpstr>Aptos Display</vt:lpstr>
      <vt:lpstr>Arial</vt:lpstr>
      <vt:lpstr>Cambria Math</vt:lpstr>
      <vt:lpstr>Office Theme</vt:lpstr>
      <vt:lpstr>Cup products and CCZ</vt:lpstr>
      <vt:lpstr>Outline</vt:lpstr>
      <vt:lpstr>Summary</vt:lpstr>
      <vt:lpstr>Diagonal quantum gates </vt:lpstr>
      <vt:lpstr>Cup product (informal) 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Cup product (simplexes)</vt:lpstr>
      <vt:lpstr>Summary</vt:lpstr>
      <vt:lpstr>Summary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classical codes</vt:lpstr>
      <vt:lpstr>Cup products on tensor products</vt:lpstr>
      <vt:lpstr>Cup products on tensor products</vt:lpstr>
      <vt:lpstr>Cup products on tensor products</vt:lpstr>
      <vt:lpstr>Cup products on tensor products</vt:lpstr>
      <vt:lpstr>Cup products on tensor products</vt:lpstr>
      <vt:lpstr>Cohomology invariants on tensor products</vt:lpstr>
      <vt:lpstr>Cohomology invariants on tensor products</vt:lpstr>
      <vt:lpstr>Cup product (simplexes)</vt:lpstr>
      <vt:lpstr>Cohomology invariants on tensor products</vt:lpstr>
      <vt:lpstr>Cohomology invariants on tensor products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Ryan Tiew</dc:creator>
  <cp:lastModifiedBy>Ryan Tiew</cp:lastModifiedBy>
  <cp:revision>1</cp:revision>
  <dcterms:created xsi:type="dcterms:W3CDTF">2026-08-10T06:59:22Z</dcterms:created>
  <dcterms:modified xsi:type="dcterms:W3CDTF">2026-08-11T13:25:28Z</dcterms:modified>
</cp:coreProperties>
</file>