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7" Type="http://schemas.microsoft.com/office/2020/02/relationships/classificationlabels" Target="docMetadata/LabelInfo.xml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6" Type="http://schemas.openxmlformats.org/officeDocument/2006/relationships/custom-properties" Target="docProps/custom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88" r:id="rId4"/>
  </p:sldMasterIdLst>
  <p:notesMasterIdLst>
    <p:notesMasterId r:id="rId45"/>
  </p:notesMasterIdLst>
  <p:handoutMasterIdLst>
    <p:handoutMasterId r:id="rId46"/>
  </p:handoutMasterIdLst>
  <p:sldIdLst>
    <p:sldId id="1130" r:id="rId5"/>
    <p:sldId id="1267" r:id="rId6"/>
    <p:sldId id="1133" r:id="rId7"/>
    <p:sldId id="1225" r:id="rId8"/>
    <p:sldId id="1259" r:id="rId9"/>
    <p:sldId id="1260" r:id="rId10"/>
    <p:sldId id="1262" r:id="rId11"/>
    <p:sldId id="1263" r:id="rId12"/>
    <p:sldId id="1234" r:id="rId13"/>
    <p:sldId id="1266" r:id="rId14"/>
    <p:sldId id="1224" r:id="rId15"/>
    <p:sldId id="1226" r:id="rId16"/>
    <p:sldId id="1227" r:id="rId17"/>
    <p:sldId id="1229" r:id="rId18"/>
    <p:sldId id="1228" r:id="rId19"/>
    <p:sldId id="1230" r:id="rId20"/>
    <p:sldId id="1233" r:id="rId21"/>
    <p:sldId id="1235" r:id="rId22"/>
    <p:sldId id="1242" r:id="rId23"/>
    <p:sldId id="1239" r:id="rId24"/>
    <p:sldId id="1241" r:id="rId25"/>
    <p:sldId id="1240" r:id="rId26"/>
    <p:sldId id="1245" r:id="rId27"/>
    <p:sldId id="1244" r:id="rId28"/>
    <p:sldId id="1246" r:id="rId29"/>
    <p:sldId id="1243" r:id="rId30"/>
    <p:sldId id="1247" r:id="rId31"/>
    <p:sldId id="1248" r:id="rId32"/>
    <p:sldId id="1252" r:id="rId33"/>
    <p:sldId id="1251" r:id="rId34"/>
    <p:sldId id="1253" r:id="rId35"/>
    <p:sldId id="1249" r:id="rId36"/>
    <p:sldId id="1254" r:id="rId37"/>
    <p:sldId id="1255" r:id="rId38"/>
    <p:sldId id="1268" r:id="rId39"/>
    <p:sldId id="1269" r:id="rId40"/>
    <p:sldId id="1264" r:id="rId41"/>
    <p:sldId id="1270" r:id="rId42"/>
    <p:sldId id="1147" r:id="rId43"/>
    <p:sldId id="1187" r:id="rId44"/>
  </p:sldIdLst>
  <p:sldSz cx="12192000" cy="6858000"/>
  <p:notesSz cx="6811963" cy="9942513"/>
  <p:embeddedFontLst>
    <p:embeddedFont>
      <p:font typeface="AkayaKanadaka" panose="02010502080401010103" pitchFamily="2" charset="77"/>
      <p:regular r:id="rId47"/>
    </p:embeddedFont>
    <p:embeddedFont>
      <p:font typeface="Cambria Math" panose="02040503050406030204" pitchFamily="18" charset="0"/>
      <p:regular r:id="rId48"/>
    </p:embeddedFont>
    <p:embeddedFont>
      <p:font typeface="Rubik" pitchFamily="2" charset="-79"/>
      <p:regular r:id="rId49"/>
      <p:bold r:id="rId50"/>
      <p:italic r:id="rId51"/>
      <p:boldItalic r:id="rId52"/>
    </p:embeddedFont>
    <p:embeddedFont>
      <p:font typeface="Rubik Bold" pitchFamily="2" charset="-79"/>
      <p:bold r:id="rId53"/>
      <p:italic r:id="rId54"/>
      <p:boldItalic r:id="rId55"/>
    </p:embeddedFont>
    <p:embeddedFont>
      <p:font typeface="Rubik Light" pitchFamily="2" charset="-79"/>
      <p:regular r:id="rId56"/>
      <p:italic r:id="rId57"/>
    </p:embeddedFont>
    <p:embeddedFont>
      <p:font typeface="Rubik Medium" pitchFamily="2" charset="-79"/>
      <p:regular r:id="rId58"/>
      <p:italic r:id="rId59"/>
    </p:embeddedFont>
    <p:embeddedFont>
      <p:font typeface="Rubik SemiBold" pitchFamily="2" charset="-79"/>
      <p:regular r:id="rId60"/>
      <p:bold r:id="rId61"/>
      <p:italic r:id="rId62"/>
      <p:boldItalic r:id="rId63"/>
    </p:embeddedFont>
  </p:embeddedFontLst>
  <p:custDataLst>
    <p:tags r:id="rId64"/>
  </p:custDataLst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Template" id="{4129B1AA-F415-40C7-8A1B-FE0CBD68AF90}">
          <p14:sldIdLst>
            <p14:sldId id="1130"/>
            <p14:sldId id="1267"/>
            <p14:sldId id="1133"/>
            <p14:sldId id="1225"/>
            <p14:sldId id="1259"/>
            <p14:sldId id="1260"/>
            <p14:sldId id="1262"/>
            <p14:sldId id="1263"/>
            <p14:sldId id="1234"/>
            <p14:sldId id="1266"/>
            <p14:sldId id="1224"/>
            <p14:sldId id="1226"/>
            <p14:sldId id="1227"/>
            <p14:sldId id="1229"/>
            <p14:sldId id="1228"/>
            <p14:sldId id="1230"/>
            <p14:sldId id="1233"/>
            <p14:sldId id="1235"/>
            <p14:sldId id="1242"/>
            <p14:sldId id="1239"/>
            <p14:sldId id="1241"/>
            <p14:sldId id="1240"/>
            <p14:sldId id="1245"/>
            <p14:sldId id="1244"/>
            <p14:sldId id="1246"/>
            <p14:sldId id="1243"/>
            <p14:sldId id="1247"/>
            <p14:sldId id="1248"/>
            <p14:sldId id="1252"/>
            <p14:sldId id="1251"/>
            <p14:sldId id="1253"/>
            <p14:sldId id="1249"/>
            <p14:sldId id="1254"/>
            <p14:sldId id="1255"/>
            <p14:sldId id="1268"/>
            <p14:sldId id="1269"/>
            <p14:sldId id="1264"/>
            <p14:sldId id="1270"/>
            <p14:sldId id="1147"/>
            <p14:sldId id="1187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83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C5DEE214-5536-7452-4D84-E4C6E5DA8EB1}" name="Viktor PESSIN" initials="VP" userId="S::viktor.pessin@mprez.fr::b47e0520-a3da-4e0e-9d0d-44da10a6d9ed" providerId="AD"/>
  <p188:author id="{AAE9F416-C79B-EC80-361C-B84654EDD67D}" name="Lelys Hrvatin Jugovac" initials="LJ" userId="IiaBeT+CKke7KPGV3xW4kTRpaM1m7rnmpznE631NVd8=" providerId="None"/>
  <p188:author id="{CD7EB44C-8EB1-0D3A-0B07-F398E768DE20}" name="Matthieu MONCOIFFET" initials="MM" userId="S::matthieu.moncoiffet@mprez.fr::5881eea6-655d-436e-b931-e0ad3b183c03" providerId="AD"/>
  <p188:author id="{3AE9CF59-2E35-D633-4EAF-6EF2089399E7}" name="Sabrina SANTOS" initials="SS" userId="S::sabrina.santos@mprez.fr::e32d6791-6a71-420f-924b-99d9e2575719" providerId="AD"/>
  <p188:author id="{98D77384-FEF5-A132-1836-836454F8B409}" name="Lou Guittard" initials="" userId="S::lou.guittard@mprez.fr::7c19f4b2-2dce-46fe-84e3-ff238ed5c36b" providerId="AD"/>
  <p188:author id="{B7F99BBE-8DC9-D8C9-CA60-D8B0949BF956}" name="Mélanie LAFFIAC" initials="ML" userId="S::melanie.laffiac@mprez.fr::3743ec22-91f3-480c-9716-dbb2ad599adf" providerId="AD"/>
  <p188:author id="{9E4B65F7-EDC1-1EA1-80F3-5B482554CDA2}" name="Léa Cherbonnier" initials="LC" userId="S::lea.cherbonnier@mprez.fr::ceb85366-8716-4639-9fc9-dc8fac2f2a9a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10211"/>
    <a:srgbClr val="DBFF9B"/>
    <a:srgbClr val="06282D"/>
    <a:srgbClr val="FFFFFF"/>
    <a:srgbClr val="EAEAEA"/>
    <a:srgbClr val="FF33CC"/>
    <a:srgbClr val="E6A134"/>
    <a:srgbClr val="080C1C"/>
    <a:srgbClr val="FF8EFF"/>
    <a:srgbClr val="F2F2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680" autoAdjust="0"/>
    <p:restoredTop sz="96376"/>
  </p:normalViewPr>
  <p:slideViewPr>
    <p:cSldViewPr snapToGrid="0">
      <p:cViewPr>
        <p:scale>
          <a:sx n="108" d="100"/>
          <a:sy n="108" d="100"/>
        </p:scale>
        <p:origin x="1072" y="664"/>
      </p:cViewPr>
      <p:guideLst>
        <p:guide orient="horz" pos="2183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42" Type="http://schemas.openxmlformats.org/officeDocument/2006/relationships/slide" Target="slides/slide38.xml"/><Relationship Id="rId47" Type="http://schemas.openxmlformats.org/officeDocument/2006/relationships/font" Target="fonts/font1.fntdata"/><Relationship Id="rId63" Type="http://schemas.openxmlformats.org/officeDocument/2006/relationships/font" Target="fonts/font17.fntdata"/><Relationship Id="rId68" Type="http://schemas.openxmlformats.org/officeDocument/2006/relationships/tableStyles" Target="tableStyle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notesMaster" Target="notesMasters/notesMaster1.xml"/><Relationship Id="rId53" Type="http://schemas.openxmlformats.org/officeDocument/2006/relationships/font" Target="fonts/font7.fntdata"/><Relationship Id="rId58" Type="http://schemas.openxmlformats.org/officeDocument/2006/relationships/font" Target="fonts/font12.fntdata"/><Relationship Id="rId66" Type="http://schemas.openxmlformats.org/officeDocument/2006/relationships/viewProps" Target="viewProps.xml"/><Relationship Id="rId5" Type="http://schemas.openxmlformats.org/officeDocument/2006/relationships/slide" Target="slides/slide1.xml"/><Relationship Id="rId61" Type="http://schemas.openxmlformats.org/officeDocument/2006/relationships/font" Target="fonts/font15.fntdata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font" Target="fonts/font2.fntdata"/><Relationship Id="rId56" Type="http://schemas.openxmlformats.org/officeDocument/2006/relationships/font" Target="fonts/font10.fntdata"/><Relationship Id="rId64" Type="http://schemas.openxmlformats.org/officeDocument/2006/relationships/tags" Target="tags/tag1.xml"/><Relationship Id="rId69" Type="http://schemas.microsoft.com/office/2018/10/relationships/authors" Target="authors.xml"/><Relationship Id="rId8" Type="http://schemas.openxmlformats.org/officeDocument/2006/relationships/slide" Target="slides/slide4.xml"/><Relationship Id="rId51" Type="http://schemas.openxmlformats.org/officeDocument/2006/relationships/font" Target="fonts/font5.fntdata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handoutMaster" Target="handoutMasters/handoutMaster1.xml"/><Relationship Id="rId59" Type="http://schemas.openxmlformats.org/officeDocument/2006/relationships/font" Target="fonts/font13.fntdata"/><Relationship Id="rId67" Type="http://schemas.openxmlformats.org/officeDocument/2006/relationships/theme" Target="theme/theme1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font" Target="fonts/font8.fntdata"/><Relationship Id="rId62" Type="http://schemas.openxmlformats.org/officeDocument/2006/relationships/font" Target="fonts/font16.fntdata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font" Target="fonts/font3.fntdata"/><Relationship Id="rId57" Type="http://schemas.openxmlformats.org/officeDocument/2006/relationships/font" Target="fonts/font11.fntdata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font" Target="fonts/font6.fntdata"/><Relationship Id="rId60" Type="http://schemas.openxmlformats.org/officeDocument/2006/relationships/font" Target="fonts/font14.fntdata"/><Relationship Id="rId65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Relationship Id="rId34" Type="http://schemas.openxmlformats.org/officeDocument/2006/relationships/slide" Target="slides/slide30.xml"/><Relationship Id="rId50" Type="http://schemas.openxmlformats.org/officeDocument/2006/relationships/font" Target="fonts/font4.fntdata"/><Relationship Id="rId55" Type="http://schemas.openxmlformats.org/officeDocument/2006/relationships/font" Target="fonts/font9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0CA511CC-EEE2-21E3-8C7A-91076F2C221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1163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91F4DA5-5EBB-DFFA-DE11-39264084FCE4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9213" y="0"/>
            <a:ext cx="2951162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617B51A-0BDB-4369-998E-A552CE29BA37}" type="datetimeFigureOut">
              <a:rPr lang="pt-BR" smtClean="0"/>
              <a:t>05/08/2026</a:t>
            </a:fld>
            <a:endParaRPr lang="pt-B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9E16464-9F47-D873-21CF-AF19AD7EB14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44038"/>
            <a:ext cx="2951163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E30F846-0524-4817-6C68-71FF6690F01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9213" y="9444038"/>
            <a:ext cx="2951162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3C62A22-87A3-4249-9785-E577EC39C700}" type="slidenum">
              <a:rPr lang="pt-BR" smtClean="0"/>
              <a:t>‹N°›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8114549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1851" cy="49885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Rubik" panose="020B0604020202020204" charset="-79"/>
              </a:defRPr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58536" y="0"/>
            <a:ext cx="2951851" cy="49885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Rubik" panose="020B0604020202020204" charset="-79"/>
              </a:defRPr>
            </a:lvl1pPr>
          </a:lstStyle>
          <a:p>
            <a:fld id="{9E10C583-19DF-43E6-AF16-A7C373151BC4}" type="datetimeFigureOut">
              <a:rPr lang="fr-FR" smtClean="0"/>
              <a:pPr/>
              <a:t>05/08/2026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423863" y="1243013"/>
            <a:ext cx="5964237" cy="33559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1197" y="4784835"/>
            <a:ext cx="5449570" cy="391486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43662"/>
            <a:ext cx="2951851" cy="49885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Rubik" panose="020B0604020202020204" charset="-79"/>
              </a:defRPr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58536" y="9443662"/>
            <a:ext cx="2951851" cy="49885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Rubik" panose="020B0604020202020204" charset="-79"/>
              </a:defRPr>
            </a:lvl1pPr>
          </a:lstStyle>
          <a:p>
            <a:fld id="{632AE093-07E4-4A08-9DFF-4A996E98E45F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624923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Rubik" panose="020B0604020202020204" charset="-79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Rubik" panose="020B0604020202020204" charset="-79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Rubik" panose="020B0604020202020204" charset="-79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Rubik" panose="020B0604020202020204" charset="-79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Rubik" panose="020B0604020202020204" charset="-79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2AE093-07E4-4A08-9DFF-4A996E98E45F}" type="slidenum">
              <a:rPr lang="fr-FR" smtClean="0"/>
              <a:pPr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3293780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BC5235-2F79-6FA6-9BD9-8178BFA438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D6719E2-DA85-4593-7D9F-DC9C33B52B9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336CA9E-23C3-AEF3-5F3A-F8A1C58153B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9F21FFD-BD1F-2D93-31A6-5CCABE5162E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2AE093-07E4-4A08-9DFF-4A996E98E45F}" type="slidenum">
              <a:rPr lang="fr-FR" smtClean="0"/>
              <a:pPr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1985896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B93268-725D-3BD3-7B23-EF444CB79B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6212D39-A1B1-D014-8851-10CB04E6FEF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6D388C0-78D5-A68B-BB8A-0F8BCE853D0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2D20D2B-4A6E-741C-D82E-BBC4E2B0AC2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2AE093-07E4-4A08-9DFF-4A996E98E45F}" type="slidenum">
              <a:rPr lang="fr-FR" smtClean="0"/>
              <a:pPr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222612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22B502-7428-88B7-010A-2500221AEB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4B27866-18DE-F23A-6028-043C64307CD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F681253-4EA2-9B83-B2C5-F17913709C5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CE12CBF-BEFF-3609-ED37-76FAB2EEF4C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2AE093-07E4-4A08-9DFF-4A996E98E45F}" type="slidenum">
              <a:rPr lang="fr-FR" smtClean="0"/>
              <a:pPr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3438433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F2A174-3FE9-9992-0EA2-2A54D42C9F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733F5B2-306D-3675-11B0-63E26535FB6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DB54A79-D49B-07F0-15E8-E9AC0B3CF61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BEF3F26-5AA4-81CD-822E-0F33A2A6843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2AE093-07E4-4A08-9DFF-4A996E98E45F}" type="slidenum">
              <a:rPr lang="fr-FR" smtClean="0"/>
              <a:pPr/>
              <a:t>13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6437443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F5ED46-2E1C-89E8-ADAE-23D424A1EA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C741DEF-9A42-D466-B587-9B7BD16B991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B3E0A09-B14F-B635-74E4-BF4E6A7C543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4DDCE86-8884-69F1-B89B-5B4FB95C1AA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2AE093-07E4-4A08-9DFF-4A996E98E45F}" type="slidenum">
              <a:rPr lang="fr-FR" smtClean="0"/>
              <a:pPr/>
              <a:t>14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6631055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7170D9-B4B4-743D-42EC-901C4FE8DB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5AE5750-5D7B-8557-D756-5A26590E025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D11F729-B4A2-DD2F-4442-0EED817773F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FF7F3AD-294B-BAE4-19FD-F2DC56CA491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2AE093-07E4-4A08-9DFF-4A996E98E45F}" type="slidenum">
              <a:rPr lang="fr-FR" smtClean="0"/>
              <a:pPr/>
              <a:t>15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1075361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9C1F87-B1E9-E626-CA70-6FF21D3726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2A316DA-ED5C-46D3-4CB4-A88FAAFA5E8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F470C62-8E6D-D42F-BE63-3A0D4478166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4C0EF2E-076B-B2F7-F838-9C7FD006A44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2AE093-07E4-4A08-9DFF-4A996E98E45F}" type="slidenum">
              <a:rPr lang="fr-FR" smtClean="0"/>
              <a:pPr/>
              <a:t>16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4462094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CC9D41-EC4C-A3EE-58B0-86ECB2B44C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8CAE550-5575-2A5B-6C62-05E0953B9AD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186A24D-ECA1-2229-D2E4-8BC48D9B4F6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88FBDCC-BBDA-3203-C68C-0B70474B7E2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2AE093-07E4-4A08-9DFF-4A996E98E45F}" type="slidenum">
              <a:rPr lang="fr-FR" smtClean="0"/>
              <a:pPr/>
              <a:t>17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9029706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C4AAD7-3BED-4241-B24E-404822F6FC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6BD5A38-F79D-7385-6BC3-4AB1436D0A3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32C9E02-0BB5-570B-6D97-D1CFDD64B59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95F6D5E-031A-73CD-9EFC-C6219808DA3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2AE093-07E4-4A08-9DFF-4A996E98E45F}" type="slidenum">
              <a:rPr lang="fr-FR" smtClean="0"/>
              <a:pPr/>
              <a:t>18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6961639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4C5B73-C59C-4851-BA05-18279DDB51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A59CC44-1649-7F49-088F-906FA26F39C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476DDC8-44C9-FF58-92D0-AA450AF022F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B3B321F-7CE6-BB4F-E261-E00626385DF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2AE093-07E4-4A08-9DFF-4A996E98E45F}" type="slidenum">
              <a:rPr lang="fr-FR" smtClean="0"/>
              <a:pPr/>
              <a:t>19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10038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C95A35-F8D4-94D8-F1CF-6570DD018C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1FAA522-AA36-933C-0493-95664C0F8CA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01132FF-17CE-8606-F7A3-3E3E69EA371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4D133AA-0FC4-4510-C9C6-2CB4963CA55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2AE093-07E4-4A08-9DFF-4A996E98E45F}" type="slidenum">
              <a:rPr lang="fr-FR" smtClean="0"/>
              <a:pPr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14131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590EAD-9ED6-78A8-6337-24CC71C507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645D118-7AE0-F506-9CCA-5F826385D41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56F1341-17F5-A907-341B-1193F0C0A51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F4B280C-B04A-6CC5-589C-FE8333E4631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2AE093-07E4-4A08-9DFF-4A996E98E45F}" type="slidenum">
              <a:rPr lang="fr-FR" smtClean="0"/>
              <a:pPr/>
              <a:t>20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2114493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6FECDD-3576-4BC5-6F24-641708769F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7763BD8-2D65-4F14-4385-B176641039D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33D22FF-CDCC-BF4C-E4EE-2EEBE448375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137B078-A2B6-9E66-056C-C479E6296D0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2AE093-07E4-4A08-9DFF-4A996E98E45F}" type="slidenum">
              <a:rPr lang="fr-FR" smtClean="0"/>
              <a:pPr/>
              <a:t>21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645081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9E4426-967A-F04B-763B-148E51F353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D567392-58C4-0196-BB4B-47AE18944C2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F0971AB-0EF5-99C8-D0E4-36FECEF9A75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6B8B056-2CFF-3773-0F23-9DA1E3CB47E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2AE093-07E4-4A08-9DFF-4A996E98E45F}" type="slidenum">
              <a:rPr lang="fr-FR" smtClean="0"/>
              <a:pPr/>
              <a:t>22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4521277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F3B971-FF3A-5AD2-7A13-F062D3E82E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138C004-E784-9C2F-77ED-3696F36D40B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6BDD76D-F324-B981-EDA3-1C8B2932E50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3C864B7-26BE-F774-1131-998417C1AC1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2AE093-07E4-4A08-9DFF-4A996E98E45F}" type="slidenum">
              <a:rPr lang="fr-FR" smtClean="0"/>
              <a:pPr/>
              <a:t>23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7264301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9F5A08-8148-1606-8FCB-DAAD3E5E59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618A7A0-0DA8-FB86-A1FE-753805EFC66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939F97B-C5DC-CD06-DD5F-6E0D263FA78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C5A47FF-C76E-37C2-6769-50F34059F67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2AE093-07E4-4A08-9DFF-4A996E98E45F}" type="slidenum">
              <a:rPr lang="fr-FR" smtClean="0"/>
              <a:pPr/>
              <a:t>24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9957550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C283E8-CA14-A25A-6DFB-AA2211F485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62552CE-03C3-BB46-7E4F-1B1FF640D4E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BD2F364-2E53-BDF1-408D-EDA8AA8B597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22BBC2A-23C2-EC5A-9CB2-38B2D109C02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2AE093-07E4-4A08-9DFF-4A996E98E45F}" type="slidenum">
              <a:rPr lang="fr-FR" smtClean="0"/>
              <a:pPr/>
              <a:t>25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7225678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193192-611D-9F89-654D-BC01720104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8FB6DDA-F7F9-B35E-0028-ADA05B0A491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9A87195-49D0-E9EB-DF6E-8EA05AED441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70B621-4F33-5A24-B32C-DA2FAFA5434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2AE093-07E4-4A08-9DFF-4A996E98E45F}" type="slidenum">
              <a:rPr lang="fr-FR" smtClean="0"/>
              <a:pPr/>
              <a:t>26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5616499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76F9B3-9BB5-9663-F669-3BC437A113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744B760-DDD1-AEAB-8A31-7EF919763A9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A5F6281-0AE2-5C99-E2ED-3390239EE6A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622CDD1-7790-5EA0-28FF-FA0ABB4F4CE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2AE093-07E4-4A08-9DFF-4A996E98E45F}" type="slidenum">
              <a:rPr lang="fr-FR" smtClean="0"/>
              <a:pPr/>
              <a:t>27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0730602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77D6D3-BBD2-9573-F91A-DFCA064588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3849B47-FD67-6B7B-9C73-EFABB44BAC2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9CDC356-093F-AF23-33F6-2C463750E49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3B6082A-5A7B-0EFF-1ABD-207D13D5676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2AE093-07E4-4A08-9DFF-4A996E98E45F}" type="slidenum">
              <a:rPr lang="fr-FR" smtClean="0"/>
              <a:pPr/>
              <a:t>28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62586913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1BD051-68E2-6ADD-9369-187CF73706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CC107D2-DD6D-3FB9-9FFB-BF3EC5A06F1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228C5C8-9B6C-3F1E-5A6E-52405E7C731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A3F7F21-AF95-76CE-52FB-C8B96FB50AA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2AE093-07E4-4A08-9DFF-4A996E98E45F}" type="slidenum">
              <a:rPr lang="fr-FR" smtClean="0"/>
              <a:pPr/>
              <a:t>29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7896932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2AE093-07E4-4A08-9DFF-4A996E98E45F}" type="slidenum">
              <a:rPr lang="fr-FR" smtClean="0"/>
              <a:pPr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94007922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387378-F2B5-AD04-2A9F-B25AED0A4D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1A2313E-15CA-C933-9AD9-DB00F4CA4EE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9A6E6F8-4490-E8D4-D1B2-98D78BBC664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EEB5EA6-9FB8-9BB5-12F4-071398654FD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2AE093-07E4-4A08-9DFF-4A996E98E45F}" type="slidenum">
              <a:rPr lang="fr-FR" smtClean="0"/>
              <a:pPr/>
              <a:t>30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8698395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D58213-C382-B1AF-704F-0A06E098F1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9CFF15D-3E2C-A087-947A-E38322C48DB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B2D74BA-5EA6-54E3-B247-AA4211A19DD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C2D641E-518F-C96C-CBBB-3D576336AE7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2AE093-07E4-4A08-9DFF-4A996E98E45F}" type="slidenum">
              <a:rPr lang="fr-FR" smtClean="0"/>
              <a:pPr/>
              <a:t>31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61654587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2765C5-F925-1DB4-304C-5404BC2A21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AF14EFC-EDC3-16DC-0AC8-AF7E8CF88D4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6EB525A-71FF-6A60-04F5-48AF914D92C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F766BA4-5F2E-F439-0C70-0C7D2280119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2AE093-07E4-4A08-9DFF-4A996E98E45F}" type="slidenum">
              <a:rPr lang="fr-FR" smtClean="0"/>
              <a:pPr/>
              <a:t>32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59968875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3186DB-719A-0778-167B-A261D8E18A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1C3D513-FB97-1F58-1317-53F21530BB8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3BA0CD4-9AC5-C0DC-3119-B889DDFB698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0C6FC78-F213-F7A2-7737-E53CC632243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2AE093-07E4-4A08-9DFF-4A996E98E45F}" type="slidenum">
              <a:rPr lang="fr-FR" smtClean="0"/>
              <a:pPr/>
              <a:t>33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4151694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A2D310-00E2-97A0-6413-43EA6157C5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24888BA-B23A-8815-C926-E769DE42803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1187BBB-1250-1FAB-B0CD-8150E15ABBE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A3BB277-9C3B-21C8-5ED8-30AF146F819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2AE093-07E4-4A08-9DFF-4A996E98E45F}" type="slidenum">
              <a:rPr lang="fr-FR" smtClean="0"/>
              <a:pPr/>
              <a:t>34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40873918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C2E79E-3D36-5712-5F36-E6848F7466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37D4AAE-6E54-E055-DC7C-B16BD54F8F6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2516790-AA4E-1529-0874-92DF535F6D0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225C0F3-4A4E-ACE4-83FF-976D4C79A36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2AE093-07E4-4A08-9DFF-4A996E98E45F}" type="slidenum">
              <a:rPr lang="fr-FR" smtClean="0"/>
              <a:pPr/>
              <a:t>35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94649067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FECC04-8CBD-0B49-FF37-4474A14585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7DE05BC-5F82-403A-F621-A1B3024AB31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E7AD715-57F7-42B5-C33D-052B258E3E2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BCC2503-BD7A-CBEC-A31F-AE4A06FDE78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2AE093-07E4-4A08-9DFF-4A996E98E45F}" type="slidenum">
              <a:rPr lang="fr-FR" smtClean="0"/>
              <a:pPr/>
              <a:t>36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41209744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E344E9-CD91-676E-EB1D-62529F1912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FC96997-B873-9EE9-5C36-5EE5B277069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D1FC313-5F82-E60C-339B-5A4C4182934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DF361B3-FE15-20D1-2029-8CD6BC9F8B7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2AE093-07E4-4A08-9DFF-4A996E98E45F}" type="slidenum">
              <a:rPr lang="fr-FR" smtClean="0"/>
              <a:pPr/>
              <a:t>37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25208698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2BC042-D464-D362-7E44-C09BF5F5F4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87DD317-F18F-8E7F-C5A8-59DCB4B8624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583A1A5-F51C-5367-17AE-B4F7BECA4CF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BF5669C-63E9-8F34-9CFB-E66BD1AED1F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2AE093-07E4-4A08-9DFF-4A996E98E45F}" type="slidenum">
              <a:rPr lang="fr-FR" smtClean="0"/>
              <a:pPr/>
              <a:t>38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81203719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2AE093-07E4-4A08-9DFF-4A996E98E45F}" type="slidenum">
              <a:rPr lang="fr-FR" smtClean="0"/>
              <a:pPr/>
              <a:t>39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0492753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D70012-F77E-D99D-2386-1299B868E3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7FA9F36-26DC-54BF-0632-398DEBD4402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B100596-9850-4FBF-6371-06CDBBA92F8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D6B9C86-4719-8EA5-13F0-2511A82D42F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2AE093-07E4-4A08-9DFF-4A996E98E45F}" type="slidenum">
              <a:rPr lang="fr-FR" smtClean="0"/>
              <a:pPr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12080977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B39255-5272-11F1-FDF4-24C4EA87B1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D131BDA-54E6-B07B-288E-F782E70981F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F7DFCAF-8011-0669-4FF9-D53F3727F03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B0CB82A-F5B1-DF02-78FC-FF13C91D8F5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2AE093-07E4-4A08-9DFF-4A996E98E45F}" type="slidenum">
              <a:rPr lang="fr-FR" smtClean="0"/>
              <a:pPr/>
              <a:t>40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8461548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DAA748-3C95-B8D4-4846-E817752365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358E334-FDE1-8743-956B-C6E210FC387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EF34BE0-D8E2-BBA4-0BD4-708F62044D2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ABF69E9-02A2-E9F3-94C1-854EADCE279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2AE093-07E4-4A08-9DFF-4A996E98E45F}" type="slidenum">
              <a:rPr lang="fr-FR" smtClean="0"/>
              <a:pPr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0035379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C80B12-11D0-62E3-12C7-C146BDB09C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AA59AE9-173B-B7E8-0B13-AD230E96352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1276A9B-5FCC-2349-4AF8-D871ADD0008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BBF1572-6790-3DE1-5CA9-7A77E08C9B8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2AE093-07E4-4A08-9DFF-4A996E98E45F}" type="slidenum">
              <a:rPr lang="fr-FR" smtClean="0"/>
              <a:pPr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3638025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D2BC62-F103-C06D-129C-C751C6D8B8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8BDBDD8-A93C-D152-5F66-3249F2E1927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B6118D2-5A33-A1D5-E4B1-2B1FD6E866F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Not forget to mention that a single photon loss induce a logical error.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96D2CDE-29EE-A5E6-A23A-ECEDDFB2D9E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2AE093-07E4-4A08-9DFF-4A996E98E45F}" type="slidenum">
              <a:rPr lang="fr-FR" smtClean="0"/>
              <a:pPr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6914832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DEB3F7-ECC2-5B13-253E-87C5A1E6AF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B0AB87B-6B9B-326D-4259-F9F36A3C72E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0652A82-A85C-2F51-5DA4-24441825606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C0D88BD-8B90-18BD-1B7E-FD4422FF89A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2AE093-07E4-4A08-9DFF-4A996E98E45F}" type="slidenum">
              <a:rPr lang="fr-FR" smtClean="0"/>
              <a:pPr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5020108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999727-C22F-149F-5525-4463FDCBC2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BE6423B-E776-B2B3-F832-1E12C47A451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0433453-7E36-6388-2797-1DC3D3D1392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3E5F2A3-7E15-DDB9-D13C-42059AFB07A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2AE093-07E4-4A08-9DFF-4A996E98E45F}" type="slidenum">
              <a:rPr lang="fr-FR" smtClean="0"/>
              <a:pPr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029778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sv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sv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7" Type="http://schemas.openxmlformats.org/officeDocument/2006/relationships/image" Target="../media/image6.svg"/><Relationship Id="rId2" Type="http://schemas.openxmlformats.org/officeDocument/2006/relationships/image" Target="../media/image7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.svg"/><Relationship Id="rId5" Type="http://schemas.openxmlformats.org/officeDocument/2006/relationships/image" Target="../media/image11.svg"/><Relationship Id="rId4" Type="http://schemas.openxmlformats.org/officeDocument/2006/relationships/image" Target="../media/image10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sv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sv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sv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svg"/><Relationship Id="rId4" Type="http://schemas.openxmlformats.org/officeDocument/2006/relationships/image" Target="../media/image12.sv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svg"/><Relationship Id="rId4" Type="http://schemas.openxmlformats.org/officeDocument/2006/relationships/image" Target="../media/image8.sv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3.sv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sv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3.sv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sv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sv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svg"/><Relationship Id="rId4" Type="http://schemas.openxmlformats.org/officeDocument/2006/relationships/image" Target="../media/image14.sv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sv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svg"/><Relationship Id="rId4" Type="http://schemas.openxmlformats.org/officeDocument/2006/relationships/image" Target="../media/image1.sv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sv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sv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sv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sv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sv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sv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3.sv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sv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sv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5.svg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16.sv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svg"/><Relationship Id="rId4" Type="http://schemas.openxmlformats.org/officeDocument/2006/relationships/image" Target="../media/image8.svg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sv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svg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sv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5.svg"/><Relationship Id="rId4" Type="http://schemas.openxmlformats.org/officeDocument/2006/relationships/image" Target="../media/image17.svg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sv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5.svg"/><Relationship Id="rId4" Type="http://schemas.openxmlformats.org/officeDocument/2006/relationships/image" Target="../media/image18.svg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3.sv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sv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svg"/><Relationship Id="rId4" Type="http://schemas.openxmlformats.org/officeDocument/2006/relationships/image" Target="../media/image5.png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3.sv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svg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sv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svg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sv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svg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7.sv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svg"/><Relationship Id="rId4" Type="http://schemas.openxmlformats.org/officeDocument/2006/relationships/image" Target="../media/image19.svg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3.sv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svg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3.sv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svg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3.sv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svg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sv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svg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sv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svg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svg"/><Relationship Id="rId4" Type="http://schemas.openxmlformats.org/officeDocument/2006/relationships/image" Target="../media/image8.svg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sv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svg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svg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sv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svg"/><Relationship Id="rId4" Type="http://schemas.openxmlformats.org/officeDocument/2006/relationships/image" Target="../media/image20.svg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7.sv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svg"/><Relationship Id="rId4" Type="http://schemas.openxmlformats.org/officeDocument/2006/relationships/image" Target="../media/image13.svg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sv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svg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sv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svg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sv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svg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svg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sv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svg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sv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svg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svg"/><Relationship Id="rId2" Type="http://schemas.openxmlformats.org/officeDocument/2006/relationships/image" Target="../media/image23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svg"/><Relationship Id="rId5" Type="http://schemas.openxmlformats.org/officeDocument/2006/relationships/image" Target="../media/image8.svg"/><Relationship Id="rId4" Type="http://schemas.openxmlformats.org/officeDocument/2006/relationships/image" Target="../media/image7.svg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25.sv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5.svg"/><Relationship Id="rId4" Type="http://schemas.openxmlformats.org/officeDocument/2006/relationships/image" Target="../media/image8.svg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sv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svg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sv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5.svg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7.sv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svg"/><Relationship Id="rId4" Type="http://schemas.openxmlformats.org/officeDocument/2006/relationships/image" Target="../media/image20.svg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sv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svg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8.svg"/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8.svg"/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svg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svg"/><Relationship Id="rId4" Type="http://schemas.openxmlformats.org/officeDocument/2006/relationships/image" Target="../media/image8.svg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sv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sv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image" Target="../media/image9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svg"/><Relationship Id="rId5" Type="http://schemas.openxmlformats.org/officeDocument/2006/relationships/image" Target="../media/image8.svg"/><Relationship Id="rId4" Type="http://schemas.openxmlformats.org/officeDocument/2006/relationships/image" Target="../media/image7.sv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9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svg"/><Relationship Id="rId5" Type="http://schemas.openxmlformats.org/officeDocument/2006/relationships/image" Target="../media/image1.svg"/><Relationship Id="rId4" Type="http://schemas.openxmlformats.org/officeDocument/2006/relationships/image" Target="../media/image8.sv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ea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716366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 Blocks +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Graphic 27">
            <a:extLst>
              <a:ext uri="{FF2B5EF4-FFF2-40B4-BE49-F238E27FC236}">
                <a16:creationId xmlns:a16="http://schemas.microsoft.com/office/drawing/2014/main" id="{778BD3B0-0058-7E8E-B395-402A27858D0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l="3361" b="22084"/>
          <a:stretch/>
        </p:blipFill>
        <p:spPr>
          <a:xfrm>
            <a:off x="0" y="6311178"/>
            <a:ext cx="1734226" cy="546822"/>
          </a:xfrm>
          <a:prstGeom prst="rect">
            <a:avLst/>
          </a:prstGeom>
        </p:spPr>
      </p:pic>
      <p:pic>
        <p:nvPicPr>
          <p:cNvPr id="29" name="Graphic 28">
            <a:extLst>
              <a:ext uri="{FF2B5EF4-FFF2-40B4-BE49-F238E27FC236}">
                <a16:creationId xmlns:a16="http://schemas.microsoft.com/office/drawing/2014/main" id="{1344BA8A-F055-A5EB-0B10-05802CDAE96F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12577" b="14185"/>
          <a:stretch/>
        </p:blipFill>
        <p:spPr>
          <a:xfrm flipH="1">
            <a:off x="11728524" y="6328776"/>
            <a:ext cx="463476" cy="529224"/>
          </a:xfrm>
          <a:prstGeom prst="rect">
            <a:avLst/>
          </a:prstGeom>
        </p:spPr>
      </p:pic>
      <p:sp>
        <p:nvSpPr>
          <p:cNvPr id="47" name="Title 46">
            <a:extLst>
              <a:ext uri="{FF2B5EF4-FFF2-40B4-BE49-F238E27FC236}">
                <a16:creationId xmlns:a16="http://schemas.microsoft.com/office/drawing/2014/main" id="{9974C081-5EAE-BDD7-42B0-92E5820DB3AF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1847850" y="609045"/>
            <a:ext cx="8496300" cy="792781"/>
          </a:xfrm>
        </p:spPr>
        <p:txBody>
          <a:bodyPr>
            <a:noAutofit/>
          </a:bodyPr>
          <a:lstStyle/>
          <a:p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</a:t>
            </a:r>
            <a:r>
              <a:rPr lang="en-US" dirty="0"/>
              <a:t> </a:t>
            </a:r>
            <a:r>
              <a:rPr lang="en-US" dirty="0" err="1"/>
              <a:t>piscing</a:t>
            </a:r>
            <a:r>
              <a:rPr lang="en-US" dirty="0"/>
              <a:t> </a:t>
            </a:r>
            <a:r>
              <a:rPr lang="en-US" dirty="0" err="1"/>
              <a:t>elit</a:t>
            </a:r>
            <a:endParaRPr lang="en-US" dirty="0"/>
          </a:p>
        </p:txBody>
      </p:sp>
      <p:sp>
        <p:nvSpPr>
          <p:cNvPr id="45" name="Graphic 22">
            <a:extLst>
              <a:ext uri="{FF2B5EF4-FFF2-40B4-BE49-F238E27FC236}">
                <a16:creationId xmlns:a16="http://schemas.microsoft.com/office/drawing/2014/main" id="{4DFB9688-CB40-E909-7F70-0ECD2596CE38}"/>
              </a:ext>
            </a:extLst>
          </p:cNvPr>
          <p:cNvSpPr/>
          <p:nvPr userDrawn="1"/>
        </p:nvSpPr>
        <p:spPr>
          <a:xfrm>
            <a:off x="5986462" y="418025"/>
            <a:ext cx="6205538" cy="701568"/>
          </a:xfrm>
          <a:custGeom>
            <a:avLst/>
            <a:gdLst>
              <a:gd name="connsiteX0" fmla="*/ 0 w 12190679"/>
              <a:gd name="connsiteY0" fmla="*/ 0 h 697763"/>
              <a:gd name="connsiteX1" fmla="*/ 9758504 w 12190679"/>
              <a:gd name="connsiteY1" fmla="*/ 0 h 697763"/>
              <a:gd name="connsiteX2" fmla="*/ 9904562 w 12190679"/>
              <a:gd name="connsiteY2" fmla="*/ 60536 h 697763"/>
              <a:gd name="connsiteX3" fmla="*/ 10481253 w 12190679"/>
              <a:gd name="connsiteY3" fmla="*/ 637227 h 697763"/>
              <a:gd name="connsiteX4" fmla="*/ 10627313 w 12190679"/>
              <a:gd name="connsiteY4" fmla="*/ 697763 h 697763"/>
              <a:gd name="connsiteX5" fmla="*/ 12190680 w 12190679"/>
              <a:gd name="connsiteY5" fmla="*/ 697763 h 697763"/>
              <a:gd name="connsiteX0" fmla="*/ 0 w 12190680"/>
              <a:gd name="connsiteY0" fmla="*/ 3805 h 701568"/>
              <a:gd name="connsiteX1" fmla="*/ 5093193 w 12190680"/>
              <a:gd name="connsiteY1" fmla="*/ 0 h 701568"/>
              <a:gd name="connsiteX2" fmla="*/ 9758504 w 12190680"/>
              <a:gd name="connsiteY2" fmla="*/ 3805 h 701568"/>
              <a:gd name="connsiteX3" fmla="*/ 9904562 w 12190680"/>
              <a:gd name="connsiteY3" fmla="*/ 64341 h 701568"/>
              <a:gd name="connsiteX4" fmla="*/ 10481253 w 12190680"/>
              <a:gd name="connsiteY4" fmla="*/ 641032 h 701568"/>
              <a:gd name="connsiteX5" fmla="*/ 10627313 w 12190680"/>
              <a:gd name="connsiteY5" fmla="*/ 701568 h 701568"/>
              <a:gd name="connsiteX6" fmla="*/ 12190680 w 12190680"/>
              <a:gd name="connsiteY6" fmla="*/ 701568 h 701568"/>
              <a:gd name="connsiteX0" fmla="*/ 0 w 7097487"/>
              <a:gd name="connsiteY0" fmla="*/ 0 h 701568"/>
              <a:gd name="connsiteX1" fmla="*/ 4665311 w 7097487"/>
              <a:gd name="connsiteY1" fmla="*/ 3805 h 701568"/>
              <a:gd name="connsiteX2" fmla="*/ 4811369 w 7097487"/>
              <a:gd name="connsiteY2" fmla="*/ 64341 h 701568"/>
              <a:gd name="connsiteX3" fmla="*/ 5388060 w 7097487"/>
              <a:gd name="connsiteY3" fmla="*/ 641032 h 701568"/>
              <a:gd name="connsiteX4" fmla="*/ 5534120 w 7097487"/>
              <a:gd name="connsiteY4" fmla="*/ 701568 h 701568"/>
              <a:gd name="connsiteX5" fmla="*/ 7097487 w 7097487"/>
              <a:gd name="connsiteY5" fmla="*/ 701568 h 701568"/>
              <a:gd name="connsiteX0" fmla="*/ 0 w 7097487"/>
              <a:gd name="connsiteY0" fmla="*/ 0 h 701568"/>
              <a:gd name="connsiteX1" fmla="*/ 4665311 w 7097487"/>
              <a:gd name="connsiteY1" fmla="*/ 3805 h 701568"/>
              <a:gd name="connsiteX2" fmla="*/ 4811369 w 7097487"/>
              <a:gd name="connsiteY2" fmla="*/ 64341 h 701568"/>
              <a:gd name="connsiteX3" fmla="*/ 5388060 w 7097487"/>
              <a:gd name="connsiteY3" fmla="*/ 641032 h 701568"/>
              <a:gd name="connsiteX4" fmla="*/ 5534120 w 7097487"/>
              <a:gd name="connsiteY4" fmla="*/ 701568 h 701568"/>
              <a:gd name="connsiteX5" fmla="*/ 6205538 w 7097487"/>
              <a:gd name="connsiteY5" fmla="*/ 699575 h 701568"/>
              <a:gd name="connsiteX6" fmla="*/ 7097487 w 7097487"/>
              <a:gd name="connsiteY6" fmla="*/ 701568 h 701568"/>
              <a:gd name="connsiteX0" fmla="*/ 0 w 6205538"/>
              <a:gd name="connsiteY0" fmla="*/ 0 h 701568"/>
              <a:gd name="connsiteX1" fmla="*/ 4665311 w 6205538"/>
              <a:gd name="connsiteY1" fmla="*/ 3805 h 701568"/>
              <a:gd name="connsiteX2" fmla="*/ 4811369 w 6205538"/>
              <a:gd name="connsiteY2" fmla="*/ 64341 h 701568"/>
              <a:gd name="connsiteX3" fmla="*/ 5388060 w 6205538"/>
              <a:gd name="connsiteY3" fmla="*/ 641032 h 701568"/>
              <a:gd name="connsiteX4" fmla="*/ 5534120 w 6205538"/>
              <a:gd name="connsiteY4" fmla="*/ 701568 h 701568"/>
              <a:gd name="connsiteX5" fmla="*/ 6205538 w 6205538"/>
              <a:gd name="connsiteY5" fmla="*/ 699575 h 701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205538" h="701568">
                <a:moveTo>
                  <a:pt x="0" y="0"/>
                </a:moveTo>
                <a:lnTo>
                  <a:pt x="4665311" y="3805"/>
                </a:lnTo>
                <a:cubicBezTo>
                  <a:pt x="4720094" y="3805"/>
                  <a:pt x="4772710" y="25587"/>
                  <a:pt x="4811369" y="64341"/>
                </a:cubicBezTo>
                <a:lnTo>
                  <a:pt x="5388060" y="641032"/>
                </a:lnTo>
                <a:cubicBezTo>
                  <a:pt x="5426816" y="679786"/>
                  <a:pt x="5479336" y="701568"/>
                  <a:pt x="5534120" y="701568"/>
                </a:cubicBezTo>
                <a:lnTo>
                  <a:pt x="6205538" y="699575"/>
                </a:lnTo>
              </a:path>
            </a:pathLst>
          </a:custGeom>
          <a:noFill/>
          <a:ln w="6350" cap="rnd">
            <a:solidFill>
              <a:schemeClr val="tx2">
                <a:alpha val="40000"/>
              </a:schemeClr>
            </a:solidFill>
            <a:prstDash val="solid"/>
            <a:round/>
          </a:ln>
        </p:spPr>
        <p:txBody>
          <a:bodyPr rtlCol="0" anchor="ctr"/>
          <a:lstStyle/>
          <a:p>
            <a:endParaRPr lang="en-US" dirty="0"/>
          </a:p>
        </p:txBody>
      </p: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272E0FE8-DAF2-FE78-2707-5FA1882D6C6C}"/>
              </a:ext>
            </a:extLst>
          </p:cNvPr>
          <p:cNvCxnSpPr>
            <a:cxnSpLocks/>
            <a:stCxn id="45" idx="0"/>
          </p:cNvCxnSpPr>
          <p:nvPr userDrawn="1"/>
        </p:nvCxnSpPr>
        <p:spPr>
          <a:xfrm flipH="1">
            <a:off x="0" y="418025"/>
            <a:ext cx="5986462" cy="0"/>
          </a:xfrm>
          <a:prstGeom prst="line">
            <a:avLst/>
          </a:prstGeom>
          <a:ln cap="rnd">
            <a:solidFill>
              <a:schemeClr val="tx1">
                <a:alpha val="35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Footer Placeholder 3">
            <a:extLst>
              <a:ext uri="{FF2B5EF4-FFF2-40B4-BE49-F238E27FC236}">
                <a16:creationId xmlns:a16="http://schemas.microsoft.com/office/drawing/2014/main" id="{31F4459E-FB8E-0A34-EE80-0163AF98067E}"/>
              </a:ext>
            </a:extLst>
          </p:cNvPr>
          <p:cNvSpPr>
            <a:spLocks noGrp="1"/>
          </p:cNvSpPr>
          <p:nvPr userDrawn="1">
            <p:ph type="ftr" sz="quarter" idx="11"/>
          </p:nvPr>
        </p:nvSpPr>
        <p:spPr>
          <a:xfrm>
            <a:off x="180386" y="6632737"/>
            <a:ext cx="1307465" cy="99643"/>
          </a:xfrm>
        </p:spPr>
        <p:txBody>
          <a:bodyPr/>
          <a:lstStyle/>
          <a:p>
            <a:r>
              <a:rPr lang="en-US" dirty="0"/>
              <a:t>CONFIDENTIAL</a:t>
            </a:r>
          </a:p>
        </p:txBody>
      </p:sp>
      <p:sp>
        <p:nvSpPr>
          <p:cNvPr id="49" name="Slide Number Placeholder 4">
            <a:extLst>
              <a:ext uri="{FF2B5EF4-FFF2-40B4-BE49-F238E27FC236}">
                <a16:creationId xmlns:a16="http://schemas.microsoft.com/office/drawing/2014/main" id="{9351C1C6-75C0-F2F3-10C9-8254B60BD4C4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931651" y="6632737"/>
            <a:ext cx="171448" cy="99643"/>
          </a:xfrm>
        </p:spPr>
        <p:txBody>
          <a:bodyPr/>
          <a:lstStyle/>
          <a:p>
            <a:fld id="{A3DC67AC-589B-465F-8375-83B2CE47653E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21" name="Text Placeholder 34">
            <a:extLst>
              <a:ext uri="{FF2B5EF4-FFF2-40B4-BE49-F238E27FC236}">
                <a16:creationId xmlns:a16="http://schemas.microsoft.com/office/drawing/2014/main" id="{20B9AE48-6F2A-7766-8988-B4982603AB8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847850" y="1511223"/>
            <a:ext cx="8496300" cy="339837"/>
          </a:xfrm>
        </p:spPr>
        <p:txBody>
          <a:bodyPr>
            <a:noAutofit/>
          </a:bodyPr>
          <a:lstStyle>
            <a:lvl1pPr marL="0" indent="0" algn="ctr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200" kern="1200" cap="none" baseline="0" dirty="0" smtClean="0">
                <a:solidFill>
                  <a:srgbClr val="444D55"/>
                </a:solidFill>
                <a:latin typeface="+mj-lt"/>
                <a:ea typeface="+mn-ea"/>
                <a:cs typeface="Rubik Bold" panose="020B0604020202020204" charset="-79"/>
              </a:defRPr>
            </a:lvl1pPr>
            <a:lvl2pPr marL="0" indent="0" algn="ctr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200" kern="1200" cap="none" baseline="0" dirty="0" smtClean="0">
                <a:solidFill>
                  <a:srgbClr val="444D55"/>
                </a:solidFill>
                <a:latin typeface="+mj-lt"/>
                <a:ea typeface="+mn-ea"/>
                <a:cs typeface="Rubik Bold" panose="020B0604020202020204" charset="-79"/>
              </a:defRPr>
            </a:lvl2pPr>
            <a:lvl3pPr marL="0" indent="0" algn="ctr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200" kern="1200" cap="none" baseline="0" dirty="0" smtClean="0">
                <a:solidFill>
                  <a:srgbClr val="444D55"/>
                </a:solidFill>
                <a:latin typeface="+mj-lt"/>
                <a:ea typeface="+mn-ea"/>
                <a:cs typeface="Rubik Bold" panose="020B0604020202020204" charset="-79"/>
              </a:defRPr>
            </a:lvl3pPr>
            <a:lvl4pPr marL="0" indent="0" algn="ctr">
              <a:lnSpc>
                <a:spcPct val="92000"/>
              </a:lnSpc>
              <a:spcAft>
                <a:spcPts val="0"/>
              </a:spcAft>
              <a:buNone/>
              <a:defRPr lang="en-US" sz="1200" kern="1200" cap="none" baseline="0" dirty="0" smtClean="0">
                <a:solidFill>
                  <a:srgbClr val="444D55"/>
                </a:solidFill>
                <a:latin typeface="+mj-lt"/>
                <a:ea typeface="+mn-ea"/>
                <a:cs typeface="Rubik Bold" panose="020B0604020202020204" charset="-79"/>
              </a:defRPr>
            </a:lvl4pPr>
            <a:lvl5pPr marL="0" indent="0" algn="ctr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200" kern="1200" cap="none" baseline="0" dirty="0" smtClean="0">
                <a:solidFill>
                  <a:srgbClr val="444D55"/>
                </a:solidFill>
                <a:latin typeface="+mj-lt"/>
                <a:ea typeface="+mn-ea"/>
                <a:cs typeface="Rubik Bold" panose="020B0604020202020204" charset="-79"/>
              </a:defRPr>
            </a:lvl5pPr>
            <a:lvl6pPr marL="0" indent="0" algn="ctr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200" kern="1200" cap="none" baseline="0" dirty="0" smtClean="0">
                <a:solidFill>
                  <a:srgbClr val="444D55"/>
                </a:solidFill>
                <a:latin typeface="+mj-lt"/>
                <a:ea typeface="+mn-ea"/>
                <a:cs typeface="Rubik Bold" panose="020B0604020202020204" charset="-79"/>
              </a:defRPr>
            </a:lvl6pPr>
            <a:lvl7pPr marL="0" indent="0" algn="ctr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200" kern="1200" cap="none" baseline="0" dirty="0" smtClean="0">
                <a:solidFill>
                  <a:srgbClr val="444D55"/>
                </a:solidFill>
                <a:latin typeface="+mj-lt"/>
                <a:ea typeface="+mn-ea"/>
                <a:cs typeface="Rubik Bold" panose="020B0604020202020204" charset="-79"/>
              </a:defRPr>
            </a:lvl7pPr>
            <a:lvl8pPr marL="0" indent="0" algn="ctr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200" kern="1200" cap="none" baseline="0" dirty="0" smtClean="0">
                <a:solidFill>
                  <a:srgbClr val="444D55"/>
                </a:solidFill>
                <a:latin typeface="+mj-lt"/>
                <a:ea typeface="+mn-ea"/>
                <a:cs typeface="Rubik Bold" panose="020B0604020202020204" charset="-79"/>
              </a:defRPr>
            </a:lvl8pPr>
            <a:lvl9pPr marL="0" indent="0" algn="ctr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lang="pt-PT" sz="1200" kern="1200" cap="none" baseline="0" dirty="0">
                <a:solidFill>
                  <a:srgbClr val="444D55"/>
                </a:solidFill>
                <a:latin typeface="+mj-lt"/>
                <a:ea typeface="+mn-ea"/>
                <a:cs typeface="Rubik Bold" panose="020B0604020202020204" charset="-79"/>
              </a:defRPr>
            </a:lvl9pPr>
          </a:lstStyle>
          <a:p>
            <a:pPr lvl="0"/>
            <a:r>
              <a:rPr lang="en-US" dirty="0" err="1"/>
              <a:t>Fusce</a:t>
            </a:r>
            <a:r>
              <a:rPr lang="en-US" dirty="0"/>
              <a:t> </a:t>
            </a:r>
            <a:r>
              <a:rPr lang="en-US" dirty="0" err="1"/>
              <a:t>posuere</a:t>
            </a:r>
            <a:r>
              <a:rPr lang="en-US" dirty="0"/>
              <a:t>, magna sed pulvinar </a:t>
            </a:r>
            <a:r>
              <a:rPr lang="en-US" dirty="0" err="1"/>
              <a:t>ultricies</a:t>
            </a:r>
            <a:r>
              <a:rPr lang="en-US" dirty="0"/>
              <a:t>, </a:t>
            </a:r>
            <a:r>
              <a:rPr lang="en-US" dirty="0" err="1"/>
              <a:t>purus</a:t>
            </a:r>
            <a:r>
              <a:rPr lang="en-US" dirty="0"/>
              <a:t> </a:t>
            </a:r>
            <a:r>
              <a:rPr lang="en-US" dirty="0" err="1"/>
              <a:t>lectus</a:t>
            </a:r>
            <a:r>
              <a:rPr lang="en-US" dirty="0"/>
              <a:t> </a:t>
            </a:r>
            <a:r>
              <a:rPr lang="en-US" dirty="0" err="1"/>
              <a:t>malesuada</a:t>
            </a:r>
            <a:r>
              <a:rPr lang="en-US" dirty="0"/>
              <a:t> </a:t>
            </a:r>
            <a:r>
              <a:rPr lang="en-US" dirty="0" err="1"/>
              <a:t>lybero</a:t>
            </a:r>
            <a:r>
              <a:rPr lang="en-US" dirty="0"/>
              <a:t>,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magna eros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urna</a:t>
            </a:r>
            <a:r>
              <a:rPr lang="en-US" dirty="0"/>
              <a:t>. Nunc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imperdyet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. </a:t>
            </a:r>
            <a:r>
              <a:rPr lang="en-US" dirty="0" err="1"/>
              <a:t>Fusce</a:t>
            </a:r>
            <a:r>
              <a:rPr lang="en-US" dirty="0"/>
              <a:t> est. </a:t>
            </a:r>
            <a:r>
              <a:rPr lang="en-US" dirty="0" err="1"/>
              <a:t>Vivamus</a:t>
            </a:r>
            <a:r>
              <a:rPr lang="en-US" dirty="0"/>
              <a:t> a </a:t>
            </a:r>
            <a:r>
              <a:rPr lang="en-US" dirty="0" err="1"/>
              <a:t>tellus</a:t>
            </a:r>
            <a:r>
              <a:rPr lang="en-US" dirty="0"/>
              <a:t>.</a:t>
            </a:r>
          </a:p>
        </p:txBody>
      </p:sp>
      <p:sp>
        <p:nvSpPr>
          <p:cNvPr id="26" name="Text Placeholder 25">
            <a:extLst>
              <a:ext uri="{FF2B5EF4-FFF2-40B4-BE49-F238E27FC236}">
                <a16:creationId xmlns:a16="http://schemas.microsoft.com/office/drawing/2014/main" id="{E424673A-08C5-5EBA-32CE-015E12CF13E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71738" y="2131906"/>
            <a:ext cx="2731486" cy="1986726"/>
          </a:xfrm>
          <a:custGeom>
            <a:avLst/>
            <a:gdLst>
              <a:gd name="connsiteX0" fmla="*/ 63478 w 2731486"/>
              <a:gd name="connsiteY0" fmla="*/ 0 h 1986726"/>
              <a:gd name="connsiteX1" fmla="*/ 2475163 w 2731486"/>
              <a:gd name="connsiteY1" fmla="*/ 0 h 1986726"/>
              <a:gd name="connsiteX2" fmla="*/ 2520106 w 2731486"/>
              <a:gd name="connsiteY2" fmla="*/ 18542 h 1986726"/>
              <a:gd name="connsiteX3" fmla="*/ 2712951 w 2731486"/>
              <a:gd name="connsiteY3" fmla="*/ 211451 h 1986726"/>
              <a:gd name="connsiteX4" fmla="*/ 2731486 w 2731486"/>
              <a:gd name="connsiteY4" fmla="*/ 256409 h 1986726"/>
              <a:gd name="connsiteX5" fmla="*/ 2731486 w 2731486"/>
              <a:gd name="connsiteY5" fmla="*/ 1923227 h 1986726"/>
              <a:gd name="connsiteX6" fmla="*/ 2668009 w 2731486"/>
              <a:gd name="connsiteY6" fmla="*/ 1986726 h 1986726"/>
              <a:gd name="connsiteX7" fmla="*/ 63478 w 2731486"/>
              <a:gd name="connsiteY7" fmla="*/ 1986726 h 1986726"/>
              <a:gd name="connsiteX8" fmla="*/ 0 w 2731486"/>
              <a:gd name="connsiteY8" fmla="*/ 1923227 h 1986726"/>
              <a:gd name="connsiteX9" fmla="*/ 0 w 2731486"/>
              <a:gd name="connsiteY9" fmla="*/ 63499 h 1986726"/>
              <a:gd name="connsiteX10" fmla="*/ 63478 w 2731486"/>
              <a:gd name="connsiteY10" fmla="*/ 0 h 19867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731486" h="1986726">
                <a:moveTo>
                  <a:pt x="63478" y="0"/>
                </a:moveTo>
                <a:lnTo>
                  <a:pt x="2475163" y="0"/>
                </a:lnTo>
                <a:cubicBezTo>
                  <a:pt x="2492049" y="0"/>
                  <a:pt x="2508173" y="6731"/>
                  <a:pt x="2520106" y="18542"/>
                </a:cubicBezTo>
                <a:lnTo>
                  <a:pt x="2712951" y="211451"/>
                </a:lnTo>
                <a:cubicBezTo>
                  <a:pt x="2724884" y="223389"/>
                  <a:pt x="2731486" y="239518"/>
                  <a:pt x="2731486" y="256409"/>
                </a:cubicBezTo>
                <a:lnTo>
                  <a:pt x="2731486" y="1923227"/>
                </a:lnTo>
                <a:cubicBezTo>
                  <a:pt x="2731486" y="1958279"/>
                  <a:pt x="2703048" y="1986726"/>
                  <a:pt x="2668009" y="1986726"/>
                </a:cubicBezTo>
                <a:lnTo>
                  <a:pt x="63478" y="1986726"/>
                </a:lnTo>
                <a:cubicBezTo>
                  <a:pt x="28438" y="1986726"/>
                  <a:pt x="0" y="1958279"/>
                  <a:pt x="0" y="1923227"/>
                </a:cubicBezTo>
                <a:lnTo>
                  <a:pt x="0" y="63499"/>
                </a:lnTo>
                <a:cubicBezTo>
                  <a:pt x="0" y="28448"/>
                  <a:pt x="28438" y="0"/>
                  <a:pt x="63478" y="0"/>
                </a:cubicBezTo>
                <a:close/>
              </a:path>
            </a:pathLst>
          </a:custGeom>
          <a:solidFill>
            <a:srgbClr val="FFFFFF"/>
          </a:solidFill>
        </p:spPr>
        <p:txBody>
          <a:bodyPr wrap="square" tIns="1080000" anchor="ctr">
            <a:noAutofit/>
          </a:bodyPr>
          <a:lstStyle>
            <a:lvl1pPr marL="0" indent="0" algn="ctr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200" b="0" i="0" kern="1200" cap="none" baseline="0" dirty="0" smtClean="0">
                <a:solidFill>
                  <a:srgbClr val="444D55"/>
                </a:solidFill>
                <a:latin typeface="+mn-lt"/>
                <a:ea typeface="+mn-ea"/>
                <a:cs typeface="Rubik"/>
              </a:defRPr>
            </a:lvl1pPr>
            <a:lvl2pPr marL="0" indent="0" algn="ctr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200" b="0" i="0" kern="1200" cap="none" baseline="0" dirty="0" smtClean="0">
                <a:solidFill>
                  <a:srgbClr val="444D55"/>
                </a:solidFill>
                <a:latin typeface="+mn-lt"/>
                <a:ea typeface="+mn-ea"/>
                <a:cs typeface="Rubik"/>
              </a:defRPr>
            </a:lvl2pPr>
            <a:lvl3pPr marL="0" indent="0" algn="ctr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200" b="0" i="0" kern="1200" cap="none" baseline="0" dirty="0" smtClean="0">
                <a:solidFill>
                  <a:srgbClr val="444D55"/>
                </a:solidFill>
                <a:latin typeface="+mn-lt"/>
                <a:ea typeface="+mn-ea"/>
                <a:cs typeface="Rubik"/>
              </a:defRPr>
            </a:lvl3pPr>
            <a:lvl4pPr marL="0" indent="0" algn="ctr">
              <a:lnSpc>
                <a:spcPct val="100000"/>
              </a:lnSpc>
              <a:spcAft>
                <a:spcPts val="0"/>
              </a:spcAft>
              <a:buNone/>
              <a:defRPr lang="en-US" sz="1200" b="0" i="0" kern="1200" cap="none" baseline="0" dirty="0" smtClean="0">
                <a:solidFill>
                  <a:srgbClr val="444D55"/>
                </a:solidFill>
                <a:latin typeface="+mn-lt"/>
                <a:ea typeface="+mn-ea"/>
                <a:cs typeface="Rubik"/>
              </a:defRPr>
            </a:lvl4pPr>
            <a:lvl5pPr marL="0" indent="0" algn="ctr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200" b="0" i="0" kern="1200" cap="none" baseline="0" dirty="0" smtClean="0">
                <a:solidFill>
                  <a:srgbClr val="444D55"/>
                </a:solidFill>
                <a:latin typeface="+mn-lt"/>
                <a:ea typeface="+mn-ea"/>
                <a:cs typeface="Rubik"/>
              </a:defRPr>
            </a:lvl5pPr>
            <a:lvl6pPr marL="0" indent="0" algn="ctr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200" b="0" i="0" kern="1200" cap="none" baseline="0" dirty="0" smtClean="0">
                <a:solidFill>
                  <a:srgbClr val="444D55"/>
                </a:solidFill>
                <a:latin typeface="+mn-lt"/>
                <a:ea typeface="+mn-ea"/>
                <a:cs typeface="Rubik"/>
              </a:defRPr>
            </a:lvl6pPr>
            <a:lvl7pPr marL="0" indent="0" algn="ctr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200" b="0" i="0" kern="1200" cap="none" baseline="0" dirty="0" smtClean="0">
                <a:solidFill>
                  <a:srgbClr val="444D55"/>
                </a:solidFill>
                <a:latin typeface="+mn-lt"/>
                <a:ea typeface="+mn-ea"/>
                <a:cs typeface="Rubik"/>
              </a:defRPr>
            </a:lvl7pPr>
            <a:lvl8pPr marL="0" indent="0" algn="ctr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200" b="0" i="0" kern="1200" cap="none" baseline="0" dirty="0" smtClean="0">
                <a:solidFill>
                  <a:srgbClr val="444D55"/>
                </a:solidFill>
                <a:latin typeface="+mn-lt"/>
                <a:ea typeface="+mn-ea"/>
                <a:cs typeface="Rubik"/>
              </a:defRPr>
            </a:lvl8pPr>
            <a:lvl9pPr marL="0" indent="0" algn="ctr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pt-PT" sz="1200" b="0" i="0" kern="1200" cap="none" baseline="0" dirty="0">
                <a:solidFill>
                  <a:srgbClr val="444D55"/>
                </a:solidFill>
                <a:latin typeface="+mn-lt"/>
                <a:ea typeface="+mn-ea"/>
                <a:cs typeface="Rubik"/>
              </a:defRPr>
            </a:lvl9pPr>
          </a:lstStyle>
          <a:p>
            <a:pPr lvl="0"/>
            <a:r>
              <a:rPr lang="en-US" dirty="0" err="1"/>
              <a:t>Fusce</a:t>
            </a:r>
            <a:r>
              <a:rPr lang="en-US" dirty="0"/>
              <a:t> </a:t>
            </a:r>
            <a:r>
              <a:rPr lang="en-US" dirty="0" err="1"/>
              <a:t>posuere</a:t>
            </a:r>
            <a:r>
              <a:rPr lang="en-US" dirty="0"/>
              <a:t>, magna sed</a:t>
            </a:r>
            <a:br>
              <a:rPr lang="en-US" dirty="0"/>
            </a:br>
            <a:r>
              <a:rPr lang="en-US" dirty="0"/>
              <a:t>pulvinar </a:t>
            </a:r>
            <a:r>
              <a:rPr lang="en-US" dirty="0" err="1"/>
              <a:t>ultricies</a:t>
            </a:r>
            <a:endParaRPr lang="en-US" dirty="0"/>
          </a:p>
        </p:txBody>
      </p:sp>
      <p:sp>
        <p:nvSpPr>
          <p:cNvPr id="54" name="Picture Placeholder 28">
            <a:extLst>
              <a:ext uri="{FF2B5EF4-FFF2-40B4-BE49-F238E27FC236}">
                <a16:creationId xmlns:a16="http://schemas.microsoft.com/office/drawing/2014/main" id="{0E02FAFB-2D2A-22A6-7918-E0A58296963A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556502" y="2307710"/>
            <a:ext cx="2361958" cy="1051526"/>
          </a:xfr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1pPr>
            <a:lvl2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2pPr>
            <a:lvl3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3pPr>
            <a:lvl4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4pPr>
            <a:lvl5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5pPr>
            <a:lvl6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6pPr>
            <a:lvl7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7pPr>
            <a:lvl8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8pPr>
            <a:lvl9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9pPr>
          </a:lstStyle>
          <a:p>
            <a:r>
              <a:rPr lang="fr-FR"/>
              <a:t>Cliquez sur l'icône pour ajouter une image</a:t>
            </a:r>
            <a:endParaRPr lang="pt-PT" dirty="0"/>
          </a:p>
        </p:txBody>
      </p:sp>
      <p:sp>
        <p:nvSpPr>
          <p:cNvPr id="57" name="Text Placeholder 56">
            <a:extLst>
              <a:ext uri="{FF2B5EF4-FFF2-40B4-BE49-F238E27FC236}">
                <a16:creationId xmlns:a16="http://schemas.microsoft.com/office/drawing/2014/main" id="{EF0045BE-36EC-0F4E-C73F-5C15EB425D1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286146" y="2131906"/>
            <a:ext cx="2731486" cy="1986726"/>
          </a:xfrm>
          <a:custGeom>
            <a:avLst/>
            <a:gdLst>
              <a:gd name="connsiteX0" fmla="*/ 63478 w 2731486"/>
              <a:gd name="connsiteY0" fmla="*/ 0 h 1986726"/>
              <a:gd name="connsiteX1" fmla="*/ 2475163 w 2731486"/>
              <a:gd name="connsiteY1" fmla="*/ 0 h 1986726"/>
              <a:gd name="connsiteX2" fmla="*/ 2520106 w 2731486"/>
              <a:gd name="connsiteY2" fmla="*/ 18542 h 1986726"/>
              <a:gd name="connsiteX3" fmla="*/ 2712951 w 2731486"/>
              <a:gd name="connsiteY3" fmla="*/ 211451 h 1986726"/>
              <a:gd name="connsiteX4" fmla="*/ 2731486 w 2731486"/>
              <a:gd name="connsiteY4" fmla="*/ 256409 h 1986726"/>
              <a:gd name="connsiteX5" fmla="*/ 2731486 w 2731486"/>
              <a:gd name="connsiteY5" fmla="*/ 1923227 h 1986726"/>
              <a:gd name="connsiteX6" fmla="*/ 2668009 w 2731486"/>
              <a:gd name="connsiteY6" fmla="*/ 1986726 h 1986726"/>
              <a:gd name="connsiteX7" fmla="*/ 63478 w 2731486"/>
              <a:gd name="connsiteY7" fmla="*/ 1986726 h 1986726"/>
              <a:gd name="connsiteX8" fmla="*/ 0 w 2731486"/>
              <a:gd name="connsiteY8" fmla="*/ 1923227 h 1986726"/>
              <a:gd name="connsiteX9" fmla="*/ 0 w 2731486"/>
              <a:gd name="connsiteY9" fmla="*/ 63499 h 1986726"/>
              <a:gd name="connsiteX10" fmla="*/ 63478 w 2731486"/>
              <a:gd name="connsiteY10" fmla="*/ 0 h 19867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731486" h="1986726">
                <a:moveTo>
                  <a:pt x="63478" y="0"/>
                </a:moveTo>
                <a:lnTo>
                  <a:pt x="2475163" y="0"/>
                </a:lnTo>
                <a:cubicBezTo>
                  <a:pt x="2492049" y="0"/>
                  <a:pt x="2508173" y="6731"/>
                  <a:pt x="2520106" y="18542"/>
                </a:cubicBezTo>
                <a:lnTo>
                  <a:pt x="2712951" y="211451"/>
                </a:lnTo>
                <a:cubicBezTo>
                  <a:pt x="2724884" y="223389"/>
                  <a:pt x="2731486" y="239518"/>
                  <a:pt x="2731486" y="256409"/>
                </a:cubicBezTo>
                <a:lnTo>
                  <a:pt x="2731486" y="1923227"/>
                </a:lnTo>
                <a:cubicBezTo>
                  <a:pt x="2731486" y="1958279"/>
                  <a:pt x="2703048" y="1986726"/>
                  <a:pt x="2668009" y="1986726"/>
                </a:cubicBezTo>
                <a:lnTo>
                  <a:pt x="63478" y="1986726"/>
                </a:lnTo>
                <a:cubicBezTo>
                  <a:pt x="28438" y="1986726"/>
                  <a:pt x="0" y="1958279"/>
                  <a:pt x="0" y="1923227"/>
                </a:cubicBezTo>
                <a:lnTo>
                  <a:pt x="0" y="63499"/>
                </a:lnTo>
                <a:cubicBezTo>
                  <a:pt x="0" y="28448"/>
                  <a:pt x="28438" y="0"/>
                  <a:pt x="63478" y="0"/>
                </a:cubicBezTo>
                <a:close/>
              </a:path>
            </a:pathLst>
          </a:custGeom>
          <a:solidFill>
            <a:srgbClr val="FFFFFF"/>
          </a:solidFill>
        </p:spPr>
        <p:txBody>
          <a:bodyPr wrap="square" tIns="1080000" anchor="ctr">
            <a:noAutofit/>
          </a:bodyPr>
          <a:lstStyle>
            <a:lvl1pPr marL="0" indent="0" algn="ctr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200" b="0" i="0" kern="1200" cap="none" baseline="0" dirty="0" smtClean="0">
                <a:solidFill>
                  <a:srgbClr val="444D55"/>
                </a:solidFill>
                <a:latin typeface="+mn-lt"/>
                <a:ea typeface="+mn-ea"/>
                <a:cs typeface="Rubik"/>
              </a:defRPr>
            </a:lvl1pPr>
            <a:lvl2pPr marL="0" indent="0" algn="ctr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200" b="0" i="0" kern="1200" cap="none" baseline="0" dirty="0" smtClean="0">
                <a:solidFill>
                  <a:srgbClr val="444D55"/>
                </a:solidFill>
                <a:latin typeface="+mn-lt"/>
                <a:ea typeface="+mn-ea"/>
                <a:cs typeface="Rubik"/>
              </a:defRPr>
            </a:lvl2pPr>
            <a:lvl3pPr marL="0" indent="0" algn="ctr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200" b="0" i="0" kern="1200" cap="none" baseline="0" dirty="0" smtClean="0">
                <a:solidFill>
                  <a:srgbClr val="444D55"/>
                </a:solidFill>
                <a:latin typeface="+mn-lt"/>
                <a:ea typeface="+mn-ea"/>
                <a:cs typeface="Rubik"/>
              </a:defRPr>
            </a:lvl3pPr>
            <a:lvl4pPr marL="0" indent="0" algn="ctr">
              <a:lnSpc>
                <a:spcPct val="100000"/>
              </a:lnSpc>
              <a:spcAft>
                <a:spcPts val="0"/>
              </a:spcAft>
              <a:buNone/>
              <a:defRPr lang="en-US" sz="1200" b="0" i="0" kern="1200" cap="none" baseline="0" dirty="0" smtClean="0">
                <a:solidFill>
                  <a:srgbClr val="444D55"/>
                </a:solidFill>
                <a:latin typeface="+mn-lt"/>
                <a:ea typeface="+mn-ea"/>
                <a:cs typeface="Rubik"/>
              </a:defRPr>
            </a:lvl4pPr>
            <a:lvl5pPr marL="0" indent="0" algn="ctr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200" b="0" i="0" kern="1200" cap="none" baseline="0" dirty="0" smtClean="0">
                <a:solidFill>
                  <a:srgbClr val="444D55"/>
                </a:solidFill>
                <a:latin typeface="+mn-lt"/>
                <a:ea typeface="+mn-ea"/>
                <a:cs typeface="Rubik"/>
              </a:defRPr>
            </a:lvl5pPr>
            <a:lvl6pPr marL="0" indent="0" algn="ctr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200" b="0" i="0" kern="1200" cap="none" baseline="0" dirty="0" smtClean="0">
                <a:solidFill>
                  <a:srgbClr val="444D55"/>
                </a:solidFill>
                <a:latin typeface="+mn-lt"/>
                <a:ea typeface="+mn-ea"/>
                <a:cs typeface="Rubik"/>
              </a:defRPr>
            </a:lvl6pPr>
            <a:lvl7pPr marL="0" indent="0" algn="ctr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200" b="0" i="0" kern="1200" cap="none" baseline="0" dirty="0" smtClean="0">
                <a:solidFill>
                  <a:srgbClr val="444D55"/>
                </a:solidFill>
                <a:latin typeface="+mn-lt"/>
                <a:ea typeface="+mn-ea"/>
                <a:cs typeface="Rubik"/>
              </a:defRPr>
            </a:lvl7pPr>
            <a:lvl8pPr marL="0" indent="0" algn="ctr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200" b="0" i="0" kern="1200" cap="none" baseline="0" dirty="0" smtClean="0">
                <a:solidFill>
                  <a:srgbClr val="444D55"/>
                </a:solidFill>
                <a:latin typeface="+mn-lt"/>
                <a:ea typeface="+mn-ea"/>
                <a:cs typeface="Rubik"/>
              </a:defRPr>
            </a:lvl8pPr>
            <a:lvl9pPr marL="0" indent="0" algn="ctr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pt-PT" sz="1200" b="0" i="0" kern="1200" cap="none" baseline="0" dirty="0">
                <a:solidFill>
                  <a:srgbClr val="444D55"/>
                </a:solidFill>
                <a:latin typeface="+mn-lt"/>
                <a:ea typeface="+mn-ea"/>
                <a:cs typeface="Rubik"/>
              </a:defRPr>
            </a:lvl9pPr>
          </a:lstStyle>
          <a:p>
            <a:pPr lvl="0"/>
            <a:r>
              <a:rPr lang="en-US" dirty="0" err="1"/>
              <a:t>Fusce</a:t>
            </a:r>
            <a:r>
              <a:rPr lang="en-US" dirty="0"/>
              <a:t> </a:t>
            </a:r>
            <a:r>
              <a:rPr lang="en-US" dirty="0" err="1"/>
              <a:t>posuere</a:t>
            </a:r>
            <a:r>
              <a:rPr lang="en-US" dirty="0"/>
              <a:t>, magna sed</a:t>
            </a:r>
            <a:br>
              <a:rPr lang="en-US" dirty="0"/>
            </a:br>
            <a:r>
              <a:rPr lang="en-US" dirty="0"/>
              <a:t>pulvinar </a:t>
            </a:r>
            <a:r>
              <a:rPr lang="en-US" dirty="0" err="1"/>
              <a:t>ultricies</a:t>
            </a:r>
            <a:endParaRPr lang="en-US" dirty="0"/>
          </a:p>
        </p:txBody>
      </p:sp>
      <p:sp>
        <p:nvSpPr>
          <p:cNvPr id="58" name="Picture Placeholder 28">
            <a:extLst>
              <a:ext uri="{FF2B5EF4-FFF2-40B4-BE49-F238E27FC236}">
                <a16:creationId xmlns:a16="http://schemas.microsoft.com/office/drawing/2014/main" id="{5F7D5B12-D745-B859-97FA-7BC86B7E06F7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3470910" y="2307710"/>
            <a:ext cx="2361958" cy="1051526"/>
          </a:xfr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1pPr>
            <a:lvl2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2pPr>
            <a:lvl3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3pPr>
            <a:lvl4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4pPr>
            <a:lvl5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5pPr>
            <a:lvl6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6pPr>
            <a:lvl7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7pPr>
            <a:lvl8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8pPr>
            <a:lvl9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9pPr>
          </a:lstStyle>
          <a:p>
            <a:r>
              <a:rPr lang="fr-FR"/>
              <a:t>Cliquez sur l'icône pour ajouter une image</a:t>
            </a:r>
            <a:endParaRPr lang="pt-PT" dirty="0"/>
          </a:p>
        </p:txBody>
      </p:sp>
      <p:sp>
        <p:nvSpPr>
          <p:cNvPr id="61" name="Text Placeholder 60">
            <a:extLst>
              <a:ext uri="{FF2B5EF4-FFF2-40B4-BE49-F238E27FC236}">
                <a16:creationId xmlns:a16="http://schemas.microsoft.com/office/drawing/2014/main" id="{DC48AAFF-29F6-D6CD-9FA8-67A47DA92B5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200554" y="2131906"/>
            <a:ext cx="2731486" cy="1986726"/>
          </a:xfrm>
          <a:custGeom>
            <a:avLst/>
            <a:gdLst>
              <a:gd name="connsiteX0" fmla="*/ 63478 w 2731486"/>
              <a:gd name="connsiteY0" fmla="*/ 0 h 1986726"/>
              <a:gd name="connsiteX1" fmla="*/ 2475163 w 2731486"/>
              <a:gd name="connsiteY1" fmla="*/ 0 h 1986726"/>
              <a:gd name="connsiteX2" fmla="*/ 2520106 w 2731486"/>
              <a:gd name="connsiteY2" fmla="*/ 18542 h 1986726"/>
              <a:gd name="connsiteX3" fmla="*/ 2712951 w 2731486"/>
              <a:gd name="connsiteY3" fmla="*/ 211451 h 1986726"/>
              <a:gd name="connsiteX4" fmla="*/ 2731486 w 2731486"/>
              <a:gd name="connsiteY4" fmla="*/ 256409 h 1986726"/>
              <a:gd name="connsiteX5" fmla="*/ 2731486 w 2731486"/>
              <a:gd name="connsiteY5" fmla="*/ 1923227 h 1986726"/>
              <a:gd name="connsiteX6" fmla="*/ 2668009 w 2731486"/>
              <a:gd name="connsiteY6" fmla="*/ 1986726 h 1986726"/>
              <a:gd name="connsiteX7" fmla="*/ 63478 w 2731486"/>
              <a:gd name="connsiteY7" fmla="*/ 1986726 h 1986726"/>
              <a:gd name="connsiteX8" fmla="*/ 0 w 2731486"/>
              <a:gd name="connsiteY8" fmla="*/ 1923227 h 1986726"/>
              <a:gd name="connsiteX9" fmla="*/ 0 w 2731486"/>
              <a:gd name="connsiteY9" fmla="*/ 63499 h 1986726"/>
              <a:gd name="connsiteX10" fmla="*/ 63478 w 2731486"/>
              <a:gd name="connsiteY10" fmla="*/ 0 h 19867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731486" h="1986726">
                <a:moveTo>
                  <a:pt x="63478" y="0"/>
                </a:moveTo>
                <a:lnTo>
                  <a:pt x="2475163" y="0"/>
                </a:lnTo>
                <a:cubicBezTo>
                  <a:pt x="2492049" y="0"/>
                  <a:pt x="2508173" y="6731"/>
                  <a:pt x="2520106" y="18542"/>
                </a:cubicBezTo>
                <a:lnTo>
                  <a:pt x="2712951" y="211451"/>
                </a:lnTo>
                <a:cubicBezTo>
                  <a:pt x="2724884" y="223389"/>
                  <a:pt x="2731486" y="239518"/>
                  <a:pt x="2731486" y="256409"/>
                </a:cubicBezTo>
                <a:lnTo>
                  <a:pt x="2731486" y="1923227"/>
                </a:lnTo>
                <a:cubicBezTo>
                  <a:pt x="2731486" y="1958279"/>
                  <a:pt x="2703048" y="1986726"/>
                  <a:pt x="2668009" y="1986726"/>
                </a:cubicBezTo>
                <a:lnTo>
                  <a:pt x="63478" y="1986726"/>
                </a:lnTo>
                <a:cubicBezTo>
                  <a:pt x="28438" y="1986726"/>
                  <a:pt x="0" y="1958279"/>
                  <a:pt x="0" y="1923227"/>
                </a:cubicBezTo>
                <a:lnTo>
                  <a:pt x="0" y="63499"/>
                </a:lnTo>
                <a:cubicBezTo>
                  <a:pt x="0" y="28448"/>
                  <a:pt x="28438" y="0"/>
                  <a:pt x="63478" y="0"/>
                </a:cubicBezTo>
                <a:close/>
              </a:path>
            </a:pathLst>
          </a:custGeom>
          <a:solidFill>
            <a:srgbClr val="FFFFFF"/>
          </a:solidFill>
        </p:spPr>
        <p:txBody>
          <a:bodyPr wrap="square" tIns="1080000" anchor="ctr">
            <a:noAutofit/>
          </a:bodyPr>
          <a:lstStyle>
            <a:lvl1pPr marL="0" indent="0" algn="ctr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200" b="0" i="0" kern="1200" cap="none" baseline="0" dirty="0" smtClean="0">
                <a:solidFill>
                  <a:srgbClr val="444D55"/>
                </a:solidFill>
                <a:latin typeface="+mn-lt"/>
                <a:ea typeface="+mn-ea"/>
                <a:cs typeface="Rubik"/>
              </a:defRPr>
            </a:lvl1pPr>
            <a:lvl2pPr marL="0" indent="0" algn="ctr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200" b="0" i="0" kern="1200" cap="none" baseline="0" dirty="0" smtClean="0">
                <a:solidFill>
                  <a:srgbClr val="444D55"/>
                </a:solidFill>
                <a:latin typeface="+mn-lt"/>
                <a:ea typeface="+mn-ea"/>
                <a:cs typeface="Rubik"/>
              </a:defRPr>
            </a:lvl2pPr>
            <a:lvl3pPr marL="0" indent="0" algn="ctr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200" b="0" i="0" kern="1200" cap="none" baseline="0" dirty="0" smtClean="0">
                <a:solidFill>
                  <a:srgbClr val="444D55"/>
                </a:solidFill>
                <a:latin typeface="+mn-lt"/>
                <a:ea typeface="+mn-ea"/>
                <a:cs typeface="Rubik"/>
              </a:defRPr>
            </a:lvl3pPr>
            <a:lvl4pPr marL="0" indent="0" algn="ctr">
              <a:lnSpc>
                <a:spcPct val="100000"/>
              </a:lnSpc>
              <a:spcAft>
                <a:spcPts val="0"/>
              </a:spcAft>
              <a:buNone/>
              <a:defRPr lang="en-US" sz="1200" b="0" i="0" kern="1200" cap="none" baseline="0" dirty="0" smtClean="0">
                <a:solidFill>
                  <a:srgbClr val="444D55"/>
                </a:solidFill>
                <a:latin typeface="+mn-lt"/>
                <a:ea typeface="+mn-ea"/>
                <a:cs typeface="Rubik"/>
              </a:defRPr>
            </a:lvl4pPr>
            <a:lvl5pPr marL="0" indent="0" algn="ctr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200" b="0" i="0" kern="1200" cap="none" baseline="0" dirty="0" smtClean="0">
                <a:solidFill>
                  <a:srgbClr val="444D55"/>
                </a:solidFill>
                <a:latin typeface="+mn-lt"/>
                <a:ea typeface="+mn-ea"/>
                <a:cs typeface="Rubik"/>
              </a:defRPr>
            </a:lvl5pPr>
            <a:lvl6pPr marL="0" indent="0" algn="ctr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200" b="0" i="0" kern="1200" cap="none" baseline="0" dirty="0" smtClean="0">
                <a:solidFill>
                  <a:srgbClr val="444D55"/>
                </a:solidFill>
                <a:latin typeface="+mn-lt"/>
                <a:ea typeface="+mn-ea"/>
                <a:cs typeface="Rubik"/>
              </a:defRPr>
            </a:lvl6pPr>
            <a:lvl7pPr marL="0" indent="0" algn="ctr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200" b="0" i="0" kern="1200" cap="none" baseline="0" dirty="0" smtClean="0">
                <a:solidFill>
                  <a:srgbClr val="444D55"/>
                </a:solidFill>
                <a:latin typeface="+mn-lt"/>
                <a:ea typeface="+mn-ea"/>
                <a:cs typeface="Rubik"/>
              </a:defRPr>
            </a:lvl7pPr>
            <a:lvl8pPr marL="0" indent="0" algn="ctr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200" b="0" i="0" kern="1200" cap="none" baseline="0" dirty="0" smtClean="0">
                <a:solidFill>
                  <a:srgbClr val="444D55"/>
                </a:solidFill>
                <a:latin typeface="+mn-lt"/>
                <a:ea typeface="+mn-ea"/>
                <a:cs typeface="Rubik"/>
              </a:defRPr>
            </a:lvl8pPr>
            <a:lvl9pPr marL="0" indent="0" algn="ctr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pt-PT" sz="1200" b="0" i="0" kern="1200" cap="none" baseline="0" dirty="0">
                <a:solidFill>
                  <a:srgbClr val="444D55"/>
                </a:solidFill>
                <a:latin typeface="+mn-lt"/>
                <a:ea typeface="+mn-ea"/>
                <a:cs typeface="Rubik"/>
              </a:defRPr>
            </a:lvl9pPr>
          </a:lstStyle>
          <a:p>
            <a:pPr lvl="0"/>
            <a:r>
              <a:rPr lang="en-US" dirty="0" err="1"/>
              <a:t>Fusce</a:t>
            </a:r>
            <a:r>
              <a:rPr lang="en-US" dirty="0"/>
              <a:t> </a:t>
            </a:r>
            <a:r>
              <a:rPr lang="en-US" dirty="0" err="1"/>
              <a:t>posuere</a:t>
            </a:r>
            <a:r>
              <a:rPr lang="en-US" dirty="0"/>
              <a:t>, magna sed</a:t>
            </a:r>
            <a:br>
              <a:rPr lang="en-US" dirty="0"/>
            </a:br>
            <a:r>
              <a:rPr lang="en-US" dirty="0"/>
              <a:t>pulvinar </a:t>
            </a:r>
            <a:r>
              <a:rPr lang="en-US" dirty="0" err="1"/>
              <a:t>ultricies</a:t>
            </a:r>
            <a:endParaRPr lang="en-US" dirty="0"/>
          </a:p>
        </p:txBody>
      </p:sp>
      <p:sp>
        <p:nvSpPr>
          <p:cNvPr id="62" name="Picture Placeholder 28">
            <a:extLst>
              <a:ext uri="{FF2B5EF4-FFF2-40B4-BE49-F238E27FC236}">
                <a16:creationId xmlns:a16="http://schemas.microsoft.com/office/drawing/2014/main" id="{520B63CB-74EE-7A66-B624-9DAF534E8E8A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6385318" y="2307710"/>
            <a:ext cx="2361958" cy="1051526"/>
          </a:xfr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1pPr>
            <a:lvl2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2pPr>
            <a:lvl3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3pPr>
            <a:lvl4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4pPr>
            <a:lvl5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5pPr>
            <a:lvl6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6pPr>
            <a:lvl7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7pPr>
            <a:lvl8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8pPr>
            <a:lvl9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9pPr>
          </a:lstStyle>
          <a:p>
            <a:r>
              <a:rPr lang="fr-FR"/>
              <a:t>Cliquez sur l'icône pour ajouter une image</a:t>
            </a:r>
            <a:endParaRPr lang="pt-PT" dirty="0"/>
          </a:p>
        </p:txBody>
      </p:sp>
      <p:sp>
        <p:nvSpPr>
          <p:cNvPr id="65" name="Text Placeholder 64">
            <a:extLst>
              <a:ext uri="{FF2B5EF4-FFF2-40B4-BE49-F238E27FC236}">
                <a16:creationId xmlns:a16="http://schemas.microsoft.com/office/drawing/2014/main" id="{6821D5CC-39AF-D841-7379-1F433267BC4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121677" y="2131906"/>
            <a:ext cx="2731486" cy="1986726"/>
          </a:xfrm>
          <a:custGeom>
            <a:avLst/>
            <a:gdLst>
              <a:gd name="connsiteX0" fmla="*/ 63478 w 2731486"/>
              <a:gd name="connsiteY0" fmla="*/ 0 h 1986726"/>
              <a:gd name="connsiteX1" fmla="*/ 2475163 w 2731486"/>
              <a:gd name="connsiteY1" fmla="*/ 0 h 1986726"/>
              <a:gd name="connsiteX2" fmla="*/ 2520106 w 2731486"/>
              <a:gd name="connsiteY2" fmla="*/ 18542 h 1986726"/>
              <a:gd name="connsiteX3" fmla="*/ 2712951 w 2731486"/>
              <a:gd name="connsiteY3" fmla="*/ 211451 h 1986726"/>
              <a:gd name="connsiteX4" fmla="*/ 2731486 w 2731486"/>
              <a:gd name="connsiteY4" fmla="*/ 256409 h 1986726"/>
              <a:gd name="connsiteX5" fmla="*/ 2731486 w 2731486"/>
              <a:gd name="connsiteY5" fmla="*/ 1923227 h 1986726"/>
              <a:gd name="connsiteX6" fmla="*/ 2668009 w 2731486"/>
              <a:gd name="connsiteY6" fmla="*/ 1986726 h 1986726"/>
              <a:gd name="connsiteX7" fmla="*/ 63478 w 2731486"/>
              <a:gd name="connsiteY7" fmla="*/ 1986726 h 1986726"/>
              <a:gd name="connsiteX8" fmla="*/ 0 w 2731486"/>
              <a:gd name="connsiteY8" fmla="*/ 1923227 h 1986726"/>
              <a:gd name="connsiteX9" fmla="*/ 0 w 2731486"/>
              <a:gd name="connsiteY9" fmla="*/ 63499 h 1986726"/>
              <a:gd name="connsiteX10" fmla="*/ 63478 w 2731486"/>
              <a:gd name="connsiteY10" fmla="*/ 0 h 19867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731486" h="1986726">
                <a:moveTo>
                  <a:pt x="63478" y="0"/>
                </a:moveTo>
                <a:lnTo>
                  <a:pt x="2475163" y="0"/>
                </a:lnTo>
                <a:cubicBezTo>
                  <a:pt x="2492049" y="0"/>
                  <a:pt x="2508173" y="6731"/>
                  <a:pt x="2520106" y="18542"/>
                </a:cubicBezTo>
                <a:lnTo>
                  <a:pt x="2712951" y="211451"/>
                </a:lnTo>
                <a:cubicBezTo>
                  <a:pt x="2724884" y="223389"/>
                  <a:pt x="2731486" y="239518"/>
                  <a:pt x="2731486" y="256409"/>
                </a:cubicBezTo>
                <a:lnTo>
                  <a:pt x="2731486" y="1923227"/>
                </a:lnTo>
                <a:cubicBezTo>
                  <a:pt x="2731486" y="1958279"/>
                  <a:pt x="2703048" y="1986726"/>
                  <a:pt x="2668009" y="1986726"/>
                </a:cubicBezTo>
                <a:lnTo>
                  <a:pt x="63478" y="1986726"/>
                </a:lnTo>
                <a:cubicBezTo>
                  <a:pt x="28438" y="1986726"/>
                  <a:pt x="0" y="1958279"/>
                  <a:pt x="0" y="1923227"/>
                </a:cubicBezTo>
                <a:lnTo>
                  <a:pt x="0" y="63499"/>
                </a:lnTo>
                <a:cubicBezTo>
                  <a:pt x="0" y="28448"/>
                  <a:pt x="28438" y="0"/>
                  <a:pt x="63478" y="0"/>
                </a:cubicBezTo>
                <a:close/>
              </a:path>
            </a:pathLst>
          </a:custGeom>
          <a:solidFill>
            <a:srgbClr val="FFFFFF"/>
          </a:solidFill>
        </p:spPr>
        <p:txBody>
          <a:bodyPr wrap="square" tIns="1080000" anchor="ctr">
            <a:noAutofit/>
          </a:bodyPr>
          <a:lstStyle>
            <a:lvl1pPr marL="0" indent="0" algn="ctr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200" b="0" i="0" kern="1200" cap="none" baseline="0" dirty="0" smtClean="0">
                <a:solidFill>
                  <a:srgbClr val="444D55"/>
                </a:solidFill>
                <a:latin typeface="+mn-lt"/>
                <a:ea typeface="+mn-ea"/>
                <a:cs typeface="Rubik"/>
              </a:defRPr>
            </a:lvl1pPr>
            <a:lvl2pPr marL="0" indent="0" algn="ctr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200" b="0" i="0" kern="1200" cap="none" baseline="0" dirty="0" smtClean="0">
                <a:solidFill>
                  <a:srgbClr val="444D55"/>
                </a:solidFill>
                <a:latin typeface="+mn-lt"/>
                <a:ea typeface="+mn-ea"/>
                <a:cs typeface="Rubik"/>
              </a:defRPr>
            </a:lvl2pPr>
            <a:lvl3pPr marL="0" indent="0" algn="ctr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200" b="0" i="0" kern="1200" cap="none" baseline="0" dirty="0" smtClean="0">
                <a:solidFill>
                  <a:srgbClr val="444D55"/>
                </a:solidFill>
                <a:latin typeface="+mn-lt"/>
                <a:ea typeface="+mn-ea"/>
                <a:cs typeface="Rubik"/>
              </a:defRPr>
            </a:lvl3pPr>
            <a:lvl4pPr marL="0" indent="0" algn="ctr">
              <a:lnSpc>
                <a:spcPct val="100000"/>
              </a:lnSpc>
              <a:spcAft>
                <a:spcPts val="0"/>
              </a:spcAft>
              <a:buNone/>
              <a:defRPr lang="en-US" sz="1200" b="0" i="0" kern="1200" cap="none" baseline="0" dirty="0" smtClean="0">
                <a:solidFill>
                  <a:srgbClr val="444D55"/>
                </a:solidFill>
                <a:latin typeface="+mn-lt"/>
                <a:ea typeface="+mn-ea"/>
                <a:cs typeface="Rubik"/>
              </a:defRPr>
            </a:lvl4pPr>
            <a:lvl5pPr marL="0" indent="0" algn="ctr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200" b="0" i="0" kern="1200" cap="none" baseline="0" dirty="0" smtClean="0">
                <a:solidFill>
                  <a:srgbClr val="444D55"/>
                </a:solidFill>
                <a:latin typeface="+mn-lt"/>
                <a:ea typeface="+mn-ea"/>
                <a:cs typeface="Rubik"/>
              </a:defRPr>
            </a:lvl5pPr>
            <a:lvl6pPr marL="0" indent="0" algn="ctr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200" b="0" i="0" kern="1200" cap="none" baseline="0" dirty="0" smtClean="0">
                <a:solidFill>
                  <a:srgbClr val="444D55"/>
                </a:solidFill>
                <a:latin typeface="+mn-lt"/>
                <a:ea typeface="+mn-ea"/>
                <a:cs typeface="Rubik"/>
              </a:defRPr>
            </a:lvl6pPr>
            <a:lvl7pPr marL="0" indent="0" algn="ctr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200" b="0" i="0" kern="1200" cap="none" baseline="0" dirty="0" smtClean="0">
                <a:solidFill>
                  <a:srgbClr val="444D55"/>
                </a:solidFill>
                <a:latin typeface="+mn-lt"/>
                <a:ea typeface="+mn-ea"/>
                <a:cs typeface="Rubik"/>
              </a:defRPr>
            </a:lvl7pPr>
            <a:lvl8pPr marL="0" indent="0" algn="ctr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200" b="0" i="0" kern="1200" cap="none" baseline="0" dirty="0" smtClean="0">
                <a:solidFill>
                  <a:srgbClr val="444D55"/>
                </a:solidFill>
                <a:latin typeface="+mn-lt"/>
                <a:ea typeface="+mn-ea"/>
                <a:cs typeface="Rubik"/>
              </a:defRPr>
            </a:lvl8pPr>
            <a:lvl9pPr marL="0" indent="0" algn="ctr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pt-PT" sz="1200" b="0" i="0" kern="1200" cap="none" baseline="0" dirty="0">
                <a:solidFill>
                  <a:srgbClr val="444D55"/>
                </a:solidFill>
                <a:latin typeface="+mn-lt"/>
                <a:ea typeface="+mn-ea"/>
                <a:cs typeface="Rubik"/>
              </a:defRPr>
            </a:lvl9pPr>
          </a:lstStyle>
          <a:p>
            <a:pPr lvl="0"/>
            <a:r>
              <a:rPr lang="en-US" dirty="0" err="1"/>
              <a:t>Fusce</a:t>
            </a:r>
            <a:r>
              <a:rPr lang="en-US" dirty="0"/>
              <a:t> </a:t>
            </a:r>
            <a:r>
              <a:rPr lang="en-US" dirty="0" err="1"/>
              <a:t>posuere</a:t>
            </a:r>
            <a:r>
              <a:rPr lang="en-US" dirty="0"/>
              <a:t>, magna sed</a:t>
            </a:r>
            <a:br>
              <a:rPr lang="en-US" dirty="0"/>
            </a:br>
            <a:r>
              <a:rPr lang="en-US" dirty="0"/>
              <a:t>pulvinar </a:t>
            </a:r>
            <a:r>
              <a:rPr lang="en-US" dirty="0" err="1"/>
              <a:t>ultricies</a:t>
            </a:r>
            <a:endParaRPr lang="en-US" dirty="0"/>
          </a:p>
        </p:txBody>
      </p:sp>
      <p:sp>
        <p:nvSpPr>
          <p:cNvPr id="66" name="Picture Placeholder 28">
            <a:extLst>
              <a:ext uri="{FF2B5EF4-FFF2-40B4-BE49-F238E27FC236}">
                <a16:creationId xmlns:a16="http://schemas.microsoft.com/office/drawing/2014/main" id="{C80AA73F-9FC4-0942-DF92-83EBC506D352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9306441" y="2307710"/>
            <a:ext cx="2361958" cy="1051526"/>
          </a:xfr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1pPr>
            <a:lvl2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2pPr>
            <a:lvl3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3pPr>
            <a:lvl4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4pPr>
            <a:lvl5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5pPr>
            <a:lvl6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6pPr>
            <a:lvl7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7pPr>
            <a:lvl8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8pPr>
            <a:lvl9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9pPr>
          </a:lstStyle>
          <a:p>
            <a:r>
              <a:rPr lang="fr-FR"/>
              <a:t>Cliquez sur l'icône pour ajouter une image</a:t>
            </a:r>
            <a:endParaRPr lang="pt-PT" dirty="0"/>
          </a:p>
        </p:txBody>
      </p:sp>
      <p:sp>
        <p:nvSpPr>
          <p:cNvPr id="75" name="Text Placeholder 74">
            <a:extLst>
              <a:ext uri="{FF2B5EF4-FFF2-40B4-BE49-F238E27FC236}">
                <a16:creationId xmlns:a16="http://schemas.microsoft.com/office/drawing/2014/main" id="{690319E3-B43F-04B8-DA6C-E35BF65C7CE7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71738" y="4266164"/>
            <a:ext cx="2731486" cy="1986726"/>
          </a:xfrm>
          <a:custGeom>
            <a:avLst/>
            <a:gdLst>
              <a:gd name="connsiteX0" fmla="*/ 63478 w 2731486"/>
              <a:gd name="connsiteY0" fmla="*/ 0 h 1986726"/>
              <a:gd name="connsiteX1" fmla="*/ 2475163 w 2731486"/>
              <a:gd name="connsiteY1" fmla="*/ 0 h 1986726"/>
              <a:gd name="connsiteX2" fmla="*/ 2520106 w 2731486"/>
              <a:gd name="connsiteY2" fmla="*/ 18542 h 1986726"/>
              <a:gd name="connsiteX3" fmla="*/ 2712951 w 2731486"/>
              <a:gd name="connsiteY3" fmla="*/ 211451 h 1986726"/>
              <a:gd name="connsiteX4" fmla="*/ 2731486 w 2731486"/>
              <a:gd name="connsiteY4" fmla="*/ 256409 h 1986726"/>
              <a:gd name="connsiteX5" fmla="*/ 2731486 w 2731486"/>
              <a:gd name="connsiteY5" fmla="*/ 1923227 h 1986726"/>
              <a:gd name="connsiteX6" fmla="*/ 2668009 w 2731486"/>
              <a:gd name="connsiteY6" fmla="*/ 1986726 h 1986726"/>
              <a:gd name="connsiteX7" fmla="*/ 63478 w 2731486"/>
              <a:gd name="connsiteY7" fmla="*/ 1986726 h 1986726"/>
              <a:gd name="connsiteX8" fmla="*/ 0 w 2731486"/>
              <a:gd name="connsiteY8" fmla="*/ 1923227 h 1986726"/>
              <a:gd name="connsiteX9" fmla="*/ 0 w 2731486"/>
              <a:gd name="connsiteY9" fmla="*/ 63499 h 1986726"/>
              <a:gd name="connsiteX10" fmla="*/ 63478 w 2731486"/>
              <a:gd name="connsiteY10" fmla="*/ 0 h 19867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731486" h="1986726">
                <a:moveTo>
                  <a:pt x="63478" y="0"/>
                </a:moveTo>
                <a:lnTo>
                  <a:pt x="2475163" y="0"/>
                </a:lnTo>
                <a:cubicBezTo>
                  <a:pt x="2492049" y="0"/>
                  <a:pt x="2508173" y="6731"/>
                  <a:pt x="2520106" y="18542"/>
                </a:cubicBezTo>
                <a:lnTo>
                  <a:pt x="2712951" y="211451"/>
                </a:lnTo>
                <a:cubicBezTo>
                  <a:pt x="2724884" y="223389"/>
                  <a:pt x="2731486" y="239518"/>
                  <a:pt x="2731486" y="256409"/>
                </a:cubicBezTo>
                <a:lnTo>
                  <a:pt x="2731486" y="1923227"/>
                </a:lnTo>
                <a:cubicBezTo>
                  <a:pt x="2731486" y="1958279"/>
                  <a:pt x="2703048" y="1986726"/>
                  <a:pt x="2668009" y="1986726"/>
                </a:cubicBezTo>
                <a:lnTo>
                  <a:pt x="63478" y="1986726"/>
                </a:lnTo>
                <a:cubicBezTo>
                  <a:pt x="28438" y="1986726"/>
                  <a:pt x="0" y="1958279"/>
                  <a:pt x="0" y="1923227"/>
                </a:cubicBezTo>
                <a:lnTo>
                  <a:pt x="0" y="63499"/>
                </a:lnTo>
                <a:cubicBezTo>
                  <a:pt x="0" y="28448"/>
                  <a:pt x="28438" y="0"/>
                  <a:pt x="63478" y="0"/>
                </a:cubicBezTo>
                <a:close/>
              </a:path>
            </a:pathLst>
          </a:custGeom>
          <a:solidFill>
            <a:srgbClr val="FFFFFF"/>
          </a:solidFill>
        </p:spPr>
        <p:txBody>
          <a:bodyPr wrap="square" tIns="1080000" anchor="ctr">
            <a:noAutofit/>
          </a:bodyPr>
          <a:lstStyle>
            <a:lvl1pPr marL="0" indent="0" algn="ctr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200" b="0" i="0" kern="1200" cap="none" baseline="0" dirty="0" smtClean="0">
                <a:solidFill>
                  <a:srgbClr val="444D55"/>
                </a:solidFill>
                <a:latin typeface="+mn-lt"/>
                <a:ea typeface="+mn-ea"/>
                <a:cs typeface="Rubik"/>
              </a:defRPr>
            </a:lvl1pPr>
            <a:lvl2pPr marL="0" indent="0" algn="ctr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200" b="0" i="0" kern="1200" cap="none" baseline="0" dirty="0" smtClean="0">
                <a:solidFill>
                  <a:srgbClr val="444D55"/>
                </a:solidFill>
                <a:latin typeface="+mn-lt"/>
                <a:ea typeface="+mn-ea"/>
                <a:cs typeface="Rubik"/>
              </a:defRPr>
            </a:lvl2pPr>
            <a:lvl3pPr marL="0" indent="0" algn="ctr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200" b="0" i="0" kern="1200" cap="none" baseline="0" dirty="0" smtClean="0">
                <a:solidFill>
                  <a:srgbClr val="444D55"/>
                </a:solidFill>
                <a:latin typeface="+mn-lt"/>
                <a:ea typeface="+mn-ea"/>
                <a:cs typeface="Rubik"/>
              </a:defRPr>
            </a:lvl3pPr>
            <a:lvl4pPr marL="0" indent="0" algn="ctr">
              <a:lnSpc>
                <a:spcPct val="100000"/>
              </a:lnSpc>
              <a:spcAft>
                <a:spcPts val="0"/>
              </a:spcAft>
              <a:buNone/>
              <a:defRPr lang="en-US" sz="1200" b="0" i="0" kern="1200" cap="none" baseline="0" dirty="0" smtClean="0">
                <a:solidFill>
                  <a:srgbClr val="444D55"/>
                </a:solidFill>
                <a:latin typeface="+mn-lt"/>
                <a:ea typeface="+mn-ea"/>
                <a:cs typeface="Rubik"/>
              </a:defRPr>
            </a:lvl4pPr>
            <a:lvl5pPr marL="0" indent="0" algn="ctr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200" b="0" i="0" kern="1200" cap="none" baseline="0" dirty="0" smtClean="0">
                <a:solidFill>
                  <a:srgbClr val="444D55"/>
                </a:solidFill>
                <a:latin typeface="+mn-lt"/>
                <a:ea typeface="+mn-ea"/>
                <a:cs typeface="Rubik"/>
              </a:defRPr>
            </a:lvl5pPr>
            <a:lvl6pPr marL="0" indent="0" algn="ctr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200" b="0" i="0" kern="1200" cap="none" baseline="0" dirty="0" smtClean="0">
                <a:solidFill>
                  <a:srgbClr val="444D55"/>
                </a:solidFill>
                <a:latin typeface="+mn-lt"/>
                <a:ea typeface="+mn-ea"/>
                <a:cs typeface="Rubik"/>
              </a:defRPr>
            </a:lvl6pPr>
            <a:lvl7pPr marL="0" indent="0" algn="ctr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200" b="0" i="0" kern="1200" cap="none" baseline="0" dirty="0" smtClean="0">
                <a:solidFill>
                  <a:srgbClr val="444D55"/>
                </a:solidFill>
                <a:latin typeface="+mn-lt"/>
                <a:ea typeface="+mn-ea"/>
                <a:cs typeface="Rubik"/>
              </a:defRPr>
            </a:lvl7pPr>
            <a:lvl8pPr marL="0" indent="0" algn="ctr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200" b="0" i="0" kern="1200" cap="none" baseline="0" dirty="0" smtClean="0">
                <a:solidFill>
                  <a:srgbClr val="444D55"/>
                </a:solidFill>
                <a:latin typeface="+mn-lt"/>
                <a:ea typeface="+mn-ea"/>
                <a:cs typeface="Rubik"/>
              </a:defRPr>
            </a:lvl8pPr>
            <a:lvl9pPr marL="0" indent="0" algn="ctr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pt-PT" sz="1200" b="0" i="0" kern="1200" cap="none" baseline="0" dirty="0">
                <a:solidFill>
                  <a:srgbClr val="444D55"/>
                </a:solidFill>
                <a:latin typeface="+mn-lt"/>
                <a:ea typeface="+mn-ea"/>
                <a:cs typeface="Rubik"/>
              </a:defRPr>
            </a:lvl9pPr>
          </a:lstStyle>
          <a:p>
            <a:pPr lvl="0"/>
            <a:r>
              <a:rPr lang="en-US" dirty="0" err="1"/>
              <a:t>Fusce</a:t>
            </a:r>
            <a:r>
              <a:rPr lang="en-US" dirty="0"/>
              <a:t> </a:t>
            </a:r>
            <a:r>
              <a:rPr lang="en-US" dirty="0" err="1"/>
              <a:t>posuere</a:t>
            </a:r>
            <a:r>
              <a:rPr lang="en-US" dirty="0"/>
              <a:t>, magna sed</a:t>
            </a:r>
            <a:br>
              <a:rPr lang="en-US" dirty="0"/>
            </a:br>
            <a:r>
              <a:rPr lang="en-US" dirty="0"/>
              <a:t>pulvinar </a:t>
            </a:r>
            <a:r>
              <a:rPr lang="en-US" dirty="0" err="1"/>
              <a:t>ultricies</a:t>
            </a:r>
            <a:endParaRPr lang="en-US" dirty="0"/>
          </a:p>
        </p:txBody>
      </p:sp>
      <p:sp>
        <p:nvSpPr>
          <p:cNvPr id="76" name="Picture Placeholder 28">
            <a:extLst>
              <a:ext uri="{FF2B5EF4-FFF2-40B4-BE49-F238E27FC236}">
                <a16:creationId xmlns:a16="http://schemas.microsoft.com/office/drawing/2014/main" id="{6A1E1277-8575-65B3-BEEE-64E31834F609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556502" y="4441968"/>
            <a:ext cx="2361958" cy="1051526"/>
          </a:xfr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1pPr>
            <a:lvl2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2pPr>
            <a:lvl3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3pPr>
            <a:lvl4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4pPr>
            <a:lvl5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5pPr>
            <a:lvl6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6pPr>
            <a:lvl7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7pPr>
            <a:lvl8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8pPr>
            <a:lvl9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9pPr>
          </a:lstStyle>
          <a:p>
            <a:r>
              <a:rPr lang="fr-FR"/>
              <a:t>Cliquez sur l'icône pour ajouter une image</a:t>
            </a:r>
            <a:endParaRPr lang="pt-PT" dirty="0"/>
          </a:p>
        </p:txBody>
      </p:sp>
      <p:sp>
        <p:nvSpPr>
          <p:cNvPr id="77" name="Text Placeholder 76">
            <a:extLst>
              <a:ext uri="{FF2B5EF4-FFF2-40B4-BE49-F238E27FC236}">
                <a16:creationId xmlns:a16="http://schemas.microsoft.com/office/drawing/2014/main" id="{77C496A3-9C19-382A-60A2-115DA973DD86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3286146" y="4266164"/>
            <a:ext cx="2731486" cy="1986726"/>
          </a:xfrm>
          <a:custGeom>
            <a:avLst/>
            <a:gdLst>
              <a:gd name="connsiteX0" fmla="*/ 63478 w 2731486"/>
              <a:gd name="connsiteY0" fmla="*/ 0 h 1986726"/>
              <a:gd name="connsiteX1" fmla="*/ 2475163 w 2731486"/>
              <a:gd name="connsiteY1" fmla="*/ 0 h 1986726"/>
              <a:gd name="connsiteX2" fmla="*/ 2520106 w 2731486"/>
              <a:gd name="connsiteY2" fmla="*/ 18542 h 1986726"/>
              <a:gd name="connsiteX3" fmla="*/ 2712951 w 2731486"/>
              <a:gd name="connsiteY3" fmla="*/ 211451 h 1986726"/>
              <a:gd name="connsiteX4" fmla="*/ 2731486 w 2731486"/>
              <a:gd name="connsiteY4" fmla="*/ 256409 h 1986726"/>
              <a:gd name="connsiteX5" fmla="*/ 2731486 w 2731486"/>
              <a:gd name="connsiteY5" fmla="*/ 1923227 h 1986726"/>
              <a:gd name="connsiteX6" fmla="*/ 2668009 w 2731486"/>
              <a:gd name="connsiteY6" fmla="*/ 1986726 h 1986726"/>
              <a:gd name="connsiteX7" fmla="*/ 63478 w 2731486"/>
              <a:gd name="connsiteY7" fmla="*/ 1986726 h 1986726"/>
              <a:gd name="connsiteX8" fmla="*/ 0 w 2731486"/>
              <a:gd name="connsiteY8" fmla="*/ 1923227 h 1986726"/>
              <a:gd name="connsiteX9" fmla="*/ 0 w 2731486"/>
              <a:gd name="connsiteY9" fmla="*/ 63499 h 1986726"/>
              <a:gd name="connsiteX10" fmla="*/ 63478 w 2731486"/>
              <a:gd name="connsiteY10" fmla="*/ 0 h 19867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731486" h="1986726">
                <a:moveTo>
                  <a:pt x="63478" y="0"/>
                </a:moveTo>
                <a:lnTo>
                  <a:pt x="2475163" y="0"/>
                </a:lnTo>
                <a:cubicBezTo>
                  <a:pt x="2492049" y="0"/>
                  <a:pt x="2508173" y="6731"/>
                  <a:pt x="2520106" y="18542"/>
                </a:cubicBezTo>
                <a:lnTo>
                  <a:pt x="2712951" y="211451"/>
                </a:lnTo>
                <a:cubicBezTo>
                  <a:pt x="2724884" y="223389"/>
                  <a:pt x="2731486" y="239518"/>
                  <a:pt x="2731486" y="256409"/>
                </a:cubicBezTo>
                <a:lnTo>
                  <a:pt x="2731486" y="1923227"/>
                </a:lnTo>
                <a:cubicBezTo>
                  <a:pt x="2731486" y="1958279"/>
                  <a:pt x="2703048" y="1986726"/>
                  <a:pt x="2668009" y="1986726"/>
                </a:cubicBezTo>
                <a:lnTo>
                  <a:pt x="63478" y="1986726"/>
                </a:lnTo>
                <a:cubicBezTo>
                  <a:pt x="28438" y="1986726"/>
                  <a:pt x="0" y="1958279"/>
                  <a:pt x="0" y="1923227"/>
                </a:cubicBezTo>
                <a:lnTo>
                  <a:pt x="0" y="63499"/>
                </a:lnTo>
                <a:cubicBezTo>
                  <a:pt x="0" y="28448"/>
                  <a:pt x="28438" y="0"/>
                  <a:pt x="63478" y="0"/>
                </a:cubicBezTo>
                <a:close/>
              </a:path>
            </a:pathLst>
          </a:custGeom>
          <a:solidFill>
            <a:srgbClr val="FFFFFF"/>
          </a:solidFill>
        </p:spPr>
        <p:txBody>
          <a:bodyPr wrap="square" tIns="1080000" anchor="ctr">
            <a:noAutofit/>
          </a:bodyPr>
          <a:lstStyle>
            <a:lvl1pPr marL="0" indent="0" algn="ctr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200" b="0" i="0" kern="1200" cap="none" baseline="0" dirty="0" smtClean="0">
                <a:solidFill>
                  <a:srgbClr val="444D55"/>
                </a:solidFill>
                <a:latin typeface="+mn-lt"/>
                <a:ea typeface="+mn-ea"/>
                <a:cs typeface="Rubik"/>
              </a:defRPr>
            </a:lvl1pPr>
            <a:lvl2pPr marL="0" indent="0" algn="ctr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200" b="0" i="0" kern="1200" cap="none" baseline="0" dirty="0" smtClean="0">
                <a:solidFill>
                  <a:srgbClr val="444D55"/>
                </a:solidFill>
                <a:latin typeface="+mn-lt"/>
                <a:ea typeface="+mn-ea"/>
                <a:cs typeface="Rubik"/>
              </a:defRPr>
            </a:lvl2pPr>
            <a:lvl3pPr marL="0" indent="0" algn="ctr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200" b="0" i="0" kern="1200" cap="none" baseline="0" dirty="0" smtClean="0">
                <a:solidFill>
                  <a:srgbClr val="444D55"/>
                </a:solidFill>
                <a:latin typeface="+mn-lt"/>
                <a:ea typeface="+mn-ea"/>
                <a:cs typeface="Rubik"/>
              </a:defRPr>
            </a:lvl3pPr>
            <a:lvl4pPr marL="0" indent="0" algn="ctr">
              <a:lnSpc>
                <a:spcPct val="100000"/>
              </a:lnSpc>
              <a:spcAft>
                <a:spcPts val="0"/>
              </a:spcAft>
              <a:buNone/>
              <a:defRPr lang="en-US" sz="1200" b="0" i="0" kern="1200" cap="none" baseline="0" dirty="0" smtClean="0">
                <a:solidFill>
                  <a:srgbClr val="444D55"/>
                </a:solidFill>
                <a:latin typeface="+mn-lt"/>
                <a:ea typeface="+mn-ea"/>
                <a:cs typeface="Rubik"/>
              </a:defRPr>
            </a:lvl4pPr>
            <a:lvl5pPr marL="0" indent="0" algn="ctr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200" b="0" i="0" kern="1200" cap="none" baseline="0" dirty="0" smtClean="0">
                <a:solidFill>
                  <a:srgbClr val="444D55"/>
                </a:solidFill>
                <a:latin typeface="+mn-lt"/>
                <a:ea typeface="+mn-ea"/>
                <a:cs typeface="Rubik"/>
              </a:defRPr>
            </a:lvl5pPr>
            <a:lvl6pPr marL="0" indent="0" algn="ctr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200" b="0" i="0" kern="1200" cap="none" baseline="0" dirty="0" smtClean="0">
                <a:solidFill>
                  <a:srgbClr val="444D55"/>
                </a:solidFill>
                <a:latin typeface="+mn-lt"/>
                <a:ea typeface="+mn-ea"/>
                <a:cs typeface="Rubik"/>
              </a:defRPr>
            </a:lvl6pPr>
            <a:lvl7pPr marL="0" indent="0" algn="ctr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200" b="0" i="0" kern="1200" cap="none" baseline="0" dirty="0" smtClean="0">
                <a:solidFill>
                  <a:srgbClr val="444D55"/>
                </a:solidFill>
                <a:latin typeface="+mn-lt"/>
                <a:ea typeface="+mn-ea"/>
                <a:cs typeface="Rubik"/>
              </a:defRPr>
            </a:lvl7pPr>
            <a:lvl8pPr marL="0" indent="0" algn="ctr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200" b="0" i="0" kern="1200" cap="none" baseline="0" dirty="0" smtClean="0">
                <a:solidFill>
                  <a:srgbClr val="444D55"/>
                </a:solidFill>
                <a:latin typeface="+mn-lt"/>
                <a:ea typeface="+mn-ea"/>
                <a:cs typeface="Rubik"/>
              </a:defRPr>
            </a:lvl8pPr>
            <a:lvl9pPr marL="0" indent="0" algn="ctr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pt-PT" sz="1200" b="0" i="0" kern="1200" cap="none" baseline="0" dirty="0">
                <a:solidFill>
                  <a:srgbClr val="444D55"/>
                </a:solidFill>
                <a:latin typeface="+mn-lt"/>
                <a:ea typeface="+mn-ea"/>
                <a:cs typeface="Rubik"/>
              </a:defRPr>
            </a:lvl9pPr>
          </a:lstStyle>
          <a:p>
            <a:pPr lvl="0"/>
            <a:r>
              <a:rPr lang="en-US" dirty="0" err="1"/>
              <a:t>Fusce</a:t>
            </a:r>
            <a:r>
              <a:rPr lang="en-US" dirty="0"/>
              <a:t> </a:t>
            </a:r>
            <a:r>
              <a:rPr lang="en-US" dirty="0" err="1"/>
              <a:t>posuere</a:t>
            </a:r>
            <a:r>
              <a:rPr lang="en-US" dirty="0"/>
              <a:t>, magna sed</a:t>
            </a:r>
            <a:br>
              <a:rPr lang="en-US" dirty="0"/>
            </a:br>
            <a:r>
              <a:rPr lang="en-US" dirty="0"/>
              <a:t>pulvinar </a:t>
            </a:r>
            <a:r>
              <a:rPr lang="en-US" dirty="0" err="1"/>
              <a:t>ultricies</a:t>
            </a:r>
            <a:endParaRPr lang="en-US" dirty="0"/>
          </a:p>
        </p:txBody>
      </p:sp>
      <p:sp>
        <p:nvSpPr>
          <p:cNvPr id="78" name="Picture Placeholder 28">
            <a:extLst>
              <a:ext uri="{FF2B5EF4-FFF2-40B4-BE49-F238E27FC236}">
                <a16:creationId xmlns:a16="http://schemas.microsoft.com/office/drawing/2014/main" id="{95CBE4F3-7742-A51C-9C5E-CFCA3F62EF44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3470910" y="4441968"/>
            <a:ext cx="2361958" cy="1051526"/>
          </a:xfr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1pPr>
            <a:lvl2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2pPr>
            <a:lvl3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3pPr>
            <a:lvl4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4pPr>
            <a:lvl5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5pPr>
            <a:lvl6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6pPr>
            <a:lvl7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7pPr>
            <a:lvl8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8pPr>
            <a:lvl9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9pPr>
          </a:lstStyle>
          <a:p>
            <a:r>
              <a:rPr lang="fr-FR"/>
              <a:t>Cliquez sur l'icône pour ajouter une image</a:t>
            </a:r>
            <a:endParaRPr lang="pt-PT" dirty="0"/>
          </a:p>
        </p:txBody>
      </p:sp>
      <p:sp>
        <p:nvSpPr>
          <p:cNvPr id="79" name="Text Placeholder 78">
            <a:extLst>
              <a:ext uri="{FF2B5EF4-FFF2-40B4-BE49-F238E27FC236}">
                <a16:creationId xmlns:a16="http://schemas.microsoft.com/office/drawing/2014/main" id="{96E805D6-AFBC-D14F-8B44-E467BD7BADE6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200554" y="4266164"/>
            <a:ext cx="2731486" cy="1986726"/>
          </a:xfrm>
          <a:custGeom>
            <a:avLst/>
            <a:gdLst>
              <a:gd name="connsiteX0" fmla="*/ 63478 w 2731486"/>
              <a:gd name="connsiteY0" fmla="*/ 0 h 1986726"/>
              <a:gd name="connsiteX1" fmla="*/ 2475163 w 2731486"/>
              <a:gd name="connsiteY1" fmla="*/ 0 h 1986726"/>
              <a:gd name="connsiteX2" fmla="*/ 2520106 w 2731486"/>
              <a:gd name="connsiteY2" fmla="*/ 18542 h 1986726"/>
              <a:gd name="connsiteX3" fmla="*/ 2712951 w 2731486"/>
              <a:gd name="connsiteY3" fmla="*/ 211451 h 1986726"/>
              <a:gd name="connsiteX4" fmla="*/ 2731486 w 2731486"/>
              <a:gd name="connsiteY4" fmla="*/ 256409 h 1986726"/>
              <a:gd name="connsiteX5" fmla="*/ 2731486 w 2731486"/>
              <a:gd name="connsiteY5" fmla="*/ 1923227 h 1986726"/>
              <a:gd name="connsiteX6" fmla="*/ 2668009 w 2731486"/>
              <a:gd name="connsiteY6" fmla="*/ 1986726 h 1986726"/>
              <a:gd name="connsiteX7" fmla="*/ 63478 w 2731486"/>
              <a:gd name="connsiteY7" fmla="*/ 1986726 h 1986726"/>
              <a:gd name="connsiteX8" fmla="*/ 0 w 2731486"/>
              <a:gd name="connsiteY8" fmla="*/ 1923227 h 1986726"/>
              <a:gd name="connsiteX9" fmla="*/ 0 w 2731486"/>
              <a:gd name="connsiteY9" fmla="*/ 63499 h 1986726"/>
              <a:gd name="connsiteX10" fmla="*/ 63478 w 2731486"/>
              <a:gd name="connsiteY10" fmla="*/ 0 h 19867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731486" h="1986726">
                <a:moveTo>
                  <a:pt x="63478" y="0"/>
                </a:moveTo>
                <a:lnTo>
                  <a:pt x="2475163" y="0"/>
                </a:lnTo>
                <a:cubicBezTo>
                  <a:pt x="2492049" y="0"/>
                  <a:pt x="2508173" y="6731"/>
                  <a:pt x="2520106" y="18542"/>
                </a:cubicBezTo>
                <a:lnTo>
                  <a:pt x="2712951" y="211451"/>
                </a:lnTo>
                <a:cubicBezTo>
                  <a:pt x="2724884" y="223389"/>
                  <a:pt x="2731486" y="239518"/>
                  <a:pt x="2731486" y="256409"/>
                </a:cubicBezTo>
                <a:lnTo>
                  <a:pt x="2731486" y="1923227"/>
                </a:lnTo>
                <a:cubicBezTo>
                  <a:pt x="2731486" y="1958279"/>
                  <a:pt x="2703048" y="1986726"/>
                  <a:pt x="2668009" y="1986726"/>
                </a:cubicBezTo>
                <a:lnTo>
                  <a:pt x="63478" y="1986726"/>
                </a:lnTo>
                <a:cubicBezTo>
                  <a:pt x="28438" y="1986726"/>
                  <a:pt x="0" y="1958279"/>
                  <a:pt x="0" y="1923227"/>
                </a:cubicBezTo>
                <a:lnTo>
                  <a:pt x="0" y="63499"/>
                </a:lnTo>
                <a:cubicBezTo>
                  <a:pt x="0" y="28448"/>
                  <a:pt x="28438" y="0"/>
                  <a:pt x="63478" y="0"/>
                </a:cubicBezTo>
                <a:close/>
              </a:path>
            </a:pathLst>
          </a:custGeom>
          <a:solidFill>
            <a:srgbClr val="FFFFFF"/>
          </a:solidFill>
        </p:spPr>
        <p:txBody>
          <a:bodyPr wrap="square" tIns="1080000" anchor="ctr">
            <a:noAutofit/>
          </a:bodyPr>
          <a:lstStyle>
            <a:lvl1pPr marL="0" indent="0" algn="ctr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200" b="0" i="0" kern="1200" cap="none" baseline="0" dirty="0" smtClean="0">
                <a:solidFill>
                  <a:srgbClr val="444D55"/>
                </a:solidFill>
                <a:latin typeface="+mn-lt"/>
                <a:ea typeface="+mn-ea"/>
                <a:cs typeface="Rubik"/>
              </a:defRPr>
            </a:lvl1pPr>
            <a:lvl2pPr marL="0" indent="0" algn="ctr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200" b="0" i="0" kern="1200" cap="none" baseline="0" dirty="0" smtClean="0">
                <a:solidFill>
                  <a:srgbClr val="444D55"/>
                </a:solidFill>
                <a:latin typeface="+mn-lt"/>
                <a:ea typeface="+mn-ea"/>
                <a:cs typeface="Rubik"/>
              </a:defRPr>
            </a:lvl2pPr>
            <a:lvl3pPr marL="0" indent="0" algn="ctr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200" b="0" i="0" kern="1200" cap="none" baseline="0" dirty="0" smtClean="0">
                <a:solidFill>
                  <a:srgbClr val="444D55"/>
                </a:solidFill>
                <a:latin typeface="+mn-lt"/>
                <a:ea typeface="+mn-ea"/>
                <a:cs typeface="Rubik"/>
              </a:defRPr>
            </a:lvl3pPr>
            <a:lvl4pPr marL="0" indent="0" algn="ctr">
              <a:lnSpc>
                <a:spcPct val="100000"/>
              </a:lnSpc>
              <a:spcAft>
                <a:spcPts val="0"/>
              </a:spcAft>
              <a:buNone/>
              <a:defRPr lang="en-US" sz="1200" b="0" i="0" kern="1200" cap="none" baseline="0" dirty="0" smtClean="0">
                <a:solidFill>
                  <a:srgbClr val="444D55"/>
                </a:solidFill>
                <a:latin typeface="+mn-lt"/>
                <a:ea typeface="+mn-ea"/>
                <a:cs typeface="Rubik"/>
              </a:defRPr>
            </a:lvl4pPr>
            <a:lvl5pPr marL="0" indent="0" algn="ctr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200" b="0" i="0" kern="1200" cap="none" baseline="0" dirty="0" smtClean="0">
                <a:solidFill>
                  <a:srgbClr val="444D55"/>
                </a:solidFill>
                <a:latin typeface="+mn-lt"/>
                <a:ea typeface="+mn-ea"/>
                <a:cs typeface="Rubik"/>
              </a:defRPr>
            </a:lvl5pPr>
            <a:lvl6pPr marL="0" indent="0" algn="ctr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200" b="0" i="0" kern="1200" cap="none" baseline="0" dirty="0" smtClean="0">
                <a:solidFill>
                  <a:srgbClr val="444D55"/>
                </a:solidFill>
                <a:latin typeface="+mn-lt"/>
                <a:ea typeface="+mn-ea"/>
                <a:cs typeface="Rubik"/>
              </a:defRPr>
            </a:lvl6pPr>
            <a:lvl7pPr marL="0" indent="0" algn="ctr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200" b="0" i="0" kern="1200" cap="none" baseline="0" dirty="0" smtClean="0">
                <a:solidFill>
                  <a:srgbClr val="444D55"/>
                </a:solidFill>
                <a:latin typeface="+mn-lt"/>
                <a:ea typeface="+mn-ea"/>
                <a:cs typeface="Rubik"/>
              </a:defRPr>
            </a:lvl7pPr>
            <a:lvl8pPr marL="0" indent="0" algn="ctr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200" b="0" i="0" kern="1200" cap="none" baseline="0" dirty="0" smtClean="0">
                <a:solidFill>
                  <a:srgbClr val="444D55"/>
                </a:solidFill>
                <a:latin typeface="+mn-lt"/>
                <a:ea typeface="+mn-ea"/>
                <a:cs typeface="Rubik"/>
              </a:defRPr>
            </a:lvl8pPr>
            <a:lvl9pPr marL="0" indent="0" algn="ctr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pt-PT" sz="1200" b="0" i="0" kern="1200" cap="none" baseline="0" dirty="0">
                <a:solidFill>
                  <a:srgbClr val="444D55"/>
                </a:solidFill>
                <a:latin typeface="+mn-lt"/>
                <a:ea typeface="+mn-ea"/>
                <a:cs typeface="Rubik"/>
              </a:defRPr>
            </a:lvl9pPr>
          </a:lstStyle>
          <a:p>
            <a:pPr lvl="0"/>
            <a:r>
              <a:rPr lang="en-US" dirty="0" err="1"/>
              <a:t>Fusce</a:t>
            </a:r>
            <a:r>
              <a:rPr lang="en-US" dirty="0"/>
              <a:t> </a:t>
            </a:r>
            <a:r>
              <a:rPr lang="en-US" dirty="0" err="1"/>
              <a:t>posuere</a:t>
            </a:r>
            <a:r>
              <a:rPr lang="en-US" dirty="0"/>
              <a:t>, magna sed</a:t>
            </a:r>
            <a:br>
              <a:rPr lang="en-US" dirty="0"/>
            </a:br>
            <a:r>
              <a:rPr lang="en-US" dirty="0"/>
              <a:t>pulvinar </a:t>
            </a:r>
            <a:r>
              <a:rPr lang="en-US" dirty="0" err="1"/>
              <a:t>ultricies</a:t>
            </a:r>
            <a:endParaRPr lang="en-US" dirty="0"/>
          </a:p>
        </p:txBody>
      </p:sp>
      <p:sp>
        <p:nvSpPr>
          <p:cNvPr id="80" name="Picture Placeholder 28">
            <a:extLst>
              <a:ext uri="{FF2B5EF4-FFF2-40B4-BE49-F238E27FC236}">
                <a16:creationId xmlns:a16="http://schemas.microsoft.com/office/drawing/2014/main" id="{97959477-7CAE-8BF1-73C1-B73CB75AFCCD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6385318" y="4441968"/>
            <a:ext cx="2361958" cy="1051526"/>
          </a:xfr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1pPr>
            <a:lvl2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2pPr>
            <a:lvl3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3pPr>
            <a:lvl4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4pPr>
            <a:lvl5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5pPr>
            <a:lvl6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6pPr>
            <a:lvl7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7pPr>
            <a:lvl8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8pPr>
            <a:lvl9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9pPr>
          </a:lstStyle>
          <a:p>
            <a:r>
              <a:rPr lang="fr-FR"/>
              <a:t>Cliquez sur l'icône pour ajouter une image</a:t>
            </a:r>
            <a:endParaRPr lang="pt-PT" dirty="0"/>
          </a:p>
        </p:txBody>
      </p:sp>
      <p:sp>
        <p:nvSpPr>
          <p:cNvPr id="81" name="Text Placeholder 80">
            <a:extLst>
              <a:ext uri="{FF2B5EF4-FFF2-40B4-BE49-F238E27FC236}">
                <a16:creationId xmlns:a16="http://schemas.microsoft.com/office/drawing/2014/main" id="{E19DB1A4-FD21-C560-B5B7-F338DF65620A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9121677" y="4266164"/>
            <a:ext cx="2731486" cy="1986726"/>
          </a:xfrm>
          <a:custGeom>
            <a:avLst/>
            <a:gdLst>
              <a:gd name="connsiteX0" fmla="*/ 63478 w 2731486"/>
              <a:gd name="connsiteY0" fmla="*/ 0 h 1986726"/>
              <a:gd name="connsiteX1" fmla="*/ 2475163 w 2731486"/>
              <a:gd name="connsiteY1" fmla="*/ 0 h 1986726"/>
              <a:gd name="connsiteX2" fmla="*/ 2520106 w 2731486"/>
              <a:gd name="connsiteY2" fmla="*/ 18542 h 1986726"/>
              <a:gd name="connsiteX3" fmla="*/ 2712951 w 2731486"/>
              <a:gd name="connsiteY3" fmla="*/ 211451 h 1986726"/>
              <a:gd name="connsiteX4" fmla="*/ 2731486 w 2731486"/>
              <a:gd name="connsiteY4" fmla="*/ 256409 h 1986726"/>
              <a:gd name="connsiteX5" fmla="*/ 2731486 w 2731486"/>
              <a:gd name="connsiteY5" fmla="*/ 1923227 h 1986726"/>
              <a:gd name="connsiteX6" fmla="*/ 2668009 w 2731486"/>
              <a:gd name="connsiteY6" fmla="*/ 1986726 h 1986726"/>
              <a:gd name="connsiteX7" fmla="*/ 63478 w 2731486"/>
              <a:gd name="connsiteY7" fmla="*/ 1986726 h 1986726"/>
              <a:gd name="connsiteX8" fmla="*/ 0 w 2731486"/>
              <a:gd name="connsiteY8" fmla="*/ 1923227 h 1986726"/>
              <a:gd name="connsiteX9" fmla="*/ 0 w 2731486"/>
              <a:gd name="connsiteY9" fmla="*/ 63499 h 1986726"/>
              <a:gd name="connsiteX10" fmla="*/ 63478 w 2731486"/>
              <a:gd name="connsiteY10" fmla="*/ 0 h 19867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731486" h="1986726">
                <a:moveTo>
                  <a:pt x="63478" y="0"/>
                </a:moveTo>
                <a:lnTo>
                  <a:pt x="2475163" y="0"/>
                </a:lnTo>
                <a:cubicBezTo>
                  <a:pt x="2492049" y="0"/>
                  <a:pt x="2508173" y="6731"/>
                  <a:pt x="2520106" y="18542"/>
                </a:cubicBezTo>
                <a:lnTo>
                  <a:pt x="2712951" y="211451"/>
                </a:lnTo>
                <a:cubicBezTo>
                  <a:pt x="2724884" y="223389"/>
                  <a:pt x="2731486" y="239518"/>
                  <a:pt x="2731486" y="256409"/>
                </a:cubicBezTo>
                <a:lnTo>
                  <a:pt x="2731486" y="1923227"/>
                </a:lnTo>
                <a:cubicBezTo>
                  <a:pt x="2731486" y="1958279"/>
                  <a:pt x="2703048" y="1986726"/>
                  <a:pt x="2668009" y="1986726"/>
                </a:cubicBezTo>
                <a:lnTo>
                  <a:pt x="63478" y="1986726"/>
                </a:lnTo>
                <a:cubicBezTo>
                  <a:pt x="28438" y="1986726"/>
                  <a:pt x="0" y="1958279"/>
                  <a:pt x="0" y="1923227"/>
                </a:cubicBezTo>
                <a:lnTo>
                  <a:pt x="0" y="63499"/>
                </a:lnTo>
                <a:cubicBezTo>
                  <a:pt x="0" y="28448"/>
                  <a:pt x="28438" y="0"/>
                  <a:pt x="63478" y="0"/>
                </a:cubicBezTo>
                <a:close/>
              </a:path>
            </a:pathLst>
          </a:custGeom>
          <a:solidFill>
            <a:srgbClr val="FFFFFF"/>
          </a:solidFill>
        </p:spPr>
        <p:txBody>
          <a:bodyPr wrap="square" tIns="1080000" anchor="ctr">
            <a:noAutofit/>
          </a:bodyPr>
          <a:lstStyle>
            <a:lvl1pPr marL="0" indent="0" algn="ctr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200" b="0" i="0" kern="1200" cap="none" baseline="0" dirty="0" smtClean="0">
                <a:solidFill>
                  <a:srgbClr val="444D55"/>
                </a:solidFill>
                <a:latin typeface="+mn-lt"/>
                <a:ea typeface="+mn-ea"/>
                <a:cs typeface="Rubik"/>
              </a:defRPr>
            </a:lvl1pPr>
            <a:lvl2pPr marL="0" indent="0" algn="ctr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200" b="0" i="0" kern="1200" cap="none" baseline="0" dirty="0" smtClean="0">
                <a:solidFill>
                  <a:srgbClr val="444D55"/>
                </a:solidFill>
                <a:latin typeface="+mn-lt"/>
                <a:ea typeface="+mn-ea"/>
                <a:cs typeface="Rubik"/>
              </a:defRPr>
            </a:lvl2pPr>
            <a:lvl3pPr marL="0" indent="0" algn="ctr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200" b="0" i="0" kern="1200" cap="none" baseline="0" dirty="0" smtClean="0">
                <a:solidFill>
                  <a:srgbClr val="444D55"/>
                </a:solidFill>
                <a:latin typeface="+mn-lt"/>
                <a:ea typeface="+mn-ea"/>
                <a:cs typeface="Rubik"/>
              </a:defRPr>
            </a:lvl3pPr>
            <a:lvl4pPr marL="0" indent="0" algn="ctr">
              <a:lnSpc>
                <a:spcPct val="100000"/>
              </a:lnSpc>
              <a:spcAft>
                <a:spcPts val="0"/>
              </a:spcAft>
              <a:buNone/>
              <a:defRPr lang="en-US" sz="1200" b="0" i="0" kern="1200" cap="none" baseline="0" dirty="0" smtClean="0">
                <a:solidFill>
                  <a:srgbClr val="444D55"/>
                </a:solidFill>
                <a:latin typeface="+mn-lt"/>
                <a:ea typeface="+mn-ea"/>
                <a:cs typeface="Rubik"/>
              </a:defRPr>
            </a:lvl4pPr>
            <a:lvl5pPr marL="0" indent="0" algn="ctr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200" b="0" i="0" kern="1200" cap="none" baseline="0" dirty="0" smtClean="0">
                <a:solidFill>
                  <a:srgbClr val="444D55"/>
                </a:solidFill>
                <a:latin typeface="+mn-lt"/>
                <a:ea typeface="+mn-ea"/>
                <a:cs typeface="Rubik"/>
              </a:defRPr>
            </a:lvl5pPr>
            <a:lvl6pPr marL="0" indent="0" algn="ctr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200" b="0" i="0" kern="1200" cap="none" baseline="0" dirty="0" smtClean="0">
                <a:solidFill>
                  <a:srgbClr val="444D55"/>
                </a:solidFill>
                <a:latin typeface="+mn-lt"/>
                <a:ea typeface="+mn-ea"/>
                <a:cs typeface="Rubik"/>
              </a:defRPr>
            </a:lvl6pPr>
            <a:lvl7pPr marL="0" indent="0" algn="ctr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200" b="0" i="0" kern="1200" cap="none" baseline="0" dirty="0" smtClean="0">
                <a:solidFill>
                  <a:srgbClr val="444D55"/>
                </a:solidFill>
                <a:latin typeface="+mn-lt"/>
                <a:ea typeface="+mn-ea"/>
                <a:cs typeface="Rubik"/>
              </a:defRPr>
            </a:lvl7pPr>
            <a:lvl8pPr marL="0" indent="0" algn="ctr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200" b="0" i="0" kern="1200" cap="none" baseline="0" dirty="0" smtClean="0">
                <a:solidFill>
                  <a:srgbClr val="444D55"/>
                </a:solidFill>
                <a:latin typeface="+mn-lt"/>
                <a:ea typeface="+mn-ea"/>
                <a:cs typeface="Rubik"/>
              </a:defRPr>
            </a:lvl8pPr>
            <a:lvl9pPr marL="0" indent="0" algn="ctr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pt-PT" sz="1200" b="0" i="0" kern="1200" cap="none" baseline="0" dirty="0">
                <a:solidFill>
                  <a:srgbClr val="444D55"/>
                </a:solidFill>
                <a:latin typeface="+mn-lt"/>
                <a:ea typeface="+mn-ea"/>
                <a:cs typeface="Rubik"/>
              </a:defRPr>
            </a:lvl9pPr>
          </a:lstStyle>
          <a:p>
            <a:pPr lvl="0"/>
            <a:r>
              <a:rPr lang="en-US" dirty="0" err="1"/>
              <a:t>Fusce</a:t>
            </a:r>
            <a:r>
              <a:rPr lang="en-US" dirty="0"/>
              <a:t> </a:t>
            </a:r>
            <a:r>
              <a:rPr lang="en-US" dirty="0" err="1"/>
              <a:t>posuere</a:t>
            </a:r>
            <a:r>
              <a:rPr lang="en-US" dirty="0"/>
              <a:t>, magna sed</a:t>
            </a:r>
            <a:br>
              <a:rPr lang="en-US" dirty="0"/>
            </a:br>
            <a:r>
              <a:rPr lang="en-US" dirty="0"/>
              <a:t>pulvinar </a:t>
            </a:r>
            <a:r>
              <a:rPr lang="en-US" dirty="0" err="1"/>
              <a:t>ultricies</a:t>
            </a:r>
            <a:endParaRPr lang="en-US" dirty="0"/>
          </a:p>
        </p:txBody>
      </p:sp>
      <p:sp>
        <p:nvSpPr>
          <p:cNvPr id="82" name="Picture Placeholder 28">
            <a:extLst>
              <a:ext uri="{FF2B5EF4-FFF2-40B4-BE49-F238E27FC236}">
                <a16:creationId xmlns:a16="http://schemas.microsoft.com/office/drawing/2014/main" id="{0EF21B8B-878F-3007-6FBC-337BF3D3B67B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9306441" y="4441968"/>
            <a:ext cx="2361958" cy="1051526"/>
          </a:xfr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1pPr>
            <a:lvl2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2pPr>
            <a:lvl3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3pPr>
            <a:lvl4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4pPr>
            <a:lvl5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5pPr>
            <a:lvl6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6pPr>
            <a:lvl7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7pPr>
            <a:lvl8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8pPr>
            <a:lvl9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9pPr>
          </a:lstStyle>
          <a:p>
            <a:r>
              <a:rPr lang="fr-FR"/>
              <a:t>Cliquez sur l'icône pour ajouter une image</a:t>
            </a:r>
            <a:endParaRPr lang="pt-PT" dirty="0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E53A3F29-1481-5950-CFDC-ABBA2D1E7C56}"/>
              </a:ext>
            </a:extLst>
          </p:cNvPr>
          <p:cNvPicPr>
            <a:picLocks noChangeAspect="1"/>
          </p:cNvPicPr>
          <p:nvPr userDrawn="1"/>
        </p:nvPicPr>
        <p:blipFill rotWithShape="1"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t="-2032" b="-2032"/>
          <a:stretch>
            <a:fillRect/>
          </a:stretch>
        </p:blipFill>
        <p:spPr>
          <a:xfrm>
            <a:off x="11742813" y="170341"/>
            <a:ext cx="257691" cy="268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90727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ockup Lap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Graphic 27">
            <a:extLst>
              <a:ext uri="{FF2B5EF4-FFF2-40B4-BE49-F238E27FC236}">
                <a16:creationId xmlns:a16="http://schemas.microsoft.com/office/drawing/2014/main" id="{778BD3B0-0058-7E8E-B395-402A27858D0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l="3361" b="22084"/>
          <a:stretch/>
        </p:blipFill>
        <p:spPr>
          <a:xfrm>
            <a:off x="0" y="6311178"/>
            <a:ext cx="1734226" cy="546822"/>
          </a:xfrm>
          <a:prstGeom prst="rect">
            <a:avLst/>
          </a:prstGeom>
        </p:spPr>
      </p:pic>
      <p:pic>
        <p:nvPicPr>
          <p:cNvPr id="29" name="Graphic 28">
            <a:extLst>
              <a:ext uri="{FF2B5EF4-FFF2-40B4-BE49-F238E27FC236}">
                <a16:creationId xmlns:a16="http://schemas.microsoft.com/office/drawing/2014/main" id="{1344BA8A-F055-A5EB-0B10-05802CDAE96F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12577" b="14185"/>
          <a:stretch/>
        </p:blipFill>
        <p:spPr>
          <a:xfrm flipH="1">
            <a:off x="11728524" y="6328776"/>
            <a:ext cx="463476" cy="529224"/>
          </a:xfrm>
          <a:prstGeom prst="rect">
            <a:avLst/>
          </a:prstGeom>
        </p:spPr>
      </p:pic>
      <p:sp>
        <p:nvSpPr>
          <p:cNvPr id="48" name="Footer Placeholder 3">
            <a:extLst>
              <a:ext uri="{FF2B5EF4-FFF2-40B4-BE49-F238E27FC236}">
                <a16:creationId xmlns:a16="http://schemas.microsoft.com/office/drawing/2014/main" id="{31F4459E-FB8E-0A34-EE80-0163AF98067E}"/>
              </a:ext>
            </a:extLst>
          </p:cNvPr>
          <p:cNvSpPr>
            <a:spLocks noGrp="1"/>
          </p:cNvSpPr>
          <p:nvPr userDrawn="1">
            <p:ph type="ftr" sz="quarter" idx="11"/>
          </p:nvPr>
        </p:nvSpPr>
        <p:spPr>
          <a:xfrm>
            <a:off x="180386" y="6632737"/>
            <a:ext cx="1307465" cy="99643"/>
          </a:xfrm>
        </p:spPr>
        <p:txBody>
          <a:bodyPr/>
          <a:lstStyle/>
          <a:p>
            <a:r>
              <a:rPr lang="en-US" dirty="0"/>
              <a:t>CONFIDENTIAL</a:t>
            </a:r>
          </a:p>
        </p:txBody>
      </p:sp>
      <p:sp>
        <p:nvSpPr>
          <p:cNvPr id="49" name="Slide Number Placeholder 4">
            <a:extLst>
              <a:ext uri="{FF2B5EF4-FFF2-40B4-BE49-F238E27FC236}">
                <a16:creationId xmlns:a16="http://schemas.microsoft.com/office/drawing/2014/main" id="{9351C1C6-75C0-F2F3-10C9-8254B60BD4C4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931651" y="6632737"/>
            <a:ext cx="171448" cy="99643"/>
          </a:xfrm>
        </p:spPr>
        <p:txBody>
          <a:bodyPr/>
          <a:lstStyle/>
          <a:p>
            <a:fld id="{A3DC67AC-589B-465F-8375-83B2CE47653E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2" name="Graphic 22">
            <a:extLst>
              <a:ext uri="{FF2B5EF4-FFF2-40B4-BE49-F238E27FC236}">
                <a16:creationId xmlns:a16="http://schemas.microsoft.com/office/drawing/2014/main" id="{D69CB612-E1CD-7BBE-2606-378F2459ADD8}"/>
              </a:ext>
            </a:extLst>
          </p:cNvPr>
          <p:cNvSpPr/>
          <p:nvPr userDrawn="1"/>
        </p:nvSpPr>
        <p:spPr>
          <a:xfrm>
            <a:off x="0" y="1555341"/>
            <a:ext cx="6023859" cy="697763"/>
          </a:xfrm>
          <a:custGeom>
            <a:avLst/>
            <a:gdLst>
              <a:gd name="connsiteX0" fmla="*/ 0 w 12190679"/>
              <a:gd name="connsiteY0" fmla="*/ 0 h 697763"/>
              <a:gd name="connsiteX1" fmla="*/ 9758504 w 12190679"/>
              <a:gd name="connsiteY1" fmla="*/ 0 h 697763"/>
              <a:gd name="connsiteX2" fmla="*/ 9904562 w 12190679"/>
              <a:gd name="connsiteY2" fmla="*/ 60536 h 697763"/>
              <a:gd name="connsiteX3" fmla="*/ 10481253 w 12190679"/>
              <a:gd name="connsiteY3" fmla="*/ 637227 h 697763"/>
              <a:gd name="connsiteX4" fmla="*/ 10627313 w 12190679"/>
              <a:gd name="connsiteY4" fmla="*/ 697763 h 697763"/>
              <a:gd name="connsiteX5" fmla="*/ 12190680 w 12190679"/>
              <a:gd name="connsiteY5" fmla="*/ 697763 h 697763"/>
              <a:gd name="connsiteX0" fmla="*/ 0 w 12190680"/>
              <a:gd name="connsiteY0" fmla="*/ 3805 h 701568"/>
              <a:gd name="connsiteX1" fmla="*/ 5093193 w 12190680"/>
              <a:gd name="connsiteY1" fmla="*/ 0 h 701568"/>
              <a:gd name="connsiteX2" fmla="*/ 9758504 w 12190680"/>
              <a:gd name="connsiteY2" fmla="*/ 3805 h 701568"/>
              <a:gd name="connsiteX3" fmla="*/ 9904562 w 12190680"/>
              <a:gd name="connsiteY3" fmla="*/ 64341 h 701568"/>
              <a:gd name="connsiteX4" fmla="*/ 10481253 w 12190680"/>
              <a:gd name="connsiteY4" fmla="*/ 641032 h 701568"/>
              <a:gd name="connsiteX5" fmla="*/ 10627313 w 12190680"/>
              <a:gd name="connsiteY5" fmla="*/ 701568 h 701568"/>
              <a:gd name="connsiteX6" fmla="*/ 12190680 w 12190680"/>
              <a:gd name="connsiteY6" fmla="*/ 701568 h 701568"/>
              <a:gd name="connsiteX0" fmla="*/ 0 w 7097487"/>
              <a:gd name="connsiteY0" fmla="*/ 0 h 701568"/>
              <a:gd name="connsiteX1" fmla="*/ 4665311 w 7097487"/>
              <a:gd name="connsiteY1" fmla="*/ 3805 h 701568"/>
              <a:gd name="connsiteX2" fmla="*/ 4811369 w 7097487"/>
              <a:gd name="connsiteY2" fmla="*/ 64341 h 701568"/>
              <a:gd name="connsiteX3" fmla="*/ 5388060 w 7097487"/>
              <a:gd name="connsiteY3" fmla="*/ 641032 h 701568"/>
              <a:gd name="connsiteX4" fmla="*/ 5534120 w 7097487"/>
              <a:gd name="connsiteY4" fmla="*/ 701568 h 701568"/>
              <a:gd name="connsiteX5" fmla="*/ 7097487 w 7097487"/>
              <a:gd name="connsiteY5" fmla="*/ 701568 h 701568"/>
              <a:gd name="connsiteX0" fmla="*/ 0 w 7097487"/>
              <a:gd name="connsiteY0" fmla="*/ 0 h 701568"/>
              <a:gd name="connsiteX1" fmla="*/ 819628 w 7097487"/>
              <a:gd name="connsiteY1" fmla="*/ 8359 h 701568"/>
              <a:gd name="connsiteX2" fmla="*/ 4665311 w 7097487"/>
              <a:gd name="connsiteY2" fmla="*/ 3805 h 701568"/>
              <a:gd name="connsiteX3" fmla="*/ 4811369 w 7097487"/>
              <a:gd name="connsiteY3" fmla="*/ 64341 h 701568"/>
              <a:gd name="connsiteX4" fmla="*/ 5388060 w 7097487"/>
              <a:gd name="connsiteY4" fmla="*/ 641032 h 701568"/>
              <a:gd name="connsiteX5" fmla="*/ 5534120 w 7097487"/>
              <a:gd name="connsiteY5" fmla="*/ 701568 h 701568"/>
              <a:gd name="connsiteX6" fmla="*/ 7097487 w 7097487"/>
              <a:gd name="connsiteY6" fmla="*/ 701568 h 701568"/>
              <a:gd name="connsiteX0" fmla="*/ 0 w 6277859"/>
              <a:gd name="connsiteY0" fmla="*/ 4554 h 697763"/>
              <a:gd name="connsiteX1" fmla="*/ 3845683 w 6277859"/>
              <a:gd name="connsiteY1" fmla="*/ 0 h 697763"/>
              <a:gd name="connsiteX2" fmla="*/ 3991741 w 6277859"/>
              <a:gd name="connsiteY2" fmla="*/ 60536 h 697763"/>
              <a:gd name="connsiteX3" fmla="*/ 4568432 w 6277859"/>
              <a:gd name="connsiteY3" fmla="*/ 637227 h 697763"/>
              <a:gd name="connsiteX4" fmla="*/ 4714492 w 6277859"/>
              <a:gd name="connsiteY4" fmla="*/ 697763 h 697763"/>
              <a:gd name="connsiteX5" fmla="*/ 6277859 w 6277859"/>
              <a:gd name="connsiteY5" fmla="*/ 697763 h 697763"/>
              <a:gd name="connsiteX0" fmla="*/ 0 w 6277859"/>
              <a:gd name="connsiteY0" fmla="*/ 4554 h 697763"/>
              <a:gd name="connsiteX1" fmla="*/ 441325 w 6277859"/>
              <a:gd name="connsiteY1" fmla="*/ 1379 h 697763"/>
              <a:gd name="connsiteX2" fmla="*/ 3845683 w 6277859"/>
              <a:gd name="connsiteY2" fmla="*/ 0 h 697763"/>
              <a:gd name="connsiteX3" fmla="*/ 3991741 w 6277859"/>
              <a:gd name="connsiteY3" fmla="*/ 60536 h 697763"/>
              <a:gd name="connsiteX4" fmla="*/ 4568432 w 6277859"/>
              <a:gd name="connsiteY4" fmla="*/ 637227 h 697763"/>
              <a:gd name="connsiteX5" fmla="*/ 4714492 w 6277859"/>
              <a:gd name="connsiteY5" fmla="*/ 697763 h 697763"/>
              <a:gd name="connsiteX6" fmla="*/ 6277859 w 6277859"/>
              <a:gd name="connsiteY6" fmla="*/ 697763 h 697763"/>
              <a:gd name="connsiteX0" fmla="*/ 0 w 5836534"/>
              <a:gd name="connsiteY0" fmla="*/ 1379 h 697763"/>
              <a:gd name="connsiteX1" fmla="*/ 3404358 w 5836534"/>
              <a:gd name="connsiteY1" fmla="*/ 0 h 697763"/>
              <a:gd name="connsiteX2" fmla="*/ 3550416 w 5836534"/>
              <a:gd name="connsiteY2" fmla="*/ 60536 h 697763"/>
              <a:gd name="connsiteX3" fmla="*/ 4127107 w 5836534"/>
              <a:gd name="connsiteY3" fmla="*/ 637227 h 697763"/>
              <a:gd name="connsiteX4" fmla="*/ 4273167 w 5836534"/>
              <a:gd name="connsiteY4" fmla="*/ 697763 h 697763"/>
              <a:gd name="connsiteX5" fmla="*/ 5836534 w 5836534"/>
              <a:gd name="connsiteY5" fmla="*/ 697763 h 697763"/>
              <a:gd name="connsiteX0" fmla="*/ 0 w 4626859"/>
              <a:gd name="connsiteY0" fmla="*/ 1379 h 697763"/>
              <a:gd name="connsiteX1" fmla="*/ 2194683 w 4626859"/>
              <a:gd name="connsiteY1" fmla="*/ 0 h 697763"/>
              <a:gd name="connsiteX2" fmla="*/ 2340741 w 4626859"/>
              <a:gd name="connsiteY2" fmla="*/ 60536 h 697763"/>
              <a:gd name="connsiteX3" fmla="*/ 2917432 w 4626859"/>
              <a:gd name="connsiteY3" fmla="*/ 637227 h 697763"/>
              <a:gd name="connsiteX4" fmla="*/ 3063492 w 4626859"/>
              <a:gd name="connsiteY4" fmla="*/ 697763 h 697763"/>
              <a:gd name="connsiteX5" fmla="*/ 4626859 w 4626859"/>
              <a:gd name="connsiteY5" fmla="*/ 697763 h 697763"/>
              <a:gd name="connsiteX0" fmla="*/ 0 w 6023859"/>
              <a:gd name="connsiteY0" fmla="*/ 1379 h 697763"/>
              <a:gd name="connsiteX1" fmla="*/ 3591683 w 6023859"/>
              <a:gd name="connsiteY1" fmla="*/ 0 h 697763"/>
              <a:gd name="connsiteX2" fmla="*/ 3737741 w 6023859"/>
              <a:gd name="connsiteY2" fmla="*/ 60536 h 697763"/>
              <a:gd name="connsiteX3" fmla="*/ 4314432 w 6023859"/>
              <a:gd name="connsiteY3" fmla="*/ 637227 h 697763"/>
              <a:gd name="connsiteX4" fmla="*/ 4460492 w 6023859"/>
              <a:gd name="connsiteY4" fmla="*/ 697763 h 697763"/>
              <a:gd name="connsiteX5" fmla="*/ 6023859 w 6023859"/>
              <a:gd name="connsiteY5" fmla="*/ 697763 h 6977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023859" h="697763">
                <a:moveTo>
                  <a:pt x="0" y="1379"/>
                </a:moveTo>
                <a:lnTo>
                  <a:pt x="3591683" y="0"/>
                </a:lnTo>
                <a:cubicBezTo>
                  <a:pt x="3646466" y="0"/>
                  <a:pt x="3699082" y="21782"/>
                  <a:pt x="3737741" y="60536"/>
                </a:cubicBezTo>
                <a:lnTo>
                  <a:pt x="4314432" y="637227"/>
                </a:lnTo>
                <a:cubicBezTo>
                  <a:pt x="4353188" y="675981"/>
                  <a:pt x="4405708" y="697763"/>
                  <a:pt x="4460492" y="697763"/>
                </a:cubicBezTo>
                <a:lnTo>
                  <a:pt x="6023859" y="697763"/>
                </a:lnTo>
              </a:path>
            </a:pathLst>
          </a:custGeom>
          <a:noFill/>
          <a:ln w="6350" cap="rnd">
            <a:solidFill>
              <a:schemeClr val="tx2">
                <a:alpha val="40000"/>
              </a:schemeClr>
            </a:solidFill>
            <a:prstDash val="solid"/>
            <a:round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B0F6B82E-2245-3656-DF9D-3FB767AFF7D6}"/>
              </a:ext>
            </a:extLst>
          </p:cNvPr>
          <p:cNvSpPr/>
          <p:nvPr userDrawn="1"/>
        </p:nvSpPr>
        <p:spPr>
          <a:xfrm>
            <a:off x="368300" y="3246521"/>
            <a:ext cx="5528356" cy="2190719"/>
          </a:xfrm>
          <a:prstGeom prst="roundRect">
            <a:avLst>
              <a:gd name="adj" fmla="val 2465"/>
            </a:avLst>
          </a:prstGeom>
          <a:solidFill>
            <a:schemeClr val="bg1"/>
          </a:solidFill>
          <a:ln>
            <a:noFill/>
          </a:ln>
        </p:spPr>
        <p:txBody>
          <a:bodyPr wrap="square" lIns="216000" tIns="252000" rIns="144000" bIns="0" rtlCol="0" anchor="t">
            <a:noAutofit/>
          </a:bodyPr>
          <a:lstStyle/>
          <a:p>
            <a:pPr>
              <a:lnSpc>
                <a:spcPct val="110000"/>
              </a:lnSpc>
              <a:buClr>
                <a:srgbClr val="3D4955"/>
              </a:buClr>
              <a:buSzPct val="125000"/>
            </a:pPr>
            <a:endParaRPr lang="en-US" sz="4000" dirty="0">
              <a:latin typeface="+mj-lt"/>
              <a:cs typeface="Rubik Bold" panose="020B0604020202020204" charset="-79"/>
            </a:endParaRPr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2534FDA9-0A0B-90A6-556C-775E6DBCBDC4}"/>
              </a:ext>
            </a:extLst>
          </p:cNvPr>
          <p:cNvSpPr/>
          <p:nvPr userDrawn="1"/>
        </p:nvSpPr>
        <p:spPr>
          <a:xfrm>
            <a:off x="4865310" y="358775"/>
            <a:ext cx="6966911" cy="5886450"/>
          </a:xfrm>
          <a:custGeom>
            <a:avLst/>
            <a:gdLst>
              <a:gd name="connsiteX0" fmla="*/ 2211369 w 7097425"/>
              <a:gd name="connsiteY0" fmla="*/ 0 h 5996722"/>
              <a:gd name="connsiteX1" fmla="*/ 4664005 w 7097425"/>
              <a:gd name="connsiteY1" fmla="*/ 0 h 5996722"/>
              <a:gd name="connsiteX2" fmla="*/ 4664006 w 7097425"/>
              <a:gd name="connsiteY2" fmla="*/ 0 h 5996722"/>
              <a:gd name="connsiteX3" fmla="*/ 6759505 w 7097425"/>
              <a:gd name="connsiteY3" fmla="*/ 0 h 5996722"/>
              <a:gd name="connsiteX4" fmla="*/ 6818755 w 7097425"/>
              <a:gd name="connsiteY4" fmla="*/ 24445 h 5996722"/>
              <a:gd name="connsiteX5" fmla="*/ 7072990 w 7097425"/>
              <a:gd name="connsiteY5" fmla="*/ 278764 h 5996722"/>
              <a:gd name="connsiteX6" fmla="*/ 7097425 w 7097425"/>
              <a:gd name="connsiteY6" fmla="*/ 338033 h 5996722"/>
              <a:gd name="connsiteX7" fmla="*/ 7097425 w 7097425"/>
              <a:gd name="connsiteY7" fmla="*/ 1149246 h 5996722"/>
              <a:gd name="connsiteX8" fmla="*/ 7097425 w 7097425"/>
              <a:gd name="connsiteY8" fmla="*/ 5101796 h 5996722"/>
              <a:gd name="connsiteX9" fmla="*/ 7097425 w 7097425"/>
              <a:gd name="connsiteY9" fmla="*/ 5913009 h 5996722"/>
              <a:gd name="connsiteX10" fmla="*/ 7013740 w 7097425"/>
              <a:gd name="connsiteY10" fmla="*/ 5996722 h 5996722"/>
              <a:gd name="connsiteX11" fmla="*/ 4628880 w 7097425"/>
              <a:gd name="connsiteY11" fmla="*/ 5996722 h 5996722"/>
              <a:gd name="connsiteX12" fmla="*/ 4306869 w 7097425"/>
              <a:gd name="connsiteY12" fmla="*/ 5996722 h 5996722"/>
              <a:gd name="connsiteX13" fmla="*/ 2790556 w 7097425"/>
              <a:gd name="connsiteY13" fmla="*/ 5996722 h 5996722"/>
              <a:gd name="connsiteX14" fmla="*/ 1922009 w 7097425"/>
              <a:gd name="connsiteY14" fmla="*/ 5996722 h 5996722"/>
              <a:gd name="connsiteX15" fmla="*/ 83685 w 7097425"/>
              <a:gd name="connsiteY15" fmla="*/ 5996722 h 5996722"/>
              <a:gd name="connsiteX16" fmla="*/ 0 w 7097425"/>
              <a:gd name="connsiteY16" fmla="*/ 5913009 h 5996722"/>
              <a:gd name="connsiteX17" fmla="*/ 0 w 7097425"/>
              <a:gd name="connsiteY17" fmla="*/ 5101796 h 5996722"/>
              <a:gd name="connsiteX18" fmla="*/ 0 w 7097425"/>
              <a:gd name="connsiteY18" fmla="*/ 894926 h 5996722"/>
              <a:gd name="connsiteX19" fmla="*/ 0 w 7097425"/>
              <a:gd name="connsiteY19" fmla="*/ 83713 h 5996722"/>
              <a:gd name="connsiteX20" fmla="*/ 83685 w 7097425"/>
              <a:gd name="connsiteY20" fmla="*/ 0 h 5996722"/>
              <a:gd name="connsiteX21" fmla="*/ 2211369 w 7097425"/>
              <a:gd name="connsiteY21" fmla="*/ 0 h 59967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097425" h="5996722">
                <a:moveTo>
                  <a:pt x="2211369" y="0"/>
                </a:moveTo>
                <a:lnTo>
                  <a:pt x="4664005" y="0"/>
                </a:lnTo>
                <a:lnTo>
                  <a:pt x="4664006" y="0"/>
                </a:lnTo>
                <a:lnTo>
                  <a:pt x="6759505" y="0"/>
                </a:lnTo>
                <a:cubicBezTo>
                  <a:pt x="6781767" y="0"/>
                  <a:pt x="6803023" y="8874"/>
                  <a:pt x="6818755" y="24445"/>
                </a:cubicBezTo>
                <a:lnTo>
                  <a:pt x="7072990" y="278764"/>
                </a:lnTo>
                <a:cubicBezTo>
                  <a:pt x="7088722" y="294503"/>
                  <a:pt x="7097425" y="315766"/>
                  <a:pt x="7097425" y="338033"/>
                </a:cubicBezTo>
                <a:lnTo>
                  <a:pt x="7097425" y="1149246"/>
                </a:lnTo>
                <a:lnTo>
                  <a:pt x="7097425" y="5101796"/>
                </a:lnTo>
                <a:lnTo>
                  <a:pt x="7097425" y="5913009"/>
                </a:lnTo>
                <a:cubicBezTo>
                  <a:pt x="7097425" y="5959219"/>
                  <a:pt x="7059934" y="5996722"/>
                  <a:pt x="7013740" y="5996722"/>
                </a:cubicBezTo>
                <a:lnTo>
                  <a:pt x="4628880" y="5996722"/>
                </a:lnTo>
                <a:lnTo>
                  <a:pt x="4306869" y="5996722"/>
                </a:lnTo>
                <a:lnTo>
                  <a:pt x="2790556" y="5996722"/>
                </a:lnTo>
                <a:lnTo>
                  <a:pt x="1922009" y="5996722"/>
                </a:lnTo>
                <a:lnTo>
                  <a:pt x="83685" y="5996722"/>
                </a:lnTo>
                <a:cubicBezTo>
                  <a:pt x="37491" y="5996722"/>
                  <a:pt x="0" y="5959219"/>
                  <a:pt x="0" y="5913009"/>
                </a:cubicBezTo>
                <a:lnTo>
                  <a:pt x="0" y="5101796"/>
                </a:lnTo>
                <a:lnTo>
                  <a:pt x="0" y="894926"/>
                </a:lnTo>
                <a:lnTo>
                  <a:pt x="0" y="83713"/>
                </a:lnTo>
                <a:cubicBezTo>
                  <a:pt x="0" y="37504"/>
                  <a:pt x="37491" y="0"/>
                  <a:pt x="83685" y="0"/>
                </a:cubicBezTo>
                <a:lnTo>
                  <a:pt x="2211369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wrap="square" lIns="180000" tIns="432000" rIns="144000" bIns="0" rtlCol="0" anchor="t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Clr>
                <a:srgbClr val="3D4955"/>
              </a:buClr>
              <a:buSzPct val="125000"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010102"/>
              </a:solidFill>
              <a:effectLst/>
              <a:uLnTx/>
              <a:uFillTx/>
              <a:latin typeface="Rubik Bold" panose="020B0604020202020204" charset="-79"/>
              <a:ea typeface="+mn-ea"/>
              <a:cs typeface="Rubik Bold" panose="020B0604020202020204" charset="-79"/>
            </a:endParaRPr>
          </a:p>
        </p:txBody>
      </p:sp>
      <p:pic>
        <p:nvPicPr>
          <p:cNvPr id="5" name="Picture 4" descr="A black screen with a black background&#10;&#10;Description automatically generated">
            <a:extLst>
              <a:ext uri="{FF2B5EF4-FFF2-40B4-BE49-F238E27FC236}">
                <a16:creationId xmlns:a16="http://schemas.microsoft.com/office/drawing/2014/main" id="{BA6C0242-A55E-CFAB-3A68-30C243ED892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1839" y="705636"/>
            <a:ext cx="8377868" cy="5252162"/>
          </a:xfrm>
          <a:prstGeom prst="rect">
            <a:avLst/>
          </a:prstGeom>
        </p:spPr>
      </p:pic>
      <p:sp>
        <p:nvSpPr>
          <p:cNvPr id="16" name="Title 71">
            <a:extLst>
              <a:ext uri="{FF2B5EF4-FFF2-40B4-BE49-F238E27FC236}">
                <a16:creationId xmlns:a16="http://schemas.microsoft.com/office/drawing/2014/main" id="{2563D831-733A-F58C-BD2B-715C980B11D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69612" y="1762613"/>
            <a:ext cx="3345138" cy="1189172"/>
          </a:xfrm>
        </p:spPr>
        <p:txBody>
          <a:bodyPr anchor="t"/>
          <a:lstStyle>
            <a:lvl1pPr algn="l">
              <a:defRPr/>
            </a:lvl1pPr>
          </a:lstStyle>
          <a:p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</a:t>
            </a:r>
            <a:r>
              <a:rPr lang="en-US" dirty="0" err="1"/>
              <a:t>massa</a:t>
            </a:r>
            <a:endParaRPr lang="en-US" dirty="0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CE86CE61-0D3E-AEB4-AA59-DDAA370875DF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252067" y="2960076"/>
            <a:ext cx="2388519" cy="2388519"/>
          </a:xfrm>
          <a:prstGeom prst="rect">
            <a:avLst/>
          </a:prstGeom>
        </p:spPr>
      </p:pic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5C42DD16-7505-3B97-07EC-9D6BE3CC7E08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366980" y="1298576"/>
            <a:ext cx="6385704" cy="4004477"/>
          </a:xfrm>
          <a:custGeom>
            <a:avLst/>
            <a:gdLst>
              <a:gd name="connsiteX0" fmla="*/ 83694 w 6385704"/>
              <a:gd name="connsiteY0" fmla="*/ 0 h 4004477"/>
              <a:gd name="connsiteX1" fmla="*/ 6302010 w 6385704"/>
              <a:gd name="connsiteY1" fmla="*/ 0 h 4004477"/>
              <a:gd name="connsiteX2" fmla="*/ 6385704 w 6385704"/>
              <a:gd name="connsiteY2" fmla="*/ 83694 h 4004477"/>
              <a:gd name="connsiteX3" fmla="*/ 6385704 w 6385704"/>
              <a:gd name="connsiteY3" fmla="*/ 3920783 h 4004477"/>
              <a:gd name="connsiteX4" fmla="*/ 6302010 w 6385704"/>
              <a:gd name="connsiteY4" fmla="*/ 4004477 h 4004477"/>
              <a:gd name="connsiteX5" fmla="*/ 83694 w 6385704"/>
              <a:gd name="connsiteY5" fmla="*/ 4004477 h 4004477"/>
              <a:gd name="connsiteX6" fmla="*/ 0 w 6385704"/>
              <a:gd name="connsiteY6" fmla="*/ 3920783 h 4004477"/>
              <a:gd name="connsiteX7" fmla="*/ 0 w 6385704"/>
              <a:gd name="connsiteY7" fmla="*/ 83694 h 4004477"/>
              <a:gd name="connsiteX8" fmla="*/ 83694 w 6385704"/>
              <a:gd name="connsiteY8" fmla="*/ 0 h 40044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385704" h="4004477">
                <a:moveTo>
                  <a:pt x="83694" y="0"/>
                </a:moveTo>
                <a:lnTo>
                  <a:pt x="6302010" y="0"/>
                </a:lnTo>
                <a:cubicBezTo>
                  <a:pt x="6348233" y="0"/>
                  <a:pt x="6385704" y="37471"/>
                  <a:pt x="6385704" y="83694"/>
                </a:cubicBezTo>
                <a:lnTo>
                  <a:pt x="6385704" y="3920783"/>
                </a:lnTo>
                <a:cubicBezTo>
                  <a:pt x="6385704" y="3967006"/>
                  <a:pt x="6348233" y="4004477"/>
                  <a:pt x="6302010" y="4004477"/>
                </a:cubicBezTo>
                <a:lnTo>
                  <a:pt x="83694" y="4004477"/>
                </a:lnTo>
                <a:cubicBezTo>
                  <a:pt x="37471" y="4004477"/>
                  <a:pt x="0" y="3967006"/>
                  <a:pt x="0" y="3920783"/>
                </a:cubicBezTo>
                <a:lnTo>
                  <a:pt x="0" y="83694"/>
                </a:lnTo>
                <a:cubicBezTo>
                  <a:pt x="0" y="37471"/>
                  <a:pt x="37471" y="0"/>
                  <a:pt x="83694" y="0"/>
                </a:cubicBezTo>
                <a:close/>
              </a:path>
            </a:pathLst>
          </a:custGeom>
          <a:solidFill>
            <a:schemeClr val="bg2">
              <a:lumMod val="75000"/>
            </a:schemeClr>
          </a:solidFill>
        </p:spPr>
        <p:txBody>
          <a:bodyPr wrap="square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1pPr>
            <a:lvl2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2pPr>
            <a:lvl3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3pPr>
            <a:lvl4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4pPr>
            <a:lvl5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5pPr>
            <a:lvl6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6pPr>
            <a:lvl7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7pPr>
            <a:lvl8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8pPr>
            <a:lvl9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9pPr>
          </a:lstStyle>
          <a:p>
            <a:r>
              <a:rPr lang="fr-FR"/>
              <a:t>Cliquez sur l'icône pour ajouter une image</a:t>
            </a:r>
            <a:endParaRPr lang="pt-PT" dirty="0"/>
          </a:p>
        </p:txBody>
      </p:sp>
      <p:sp>
        <p:nvSpPr>
          <p:cNvPr id="19" name="Text Placeholder 34">
            <a:extLst>
              <a:ext uri="{FF2B5EF4-FFF2-40B4-BE49-F238E27FC236}">
                <a16:creationId xmlns:a16="http://schemas.microsoft.com/office/drawing/2014/main" id="{37120BB2-1F11-E194-C656-8104E6585F4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65106" y="3482479"/>
            <a:ext cx="3049644" cy="1718804"/>
          </a:xfrm>
        </p:spPr>
        <p:txBody>
          <a:bodyPr anchor="ctr">
            <a:noAutofit/>
          </a:bodyPr>
          <a:lstStyle>
            <a:lvl1pPr marL="285750" indent="-285750" algn="l" defTabSz="914400" rtl="0" eaLnBrk="1" latinLnBrk="0" hangingPunct="1">
              <a:lnSpc>
                <a:spcPct val="110000"/>
              </a:lnSpc>
              <a:spcAft>
                <a:spcPts val="800"/>
              </a:spcAft>
              <a:buClr>
                <a:srgbClr val="3D4955"/>
              </a:buClr>
              <a:buSzPct val="125000"/>
              <a:buFont typeface="Arial" panose="020B0604020202020204" pitchFamily="34" charset="0"/>
              <a:buBlip>
                <a:blip>
                  <a:extLst>
                    <a:ext uri="{96DAC541-7B7A-43D3-8B79-37D633B846F1}">
                      <asvg:svgBlip xmlns:asvg="http://schemas.microsoft.com/office/drawing/2016/SVG/main" r:embed="rId6"/>
                    </a:ext>
                  </a:extLst>
                </a:blip>
              </a:buBlip>
              <a:defRPr lang="en-US" sz="1000" kern="1200" dirty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1pPr>
            <a:lvl2pPr marL="285750" indent="-285750" algn="l" defTabSz="914400" rtl="0" eaLnBrk="1" latinLnBrk="0" hangingPunct="1">
              <a:lnSpc>
                <a:spcPct val="110000"/>
              </a:lnSpc>
              <a:spcAft>
                <a:spcPts val="800"/>
              </a:spcAft>
              <a:buClr>
                <a:srgbClr val="3D4955"/>
              </a:buClr>
              <a:buSzPct val="125000"/>
              <a:buFont typeface="Arial" panose="020B0604020202020204" pitchFamily="34" charset="0"/>
              <a:buBlip>
                <a:blip>
                  <a:extLst>
                    <a:ext uri="{96DAC541-7B7A-43D3-8B79-37D633B846F1}">
                      <asvg:svgBlip xmlns:asvg="http://schemas.microsoft.com/office/drawing/2016/SVG/main" r:embed="rId6"/>
                    </a:ext>
                  </a:extLst>
                </a:blip>
              </a:buBlip>
              <a:defRPr lang="en-US" sz="1000" kern="1200" dirty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2pPr>
            <a:lvl3pPr marL="285750" indent="-285750" algn="l" defTabSz="914400" rtl="0" eaLnBrk="1" latinLnBrk="0" hangingPunct="1">
              <a:lnSpc>
                <a:spcPct val="110000"/>
              </a:lnSpc>
              <a:spcAft>
                <a:spcPts val="800"/>
              </a:spcAft>
              <a:buClr>
                <a:srgbClr val="3D4955"/>
              </a:buClr>
              <a:buSzPct val="125000"/>
              <a:buFont typeface="Arial" panose="020B0604020202020204" pitchFamily="34" charset="0"/>
              <a:buBlip>
                <a:blip>
                  <a:extLst>
                    <a:ext uri="{96DAC541-7B7A-43D3-8B79-37D633B846F1}">
                      <asvg:svgBlip xmlns:asvg="http://schemas.microsoft.com/office/drawing/2016/SVG/main" r:embed="rId6"/>
                    </a:ext>
                  </a:extLst>
                </a:blip>
              </a:buBlip>
              <a:defRPr lang="en-US" sz="1000" kern="1200" dirty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3pPr>
            <a:lvl4pPr marL="285750" indent="-285750" algn="l" defTabSz="914400" rtl="0" eaLnBrk="1" latinLnBrk="0" hangingPunct="1">
              <a:lnSpc>
                <a:spcPct val="110000"/>
              </a:lnSpc>
              <a:spcAft>
                <a:spcPts val="800"/>
              </a:spcAft>
              <a:buClr>
                <a:srgbClr val="3D4955"/>
              </a:buClr>
              <a:buSzPct val="125000"/>
              <a:buBlip>
                <a:blip>
                  <a:extLst>
                    <a:ext uri="{96DAC541-7B7A-43D3-8B79-37D633B846F1}">
                      <asvg:svgBlip xmlns:asvg="http://schemas.microsoft.com/office/drawing/2016/SVG/main" r:embed="rId6"/>
                    </a:ext>
                  </a:extLst>
                </a:blip>
              </a:buBlip>
              <a:defRPr lang="en-US" sz="1000" kern="1200" dirty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4pPr>
            <a:lvl5pPr marL="285750" indent="-285750" algn="l" defTabSz="914400" rtl="0" eaLnBrk="1" latinLnBrk="0" hangingPunct="1">
              <a:lnSpc>
                <a:spcPct val="110000"/>
              </a:lnSpc>
              <a:spcAft>
                <a:spcPts val="800"/>
              </a:spcAft>
              <a:buClr>
                <a:srgbClr val="3D4955"/>
              </a:buClr>
              <a:buSzPct val="125000"/>
              <a:buFont typeface="Arial" panose="020B0604020202020204" pitchFamily="34" charset="0"/>
              <a:buBlip>
                <a:blip>
                  <a:extLst>
                    <a:ext uri="{96DAC541-7B7A-43D3-8B79-37D633B846F1}">
                      <asvg:svgBlip xmlns:asvg="http://schemas.microsoft.com/office/drawing/2016/SVG/main" r:embed="rId6"/>
                    </a:ext>
                  </a:extLst>
                </a:blip>
              </a:buBlip>
              <a:defRPr lang="en-US" sz="1000" kern="1200" dirty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5pPr>
            <a:lvl6pPr marL="285750" indent="-285750" algn="l" defTabSz="914400" rtl="0" eaLnBrk="1" latinLnBrk="0" hangingPunct="1">
              <a:lnSpc>
                <a:spcPct val="110000"/>
              </a:lnSpc>
              <a:spcAft>
                <a:spcPts val="800"/>
              </a:spcAft>
              <a:buClr>
                <a:srgbClr val="3D4955"/>
              </a:buClr>
              <a:buSzPct val="125000"/>
              <a:buFont typeface="Arial" panose="020B0604020202020204" pitchFamily="34" charset="0"/>
              <a:buBlip>
                <a:blip>
                  <a:extLst>
                    <a:ext uri="{96DAC541-7B7A-43D3-8B79-37D633B846F1}">
                      <asvg:svgBlip xmlns:asvg="http://schemas.microsoft.com/office/drawing/2016/SVG/main" r:embed="rId6"/>
                    </a:ext>
                  </a:extLst>
                </a:blip>
              </a:buBlip>
              <a:defRPr lang="en-US" sz="1000" kern="1200" dirty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6pPr>
            <a:lvl7pPr marL="285750" indent="-285750" algn="l" defTabSz="914400" rtl="0" eaLnBrk="1" latinLnBrk="0" hangingPunct="1">
              <a:lnSpc>
                <a:spcPct val="110000"/>
              </a:lnSpc>
              <a:spcAft>
                <a:spcPts val="800"/>
              </a:spcAft>
              <a:buClr>
                <a:srgbClr val="3D4955"/>
              </a:buClr>
              <a:buSzPct val="125000"/>
              <a:buFont typeface="Arial" panose="020B0604020202020204" pitchFamily="34" charset="0"/>
              <a:buBlip>
                <a:blip>
                  <a:extLst>
                    <a:ext uri="{96DAC541-7B7A-43D3-8B79-37D633B846F1}">
                      <asvg:svgBlip xmlns:asvg="http://schemas.microsoft.com/office/drawing/2016/SVG/main" r:embed="rId6"/>
                    </a:ext>
                  </a:extLst>
                </a:blip>
              </a:buBlip>
              <a:defRPr lang="en-US" sz="1000" kern="1200" dirty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7pPr>
            <a:lvl8pPr marL="285750" indent="-285750" algn="l" defTabSz="914400" rtl="0" eaLnBrk="1" latinLnBrk="0" hangingPunct="1">
              <a:lnSpc>
                <a:spcPct val="110000"/>
              </a:lnSpc>
              <a:spcAft>
                <a:spcPts val="800"/>
              </a:spcAft>
              <a:buClr>
                <a:srgbClr val="3D4955"/>
              </a:buClr>
              <a:buSzPct val="125000"/>
              <a:buFont typeface="Arial" panose="020B0604020202020204" pitchFamily="34" charset="0"/>
              <a:buBlip>
                <a:blip>
                  <a:extLst>
                    <a:ext uri="{96DAC541-7B7A-43D3-8B79-37D633B846F1}">
                      <asvg:svgBlip xmlns:asvg="http://schemas.microsoft.com/office/drawing/2016/SVG/main" r:embed="rId6"/>
                    </a:ext>
                  </a:extLst>
                </a:blip>
              </a:buBlip>
              <a:defRPr lang="en-US" sz="1000" kern="1200" dirty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8pPr>
            <a:lvl9pPr marL="285750" indent="-285750" algn="l" defTabSz="914400" rtl="0" eaLnBrk="1" latinLnBrk="0" hangingPunct="1">
              <a:lnSpc>
                <a:spcPct val="110000"/>
              </a:lnSpc>
              <a:spcAft>
                <a:spcPts val="800"/>
              </a:spcAft>
              <a:buClr>
                <a:srgbClr val="3D4955"/>
              </a:buClr>
              <a:buSzPct val="125000"/>
              <a:buFont typeface="Arial" panose="020B0604020202020204" pitchFamily="34" charset="0"/>
              <a:buBlip>
                <a:blip>
                  <a:extLst>
                    <a:ext uri="{96DAC541-7B7A-43D3-8B79-37D633B846F1}">
                      <asvg:svgBlip xmlns:asvg="http://schemas.microsoft.com/office/drawing/2016/SVG/main" r:embed="rId6"/>
                    </a:ext>
                  </a:extLst>
                </a:blip>
              </a:buBlip>
              <a:defRPr lang="pt-PT" sz="1000" kern="1200" dirty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9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commodo</a:t>
            </a:r>
            <a:r>
              <a:rPr lang="en-US" dirty="0"/>
              <a:t>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</a:t>
            </a:r>
            <a:r>
              <a:rPr lang="en-US" dirty="0"/>
              <a:t> </a:t>
            </a:r>
            <a:r>
              <a:rPr lang="en-US" dirty="0" err="1"/>
              <a:t>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Maecenas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. </a:t>
            </a:r>
          </a:p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commodo</a:t>
            </a:r>
            <a:r>
              <a:rPr lang="en-US" dirty="0"/>
              <a:t>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</a:t>
            </a:r>
            <a:r>
              <a:rPr lang="en-US" dirty="0"/>
              <a:t> </a:t>
            </a:r>
            <a:r>
              <a:rPr lang="en-US" dirty="0" err="1"/>
              <a:t>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Maecenas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. </a:t>
            </a:r>
          </a:p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commodo</a:t>
            </a:r>
            <a:r>
              <a:rPr lang="en-US" dirty="0"/>
              <a:t>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</a:t>
            </a:r>
            <a:r>
              <a:rPr lang="en-US" dirty="0"/>
              <a:t> </a:t>
            </a:r>
            <a:r>
              <a:rPr lang="en-US" dirty="0" err="1"/>
              <a:t>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Maecenas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. </a:t>
            </a: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11409D56-54A8-0001-8905-1D113488CE27}"/>
              </a:ext>
            </a:extLst>
          </p:cNvPr>
          <p:cNvPicPr>
            <a:picLocks noChangeAspect="1"/>
          </p:cNvPicPr>
          <p:nvPr userDrawn="1"/>
        </p:nvPicPr>
        <p:blipFill rotWithShape="1"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 t="-2032" b="-2032"/>
          <a:stretch>
            <a:fillRect/>
          </a:stretch>
        </p:blipFill>
        <p:spPr>
          <a:xfrm>
            <a:off x="11742813" y="170341"/>
            <a:ext cx="257691" cy="268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99358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Key Fig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Graphic 27">
            <a:extLst>
              <a:ext uri="{FF2B5EF4-FFF2-40B4-BE49-F238E27FC236}">
                <a16:creationId xmlns:a16="http://schemas.microsoft.com/office/drawing/2014/main" id="{778BD3B0-0058-7E8E-B395-402A27858D0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l="3361" b="22084"/>
          <a:stretch/>
        </p:blipFill>
        <p:spPr>
          <a:xfrm>
            <a:off x="0" y="6311178"/>
            <a:ext cx="1734226" cy="546822"/>
          </a:xfrm>
          <a:prstGeom prst="rect">
            <a:avLst/>
          </a:prstGeom>
        </p:spPr>
      </p:pic>
      <p:pic>
        <p:nvPicPr>
          <p:cNvPr id="29" name="Graphic 28">
            <a:extLst>
              <a:ext uri="{FF2B5EF4-FFF2-40B4-BE49-F238E27FC236}">
                <a16:creationId xmlns:a16="http://schemas.microsoft.com/office/drawing/2014/main" id="{1344BA8A-F055-A5EB-0B10-05802CDAE96F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12577" b="14185"/>
          <a:stretch/>
        </p:blipFill>
        <p:spPr>
          <a:xfrm flipH="1">
            <a:off x="11728524" y="6328776"/>
            <a:ext cx="463476" cy="529224"/>
          </a:xfrm>
          <a:prstGeom prst="rect">
            <a:avLst/>
          </a:prstGeom>
        </p:spPr>
      </p:pic>
      <p:sp>
        <p:nvSpPr>
          <p:cNvPr id="48" name="Footer Placeholder 3">
            <a:extLst>
              <a:ext uri="{FF2B5EF4-FFF2-40B4-BE49-F238E27FC236}">
                <a16:creationId xmlns:a16="http://schemas.microsoft.com/office/drawing/2014/main" id="{31F4459E-FB8E-0A34-EE80-0163AF98067E}"/>
              </a:ext>
            </a:extLst>
          </p:cNvPr>
          <p:cNvSpPr>
            <a:spLocks noGrp="1"/>
          </p:cNvSpPr>
          <p:nvPr userDrawn="1">
            <p:ph type="ftr" sz="quarter" idx="11"/>
          </p:nvPr>
        </p:nvSpPr>
        <p:spPr>
          <a:xfrm>
            <a:off x="180386" y="6632737"/>
            <a:ext cx="1307465" cy="99643"/>
          </a:xfrm>
        </p:spPr>
        <p:txBody>
          <a:bodyPr/>
          <a:lstStyle/>
          <a:p>
            <a:r>
              <a:rPr lang="en-US" dirty="0"/>
              <a:t>CONFIDENTIAL</a:t>
            </a:r>
          </a:p>
        </p:txBody>
      </p:sp>
      <p:sp>
        <p:nvSpPr>
          <p:cNvPr id="49" name="Slide Number Placeholder 4">
            <a:extLst>
              <a:ext uri="{FF2B5EF4-FFF2-40B4-BE49-F238E27FC236}">
                <a16:creationId xmlns:a16="http://schemas.microsoft.com/office/drawing/2014/main" id="{9351C1C6-75C0-F2F3-10C9-8254B60BD4C4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931651" y="6632737"/>
            <a:ext cx="171448" cy="99643"/>
          </a:xfrm>
        </p:spPr>
        <p:txBody>
          <a:bodyPr/>
          <a:lstStyle/>
          <a:p>
            <a:fld id="{A3DC67AC-589B-465F-8375-83B2CE47653E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6" name="Graphic 22">
            <a:extLst>
              <a:ext uri="{FF2B5EF4-FFF2-40B4-BE49-F238E27FC236}">
                <a16:creationId xmlns:a16="http://schemas.microsoft.com/office/drawing/2014/main" id="{F4270BCA-A984-E565-CB5D-E17EE9F7C976}"/>
              </a:ext>
            </a:extLst>
          </p:cNvPr>
          <p:cNvSpPr/>
          <p:nvPr userDrawn="1"/>
        </p:nvSpPr>
        <p:spPr>
          <a:xfrm>
            <a:off x="0" y="590154"/>
            <a:ext cx="6255634" cy="697763"/>
          </a:xfrm>
          <a:custGeom>
            <a:avLst/>
            <a:gdLst>
              <a:gd name="connsiteX0" fmla="*/ 0 w 12190679"/>
              <a:gd name="connsiteY0" fmla="*/ 0 h 697763"/>
              <a:gd name="connsiteX1" fmla="*/ 9758504 w 12190679"/>
              <a:gd name="connsiteY1" fmla="*/ 0 h 697763"/>
              <a:gd name="connsiteX2" fmla="*/ 9904562 w 12190679"/>
              <a:gd name="connsiteY2" fmla="*/ 60536 h 697763"/>
              <a:gd name="connsiteX3" fmla="*/ 10481253 w 12190679"/>
              <a:gd name="connsiteY3" fmla="*/ 637227 h 697763"/>
              <a:gd name="connsiteX4" fmla="*/ 10627313 w 12190679"/>
              <a:gd name="connsiteY4" fmla="*/ 697763 h 697763"/>
              <a:gd name="connsiteX5" fmla="*/ 12190680 w 12190679"/>
              <a:gd name="connsiteY5" fmla="*/ 697763 h 697763"/>
              <a:gd name="connsiteX0" fmla="*/ 0 w 12190680"/>
              <a:gd name="connsiteY0" fmla="*/ 3805 h 701568"/>
              <a:gd name="connsiteX1" fmla="*/ 5093193 w 12190680"/>
              <a:gd name="connsiteY1" fmla="*/ 0 h 701568"/>
              <a:gd name="connsiteX2" fmla="*/ 9758504 w 12190680"/>
              <a:gd name="connsiteY2" fmla="*/ 3805 h 701568"/>
              <a:gd name="connsiteX3" fmla="*/ 9904562 w 12190680"/>
              <a:gd name="connsiteY3" fmla="*/ 64341 h 701568"/>
              <a:gd name="connsiteX4" fmla="*/ 10481253 w 12190680"/>
              <a:gd name="connsiteY4" fmla="*/ 641032 h 701568"/>
              <a:gd name="connsiteX5" fmla="*/ 10627313 w 12190680"/>
              <a:gd name="connsiteY5" fmla="*/ 701568 h 701568"/>
              <a:gd name="connsiteX6" fmla="*/ 12190680 w 12190680"/>
              <a:gd name="connsiteY6" fmla="*/ 701568 h 701568"/>
              <a:gd name="connsiteX0" fmla="*/ 0 w 7097487"/>
              <a:gd name="connsiteY0" fmla="*/ 0 h 701568"/>
              <a:gd name="connsiteX1" fmla="*/ 4665311 w 7097487"/>
              <a:gd name="connsiteY1" fmla="*/ 3805 h 701568"/>
              <a:gd name="connsiteX2" fmla="*/ 4811369 w 7097487"/>
              <a:gd name="connsiteY2" fmla="*/ 64341 h 701568"/>
              <a:gd name="connsiteX3" fmla="*/ 5388060 w 7097487"/>
              <a:gd name="connsiteY3" fmla="*/ 641032 h 701568"/>
              <a:gd name="connsiteX4" fmla="*/ 5534120 w 7097487"/>
              <a:gd name="connsiteY4" fmla="*/ 701568 h 701568"/>
              <a:gd name="connsiteX5" fmla="*/ 7097487 w 7097487"/>
              <a:gd name="connsiteY5" fmla="*/ 701568 h 701568"/>
              <a:gd name="connsiteX0" fmla="*/ 0 w 7097487"/>
              <a:gd name="connsiteY0" fmla="*/ 0 h 701568"/>
              <a:gd name="connsiteX1" fmla="*/ 819628 w 7097487"/>
              <a:gd name="connsiteY1" fmla="*/ 8359 h 701568"/>
              <a:gd name="connsiteX2" fmla="*/ 4665311 w 7097487"/>
              <a:gd name="connsiteY2" fmla="*/ 3805 h 701568"/>
              <a:gd name="connsiteX3" fmla="*/ 4811369 w 7097487"/>
              <a:gd name="connsiteY3" fmla="*/ 64341 h 701568"/>
              <a:gd name="connsiteX4" fmla="*/ 5388060 w 7097487"/>
              <a:gd name="connsiteY4" fmla="*/ 641032 h 701568"/>
              <a:gd name="connsiteX5" fmla="*/ 5534120 w 7097487"/>
              <a:gd name="connsiteY5" fmla="*/ 701568 h 701568"/>
              <a:gd name="connsiteX6" fmla="*/ 7097487 w 7097487"/>
              <a:gd name="connsiteY6" fmla="*/ 701568 h 701568"/>
              <a:gd name="connsiteX0" fmla="*/ 0 w 6277859"/>
              <a:gd name="connsiteY0" fmla="*/ 4554 h 697763"/>
              <a:gd name="connsiteX1" fmla="*/ 3845683 w 6277859"/>
              <a:gd name="connsiteY1" fmla="*/ 0 h 697763"/>
              <a:gd name="connsiteX2" fmla="*/ 3991741 w 6277859"/>
              <a:gd name="connsiteY2" fmla="*/ 60536 h 697763"/>
              <a:gd name="connsiteX3" fmla="*/ 4568432 w 6277859"/>
              <a:gd name="connsiteY3" fmla="*/ 637227 h 697763"/>
              <a:gd name="connsiteX4" fmla="*/ 4714492 w 6277859"/>
              <a:gd name="connsiteY4" fmla="*/ 697763 h 697763"/>
              <a:gd name="connsiteX5" fmla="*/ 6277859 w 6277859"/>
              <a:gd name="connsiteY5" fmla="*/ 697763 h 697763"/>
              <a:gd name="connsiteX0" fmla="*/ 0 w 6277859"/>
              <a:gd name="connsiteY0" fmla="*/ 4554 h 697763"/>
              <a:gd name="connsiteX1" fmla="*/ 441325 w 6277859"/>
              <a:gd name="connsiteY1" fmla="*/ 1379 h 697763"/>
              <a:gd name="connsiteX2" fmla="*/ 3845683 w 6277859"/>
              <a:gd name="connsiteY2" fmla="*/ 0 h 697763"/>
              <a:gd name="connsiteX3" fmla="*/ 3991741 w 6277859"/>
              <a:gd name="connsiteY3" fmla="*/ 60536 h 697763"/>
              <a:gd name="connsiteX4" fmla="*/ 4568432 w 6277859"/>
              <a:gd name="connsiteY4" fmla="*/ 637227 h 697763"/>
              <a:gd name="connsiteX5" fmla="*/ 4714492 w 6277859"/>
              <a:gd name="connsiteY5" fmla="*/ 697763 h 697763"/>
              <a:gd name="connsiteX6" fmla="*/ 6277859 w 6277859"/>
              <a:gd name="connsiteY6" fmla="*/ 697763 h 697763"/>
              <a:gd name="connsiteX0" fmla="*/ 0 w 5836534"/>
              <a:gd name="connsiteY0" fmla="*/ 1379 h 697763"/>
              <a:gd name="connsiteX1" fmla="*/ 3404358 w 5836534"/>
              <a:gd name="connsiteY1" fmla="*/ 0 h 697763"/>
              <a:gd name="connsiteX2" fmla="*/ 3550416 w 5836534"/>
              <a:gd name="connsiteY2" fmla="*/ 60536 h 697763"/>
              <a:gd name="connsiteX3" fmla="*/ 4127107 w 5836534"/>
              <a:gd name="connsiteY3" fmla="*/ 637227 h 697763"/>
              <a:gd name="connsiteX4" fmla="*/ 4273167 w 5836534"/>
              <a:gd name="connsiteY4" fmla="*/ 697763 h 697763"/>
              <a:gd name="connsiteX5" fmla="*/ 5836534 w 5836534"/>
              <a:gd name="connsiteY5" fmla="*/ 697763 h 697763"/>
              <a:gd name="connsiteX0" fmla="*/ 0 w 6255634"/>
              <a:gd name="connsiteY0" fmla="*/ 1379 h 697763"/>
              <a:gd name="connsiteX1" fmla="*/ 3823458 w 6255634"/>
              <a:gd name="connsiteY1" fmla="*/ 0 h 697763"/>
              <a:gd name="connsiteX2" fmla="*/ 3969516 w 6255634"/>
              <a:gd name="connsiteY2" fmla="*/ 60536 h 697763"/>
              <a:gd name="connsiteX3" fmla="*/ 4546207 w 6255634"/>
              <a:gd name="connsiteY3" fmla="*/ 637227 h 697763"/>
              <a:gd name="connsiteX4" fmla="*/ 4692267 w 6255634"/>
              <a:gd name="connsiteY4" fmla="*/ 697763 h 697763"/>
              <a:gd name="connsiteX5" fmla="*/ 6255634 w 6255634"/>
              <a:gd name="connsiteY5" fmla="*/ 697763 h 6977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255634" h="697763">
                <a:moveTo>
                  <a:pt x="0" y="1379"/>
                </a:moveTo>
                <a:lnTo>
                  <a:pt x="3823458" y="0"/>
                </a:lnTo>
                <a:cubicBezTo>
                  <a:pt x="3878241" y="0"/>
                  <a:pt x="3930857" y="21782"/>
                  <a:pt x="3969516" y="60536"/>
                </a:cubicBezTo>
                <a:lnTo>
                  <a:pt x="4546207" y="637227"/>
                </a:lnTo>
                <a:cubicBezTo>
                  <a:pt x="4584963" y="675981"/>
                  <a:pt x="4637483" y="697763"/>
                  <a:pt x="4692267" y="697763"/>
                </a:cubicBezTo>
                <a:lnTo>
                  <a:pt x="6255634" y="697763"/>
                </a:lnTo>
              </a:path>
            </a:pathLst>
          </a:custGeom>
          <a:noFill/>
          <a:ln w="6350" cap="rnd">
            <a:solidFill>
              <a:schemeClr val="tx2">
                <a:alpha val="40000"/>
              </a:schemeClr>
            </a:solidFill>
            <a:prstDash val="solid"/>
            <a:round/>
          </a:ln>
        </p:spPr>
        <p:txBody>
          <a:bodyPr rtlCol="0" anchor="ctr">
            <a:noAutofit/>
          </a:bodyPr>
          <a:lstStyle/>
          <a:p>
            <a:endParaRPr lang="en-US" dirty="0"/>
          </a:p>
        </p:txBody>
      </p:sp>
      <p:sp>
        <p:nvSpPr>
          <p:cNvPr id="24" name="Title 46">
            <a:extLst>
              <a:ext uri="{FF2B5EF4-FFF2-40B4-BE49-F238E27FC236}">
                <a16:creationId xmlns:a16="http://schemas.microsoft.com/office/drawing/2014/main" id="{3EBF4322-9CF3-1907-9671-0B363E3E0E6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68300" y="2429419"/>
            <a:ext cx="4165600" cy="1585562"/>
          </a:xfrm>
        </p:spPr>
        <p:txBody>
          <a:bodyPr anchor="b">
            <a:noAutofit/>
          </a:bodyPr>
          <a:lstStyle>
            <a:lvl1pPr algn="l">
              <a:defRPr/>
            </a:lvl1pPr>
          </a:lstStyle>
          <a:p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</a:t>
            </a:r>
            <a:r>
              <a:rPr lang="en-US" dirty="0"/>
              <a:t> </a:t>
            </a:r>
            <a:r>
              <a:rPr lang="en-US" dirty="0" err="1"/>
              <a:t>piscing</a:t>
            </a:r>
            <a:r>
              <a:rPr lang="en-US" dirty="0"/>
              <a:t> </a:t>
            </a:r>
            <a:r>
              <a:rPr lang="en-US" dirty="0" err="1"/>
              <a:t>elit</a:t>
            </a:r>
            <a:endParaRPr lang="en-US" dirty="0"/>
          </a:p>
        </p:txBody>
      </p:sp>
      <p:sp>
        <p:nvSpPr>
          <p:cNvPr id="26" name="Text Placeholder 34">
            <a:extLst>
              <a:ext uri="{FF2B5EF4-FFF2-40B4-BE49-F238E27FC236}">
                <a16:creationId xmlns:a16="http://schemas.microsoft.com/office/drawing/2014/main" id="{21529553-4103-DBA6-38F4-A8F8A912AE0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68300" y="4232960"/>
            <a:ext cx="4165600" cy="445891"/>
          </a:xfrm>
        </p:spPr>
        <p:txBody>
          <a:bodyPr>
            <a:noAutofit/>
          </a:bodyPr>
          <a:lstStyle>
            <a:lvl1pPr marL="0" indent="0">
              <a:lnSpc>
                <a:spcPct val="92000"/>
              </a:lnSpc>
              <a:spcAft>
                <a:spcPts val="600"/>
              </a:spcAft>
              <a:buFont typeface="Arial" panose="020B0604020202020204" pitchFamily="34" charset="0"/>
              <a:buNone/>
              <a:defRPr lang="en-US" sz="1050" i="0" kern="1200" cap="none" baseline="0" dirty="0" smtClean="0">
                <a:solidFill>
                  <a:schemeClr val="tx2"/>
                </a:solidFill>
                <a:latin typeface="+mj-lt"/>
                <a:ea typeface="+mn-ea"/>
                <a:cs typeface="Rubik Bold" panose="020B0604020202020204" charset="-79"/>
              </a:defRPr>
            </a:lvl1pPr>
            <a:lvl2pPr marL="0" indent="0">
              <a:lnSpc>
                <a:spcPct val="92000"/>
              </a:lnSpc>
              <a:spcAft>
                <a:spcPts val="600"/>
              </a:spcAft>
              <a:buFont typeface="Arial" panose="020B0604020202020204" pitchFamily="34" charset="0"/>
              <a:buNone/>
              <a:defRPr lang="en-US" sz="1050" i="0" kern="1200" cap="none" baseline="0" dirty="0" smtClean="0">
                <a:solidFill>
                  <a:schemeClr val="tx2"/>
                </a:solidFill>
                <a:latin typeface="+mj-lt"/>
                <a:ea typeface="+mn-ea"/>
                <a:cs typeface="Rubik Bold" panose="020B0604020202020204" charset="-79"/>
              </a:defRPr>
            </a:lvl2pPr>
            <a:lvl3pPr marL="0" indent="0">
              <a:lnSpc>
                <a:spcPct val="92000"/>
              </a:lnSpc>
              <a:spcAft>
                <a:spcPts val="600"/>
              </a:spcAft>
              <a:buFont typeface="Arial" panose="020B0604020202020204" pitchFamily="34" charset="0"/>
              <a:buNone/>
              <a:defRPr lang="en-US" sz="1050" i="0" kern="1200" cap="none" baseline="0" dirty="0" smtClean="0">
                <a:solidFill>
                  <a:schemeClr val="tx2"/>
                </a:solidFill>
                <a:latin typeface="+mj-lt"/>
                <a:ea typeface="+mn-ea"/>
                <a:cs typeface="Rubik Bold" panose="020B0604020202020204" charset="-79"/>
              </a:defRPr>
            </a:lvl3pPr>
            <a:lvl4pPr marL="0" indent="0">
              <a:lnSpc>
                <a:spcPct val="92000"/>
              </a:lnSpc>
              <a:spcAft>
                <a:spcPts val="600"/>
              </a:spcAft>
              <a:buNone/>
              <a:defRPr lang="en-US" sz="1050" i="0" kern="1200" cap="none" baseline="0" dirty="0" smtClean="0">
                <a:solidFill>
                  <a:schemeClr val="tx2"/>
                </a:solidFill>
                <a:latin typeface="+mj-lt"/>
                <a:ea typeface="+mn-ea"/>
                <a:cs typeface="Rubik Bold" panose="020B0604020202020204" charset="-79"/>
              </a:defRPr>
            </a:lvl4pPr>
            <a:lvl5pPr marL="0" indent="0">
              <a:lnSpc>
                <a:spcPct val="92000"/>
              </a:lnSpc>
              <a:spcAft>
                <a:spcPts val="600"/>
              </a:spcAft>
              <a:buFont typeface="Arial" panose="020B0604020202020204" pitchFamily="34" charset="0"/>
              <a:buNone/>
              <a:defRPr lang="en-US" sz="1050" i="0" kern="1200" cap="none" baseline="0" dirty="0" smtClean="0">
                <a:solidFill>
                  <a:schemeClr val="tx2"/>
                </a:solidFill>
                <a:latin typeface="+mj-lt"/>
                <a:ea typeface="+mn-ea"/>
                <a:cs typeface="Rubik Bold" panose="020B0604020202020204" charset="-79"/>
              </a:defRPr>
            </a:lvl5pPr>
            <a:lvl6pPr marL="0" indent="0">
              <a:lnSpc>
                <a:spcPct val="92000"/>
              </a:lnSpc>
              <a:spcAft>
                <a:spcPts val="600"/>
              </a:spcAft>
              <a:buFont typeface="Arial" panose="020B0604020202020204" pitchFamily="34" charset="0"/>
              <a:buNone/>
              <a:defRPr lang="en-US" sz="1050" i="0" kern="1200" cap="none" baseline="0" dirty="0" smtClean="0">
                <a:solidFill>
                  <a:schemeClr val="tx2"/>
                </a:solidFill>
                <a:latin typeface="+mj-lt"/>
                <a:ea typeface="+mn-ea"/>
                <a:cs typeface="Rubik Bold" panose="020B0604020202020204" charset="-79"/>
              </a:defRPr>
            </a:lvl6pPr>
            <a:lvl7pPr marL="0" indent="0">
              <a:lnSpc>
                <a:spcPct val="92000"/>
              </a:lnSpc>
              <a:spcAft>
                <a:spcPts val="600"/>
              </a:spcAft>
              <a:buFont typeface="Arial" panose="020B0604020202020204" pitchFamily="34" charset="0"/>
              <a:buNone/>
              <a:defRPr lang="en-US" sz="1050" i="0" kern="1200" cap="none" baseline="0" dirty="0" smtClean="0">
                <a:solidFill>
                  <a:schemeClr val="tx2"/>
                </a:solidFill>
                <a:latin typeface="+mj-lt"/>
                <a:ea typeface="+mn-ea"/>
                <a:cs typeface="Rubik Bold" panose="020B0604020202020204" charset="-79"/>
              </a:defRPr>
            </a:lvl7pPr>
            <a:lvl8pPr marL="0" indent="0">
              <a:lnSpc>
                <a:spcPct val="92000"/>
              </a:lnSpc>
              <a:spcAft>
                <a:spcPts val="600"/>
              </a:spcAft>
              <a:buFont typeface="Arial" panose="020B0604020202020204" pitchFamily="34" charset="0"/>
              <a:buNone/>
              <a:defRPr lang="en-US" sz="1050" i="0" kern="1200" cap="none" baseline="0" dirty="0" smtClean="0">
                <a:solidFill>
                  <a:schemeClr val="tx2"/>
                </a:solidFill>
                <a:latin typeface="+mj-lt"/>
                <a:ea typeface="+mn-ea"/>
                <a:cs typeface="Rubik Bold" panose="020B0604020202020204" charset="-79"/>
              </a:defRPr>
            </a:lvl8pPr>
            <a:lvl9pPr marL="0" indent="0">
              <a:lnSpc>
                <a:spcPct val="92000"/>
              </a:lnSpc>
              <a:spcAft>
                <a:spcPts val="600"/>
              </a:spcAft>
              <a:buFont typeface="Arial" panose="020B0604020202020204" pitchFamily="34" charset="0"/>
              <a:buNone/>
              <a:defRPr lang="pt-PT" sz="1050" i="0" kern="1200" cap="none" baseline="0" dirty="0">
                <a:solidFill>
                  <a:schemeClr val="tx2"/>
                </a:solidFill>
                <a:latin typeface="+mj-lt"/>
                <a:ea typeface="+mn-ea"/>
                <a:cs typeface="Rubik Bold" panose="020B0604020202020204" charset="-79"/>
              </a:defRPr>
            </a:lvl9pPr>
          </a:lstStyle>
          <a:p>
            <a:pPr lvl="0"/>
            <a:r>
              <a:rPr lang="en-US" dirty="0" err="1"/>
              <a:t>Fusce</a:t>
            </a:r>
            <a:r>
              <a:rPr lang="en-US" dirty="0"/>
              <a:t> </a:t>
            </a:r>
            <a:r>
              <a:rPr lang="en-US" dirty="0" err="1"/>
              <a:t>posuere</a:t>
            </a:r>
            <a:r>
              <a:rPr lang="en-US" dirty="0"/>
              <a:t>, magna sed pulvinar </a:t>
            </a:r>
            <a:r>
              <a:rPr lang="en-US" dirty="0" err="1"/>
              <a:t>ultricies</a:t>
            </a:r>
            <a:r>
              <a:rPr lang="en-US" dirty="0"/>
              <a:t>, </a:t>
            </a:r>
            <a:r>
              <a:rPr lang="en-US" dirty="0" err="1"/>
              <a:t>purus</a:t>
            </a:r>
            <a:r>
              <a:rPr lang="en-US" dirty="0"/>
              <a:t> </a:t>
            </a:r>
            <a:r>
              <a:rPr lang="en-US" dirty="0" err="1"/>
              <a:t>lectus</a:t>
            </a:r>
            <a:r>
              <a:rPr lang="en-US" dirty="0"/>
              <a:t> </a:t>
            </a:r>
            <a:r>
              <a:rPr lang="en-US" dirty="0" err="1"/>
              <a:t>malesuada</a:t>
            </a:r>
            <a:r>
              <a:rPr lang="en-US" dirty="0"/>
              <a:t> libero,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magna eros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urna</a:t>
            </a:r>
            <a:r>
              <a:rPr lang="en-US" dirty="0"/>
              <a:t>. Nunc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imperdiet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. </a:t>
            </a:r>
            <a:r>
              <a:rPr lang="en-US" dirty="0" err="1"/>
              <a:t>Fusce</a:t>
            </a:r>
            <a:r>
              <a:rPr lang="en-US" dirty="0"/>
              <a:t> est. </a:t>
            </a:r>
            <a:r>
              <a:rPr lang="en-US" dirty="0" err="1"/>
              <a:t>Vivamus</a:t>
            </a:r>
            <a:r>
              <a:rPr lang="en-US" dirty="0"/>
              <a:t> a </a:t>
            </a:r>
            <a:r>
              <a:rPr lang="en-US" dirty="0" err="1"/>
              <a:t>tellus</a:t>
            </a:r>
            <a:r>
              <a:rPr lang="en-US" dirty="0"/>
              <a:t>.</a:t>
            </a:r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FB6394E2-DB1D-FF51-29DD-2A32BEB70A6E}"/>
              </a:ext>
            </a:extLst>
          </p:cNvPr>
          <p:cNvSpPr/>
          <p:nvPr userDrawn="1"/>
        </p:nvSpPr>
        <p:spPr>
          <a:xfrm>
            <a:off x="4865310" y="358775"/>
            <a:ext cx="6966911" cy="5886450"/>
          </a:xfrm>
          <a:custGeom>
            <a:avLst/>
            <a:gdLst>
              <a:gd name="connsiteX0" fmla="*/ 2211369 w 7097425"/>
              <a:gd name="connsiteY0" fmla="*/ 0 h 5996722"/>
              <a:gd name="connsiteX1" fmla="*/ 4664005 w 7097425"/>
              <a:gd name="connsiteY1" fmla="*/ 0 h 5996722"/>
              <a:gd name="connsiteX2" fmla="*/ 4664006 w 7097425"/>
              <a:gd name="connsiteY2" fmla="*/ 0 h 5996722"/>
              <a:gd name="connsiteX3" fmla="*/ 6759505 w 7097425"/>
              <a:gd name="connsiteY3" fmla="*/ 0 h 5996722"/>
              <a:gd name="connsiteX4" fmla="*/ 6818755 w 7097425"/>
              <a:gd name="connsiteY4" fmla="*/ 24445 h 5996722"/>
              <a:gd name="connsiteX5" fmla="*/ 7072990 w 7097425"/>
              <a:gd name="connsiteY5" fmla="*/ 278764 h 5996722"/>
              <a:gd name="connsiteX6" fmla="*/ 7097425 w 7097425"/>
              <a:gd name="connsiteY6" fmla="*/ 338033 h 5996722"/>
              <a:gd name="connsiteX7" fmla="*/ 7097425 w 7097425"/>
              <a:gd name="connsiteY7" fmla="*/ 1149246 h 5996722"/>
              <a:gd name="connsiteX8" fmla="*/ 7097425 w 7097425"/>
              <a:gd name="connsiteY8" fmla="*/ 5101796 h 5996722"/>
              <a:gd name="connsiteX9" fmla="*/ 7097425 w 7097425"/>
              <a:gd name="connsiteY9" fmla="*/ 5913009 h 5996722"/>
              <a:gd name="connsiteX10" fmla="*/ 7013740 w 7097425"/>
              <a:gd name="connsiteY10" fmla="*/ 5996722 h 5996722"/>
              <a:gd name="connsiteX11" fmla="*/ 4628880 w 7097425"/>
              <a:gd name="connsiteY11" fmla="*/ 5996722 h 5996722"/>
              <a:gd name="connsiteX12" fmla="*/ 4306869 w 7097425"/>
              <a:gd name="connsiteY12" fmla="*/ 5996722 h 5996722"/>
              <a:gd name="connsiteX13" fmla="*/ 2790556 w 7097425"/>
              <a:gd name="connsiteY13" fmla="*/ 5996722 h 5996722"/>
              <a:gd name="connsiteX14" fmla="*/ 1922009 w 7097425"/>
              <a:gd name="connsiteY14" fmla="*/ 5996722 h 5996722"/>
              <a:gd name="connsiteX15" fmla="*/ 83685 w 7097425"/>
              <a:gd name="connsiteY15" fmla="*/ 5996722 h 5996722"/>
              <a:gd name="connsiteX16" fmla="*/ 0 w 7097425"/>
              <a:gd name="connsiteY16" fmla="*/ 5913009 h 5996722"/>
              <a:gd name="connsiteX17" fmla="*/ 0 w 7097425"/>
              <a:gd name="connsiteY17" fmla="*/ 5101796 h 5996722"/>
              <a:gd name="connsiteX18" fmla="*/ 0 w 7097425"/>
              <a:gd name="connsiteY18" fmla="*/ 894926 h 5996722"/>
              <a:gd name="connsiteX19" fmla="*/ 0 w 7097425"/>
              <a:gd name="connsiteY19" fmla="*/ 83713 h 5996722"/>
              <a:gd name="connsiteX20" fmla="*/ 83685 w 7097425"/>
              <a:gd name="connsiteY20" fmla="*/ 0 h 5996722"/>
              <a:gd name="connsiteX21" fmla="*/ 2211369 w 7097425"/>
              <a:gd name="connsiteY21" fmla="*/ 0 h 59967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097425" h="5996722">
                <a:moveTo>
                  <a:pt x="2211369" y="0"/>
                </a:moveTo>
                <a:lnTo>
                  <a:pt x="4664005" y="0"/>
                </a:lnTo>
                <a:lnTo>
                  <a:pt x="4664006" y="0"/>
                </a:lnTo>
                <a:lnTo>
                  <a:pt x="6759505" y="0"/>
                </a:lnTo>
                <a:cubicBezTo>
                  <a:pt x="6781767" y="0"/>
                  <a:pt x="6803023" y="8874"/>
                  <a:pt x="6818755" y="24445"/>
                </a:cubicBezTo>
                <a:lnTo>
                  <a:pt x="7072990" y="278764"/>
                </a:lnTo>
                <a:cubicBezTo>
                  <a:pt x="7088722" y="294503"/>
                  <a:pt x="7097425" y="315766"/>
                  <a:pt x="7097425" y="338033"/>
                </a:cubicBezTo>
                <a:lnTo>
                  <a:pt x="7097425" y="1149246"/>
                </a:lnTo>
                <a:lnTo>
                  <a:pt x="7097425" y="5101796"/>
                </a:lnTo>
                <a:lnTo>
                  <a:pt x="7097425" y="5913009"/>
                </a:lnTo>
                <a:cubicBezTo>
                  <a:pt x="7097425" y="5959219"/>
                  <a:pt x="7059934" y="5996722"/>
                  <a:pt x="7013740" y="5996722"/>
                </a:cubicBezTo>
                <a:lnTo>
                  <a:pt x="4628880" y="5996722"/>
                </a:lnTo>
                <a:lnTo>
                  <a:pt x="4306869" y="5996722"/>
                </a:lnTo>
                <a:lnTo>
                  <a:pt x="2790556" y="5996722"/>
                </a:lnTo>
                <a:lnTo>
                  <a:pt x="1922009" y="5996722"/>
                </a:lnTo>
                <a:lnTo>
                  <a:pt x="83685" y="5996722"/>
                </a:lnTo>
                <a:cubicBezTo>
                  <a:pt x="37491" y="5996722"/>
                  <a:pt x="0" y="5959219"/>
                  <a:pt x="0" y="5913009"/>
                </a:cubicBezTo>
                <a:lnTo>
                  <a:pt x="0" y="5101796"/>
                </a:lnTo>
                <a:lnTo>
                  <a:pt x="0" y="894926"/>
                </a:lnTo>
                <a:lnTo>
                  <a:pt x="0" y="83713"/>
                </a:lnTo>
                <a:cubicBezTo>
                  <a:pt x="0" y="37504"/>
                  <a:pt x="37491" y="0"/>
                  <a:pt x="83685" y="0"/>
                </a:cubicBezTo>
                <a:lnTo>
                  <a:pt x="2211369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lt1"/>
              </a:solidFill>
            </a:endParaRPr>
          </a:p>
        </p:txBody>
      </p:sp>
      <p:sp>
        <p:nvSpPr>
          <p:cNvPr id="44" name="Text Placeholder 43">
            <a:extLst>
              <a:ext uri="{FF2B5EF4-FFF2-40B4-BE49-F238E27FC236}">
                <a16:creationId xmlns:a16="http://schemas.microsoft.com/office/drawing/2014/main" id="{56AB89C1-C917-E997-9550-605503EE14C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433393" y="534864"/>
            <a:ext cx="3215908" cy="1727363"/>
          </a:xfrm>
          <a:custGeom>
            <a:avLst/>
            <a:gdLst>
              <a:gd name="connsiteX0" fmla="*/ 53035 w 3215908"/>
              <a:gd name="connsiteY0" fmla="*/ 0 h 1727363"/>
              <a:gd name="connsiteX1" fmla="*/ 1948260 w 3215908"/>
              <a:gd name="connsiteY1" fmla="*/ 0 h 1727363"/>
              <a:gd name="connsiteX2" fmla="*/ 1948265 w 3215908"/>
              <a:gd name="connsiteY2" fmla="*/ 1 h 1727363"/>
              <a:gd name="connsiteX3" fmla="*/ 2773564 w 3215908"/>
              <a:gd name="connsiteY3" fmla="*/ 1 h 1727363"/>
              <a:gd name="connsiteX4" fmla="*/ 2964299 w 3215908"/>
              <a:gd name="connsiteY4" fmla="*/ 1 h 1727363"/>
              <a:gd name="connsiteX5" fmla="*/ 3008415 w 3215908"/>
              <a:gd name="connsiteY5" fmla="*/ 18202 h 1727363"/>
              <a:gd name="connsiteX6" fmla="*/ 3197714 w 3215908"/>
              <a:gd name="connsiteY6" fmla="*/ 207564 h 1727363"/>
              <a:gd name="connsiteX7" fmla="*/ 3215908 w 3215908"/>
              <a:gd name="connsiteY7" fmla="*/ 251695 h 1727363"/>
              <a:gd name="connsiteX8" fmla="*/ 3215908 w 3215908"/>
              <a:gd name="connsiteY8" fmla="*/ 484337 h 1727363"/>
              <a:gd name="connsiteX9" fmla="*/ 3215908 w 3215908"/>
              <a:gd name="connsiteY9" fmla="*/ 964245 h 1727363"/>
              <a:gd name="connsiteX10" fmla="*/ 3215908 w 3215908"/>
              <a:gd name="connsiteY10" fmla="*/ 1674329 h 1727363"/>
              <a:gd name="connsiteX11" fmla="*/ 3162874 w 3215908"/>
              <a:gd name="connsiteY11" fmla="*/ 1727363 h 1727363"/>
              <a:gd name="connsiteX12" fmla="*/ 53035 w 3215908"/>
              <a:gd name="connsiteY12" fmla="*/ 1727363 h 1727363"/>
              <a:gd name="connsiteX13" fmla="*/ 0 w 3215908"/>
              <a:gd name="connsiteY13" fmla="*/ 1674329 h 1727363"/>
              <a:gd name="connsiteX14" fmla="*/ 0 w 3215908"/>
              <a:gd name="connsiteY14" fmla="*/ 1243026 h 1727363"/>
              <a:gd name="connsiteX15" fmla="*/ 0 w 3215908"/>
              <a:gd name="connsiteY15" fmla="*/ 484337 h 1727363"/>
              <a:gd name="connsiteX16" fmla="*/ 0 w 3215908"/>
              <a:gd name="connsiteY16" fmla="*/ 53035 h 1727363"/>
              <a:gd name="connsiteX17" fmla="*/ 53035 w 3215908"/>
              <a:gd name="connsiteY17" fmla="*/ 0 h 17273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3215908" h="1727363">
                <a:moveTo>
                  <a:pt x="53035" y="0"/>
                </a:moveTo>
                <a:lnTo>
                  <a:pt x="1948260" y="0"/>
                </a:lnTo>
                <a:lnTo>
                  <a:pt x="1948265" y="1"/>
                </a:lnTo>
                <a:lnTo>
                  <a:pt x="2773564" y="1"/>
                </a:lnTo>
                <a:lnTo>
                  <a:pt x="2964299" y="1"/>
                </a:lnTo>
                <a:cubicBezTo>
                  <a:pt x="2980874" y="1"/>
                  <a:pt x="2996702" y="6608"/>
                  <a:pt x="3008415" y="18202"/>
                </a:cubicBezTo>
                <a:lnTo>
                  <a:pt x="3197714" y="207564"/>
                </a:lnTo>
                <a:cubicBezTo>
                  <a:pt x="3209428" y="219282"/>
                  <a:pt x="3215908" y="235115"/>
                  <a:pt x="3215908" y="251695"/>
                </a:cubicBezTo>
                <a:lnTo>
                  <a:pt x="3215908" y="484337"/>
                </a:lnTo>
                <a:lnTo>
                  <a:pt x="3215908" y="964245"/>
                </a:lnTo>
                <a:lnTo>
                  <a:pt x="3215908" y="1674329"/>
                </a:lnTo>
                <a:cubicBezTo>
                  <a:pt x="3215908" y="1703619"/>
                  <a:pt x="3192164" y="1727363"/>
                  <a:pt x="3162874" y="1727363"/>
                </a:cubicBezTo>
                <a:lnTo>
                  <a:pt x="53035" y="1727363"/>
                </a:lnTo>
                <a:cubicBezTo>
                  <a:pt x="23744" y="1727363"/>
                  <a:pt x="0" y="1703619"/>
                  <a:pt x="0" y="1674329"/>
                </a:cubicBezTo>
                <a:lnTo>
                  <a:pt x="0" y="1243026"/>
                </a:lnTo>
                <a:lnTo>
                  <a:pt x="0" y="484337"/>
                </a:lnTo>
                <a:lnTo>
                  <a:pt x="0" y="53035"/>
                </a:lnTo>
                <a:cubicBezTo>
                  <a:pt x="0" y="23744"/>
                  <a:pt x="23744" y="0"/>
                  <a:pt x="53035" y="0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wrap="square" lIns="216000" tIns="252000" rIns="144000">
            <a:noAutofit/>
          </a:bodyPr>
          <a:lstStyle>
            <a:lvl1pPr marL="0" indent="0">
              <a:lnSpc>
                <a:spcPct val="11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050" kern="1200" cap="all" dirty="0" smtClean="0">
                <a:solidFill>
                  <a:schemeClr val="tx1"/>
                </a:solidFill>
                <a:latin typeface="Rubik Medium" pitchFamily="2" charset="-79"/>
                <a:ea typeface="+mn-ea"/>
                <a:cs typeface="Rubik Medium" pitchFamily="2" charset="-79"/>
              </a:defRPr>
            </a:lvl1pPr>
            <a:lvl2pPr marL="0" indent="0">
              <a:lnSpc>
                <a:spcPct val="110000"/>
              </a:lnSpc>
              <a:spcAft>
                <a:spcPts val="600"/>
              </a:spcAft>
              <a:buFont typeface="Arial" panose="020B0604020202020204" pitchFamily="34" charset="0"/>
              <a:buNone/>
              <a:defRPr lang="en-US" sz="4400" kern="1200" dirty="0" smtClean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2pPr>
            <a:lvl3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050" kern="1200" dirty="0" smtClean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3pPr>
            <a:lvl4pPr marL="0" indent="0">
              <a:lnSpc>
                <a:spcPct val="100000"/>
              </a:lnSpc>
              <a:spcAft>
                <a:spcPts val="0"/>
              </a:spcAft>
              <a:buNone/>
              <a:defRPr lang="en-US" sz="1050" kern="1200" dirty="0" smtClean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4pPr>
            <a:lvl5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050" kern="1200" dirty="0" smtClean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5pPr>
            <a:lvl6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050" kern="1200" dirty="0" smtClean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6pPr>
            <a:lvl7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050" kern="1200" dirty="0" smtClean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7pPr>
            <a:lvl8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050" kern="1200" dirty="0" smtClean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8pPr>
            <a:lvl9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pt-PT" sz="1050" kern="1200" dirty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9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endParaRPr lang="en-US" dirty="0"/>
          </a:p>
          <a:p>
            <a:pPr lvl="1"/>
            <a:r>
              <a:rPr lang="en-US" dirty="0"/>
              <a:t>15,3M</a:t>
            </a:r>
          </a:p>
          <a:p>
            <a:pPr lvl="2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br>
              <a:rPr lang="en-US" dirty="0"/>
            </a:br>
            <a:r>
              <a:rPr lang="en-US" dirty="0" err="1"/>
              <a:t>adi</a:t>
            </a:r>
            <a:r>
              <a:rPr lang="en-US" dirty="0"/>
              <a:t> </a:t>
            </a:r>
            <a:r>
              <a:rPr lang="en-US" dirty="0" err="1"/>
              <a:t>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 </a:t>
            </a:r>
            <a:r>
              <a:rPr lang="en-US" dirty="0" err="1"/>
              <a:t>naecenas</a:t>
            </a:r>
            <a:r>
              <a:rPr lang="en-US" dirty="0"/>
              <a:t>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</a:t>
            </a:r>
          </a:p>
          <a:p>
            <a:pPr lvl="0"/>
            <a:endParaRPr lang="en-US" dirty="0"/>
          </a:p>
        </p:txBody>
      </p:sp>
      <p:sp>
        <p:nvSpPr>
          <p:cNvPr id="23" name="Graphic 22">
            <a:extLst>
              <a:ext uri="{FF2B5EF4-FFF2-40B4-BE49-F238E27FC236}">
                <a16:creationId xmlns:a16="http://schemas.microsoft.com/office/drawing/2014/main" id="{BD6DED07-836E-E2CD-8929-D84E8037F9B3}"/>
              </a:ext>
            </a:extLst>
          </p:cNvPr>
          <p:cNvSpPr/>
          <p:nvPr userDrawn="1"/>
        </p:nvSpPr>
        <p:spPr>
          <a:xfrm flipV="1">
            <a:off x="0" y="5208103"/>
            <a:ext cx="4865310" cy="697763"/>
          </a:xfrm>
          <a:custGeom>
            <a:avLst/>
            <a:gdLst>
              <a:gd name="connsiteX0" fmla="*/ 0 w 12190679"/>
              <a:gd name="connsiteY0" fmla="*/ 0 h 697763"/>
              <a:gd name="connsiteX1" fmla="*/ 9758504 w 12190679"/>
              <a:gd name="connsiteY1" fmla="*/ 0 h 697763"/>
              <a:gd name="connsiteX2" fmla="*/ 9904562 w 12190679"/>
              <a:gd name="connsiteY2" fmla="*/ 60536 h 697763"/>
              <a:gd name="connsiteX3" fmla="*/ 10481253 w 12190679"/>
              <a:gd name="connsiteY3" fmla="*/ 637227 h 697763"/>
              <a:gd name="connsiteX4" fmla="*/ 10627313 w 12190679"/>
              <a:gd name="connsiteY4" fmla="*/ 697763 h 697763"/>
              <a:gd name="connsiteX5" fmla="*/ 12190680 w 12190679"/>
              <a:gd name="connsiteY5" fmla="*/ 697763 h 697763"/>
              <a:gd name="connsiteX0" fmla="*/ 0 w 12190680"/>
              <a:gd name="connsiteY0" fmla="*/ 3805 h 701568"/>
              <a:gd name="connsiteX1" fmla="*/ 5093193 w 12190680"/>
              <a:gd name="connsiteY1" fmla="*/ 0 h 701568"/>
              <a:gd name="connsiteX2" fmla="*/ 9758504 w 12190680"/>
              <a:gd name="connsiteY2" fmla="*/ 3805 h 701568"/>
              <a:gd name="connsiteX3" fmla="*/ 9904562 w 12190680"/>
              <a:gd name="connsiteY3" fmla="*/ 64341 h 701568"/>
              <a:gd name="connsiteX4" fmla="*/ 10481253 w 12190680"/>
              <a:gd name="connsiteY4" fmla="*/ 641032 h 701568"/>
              <a:gd name="connsiteX5" fmla="*/ 10627313 w 12190680"/>
              <a:gd name="connsiteY5" fmla="*/ 701568 h 701568"/>
              <a:gd name="connsiteX6" fmla="*/ 12190680 w 12190680"/>
              <a:gd name="connsiteY6" fmla="*/ 701568 h 701568"/>
              <a:gd name="connsiteX0" fmla="*/ 0 w 7097487"/>
              <a:gd name="connsiteY0" fmla="*/ 0 h 701568"/>
              <a:gd name="connsiteX1" fmla="*/ 4665311 w 7097487"/>
              <a:gd name="connsiteY1" fmla="*/ 3805 h 701568"/>
              <a:gd name="connsiteX2" fmla="*/ 4811369 w 7097487"/>
              <a:gd name="connsiteY2" fmla="*/ 64341 h 701568"/>
              <a:gd name="connsiteX3" fmla="*/ 5388060 w 7097487"/>
              <a:gd name="connsiteY3" fmla="*/ 641032 h 701568"/>
              <a:gd name="connsiteX4" fmla="*/ 5534120 w 7097487"/>
              <a:gd name="connsiteY4" fmla="*/ 701568 h 701568"/>
              <a:gd name="connsiteX5" fmla="*/ 7097487 w 7097487"/>
              <a:gd name="connsiteY5" fmla="*/ 701568 h 701568"/>
              <a:gd name="connsiteX0" fmla="*/ 0 w 7097487"/>
              <a:gd name="connsiteY0" fmla="*/ 0 h 701568"/>
              <a:gd name="connsiteX1" fmla="*/ 819628 w 7097487"/>
              <a:gd name="connsiteY1" fmla="*/ 8359 h 701568"/>
              <a:gd name="connsiteX2" fmla="*/ 4665311 w 7097487"/>
              <a:gd name="connsiteY2" fmla="*/ 3805 h 701568"/>
              <a:gd name="connsiteX3" fmla="*/ 4811369 w 7097487"/>
              <a:gd name="connsiteY3" fmla="*/ 64341 h 701568"/>
              <a:gd name="connsiteX4" fmla="*/ 5388060 w 7097487"/>
              <a:gd name="connsiteY4" fmla="*/ 641032 h 701568"/>
              <a:gd name="connsiteX5" fmla="*/ 5534120 w 7097487"/>
              <a:gd name="connsiteY5" fmla="*/ 701568 h 701568"/>
              <a:gd name="connsiteX6" fmla="*/ 7097487 w 7097487"/>
              <a:gd name="connsiteY6" fmla="*/ 701568 h 701568"/>
              <a:gd name="connsiteX0" fmla="*/ 0 w 6277859"/>
              <a:gd name="connsiteY0" fmla="*/ 4554 h 697763"/>
              <a:gd name="connsiteX1" fmla="*/ 3845683 w 6277859"/>
              <a:gd name="connsiteY1" fmla="*/ 0 h 697763"/>
              <a:gd name="connsiteX2" fmla="*/ 3991741 w 6277859"/>
              <a:gd name="connsiteY2" fmla="*/ 60536 h 697763"/>
              <a:gd name="connsiteX3" fmla="*/ 4568432 w 6277859"/>
              <a:gd name="connsiteY3" fmla="*/ 637227 h 697763"/>
              <a:gd name="connsiteX4" fmla="*/ 4714492 w 6277859"/>
              <a:gd name="connsiteY4" fmla="*/ 697763 h 697763"/>
              <a:gd name="connsiteX5" fmla="*/ 6277859 w 6277859"/>
              <a:gd name="connsiteY5" fmla="*/ 697763 h 697763"/>
              <a:gd name="connsiteX0" fmla="*/ 0 w 6277859"/>
              <a:gd name="connsiteY0" fmla="*/ 4554 h 697763"/>
              <a:gd name="connsiteX1" fmla="*/ 441325 w 6277859"/>
              <a:gd name="connsiteY1" fmla="*/ 1379 h 697763"/>
              <a:gd name="connsiteX2" fmla="*/ 3845683 w 6277859"/>
              <a:gd name="connsiteY2" fmla="*/ 0 h 697763"/>
              <a:gd name="connsiteX3" fmla="*/ 3991741 w 6277859"/>
              <a:gd name="connsiteY3" fmla="*/ 60536 h 697763"/>
              <a:gd name="connsiteX4" fmla="*/ 4568432 w 6277859"/>
              <a:gd name="connsiteY4" fmla="*/ 637227 h 697763"/>
              <a:gd name="connsiteX5" fmla="*/ 4714492 w 6277859"/>
              <a:gd name="connsiteY5" fmla="*/ 697763 h 697763"/>
              <a:gd name="connsiteX6" fmla="*/ 6277859 w 6277859"/>
              <a:gd name="connsiteY6" fmla="*/ 697763 h 697763"/>
              <a:gd name="connsiteX0" fmla="*/ 0 w 5836534"/>
              <a:gd name="connsiteY0" fmla="*/ 1379 h 697763"/>
              <a:gd name="connsiteX1" fmla="*/ 3404358 w 5836534"/>
              <a:gd name="connsiteY1" fmla="*/ 0 h 697763"/>
              <a:gd name="connsiteX2" fmla="*/ 3550416 w 5836534"/>
              <a:gd name="connsiteY2" fmla="*/ 60536 h 697763"/>
              <a:gd name="connsiteX3" fmla="*/ 4127107 w 5836534"/>
              <a:gd name="connsiteY3" fmla="*/ 637227 h 697763"/>
              <a:gd name="connsiteX4" fmla="*/ 4273167 w 5836534"/>
              <a:gd name="connsiteY4" fmla="*/ 697763 h 697763"/>
              <a:gd name="connsiteX5" fmla="*/ 5836534 w 5836534"/>
              <a:gd name="connsiteY5" fmla="*/ 697763 h 697763"/>
              <a:gd name="connsiteX0" fmla="*/ 0 w 6255634"/>
              <a:gd name="connsiteY0" fmla="*/ 1379 h 697763"/>
              <a:gd name="connsiteX1" fmla="*/ 3823458 w 6255634"/>
              <a:gd name="connsiteY1" fmla="*/ 0 h 697763"/>
              <a:gd name="connsiteX2" fmla="*/ 3969516 w 6255634"/>
              <a:gd name="connsiteY2" fmla="*/ 60536 h 697763"/>
              <a:gd name="connsiteX3" fmla="*/ 4546207 w 6255634"/>
              <a:gd name="connsiteY3" fmla="*/ 637227 h 697763"/>
              <a:gd name="connsiteX4" fmla="*/ 4692267 w 6255634"/>
              <a:gd name="connsiteY4" fmla="*/ 697763 h 697763"/>
              <a:gd name="connsiteX5" fmla="*/ 6255634 w 6255634"/>
              <a:gd name="connsiteY5" fmla="*/ 697763 h 697763"/>
              <a:gd name="connsiteX0" fmla="*/ 0 w 6255634"/>
              <a:gd name="connsiteY0" fmla="*/ 1379 h 697763"/>
              <a:gd name="connsiteX1" fmla="*/ 1390324 w 6255634"/>
              <a:gd name="connsiteY1" fmla="*/ 366 h 697763"/>
              <a:gd name="connsiteX2" fmla="*/ 3823458 w 6255634"/>
              <a:gd name="connsiteY2" fmla="*/ 0 h 697763"/>
              <a:gd name="connsiteX3" fmla="*/ 3969516 w 6255634"/>
              <a:gd name="connsiteY3" fmla="*/ 60536 h 697763"/>
              <a:gd name="connsiteX4" fmla="*/ 4546207 w 6255634"/>
              <a:gd name="connsiteY4" fmla="*/ 637227 h 697763"/>
              <a:gd name="connsiteX5" fmla="*/ 4692267 w 6255634"/>
              <a:gd name="connsiteY5" fmla="*/ 697763 h 697763"/>
              <a:gd name="connsiteX6" fmla="*/ 6255634 w 6255634"/>
              <a:gd name="connsiteY6" fmla="*/ 697763 h 697763"/>
              <a:gd name="connsiteX0" fmla="*/ 0 w 4865310"/>
              <a:gd name="connsiteY0" fmla="*/ 366 h 697763"/>
              <a:gd name="connsiteX1" fmla="*/ 2433134 w 4865310"/>
              <a:gd name="connsiteY1" fmla="*/ 0 h 697763"/>
              <a:gd name="connsiteX2" fmla="*/ 2579192 w 4865310"/>
              <a:gd name="connsiteY2" fmla="*/ 60536 h 697763"/>
              <a:gd name="connsiteX3" fmla="*/ 3155883 w 4865310"/>
              <a:gd name="connsiteY3" fmla="*/ 637227 h 697763"/>
              <a:gd name="connsiteX4" fmla="*/ 3301943 w 4865310"/>
              <a:gd name="connsiteY4" fmla="*/ 697763 h 697763"/>
              <a:gd name="connsiteX5" fmla="*/ 4865310 w 4865310"/>
              <a:gd name="connsiteY5" fmla="*/ 697763 h 6977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865310" h="697763">
                <a:moveTo>
                  <a:pt x="0" y="366"/>
                </a:moveTo>
                <a:lnTo>
                  <a:pt x="2433134" y="0"/>
                </a:lnTo>
                <a:cubicBezTo>
                  <a:pt x="2487917" y="0"/>
                  <a:pt x="2540533" y="21782"/>
                  <a:pt x="2579192" y="60536"/>
                </a:cubicBezTo>
                <a:lnTo>
                  <a:pt x="3155883" y="637227"/>
                </a:lnTo>
                <a:cubicBezTo>
                  <a:pt x="3194639" y="675981"/>
                  <a:pt x="3247159" y="697763"/>
                  <a:pt x="3301943" y="697763"/>
                </a:cubicBezTo>
                <a:lnTo>
                  <a:pt x="4865310" y="697763"/>
                </a:lnTo>
              </a:path>
            </a:pathLst>
          </a:custGeom>
          <a:noFill/>
          <a:ln w="6350" cap="rnd">
            <a:solidFill>
              <a:schemeClr val="tx2">
                <a:alpha val="40000"/>
              </a:schemeClr>
            </a:solidFill>
            <a:prstDash val="solid"/>
            <a:round/>
          </a:ln>
        </p:spPr>
        <p:txBody>
          <a:bodyPr rtlCol="0" anchor="ctr">
            <a:noAutofit/>
          </a:bodyPr>
          <a:lstStyle/>
          <a:p>
            <a:endParaRPr lang="en-US" dirty="0"/>
          </a:p>
        </p:txBody>
      </p:sp>
      <p:sp>
        <p:nvSpPr>
          <p:cNvPr id="30" name="Text Placeholder 29">
            <a:extLst>
              <a:ext uri="{FF2B5EF4-FFF2-40B4-BE49-F238E27FC236}">
                <a16:creationId xmlns:a16="http://schemas.microsoft.com/office/drawing/2014/main" id="{298BC114-548E-A3A9-8B7A-7B4444B5B30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041398" y="534864"/>
            <a:ext cx="3215908" cy="1727363"/>
          </a:xfrm>
          <a:custGeom>
            <a:avLst/>
            <a:gdLst>
              <a:gd name="connsiteX0" fmla="*/ 53035 w 3215908"/>
              <a:gd name="connsiteY0" fmla="*/ 0 h 1727363"/>
              <a:gd name="connsiteX1" fmla="*/ 1948260 w 3215908"/>
              <a:gd name="connsiteY1" fmla="*/ 0 h 1727363"/>
              <a:gd name="connsiteX2" fmla="*/ 1948265 w 3215908"/>
              <a:gd name="connsiteY2" fmla="*/ 1 h 1727363"/>
              <a:gd name="connsiteX3" fmla="*/ 2773564 w 3215908"/>
              <a:gd name="connsiteY3" fmla="*/ 1 h 1727363"/>
              <a:gd name="connsiteX4" fmla="*/ 2964299 w 3215908"/>
              <a:gd name="connsiteY4" fmla="*/ 1 h 1727363"/>
              <a:gd name="connsiteX5" fmla="*/ 3008415 w 3215908"/>
              <a:gd name="connsiteY5" fmla="*/ 18202 h 1727363"/>
              <a:gd name="connsiteX6" fmla="*/ 3197714 w 3215908"/>
              <a:gd name="connsiteY6" fmla="*/ 207564 h 1727363"/>
              <a:gd name="connsiteX7" fmla="*/ 3215908 w 3215908"/>
              <a:gd name="connsiteY7" fmla="*/ 251695 h 1727363"/>
              <a:gd name="connsiteX8" fmla="*/ 3215908 w 3215908"/>
              <a:gd name="connsiteY8" fmla="*/ 484337 h 1727363"/>
              <a:gd name="connsiteX9" fmla="*/ 3215908 w 3215908"/>
              <a:gd name="connsiteY9" fmla="*/ 964245 h 1727363"/>
              <a:gd name="connsiteX10" fmla="*/ 3215908 w 3215908"/>
              <a:gd name="connsiteY10" fmla="*/ 1674329 h 1727363"/>
              <a:gd name="connsiteX11" fmla="*/ 3162874 w 3215908"/>
              <a:gd name="connsiteY11" fmla="*/ 1727363 h 1727363"/>
              <a:gd name="connsiteX12" fmla="*/ 53035 w 3215908"/>
              <a:gd name="connsiteY12" fmla="*/ 1727363 h 1727363"/>
              <a:gd name="connsiteX13" fmla="*/ 0 w 3215908"/>
              <a:gd name="connsiteY13" fmla="*/ 1674329 h 1727363"/>
              <a:gd name="connsiteX14" fmla="*/ 0 w 3215908"/>
              <a:gd name="connsiteY14" fmla="*/ 1243026 h 1727363"/>
              <a:gd name="connsiteX15" fmla="*/ 0 w 3215908"/>
              <a:gd name="connsiteY15" fmla="*/ 484337 h 1727363"/>
              <a:gd name="connsiteX16" fmla="*/ 0 w 3215908"/>
              <a:gd name="connsiteY16" fmla="*/ 53035 h 1727363"/>
              <a:gd name="connsiteX17" fmla="*/ 53035 w 3215908"/>
              <a:gd name="connsiteY17" fmla="*/ 0 h 17273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3215908" h="1727363">
                <a:moveTo>
                  <a:pt x="53035" y="0"/>
                </a:moveTo>
                <a:lnTo>
                  <a:pt x="1948260" y="0"/>
                </a:lnTo>
                <a:lnTo>
                  <a:pt x="1948265" y="1"/>
                </a:lnTo>
                <a:lnTo>
                  <a:pt x="2773564" y="1"/>
                </a:lnTo>
                <a:lnTo>
                  <a:pt x="2964299" y="1"/>
                </a:lnTo>
                <a:cubicBezTo>
                  <a:pt x="2980874" y="1"/>
                  <a:pt x="2996702" y="6608"/>
                  <a:pt x="3008415" y="18202"/>
                </a:cubicBezTo>
                <a:lnTo>
                  <a:pt x="3197714" y="207564"/>
                </a:lnTo>
                <a:cubicBezTo>
                  <a:pt x="3209428" y="219282"/>
                  <a:pt x="3215908" y="235115"/>
                  <a:pt x="3215908" y="251695"/>
                </a:cubicBezTo>
                <a:lnTo>
                  <a:pt x="3215908" y="484337"/>
                </a:lnTo>
                <a:lnTo>
                  <a:pt x="3215908" y="964245"/>
                </a:lnTo>
                <a:lnTo>
                  <a:pt x="3215908" y="1674329"/>
                </a:lnTo>
                <a:cubicBezTo>
                  <a:pt x="3215908" y="1703619"/>
                  <a:pt x="3192164" y="1727363"/>
                  <a:pt x="3162874" y="1727363"/>
                </a:cubicBezTo>
                <a:lnTo>
                  <a:pt x="53035" y="1727363"/>
                </a:lnTo>
                <a:cubicBezTo>
                  <a:pt x="23744" y="1727363"/>
                  <a:pt x="0" y="1703619"/>
                  <a:pt x="0" y="1674329"/>
                </a:cubicBezTo>
                <a:lnTo>
                  <a:pt x="0" y="1243026"/>
                </a:lnTo>
                <a:lnTo>
                  <a:pt x="0" y="484337"/>
                </a:lnTo>
                <a:lnTo>
                  <a:pt x="0" y="53035"/>
                </a:lnTo>
                <a:cubicBezTo>
                  <a:pt x="0" y="23744"/>
                  <a:pt x="23744" y="0"/>
                  <a:pt x="53035" y="0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wrap="square" lIns="216000" tIns="252000" rIns="144000">
            <a:noAutofit/>
          </a:bodyPr>
          <a:lstStyle>
            <a:lvl1pPr marL="0" indent="0">
              <a:lnSpc>
                <a:spcPct val="11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050" kern="1200" cap="all" dirty="0" smtClean="0">
                <a:solidFill>
                  <a:schemeClr val="tx1"/>
                </a:solidFill>
                <a:latin typeface="Rubik Medium" pitchFamily="2" charset="-79"/>
                <a:ea typeface="+mn-ea"/>
                <a:cs typeface="Rubik Medium" pitchFamily="2" charset="-79"/>
              </a:defRPr>
            </a:lvl1pPr>
            <a:lvl2pPr marL="0" indent="0">
              <a:lnSpc>
                <a:spcPct val="110000"/>
              </a:lnSpc>
              <a:spcAft>
                <a:spcPts val="600"/>
              </a:spcAft>
              <a:buFont typeface="Arial" panose="020B0604020202020204" pitchFamily="34" charset="0"/>
              <a:buNone/>
              <a:defRPr lang="en-US" sz="4400" kern="1200" dirty="0" smtClean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2pPr>
            <a:lvl3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050" kern="1200" dirty="0" smtClean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3pPr>
            <a:lvl4pPr marL="0" indent="0">
              <a:lnSpc>
                <a:spcPct val="100000"/>
              </a:lnSpc>
              <a:spcAft>
                <a:spcPts val="0"/>
              </a:spcAft>
              <a:buNone/>
              <a:defRPr lang="en-US" sz="1050" kern="1200" dirty="0" smtClean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4pPr>
            <a:lvl5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050" kern="1200" dirty="0" smtClean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5pPr>
            <a:lvl6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050" kern="1200" dirty="0" smtClean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6pPr>
            <a:lvl7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050" kern="1200" dirty="0" smtClean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7pPr>
            <a:lvl8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050" kern="1200" dirty="0" smtClean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8pPr>
            <a:lvl9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pt-PT" sz="1050" kern="1200" dirty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9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endParaRPr lang="en-US" dirty="0"/>
          </a:p>
          <a:p>
            <a:pPr lvl="1"/>
            <a:r>
              <a:rPr lang="en-US" dirty="0"/>
              <a:t>15,3M</a:t>
            </a:r>
          </a:p>
          <a:p>
            <a:pPr lvl="2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br>
              <a:rPr lang="en-US" dirty="0"/>
            </a:br>
            <a:r>
              <a:rPr lang="en-US" dirty="0" err="1"/>
              <a:t>adi</a:t>
            </a:r>
            <a:r>
              <a:rPr lang="en-US" dirty="0"/>
              <a:t> </a:t>
            </a:r>
            <a:r>
              <a:rPr lang="en-US" dirty="0" err="1"/>
              <a:t>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 </a:t>
            </a:r>
            <a:r>
              <a:rPr lang="en-US" dirty="0" err="1"/>
              <a:t>naecenas</a:t>
            </a:r>
            <a:r>
              <a:rPr lang="en-US" dirty="0"/>
              <a:t>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</a:t>
            </a:r>
          </a:p>
          <a:p>
            <a:pPr lvl="0"/>
            <a:endParaRPr lang="en-US" dirty="0"/>
          </a:p>
        </p:txBody>
      </p:sp>
      <p:sp>
        <p:nvSpPr>
          <p:cNvPr id="47" name="Text Placeholder 46">
            <a:extLst>
              <a:ext uri="{FF2B5EF4-FFF2-40B4-BE49-F238E27FC236}">
                <a16:creationId xmlns:a16="http://schemas.microsoft.com/office/drawing/2014/main" id="{825674BC-C3B7-2422-E546-C762FDE58E2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433393" y="2439643"/>
            <a:ext cx="3215908" cy="1727363"/>
          </a:xfrm>
          <a:custGeom>
            <a:avLst/>
            <a:gdLst>
              <a:gd name="connsiteX0" fmla="*/ 53035 w 3215908"/>
              <a:gd name="connsiteY0" fmla="*/ 0 h 1727363"/>
              <a:gd name="connsiteX1" fmla="*/ 1948260 w 3215908"/>
              <a:gd name="connsiteY1" fmla="*/ 0 h 1727363"/>
              <a:gd name="connsiteX2" fmla="*/ 1948265 w 3215908"/>
              <a:gd name="connsiteY2" fmla="*/ 1 h 1727363"/>
              <a:gd name="connsiteX3" fmla="*/ 2773564 w 3215908"/>
              <a:gd name="connsiteY3" fmla="*/ 1 h 1727363"/>
              <a:gd name="connsiteX4" fmla="*/ 2964299 w 3215908"/>
              <a:gd name="connsiteY4" fmla="*/ 1 h 1727363"/>
              <a:gd name="connsiteX5" fmla="*/ 3008415 w 3215908"/>
              <a:gd name="connsiteY5" fmla="*/ 18202 h 1727363"/>
              <a:gd name="connsiteX6" fmla="*/ 3197714 w 3215908"/>
              <a:gd name="connsiteY6" fmla="*/ 207564 h 1727363"/>
              <a:gd name="connsiteX7" fmla="*/ 3215908 w 3215908"/>
              <a:gd name="connsiteY7" fmla="*/ 251695 h 1727363"/>
              <a:gd name="connsiteX8" fmla="*/ 3215908 w 3215908"/>
              <a:gd name="connsiteY8" fmla="*/ 484337 h 1727363"/>
              <a:gd name="connsiteX9" fmla="*/ 3215908 w 3215908"/>
              <a:gd name="connsiteY9" fmla="*/ 964245 h 1727363"/>
              <a:gd name="connsiteX10" fmla="*/ 3215908 w 3215908"/>
              <a:gd name="connsiteY10" fmla="*/ 1674329 h 1727363"/>
              <a:gd name="connsiteX11" fmla="*/ 3162874 w 3215908"/>
              <a:gd name="connsiteY11" fmla="*/ 1727363 h 1727363"/>
              <a:gd name="connsiteX12" fmla="*/ 53035 w 3215908"/>
              <a:gd name="connsiteY12" fmla="*/ 1727363 h 1727363"/>
              <a:gd name="connsiteX13" fmla="*/ 0 w 3215908"/>
              <a:gd name="connsiteY13" fmla="*/ 1674329 h 1727363"/>
              <a:gd name="connsiteX14" fmla="*/ 0 w 3215908"/>
              <a:gd name="connsiteY14" fmla="*/ 1243026 h 1727363"/>
              <a:gd name="connsiteX15" fmla="*/ 0 w 3215908"/>
              <a:gd name="connsiteY15" fmla="*/ 484337 h 1727363"/>
              <a:gd name="connsiteX16" fmla="*/ 0 w 3215908"/>
              <a:gd name="connsiteY16" fmla="*/ 53035 h 1727363"/>
              <a:gd name="connsiteX17" fmla="*/ 53035 w 3215908"/>
              <a:gd name="connsiteY17" fmla="*/ 0 h 17273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3215908" h="1727363">
                <a:moveTo>
                  <a:pt x="53035" y="0"/>
                </a:moveTo>
                <a:lnTo>
                  <a:pt x="1948260" y="0"/>
                </a:lnTo>
                <a:lnTo>
                  <a:pt x="1948265" y="1"/>
                </a:lnTo>
                <a:lnTo>
                  <a:pt x="2773564" y="1"/>
                </a:lnTo>
                <a:lnTo>
                  <a:pt x="2964299" y="1"/>
                </a:lnTo>
                <a:cubicBezTo>
                  <a:pt x="2980874" y="1"/>
                  <a:pt x="2996702" y="6608"/>
                  <a:pt x="3008415" y="18202"/>
                </a:cubicBezTo>
                <a:lnTo>
                  <a:pt x="3197714" y="207564"/>
                </a:lnTo>
                <a:cubicBezTo>
                  <a:pt x="3209428" y="219282"/>
                  <a:pt x="3215908" y="235115"/>
                  <a:pt x="3215908" y="251695"/>
                </a:cubicBezTo>
                <a:lnTo>
                  <a:pt x="3215908" y="484337"/>
                </a:lnTo>
                <a:lnTo>
                  <a:pt x="3215908" y="964245"/>
                </a:lnTo>
                <a:lnTo>
                  <a:pt x="3215908" y="1674329"/>
                </a:lnTo>
                <a:cubicBezTo>
                  <a:pt x="3215908" y="1703619"/>
                  <a:pt x="3192164" y="1727363"/>
                  <a:pt x="3162874" y="1727363"/>
                </a:cubicBezTo>
                <a:lnTo>
                  <a:pt x="53035" y="1727363"/>
                </a:lnTo>
                <a:cubicBezTo>
                  <a:pt x="23744" y="1727363"/>
                  <a:pt x="0" y="1703619"/>
                  <a:pt x="0" y="1674329"/>
                </a:cubicBezTo>
                <a:lnTo>
                  <a:pt x="0" y="1243026"/>
                </a:lnTo>
                <a:lnTo>
                  <a:pt x="0" y="484337"/>
                </a:lnTo>
                <a:lnTo>
                  <a:pt x="0" y="53035"/>
                </a:lnTo>
                <a:cubicBezTo>
                  <a:pt x="0" y="23744"/>
                  <a:pt x="23744" y="0"/>
                  <a:pt x="53035" y="0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wrap="square" lIns="216000" tIns="252000" rIns="144000">
            <a:noAutofit/>
          </a:bodyPr>
          <a:lstStyle>
            <a:lvl1pPr marL="0" indent="0">
              <a:lnSpc>
                <a:spcPct val="11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050" kern="1200" cap="all" dirty="0" smtClean="0">
                <a:solidFill>
                  <a:schemeClr val="tx1"/>
                </a:solidFill>
                <a:latin typeface="Rubik Medium" pitchFamily="2" charset="-79"/>
                <a:ea typeface="+mn-ea"/>
                <a:cs typeface="Rubik Medium" pitchFamily="2" charset="-79"/>
              </a:defRPr>
            </a:lvl1pPr>
            <a:lvl2pPr marL="0" indent="0">
              <a:lnSpc>
                <a:spcPct val="110000"/>
              </a:lnSpc>
              <a:spcAft>
                <a:spcPts val="600"/>
              </a:spcAft>
              <a:buFont typeface="Arial" panose="020B0604020202020204" pitchFamily="34" charset="0"/>
              <a:buNone/>
              <a:defRPr lang="en-US" sz="4400" kern="1200" dirty="0" smtClean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2pPr>
            <a:lvl3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050" kern="1200" dirty="0" smtClean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3pPr>
            <a:lvl4pPr marL="0" indent="0">
              <a:lnSpc>
                <a:spcPct val="100000"/>
              </a:lnSpc>
              <a:spcAft>
                <a:spcPts val="0"/>
              </a:spcAft>
              <a:buNone/>
              <a:defRPr lang="en-US" sz="1050" kern="1200" dirty="0" smtClean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4pPr>
            <a:lvl5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050" kern="1200" dirty="0" smtClean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5pPr>
            <a:lvl6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050" kern="1200" dirty="0" smtClean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6pPr>
            <a:lvl7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050" kern="1200" dirty="0" smtClean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7pPr>
            <a:lvl8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050" kern="1200" dirty="0" smtClean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8pPr>
            <a:lvl9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pt-PT" sz="1050" kern="1200" dirty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9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endParaRPr lang="en-US" dirty="0"/>
          </a:p>
          <a:p>
            <a:pPr lvl="1"/>
            <a:r>
              <a:rPr lang="en-US" dirty="0"/>
              <a:t>15,3M</a:t>
            </a:r>
          </a:p>
          <a:p>
            <a:pPr lvl="2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br>
              <a:rPr lang="en-US" dirty="0"/>
            </a:br>
            <a:r>
              <a:rPr lang="en-US" dirty="0" err="1"/>
              <a:t>adi</a:t>
            </a:r>
            <a:r>
              <a:rPr lang="en-US" dirty="0"/>
              <a:t> </a:t>
            </a:r>
            <a:r>
              <a:rPr lang="en-US" dirty="0" err="1"/>
              <a:t>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 </a:t>
            </a:r>
            <a:r>
              <a:rPr lang="en-US" dirty="0" err="1"/>
              <a:t>naecenas</a:t>
            </a:r>
            <a:r>
              <a:rPr lang="en-US" dirty="0"/>
              <a:t>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</a:t>
            </a:r>
          </a:p>
          <a:p>
            <a:pPr lvl="0"/>
            <a:endParaRPr lang="en-US" dirty="0"/>
          </a:p>
        </p:txBody>
      </p:sp>
      <p:sp>
        <p:nvSpPr>
          <p:cNvPr id="50" name="Text Placeholder 49">
            <a:extLst>
              <a:ext uri="{FF2B5EF4-FFF2-40B4-BE49-F238E27FC236}">
                <a16:creationId xmlns:a16="http://schemas.microsoft.com/office/drawing/2014/main" id="{7571BEC6-EEB0-7232-3415-722CD699E9C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041398" y="2439643"/>
            <a:ext cx="3215908" cy="1727363"/>
          </a:xfrm>
          <a:custGeom>
            <a:avLst/>
            <a:gdLst>
              <a:gd name="connsiteX0" fmla="*/ 53035 w 3215908"/>
              <a:gd name="connsiteY0" fmla="*/ 0 h 1727363"/>
              <a:gd name="connsiteX1" fmla="*/ 1948260 w 3215908"/>
              <a:gd name="connsiteY1" fmla="*/ 0 h 1727363"/>
              <a:gd name="connsiteX2" fmla="*/ 1948265 w 3215908"/>
              <a:gd name="connsiteY2" fmla="*/ 1 h 1727363"/>
              <a:gd name="connsiteX3" fmla="*/ 2773564 w 3215908"/>
              <a:gd name="connsiteY3" fmla="*/ 1 h 1727363"/>
              <a:gd name="connsiteX4" fmla="*/ 2964299 w 3215908"/>
              <a:gd name="connsiteY4" fmla="*/ 1 h 1727363"/>
              <a:gd name="connsiteX5" fmla="*/ 3008415 w 3215908"/>
              <a:gd name="connsiteY5" fmla="*/ 18202 h 1727363"/>
              <a:gd name="connsiteX6" fmla="*/ 3197714 w 3215908"/>
              <a:gd name="connsiteY6" fmla="*/ 207564 h 1727363"/>
              <a:gd name="connsiteX7" fmla="*/ 3215908 w 3215908"/>
              <a:gd name="connsiteY7" fmla="*/ 251695 h 1727363"/>
              <a:gd name="connsiteX8" fmla="*/ 3215908 w 3215908"/>
              <a:gd name="connsiteY8" fmla="*/ 484337 h 1727363"/>
              <a:gd name="connsiteX9" fmla="*/ 3215908 w 3215908"/>
              <a:gd name="connsiteY9" fmla="*/ 964245 h 1727363"/>
              <a:gd name="connsiteX10" fmla="*/ 3215908 w 3215908"/>
              <a:gd name="connsiteY10" fmla="*/ 1674329 h 1727363"/>
              <a:gd name="connsiteX11" fmla="*/ 3162874 w 3215908"/>
              <a:gd name="connsiteY11" fmla="*/ 1727363 h 1727363"/>
              <a:gd name="connsiteX12" fmla="*/ 53035 w 3215908"/>
              <a:gd name="connsiteY12" fmla="*/ 1727363 h 1727363"/>
              <a:gd name="connsiteX13" fmla="*/ 0 w 3215908"/>
              <a:gd name="connsiteY13" fmla="*/ 1674329 h 1727363"/>
              <a:gd name="connsiteX14" fmla="*/ 0 w 3215908"/>
              <a:gd name="connsiteY14" fmla="*/ 1243026 h 1727363"/>
              <a:gd name="connsiteX15" fmla="*/ 0 w 3215908"/>
              <a:gd name="connsiteY15" fmla="*/ 484337 h 1727363"/>
              <a:gd name="connsiteX16" fmla="*/ 0 w 3215908"/>
              <a:gd name="connsiteY16" fmla="*/ 53035 h 1727363"/>
              <a:gd name="connsiteX17" fmla="*/ 53035 w 3215908"/>
              <a:gd name="connsiteY17" fmla="*/ 0 h 17273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3215908" h="1727363">
                <a:moveTo>
                  <a:pt x="53035" y="0"/>
                </a:moveTo>
                <a:lnTo>
                  <a:pt x="1948260" y="0"/>
                </a:lnTo>
                <a:lnTo>
                  <a:pt x="1948265" y="1"/>
                </a:lnTo>
                <a:lnTo>
                  <a:pt x="2773564" y="1"/>
                </a:lnTo>
                <a:lnTo>
                  <a:pt x="2964299" y="1"/>
                </a:lnTo>
                <a:cubicBezTo>
                  <a:pt x="2980874" y="1"/>
                  <a:pt x="2996702" y="6608"/>
                  <a:pt x="3008415" y="18202"/>
                </a:cubicBezTo>
                <a:lnTo>
                  <a:pt x="3197714" y="207564"/>
                </a:lnTo>
                <a:cubicBezTo>
                  <a:pt x="3209428" y="219282"/>
                  <a:pt x="3215908" y="235115"/>
                  <a:pt x="3215908" y="251695"/>
                </a:cubicBezTo>
                <a:lnTo>
                  <a:pt x="3215908" y="484337"/>
                </a:lnTo>
                <a:lnTo>
                  <a:pt x="3215908" y="964245"/>
                </a:lnTo>
                <a:lnTo>
                  <a:pt x="3215908" y="1674329"/>
                </a:lnTo>
                <a:cubicBezTo>
                  <a:pt x="3215908" y="1703619"/>
                  <a:pt x="3192164" y="1727363"/>
                  <a:pt x="3162874" y="1727363"/>
                </a:cubicBezTo>
                <a:lnTo>
                  <a:pt x="53035" y="1727363"/>
                </a:lnTo>
                <a:cubicBezTo>
                  <a:pt x="23744" y="1727363"/>
                  <a:pt x="0" y="1703619"/>
                  <a:pt x="0" y="1674329"/>
                </a:cubicBezTo>
                <a:lnTo>
                  <a:pt x="0" y="1243026"/>
                </a:lnTo>
                <a:lnTo>
                  <a:pt x="0" y="484337"/>
                </a:lnTo>
                <a:lnTo>
                  <a:pt x="0" y="53035"/>
                </a:lnTo>
                <a:cubicBezTo>
                  <a:pt x="0" y="23744"/>
                  <a:pt x="23744" y="0"/>
                  <a:pt x="53035" y="0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wrap="square" lIns="216000" tIns="252000" rIns="144000">
            <a:noAutofit/>
          </a:bodyPr>
          <a:lstStyle>
            <a:lvl1pPr marL="0" indent="0">
              <a:lnSpc>
                <a:spcPct val="11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050" kern="1200" cap="all" dirty="0" smtClean="0">
                <a:solidFill>
                  <a:schemeClr val="tx1"/>
                </a:solidFill>
                <a:latin typeface="Rubik Medium" pitchFamily="2" charset="-79"/>
                <a:ea typeface="+mn-ea"/>
                <a:cs typeface="Rubik Medium" pitchFamily="2" charset="-79"/>
              </a:defRPr>
            </a:lvl1pPr>
            <a:lvl2pPr marL="0" indent="0">
              <a:lnSpc>
                <a:spcPct val="110000"/>
              </a:lnSpc>
              <a:spcAft>
                <a:spcPts val="600"/>
              </a:spcAft>
              <a:buFont typeface="Arial" panose="020B0604020202020204" pitchFamily="34" charset="0"/>
              <a:buNone/>
              <a:defRPr lang="en-US" sz="4400" kern="1200" dirty="0" smtClean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2pPr>
            <a:lvl3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050" kern="1200" dirty="0" smtClean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3pPr>
            <a:lvl4pPr marL="0" indent="0">
              <a:lnSpc>
                <a:spcPct val="100000"/>
              </a:lnSpc>
              <a:spcAft>
                <a:spcPts val="0"/>
              </a:spcAft>
              <a:buNone/>
              <a:defRPr lang="en-US" sz="1050" kern="1200" dirty="0" smtClean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4pPr>
            <a:lvl5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050" kern="1200" dirty="0" smtClean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5pPr>
            <a:lvl6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050" kern="1200" dirty="0" smtClean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6pPr>
            <a:lvl7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050" kern="1200" dirty="0" smtClean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7pPr>
            <a:lvl8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050" kern="1200" dirty="0" smtClean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8pPr>
            <a:lvl9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pt-PT" sz="1050" kern="1200" dirty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9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endParaRPr lang="en-US" dirty="0"/>
          </a:p>
          <a:p>
            <a:pPr lvl="1"/>
            <a:r>
              <a:rPr lang="en-US" dirty="0"/>
              <a:t>15,3M</a:t>
            </a:r>
          </a:p>
          <a:p>
            <a:pPr lvl="2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br>
              <a:rPr lang="en-US" dirty="0"/>
            </a:br>
            <a:r>
              <a:rPr lang="en-US" dirty="0" err="1"/>
              <a:t>adi</a:t>
            </a:r>
            <a:r>
              <a:rPr lang="en-US" dirty="0"/>
              <a:t> </a:t>
            </a:r>
            <a:r>
              <a:rPr lang="en-US" dirty="0" err="1"/>
              <a:t>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 </a:t>
            </a:r>
            <a:r>
              <a:rPr lang="en-US" dirty="0" err="1"/>
              <a:t>naecenas</a:t>
            </a:r>
            <a:r>
              <a:rPr lang="en-US" dirty="0"/>
              <a:t>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</a:t>
            </a:r>
          </a:p>
          <a:p>
            <a:pPr lvl="0"/>
            <a:endParaRPr lang="en-US" dirty="0"/>
          </a:p>
        </p:txBody>
      </p:sp>
      <p:sp>
        <p:nvSpPr>
          <p:cNvPr id="53" name="Text Placeholder 52">
            <a:extLst>
              <a:ext uri="{FF2B5EF4-FFF2-40B4-BE49-F238E27FC236}">
                <a16:creationId xmlns:a16="http://schemas.microsoft.com/office/drawing/2014/main" id="{E3B464E9-BBF6-8425-E621-D25A2B91613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433393" y="4344422"/>
            <a:ext cx="3215908" cy="1727363"/>
          </a:xfrm>
          <a:custGeom>
            <a:avLst/>
            <a:gdLst>
              <a:gd name="connsiteX0" fmla="*/ 53035 w 3215908"/>
              <a:gd name="connsiteY0" fmla="*/ 0 h 1727363"/>
              <a:gd name="connsiteX1" fmla="*/ 1948260 w 3215908"/>
              <a:gd name="connsiteY1" fmla="*/ 0 h 1727363"/>
              <a:gd name="connsiteX2" fmla="*/ 1948265 w 3215908"/>
              <a:gd name="connsiteY2" fmla="*/ 1 h 1727363"/>
              <a:gd name="connsiteX3" fmla="*/ 2773564 w 3215908"/>
              <a:gd name="connsiteY3" fmla="*/ 1 h 1727363"/>
              <a:gd name="connsiteX4" fmla="*/ 2964299 w 3215908"/>
              <a:gd name="connsiteY4" fmla="*/ 1 h 1727363"/>
              <a:gd name="connsiteX5" fmla="*/ 3008415 w 3215908"/>
              <a:gd name="connsiteY5" fmla="*/ 18202 h 1727363"/>
              <a:gd name="connsiteX6" fmla="*/ 3197714 w 3215908"/>
              <a:gd name="connsiteY6" fmla="*/ 207564 h 1727363"/>
              <a:gd name="connsiteX7" fmla="*/ 3215908 w 3215908"/>
              <a:gd name="connsiteY7" fmla="*/ 251695 h 1727363"/>
              <a:gd name="connsiteX8" fmla="*/ 3215908 w 3215908"/>
              <a:gd name="connsiteY8" fmla="*/ 484337 h 1727363"/>
              <a:gd name="connsiteX9" fmla="*/ 3215908 w 3215908"/>
              <a:gd name="connsiteY9" fmla="*/ 964245 h 1727363"/>
              <a:gd name="connsiteX10" fmla="*/ 3215908 w 3215908"/>
              <a:gd name="connsiteY10" fmla="*/ 1674329 h 1727363"/>
              <a:gd name="connsiteX11" fmla="*/ 3162874 w 3215908"/>
              <a:gd name="connsiteY11" fmla="*/ 1727363 h 1727363"/>
              <a:gd name="connsiteX12" fmla="*/ 53035 w 3215908"/>
              <a:gd name="connsiteY12" fmla="*/ 1727363 h 1727363"/>
              <a:gd name="connsiteX13" fmla="*/ 0 w 3215908"/>
              <a:gd name="connsiteY13" fmla="*/ 1674329 h 1727363"/>
              <a:gd name="connsiteX14" fmla="*/ 0 w 3215908"/>
              <a:gd name="connsiteY14" fmla="*/ 1243026 h 1727363"/>
              <a:gd name="connsiteX15" fmla="*/ 0 w 3215908"/>
              <a:gd name="connsiteY15" fmla="*/ 484337 h 1727363"/>
              <a:gd name="connsiteX16" fmla="*/ 0 w 3215908"/>
              <a:gd name="connsiteY16" fmla="*/ 53035 h 1727363"/>
              <a:gd name="connsiteX17" fmla="*/ 53035 w 3215908"/>
              <a:gd name="connsiteY17" fmla="*/ 0 h 17273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3215908" h="1727363">
                <a:moveTo>
                  <a:pt x="53035" y="0"/>
                </a:moveTo>
                <a:lnTo>
                  <a:pt x="1948260" y="0"/>
                </a:lnTo>
                <a:lnTo>
                  <a:pt x="1948265" y="1"/>
                </a:lnTo>
                <a:lnTo>
                  <a:pt x="2773564" y="1"/>
                </a:lnTo>
                <a:lnTo>
                  <a:pt x="2964299" y="1"/>
                </a:lnTo>
                <a:cubicBezTo>
                  <a:pt x="2980874" y="1"/>
                  <a:pt x="2996702" y="6608"/>
                  <a:pt x="3008415" y="18202"/>
                </a:cubicBezTo>
                <a:lnTo>
                  <a:pt x="3197714" y="207564"/>
                </a:lnTo>
                <a:cubicBezTo>
                  <a:pt x="3209428" y="219282"/>
                  <a:pt x="3215908" y="235115"/>
                  <a:pt x="3215908" y="251695"/>
                </a:cubicBezTo>
                <a:lnTo>
                  <a:pt x="3215908" y="484337"/>
                </a:lnTo>
                <a:lnTo>
                  <a:pt x="3215908" y="964245"/>
                </a:lnTo>
                <a:lnTo>
                  <a:pt x="3215908" y="1674329"/>
                </a:lnTo>
                <a:cubicBezTo>
                  <a:pt x="3215908" y="1703619"/>
                  <a:pt x="3192164" y="1727363"/>
                  <a:pt x="3162874" y="1727363"/>
                </a:cubicBezTo>
                <a:lnTo>
                  <a:pt x="53035" y="1727363"/>
                </a:lnTo>
                <a:cubicBezTo>
                  <a:pt x="23744" y="1727363"/>
                  <a:pt x="0" y="1703619"/>
                  <a:pt x="0" y="1674329"/>
                </a:cubicBezTo>
                <a:lnTo>
                  <a:pt x="0" y="1243026"/>
                </a:lnTo>
                <a:lnTo>
                  <a:pt x="0" y="484337"/>
                </a:lnTo>
                <a:lnTo>
                  <a:pt x="0" y="53035"/>
                </a:lnTo>
                <a:cubicBezTo>
                  <a:pt x="0" y="23744"/>
                  <a:pt x="23744" y="0"/>
                  <a:pt x="53035" y="0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wrap="square" lIns="216000" tIns="252000" rIns="144000">
            <a:noAutofit/>
          </a:bodyPr>
          <a:lstStyle>
            <a:lvl1pPr marL="0" indent="0">
              <a:lnSpc>
                <a:spcPct val="11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050" kern="1200" cap="all" dirty="0" smtClean="0">
                <a:solidFill>
                  <a:schemeClr val="tx1"/>
                </a:solidFill>
                <a:latin typeface="Rubik Medium" pitchFamily="2" charset="-79"/>
                <a:ea typeface="+mn-ea"/>
                <a:cs typeface="Rubik Medium" pitchFamily="2" charset="-79"/>
              </a:defRPr>
            </a:lvl1pPr>
            <a:lvl2pPr marL="0" indent="0">
              <a:lnSpc>
                <a:spcPct val="110000"/>
              </a:lnSpc>
              <a:spcAft>
                <a:spcPts val="600"/>
              </a:spcAft>
              <a:buFont typeface="Arial" panose="020B0604020202020204" pitchFamily="34" charset="0"/>
              <a:buNone/>
              <a:defRPr lang="en-US" sz="4400" kern="1200" dirty="0" smtClean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2pPr>
            <a:lvl3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050" kern="1200" dirty="0" smtClean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3pPr>
            <a:lvl4pPr marL="0" indent="0">
              <a:lnSpc>
                <a:spcPct val="100000"/>
              </a:lnSpc>
              <a:spcAft>
                <a:spcPts val="0"/>
              </a:spcAft>
              <a:buNone/>
              <a:defRPr lang="en-US" sz="1050" kern="1200" dirty="0" smtClean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4pPr>
            <a:lvl5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050" kern="1200" dirty="0" smtClean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5pPr>
            <a:lvl6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050" kern="1200" dirty="0" smtClean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6pPr>
            <a:lvl7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050" kern="1200" dirty="0" smtClean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7pPr>
            <a:lvl8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050" kern="1200" dirty="0" smtClean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8pPr>
            <a:lvl9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pt-PT" sz="1050" kern="1200" dirty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9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endParaRPr lang="en-US" dirty="0"/>
          </a:p>
          <a:p>
            <a:pPr lvl="1"/>
            <a:r>
              <a:rPr lang="en-US" dirty="0"/>
              <a:t>15,3M</a:t>
            </a:r>
          </a:p>
          <a:p>
            <a:pPr lvl="2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br>
              <a:rPr lang="en-US" dirty="0"/>
            </a:br>
            <a:r>
              <a:rPr lang="en-US" dirty="0" err="1"/>
              <a:t>adi</a:t>
            </a:r>
            <a:r>
              <a:rPr lang="en-US" dirty="0"/>
              <a:t> </a:t>
            </a:r>
            <a:r>
              <a:rPr lang="en-US" dirty="0" err="1"/>
              <a:t>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 </a:t>
            </a:r>
            <a:r>
              <a:rPr lang="en-US" dirty="0" err="1"/>
              <a:t>naecenas</a:t>
            </a:r>
            <a:r>
              <a:rPr lang="en-US" dirty="0"/>
              <a:t>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</a:t>
            </a:r>
          </a:p>
          <a:p>
            <a:pPr lvl="0"/>
            <a:endParaRPr lang="en-US" dirty="0"/>
          </a:p>
        </p:txBody>
      </p:sp>
      <p:sp>
        <p:nvSpPr>
          <p:cNvPr id="54" name="Text Placeholder 53">
            <a:extLst>
              <a:ext uri="{FF2B5EF4-FFF2-40B4-BE49-F238E27FC236}">
                <a16:creationId xmlns:a16="http://schemas.microsoft.com/office/drawing/2014/main" id="{D9377E83-9D75-A1E4-7C0D-6BDCA81A660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041398" y="4344422"/>
            <a:ext cx="3215908" cy="1727363"/>
          </a:xfrm>
          <a:custGeom>
            <a:avLst/>
            <a:gdLst>
              <a:gd name="connsiteX0" fmla="*/ 53035 w 3215908"/>
              <a:gd name="connsiteY0" fmla="*/ 0 h 1727363"/>
              <a:gd name="connsiteX1" fmla="*/ 1948260 w 3215908"/>
              <a:gd name="connsiteY1" fmla="*/ 0 h 1727363"/>
              <a:gd name="connsiteX2" fmla="*/ 1948265 w 3215908"/>
              <a:gd name="connsiteY2" fmla="*/ 1 h 1727363"/>
              <a:gd name="connsiteX3" fmla="*/ 2773564 w 3215908"/>
              <a:gd name="connsiteY3" fmla="*/ 1 h 1727363"/>
              <a:gd name="connsiteX4" fmla="*/ 2964299 w 3215908"/>
              <a:gd name="connsiteY4" fmla="*/ 1 h 1727363"/>
              <a:gd name="connsiteX5" fmla="*/ 3008415 w 3215908"/>
              <a:gd name="connsiteY5" fmla="*/ 18202 h 1727363"/>
              <a:gd name="connsiteX6" fmla="*/ 3197714 w 3215908"/>
              <a:gd name="connsiteY6" fmla="*/ 207564 h 1727363"/>
              <a:gd name="connsiteX7" fmla="*/ 3215908 w 3215908"/>
              <a:gd name="connsiteY7" fmla="*/ 251695 h 1727363"/>
              <a:gd name="connsiteX8" fmla="*/ 3215908 w 3215908"/>
              <a:gd name="connsiteY8" fmla="*/ 484337 h 1727363"/>
              <a:gd name="connsiteX9" fmla="*/ 3215908 w 3215908"/>
              <a:gd name="connsiteY9" fmla="*/ 964245 h 1727363"/>
              <a:gd name="connsiteX10" fmla="*/ 3215908 w 3215908"/>
              <a:gd name="connsiteY10" fmla="*/ 1674329 h 1727363"/>
              <a:gd name="connsiteX11" fmla="*/ 3162874 w 3215908"/>
              <a:gd name="connsiteY11" fmla="*/ 1727363 h 1727363"/>
              <a:gd name="connsiteX12" fmla="*/ 53035 w 3215908"/>
              <a:gd name="connsiteY12" fmla="*/ 1727363 h 1727363"/>
              <a:gd name="connsiteX13" fmla="*/ 0 w 3215908"/>
              <a:gd name="connsiteY13" fmla="*/ 1674329 h 1727363"/>
              <a:gd name="connsiteX14" fmla="*/ 0 w 3215908"/>
              <a:gd name="connsiteY14" fmla="*/ 1243026 h 1727363"/>
              <a:gd name="connsiteX15" fmla="*/ 0 w 3215908"/>
              <a:gd name="connsiteY15" fmla="*/ 484337 h 1727363"/>
              <a:gd name="connsiteX16" fmla="*/ 0 w 3215908"/>
              <a:gd name="connsiteY16" fmla="*/ 53035 h 1727363"/>
              <a:gd name="connsiteX17" fmla="*/ 53035 w 3215908"/>
              <a:gd name="connsiteY17" fmla="*/ 0 h 17273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3215908" h="1727363">
                <a:moveTo>
                  <a:pt x="53035" y="0"/>
                </a:moveTo>
                <a:lnTo>
                  <a:pt x="1948260" y="0"/>
                </a:lnTo>
                <a:lnTo>
                  <a:pt x="1948265" y="1"/>
                </a:lnTo>
                <a:lnTo>
                  <a:pt x="2773564" y="1"/>
                </a:lnTo>
                <a:lnTo>
                  <a:pt x="2964299" y="1"/>
                </a:lnTo>
                <a:cubicBezTo>
                  <a:pt x="2980874" y="1"/>
                  <a:pt x="2996702" y="6608"/>
                  <a:pt x="3008415" y="18202"/>
                </a:cubicBezTo>
                <a:lnTo>
                  <a:pt x="3197714" y="207564"/>
                </a:lnTo>
                <a:cubicBezTo>
                  <a:pt x="3209428" y="219282"/>
                  <a:pt x="3215908" y="235115"/>
                  <a:pt x="3215908" y="251695"/>
                </a:cubicBezTo>
                <a:lnTo>
                  <a:pt x="3215908" y="484337"/>
                </a:lnTo>
                <a:lnTo>
                  <a:pt x="3215908" y="964245"/>
                </a:lnTo>
                <a:lnTo>
                  <a:pt x="3215908" y="1674329"/>
                </a:lnTo>
                <a:cubicBezTo>
                  <a:pt x="3215908" y="1703619"/>
                  <a:pt x="3192164" y="1727363"/>
                  <a:pt x="3162874" y="1727363"/>
                </a:cubicBezTo>
                <a:lnTo>
                  <a:pt x="53035" y="1727363"/>
                </a:lnTo>
                <a:cubicBezTo>
                  <a:pt x="23744" y="1727363"/>
                  <a:pt x="0" y="1703619"/>
                  <a:pt x="0" y="1674329"/>
                </a:cubicBezTo>
                <a:lnTo>
                  <a:pt x="0" y="1243026"/>
                </a:lnTo>
                <a:lnTo>
                  <a:pt x="0" y="484337"/>
                </a:lnTo>
                <a:lnTo>
                  <a:pt x="0" y="53035"/>
                </a:lnTo>
                <a:cubicBezTo>
                  <a:pt x="0" y="23744"/>
                  <a:pt x="23744" y="0"/>
                  <a:pt x="53035" y="0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wrap="square" lIns="216000" tIns="252000" rIns="144000">
            <a:noAutofit/>
          </a:bodyPr>
          <a:lstStyle>
            <a:lvl1pPr marL="0" indent="0">
              <a:lnSpc>
                <a:spcPct val="11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050" kern="1200" cap="all" dirty="0" smtClean="0">
                <a:solidFill>
                  <a:schemeClr val="tx1"/>
                </a:solidFill>
                <a:latin typeface="Rubik Medium" pitchFamily="2" charset="-79"/>
                <a:ea typeface="+mn-ea"/>
                <a:cs typeface="Rubik Medium" pitchFamily="2" charset="-79"/>
              </a:defRPr>
            </a:lvl1pPr>
            <a:lvl2pPr marL="0" indent="0">
              <a:lnSpc>
                <a:spcPct val="110000"/>
              </a:lnSpc>
              <a:spcAft>
                <a:spcPts val="600"/>
              </a:spcAft>
              <a:buFont typeface="Arial" panose="020B0604020202020204" pitchFamily="34" charset="0"/>
              <a:buNone/>
              <a:defRPr lang="en-US" sz="4400" kern="1200" dirty="0" smtClean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2pPr>
            <a:lvl3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050" kern="1200" dirty="0" smtClean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3pPr>
            <a:lvl4pPr marL="0" indent="0">
              <a:lnSpc>
                <a:spcPct val="100000"/>
              </a:lnSpc>
              <a:spcAft>
                <a:spcPts val="0"/>
              </a:spcAft>
              <a:buNone/>
              <a:defRPr lang="en-US" sz="1050" kern="1200" dirty="0" smtClean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4pPr>
            <a:lvl5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050" kern="1200" dirty="0" smtClean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5pPr>
            <a:lvl6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050" kern="1200" dirty="0" smtClean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6pPr>
            <a:lvl7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050" kern="1200" dirty="0" smtClean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7pPr>
            <a:lvl8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050" kern="1200" dirty="0" smtClean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8pPr>
            <a:lvl9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pt-PT" sz="1050" kern="1200" dirty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9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endParaRPr lang="en-US" dirty="0"/>
          </a:p>
          <a:p>
            <a:pPr lvl="1"/>
            <a:r>
              <a:rPr lang="en-US" dirty="0"/>
              <a:t>15,3M</a:t>
            </a:r>
          </a:p>
          <a:p>
            <a:pPr lvl="2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br>
              <a:rPr lang="en-US" dirty="0"/>
            </a:br>
            <a:r>
              <a:rPr lang="en-US" dirty="0" err="1"/>
              <a:t>adi</a:t>
            </a:r>
            <a:r>
              <a:rPr lang="en-US" dirty="0"/>
              <a:t> </a:t>
            </a:r>
            <a:r>
              <a:rPr lang="en-US" dirty="0" err="1"/>
              <a:t>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 </a:t>
            </a:r>
            <a:r>
              <a:rPr lang="en-US" dirty="0" err="1"/>
              <a:t>naecenas</a:t>
            </a:r>
            <a:r>
              <a:rPr lang="en-US" dirty="0"/>
              <a:t>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</a:t>
            </a:r>
          </a:p>
          <a:p>
            <a:pPr lvl="0"/>
            <a:endParaRPr lang="en-US" dirty="0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F6BCAAF9-3169-0E4B-819E-A60676023067}"/>
              </a:ext>
            </a:extLst>
          </p:cNvPr>
          <p:cNvPicPr>
            <a:picLocks noChangeAspect="1"/>
          </p:cNvPicPr>
          <p:nvPr userDrawn="1"/>
        </p:nvPicPr>
        <p:blipFill rotWithShape="1"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t="-2032" b="-2032"/>
          <a:stretch>
            <a:fillRect/>
          </a:stretch>
        </p:blipFill>
        <p:spPr>
          <a:xfrm>
            <a:off x="11742813" y="170341"/>
            <a:ext cx="257691" cy="268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8294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V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Text Placeholder 84">
            <a:extLst>
              <a:ext uri="{FF2B5EF4-FFF2-40B4-BE49-F238E27FC236}">
                <a16:creationId xmlns:a16="http://schemas.microsoft.com/office/drawing/2014/main" id="{33757DED-2664-612D-207B-F7DD7239171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58776" y="3410333"/>
            <a:ext cx="3791506" cy="2195338"/>
          </a:xfrm>
          <a:custGeom>
            <a:avLst/>
            <a:gdLst>
              <a:gd name="connsiteX0" fmla="*/ 52016 w 3791506"/>
              <a:gd name="connsiteY0" fmla="*/ 0 h 2195338"/>
              <a:gd name="connsiteX1" fmla="*/ 689412 w 3791506"/>
              <a:gd name="connsiteY1" fmla="*/ 0 h 2195338"/>
              <a:gd name="connsiteX2" fmla="*/ 1106795 w 3791506"/>
              <a:gd name="connsiteY2" fmla="*/ 0 h 2195338"/>
              <a:gd name="connsiteX3" fmla="*/ 1493438 w 3791506"/>
              <a:gd name="connsiteY3" fmla="*/ 0 h 2195338"/>
              <a:gd name="connsiteX4" fmla="*/ 1910821 w 3791506"/>
              <a:gd name="connsiteY4" fmla="*/ 0 h 2195338"/>
              <a:gd name="connsiteX5" fmla="*/ 2548217 w 3791506"/>
              <a:gd name="connsiteY5" fmla="*/ 0 h 2195338"/>
              <a:gd name="connsiteX6" fmla="*/ 2548222 w 3791506"/>
              <a:gd name="connsiteY6" fmla="*/ 1 h 2195338"/>
              <a:gd name="connsiteX7" fmla="*/ 2965605 w 3791506"/>
              <a:gd name="connsiteY7" fmla="*/ 1 h 2195338"/>
              <a:gd name="connsiteX8" fmla="*/ 3357662 w 3791506"/>
              <a:gd name="connsiteY8" fmla="*/ 1 h 2195338"/>
              <a:gd name="connsiteX9" fmla="*/ 3544732 w 3791506"/>
              <a:gd name="connsiteY9" fmla="*/ 1 h 2195338"/>
              <a:gd name="connsiteX10" fmla="*/ 3588000 w 3791506"/>
              <a:gd name="connsiteY10" fmla="*/ 17852 h 2195338"/>
              <a:gd name="connsiteX11" fmla="*/ 3773662 w 3791506"/>
              <a:gd name="connsiteY11" fmla="*/ 203575 h 2195338"/>
              <a:gd name="connsiteX12" fmla="*/ 3791506 w 3791506"/>
              <a:gd name="connsiteY12" fmla="*/ 246858 h 2195338"/>
              <a:gd name="connsiteX13" fmla="*/ 3791506 w 3791506"/>
              <a:gd name="connsiteY13" fmla="*/ 260874 h 2195338"/>
              <a:gd name="connsiteX14" fmla="*/ 3791506 w 3791506"/>
              <a:gd name="connsiteY14" fmla="*/ 325022 h 2195338"/>
              <a:gd name="connsiteX15" fmla="*/ 3791506 w 3791506"/>
              <a:gd name="connsiteY15" fmla="*/ 475029 h 2195338"/>
              <a:gd name="connsiteX16" fmla="*/ 3791506 w 3791506"/>
              <a:gd name="connsiteY16" fmla="*/ 748027 h 2195338"/>
              <a:gd name="connsiteX17" fmla="*/ 3791506 w 3791506"/>
              <a:gd name="connsiteY17" fmla="*/ 795708 h 2195338"/>
              <a:gd name="connsiteX18" fmla="*/ 3791506 w 3791506"/>
              <a:gd name="connsiteY18" fmla="*/ 945715 h 2195338"/>
              <a:gd name="connsiteX19" fmla="*/ 3791506 w 3791506"/>
              <a:gd name="connsiteY19" fmla="*/ 976199 h 2195338"/>
              <a:gd name="connsiteX20" fmla="*/ 3791506 w 3791506"/>
              <a:gd name="connsiteY20" fmla="*/ 1446884 h 2195338"/>
              <a:gd name="connsiteX21" fmla="*/ 3791506 w 3791506"/>
              <a:gd name="connsiteY21" fmla="*/ 1478130 h 2195338"/>
              <a:gd name="connsiteX22" fmla="*/ 3791506 w 3791506"/>
              <a:gd name="connsiteY22" fmla="*/ 1492147 h 2195338"/>
              <a:gd name="connsiteX23" fmla="*/ 3791506 w 3791506"/>
              <a:gd name="connsiteY23" fmla="*/ 1642153 h 2195338"/>
              <a:gd name="connsiteX24" fmla="*/ 3791506 w 3791506"/>
              <a:gd name="connsiteY24" fmla="*/ 1706301 h 2195338"/>
              <a:gd name="connsiteX25" fmla="*/ 3791506 w 3791506"/>
              <a:gd name="connsiteY25" fmla="*/ 2129306 h 2195338"/>
              <a:gd name="connsiteX26" fmla="*/ 3791506 w 3791506"/>
              <a:gd name="connsiteY26" fmla="*/ 2143323 h 2195338"/>
              <a:gd name="connsiteX27" fmla="*/ 3739491 w 3791506"/>
              <a:gd name="connsiteY27" fmla="*/ 2195338 h 2195338"/>
              <a:gd name="connsiteX28" fmla="*/ 3102095 w 3791506"/>
              <a:gd name="connsiteY28" fmla="*/ 2195338 h 2195338"/>
              <a:gd name="connsiteX29" fmla="*/ 2684712 w 3791506"/>
              <a:gd name="connsiteY29" fmla="*/ 2195338 h 2195338"/>
              <a:gd name="connsiteX30" fmla="*/ 1106795 w 3791506"/>
              <a:gd name="connsiteY30" fmla="*/ 2195338 h 2195338"/>
              <a:gd name="connsiteX31" fmla="*/ 689412 w 3791506"/>
              <a:gd name="connsiteY31" fmla="*/ 2195338 h 2195338"/>
              <a:gd name="connsiteX32" fmla="*/ 52016 w 3791506"/>
              <a:gd name="connsiteY32" fmla="*/ 2195338 h 2195338"/>
              <a:gd name="connsiteX33" fmla="*/ 0 w 3791506"/>
              <a:gd name="connsiteY33" fmla="*/ 2143323 h 2195338"/>
              <a:gd name="connsiteX34" fmla="*/ 0 w 3791506"/>
              <a:gd name="connsiteY34" fmla="*/ 1720309 h 2195338"/>
              <a:gd name="connsiteX35" fmla="*/ 0 w 3791506"/>
              <a:gd name="connsiteY35" fmla="*/ 1706301 h 2195338"/>
              <a:gd name="connsiteX36" fmla="*/ 0 w 3791506"/>
              <a:gd name="connsiteY36" fmla="*/ 1642153 h 2195338"/>
              <a:gd name="connsiteX37" fmla="*/ 0 w 3791506"/>
              <a:gd name="connsiteY37" fmla="*/ 1492147 h 2195338"/>
              <a:gd name="connsiteX38" fmla="*/ 0 w 3791506"/>
              <a:gd name="connsiteY38" fmla="*/ 1219139 h 2195338"/>
              <a:gd name="connsiteX39" fmla="*/ 0 w 3791506"/>
              <a:gd name="connsiteY39" fmla="*/ 1069133 h 2195338"/>
              <a:gd name="connsiteX40" fmla="*/ 0 w 3791506"/>
              <a:gd name="connsiteY40" fmla="*/ 475029 h 2195338"/>
              <a:gd name="connsiteX41" fmla="*/ 0 w 3791506"/>
              <a:gd name="connsiteY41" fmla="*/ 325022 h 2195338"/>
              <a:gd name="connsiteX42" fmla="*/ 0 w 3791506"/>
              <a:gd name="connsiteY42" fmla="*/ 260874 h 2195338"/>
              <a:gd name="connsiteX43" fmla="*/ 0 w 3791506"/>
              <a:gd name="connsiteY43" fmla="*/ 52015 h 2195338"/>
              <a:gd name="connsiteX44" fmla="*/ 52016 w 3791506"/>
              <a:gd name="connsiteY44" fmla="*/ 0 h 21953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</a:cxnLst>
            <a:rect l="l" t="t" r="r" b="b"/>
            <a:pathLst>
              <a:path w="3791506" h="2195338">
                <a:moveTo>
                  <a:pt x="52016" y="0"/>
                </a:moveTo>
                <a:lnTo>
                  <a:pt x="689412" y="0"/>
                </a:lnTo>
                <a:lnTo>
                  <a:pt x="1106795" y="0"/>
                </a:lnTo>
                <a:lnTo>
                  <a:pt x="1493438" y="0"/>
                </a:lnTo>
                <a:lnTo>
                  <a:pt x="1910821" y="0"/>
                </a:lnTo>
                <a:lnTo>
                  <a:pt x="2548217" y="0"/>
                </a:lnTo>
                <a:lnTo>
                  <a:pt x="2548222" y="1"/>
                </a:lnTo>
                <a:lnTo>
                  <a:pt x="2965605" y="1"/>
                </a:lnTo>
                <a:lnTo>
                  <a:pt x="3357662" y="1"/>
                </a:lnTo>
                <a:lnTo>
                  <a:pt x="3544732" y="1"/>
                </a:lnTo>
                <a:cubicBezTo>
                  <a:pt x="3560989" y="1"/>
                  <a:pt x="3576512" y="6481"/>
                  <a:pt x="3588000" y="17852"/>
                </a:cubicBezTo>
                <a:lnTo>
                  <a:pt x="3773662" y="203575"/>
                </a:lnTo>
                <a:cubicBezTo>
                  <a:pt x="3785150" y="215068"/>
                  <a:pt x="3791506" y="230596"/>
                  <a:pt x="3791506" y="246858"/>
                </a:cubicBezTo>
                <a:lnTo>
                  <a:pt x="3791506" y="260874"/>
                </a:lnTo>
                <a:lnTo>
                  <a:pt x="3791506" y="325022"/>
                </a:lnTo>
                <a:lnTo>
                  <a:pt x="3791506" y="475029"/>
                </a:lnTo>
                <a:lnTo>
                  <a:pt x="3791506" y="748027"/>
                </a:lnTo>
                <a:lnTo>
                  <a:pt x="3791506" y="795708"/>
                </a:lnTo>
                <a:lnTo>
                  <a:pt x="3791506" y="945715"/>
                </a:lnTo>
                <a:lnTo>
                  <a:pt x="3791506" y="976199"/>
                </a:lnTo>
                <a:lnTo>
                  <a:pt x="3791506" y="1446884"/>
                </a:lnTo>
                <a:lnTo>
                  <a:pt x="3791506" y="1478130"/>
                </a:lnTo>
                <a:lnTo>
                  <a:pt x="3791506" y="1492147"/>
                </a:lnTo>
                <a:lnTo>
                  <a:pt x="3791506" y="1642153"/>
                </a:lnTo>
                <a:lnTo>
                  <a:pt x="3791506" y="1706301"/>
                </a:lnTo>
                <a:lnTo>
                  <a:pt x="3791506" y="2129306"/>
                </a:lnTo>
                <a:lnTo>
                  <a:pt x="3791506" y="2143323"/>
                </a:lnTo>
                <a:cubicBezTo>
                  <a:pt x="3791506" y="2172050"/>
                  <a:pt x="3768218" y="2195338"/>
                  <a:pt x="3739491" y="2195338"/>
                </a:cubicBezTo>
                <a:lnTo>
                  <a:pt x="3102095" y="2195338"/>
                </a:lnTo>
                <a:lnTo>
                  <a:pt x="2684712" y="2195338"/>
                </a:lnTo>
                <a:lnTo>
                  <a:pt x="1106795" y="2195338"/>
                </a:lnTo>
                <a:lnTo>
                  <a:pt x="689412" y="2195338"/>
                </a:lnTo>
                <a:lnTo>
                  <a:pt x="52016" y="2195338"/>
                </a:lnTo>
                <a:cubicBezTo>
                  <a:pt x="23288" y="2195338"/>
                  <a:pt x="0" y="2172050"/>
                  <a:pt x="0" y="2143323"/>
                </a:cubicBezTo>
                <a:lnTo>
                  <a:pt x="0" y="1720309"/>
                </a:lnTo>
                <a:lnTo>
                  <a:pt x="0" y="1706301"/>
                </a:lnTo>
                <a:lnTo>
                  <a:pt x="0" y="1642153"/>
                </a:lnTo>
                <a:lnTo>
                  <a:pt x="0" y="1492147"/>
                </a:lnTo>
                <a:lnTo>
                  <a:pt x="0" y="1219139"/>
                </a:lnTo>
                <a:lnTo>
                  <a:pt x="0" y="1069133"/>
                </a:lnTo>
                <a:lnTo>
                  <a:pt x="0" y="475029"/>
                </a:lnTo>
                <a:lnTo>
                  <a:pt x="0" y="325022"/>
                </a:lnTo>
                <a:lnTo>
                  <a:pt x="0" y="260874"/>
                </a:lnTo>
                <a:lnTo>
                  <a:pt x="0" y="52015"/>
                </a:lnTo>
                <a:cubicBezTo>
                  <a:pt x="0" y="23288"/>
                  <a:pt x="23288" y="0"/>
                  <a:pt x="52016" y="0"/>
                </a:cubicBezTo>
                <a:close/>
              </a:path>
            </a:pathLst>
          </a:custGeom>
          <a:solidFill>
            <a:srgbClr val="FFFFFF"/>
          </a:solidFill>
        </p:spPr>
        <p:txBody>
          <a:bodyPr wrap="square" lIns="216000" tIns="288000" rIns="216000">
            <a:no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600" kern="1200" cap="all" baseline="0" dirty="0" smtClean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1pPr>
            <a:lvl2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600" kern="1200" cap="all" baseline="0" dirty="0" smtClean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2pPr>
            <a:lvl3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600" kern="1200" cap="all" baseline="0" dirty="0" smtClean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3pPr>
            <a:lvl4pPr marL="0" indent="0">
              <a:lnSpc>
                <a:spcPct val="100000"/>
              </a:lnSpc>
              <a:spcAft>
                <a:spcPts val="0"/>
              </a:spcAft>
              <a:buNone/>
              <a:defRPr lang="en-US" sz="1600" kern="1200" cap="all" baseline="0" dirty="0" smtClean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4pPr>
            <a:lvl5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600" kern="1200" cap="all" baseline="0" dirty="0" smtClean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5pPr>
            <a:lvl6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600" kern="1200" cap="all" baseline="0" dirty="0" smtClean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6pPr>
            <a:lvl7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600" kern="1200" cap="all" baseline="0" dirty="0" smtClean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7pPr>
            <a:lvl8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600" kern="1200" cap="all" baseline="0" dirty="0" smtClean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8pPr>
            <a:lvl9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pt-PT" sz="1600" kern="1200" cap="all" baseline="0" dirty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9pPr>
          </a:lstStyle>
          <a:p>
            <a:pPr lvl="0"/>
            <a:r>
              <a:rPr lang="en-US" dirty="0"/>
              <a:t>Lorem ipsum dolor set </a:t>
            </a:r>
            <a:r>
              <a:rPr lang="en-US" dirty="0" err="1"/>
              <a:t>amet</a:t>
            </a:r>
            <a:endParaRPr lang="en-US" dirty="0"/>
          </a:p>
        </p:txBody>
      </p:sp>
      <p:sp>
        <p:nvSpPr>
          <p:cNvPr id="56" name="Graphic 22">
            <a:extLst>
              <a:ext uri="{FF2B5EF4-FFF2-40B4-BE49-F238E27FC236}">
                <a16:creationId xmlns:a16="http://schemas.microsoft.com/office/drawing/2014/main" id="{37D25C55-5BA6-22F5-6AFE-C22009129259}"/>
              </a:ext>
            </a:extLst>
          </p:cNvPr>
          <p:cNvSpPr/>
          <p:nvPr userDrawn="1"/>
        </p:nvSpPr>
        <p:spPr>
          <a:xfrm>
            <a:off x="0" y="723988"/>
            <a:ext cx="6023859" cy="697763"/>
          </a:xfrm>
          <a:custGeom>
            <a:avLst/>
            <a:gdLst>
              <a:gd name="connsiteX0" fmla="*/ 0 w 12190679"/>
              <a:gd name="connsiteY0" fmla="*/ 0 h 697763"/>
              <a:gd name="connsiteX1" fmla="*/ 9758504 w 12190679"/>
              <a:gd name="connsiteY1" fmla="*/ 0 h 697763"/>
              <a:gd name="connsiteX2" fmla="*/ 9904562 w 12190679"/>
              <a:gd name="connsiteY2" fmla="*/ 60536 h 697763"/>
              <a:gd name="connsiteX3" fmla="*/ 10481253 w 12190679"/>
              <a:gd name="connsiteY3" fmla="*/ 637227 h 697763"/>
              <a:gd name="connsiteX4" fmla="*/ 10627313 w 12190679"/>
              <a:gd name="connsiteY4" fmla="*/ 697763 h 697763"/>
              <a:gd name="connsiteX5" fmla="*/ 12190680 w 12190679"/>
              <a:gd name="connsiteY5" fmla="*/ 697763 h 697763"/>
              <a:gd name="connsiteX0" fmla="*/ 0 w 12190680"/>
              <a:gd name="connsiteY0" fmla="*/ 3805 h 701568"/>
              <a:gd name="connsiteX1" fmla="*/ 5093193 w 12190680"/>
              <a:gd name="connsiteY1" fmla="*/ 0 h 701568"/>
              <a:gd name="connsiteX2" fmla="*/ 9758504 w 12190680"/>
              <a:gd name="connsiteY2" fmla="*/ 3805 h 701568"/>
              <a:gd name="connsiteX3" fmla="*/ 9904562 w 12190680"/>
              <a:gd name="connsiteY3" fmla="*/ 64341 h 701568"/>
              <a:gd name="connsiteX4" fmla="*/ 10481253 w 12190680"/>
              <a:gd name="connsiteY4" fmla="*/ 641032 h 701568"/>
              <a:gd name="connsiteX5" fmla="*/ 10627313 w 12190680"/>
              <a:gd name="connsiteY5" fmla="*/ 701568 h 701568"/>
              <a:gd name="connsiteX6" fmla="*/ 12190680 w 12190680"/>
              <a:gd name="connsiteY6" fmla="*/ 701568 h 701568"/>
              <a:gd name="connsiteX0" fmla="*/ 0 w 7097487"/>
              <a:gd name="connsiteY0" fmla="*/ 0 h 701568"/>
              <a:gd name="connsiteX1" fmla="*/ 4665311 w 7097487"/>
              <a:gd name="connsiteY1" fmla="*/ 3805 h 701568"/>
              <a:gd name="connsiteX2" fmla="*/ 4811369 w 7097487"/>
              <a:gd name="connsiteY2" fmla="*/ 64341 h 701568"/>
              <a:gd name="connsiteX3" fmla="*/ 5388060 w 7097487"/>
              <a:gd name="connsiteY3" fmla="*/ 641032 h 701568"/>
              <a:gd name="connsiteX4" fmla="*/ 5534120 w 7097487"/>
              <a:gd name="connsiteY4" fmla="*/ 701568 h 701568"/>
              <a:gd name="connsiteX5" fmla="*/ 7097487 w 7097487"/>
              <a:gd name="connsiteY5" fmla="*/ 701568 h 701568"/>
              <a:gd name="connsiteX0" fmla="*/ 0 w 7097487"/>
              <a:gd name="connsiteY0" fmla="*/ 0 h 701568"/>
              <a:gd name="connsiteX1" fmla="*/ 819628 w 7097487"/>
              <a:gd name="connsiteY1" fmla="*/ 8359 h 701568"/>
              <a:gd name="connsiteX2" fmla="*/ 4665311 w 7097487"/>
              <a:gd name="connsiteY2" fmla="*/ 3805 h 701568"/>
              <a:gd name="connsiteX3" fmla="*/ 4811369 w 7097487"/>
              <a:gd name="connsiteY3" fmla="*/ 64341 h 701568"/>
              <a:gd name="connsiteX4" fmla="*/ 5388060 w 7097487"/>
              <a:gd name="connsiteY4" fmla="*/ 641032 h 701568"/>
              <a:gd name="connsiteX5" fmla="*/ 5534120 w 7097487"/>
              <a:gd name="connsiteY5" fmla="*/ 701568 h 701568"/>
              <a:gd name="connsiteX6" fmla="*/ 7097487 w 7097487"/>
              <a:gd name="connsiteY6" fmla="*/ 701568 h 701568"/>
              <a:gd name="connsiteX0" fmla="*/ 0 w 6277859"/>
              <a:gd name="connsiteY0" fmla="*/ 4554 h 697763"/>
              <a:gd name="connsiteX1" fmla="*/ 3845683 w 6277859"/>
              <a:gd name="connsiteY1" fmla="*/ 0 h 697763"/>
              <a:gd name="connsiteX2" fmla="*/ 3991741 w 6277859"/>
              <a:gd name="connsiteY2" fmla="*/ 60536 h 697763"/>
              <a:gd name="connsiteX3" fmla="*/ 4568432 w 6277859"/>
              <a:gd name="connsiteY3" fmla="*/ 637227 h 697763"/>
              <a:gd name="connsiteX4" fmla="*/ 4714492 w 6277859"/>
              <a:gd name="connsiteY4" fmla="*/ 697763 h 697763"/>
              <a:gd name="connsiteX5" fmla="*/ 6277859 w 6277859"/>
              <a:gd name="connsiteY5" fmla="*/ 697763 h 697763"/>
              <a:gd name="connsiteX0" fmla="*/ 0 w 6277859"/>
              <a:gd name="connsiteY0" fmla="*/ 4554 h 697763"/>
              <a:gd name="connsiteX1" fmla="*/ 441325 w 6277859"/>
              <a:gd name="connsiteY1" fmla="*/ 1379 h 697763"/>
              <a:gd name="connsiteX2" fmla="*/ 3845683 w 6277859"/>
              <a:gd name="connsiteY2" fmla="*/ 0 h 697763"/>
              <a:gd name="connsiteX3" fmla="*/ 3991741 w 6277859"/>
              <a:gd name="connsiteY3" fmla="*/ 60536 h 697763"/>
              <a:gd name="connsiteX4" fmla="*/ 4568432 w 6277859"/>
              <a:gd name="connsiteY4" fmla="*/ 637227 h 697763"/>
              <a:gd name="connsiteX5" fmla="*/ 4714492 w 6277859"/>
              <a:gd name="connsiteY5" fmla="*/ 697763 h 697763"/>
              <a:gd name="connsiteX6" fmla="*/ 6277859 w 6277859"/>
              <a:gd name="connsiteY6" fmla="*/ 697763 h 697763"/>
              <a:gd name="connsiteX0" fmla="*/ 0 w 5836534"/>
              <a:gd name="connsiteY0" fmla="*/ 1379 h 697763"/>
              <a:gd name="connsiteX1" fmla="*/ 3404358 w 5836534"/>
              <a:gd name="connsiteY1" fmla="*/ 0 h 697763"/>
              <a:gd name="connsiteX2" fmla="*/ 3550416 w 5836534"/>
              <a:gd name="connsiteY2" fmla="*/ 60536 h 697763"/>
              <a:gd name="connsiteX3" fmla="*/ 4127107 w 5836534"/>
              <a:gd name="connsiteY3" fmla="*/ 637227 h 697763"/>
              <a:gd name="connsiteX4" fmla="*/ 4273167 w 5836534"/>
              <a:gd name="connsiteY4" fmla="*/ 697763 h 697763"/>
              <a:gd name="connsiteX5" fmla="*/ 5836534 w 5836534"/>
              <a:gd name="connsiteY5" fmla="*/ 697763 h 697763"/>
              <a:gd name="connsiteX0" fmla="*/ 0 w 4626859"/>
              <a:gd name="connsiteY0" fmla="*/ 1379 h 697763"/>
              <a:gd name="connsiteX1" fmla="*/ 2194683 w 4626859"/>
              <a:gd name="connsiteY1" fmla="*/ 0 h 697763"/>
              <a:gd name="connsiteX2" fmla="*/ 2340741 w 4626859"/>
              <a:gd name="connsiteY2" fmla="*/ 60536 h 697763"/>
              <a:gd name="connsiteX3" fmla="*/ 2917432 w 4626859"/>
              <a:gd name="connsiteY3" fmla="*/ 637227 h 697763"/>
              <a:gd name="connsiteX4" fmla="*/ 3063492 w 4626859"/>
              <a:gd name="connsiteY4" fmla="*/ 697763 h 697763"/>
              <a:gd name="connsiteX5" fmla="*/ 4626859 w 4626859"/>
              <a:gd name="connsiteY5" fmla="*/ 697763 h 697763"/>
              <a:gd name="connsiteX0" fmla="*/ 0 w 6023859"/>
              <a:gd name="connsiteY0" fmla="*/ 1379 h 697763"/>
              <a:gd name="connsiteX1" fmla="*/ 3591683 w 6023859"/>
              <a:gd name="connsiteY1" fmla="*/ 0 h 697763"/>
              <a:gd name="connsiteX2" fmla="*/ 3737741 w 6023859"/>
              <a:gd name="connsiteY2" fmla="*/ 60536 h 697763"/>
              <a:gd name="connsiteX3" fmla="*/ 4314432 w 6023859"/>
              <a:gd name="connsiteY3" fmla="*/ 637227 h 697763"/>
              <a:gd name="connsiteX4" fmla="*/ 4460492 w 6023859"/>
              <a:gd name="connsiteY4" fmla="*/ 697763 h 697763"/>
              <a:gd name="connsiteX5" fmla="*/ 6023859 w 6023859"/>
              <a:gd name="connsiteY5" fmla="*/ 697763 h 6977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023859" h="697763">
                <a:moveTo>
                  <a:pt x="0" y="1379"/>
                </a:moveTo>
                <a:lnTo>
                  <a:pt x="3591683" y="0"/>
                </a:lnTo>
                <a:cubicBezTo>
                  <a:pt x="3646466" y="0"/>
                  <a:pt x="3699082" y="21782"/>
                  <a:pt x="3737741" y="60536"/>
                </a:cubicBezTo>
                <a:lnTo>
                  <a:pt x="4314432" y="637227"/>
                </a:lnTo>
                <a:cubicBezTo>
                  <a:pt x="4353188" y="675981"/>
                  <a:pt x="4405708" y="697763"/>
                  <a:pt x="4460492" y="697763"/>
                </a:cubicBezTo>
                <a:lnTo>
                  <a:pt x="6023859" y="697763"/>
                </a:lnTo>
              </a:path>
            </a:pathLst>
          </a:custGeom>
          <a:noFill/>
          <a:ln w="6350" cap="rnd">
            <a:solidFill>
              <a:schemeClr val="tx2">
                <a:alpha val="40000"/>
              </a:schemeClr>
            </a:solidFill>
            <a:prstDash val="solid"/>
            <a:round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82" name="Title 46">
            <a:extLst>
              <a:ext uri="{FF2B5EF4-FFF2-40B4-BE49-F238E27FC236}">
                <a16:creationId xmlns:a16="http://schemas.microsoft.com/office/drawing/2014/main" id="{69D83BFA-C59C-5D6D-1EE4-AE87C5FBB6C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69611" y="1502599"/>
            <a:ext cx="4126189" cy="1585562"/>
          </a:xfrm>
        </p:spPr>
        <p:txBody>
          <a:bodyPr anchor="b">
            <a:noAutofit/>
          </a:bodyPr>
          <a:lstStyle>
            <a:lvl1pPr algn="l">
              <a:defRPr/>
            </a:lvl1pPr>
          </a:lstStyle>
          <a:p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</a:t>
            </a:r>
            <a:r>
              <a:rPr lang="en-US" dirty="0"/>
              <a:t> </a:t>
            </a:r>
            <a:r>
              <a:rPr lang="en-US" dirty="0" err="1"/>
              <a:t>piscing</a:t>
            </a:r>
            <a:r>
              <a:rPr lang="en-US" dirty="0"/>
              <a:t> </a:t>
            </a:r>
            <a:r>
              <a:rPr lang="en-US" dirty="0" err="1"/>
              <a:t>elit</a:t>
            </a:r>
            <a:endParaRPr lang="en-US" dirty="0"/>
          </a:p>
        </p:txBody>
      </p:sp>
      <p:sp>
        <p:nvSpPr>
          <p:cNvPr id="88" name="Text Placeholder 87">
            <a:extLst>
              <a:ext uri="{FF2B5EF4-FFF2-40B4-BE49-F238E27FC236}">
                <a16:creationId xmlns:a16="http://schemas.microsoft.com/office/drawing/2014/main" id="{1C289125-7090-763E-4A05-728AE860F9CC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62730" y="4206311"/>
            <a:ext cx="200320" cy="200318"/>
          </a:xfrm>
          <a:custGeom>
            <a:avLst/>
            <a:gdLst>
              <a:gd name="connsiteX0" fmla="*/ 33876 w 200320"/>
              <a:gd name="connsiteY0" fmla="*/ 0 h 200318"/>
              <a:gd name="connsiteX1" fmla="*/ 166444 w 200320"/>
              <a:gd name="connsiteY1" fmla="*/ 0 h 200318"/>
              <a:gd name="connsiteX2" fmla="*/ 200320 w 200320"/>
              <a:gd name="connsiteY2" fmla="*/ 33876 h 200318"/>
              <a:gd name="connsiteX3" fmla="*/ 200320 w 200320"/>
              <a:gd name="connsiteY3" fmla="*/ 166442 h 200318"/>
              <a:gd name="connsiteX4" fmla="*/ 166444 w 200320"/>
              <a:gd name="connsiteY4" fmla="*/ 200318 h 200318"/>
              <a:gd name="connsiteX5" fmla="*/ 33876 w 200320"/>
              <a:gd name="connsiteY5" fmla="*/ 200318 h 200318"/>
              <a:gd name="connsiteX6" fmla="*/ 0 w 200320"/>
              <a:gd name="connsiteY6" fmla="*/ 166442 h 200318"/>
              <a:gd name="connsiteX7" fmla="*/ 0 w 200320"/>
              <a:gd name="connsiteY7" fmla="*/ 33876 h 200318"/>
              <a:gd name="connsiteX8" fmla="*/ 33876 w 200320"/>
              <a:gd name="connsiteY8" fmla="*/ 0 h 2003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0320" h="200318">
                <a:moveTo>
                  <a:pt x="33876" y="0"/>
                </a:moveTo>
                <a:lnTo>
                  <a:pt x="166444" y="0"/>
                </a:lnTo>
                <a:cubicBezTo>
                  <a:pt x="185153" y="0"/>
                  <a:pt x="200320" y="15167"/>
                  <a:pt x="200320" y="33876"/>
                </a:cubicBezTo>
                <a:lnTo>
                  <a:pt x="200320" y="166442"/>
                </a:lnTo>
                <a:cubicBezTo>
                  <a:pt x="200320" y="185151"/>
                  <a:pt x="185153" y="200318"/>
                  <a:pt x="166444" y="200318"/>
                </a:cubicBezTo>
                <a:lnTo>
                  <a:pt x="33876" y="200318"/>
                </a:lnTo>
                <a:cubicBezTo>
                  <a:pt x="15167" y="200318"/>
                  <a:pt x="0" y="185151"/>
                  <a:pt x="0" y="166442"/>
                </a:cubicBezTo>
                <a:lnTo>
                  <a:pt x="0" y="33876"/>
                </a:lnTo>
                <a:cubicBezTo>
                  <a:pt x="0" y="15167"/>
                  <a:pt x="15167" y="0"/>
                  <a:pt x="33876" y="0"/>
                </a:cubicBezTo>
                <a:close/>
              </a:path>
            </a:pathLst>
          </a:custGeom>
          <a:solidFill>
            <a:schemeClr val="tx1"/>
          </a:solidFill>
        </p:spPr>
        <p:txBody>
          <a:bodyPr wrap="square">
            <a:no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1pPr>
            <a:lvl2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2pPr>
            <a:lvl3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3pPr>
            <a:lvl4pPr marL="0" indent="0">
              <a:lnSpc>
                <a:spcPct val="100000"/>
              </a:lnSpc>
              <a:spcAft>
                <a:spcPts val="0"/>
              </a:spcAft>
              <a:buNone/>
              <a:defRPr sz="100" b="0" i="0" cap="none" baseline="0">
                <a:noFill/>
                <a:latin typeface="+mj-lt"/>
              </a:defRPr>
            </a:lvl4pPr>
            <a:lvl5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5pPr>
            <a:lvl6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6pPr>
            <a:lvl7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7pPr>
            <a:lvl8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8pPr>
            <a:lvl9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91" name="Text Placeholder 34">
            <a:extLst>
              <a:ext uri="{FF2B5EF4-FFF2-40B4-BE49-F238E27FC236}">
                <a16:creationId xmlns:a16="http://schemas.microsoft.com/office/drawing/2014/main" id="{1194E75C-EEBC-C3AE-DC35-C612EA260500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90366" y="4232155"/>
            <a:ext cx="2310034" cy="148630"/>
          </a:xfrm>
        </p:spPr>
        <p:txBody>
          <a:bodyPr wrap="square" anchor="ctr">
            <a:spAutoFit/>
          </a:bodyPr>
          <a:lstStyle>
            <a:lvl1pPr marL="0" indent="0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050" kern="1200" cap="all" baseline="0" dirty="0" smtClean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1pPr>
            <a:lvl2pPr marL="0" indent="0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050" kern="1200" cap="all" baseline="0" dirty="0" smtClean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2pPr>
            <a:lvl3pPr marL="0" indent="0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050" kern="1200" cap="all" baseline="0" dirty="0" smtClean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3pPr>
            <a:lvl4pPr marL="0" indent="0">
              <a:lnSpc>
                <a:spcPct val="92000"/>
              </a:lnSpc>
              <a:spcAft>
                <a:spcPts val="0"/>
              </a:spcAft>
              <a:buNone/>
              <a:defRPr lang="en-US" sz="1050" kern="1200" cap="all" baseline="0" dirty="0" smtClean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4pPr>
            <a:lvl5pPr marL="0" indent="0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050" kern="1200" cap="all" baseline="0" dirty="0" smtClean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5pPr>
            <a:lvl6pPr marL="0" indent="0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050" kern="1200" cap="all" baseline="0" dirty="0" smtClean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6pPr>
            <a:lvl7pPr marL="0" indent="0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050" kern="1200" cap="all" baseline="0" dirty="0" smtClean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7pPr>
            <a:lvl8pPr marL="0" indent="0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050" kern="1200" cap="all" baseline="0" dirty="0" smtClean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8pPr>
            <a:lvl9pPr marL="0" indent="0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lang="pt-PT" sz="1050" kern="1200" cap="all" baseline="0" dirty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9pPr>
          </a:lstStyle>
          <a:p>
            <a:pPr lvl="0"/>
            <a:r>
              <a:rPr lang="en-US" dirty="0"/>
              <a:t>LOREM IPSUM DOLOR SET</a:t>
            </a:r>
          </a:p>
        </p:txBody>
      </p:sp>
      <p:sp>
        <p:nvSpPr>
          <p:cNvPr id="89" name="Text Placeholder 88">
            <a:extLst>
              <a:ext uri="{FF2B5EF4-FFF2-40B4-BE49-F238E27FC236}">
                <a16:creationId xmlns:a16="http://schemas.microsoft.com/office/drawing/2014/main" id="{7B55F248-DF4F-3A8A-E984-D31B10F4B636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562730" y="4664376"/>
            <a:ext cx="200320" cy="200318"/>
          </a:xfrm>
          <a:custGeom>
            <a:avLst/>
            <a:gdLst>
              <a:gd name="connsiteX0" fmla="*/ 33876 w 200320"/>
              <a:gd name="connsiteY0" fmla="*/ 0 h 200318"/>
              <a:gd name="connsiteX1" fmla="*/ 166444 w 200320"/>
              <a:gd name="connsiteY1" fmla="*/ 0 h 200318"/>
              <a:gd name="connsiteX2" fmla="*/ 200320 w 200320"/>
              <a:gd name="connsiteY2" fmla="*/ 33876 h 200318"/>
              <a:gd name="connsiteX3" fmla="*/ 200320 w 200320"/>
              <a:gd name="connsiteY3" fmla="*/ 166442 h 200318"/>
              <a:gd name="connsiteX4" fmla="*/ 166444 w 200320"/>
              <a:gd name="connsiteY4" fmla="*/ 200318 h 200318"/>
              <a:gd name="connsiteX5" fmla="*/ 33876 w 200320"/>
              <a:gd name="connsiteY5" fmla="*/ 200318 h 200318"/>
              <a:gd name="connsiteX6" fmla="*/ 0 w 200320"/>
              <a:gd name="connsiteY6" fmla="*/ 166442 h 200318"/>
              <a:gd name="connsiteX7" fmla="*/ 0 w 200320"/>
              <a:gd name="connsiteY7" fmla="*/ 33876 h 200318"/>
              <a:gd name="connsiteX8" fmla="*/ 33876 w 200320"/>
              <a:gd name="connsiteY8" fmla="*/ 0 h 2003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0320" h="200318">
                <a:moveTo>
                  <a:pt x="33876" y="0"/>
                </a:moveTo>
                <a:lnTo>
                  <a:pt x="166444" y="0"/>
                </a:lnTo>
                <a:cubicBezTo>
                  <a:pt x="185153" y="0"/>
                  <a:pt x="200320" y="15167"/>
                  <a:pt x="200320" y="33876"/>
                </a:cubicBezTo>
                <a:lnTo>
                  <a:pt x="200320" y="166442"/>
                </a:lnTo>
                <a:cubicBezTo>
                  <a:pt x="200320" y="185151"/>
                  <a:pt x="185153" y="200318"/>
                  <a:pt x="166444" y="200318"/>
                </a:cubicBezTo>
                <a:lnTo>
                  <a:pt x="33876" y="200318"/>
                </a:lnTo>
                <a:cubicBezTo>
                  <a:pt x="15167" y="200318"/>
                  <a:pt x="0" y="185151"/>
                  <a:pt x="0" y="166442"/>
                </a:cubicBezTo>
                <a:lnTo>
                  <a:pt x="0" y="33876"/>
                </a:lnTo>
                <a:cubicBezTo>
                  <a:pt x="0" y="15167"/>
                  <a:pt x="15167" y="0"/>
                  <a:pt x="33876" y="0"/>
                </a:cubicBezTo>
                <a:close/>
              </a:path>
            </a:pathLst>
          </a:custGeom>
          <a:solidFill>
            <a:schemeClr val="tx2"/>
          </a:solidFill>
        </p:spPr>
        <p:txBody>
          <a:bodyPr wrap="square">
            <a:no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1pPr>
            <a:lvl2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2pPr>
            <a:lvl3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3pPr>
            <a:lvl4pPr marL="0" indent="0">
              <a:lnSpc>
                <a:spcPct val="100000"/>
              </a:lnSpc>
              <a:spcAft>
                <a:spcPts val="0"/>
              </a:spcAft>
              <a:buNone/>
              <a:defRPr sz="100" b="0" i="0" cap="none" baseline="0">
                <a:noFill/>
                <a:latin typeface="+mj-lt"/>
              </a:defRPr>
            </a:lvl4pPr>
            <a:lvl5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5pPr>
            <a:lvl6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6pPr>
            <a:lvl7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7pPr>
            <a:lvl8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8pPr>
            <a:lvl9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90" name="Text Placeholder 89">
            <a:extLst>
              <a:ext uri="{FF2B5EF4-FFF2-40B4-BE49-F238E27FC236}">
                <a16:creationId xmlns:a16="http://schemas.microsoft.com/office/drawing/2014/main" id="{C5A10D2F-C5FA-6821-DBBE-9CD44EBEC48A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562730" y="5122442"/>
            <a:ext cx="200320" cy="200318"/>
          </a:xfrm>
          <a:custGeom>
            <a:avLst/>
            <a:gdLst>
              <a:gd name="connsiteX0" fmla="*/ 33876 w 200320"/>
              <a:gd name="connsiteY0" fmla="*/ 0 h 200318"/>
              <a:gd name="connsiteX1" fmla="*/ 166444 w 200320"/>
              <a:gd name="connsiteY1" fmla="*/ 0 h 200318"/>
              <a:gd name="connsiteX2" fmla="*/ 200320 w 200320"/>
              <a:gd name="connsiteY2" fmla="*/ 33876 h 200318"/>
              <a:gd name="connsiteX3" fmla="*/ 200320 w 200320"/>
              <a:gd name="connsiteY3" fmla="*/ 166442 h 200318"/>
              <a:gd name="connsiteX4" fmla="*/ 166444 w 200320"/>
              <a:gd name="connsiteY4" fmla="*/ 200318 h 200318"/>
              <a:gd name="connsiteX5" fmla="*/ 33876 w 200320"/>
              <a:gd name="connsiteY5" fmla="*/ 200318 h 200318"/>
              <a:gd name="connsiteX6" fmla="*/ 0 w 200320"/>
              <a:gd name="connsiteY6" fmla="*/ 166442 h 200318"/>
              <a:gd name="connsiteX7" fmla="*/ 0 w 200320"/>
              <a:gd name="connsiteY7" fmla="*/ 33876 h 200318"/>
              <a:gd name="connsiteX8" fmla="*/ 33876 w 200320"/>
              <a:gd name="connsiteY8" fmla="*/ 0 h 2003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0320" h="200318">
                <a:moveTo>
                  <a:pt x="33876" y="0"/>
                </a:moveTo>
                <a:lnTo>
                  <a:pt x="166444" y="0"/>
                </a:lnTo>
                <a:cubicBezTo>
                  <a:pt x="185153" y="0"/>
                  <a:pt x="200320" y="15167"/>
                  <a:pt x="200320" y="33876"/>
                </a:cubicBezTo>
                <a:lnTo>
                  <a:pt x="200320" y="166442"/>
                </a:lnTo>
                <a:cubicBezTo>
                  <a:pt x="200320" y="185151"/>
                  <a:pt x="185153" y="200318"/>
                  <a:pt x="166444" y="200318"/>
                </a:cubicBezTo>
                <a:lnTo>
                  <a:pt x="33876" y="200318"/>
                </a:lnTo>
                <a:cubicBezTo>
                  <a:pt x="15167" y="200318"/>
                  <a:pt x="0" y="185151"/>
                  <a:pt x="0" y="166442"/>
                </a:cubicBezTo>
                <a:lnTo>
                  <a:pt x="0" y="33876"/>
                </a:lnTo>
                <a:cubicBezTo>
                  <a:pt x="0" y="15167"/>
                  <a:pt x="15167" y="0"/>
                  <a:pt x="33876" y="0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wrap="square">
            <a:no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1pPr>
            <a:lvl2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2pPr>
            <a:lvl3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3pPr>
            <a:lvl4pPr marL="0" indent="0">
              <a:lnSpc>
                <a:spcPct val="100000"/>
              </a:lnSpc>
              <a:spcAft>
                <a:spcPts val="0"/>
              </a:spcAft>
              <a:buNone/>
              <a:defRPr sz="100" b="0" i="0" cap="none" baseline="0">
                <a:noFill/>
                <a:latin typeface="+mj-lt"/>
              </a:defRPr>
            </a:lvl4pPr>
            <a:lvl5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5pPr>
            <a:lvl6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6pPr>
            <a:lvl7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7pPr>
            <a:lvl8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8pPr>
            <a:lvl9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6" name="Freeform: Shape 65">
            <a:extLst>
              <a:ext uri="{FF2B5EF4-FFF2-40B4-BE49-F238E27FC236}">
                <a16:creationId xmlns:a16="http://schemas.microsoft.com/office/drawing/2014/main" id="{83BAD31E-A9FC-0801-BF0C-3D776FCF91F3}"/>
              </a:ext>
            </a:extLst>
          </p:cNvPr>
          <p:cNvSpPr/>
          <p:nvPr userDrawn="1"/>
        </p:nvSpPr>
        <p:spPr>
          <a:xfrm>
            <a:off x="4971257" y="0"/>
            <a:ext cx="7220743" cy="6858000"/>
          </a:xfrm>
          <a:custGeom>
            <a:avLst/>
            <a:gdLst>
              <a:gd name="connsiteX0" fmla="*/ 331706 w 7220743"/>
              <a:gd name="connsiteY0" fmla="*/ 0 h 6858000"/>
              <a:gd name="connsiteX1" fmla="*/ 2388671 w 7220743"/>
              <a:gd name="connsiteY1" fmla="*/ 0 h 6858000"/>
              <a:gd name="connsiteX2" fmla="*/ 2388672 w 7220743"/>
              <a:gd name="connsiteY2" fmla="*/ 0 h 6858000"/>
              <a:gd name="connsiteX3" fmla="*/ 4796207 w 7220743"/>
              <a:gd name="connsiteY3" fmla="*/ 0 h 6858000"/>
              <a:gd name="connsiteX4" fmla="*/ 5168078 w 7220743"/>
              <a:gd name="connsiteY4" fmla="*/ 0 h 6858000"/>
              <a:gd name="connsiteX5" fmla="*/ 6884765 w 7220743"/>
              <a:gd name="connsiteY5" fmla="*/ 0 h 6858000"/>
              <a:gd name="connsiteX6" fmla="*/ 7220743 w 7220743"/>
              <a:gd name="connsiteY6" fmla="*/ 0 h 6858000"/>
              <a:gd name="connsiteX7" fmla="*/ 7220743 w 7220743"/>
              <a:gd name="connsiteY7" fmla="*/ 6858000 h 6858000"/>
              <a:gd name="connsiteX8" fmla="*/ 6884765 w 7220743"/>
              <a:gd name="connsiteY8" fmla="*/ 6858000 h 6858000"/>
              <a:gd name="connsiteX9" fmla="*/ 5168078 w 7220743"/>
              <a:gd name="connsiteY9" fmla="*/ 6858000 h 6858000"/>
              <a:gd name="connsiteX10" fmla="*/ 5080246 w 7220743"/>
              <a:gd name="connsiteY10" fmla="*/ 6858000 h 6858000"/>
              <a:gd name="connsiteX11" fmla="*/ 4227670 w 7220743"/>
              <a:gd name="connsiteY11" fmla="*/ 6858000 h 6858000"/>
              <a:gd name="connsiteX12" fmla="*/ 2739240 w 7220743"/>
              <a:gd name="connsiteY12" fmla="*/ 6858000 h 6858000"/>
              <a:gd name="connsiteX13" fmla="*/ 2423151 w 7220743"/>
              <a:gd name="connsiteY13" fmla="*/ 6858000 h 6858000"/>
              <a:gd name="connsiteX14" fmla="*/ 82146 w 7220743"/>
              <a:gd name="connsiteY14" fmla="*/ 6858000 h 6858000"/>
              <a:gd name="connsiteX15" fmla="*/ 0 w 7220743"/>
              <a:gd name="connsiteY15" fmla="*/ 6775827 h 6858000"/>
              <a:gd name="connsiteX16" fmla="*/ 0 w 7220743"/>
              <a:gd name="connsiteY16" fmla="*/ 5979531 h 6858000"/>
              <a:gd name="connsiteX17" fmla="*/ 0 w 7220743"/>
              <a:gd name="connsiteY17" fmla="*/ 5804277 h 6858000"/>
              <a:gd name="connsiteX18" fmla="*/ 0 w 7220743"/>
              <a:gd name="connsiteY18" fmla="*/ 5007981 h 6858000"/>
              <a:gd name="connsiteX19" fmla="*/ 0 w 7220743"/>
              <a:gd name="connsiteY19" fmla="*/ 2099663 h 6858000"/>
              <a:gd name="connsiteX20" fmla="*/ 0 w 7220743"/>
              <a:gd name="connsiteY20" fmla="*/ 1303367 h 6858000"/>
              <a:gd name="connsiteX21" fmla="*/ 0 w 7220743"/>
              <a:gd name="connsiteY21" fmla="*/ 1128113 h 6858000"/>
              <a:gd name="connsiteX22" fmla="*/ 0 w 7220743"/>
              <a:gd name="connsiteY22" fmla="*/ 331817 h 6858000"/>
              <a:gd name="connsiteX23" fmla="*/ 23985 w 7220743"/>
              <a:gd name="connsiteY23" fmla="*/ 273638 h 6858000"/>
              <a:gd name="connsiteX24" fmla="*/ 273545 w 7220743"/>
              <a:gd name="connsiteY24" fmla="*/ 23996 h 6858000"/>
              <a:gd name="connsiteX25" fmla="*/ 331706 w 7220743"/>
              <a:gd name="connsiteY25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7220743" h="6858000">
                <a:moveTo>
                  <a:pt x="331706" y="0"/>
                </a:moveTo>
                <a:lnTo>
                  <a:pt x="2388671" y="0"/>
                </a:lnTo>
                <a:lnTo>
                  <a:pt x="2388672" y="0"/>
                </a:lnTo>
                <a:lnTo>
                  <a:pt x="4796207" y="0"/>
                </a:lnTo>
                <a:lnTo>
                  <a:pt x="5168078" y="0"/>
                </a:lnTo>
                <a:lnTo>
                  <a:pt x="6884765" y="0"/>
                </a:lnTo>
                <a:lnTo>
                  <a:pt x="7220743" y="0"/>
                </a:lnTo>
                <a:lnTo>
                  <a:pt x="7220743" y="6858000"/>
                </a:lnTo>
                <a:lnTo>
                  <a:pt x="6884765" y="6858000"/>
                </a:lnTo>
                <a:lnTo>
                  <a:pt x="5168078" y="6858000"/>
                </a:lnTo>
                <a:lnTo>
                  <a:pt x="5080246" y="6858000"/>
                </a:lnTo>
                <a:lnTo>
                  <a:pt x="4227670" y="6858000"/>
                </a:lnTo>
                <a:lnTo>
                  <a:pt x="2739240" y="6858000"/>
                </a:lnTo>
                <a:lnTo>
                  <a:pt x="2423151" y="6858000"/>
                </a:lnTo>
                <a:lnTo>
                  <a:pt x="82146" y="6858000"/>
                </a:lnTo>
                <a:cubicBezTo>
                  <a:pt x="36801" y="6858000"/>
                  <a:pt x="0" y="6821187"/>
                  <a:pt x="0" y="6775827"/>
                </a:cubicBezTo>
                <a:lnTo>
                  <a:pt x="0" y="5979531"/>
                </a:lnTo>
                <a:lnTo>
                  <a:pt x="0" y="5804277"/>
                </a:lnTo>
                <a:lnTo>
                  <a:pt x="0" y="5007981"/>
                </a:lnTo>
                <a:lnTo>
                  <a:pt x="0" y="2099663"/>
                </a:lnTo>
                <a:lnTo>
                  <a:pt x="0" y="1303367"/>
                </a:lnTo>
                <a:lnTo>
                  <a:pt x="0" y="1128113"/>
                </a:lnTo>
                <a:lnTo>
                  <a:pt x="0" y="331817"/>
                </a:lnTo>
                <a:cubicBezTo>
                  <a:pt x="0" y="309960"/>
                  <a:pt x="8543" y="289088"/>
                  <a:pt x="23985" y="273638"/>
                </a:cubicBezTo>
                <a:lnTo>
                  <a:pt x="273545" y="23996"/>
                </a:lnTo>
                <a:cubicBezTo>
                  <a:pt x="288988" y="8711"/>
                  <a:pt x="309853" y="0"/>
                  <a:pt x="331706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94" name="Chart Placeholder 31">
            <a:extLst>
              <a:ext uri="{FF2B5EF4-FFF2-40B4-BE49-F238E27FC236}">
                <a16:creationId xmlns:a16="http://schemas.microsoft.com/office/drawing/2014/main" id="{27F1FB70-8B95-8C8C-95BF-4CCA4C0FAEB6}"/>
              </a:ext>
            </a:extLst>
          </p:cNvPr>
          <p:cNvSpPr>
            <a:spLocks noGrp="1"/>
          </p:cNvSpPr>
          <p:nvPr>
            <p:ph type="chart" sz="quarter" idx="32"/>
          </p:nvPr>
        </p:nvSpPr>
        <p:spPr>
          <a:xfrm>
            <a:off x="5347331" y="366302"/>
            <a:ext cx="6206029" cy="5962474"/>
          </a:xfrm>
        </p:spPr>
        <p:txBody>
          <a:bodyPr>
            <a:noAutofit/>
          </a:bodyPr>
          <a:lstStyle/>
          <a:p>
            <a:r>
              <a:rPr lang="fr-FR"/>
              <a:t>Cliquez sur l'icône pour ajouter un graphique</a:t>
            </a:r>
            <a:endParaRPr lang="pt-PT"/>
          </a:p>
        </p:txBody>
      </p:sp>
      <p:pic>
        <p:nvPicPr>
          <p:cNvPr id="28" name="Graphic 27">
            <a:extLst>
              <a:ext uri="{FF2B5EF4-FFF2-40B4-BE49-F238E27FC236}">
                <a16:creationId xmlns:a16="http://schemas.microsoft.com/office/drawing/2014/main" id="{778BD3B0-0058-7E8E-B395-402A27858D0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l="3361" b="22084"/>
          <a:stretch/>
        </p:blipFill>
        <p:spPr>
          <a:xfrm>
            <a:off x="0" y="6311178"/>
            <a:ext cx="1734226" cy="546822"/>
          </a:xfrm>
          <a:prstGeom prst="rect">
            <a:avLst/>
          </a:prstGeom>
        </p:spPr>
      </p:pic>
      <p:pic>
        <p:nvPicPr>
          <p:cNvPr id="29" name="Graphic 28">
            <a:extLst>
              <a:ext uri="{FF2B5EF4-FFF2-40B4-BE49-F238E27FC236}">
                <a16:creationId xmlns:a16="http://schemas.microsoft.com/office/drawing/2014/main" id="{1344BA8A-F055-A5EB-0B10-05802CDAE96F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12577" b="14185"/>
          <a:stretch/>
        </p:blipFill>
        <p:spPr>
          <a:xfrm flipH="1">
            <a:off x="11728524" y="6328776"/>
            <a:ext cx="463476" cy="529224"/>
          </a:xfrm>
          <a:prstGeom prst="rect">
            <a:avLst/>
          </a:prstGeom>
        </p:spPr>
      </p:pic>
      <p:sp>
        <p:nvSpPr>
          <p:cNvPr id="48" name="Footer Placeholder 3">
            <a:extLst>
              <a:ext uri="{FF2B5EF4-FFF2-40B4-BE49-F238E27FC236}">
                <a16:creationId xmlns:a16="http://schemas.microsoft.com/office/drawing/2014/main" id="{31F4459E-FB8E-0A34-EE80-0163AF98067E}"/>
              </a:ext>
            </a:extLst>
          </p:cNvPr>
          <p:cNvSpPr>
            <a:spLocks noGrp="1"/>
          </p:cNvSpPr>
          <p:nvPr userDrawn="1">
            <p:ph type="ftr" sz="quarter" idx="11"/>
          </p:nvPr>
        </p:nvSpPr>
        <p:spPr>
          <a:xfrm>
            <a:off x="180386" y="6632737"/>
            <a:ext cx="1307465" cy="99643"/>
          </a:xfrm>
        </p:spPr>
        <p:txBody>
          <a:bodyPr/>
          <a:lstStyle/>
          <a:p>
            <a:r>
              <a:rPr lang="en-US" dirty="0"/>
              <a:t>CONFIDENTIAL</a:t>
            </a:r>
          </a:p>
        </p:txBody>
      </p:sp>
      <p:sp>
        <p:nvSpPr>
          <p:cNvPr id="49" name="Slide Number Placeholder 4">
            <a:extLst>
              <a:ext uri="{FF2B5EF4-FFF2-40B4-BE49-F238E27FC236}">
                <a16:creationId xmlns:a16="http://schemas.microsoft.com/office/drawing/2014/main" id="{9351C1C6-75C0-F2F3-10C9-8254B60BD4C4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931651" y="6632737"/>
            <a:ext cx="171448" cy="99643"/>
          </a:xfrm>
        </p:spPr>
        <p:txBody>
          <a:bodyPr/>
          <a:lstStyle/>
          <a:p>
            <a:fld id="{A3DC67AC-589B-465F-8375-83B2CE47653E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92" name="Text Placeholder 34">
            <a:extLst>
              <a:ext uri="{FF2B5EF4-FFF2-40B4-BE49-F238E27FC236}">
                <a16:creationId xmlns:a16="http://schemas.microsoft.com/office/drawing/2014/main" id="{FB07E91A-6D22-6BBA-E41C-6D1355D0C4AF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90366" y="4690220"/>
            <a:ext cx="2786284" cy="148630"/>
          </a:xfrm>
        </p:spPr>
        <p:txBody>
          <a:bodyPr wrap="square" anchor="ctr">
            <a:spAutoFit/>
          </a:bodyPr>
          <a:lstStyle>
            <a:lvl1pPr marL="0" indent="0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050" kern="1200" cap="all" baseline="0" dirty="0" smtClean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1pPr>
            <a:lvl2pPr marL="0" indent="0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050" kern="1200" cap="all" baseline="0" dirty="0" smtClean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2pPr>
            <a:lvl3pPr marL="0" indent="0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050" kern="1200" cap="all" baseline="0" dirty="0" smtClean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3pPr>
            <a:lvl4pPr marL="0" indent="0">
              <a:lnSpc>
                <a:spcPct val="92000"/>
              </a:lnSpc>
              <a:spcAft>
                <a:spcPts val="0"/>
              </a:spcAft>
              <a:buNone/>
              <a:defRPr lang="en-US" sz="1050" kern="1200" cap="all" baseline="0" dirty="0" smtClean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4pPr>
            <a:lvl5pPr marL="0" indent="0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050" kern="1200" cap="all" baseline="0" dirty="0" smtClean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5pPr>
            <a:lvl6pPr marL="0" indent="0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050" kern="1200" cap="all" baseline="0" dirty="0" smtClean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6pPr>
            <a:lvl7pPr marL="0" indent="0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050" kern="1200" cap="all" baseline="0" dirty="0" smtClean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7pPr>
            <a:lvl8pPr marL="0" indent="0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050" kern="1200" cap="all" baseline="0" dirty="0" smtClean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8pPr>
            <a:lvl9pPr marL="0" indent="0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lang="pt-PT" sz="1050" kern="1200" cap="all" baseline="0" dirty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9pPr>
          </a:lstStyle>
          <a:p>
            <a:pPr lvl="0"/>
            <a:r>
              <a:rPr lang="en-US" dirty="0"/>
              <a:t>LOREM IPSUM DOLOR SET</a:t>
            </a:r>
          </a:p>
        </p:txBody>
      </p:sp>
      <p:sp>
        <p:nvSpPr>
          <p:cNvPr id="93" name="Text Placeholder 34">
            <a:extLst>
              <a:ext uri="{FF2B5EF4-FFF2-40B4-BE49-F238E27FC236}">
                <a16:creationId xmlns:a16="http://schemas.microsoft.com/office/drawing/2014/main" id="{8261D21D-F4FD-EEF6-0811-4E8AA9473299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890366" y="5148286"/>
            <a:ext cx="2786284" cy="148630"/>
          </a:xfrm>
        </p:spPr>
        <p:txBody>
          <a:bodyPr wrap="square" anchor="ctr">
            <a:spAutoFit/>
          </a:bodyPr>
          <a:lstStyle>
            <a:lvl1pPr marL="0" indent="0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050" kern="1200" cap="all" baseline="0" dirty="0" smtClean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1pPr>
            <a:lvl2pPr marL="0" indent="0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050" kern="1200" cap="all" baseline="0" dirty="0" smtClean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2pPr>
            <a:lvl3pPr marL="0" indent="0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050" kern="1200" cap="all" baseline="0" dirty="0" smtClean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3pPr>
            <a:lvl4pPr marL="0" indent="0">
              <a:lnSpc>
                <a:spcPct val="92000"/>
              </a:lnSpc>
              <a:spcAft>
                <a:spcPts val="0"/>
              </a:spcAft>
              <a:buNone/>
              <a:defRPr lang="en-US" sz="1050" kern="1200" cap="all" baseline="0" dirty="0" smtClean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4pPr>
            <a:lvl5pPr marL="0" indent="0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050" kern="1200" cap="all" baseline="0" dirty="0" smtClean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5pPr>
            <a:lvl6pPr marL="0" indent="0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050" kern="1200" cap="all" baseline="0" dirty="0" smtClean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6pPr>
            <a:lvl7pPr marL="0" indent="0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050" kern="1200" cap="all" baseline="0" dirty="0" smtClean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7pPr>
            <a:lvl8pPr marL="0" indent="0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050" kern="1200" cap="all" baseline="0" dirty="0" smtClean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8pPr>
            <a:lvl9pPr marL="0" indent="0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lang="pt-PT" sz="1050" kern="1200" cap="all" baseline="0" dirty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9pPr>
          </a:lstStyle>
          <a:p>
            <a:pPr lvl="0"/>
            <a:r>
              <a:rPr lang="en-US" dirty="0"/>
              <a:t>LOREM IPSUM DOLOR SET</a:t>
            </a:r>
          </a:p>
        </p:txBody>
      </p:sp>
      <p:sp>
        <p:nvSpPr>
          <p:cNvPr id="122" name="Text Placeholder 121">
            <a:extLst>
              <a:ext uri="{FF2B5EF4-FFF2-40B4-BE49-F238E27FC236}">
                <a16:creationId xmlns:a16="http://schemas.microsoft.com/office/drawing/2014/main" id="{CB5710A5-7AF5-8541-655B-C8BA94BBB083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3294981" y="3563398"/>
            <a:ext cx="1421582" cy="1979102"/>
          </a:xfrm>
          <a:custGeom>
            <a:avLst/>
            <a:gdLst>
              <a:gd name="connsiteX0" fmla="*/ 229095 w 1421582"/>
              <a:gd name="connsiteY0" fmla="*/ 628859 h 1979102"/>
              <a:gd name="connsiteX1" fmla="*/ 243068 w 1421582"/>
              <a:gd name="connsiteY1" fmla="*/ 646589 h 1979102"/>
              <a:gd name="connsiteX2" fmla="*/ 231447 w 1421582"/>
              <a:gd name="connsiteY2" fmla="*/ 630760 h 1979102"/>
              <a:gd name="connsiteX3" fmla="*/ 809185 w 1421582"/>
              <a:gd name="connsiteY3" fmla="*/ 3065 h 1979102"/>
              <a:gd name="connsiteX4" fmla="*/ 831624 w 1421582"/>
              <a:gd name="connsiteY4" fmla="*/ 4125 h 1979102"/>
              <a:gd name="connsiteX5" fmla="*/ 838066 w 1421582"/>
              <a:gd name="connsiteY5" fmla="*/ 9001 h 1979102"/>
              <a:gd name="connsiteX6" fmla="*/ 832384 w 1421582"/>
              <a:gd name="connsiteY6" fmla="*/ 4125 h 1979102"/>
              <a:gd name="connsiteX7" fmla="*/ 832257 w 1421582"/>
              <a:gd name="connsiteY7" fmla="*/ 3998 h 1979102"/>
              <a:gd name="connsiteX8" fmla="*/ 901124 w 1421582"/>
              <a:gd name="connsiteY8" fmla="*/ 50964 h 1979102"/>
              <a:gd name="connsiteX9" fmla="*/ 971762 w 1421582"/>
              <a:gd name="connsiteY9" fmla="*/ 95272 h 1979102"/>
              <a:gd name="connsiteX10" fmla="*/ 1042655 w 1421582"/>
              <a:gd name="connsiteY10" fmla="*/ 139832 h 1979102"/>
              <a:gd name="connsiteX11" fmla="*/ 1091872 w 1421582"/>
              <a:gd name="connsiteY11" fmla="*/ 173507 h 1979102"/>
              <a:gd name="connsiteX12" fmla="*/ 1177350 w 1421582"/>
              <a:gd name="connsiteY12" fmla="*/ 192875 h 1979102"/>
              <a:gd name="connsiteX13" fmla="*/ 1211027 w 1421582"/>
              <a:gd name="connsiteY13" fmla="*/ 212830 h 1979102"/>
              <a:gd name="connsiteX14" fmla="*/ 1247355 w 1421582"/>
              <a:gd name="connsiteY14" fmla="*/ 164265 h 1979102"/>
              <a:gd name="connsiteX15" fmla="*/ 1295334 w 1421582"/>
              <a:gd name="connsiteY15" fmla="*/ 100715 h 1979102"/>
              <a:gd name="connsiteX16" fmla="*/ 1307360 w 1421582"/>
              <a:gd name="connsiteY16" fmla="*/ 84891 h 1979102"/>
              <a:gd name="connsiteX17" fmla="*/ 1313437 w 1421582"/>
              <a:gd name="connsiteY17" fmla="*/ 76915 h 1979102"/>
              <a:gd name="connsiteX18" fmla="*/ 1315209 w 1421582"/>
              <a:gd name="connsiteY18" fmla="*/ 74510 h 1979102"/>
              <a:gd name="connsiteX19" fmla="*/ 1317614 w 1421582"/>
              <a:gd name="connsiteY19" fmla="*/ 71725 h 1979102"/>
              <a:gd name="connsiteX20" fmla="*/ 1323564 w 1421582"/>
              <a:gd name="connsiteY20" fmla="*/ 67041 h 1979102"/>
              <a:gd name="connsiteX21" fmla="*/ 1352807 w 1421582"/>
              <a:gd name="connsiteY21" fmla="*/ 66282 h 1979102"/>
              <a:gd name="connsiteX22" fmla="*/ 1364454 w 1421582"/>
              <a:gd name="connsiteY22" fmla="*/ 76536 h 1979102"/>
              <a:gd name="connsiteX23" fmla="*/ 1369644 w 1421582"/>
              <a:gd name="connsiteY23" fmla="*/ 91094 h 1979102"/>
              <a:gd name="connsiteX24" fmla="*/ 1369138 w 1421582"/>
              <a:gd name="connsiteY24" fmla="*/ 88562 h 1979102"/>
              <a:gd name="connsiteX25" fmla="*/ 1381544 w 1421582"/>
              <a:gd name="connsiteY25" fmla="*/ 130971 h 1979102"/>
              <a:gd name="connsiteX26" fmla="*/ 1392178 w 1421582"/>
              <a:gd name="connsiteY26" fmla="*/ 173506 h 1979102"/>
              <a:gd name="connsiteX27" fmla="*/ 1408762 w 1421582"/>
              <a:gd name="connsiteY27" fmla="*/ 259716 h 1979102"/>
              <a:gd name="connsiteX28" fmla="*/ 1421421 w 1421582"/>
              <a:gd name="connsiteY28" fmla="*/ 435174 h 1979102"/>
              <a:gd name="connsiteX29" fmla="*/ 1398507 w 1421582"/>
              <a:gd name="connsiteY29" fmla="*/ 610378 h 1979102"/>
              <a:gd name="connsiteX30" fmla="*/ 1395596 w 1421582"/>
              <a:gd name="connsiteY30" fmla="*/ 621265 h 1979102"/>
              <a:gd name="connsiteX31" fmla="*/ 1394077 w 1421582"/>
              <a:gd name="connsiteY31" fmla="*/ 626835 h 1979102"/>
              <a:gd name="connsiteX32" fmla="*/ 1393570 w 1421582"/>
              <a:gd name="connsiteY32" fmla="*/ 628481 h 1979102"/>
              <a:gd name="connsiteX33" fmla="*/ 1393064 w 1421582"/>
              <a:gd name="connsiteY33" fmla="*/ 629747 h 1979102"/>
              <a:gd name="connsiteX34" fmla="*/ 1392178 w 1421582"/>
              <a:gd name="connsiteY34" fmla="*/ 632279 h 1979102"/>
              <a:gd name="connsiteX35" fmla="*/ 1384835 w 1421582"/>
              <a:gd name="connsiteY35" fmla="*/ 652660 h 1979102"/>
              <a:gd name="connsiteX36" fmla="*/ 1370404 w 1421582"/>
              <a:gd name="connsiteY36" fmla="*/ 693550 h 1979102"/>
              <a:gd name="connsiteX37" fmla="*/ 1341920 w 1421582"/>
              <a:gd name="connsiteY37" fmla="*/ 775582 h 1979102"/>
              <a:gd name="connsiteX38" fmla="*/ 1327869 w 1421582"/>
              <a:gd name="connsiteY38" fmla="*/ 816598 h 1979102"/>
              <a:gd name="connsiteX39" fmla="*/ 1324324 w 1421582"/>
              <a:gd name="connsiteY39" fmla="*/ 826852 h 1979102"/>
              <a:gd name="connsiteX40" fmla="*/ 1321286 w 1421582"/>
              <a:gd name="connsiteY40" fmla="*/ 836727 h 1979102"/>
              <a:gd name="connsiteX41" fmla="*/ 1316855 w 1421582"/>
              <a:gd name="connsiteY41" fmla="*/ 856855 h 1979102"/>
              <a:gd name="connsiteX42" fmla="*/ 1315589 w 1421582"/>
              <a:gd name="connsiteY42" fmla="*/ 941166 h 1979102"/>
              <a:gd name="connsiteX43" fmla="*/ 1326223 w 1421582"/>
              <a:gd name="connsiteY43" fmla="*/ 1026869 h 1979102"/>
              <a:gd name="connsiteX44" fmla="*/ 1337616 w 1421582"/>
              <a:gd name="connsiteY44" fmla="*/ 1113206 h 1979102"/>
              <a:gd name="connsiteX45" fmla="*/ 1347364 w 1421582"/>
              <a:gd name="connsiteY45" fmla="*/ 1287271 h 1979102"/>
              <a:gd name="connsiteX46" fmla="*/ 1332679 w 1421582"/>
              <a:gd name="connsiteY46" fmla="*/ 1460704 h 1979102"/>
              <a:gd name="connsiteX47" fmla="*/ 1331093 w 1421582"/>
              <a:gd name="connsiteY47" fmla="*/ 1460506 h 1979102"/>
              <a:gd name="connsiteX48" fmla="*/ 1318792 w 1421582"/>
              <a:gd name="connsiteY48" fmla="*/ 1516595 h 1979102"/>
              <a:gd name="connsiteX49" fmla="*/ 861499 w 1421582"/>
              <a:gd name="connsiteY49" fmla="*/ 1979102 h 1979102"/>
              <a:gd name="connsiteX50" fmla="*/ 861499 w 1421582"/>
              <a:gd name="connsiteY50" fmla="*/ 1204207 h 1979102"/>
              <a:gd name="connsiteX51" fmla="*/ 772434 w 1421582"/>
              <a:gd name="connsiteY51" fmla="*/ 1177044 h 1979102"/>
              <a:gd name="connsiteX52" fmla="*/ 579450 w 1421582"/>
              <a:gd name="connsiteY52" fmla="*/ 1108902 h 1979102"/>
              <a:gd name="connsiteX53" fmla="*/ 193848 w 1421582"/>
              <a:gd name="connsiteY53" fmla="*/ 912809 h 1979102"/>
              <a:gd name="connsiteX54" fmla="*/ 126753 w 1421582"/>
              <a:gd name="connsiteY54" fmla="*/ 864324 h 1979102"/>
              <a:gd name="connsiteX55" fmla="*/ 33834 w 1421582"/>
              <a:gd name="connsiteY55" fmla="*/ 802167 h 1979102"/>
              <a:gd name="connsiteX56" fmla="*/ 33432 w 1421582"/>
              <a:gd name="connsiteY56" fmla="*/ 801723 h 1979102"/>
              <a:gd name="connsiteX57" fmla="*/ 33835 w 1421582"/>
              <a:gd name="connsiteY57" fmla="*/ 802294 h 1979102"/>
              <a:gd name="connsiteX58" fmla="*/ 33455 w 1421582"/>
              <a:gd name="connsiteY58" fmla="*/ 802167 h 1979102"/>
              <a:gd name="connsiteX59" fmla="*/ 14213 w 1421582"/>
              <a:gd name="connsiteY59" fmla="*/ 785204 h 1979102"/>
              <a:gd name="connsiteX60" fmla="*/ 2440 w 1421582"/>
              <a:gd name="connsiteY60" fmla="*/ 761404 h 1979102"/>
              <a:gd name="connsiteX61" fmla="*/ 288 w 1421582"/>
              <a:gd name="connsiteY61" fmla="*/ 734440 h 1979102"/>
              <a:gd name="connsiteX62" fmla="*/ 6111 w 1421582"/>
              <a:gd name="connsiteY62" fmla="*/ 708235 h 1979102"/>
              <a:gd name="connsiteX63" fmla="*/ 20449 w 1421582"/>
              <a:gd name="connsiteY63" fmla="*/ 683092 h 1979102"/>
              <a:gd name="connsiteX64" fmla="*/ 18264 w 1421582"/>
              <a:gd name="connsiteY64" fmla="*/ 676713 h 1979102"/>
              <a:gd name="connsiteX65" fmla="*/ 20669 w 1421582"/>
              <a:gd name="connsiteY65" fmla="*/ 635571 h 1979102"/>
              <a:gd name="connsiteX66" fmla="*/ 22315 w 1421582"/>
              <a:gd name="connsiteY66" fmla="*/ 630507 h 1979102"/>
              <a:gd name="connsiteX67" fmla="*/ 24593 w 1421582"/>
              <a:gd name="connsiteY67" fmla="*/ 625570 h 1979102"/>
              <a:gd name="connsiteX68" fmla="*/ 26999 w 1421582"/>
              <a:gd name="connsiteY68" fmla="*/ 620633 h 1979102"/>
              <a:gd name="connsiteX69" fmla="*/ 29910 w 1421582"/>
              <a:gd name="connsiteY69" fmla="*/ 615949 h 1979102"/>
              <a:gd name="connsiteX70" fmla="*/ 31429 w 1421582"/>
              <a:gd name="connsiteY70" fmla="*/ 613670 h 1979102"/>
              <a:gd name="connsiteX71" fmla="*/ 33202 w 1421582"/>
              <a:gd name="connsiteY71" fmla="*/ 611518 h 1979102"/>
              <a:gd name="connsiteX72" fmla="*/ 36873 w 1421582"/>
              <a:gd name="connsiteY72" fmla="*/ 607341 h 1979102"/>
              <a:gd name="connsiteX73" fmla="*/ 45101 w 1421582"/>
              <a:gd name="connsiteY73" fmla="*/ 599872 h 1979102"/>
              <a:gd name="connsiteX74" fmla="*/ 54596 w 1421582"/>
              <a:gd name="connsiteY74" fmla="*/ 594048 h 1979102"/>
              <a:gd name="connsiteX75" fmla="*/ 59660 w 1421582"/>
              <a:gd name="connsiteY75" fmla="*/ 591770 h 1979102"/>
              <a:gd name="connsiteX76" fmla="*/ 62191 w 1421582"/>
              <a:gd name="connsiteY76" fmla="*/ 590630 h 1979102"/>
              <a:gd name="connsiteX77" fmla="*/ 64850 w 1421582"/>
              <a:gd name="connsiteY77" fmla="*/ 589871 h 1979102"/>
              <a:gd name="connsiteX78" fmla="*/ 70167 w 1421582"/>
              <a:gd name="connsiteY78" fmla="*/ 588352 h 1979102"/>
              <a:gd name="connsiteX79" fmla="*/ 75484 w 1421582"/>
              <a:gd name="connsiteY79" fmla="*/ 587465 h 1979102"/>
              <a:gd name="connsiteX80" fmla="*/ 80801 w 1421582"/>
              <a:gd name="connsiteY80" fmla="*/ 586579 h 1979102"/>
              <a:gd name="connsiteX81" fmla="*/ 86117 w 1421582"/>
              <a:gd name="connsiteY81" fmla="*/ 586579 h 1979102"/>
              <a:gd name="connsiteX82" fmla="*/ 126247 w 1421582"/>
              <a:gd name="connsiteY82" fmla="*/ 595821 h 1979102"/>
              <a:gd name="connsiteX83" fmla="*/ 128622 w 1421582"/>
              <a:gd name="connsiteY83" fmla="*/ 597503 h 1979102"/>
              <a:gd name="connsiteX84" fmla="*/ 168277 w 1421582"/>
              <a:gd name="connsiteY84" fmla="*/ 589744 h 1979102"/>
              <a:gd name="connsiteX85" fmla="*/ 195115 w 1421582"/>
              <a:gd name="connsiteY85" fmla="*/ 594175 h 1979102"/>
              <a:gd name="connsiteX86" fmla="*/ 218914 w 1421582"/>
              <a:gd name="connsiteY86" fmla="*/ 607214 h 1979102"/>
              <a:gd name="connsiteX87" fmla="*/ 236131 w 1421582"/>
              <a:gd name="connsiteY87" fmla="*/ 627215 h 1979102"/>
              <a:gd name="connsiteX88" fmla="*/ 245869 w 1421582"/>
              <a:gd name="connsiteY88" fmla="*/ 650143 h 1979102"/>
              <a:gd name="connsiteX89" fmla="*/ 246257 w 1421582"/>
              <a:gd name="connsiteY89" fmla="*/ 650635 h 1979102"/>
              <a:gd name="connsiteX90" fmla="*/ 287780 w 1421582"/>
              <a:gd name="connsiteY90" fmla="*/ 796597 h 1979102"/>
              <a:gd name="connsiteX91" fmla="*/ 306516 w 1421582"/>
              <a:gd name="connsiteY91" fmla="*/ 820269 h 1979102"/>
              <a:gd name="connsiteX92" fmla="*/ 307364 w 1421582"/>
              <a:gd name="connsiteY92" fmla="*/ 820570 h 1979102"/>
              <a:gd name="connsiteX93" fmla="*/ 326897 w 1421582"/>
              <a:gd name="connsiteY93" fmla="*/ 825334 h 1979102"/>
              <a:gd name="connsiteX94" fmla="*/ 347785 w 1421582"/>
              <a:gd name="connsiteY94" fmla="*/ 829891 h 1979102"/>
              <a:gd name="connsiteX95" fmla="*/ 389561 w 1421582"/>
              <a:gd name="connsiteY95" fmla="*/ 838879 h 1979102"/>
              <a:gd name="connsiteX96" fmla="*/ 472859 w 1421582"/>
              <a:gd name="connsiteY96" fmla="*/ 857488 h 1979102"/>
              <a:gd name="connsiteX97" fmla="*/ 555904 w 1421582"/>
              <a:gd name="connsiteY97" fmla="*/ 877110 h 1979102"/>
              <a:gd name="connsiteX98" fmla="*/ 597300 w 1421582"/>
              <a:gd name="connsiteY98" fmla="*/ 887111 h 1979102"/>
              <a:gd name="connsiteX99" fmla="*/ 617935 w 1421582"/>
              <a:gd name="connsiteY99" fmla="*/ 892175 h 1979102"/>
              <a:gd name="connsiteX100" fmla="*/ 638063 w 1421582"/>
              <a:gd name="connsiteY100" fmla="*/ 896859 h 1979102"/>
              <a:gd name="connsiteX101" fmla="*/ 721614 w 1421582"/>
              <a:gd name="connsiteY101" fmla="*/ 912683 h 1979102"/>
              <a:gd name="connsiteX102" fmla="*/ 805166 w 1421582"/>
              <a:gd name="connsiteY102" fmla="*/ 923064 h 1979102"/>
              <a:gd name="connsiteX103" fmla="*/ 847195 w 1421582"/>
              <a:gd name="connsiteY103" fmla="*/ 924709 h 1979102"/>
              <a:gd name="connsiteX104" fmla="*/ 861499 w 1421582"/>
              <a:gd name="connsiteY104" fmla="*/ 924149 h 1979102"/>
              <a:gd name="connsiteX105" fmla="*/ 861499 w 1421582"/>
              <a:gd name="connsiteY105" fmla="*/ 900783 h 1979102"/>
              <a:gd name="connsiteX106" fmla="*/ 806685 w 1421582"/>
              <a:gd name="connsiteY106" fmla="*/ 755074 h 1979102"/>
              <a:gd name="connsiteX107" fmla="*/ 711354 w 1421582"/>
              <a:gd name="connsiteY107" fmla="*/ 594339 h 1979102"/>
              <a:gd name="connsiteX108" fmla="*/ 709810 w 1421582"/>
              <a:gd name="connsiteY108" fmla="*/ 583424 h 1979102"/>
              <a:gd name="connsiteX109" fmla="*/ 699682 w 1421582"/>
              <a:gd name="connsiteY109" fmla="*/ 569979 h 1979102"/>
              <a:gd name="connsiteX110" fmla="*/ 694270 w 1421582"/>
              <a:gd name="connsiteY110" fmla="*/ 482519 h 1979102"/>
              <a:gd name="connsiteX111" fmla="*/ 700654 w 1421582"/>
              <a:gd name="connsiteY111" fmla="*/ 472378 h 1979102"/>
              <a:gd name="connsiteX112" fmla="*/ 701771 w 1421582"/>
              <a:gd name="connsiteY112" fmla="*/ 449827 h 1979102"/>
              <a:gd name="connsiteX113" fmla="*/ 715411 w 1421582"/>
              <a:gd name="connsiteY113" fmla="*/ 393145 h 1979102"/>
              <a:gd name="connsiteX114" fmla="*/ 783255 w 1421582"/>
              <a:gd name="connsiteY114" fmla="*/ 281469 h 1979102"/>
              <a:gd name="connsiteX115" fmla="*/ 815426 w 1421582"/>
              <a:gd name="connsiteY115" fmla="*/ 253821 h 1979102"/>
              <a:gd name="connsiteX116" fmla="*/ 802765 w 1421582"/>
              <a:gd name="connsiteY116" fmla="*/ 147650 h 1979102"/>
              <a:gd name="connsiteX117" fmla="*/ 796811 w 1421582"/>
              <a:gd name="connsiteY117" fmla="*/ 24126 h 1979102"/>
              <a:gd name="connsiteX118" fmla="*/ 809185 w 1421582"/>
              <a:gd name="connsiteY118" fmla="*/ 3065 h 19791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</a:cxnLst>
            <a:rect l="l" t="t" r="r" b="b"/>
            <a:pathLst>
              <a:path w="1421582" h="1979102">
                <a:moveTo>
                  <a:pt x="229095" y="628859"/>
                </a:moveTo>
                <a:lnTo>
                  <a:pt x="243068" y="646589"/>
                </a:lnTo>
                <a:lnTo>
                  <a:pt x="231447" y="630760"/>
                </a:lnTo>
                <a:close/>
                <a:moveTo>
                  <a:pt x="809185" y="3065"/>
                </a:moveTo>
                <a:cubicBezTo>
                  <a:pt x="816211" y="-1002"/>
                  <a:pt x="824915" y="-1382"/>
                  <a:pt x="831624" y="4125"/>
                </a:cubicBezTo>
                <a:lnTo>
                  <a:pt x="838066" y="9001"/>
                </a:lnTo>
                <a:lnTo>
                  <a:pt x="832384" y="4125"/>
                </a:lnTo>
                <a:lnTo>
                  <a:pt x="832257" y="3998"/>
                </a:lnTo>
                <a:cubicBezTo>
                  <a:pt x="854664" y="20455"/>
                  <a:pt x="877830" y="35899"/>
                  <a:pt x="901124" y="50964"/>
                </a:cubicBezTo>
                <a:cubicBezTo>
                  <a:pt x="924543" y="66029"/>
                  <a:pt x="948090" y="80587"/>
                  <a:pt x="971762" y="95272"/>
                </a:cubicBezTo>
                <a:cubicBezTo>
                  <a:pt x="995435" y="109956"/>
                  <a:pt x="1019108" y="124641"/>
                  <a:pt x="1042655" y="139832"/>
                </a:cubicBezTo>
                <a:lnTo>
                  <a:pt x="1091872" y="173507"/>
                </a:lnTo>
                <a:lnTo>
                  <a:pt x="1177350" y="192875"/>
                </a:lnTo>
                <a:lnTo>
                  <a:pt x="1211027" y="212830"/>
                </a:lnTo>
                <a:lnTo>
                  <a:pt x="1247355" y="164265"/>
                </a:lnTo>
                <a:lnTo>
                  <a:pt x="1295334" y="100715"/>
                </a:lnTo>
                <a:lnTo>
                  <a:pt x="1307360" y="84891"/>
                </a:lnTo>
                <a:lnTo>
                  <a:pt x="1313437" y="76915"/>
                </a:lnTo>
                <a:lnTo>
                  <a:pt x="1315209" y="74510"/>
                </a:lnTo>
                <a:cubicBezTo>
                  <a:pt x="1315969" y="73624"/>
                  <a:pt x="1316728" y="72611"/>
                  <a:pt x="1317614" y="71725"/>
                </a:cubicBezTo>
                <a:cubicBezTo>
                  <a:pt x="1319260" y="69953"/>
                  <a:pt x="1321286" y="68307"/>
                  <a:pt x="1323564" y="67041"/>
                </a:cubicBezTo>
                <a:cubicBezTo>
                  <a:pt x="1332426" y="61724"/>
                  <a:pt x="1343693" y="61724"/>
                  <a:pt x="1352807" y="66282"/>
                </a:cubicBezTo>
                <a:cubicBezTo>
                  <a:pt x="1357365" y="68687"/>
                  <a:pt x="1361542" y="72105"/>
                  <a:pt x="1364454" y="76536"/>
                </a:cubicBezTo>
                <a:cubicBezTo>
                  <a:pt x="1367366" y="80840"/>
                  <a:pt x="1369138" y="86030"/>
                  <a:pt x="1369644" y="91094"/>
                </a:cubicBezTo>
                <a:lnTo>
                  <a:pt x="1369138" y="88562"/>
                </a:lnTo>
                <a:cubicBezTo>
                  <a:pt x="1373822" y="102867"/>
                  <a:pt x="1377746" y="116792"/>
                  <a:pt x="1381544" y="130971"/>
                </a:cubicBezTo>
                <a:cubicBezTo>
                  <a:pt x="1385342" y="145022"/>
                  <a:pt x="1388886" y="159201"/>
                  <a:pt x="1392178" y="173506"/>
                </a:cubicBezTo>
                <a:cubicBezTo>
                  <a:pt x="1398634" y="201989"/>
                  <a:pt x="1404078" y="230726"/>
                  <a:pt x="1408762" y="259716"/>
                </a:cubicBezTo>
                <a:cubicBezTo>
                  <a:pt x="1417623" y="317569"/>
                  <a:pt x="1422560" y="376308"/>
                  <a:pt x="1421421" y="435174"/>
                </a:cubicBezTo>
                <a:cubicBezTo>
                  <a:pt x="1420281" y="493913"/>
                  <a:pt x="1413319" y="553032"/>
                  <a:pt x="1398507" y="610378"/>
                </a:cubicBezTo>
                <a:cubicBezTo>
                  <a:pt x="1397621" y="613923"/>
                  <a:pt x="1396609" y="617594"/>
                  <a:pt x="1395596" y="621265"/>
                </a:cubicBezTo>
                <a:lnTo>
                  <a:pt x="1394077" y="626835"/>
                </a:lnTo>
                <a:cubicBezTo>
                  <a:pt x="1394077" y="627215"/>
                  <a:pt x="1393570" y="628481"/>
                  <a:pt x="1393570" y="628481"/>
                </a:cubicBezTo>
                <a:lnTo>
                  <a:pt x="1393064" y="629747"/>
                </a:lnTo>
                <a:lnTo>
                  <a:pt x="1392178" y="632279"/>
                </a:lnTo>
                <a:lnTo>
                  <a:pt x="1384835" y="652660"/>
                </a:lnTo>
                <a:lnTo>
                  <a:pt x="1370404" y="693550"/>
                </a:lnTo>
                <a:lnTo>
                  <a:pt x="1341920" y="775582"/>
                </a:lnTo>
                <a:lnTo>
                  <a:pt x="1327869" y="816598"/>
                </a:lnTo>
                <a:lnTo>
                  <a:pt x="1324324" y="826852"/>
                </a:lnTo>
                <a:cubicBezTo>
                  <a:pt x="1323185" y="830270"/>
                  <a:pt x="1322172" y="833435"/>
                  <a:pt x="1321286" y="836727"/>
                </a:cubicBezTo>
                <a:cubicBezTo>
                  <a:pt x="1319513" y="843310"/>
                  <a:pt x="1317994" y="850019"/>
                  <a:pt x="1316855" y="856855"/>
                </a:cubicBezTo>
                <a:cubicBezTo>
                  <a:pt x="1312424" y="884199"/>
                  <a:pt x="1313184" y="912682"/>
                  <a:pt x="1315589" y="941166"/>
                </a:cubicBezTo>
                <a:cubicBezTo>
                  <a:pt x="1318121" y="969649"/>
                  <a:pt x="1322172" y="998259"/>
                  <a:pt x="1326223" y="1026869"/>
                </a:cubicBezTo>
                <a:cubicBezTo>
                  <a:pt x="1330274" y="1055606"/>
                  <a:pt x="1334325" y="1084343"/>
                  <a:pt x="1337616" y="1113206"/>
                </a:cubicBezTo>
                <a:cubicBezTo>
                  <a:pt x="1344326" y="1170932"/>
                  <a:pt x="1348123" y="1229165"/>
                  <a:pt x="1347364" y="1287271"/>
                </a:cubicBezTo>
                <a:cubicBezTo>
                  <a:pt x="1346858" y="1345377"/>
                  <a:pt x="1341667" y="1403357"/>
                  <a:pt x="1332679" y="1460704"/>
                </a:cubicBezTo>
                <a:lnTo>
                  <a:pt x="1331093" y="1460506"/>
                </a:lnTo>
                <a:lnTo>
                  <a:pt x="1318792" y="1516595"/>
                </a:lnTo>
                <a:cubicBezTo>
                  <a:pt x="1236457" y="1792736"/>
                  <a:pt x="861499" y="1979102"/>
                  <a:pt x="861499" y="1979102"/>
                </a:cubicBezTo>
                <a:lnTo>
                  <a:pt x="861499" y="1204207"/>
                </a:lnTo>
                <a:lnTo>
                  <a:pt x="772434" y="1177044"/>
                </a:lnTo>
                <a:cubicBezTo>
                  <a:pt x="685658" y="1149390"/>
                  <a:pt x="609785" y="1121909"/>
                  <a:pt x="579450" y="1108902"/>
                </a:cubicBezTo>
                <a:cubicBezTo>
                  <a:pt x="460579" y="1058138"/>
                  <a:pt x="229167" y="944331"/>
                  <a:pt x="193848" y="912809"/>
                </a:cubicBezTo>
                <a:cubicBezTo>
                  <a:pt x="173213" y="894326"/>
                  <a:pt x="150806" y="878123"/>
                  <a:pt x="126753" y="864324"/>
                </a:cubicBezTo>
                <a:cubicBezTo>
                  <a:pt x="104220" y="851411"/>
                  <a:pt x="68141" y="830270"/>
                  <a:pt x="33834" y="802167"/>
                </a:cubicBezTo>
                <a:lnTo>
                  <a:pt x="33432" y="801723"/>
                </a:lnTo>
                <a:lnTo>
                  <a:pt x="33835" y="802294"/>
                </a:lnTo>
                <a:lnTo>
                  <a:pt x="33455" y="802167"/>
                </a:lnTo>
                <a:cubicBezTo>
                  <a:pt x="26239" y="797863"/>
                  <a:pt x="19657" y="792166"/>
                  <a:pt x="14213" y="785204"/>
                </a:cubicBezTo>
                <a:cubicBezTo>
                  <a:pt x="8770" y="778367"/>
                  <a:pt x="4845" y="770139"/>
                  <a:pt x="2440" y="761404"/>
                </a:cubicBezTo>
                <a:cubicBezTo>
                  <a:pt x="288" y="752669"/>
                  <a:pt x="-472" y="743428"/>
                  <a:pt x="288" y="734440"/>
                </a:cubicBezTo>
                <a:cubicBezTo>
                  <a:pt x="1047" y="725452"/>
                  <a:pt x="3199" y="716717"/>
                  <a:pt x="6111" y="708235"/>
                </a:cubicBezTo>
                <a:lnTo>
                  <a:pt x="20449" y="683092"/>
                </a:lnTo>
                <a:lnTo>
                  <a:pt x="18264" y="676713"/>
                </a:lnTo>
                <a:cubicBezTo>
                  <a:pt x="16112" y="663295"/>
                  <a:pt x="16491" y="649243"/>
                  <a:pt x="20669" y="635571"/>
                </a:cubicBezTo>
                <a:lnTo>
                  <a:pt x="22315" y="630507"/>
                </a:lnTo>
                <a:cubicBezTo>
                  <a:pt x="23074" y="628861"/>
                  <a:pt x="23834" y="627216"/>
                  <a:pt x="24593" y="625570"/>
                </a:cubicBezTo>
                <a:cubicBezTo>
                  <a:pt x="25353" y="623924"/>
                  <a:pt x="25986" y="622152"/>
                  <a:pt x="26999" y="620633"/>
                </a:cubicBezTo>
                <a:lnTo>
                  <a:pt x="29910" y="615949"/>
                </a:lnTo>
                <a:lnTo>
                  <a:pt x="31429" y="613670"/>
                </a:lnTo>
                <a:cubicBezTo>
                  <a:pt x="31936" y="612911"/>
                  <a:pt x="32569" y="612278"/>
                  <a:pt x="33202" y="611518"/>
                </a:cubicBezTo>
                <a:lnTo>
                  <a:pt x="36873" y="607341"/>
                </a:lnTo>
                <a:cubicBezTo>
                  <a:pt x="39405" y="604555"/>
                  <a:pt x="42316" y="602277"/>
                  <a:pt x="45101" y="599872"/>
                </a:cubicBezTo>
                <a:cubicBezTo>
                  <a:pt x="48266" y="597846"/>
                  <a:pt x="51304" y="595694"/>
                  <a:pt x="54596" y="594048"/>
                </a:cubicBezTo>
                <a:lnTo>
                  <a:pt x="59660" y="591770"/>
                </a:lnTo>
                <a:cubicBezTo>
                  <a:pt x="60546" y="591390"/>
                  <a:pt x="61305" y="590883"/>
                  <a:pt x="62191" y="590630"/>
                </a:cubicBezTo>
                <a:lnTo>
                  <a:pt x="64850" y="589871"/>
                </a:lnTo>
                <a:lnTo>
                  <a:pt x="70167" y="588352"/>
                </a:lnTo>
                <a:cubicBezTo>
                  <a:pt x="71939" y="587972"/>
                  <a:pt x="73711" y="587719"/>
                  <a:pt x="75484" y="587465"/>
                </a:cubicBezTo>
                <a:cubicBezTo>
                  <a:pt x="77256" y="587212"/>
                  <a:pt x="79028" y="586832"/>
                  <a:pt x="80801" y="586579"/>
                </a:cubicBezTo>
                <a:lnTo>
                  <a:pt x="86117" y="586579"/>
                </a:lnTo>
                <a:cubicBezTo>
                  <a:pt x="100422" y="586453"/>
                  <a:pt x="114095" y="589997"/>
                  <a:pt x="126247" y="595821"/>
                </a:cubicBezTo>
                <a:lnTo>
                  <a:pt x="128622" y="597503"/>
                </a:lnTo>
                <a:lnTo>
                  <a:pt x="168277" y="589744"/>
                </a:lnTo>
                <a:cubicBezTo>
                  <a:pt x="177265" y="589870"/>
                  <a:pt x="186380" y="591263"/>
                  <a:pt x="195115" y="594175"/>
                </a:cubicBezTo>
                <a:cubicBezTo>
                  <a:pt x="203849" y="597086"/>
                  <a:pt x="211951" y="601517"/>
                  <a:pt x="218914" y="607214"/>
                </a:cubicBezTo>
                <a:cubicBezTo>
                  <a:pt x="225877" y="612910"/>
                  <a:pt x="231700" y="619746"/>
                  <a:pt x="236131" y="627215"/>
                </a:cubicBezTo>
                <a:lnTo>
                  <a:pt x="245869" y="650143"/>
                </a:lnTo>
                <a:lnTo>
                  <a:pt x="246257" y="650635"/>
                </a:lnTo>
                <a:cubicBezTo>
                  <a:pt x="277906" y="725704"/>
                  <a:pt x="281957" y="774696"/>
                  <a:pt x="287780" y="796597"/>
                </a:cubicBezTo>
                <a:cubicBezTo>
                  <a:pt x="290565" y="806724"/>
                  <a:pt x="297274" y="815332"/>
                  <a:pt x="306516" y="820269"/>
                </a:cubicBezTo>
                <a:lnTo>
                  <a:pt x="307364" y="820570"/>
                </a:lnTo>
                <a:lnTo>
                  <a:pt x="326897" y="825334"/>
                </a:lnTo>
                <a:cubicBezTo>
                  <a:pt x="333860" y="826853"/>
                  <a:pt x="340822" y="828499"/>
                  <a:pt x="347785" y="829891"/>
                </a:cubicBezTo>
                <a:lnTo>
                  <a:pt x="389561" y="838879"/>
                </a:lnTo>
                <a:cubicBezTo>
                  <a:pt x="417285" y="845082"/>
                  <a:pt x="445135" y="851032"/>
                  <a:pt x="472859" y="857488"/>
                </a:cubicBezTo>
                <a:cubicBezTo>
                  <a:pt x="500583" y="863818"/>
                  <a:pt x="528307" y="870401"/>
                  <a:pt x="555904" y="877110"/>
                </a:cubicBezTo>
                <a:lnTo>
                  <a:pt x="597300" y="887111"/>
                </a:lnTo>
                <a:lnTo>
                  <a:pt x="617935" y="892175"/>
                </a:lnTo>
                <a:cubicBezTo>
                  <a:pt x="624771" y="893821"/>
                  <a:pt x="631860" y="895593"/>
                  <a:pt x="638063" y="896859"/>
                </a:cubicBezTo>
                <a:cubicBezTo>
                  <a:pt x="666293" y="902302"/>
                  <a:pt x="693764" y="907999"/>
                  <a:pt x="721614" y="912683"/>
                </a:cubicBezTo>
                <a:cubicBezTo>
                  <a:pt x="749338" y="917367"/>
                  <a:pt x="777189" y="921038"/>
                  <a:pt x="805166" y="923064"/>
                </a:cubicBezTo>
                <a:cubicBezTo>
                  <a:pt x="819218" y="924076"/>
                  <a:pt x="833143" y="924709"/>
                  <a:pt x="847195" y="924709"/>
                </a:cubicBezTo>
                <a:lnTo>
                  <a:pt x="861499" y="924149"/>
                </a:lnTo>
                <a:lnTo>
                  <a:pt x="861499" y="900783"/>
                </a:lnTo>
                <a:cubicBezTo>
                  <a:pt x="867956" y="846221"/>
                  <a:pt x="847701" y="791660"/>
                  <a:pt x="806685" y="755074"/>
                </a:cubicBezTo>
                <a:cubicBezTo>
                  <a:pt x="771365" y="723553"/>
                  <a:pt x="731346" y="672592"/>
                  <a:pt x="711354" y="594339"/>
                </a:cubicBezTo>
                <a:lnTo>
                  <a:pt x="709810" y="583424"/>
                </a:lnTo>
                <a:lnTo>
                  <a:pt x="699682" y="569979"/>
                </a:lnTo>
                <a:cubicBezTo>
                  <a:pt x="686833" y="543632"/>
                  <a:pt x="684016" y="512395"/>
                  <a:pt x="694270" y="482519"/>
                </a:cubicBezTo>
                <a:lnTo>
                  <a:pt x="700654" y="472378"/>
                </a:lnTo>
                <a:lnTo>
                  <a:pt x="701771" y="449827"/>
                </a:lnTo>
                <a:cubicBezTo>
                  <a:pt x="704461" y="430838"/>
                  <a:pt x="708955" y="411881"/>
                  <a:pt x="715411" y="393145"/>
                </a:cubicBezTo>
                <a:cubicBezTo>
                  <a:pt x="730159" y="350325"/>
                  <a:pt x="753563" y="312751"/>
                  <a:pt x="783255" y="281469"/>
                </a:cubicBezTo>
                <a:lnTo>
                  <a:pt x="815426" y="253821"/>
                </a:lnTo>
                <a:lnTo>
                  <a:pt x="802765" y="147650"/>
                </a:lnTo>
                <a:cubicBezTo>
                  <a:pt x="799351" y="106602"/>
                  <a:pt x="797381" y="65396"/>
                  <a:pt x="796811" y="24126"/>
                </a:cubicBezTo>
                <a:cubicBezTo>
                  <a:pt x="796811" y="14885"/>
                  <a:pt x="802160" y="7131"/>
                  <a:pt x="809185" y="3065"/>
                </a:cubicBez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1pPr>
            <a:lvl2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2pPr>
            <a:lvl3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3pPr>
            <a:lvl4pPr marL="0" indent="0">
              <a:lnSpc>
                <a:spcPct val="100000"/>
              </a:lnSpc>
              <a:spcAft>
                <a:spcPts val="0"/>
              </a:spcAft>
              <a:buNone/>
              <a:defRPr sz="100" b="0" i="0" cap="none" baseline="0">
                <a:noFill/>
                <a:latin typeface="+mj-lt"/>
              </a:defRPr>
            </a:lvl4pPr>
            <a:lvl5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5pPr>
            <a:lvl6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6pPr>
            <a:lvl7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7pPr>
            <a:lvl8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8pPr>
            <a:lvl9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482630AD-D6FA-C0A7-A709-CE67C931D498}"/>
              </a:ext>
            </a:extLst>
          </p:cNvPr>
          <p:cNvPicPr>
            <a:picLocks noChangeAspect="1"/>
          </p:cNvPicPr>
          <p:nvPr userDrawn="1"/>
        </p:nvPicPr>
        <p:blipFill rotWithShape="1"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t="-2032" b="-2032"/>
          <a:stretch>
            <a:fillRect/>
          </a:stretch>
        </p:blipFill>
        <p:spPr>
          <a:xfrm>
            <a:off x="11742813" y="170341"/>
            <a:ext cx="257691" cy="268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35571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V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4BC5D1BE-17CF-F916-FAB5-461C8F08340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58777" y="3000876"/>
            <a:ext cx="4243279" cy="3230197"/>
          </a:xfrm>
          <a:custGeom>
            <a:avLst/>
            <a:gdLst>
              <a:gd name="connsiteX0" fmla="*/ 52016 w 4243279"/>
              <a:gd name="connsiteY0" fmla="*/ 0 h 3230197"/>
              <a:gd name="connsiteX1" fmla="*/ 503789 w 4243279"/>
              <a:gd name="connsiteY1" fmla="*/ 0 h 3230197"/>
              <a:gd name="connsiteX2" fmla="*/ 689412 w 4243279"/>
              <a:gd name="connsiteY2" fmla="*/ 0 h 3230197"/>
              <a:gd name="connsiteX3" fmla="*/ 1106795 w 4243279"/>
              <a:gd name="connsiteY3" fmla="*/ 0 h 3230197"/>
              <a:gd name="connsiteX4" fmla="*/ 1141185 w 4243279"/>
              <a:gd name="connsiteY4" fmla="*/ 0 h 3230197"/>
              <a:gd name="connsiteX5" fmla="*/ 1493438 w 4243279"/>
              <a:gd name="connsiteY5" fmla="*/ 0 h 3230197"/>
              <a:gd name="connsiteX6" fmla="*/ 1558568 w 4243279"/>
              <a:gd name="connsiteY6" fmla="*/ 0 h 3230197"/>
              <a:gd name="connsiteX7" fmla="*/ 1910821 w 4243279"/>
              <a:gd name="connsiteY7" fmla="*/ 0 h 3230197"/>
              <a:gd name="connsiteX8" fmla="*/ 1945211 w 4243279"/>
              <a:gd name="connsiteY8" fmla="*/ 0 h 3230197"/>
              <a:gd name="connsiteX9" fmla="*/ 2362594 w 4243279"/>
              <a:gd name="connsiteY9" fmla="*/ 0 h 3230197"/>
              <a:gd name="connsiteX10" fmla="*/ 2548217 w 4243279"/>
              <a:gd name="connsiteY10" fmla="*/ 0 h 3230197"/>
              <a:gd name="connsiteX11" fmla="*/ 2999990 w 4243279"/>
              <a:gd name="connsiteY11" fmla="*/ 0 h 3230197"/>
              <a:gd name="connsiteX12" fmla="*/ 2999995 w 4243279"/>
              <a:gd name="connsiteY12" fmla="*/ 1 h 3230197"/>
              <a:gd name="connsiteX13" fmla="*/ 3357662 w 4243279"/>
              <a:gd name="connsiteY13" fmla="*/ 1 h 3230197"/>
              <a:gd name="connsiteX14" fmla="*/ 3417378 w 4243279"/>
              <a:gd name="connsiteY14" fmla="*/ 1 h 3230197"/>
              <a:gd name="connsiteX15" fmla="*/ 3544732 w 4243279"/>
              <a:gd name="connsiteY15" fmla="*/ 1 h 3230197"/>
              <a:gd name="connsiteX16" fmla="*/ 3809435 w 4243279"/>
              <a:gd name="connsiteY16" fmla="*/ 1 h 3230197"/>
              <a:gd name="connsiteX17" fmla="*/ 3996505 w 4243279"/>
              <a:gd name="connsiteY17" fmla="*/ 1 h 3230197"/>
              <a:gd name="connsiteX18" fmla="*/ 4039773 w 4243279"/>
              <a:gd name="connsiteY18" fmla="*/ 17852 h 3230197"/>
              <a:gd name="connsiteX19" fmla="*/ 4225435 w 4243279"/>
              <a:gd name="connsiteY19" fmla="*/ 203575 h 3230197"/>
              <a:gd name="connsiteX20" fmla="*/ 4243279 w 4243279"/>
              <a:gd name="connsiteY20" fmla="*/ 246858 h 3230197"/>
              <a:gd name="connsiteX21" fmla="*/ 4243279 w 4243279"/>
              <a:gd name="connsiteY21" fmla="*/ 260874 h 3230197"/>
              <a:gd name="connsiteX22" fmla="*/ 4243279 w 4243279"/>
              <a:gd name="connsiteY22" fmla="*/ 325022 h 3230197"/>
              <a:gd name="connsiteX23" fmla="*/ 4243279 w 4243279"/>
              <a:gd name="connsiteY23" fmla="*/ 475029 h 3230197"/>
              <a:gd name="connsiteX24" fmla="*/ 4243279 w 4243279"/>
              <a:gd name="connsiteY24" fmla="*/ 748027 h 3230197"/>
              <a:gd name="connsiteX25" fmla="*/ 4243279 w 4243279"/>
              <a:gd name="connsiteY25" fmla="*/ 795708 h 3230197"/>
              <a:gd name="connsiteX26" fmla="*/ 4243279 w 4243279"/>
              <a:gd name="connsiteY26" fmla="*/ 945715 h 3230197"/>
              <a:gd name="connsiteX27" fmla="*/ 4243279 w 4243279"/>
              <a:gd name="connsiteY27" fmla="*/ 976199 h 3230197"/>
              <a:gd name="connsiteX28" fmla="*/ 4243279 w 4243279"/>
              <a:gd name="connsiteY28" fmla="*/ 1281717 h 3230197"/>
              <a:gd name="connsiteX29" fmla="*/ 4243279 w 4243279"/>
              <a:gd name="connsiteY29" fmla="*/ 1295733 h 3230197"/>
              <a:gd name="connsiteX30" fmla="*/ 4243279 w 4243279"/>
              <a:gd name="connsiteY30" fmla="*/ 1359881 h 3230197"/>
              <a:gd name="connsiteX31" fmla="*/ 4243279 w 4243279"/>
              <a:gd name="connsiteY31" fmla="*/ 1446884 h 3230197"/>
              <a:gd name="connsiteX32" fmla="*/ 4243279 w 4243279"/>
              <a:gd name="connsiteY32" fmla="*/ 1478130 h 3230197"/>
              <a:gd name="connsiteX33" fmla="*/ 4243279 w 4243279"/>
              <a:gd name="connsiteY33" fmla="*/ 1492147 h 3230197"/>
              <a:gd name="connsiteX34" fmla="*/ 4243279 w 4243279"/>
              <a:gd name="connsiteY34" fmla="*/ 1509888 h 3230197"/>
              <a:gd name="connsiteX35" fmla="*/ 4243279 w 4243279"/>
              <a:gd name="connsiteY35" fmla="*/ 1642153 h 3230197"/>
              <a:gd name="connsiteX36" fmla="*/ 4243279 w 4243279"/>
              <a:gd name="connsiteY36" fmla="*/ 1706301 h 3230197"/>
              <a:gd name="connsiteX37" fmla="*/ 4243279 w 4243279"/>
              <a:gd name="connsiteY37" fmla="*/ 1782886 h 3230197"/>
              <a:gd name="connsiteX38" fmla="*/ 4243279 w 4243279"/>
              <a:gd name="connsiteY38" fmla="*/ 1830567 h 3230197"/>
              <a:gd name="connsiteX39" fmla="*/ 4243279 w 4243279"/>
              <a:gd name="connsiteY39" fmla="*/ 1980574 h 3230197"/>
              <a:gd name="connsiteX40" fmla="*/ 4243279 w 4243279"/>
              <a:gd name="connsiteY40" fmla="*/ 2011058 h 3230197"/>
              <a:gd name="connsiteX41" fmla="*/ 4243279 w 4243279"/>
              <a:gd name="connsiteY41" fmla="*/ 2129306 h 3230197"/>
              <a:gd name="connsiteX42" fmla="*/ 4243279 w 4243279"/>
              <a:gd name="connsiteY42" fmla="*/ 2143323 h 3230197"/>
              <a:gd name="connsiteX43" fmla="*/ 4243279 w 4243279"/>
              <a:gd name="connsiteY43" fmla="*/ 2481743 h 3230197"/>
              <a:gd name="connsiteX44" fmla="*/ 4243279 w 4243279"/>
              <a:gd name="connsiteY44" fmla="*/ 2512989 h 3230197"/>
              <a:gd name="connsiteX45" fmla="*/ 4243279 w 4243279"/>
              <a:gd name="connsiteY45" fmla="*/ 2527006 h 3230197"/>
              <a:gd name="connsiteX46" fmla="*/ 4243279 w 4243279"/>
              <a:gd name="connsiteY46" fmla="*/ 2677012 h 3230197"/>
              <a:gd name="connsiteX47" fmla="*/ 4243279 w 4243279"/>
              <a:gd name="connsiteY47" fmla="*/ 2741160 h 3230197"/>
              <a:gd name="connsiteX48" fmla="*/ 4243279 w 4243279"/>
              <a:gd name="connsiteY48" fmla="*/ 3164165 h 3230197"/>
              <a:gd name="connsiteX49" fmla="*/ 4243279 w 4243279"/>
              <a:gd name="connsiteY49" fmla="*/ 3178182 h 3230197"/>
              <a:gd name="connsiteX50" fmla="*/ 4191264 w 4243279"/>
              <a:gd name="connsiteY50" fmla="*/ 3230197 h 3230197"/>
              <a:gd name="connsiteX51" fmla="*/ 3739491 w 4243279"/>
              <a:gd name="connsiteY51" fmla="*/ 3230197 h 3230197"/>
              <a:gd name="connsiteX52" fmla="*/ 3553868 w 4243279"/>
              <a:gd name="connsiteY52" fmla="*/ 3230197 h 3230197"/>
              <a:gd name="connsiteX53" fmla="*/ 3136485 w 4243279"/>
              <a:gd name="connsiteY53" fmla="*/ 3230197 h 3230197"/>
              <a:gd name="connsiteX54" fmla="*/ 3102095 w 4243279"/>
              <a:gd name="connsiteY54" fmla="*/ 3230197 h 3230197"/>
              <a:gd name="connsiteX55" fmla="*/ 2684712 w 4243279"/>
              <a:gd name="connsiteY55" fmla="*/ 3230197 h 3230197"/>
              <a:gd name="connsiteX56" fmla="*/ 1558568 w 4243279"/>
              <a:gd name="connsiteY56" fmla="*/ 3230197 h 3230197"/>
              <a:gd name="connsiteX57" fmla="*/ 1141185 w 4243279"/>
              <a:gd name="connsiteY57" fmla="*/ 3230197 h 3230197"/>
              <a:gd name="connsiteX58" fmla="*/ 1106795 w 4243279"/>
              <a:gd name="connsiteY58" fmla="*/ 3230197 h 3230197"/>
              <a:gd name="connsiteX59" fmla="*/ 689412 w 4243279"/>
              <a:gd name="connsiteY59" fmla="*/ 3230197 h 3230197"/>
              <a:gd name="connsiteX60" fmla="*/ 503789 w 4243279"/>
              <a:gd name="connsiteY60" fmla="*/ 3230197 h 3230197"/>
              <a:gd name="connsiteX61" fmla="*/ 52016 w 4243279"/>
              <a:gd name="connsiteY61" fmla="*/ 3230197 h 3230197"/>
              <a:gd name="connsiteX62" fmla="*/ 0 w 4243279"/>
              <a:gd name="connsiteY62" fmla="*/ 3178182 h 3230197"/>
              <a:gd name="connsiteX63" fmla="*/ 0 w 4243279"/>
              <a:gd name="connsiteY63" fmla="*/ 2755168 h 3230197"/>
              <a:gd name="connsiteX64" fmla="*/ 0 w 4243279"/>
              <a:gd name="connsiteY64" fmla="*/ 2741160 h 3230197"/>
              <a:gd name="connsiteX65" fmla="*/ 0 w 4243279"/>
              <a:gd name="connsiteY65" fmla="*/ 2677012 h 3230197"/>
              <a:gd name="connsiteX66" fmla="*/ 0 w 4243279"/>
              <a:gd name="connsiteY66" fmla="*/ 2527006 h 3230197"/>
              <a:gd name="connsiteX67" fmla="*/ 0 w 4243279"/>
              <a:gd name="connsiteY67" fmla="*/ 2253998 h 3230197"/>
              <a:gd name="connsiteX68" fmla="*/ 0 w 4243279"/>
              <a:gd name="connsiteY68" fmla="*/ 2143323 h 3230197"/>
              <a:gd name="connsiteX69" fmla="*/ 0 w 4243279"/>
              <a:gd name="connsiteY69" fmla="*/ 2103992 h 3230197"/>
              <a:gd name="connsiteX70" fmla="*/ 0 w 4243279"/>
              <a:gd name="connsiteY70" fmla="*/ 1720309 h 3230197"/>
              <a:gd name="connsiteX71" fmla="*/ 0 w 4243279"/>
              <a:gd name="connsiteY71" fmla="*/ 1706301 h 3230197"/>
              <a:gd name="connsiteX72" fmla="*/ 0 w 4243279"/>
              <a:gd name="connsiteY72" fmla="*/ 1642153 h 3230197"/>
              <a:gd name="connsiteX73" fmla="*/ 0 w 4243279"/>
              <a:gd name="connsiteY73" fmla="*/ 1509888 h 3230197"/>
              <a:gd name="connsiteX74" fmla="*/ 0 w 4243279"/>
              <a:gd name="connsiteY74" fmla="*/ 1492147 h 3230197"/>
              <a:gd name="connsiteX75" fmla="*/ 0 w 4243279"/>
              <a:gd name="connsiteY75" fmla="*/ 1359881 h 3230197"/>
              <a:gd name="connsiteX76" fmla="*/ 0 w 4243279"/>
              <a:gd name="connsiteY76" fmla="*/ 1295733 h 3230197"/>
              <a:gd name="connsiteX77" fmla="*/ 0 w 4243279"/>
              <a:gd name="connsiteY77" fmla="*/ 1219139 h 3230197"/>
              <a:gd name="connsiteX78" fmla="*/ 0 w 4243279"/>
              <a:gd name="connsiteY78" fmla="*/ 1086874 h 3230197"/>
              <a:gd name="connsiteX79" fmla="*/ 0 w 4243279"/>
              <a:gd name="connsiteY79" fmla="*/ 1069133 h 3230197"/>
              <a:gd name="connsiteX80" fmla="*/ 0 w 4243279"/>
              <a:gd name="connsiteY80" fmla="*/ 475029 h 3230197"/>
              <a:gd name="connsiteX81" fmla="*/ 0 w 4243279"/>
              <a:gd name="connsiteY81" fmla="*/ 325022 h 3230197"/>
              <a:gd name="connsiteX82" fmla="*/ 0 w 4243279"/>
              <a:gd name="connsiteY82" fmla="*/ 260874 h 3230197"/>
              <a:gd name="connsiteX83" fmla="*/ 0 w 4243279"/>
              <a:gd name="connsiteY83" fmla="*/ 52015 h 3230197"/>
              <a:gd name="connsiteX84" fmla="*/ 52016 w 4243279"/>
              <a:gd name="connsiteY84" fmla="*/ 0 h 32301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</a:cxnLst>
            <a:rect l="l" t="t" r="r" b="b"/>
            <a:pathLst>
              <a:path w="4243279" h="3230197">
                <a:moveTo>
                  <a:pt x="52016" y="0"/>
                </a:moveTo>
                <a:lnTo>
                  <a:pt x="503789" y="0"/>
                </a:lnTo>
                <a:lnTo>
                  <a:pt x="689412" y="0"/>
                </a:lnTo>
                <a:lnTo>
                  <a:pt x="1106795" y="0"/>
                </a:lnTo>
                <a:lnTo>
                  <a:pt x="1141185" y="0"/>
                </a:lnTo>
                <a:lnTo>
                  <a:pt x="1493438" y="0"/>
                </a:lnTo>
                <a:lnTo>
                  <a:pt x="1558568" y="0"/>
                </a:lnTo>
                <a:lnTo>
                  <a:pt x="1910821" y="0"/>
                </a:lnTo>
                <a:lnTo>
                  <a:pt x="1945211" y="0"/>
                </a:lnTo>
                <a:lnTo>
                  <a:pt x="2362594" y="0"/>
                </a:lnTo>
                <a:lnTo>
                  <a:pt x="2548217" y="0"/>
                </a:lnTo>
                <a:lnTo>
                  <a:pt x="2999990" y="0"/>
                </a:lnTo>
                <a:lnTo>
                  <a:pt x="2999995" y="1"/>
                </a:lnTo>
                <a:lnTo>
                  <a:pt x="3357662" y="1"/>
                </a:lnTo>
                <a:lnTo>
                  <a:pt x="3417378" y="1"/>
                </a:lnTo>
                <a:lnTo>
                  <a:pt x="3544732" y="1"/>
                </a:lnTo>
                <a:lnTo>
                  <a:pt x="3809435" y="1"/>
                </a:lnTo>
                <a:lnTo>
                  <a:pt x="3996505" y="1"/>
                </a:lnTo>
                <a:cubicBezTo>
                  <a:pt x="4012762" y="1"/>
                  <a:pt x="4028285" y="6481"/>
                  <a:pt x="4039773" y="17852"/>
                </a:cubicBezTo>
                <a:lnTo>
                  <a:pt x="4225435" y="203575"/>
                </a:lnTo>
                <a:cubicBezTo>
                  <a:pt x="4236923" y="215068"/>
                  <a:pt x="4243279" y="230596"/>
                  <a:pt x="4243279" y="246858"/>
                </a:cubicBezTo>
                <a:lnTo>
                  <a:pt x="4243279" y="260874"/>
                </a:lnTo>
                <a:lnTo>
                  <a:pt x="4243279" y="325022"/>
                </a:lnTo>
                <a:lnTo>
                  <a:pt x="4243279" y="475029"/>
                </a:lnTo>
                <a:lnTo>
                  <a:pt x="4243279" y="748027"/>
                </a:lnTo>
                <a:lnTo>
                  <a:pt x="4243279" y="795708"/>
                </a:lnTo>
                <a:lnTo>
                  <a:pt x="4243279" y="945715"/>
                </a:lnTo>
                <a:lnTo>
                  <a:pt x="4243279" y="976199"/>
                </a:lnTo>
                <a:lnTo>
                  <a:pt x="4243279" y="1281717"/>
                </a:lnTo>
                <a:lnTo>
                  <a:pt x="4243279" y="1295733"/>
                </a:lnTo>
                <a:lnTo>
                  <a:pt x="4243279" y="1359881"/>
                </a:lnTo>
                <a:lnTo>
                  <a:pt x="4243279" y="1446884"/>
                </a:lnTo>
                <a:lnTo>
                  <a:pt x="4243279" y="1478130"/>
                </a:lnTo>
                <a:lnTo>
                  <a:pt x="4243279" y="1492147"/>
                </a:lnTo>
                <a:lnTo>
                  <a:pt x="4243279" y="1509888"/>
                </a:lnTo>
                <a:lnTo>
                  <a:pt x="4243279" y="1642153"/>
                </a:lnTo>
                <a:lnTo>
                  <a:pt x="4243279" y="1706301"/>
                </a:lnTo>
                <a:lnTo>
                  <a:pt x="4243279" y="1782886"/>
                </a:lnTo>
                <a:lnTo>
                  <a:pt x="4243279" y="1830567"/>
                </a:lnTo>
                <a:lnTo>
                  <a:pt x="4243279" y="1980574"/>
                </a:lnTo>
                <a:lnTo>
                  <a:pt x="4243279" y="2011058"/>
                </a:lnTo>
                <a:lnTo>
                  <a:pt x="4243279" y="2129306"/>
                </a:lnTo>
                <a:lnTo>
                  <a:pt x="4243279" y="2143323"/>
                </a:lnTo>
                <a:lnTo>
                  <a:pt x="4243279" y="2481743"/>
                </a:lnTo>
                <a:lnTo>
                  <a:pt x="4243279" y="2512989"/>
                </a:lnTo>
                <a:lnTo>
                  <a:pt x="4243279" y="2527006"/>
                </a:lnTo>
                <a:lnTo>
                  <a:pt x="4243279" y="2677012"/>
                </a:lnTo>
                <a:lnTo>
                  <a:pt x="4243279" y="2741160"/>
                </a:lnTo>
                <a:lnTo>
                  <a:pt x="4243279" y="3164165"/>
                </a:lnTo>
                <a:lnTo>
                  <a:pt x="4243279" y="3178182"/>
                </a:lnTo>
                <a:cubicBezTo>
                  <a:pt x="4243279" y="3206909"/>
                  <a:pt x="4219991" y="3230197"/>
                  <a:pt x="4191264" y="3230197"/>
                </a:cubicBezTo>
                <a:lnTo>
                  <a:pt x="3739491" y="3230197"/>
                </a:lnTo>
                <a:lnTo>
                  <a:pt x="3553868" y="3230197"/>
                </a:lnTo>
                <a:lnTo>
                  <a:pt x="3136485" y="3230197"/>
                </a:lnTo>
                <a:lnTo>
                  <a:pt x="3102095" y="3230197"/>
                </a:lnTo>
                <a:lnTo>
                  <a:pt x="2684712" y="3230197"/>
                </a:lnTo>
                <a:lnTo>
                  <a:pt x="1558568" y="3230197"/>
                </a:lnTo>
                <a:lnTo>
                  <a:pt x="1141185" y="3230197"/>
                </a:lnTo>
                <a:lnTo>
                  <a:pt x="1106795" y="3230197"/>
                </a:lnTo>
                <a:lnTo>
                  <a:pt x="689412" y="3230197"/>
                </a:lnTo>
                <a:lnTo>
                  <a:pt x="503789" y="3230197"/>
                </a:lnTo>
                <a:lnTo>
                  <a:pt x="52016" y="3230197"/>
                </a:lnTo>
                <a:cubicBezTo>
                  <a:pt x="23288" y="3230197"/>
                  <a:pt x="0" y="3206909"/>
                  <a:pt x="0" y="3178182"/>
                </a:cubicBezTo>
                <a:lnTo>
                  <a:pt x="0" y="2755168"/>
                </a:lnTo>
                <a:lnTo>
                  <a:pt x="0" y="2741160"/>
                </a:lnTo>
                <a:lnTo>
                  <a:pt x="0" y="2677012"/>
                </a:lnTo>
                <a:lnTo>
                  <a:pt x="0" y="2527006"/>
                </a:lnTo>
                <a:lnTo>
                  <a:pt x="0" y="2253998"/>
                </a:lnTo>
                <a:lnTo>
                  <a:pt x="0" y="2143323"/>
                </a:lnTo>
                <a:lnTo>
                  <a:pt x="0" y="2103992"/>
                </a:lnTo>
                <a:lnTo>
                  <a:pt x="0" y="1720309"/>
                </a:lnTo>
                <a:lnTo>
                  <a:pt x="0" y="1706301"/>
                </a:lnTo>
                <a:lnTo>
                  <a:pt x="0" y="1642153"/>
                </a:lnTo>
                <a:lnTo>
                  <a:pt x="0" y="1509888"/>
                </a:lnTo>
                <a:lnTo>
                  <a:pt x="0" y="1492147"/>
                </a:lnTo>
                <a:lnTo>
                  <a:pt x="0" y="1359881"/>
                </a:lnTo>
                <a:lnTo>
                  <a:pt x="0" y="1295733"/>
                </a:lnTo>
                <a:lnTo>
                  <a:pt x="0" y="1219139"/>
                </a:lnTo>
                <a:lnTo>
                  <a:pt x="0" y="1086874"/>
                </a:lnTo>
                <a:lnTo>
                  <a:pt x="0" y="1069133"/>
                </a:lnTo>
                <a:lnTo>
                  <a:pt x="0" y="475029"/>
                </a:lnTo>
                <a:lnTo>
                  <a:pt x="0" y="325022"/>
                </a:lnTo>
                <a:lnTo>
                  <a:pt x="0" y="260874"/>
                </a:lnTo>
                <a:lnTo>
                  <a:pt x="0" y="52015"/>
                </a:lnTo>
                <a:cubicBezTo>
                  <a:pt x="0" y="23288"/>
                  <a:pt x="23288" y="0"/>
                  <a:pt x="52016" y="0"/>
                </a:cubicBezTo>
                <a:close/>
              </a:path>
            </a:pathLst>
          </a:custGeom>
          <a:solidFill>
            <a:srgbClr val="FFFFFF"/>
          </a:solidFill>
        </p:spPr>
        <p:txBody>
          <a:bodyPr wrap="square" lIns="216000" tIns="1872000">
            <a:noAutofit/>
          </a:bodyPr>
          <a:lstStyle>
            <a:lvl1pPr marL="0" indent="0">
              <a:lnSpc>
                <a:spcPct val="110000"/>
              </a:lnSpc>
              <a:spcAft>
                <a:spcPts val="800"/>
              </a:spcAft>
              <a:buFont typeface="Arial" panose="020B0604020202020204" pitchFamily="34" charset="0"/>
              <a:buNone/>
              <a:defRPr lang="en-US" sz="1000" kern="1200" dirty="0" smtClean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1pPr>
            <a:lvl2pPr marL="285750" indent="-285750" algn="l" defTabSz="914400" rtl="0" eaLnBrk="1" latinLnBrk="0" hangingPunct="1">
              <a:lnSpc>
                <a:spcPct val="110000"/>
              </a:lnSpc>
              <a:spcAft>
                <a:spcPts val="800"/>
              </a:spcAft>
              <a:buClr>
                <a:srgbClr val="3D4955"/>
              </a:buClr>
              <a:buSzPct val="125000"/>
              <a:buFont typeface="Arial" panose="020B0604020202020204" pitchFamily="34" charset="0"/>
              <a:buBlip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</a:buBlip>
              <a:defRPr lang="en-US" sz="1000" kern="1200" dirty="0" smtClean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2pPr>
            <a:lvl3pPr marL="285750" indent="-285750" algn="l" defTabSz="914400" rtl="0" eaLnBrk="1" latinLnBrk="0" hangingPunct="1">
              <a:lnSpc>
                <a:spcPct val="110000"/>
              </a:lnSpc>
              <a:spcAft>
                <a:spcPts val="800"/>
              </a:spcAft>
              <a:buClr>
                <a:srgbClr val="3D4955"/>
              </a:buClr>
              <a:buSzPct val="125000"/>
              <a:buFont typeface="Arial" panose="020B0604020202020204" pitchFamily="34" charset="0"/>
              <a:buBlip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</a:buBlip>
              <a:defRPr lang="en-US" sz="1000" kern="1200" dirty="0" smtClean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3pPr>
            <a:lvl4pPr marL="285750" indent="-285750" algn="l" defTabSz="914400" rtl="0" eaLnBrk="1" latinLnBrk="0" hangingPunct="1">
              <a:lnSpc>
                <a:spcPct val="110000"/>
              </a:lnSpc>
              <a:spcAft>
                <a:spcPts val="800"/>
              </a:spcAft>
              <a:buClr>
                <a:srgbClr val="3D4955"/>
              </a:buClr>
              <a:buSzPct val="125000"/>
              <a:buBlip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</a:buBlip>
              <a:defRPr lang="en-US" sz="1000" kern="1200" dirty="0" smtClean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4pPr>
            <a:lvl5pPr marL="285750" indent="-285750" algn="l" defTabSz="914400" rtl="0" eaLnBrk="1" latinLnBrk="0" hangingPunct="1">
              <a:lnSpc>
                <a:spcPct val="110000"/>
              </a:lnSpc>
              <a:spcAft>
                <a:spcPts val="800"/>
              </a:spcAft>
              <a:buClr>
                <a:srgbClr val="3D4955"/>
              </a:buClr>
              <a:buSzPct val="125000"/>
              <a:buFont typeface="Arial" panose="020B0604020202020204" pitchFamily="34" charset="0"/>
              <a:buBlip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</a:buBlip>
              <a:defRPr lang="en-US" sz="1000" kern="1200" dirty="0" smtClean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5pPr>
            <a:lvl6pPr marL="285750" indent="-285750" algn="l" defTabSz="914400" rtl="0" eaLnBrk="1" latinLnBrk="0" hangingPunct="1">
              <a:lnSpc>
                <a:spcPct val="110000"/>
              </a:lnSpc>
              <a:spcAft>
                <a:spcPts val="800"/>
              </a:spcAft>
              <a:buClr>
                <a:srgbClr val="3D4955"/>
              </a:buClr>
              <a:buSzPct val="125000"/>
              <a:buFont typeface="Arial" panose="020B0604020202020204" pitchFamily="34" charset="0"/>
              <a:buBlip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</a:buBlip>
              <a:defRPr lang="en-US" sz="1000" kern="1200" dirty="0" smtClean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6pPr>
            <a:lvl7pPr marL="285750" indent="-285750" algn="l" defTabSz="914400" rtl="0" eaLnBrk="1" latinLnBrk="0" hangingPunct="1">
              <a:lnSpc>
                <a:spcPct val="110000"/>
              </a:lnSpc>
              <a:spcAft>
                <a:spcPts val="800"/>
              </a:spcAft>
              <a:buClr>
                <a:srgbClr val="3D4955"/>
              </a:buClr>
              <a:buSzPct val="125000"/>
              <a:buFont typeface="Arial" panose="020B0604020202020204" pitchFamily="34" charset="0"/>
              <a:buBlip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</a:buBlip>
              <a:defRPr lang="en-US" sz="1000" kern="1200" dirty="0" smtClean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7pPr>
            <a:lvl8pPr marL="285750" indent="-285750" algn="l" defTabSz="914400" rtl="0" eaLnBrk="1" latinLnBrk="0" hangingPunct="1">
              <a:lnSpc>
                <a:spcPct val="110000"/>
              </a:lnSpc>
              <a:spcAft>
                <a:spcPts val="800"/>
              </a:spcAft>
              <a:buClr>
                <a:srgbClr val="3D4955"/>
              </a:buClr>
              <a:buSzPct val="125000"/>
              <a:buFont typeface="Arial" panose="020B0604020202020204" pitchFamily="34" charset="0"/>
              <a:buBlip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</a:buBlip>
              <a:defRPr lang="en-US" sz="1000" kern="1200" dirty="0" smtClean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8pPr>
            <a:lvl9pPr marL="285750" indent="-285750" algn="l" defTabSz="914400" rtl="0" eaLnBrk="1" latinLnBrk="0" hangingPunct="1">
              <a:lnSpc>
                <a:spcPct val="110000"/>
              </a:lnSpc>
              <a:spcAft>
                <a:spcPts val="800"/>
              </a:spcAft>
              <a:buClr>
                <a:srgbClr val="3D4955"/>
              </a:buClr>
              <a:buSzPct val="125000"/>
              <a:buFont typeface="Arial" panose="020B0604020202020204" pitchFamily="34" charset="0"/>
              <a:buBlip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</a:buBlip>
              <a:defRPr lang="pt-PT" sz="1000" kern="1200" dirty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9pPr>
          </a:lstStyle>
          <a:p>
            <a:pPr lvl="0"/>
            <a:r>
              <a:rPr lang="en-US" dirty="0"/>
              <a:t>Donec </a:t>
            </a:r>
            <a:r>
              <a:rPr lang="en-US" dirty="0" err="1"/>
              <a:t>ullamcorper</a:t>
            </a:r>
            <a:r>
              <a:rPr lang="en-US" dirty="0"/>
              <a:t> </a:t>
            </a:r>
            <a:r>
              <a:rPr lang="en-US" dirty="0" err="1"/>
              <a:t>feugiat</a:t>
            </a:r>
            <a:r>
              <a:rPr lang="en-US" dirty="0"/>
              <a:t> </a:t>
            </a:r>
            <a:r>
              <a:rPr lang="en-US" dirty="0" err="1"/>
              <a:t>facilisis</a:t>
            </a:r>
            <a:r>
              <a:rPr lang="en-US" dirty="0"/>
              <a:t>. </a:t>
            </a:r>
            <a:r>
              <a:rPr lang="en-US" dirty="0" err="1"/>
              <a:t>Fusce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magna vitae ex </a:t>
            </a:r>
            <a:r>
              <a:rPr lang="en-US" dirty="0" err="1"/>
              <a:t>euismod</a:t>
            </a:r>
            <a:r>
              <a:rPr lang="en-US" dirty="0"/>
              <a:t> </a:t>
            </a:r>
            <a:r>
              <a:rPr lang="en-US" dirty="0" err="1"/>
              <a:t>ullamcorper</a:t>
            </a:r>
            <a:r>
              <a:rPr lang="en-US" dirty="0"/>
              <a:t>. Sed </a:t>
            </a:r>
            <a:r>
              <a:rPr lang="en-US" dirty="0" err="1"/>
              <a:t>pretium</a:t>
            </a:r>
            <a:r>
              <a:rPr lang="en-US" dirty="0"/>
              <a:t> </a:t>
            </a:r>
            <a:r>
              <a:rPr lang="en-US" dirty="0" err="1"/>
              <a:t>est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arcu</a:t>
            </a:r>
            <a:r>
              <a:rPr lang="en-US" dirty="0"/>
              <a:t> </a:t>
            </a:r>
            <a:r>
              <a:rPr lang="en-US" dirty="0" err="1"/>
              <a:t>feugiat</a:t>
            </a:r>
            <a:r>
              <a:rPr lang="en-US" dirty="0"/>
              <a:t>, sed </a:t>
            </a:r>
            <a:r>
              <a:rPr lang="en-US" dirty="0" err="1"/>
              <a:t>vehicula</a:t>
            </a:r>
            <a:r>
              <a:rPr lang="en-US" dirty="0"/>
              <a:t> ex maximus. </a:t>
            </a:r>
            <a:r>
              <a:rPr lang="en-US" dirty="0" err="1"/>
              <a:t>Praesent</a:t>
            </a:r>
            <a:r>
              <a:rPr lang="en-US" dirty="0"/>
              <a:t> </a:t>
            </a:r>
            <a:r>
              <a:rPr lang="en-US" dirty="0" err="1"/>
              <a:t>sem</a:t>
            </a:r>
            <a:r>
              <a:rPr lang="en-US" dirty="0"/>
              <a:t> </a:t>
            </a:r>
            <a:r>
              <a:rPr lang="en-US" dirty="0" err="1"/>
              <a:t>odio</a:t>
            </a:r>
            <a:r>
              <a:rPr lang="en-US" dirty="0"/>
              <a:t>, </a:t>
            </a:r>
            <a:r>
              <a:rPr lang="en-US" dirty="0" err="1"/>
              <a:t>mollis</a:t>
            </a:r>
            <a:r>
              <a:rPr lang="en-US" dirty="0"/>
              <a:t>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volutpat</a:t>
            </a:r>
            <a:r>
              <a:rPr lang="en-US" dirty="0"/>
              <a:t> </a:t>
            </a:r>
            <a:r>
              <a:rPr lang="en-US" dirty="0" err="1"/>
              <a:t>molestie</a:t>
            </a:r>
            <a:r>
              <a:rPr lang="en-US" dirty="0"/>
              <a:t>, </a:t>
            </a:r>
            <a:r>
              <a:rPr lang="en-US" dirty="0" err="1"/>
              <a:t>tempor</a:t>
            </a:r>
            <a:r>
              <a:rPr lang="en-US" dirty="0"/>
              <a:t> nec </a:t>
            </a:r>
            <a:r>
              <a:rPr lang="en-US" dirty="0" err="1"/>
              <a:t>arcu</a:t>
            </a:r>
            <a:r>
              <a:rPr lang="en-US" dirty="0"/>
              <a:t>. Aenean at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odio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</a:t>
            </a:r>
            <a:r>
              <a:rPr lang="en-US" dirty="0"/>
              <a:t> </a:t>
            </a:r>
            <a:r>
              <a:rPr lang="en-US" dirty="0" err="1"/>
              <a:t>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Maecenas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. </a:t>
            </a:r>
          </a:p>
        </p:txBody>
      </p:sp>
      <p:sp>
        <p:nvSpPr>
          <p:cNvPr id="4" name="Graphic 22">
            <a:extLst>
              <a:ext uri="{FF2B5EF4-FFF2-40B4-BE49-F238E27FC236}">
                <a16:creationId xmlns:a16="http://schemas.microsoft.com/office/drawing/2014/main" id="{83D2DA91-15DD-FA2E-BE7B-F8812CCAF80C}"/>
              </a:ext>
            </a:extLst>
          </p:cNvPr>
          <p:cNvSpPr/>
          <p:nvPr userDrawn="1"/>
        </p:nvSpPr>
        <p:spPr>
          <a:xfrm>
            <a:off x="-40351" y="636436"/>
            <a:ext cx="6687434" cy="697763"/>
          </a:xfrm>
          <a:custGeom>
            <a:avLst/>
            <a:gdLst>
              <a:gd name="connsiteX0" fmla="*/ 0 w 12190679"/>
              <a:gd name="connsiteY0" fmla="*/ 0 h 697763"/>
              <a:gd name="connsiteX1" fmla="*/ 9758504 w 12190679"/>
              <a:gd name="connsiteY1" fmla="*/ 0 h 697763"/>
              <a:gd name="connsiteX2" fmla="*/ 9904562 w 12190679"/>
              <a:gd name="connsiteY2" fmla="*/ 60536 h 697763"/>
              <a:gd name="connsiteX3" fmla="*/ 10481253 w 12190679"/>
              <a:gd name="connsiteY3" fmla="*/ 637227 h 697763"/>
              <a:gd name="connsiteX4" fmla="*/ 10627313 w 12190679"/>
              <a:gd name="connsiteY4" fmla="*/ 697763 h 697763"/>
              <a:gd name="connsiteX5" fmla="*/ 12190680 w 12190679"/>
              <a:gd name="connsiteY5" fmla="*/ 697763 h 697763"/>
              <a:gd name="connsiteX0" fmla="*/ 0 w 12190680"/>
              <a:gd name="connsiteY0" fmla="*/ 3805 h 701568"/>
              <a:gd name="connsiteX1" fmla="*/ 5093193 w 12190680"/>
              <a:gd name="connsiteY1" fmla="*/ 0 h 701568"/>
              <a:gd name="connsiteX2" fmla="*/ 9758504 w 12190680"/>
              <a:gd name="connsiteY2" fmla="*/ 3805 h 701568"/>
              <a:gd name="connsiteX3" fmla="*/ 9904562 w 12190680"/>
              <a:gd name="connsiteY3" fmla="*/ 64341 h 701568"/>
              <a:gd name="connsiteX4" fmla="*/ 10481253 w 12190680"/>
              <a:gd name="connsiteY4" fmla="*/ 641032 h 701568"/>
              <a:gd name="connsiteX5" fmla="*/ 10627313 w 12190680"/>
              <a:gd name="connsiteY5" fmla="*/ 701568 h 701568"/>
              <a:gd name="connsiteX6" fmla="*/ 12190680 w 12190680"/>
              <a:gd name="connsiteY6" fmla="*/ 701568 h 701568"/>
              <a:gd name="connsiteX0" fmla="*/ 0 w 7097487"/>
              <a:gd name="connsiteY0" fmla="*/ 0 h 701568"/>
              <a:gd name="connsiteX1" fmla="*/ 4665311 w 7097487"/>
              <a:gd name="connsiteY1" fmla="*/ 3805 h 701568"/>
              <a:gd name="connsiteX2" fmla="*/ 4811369 w 7097487"/>
              <a:gd name="connsiteY2" fmla="*/ 64341 h 701568"/>
              <a:gd name="connsiteX3" fmla="*/ 5388060 w 7097487"/>
              <a:gd name="connsiteY3" fmla="*/ 641032 h 701568"/>
              <a:gd name="connsiteX4" fmla="*/ 5534120 w 7097487"/>
              <a:gd name="connsiteY4" fmla="*/ 701568 h 701568"/>
              <a:gd name="connsiteX5" fmla="*/ 7097487 w 7097487"/>
              <a:gd name="connsiteY5" fmla="*/ 701568 h 701568"/>
              <a:gd name="connsiteX0" fmla="*/ 0 w 7097487"/>
              <a:gd name="connsiteY0" fmla="*/ 0 h 701568"/>
              <a:gd name="connsiteX1" fmla="*/ 819628 w 7097487"/>
              <a:gd name="connsiteY1" fmla="*/ 8359 h 701568"/>
              <a:gd name="connsiteX2" fmla="*/ 4665311 w 7097487"/>
              <a:gd name="connsiteY2" fmla="*/ 3805 h 701568"/>
              <a:gd name="connsiteX3" fmla="*/ 4811369 w 7097487"/>
              <a:gd name="connsiteY3" fmla="*/ 64341 h 701568"/>
              <a:gd name="connsiteX4" fmla="*/ 5388060 w 7097487"/>
              <a:gd name="connsiteY4" fmla="*/ 641032 h 701568"/>
              <a:gd name="connsiteX5" fmla="*/ 5534120 w 7097487"/>
              <a:gd name="connsiteY5" fmla="*/ 701568 h 701568"/>
              <a:gd name="connsiteX6" fmla="*/ 7097487 w 7097487"/>
              <a:gd name="connsiteY6" fmla="*/ 701568 h 701568"/>
              <a:gd name="connsiteX0" fmla="*/ 0 w 6277859"/>
              <a:gd name="connsiteY0" fmla="*/ 4554 h 697763"/>
              <a:gd name="connsiteX1" fmla="*/ 3845683 w 6277859"/>
              <a:gd name="connsiteY1" fmla="*/ 0 h 697763"/>
              <a:gd name="connsiteX2" fmla="*/ 3991741 w 6277859"/>
              <a:gd name="connsiteY2" fmla="*/ 60536 h 697763"/>
              <a:gd name="connsiteX3" fmla="*/ 4568432 w 6277859"/>
              <a:gd name="connsiteY3" fmla="*/ 637227 h 697763"/>
              <a:gd name="connsiteX4" fmla="*/ 4714492 w 6277859"/>
              <a:gd name="connsiteY4" fmla="*/ 697763 h 697763"/>
              <a:gd name="connsiteX5" fmla="*/ 6277859 w 6277859"/>
              <a:gd name="connsiteY5" fmla="*/ 697763 h 697763"/>
              <a:gd name="connsiteX0" fmla="*/ 0 w 6277859"/>
              <a:gd name="connsiteY0" fmla="*/ 4554 h 697763"/>
              <a:gd name="connsiteX1" fmla="*/ 441325 w 6277859"/>
              <a:gd name="connsiteY1" fmla="*/ 1379 h 697763"/>
              <a:gd name="connsiteX2" fmla="*/ 3845683 w 6277859"/>
              <a:gd name="connsiteY2" fmla="*/ 0 h 697763"/>
              <a:gd name="connsiteX3" fmla="*/ 3991741 w 6277859"/>
              <a:gd name="connsiteY3" fmla="*/ 60536 h 697763"/>
              <a:gd name="connsiteX4" fmla="*/ 4568432 w 6277859"/>
              <a:gd name="connsiteY4" fmla="*/ 637227 h 697763"/>
              <a:gd name="connsiteX5" fmla="*/ 4714492 w 6277859"/>
              <a:gd name="connsiteY5" fmla="*/ 697763 h 697763"/>
              <a:gd name="connsiteX6" fmla="*/ 6277859 w 6277859"/>
              <a:gd name="connsiteY6" fmla="*/ 697763 h 697763"/>
              <a:gd name="connsiteX0" fmla="*/ 0 w 5836534"/>
              <a:gd name="connsiteY0" fmla="*/ 1379 h 697763"/>
              <a:gd name="connsiteX1" fmla="*/ 3404358 w 5836534"/>
              <a:gd name="connsiteY1" fmla="*/ 0 h 697763"/>
              <a:gd name="connsiteX2" fmla="*/ 3550416 w 5836534"/>
              <a:gd name="connsiteY2" fmla="*/ 60536 h 697763"/>
              <a:gd name="connsiteX3" fmla="*/ 4127107 w 5836534"/>
              <a:gd name="connsiteY3" fmla="*/ 637227 h 697763"/>
              <a:gd name="connsiteX4" fmla="*/ 4273167 w 5836534"/>
              <a:gd name="connsiteY4" fmla="*/ 697763 h 697763"/>
              <a:gd name="connsiteX5" fmla="*/ 5836534 w 5836534"/>
              <a:gd name="connsiteY5" fmla="*/ 697763 h 697763"/>
              <a:gd name="connsiteX0" fmla="*/ 0 w 6687434"/>
              <a:gd name="connsiteY0" fmla="*/ 1379 h 697763"/>
              <a:gd name="connsiteX1" fmla="*/ 4255258 w 6687434"/>
              <a:gd name="connsiteY1" fmla="*/ 0 h 697763"/>
              <a:gd name="connsiteX2" fmla="*/ 4401316 w 6687434"/>
              <a:gd name="connsiteY2" fmla="*/ 60536 h 697763"/>
              <a:gd name="connsiteX3" fmla="*/ 4978007 w 6687434"/>
              <a:gd name="connsiteY3" fmla="*/ 637227 h 697763"/>
              <a:gd name="connsiteX4" fmla="*/ 5124067 w 6687434"/>
              <a:gd name="connsiteY4" fmla="*/ 697763 h 697763"/>
              <a:gd name="connsiteX5" fmla="*/ 6687434 w 6687434"/>
              <a:gd name="connsiteY5" fmla="*/ 697763 h 6977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687434" h="697763">
                <a:moveTo>
                  <a:pt x="0" y="1379"/>
                </a:moveTo>
                <a:lnTo>
                  <a:pt x="4255258" y="0"/>
                </a:lnTo>
                <a:cubicBezTo>
                  <a:pt x="4310041" y="0"/>
                  <a:pt x="4362657" y="21782"/>
                  <a:pt x="4401316" y="60536"/>
                </a:cubicBezTo>
                <a:lnTo>
                  <a:pt x="4978007" y="637227"/>
                </a:lnTo>
                <a:cubicBezTo>
                  <a:pt x="5016763" y="675981"/>
                  <a:pt x="5069283" y="697763"/>
                  <a:pt x="5124067" y="697763"/>
                </a:cubicBezTo>
                <a:lnTo>
                  <a:pt x="6687434" y="697763"/>
                </a:lnTo>
              </a:path>
            </a:pathLst>
          </a:custGeom>
          <a:noFill/>
          <a:ln w="6350" cap="rnd">
            <a:solidFill>
              <a:schemeClr val="tx2">
                <a:alpha val="40000"/>
              </a:schemeClr>
            </a:solidFill>
            <a:prstDash val="solid"/>
            <a:round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1" name="Title 46">
            <a:extLst>
              <a:ext uri="{FF2B5EF4-FFF2-40B4-BE49-F238E27FC236}">
                <a16:creationId xmlns:a16="http://schemas.microsoft.com/office/drawing/2014/main" id="{7B2AB1AA-98BF-5C25-EC4C-AFB3D092155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68302" y="834418"/>
            <a:ext cx="4126189" cy="1585562"/>
          </a:xfrm>
        </p:spPr>
        <p:txBody>
          <a:bodyPr anchor="b">
            <a:noAutofit/>
          </a:bodyPr>
          <a:lstStyle>
            <a:lvl1pPr algn="l">
              <a:defRPr/>
            </a:lvl1pPr>
          </a:lstStyle>
          <a:p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</a:t>
            </a:r>
            <a:r>
              <a:rPr lang="en-US" dirty="0"/>
              <a:t> </a:t>
            </a:r>
            <a:r>
              <a:rPr lang="en-US" dirty="0" err="1"/>
              <a:t>piscing</a:t>
            </a:r>
            <a:r>
              <a:rPr lang="en-US" dirty="0"/>
              <a:t> </a:t>
            </a:r>
            <a:r>
              <a:rPr lang="en-US" dirty="0" err="1"/>
              <a:t>elit</a:t>
            </a:r>
            <a:endParaRPr lang="en-US" dirty="0"/>
          </a:p>
        </p:txBody>
      </p:sp>
      <p:sp>
        <p:nvSpPr>
          <p:cNvPr id="66" name="Freeform: Shape 65">
            <a:extLst>
              <a:ext uri="{FF2B5EF4-FFF2-40B4-BE49-F238E27FC236}">
                <a16:creationId xmlns:a16="http://schemas.microsoft.com/office/drawing/2014/main" id="{83BAD31E-A9FC-0801-BF0C-3D776FCF91F3}"/>
              </a:ext>
            </a:extLst>
          </p:cNvPr>
          <p:cNvSpPr/>
          <p:nvPr userDrawn="1"/>
        </p:nvSpPr>
        <p:spPr>
          <a:xfrm>
            <a:off x="4971257" y="0"/>
            <a:ext cx="7220743" cy="6858000"/>
          </a:xfrm>
          <a:custGeom>
            <a:avLst/>
            <a:gdLst>
              <a:gd name="connsiteX0" fmla="*/ 331706 w 7220743"/>
              <a:gd name="connsiteY0" fmla="*/ 0 h 6858000"/>
              <a:gd name="connsiteX1" fmla="*/ 2388671 w 7220743"/>
              <a:gd name="connsiteY1" fmla="*/ 0 h 6858000"/>
              <a:gd name="connsiteX2" fmla="*/ 2388672 w 7220743"/>
              <a:gd name="connsiteY2" fmla="*/ 0 h 6858000"/>
              <a:gd name="connsiteX3" fmla="*/ 4796207 w 7220743"/>
              <a:gd name="connsiteY3" fmla="*/ 0 h 6858000"/>
              <a:gd name="connsiteX4" fmla="*/ 5168078 w 7220743"/>
              <a:gd name="connsiteY4" fmla="*/ 0 h 6858000"/>
              <a:gd name="connsiteX5" fmla="*/ 6884765 w 7220743"/>
              <a:gd name="connsiteY5" fmla="*/ 0 h 6858000"/>
              <a:gd name="connsiteX6" fmla="*/ 7220743 w 7220743"/>
              <a:gd name="connsiteY6" fmla="*/ 0 h 6858000"/>
              <a:gd name="connsiteX7" fmla="*/ 7220743 w 7220743"/>
              <a:gd name="connsiteY7" fmla="*/ 6858000 h 6858000"/>
              <a:gd name="connsiteX8" fmla="*/ 6884765 w 7220743"/>
              <a:gd name="connsiteY8" fmla="*/ 6858000 h 6858000"/>
              <a:gd name="connsiteX9" fmla="*/ 5168078 w 7220743"/>
              <a:gd name="connsiteY9" fmla="*/ 6858000 h 6858000"/>
              <a:gd name="connsiteX10" fmla="*/ 5080246 w 7220743"/>
              <a:gd name="connsiteY10" fmla="*/ 6858000 h 6858000"/>
              <a:gd name="connsiteX11" fmla="*/ 4227670 w 7220743"/>
              <a:gd name="connsiteY11" fmla="*/ 6858000 h 6858000"/>
              <a:gd name="connsiteX12" fmla="*/ 2739240 w 7220743"/>
              <a:gd name="connsiteY12" fmla="*/ 6858000 h 6858000"/>
              <a:gd name="connsiteX13" fmla="*/ 2423151 w 7220743"/>
              <a:gd name="connsiteY13" fmla="*/ 6858000 h 6858000"/>
              <a:gd name="connsiteX14" fmla="*/ 82146 w 7220743"/>
              <a:gd name="connsiteY14" fmla="*/ 6858000 h 6858000"/>
              <a:gd name="connsiteX15" fmla="*/ 0 w 7220743"/>
              <a:gd name="connsiteY15" fmla="*/ 6775827 h 6858000"/>
              <a:gd name="connsiteX16" fmla="*/ 0 w 7220743"/>
              <a:gd name="connsiteY16" fmla="*/ 5979531 h 6858000"/>
              <a:gd name="connsiteX17" fmla="*/ 0 w 7220743"/>
              <a:gd name="connsiteY17" fmla="*/ 5804277 h 6858000"/>
              <a:gd name="connsiteX18" fmla="*/ 0 w 7220743"/>
              <a:gd name="connsiteY18" fmla="*/ 5007981 h 6858000"/>
              <a:gd name="connsiteX19" fmla="*/ 0 w 7220743"/>
              <a:gd name="connsiteY19" fmla="*/ 2099663 h 6858000"/>
              <a:gd name="connsiteX20" fmla="*/ 0 w 7220743"/>
              <a:gd name="connsiteY20" fmla="*/ 1303367 h 6858000"/>
              <a:gd name="connsiteX21" fmla="*/ 0 w 7220743"/>
              <a:gd name="connsiteY21" fmla="*/ 1128113 h 6858000"/>
              <a:gd name="connsiteX22" fmla="*/ 0 w 7220743"/>
              <a:gd name="connsiteY22" fmla="*/ 331817 h 6858000"/>
              <a:gd name="connsiteX23" fmla="*/ 23985 w 7220743"/>
              <a:gd name="connsiteY23" fmla="*/ 273638 h 6858000"/>
              <a:gd name="connsiteX24" fmla="*/ 273545 w 7220743"/>
              <a:gd name="connsiteY24" fmla="*/ 23996 h 6858000"/>
              <a:gd name="connsiteX25" fmla="*/ 331706 w 7220743"/>
              <a:gd name="connsiteY25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7220743" h="6858000">
                <a:moveTo>
                  <a:pt x="331706" y="0"/>
                </a:moveTo>
                <a:lnTo>
                  <a:pt x="2388671" y="0"/>
                </a:lnTo>
                <a:lnTo>
                  <a:pt x="2388672" y="0"/>
                </a:lnTo>
                <a:lnTo>
                  <a:pt x="4796207" y="0"/>
                </a:lnTo>
                <a:lnTo>
                  <a:pt x="5168078" y="0"/>
                </a:lnTo>
                <a:lnTo>
                  <a:pt x="6884765" y="0"/>
                </a:lnTo>
                <a:lnTo>
                  <a:pt x="7220743" y="0"/>
                </a:lnTo>
                <a:lnTo>
                  <a:pt x="7220743" y="6858000"/>
                </a:lnTo>
                <a:lnTo>
                  <a:pt x="6884765" y="6858000"/>
                </a:lnTo>
                <a:lnTo>
                  <a:pt x="5168078" y="6858000"/>
                </a:lnTo>
                <a:lnTo>
                  <a:pt x="5080246" y="6858000"/>
                </a:lnTo>
                <a:lnTo>
                  <a:pt x="4227670" y="6858000"/>
                </a:lnTo>
                <a:lnTo>
                  <a:pt x="2739240" y="6858000"/>
                </a:lnTo>
                <a:lnTo>
                  <a:pt x="2423151" y="6858000"/>
                </a:lnTo>
                <a:lnTo>
                  <a:pt x="82146" y="6858000"/>
                </a:lnTo>
                <a:cubicBezTo>
                  <a:pt x="36801" y="6858000"/>
                  <a:pt x="0" y="6821187"/>
                  <a:pt x="0" y="6775827"/>
                </a:cubicBezTo>
                <a:lnTo>
                  <a:pt x="0" y="5979531"/>
                </a:lnTo>
                <a:lnTo>
                  <a:pt x="0" y="5804277"/>
                </a:lnTo>
                <a:lnTo>
                  <a:pt x="0" y="5007981"/>
                </a:lnTo>
                <a:lnTo>
                  <a:pt x="0" y="2099663"/>
                </a:lnTo>
                <a:lnTo>
                  <a:pt x="0" y="1303367"/>
                </a:lnTo>
                <a:lnTo>
                  <a:pt x="0" y="1128113"/>
                </a:lnTo>
                <a:lnTo>
                  <a:pt x="0" y="331817"/>
                </a:lnTo>
                <a:cubicBezTo>
                  <a:pt x="0" y="309960"/>
                  <a:pt x="8543" y="289088"/>
                  <a:pt x="23985" y="273638"/>
                </a:cubicBezTo>
                <a:lnTo>
                  <a:pt x="273545" y="23996"/>
                </a:lnTo>
                <a:cubicBezTo>
                  <a:pt x="288988" y="8711"/>
                  <a:pt x="309853" y="0"/>
                  <a:pt x="331706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0" name="Content Placeholder 8">
            <a:extLst>
              <a:ext uri="{FF2B5EF4-FFF2-40B4-BE49-F238E27FC236}">
                <a16:creationId xmlns:a16="http://schemas.microsoft.com/office/drawing/2014/main" id="{84CA3ADF-8F97-E883-9776-E8D564D89875}"/>
              </a:ext>
            </a:extLst>
          </p:cNvPr>
          <p:cNvSpPr>
            <a:spLocks noGrp="1"/>
          </p:cNvSpPr>
          <p:nvPr>
            <p:ph sz="quarter" idx="33"/>
          </p:nvPr>
        </p:nvSpPr>
        <p:spPr>
          <a:xfrm>
            <a:off x="5347331" y="366302"/>
            <a:ext cx="6206029" cy="5962474"/>
          </a:xfrm>
        </p:spPr>
        <p:txBody>
          <a:bodyPr/>
          <a:lstStyle>
            <a:lvl1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  <a:ea typeface="Rubik" panose="020B0604020202020204" charset="-79"/>
                <a:cs typeface="Rubik" panose="020B0604020202020204" charset="-79"/>
              </a:defRPr>
            </a:lvl1pPr>
            <a:lvl2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  <a:ea typeface="Rubik" panose="020B0604020202020204" charset="-79"/>
                <a:cs typeface="Rubik" panose="020B0604020202020204" charset="-79"/>
              </a:defRPr>
            </a:lvl2pPr>
            <a:lvl3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  <a:ea typeface="Rubik" panose="020B0604020202020204" charset="-79"/>
                <a:cs typeface="Rubik" panose="020B0604020202020204" charset="-79"/>
              </a:defRPr>
            </a:lvl3pPr>
            <a:lvl4pPr marL="0" indent="0">
              <a:lnSpc>
                <a:spcPct val="100000"/>
              </a:lnSpc>
              <a:spcAft>
                <a:spcPts val="0"/>
              </a:spcAft>
              <a:buNone/>
              <a:defRPr sz="100" b="0" i="0" cap="none" baseline="0">
                <a:noFill/>
                <a:latin typeface="+mj-lt"/>
                <a:ea typeface="Rubik" panose="020B0604020202020204" charset="-79"/>
                <a:cs typeface="Rubik" panose="020B0604020202020204" charset="-79"/>
              </a:defRPr>
            </a:lvl4pPr>
            <a:lvl5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  <a:ea typeface="Rubik" panose="020B0604020202020204" charset="-79"/>
                <a:cs typeface="Rubik" panose="020B0604020202020204" charset="-79"/>
              </a:defRPr>
            </a:lvl5pPr>
            <a:lvl6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  <a:ea typeface="Rubik" panose="020B0604020202020204" charset="-79"/>
                <a:cs typeface="Rubik" panose="020B0604020202020204" charset="-79"/>
              </a:defRPr>
            </a:lvl6pPr>
            <a:lvl7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  <a:ea typeface="Rubik" panose="020B0604020202020204" charset="-79"/>
                <a:cs typeface="Rubik" panose="020B0604020202020204" charset="-79"/>
              </a:defRPr>
            </a:lvl7pPr>
            <a:lvl8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  <a:ea typeface="Rubik" panose="020B0604020202020204" charset="-79"/>
                <a:cs typeface="Rubik" panose="020B0604020202020204" charset="-79"/>
              </a:defRPr>
            </a:lvl8pPr>
            <a:lvl9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  <a:ea typeface="Rubik" panose="020B0604020202020204" charset="-79"/>
                <a:cs typeface="Rubik" panose="020B0604020202020204" charset="-79"/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pic>
        <p:nvPicPr>
          <p:cNvPr id="28" name="Graphic 27">
            <a:extLst>
              <a:ext uri="{FF2B5EF4-FFF2-40B4-BE49-F238E27FC236}">
                <a16:creationId xmlns:a16="http://schemas.microsoft.com/office/drawing/2014/main" id="{778BD3B0-0058-7E8E-B395-402A27858D0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361" b="22084"/>
          <a:stretch/>
        </p:blipFill>
        <p:spPr>
          <a:xfrm>
            <a:off x="0" y="6311178"/>
            <a:ext cx="1734226" cy="546822"/>
          </a:xfrm>
          <a:prstGeom prst="rect">
            <a:avLst/>
          </a:prstGeom>
        </p:spPr>
      </p:pic>
      <p:pic>
        <p:nvPicPr>
          <p:cNvPr id="29" name="Graphic 28">
            <a:extLst>
              <a:ext uri="{FF2B5EF4-FFF2-40B4-BE49-F238E27FC236}">
                <a16:creationId xmlns:a16="http://schemas.microsoft.com/office/drawing/2014/main" id="{1344BA8A-F055-A5EB-0B10-05802CDAE96F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12577" b="14185"/>
          <a:stretch/>
        </p:blipFill>
        <p:spPr>
          <a:xfrm flipH="1">
            <a:off x="11728524" y="6328776"/>
            <a:ext cx="463476" cy="529224"/>
          </a:xfrm>
          <a:prstGeom prst="rect">
            <a:avLst/>
          </a:prstGeom>
        </p:spPr>
      </p:pic>
      <p:sp>
        <p:nvSpPr>
          <p:cNvPr id="48" name="Footer Placeholder 3">
            <a:extLst>
              <a:ext uri="{FF2B5EF4-FFF2-40B4-BE49-F238E27FC236}">
                <a16:creationId xmlns:a16="http://schemas.microsoft.com/office/drawing/2014/main" id="{31F4459E-FB8E-0A34-EE80-0163AF98067E}"/>
              </a:ext>
            </a:extLst>
          </p:cNvPr>
          <p:cNvSpPr>
            <a:spLocks noGrp="1"/>
          </p:cNvSpPr>
          <p:nvPr userDrawn="1">
            <p:ph type="ftr" sz="quarter" idx="11"/>
          </p:nvPr>
        </p:nvSpPr>
        <p:spPr>
          <a:xfrm>
            <a:off x="180386" y="6632737"/>
            <a:ext cx="1307465" cy="99643"/>
          </a:xfrm>
        </p:spPr>
        <p:txBody>
          <a:bodyPr/>
          <a:lstStyle/>
          <a:p>
            <a:r>
              <a:rPr lang="en-US" dirty="0"/>
              <a:t>CONFIDENTIAL</a:t>
            </a:r>
          </a:p>
        </p:txBody>
      </p:sp>
      <p:sp>
        <p:nvSpPr>
          <p:cNvPr id="49" name="Slide Number Placeholder 4">
            <a:extLst>
              <a:ext uri="{FF2B5EF4-FFF2-40B4-BE49-F238E27FC236}">
                <a16:creationId xmlns:a16="http://schemas.microsoft.com/office/drawing/2014/main" id="{9351C1C6-75C0-F2F3-10C9-8254B60BD4C4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931651" y="6632737"/>
            <a:ext cx="171448" cy="99643"/>
          </a:xfrm>
        </p:spPr>
        <p:txBody>
          <a:bodyPr/>
          <a:lstStyle/>
          <a:p>
            <a:fld id="{A3DC67AC-589B-465F-8375-83B2CE47653E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BC131026-6AE9-78A6-3599-3F8D25F6BB37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579576" y="3258934"/>
            <a:ext cx="3754344" cy="1437834"/>
          </a:xfrm>
          <a:custGeom>
            <a:avLst/>
            <a:gdLst>
              <a:gd name="connsiteX0" fmla="*/ 52016 w 3754344"/>
              <a:gd name="connsiteY0" fmla="*/ 0 h 1437834"/>
              <a:gd name="connsiteX1" fmla="*/ 200949 w 3754344"/>
              <a:gd name="connsiteY1" fmla="*/ 0 h 1437834"/>
              <a:gd name="connsiteX2" fmla="*/ 468927 w 3754344"/>
              <a:gd name="connsiteY2" fmla="*/ 0 h 1437834"/>
              <a:gd name="connsiteX3" fmla="*/ 503317 w 3754344"/>
              <a:gd name="connsiteY3" fmla="*/ 0 h 1437834"/>
              <a:gd name="connsiteX4" fmla="*/ 503789 w 3754344"/>
              <a:gd name="connsiteY4" fmla="*/ 0 h 1437834"/>
              <a:gd name="connsiteX5" fmla="*/ 617860 w 3754344"/>
              <a:gd name="connsiteY5" fmla="*/ 0 h 1437834"/>
              <a:gd name="connsiteX6" fmla="*/ 652250 w 3754344"/>
              <a:gd name="connsiteY6" fmla="*/ 0 h 1437834"/>
              <a:gd name="connsiteX7" fmla="*/ 652722 w 3754344"/>
              <a:gd name="connsiteY7" fmla="*/ 0 h 1437834"/>
              <a:gd name="connsiteX8" fmla="*/ 689412 w 3754344"/>
              <a:gd name="connsiteY8" fmla="*/ 0 h 1437834"/>
              <a:gd name="connsiteX9" fmla="*/ 838345 w 3754344"/>
              <a:gd name="connsiteY9" fmla="*/ 0 h 1437834"/>
              <a:gd name="connsiteX10" fmla="*/ 855570 w 3754344"/>
              <a:gd name="connsiteY10" fmla="*/ 0 h 1437834"/>
              <a:gd name="connsiteX11" fmla="*/ 920700 w 3754344"/>
              <a:gd name="connsiteY11" fmla="*/ 0 h 1437834"/>
              <a:gd name="connsiteX12" fmla="*/ 1004503 w 3754344"/>
              <a:gd name="connsiteY12" fmla="*/ 0 h 1437834"/>
              <a:gd name="connsiteX13" fmla="*/ 1069633 w 3754344"/>
              <a:gd name="connsiteY13" fmla="*/ 0 h 1437834"/>
              <a:gd name="connsiteX14" fmla="*/ 1106795 w 3754344"/>
              <a:gd name="connsiteY14" fmla="*/ 0 h 1437834"/>
              <a:gd name="connsiteX15" fmla="*/ 1141185 w 3754344"/>
              <a:gd name="connsiteY15" fmla="*/ 0 h 1437834"/>
              <a:gd name="connsiteX16" fmla="*/ 1255728 w 3754344"/>
              <a:gd name="connsiteY16" fmla="*/ 0 h 1437834"/>
              <a:gd name="connsiteX17" fmla="*/ 1272953 w 3754344"/>
              <a:gd name="connsiteY17" fmla="*/ 0 h 1437834"/>
              <a:gd name="connsiteX18" fmla="*/ 1290118 w 3754344"/>
              <a:gd name="connsiteY18" fmla="*/ 0 h 1437834"/>
              <a:gd name="connsiteX19" fmla="*/ 1307343 w 3754344"/>
              <a:gd name="connsiteY19" fmla="*/ 0 h 1437834"/>
              <a:gd name="connsiteX20" fmla="*/ 1421886 w 3754344"/>
              <a:gd name="connsiteY20" fmla="*/ 0 h 1437834"/>
              <a:gd name="connsiteX21" fmla="*/ 1456276 w 3754344"/>
              <a:gd name="connsiteY21" fmla="*/ 0 h 1437834"/>
              <a:gd name="connsiteX22" fmla="*/ 1493438 w 3754344"/>
              <a:gd name="connsiteY22" fmla="*/ 0 h 1437834"/>
              <a:gd name="connsiteX23" fmla="*/ 1558568 w 3754344"/>
              <a:gd name="connsiteY23" fmla="*/ 0 h 1437834"/>
              <a:gd name="connsiteX24" fmla="*/ 1642371 w 3754344"/>
              <a:gd name="connsiteY24" fmla="*/ 0 h 1437834"/>
              <a:gd name="connsiteX25" fmla="*/ 1707501 w 3754344"/>
              <a:gd name="connsiteY25" fmla="*/ 0 h 1437834"/>
              <a:gd name="connsiteX26" fmla="*/ 1724726 w 3754344"/>
              <a:gd name="connsiteY26" fmla="*/ 0 h 1437834"/>
              <a:gd name="connsiteX27" fmla="*/ 1873659 w 3754344"/>
              <a:gd name="connsiteY27" fmla="*/ 0 h 1437834"/>
              <a:gd name="connsiteX28" fmla="*/ 1910349 w 3754344"/>
              <a:gd name="connsiteY28" fmla="*/ 0 h 1437834"/>
              <a:gd name="connsiteX29" fmla="*/ 1910821 w 3754344"/>
              <a:gd name="connsiteY29" fmla="*/ 0 h 1437834"/>
              <a:gd name="connsiteX30" fmla="*/ 1945211 w 3754344"/>
              <a:gd name="connsiteY30" fmla="*/ 0 h 1437834"/>
              <a:gd name="connsiteX31" fmla="*/ 2059282 w 3754344"/>
              <a:gd name="connsiteY31" fmla="*/ 0 h 1437834"/>
              <a:gd name="connsiteX32" fmla="*/ 2059754 w 3754344"/>
              <a:gd name="connsiteY32" fmla="*/ 0 h 1437834"/>
              <a:gd name="connsiteX33" fmla="*/ 2094144 w 3754344"/>
              <a:gd name="connsiteY33" fmla="*/ 0 h 1437834"/>
              <a:gd name="connsiteX34" fmla="*/ 2362122 w 3754344"/>
              <a:gd name="connsiteY34" fmla="*/ 0 h 1437834"/>
              <a:gd name="connsiteX35" fmla="*/ 2511055 w 3754344"/>
              <a:gd name="connsiteY35" fmla="*/ 0 h 1437834"/>
              <a:gd name="connsiteX36" fmla="*/ 2511060 w 3754344"/>
              <a:gd name="connsiteY36" fmla="*/ 1 h 1437834"/>
              <a:gd name="connsiteX37" fmla="*/ 2719794 w 3754344"/>
              <a:gd name="connsiteY37" fmla="*/ 1 h 1437834"/>
              <a:gd name="connsiteX38" fmla="*/ 2779510 w 3754344"/>
              <a:gd name="connsiteY38" fmla="*/ 1 h 1437834"/>
              <a:gd name="connsiteX39" fmla="*/ 2868727 w 3754344"/>
              <a:gd name="connsiteY39" fmla="*/ 1 h 1437834"/>
              <a:gd name="connsiteX40" fmla="*/ 2906864 w 3754344"/>
              <a:gd name="connsiteY40" fmla="*/ 1 h 1437834"/>
              <a:gd name="connsiteX41" fmla="*/ 2928443 w 3754344"/>
              <a:gd name="connsiteY41" fmla="*/ 1 h 1437834"/>
              <a:gd name="connsiteX42" fmla="*/ 2999995 w 3754344"/>
              <a:gd name="connsiteY42" fmla="*/ 1 h 1437834"/>
              <a:gd name="connsiteX43" fmla="*/ 3055797 w 3754344"/>
              <a:gd name="connsiteY43" fmla="*/ 1 h 1437834"/>
              <a:gd name="connsiteX44" fmla="*/ 3148928 w 3754344"/>
              <a:gd name="connsiteY44" fmla="*/ 1 h 1437834"/>
              <a:gd name="connsiteX45" fmla="*/ 3171567 w 3754344"/>
              <a:gd name="connsiteY45" fmla="*/ 1 h 1437834"/>
              <a:gd name="connsiteX46" fmla="*/ 3320500 w 3754344"/>
              <a:gd name="connsiteY46" fmla="*/ 1 h 1437834"/>
              <a:gd name="connsiteX47" fmla="*/ 3357662 w 3754344"/>
              <a:gd name="connsiteY47" fmla="*/ 1 h 1437834"/>
              <a:gd name="connsiteX48" fmla="*/ 3358637 w 3754344"/>
              <a:gd name="connsiteY48" fmla="*/ 1 h 1437834"/>
              <a:gd name="connsiteX49" fmla="*/ 3506595 w 3754344"/>
              <a:gd name="connsiteY49" fmla="*/ 1 h 1437834"/>
              <a:gd name="connsiteX50" fmla="*/ 3507570 w 3754344"/>
              <a:gd name="connsiteY50" fmla="*/ 1 h 1437834"/>
              <a:gd name="connsiteX51" fmla="*/ 3550838 w 3754344"/>
              <a:gd name="connsiteY51" fmla="*/ 17852 h 1437834"/>
              <a:gd name="connsiteX52" fmla="*/ 3736500 w 3754344"/>
              <a:gd name="connsiteY52" fmla="*/ 203575 h 1437834"/>
              <a:gd name="connsiteX53" fmla="*/ 3754344 w 3754344"/>
              <a:gd name="connsiteY53" fmla="*/ 246858 h 1437834"/>
              <a:gd name="connsiteX54" fmla="*/ 3754344 w 3754344"/>
              <a:gd name="connsiteY54" fmla="*/ 260874 h 1437834"/>
              <a:gd name="connsiteX55" fmla="*/ 3754344 w 3754344"/>
              <a:gd name="connsiteY55" fmla="*/ 325022 h 1437834"/>
              <a:gd name="connsiteX56" fmla="*/ 3754344 w 3754344"/>
              <a:gd name="connsiteY56" fmla="*/ 362624 h 1437834"/>
              <a:gd name="connsiteX57" fmla="*/ 3754344 w 3754344"/>
              <a:gd name="connsiteY57" fmla="*/ 376640 h 1437834"/>
              <a:gd name="connsiteX58" fmla="*/ 3754344 w 3754344"/>
              <a:gd name="connsiteY58" fmla="*/ 440788 h 1437834"/>
              <a:gd name="connsiteX59" fmla="*/ 3754344 w 3754344"/>
              <a:gd name="connsiteY59" fmla="*/ 475029 h 1437834"/>
              <a:gd name="connsiteX60" fmla="*/ 3754344 w 3754344"/>
              <a:gd name="connsiteY60" fmla="*/ 573614 h 1437834"/>
              <a:gd name="connsiteX61" fmla="*/ 3754344 w 3754344"/>
              <a:gd name="connsiteY61" fmla="*/ 590795 h 1437834"/>
              <a:gd name="connsiteX62" fmla="*/ 3754344 w 3754344"/>
              <a:gd name="connsiteY62" fmla="*/ 604860 h 1437834"/>
              <a:gd name="connsiteX63" fmla="*/ 3754344 w 3754344"/>
              <a:gd name="connsiteY63" fmla="*/ 618877 h 1437834"/>
              <a:gd name="connsiteX64" fmla="*/ 3754344 w 3754344"/>
              <a:gd name="connsiteY64" fmla="*/ 689380 h 1437834"/>
              <a:gd name="connsiteX65" fmla="*/ 3754344 w 3754344"/>
              <a:gd name="connsiteY65" fmla="*/ 720626 h 1437834"/>
              <a:gd name="connsiteX66" fmla="*/ 3754344 w 3754344"/>
              <a:gd name="connsiteY66" fmla="*/ 734643 h 1437834"/>
              <a:gd name="connsiteX67" fmla="*/ 3754344 w 3754344"/>
              <a:gd name="connsiteY67" fmla="*/ 748027 h 1437834"/>
              <a:gd name="connsiteX68" fmla="*/ 3754344 w 3754344"/>
              <a:gd name="connsiteY68" fmla="*/ 768883 h 1437834"/>
              <a:gd name="connsiteX69" fmla="*/ 3754344 w 3754344"/>
              <a:gd name="connsiteY69" fmla="*/ 795708 h 1437834"/>
              <a:gd name="connsiteX70" fmla="*/ 3754344 w 3754344"/>
              <a:gd name="connsiteY70" fmla="*/ 833031 h 1437834"/>
              <a:gd name="connsiteX71" fmla="*/ 3754344 w 3754344"/>
              <a:gd name="connsiteY71" fmla="*/ 863793 h 1437834"/>
              <a:gd name="connsiteX72" fmla="*/ 3754344 w 3754344"/>
              <a:gd name="connsiteY72" fmla="*/ 884649 h 1437834"/>
              <a:gd name="connsiteX73" fmla="*/ 3754344 w 3754344"/>
              <a:gd name="connsiteY73" fmla="*/ 911474 h 1437834"/>
              <a:gd name="connsiteX74" fmla="*/ 3754344 w 3754344"/>
              <a:gd name="connsiteY74" fmla="*/ 945715 h 1437834"/>
              <a:gd name="connsiteX75" fmla="*/ 3754344 w 3754344"/>
              <a:gd name="connsiteY75" fmla="*/ 948797 h 1437834"/>
              <a:gd name="connsiteX76" fmla="*/ 3754344 w 3754344"/>
              <a:gd name="connsiteY76" fmla="*/ 976199 h 1437834"/>
              <a:gd name="connsiteX77" fmla="*/ 3754344 w 3754344"/>
              <a:gd name="connsiteY77" fmla="*/ 1061481 h 1437834"/>
              <a:gd name="connsiteX78" fmla="*/ 3754344 w 3754344"/>
              <a:gd name="connsiteY78" fmla="*/ 1091965 h 1437834"/>
              <a:gd name="connsiteX79" fmla="*/ 3754344 w 3754344"/>
              <a:gd name="connsiteY79" fmla="*/ 1256036 h 1437834"/>
              <a:gd name="connsiteX80" fmla="*/ 3754344 w 3754344"/>
              <a:gd name="connsiteY80" fmla="*/ 1270053 h 1437834"/>
              <a:gd name="connsiteX81" fmla="*/ 3754344 w 3754344"/>
              <a:gd name="connsiteY81" fmla="*/ 1371802 h 1437834"/>
              <a:gd name="connsiteX82" fmla="*/ 3754344 w 3754344"/>
              <a:gd name="connsiteY82" fmla="*/ 1385819 h 1437834"/>
              <a:gd name="connsiteX83" fmla="*/ 3702329 w 3754344"/>
              <a:gd name="connsiteY83" fmla="*/ 1437834 h 1437834"/>
              <a:gd name="connsiteX84" fmla="*/ 3553396 w 3754344"/>
              <a:gd name="connsiteY84" fmla="*/ 1437834 h 1437834"/>
              <a:gd name="connsiteX85" fmla="*/ 3285418 w 3754344"/>
              <a:gd name="connsiteY85" fmla="*/ 1437834 h 1437834"/>
              <a:gd name="connsiteX86" fmla="*/ 3251028 w 3754344"/>
              <a:gd name="connsiteY86" fmla="*/ 1437834 h 1437834"/>
              <a:gd name="connsiteX87" fmla="*/ 3250556 w 3754344"/>
              <a:gd name="connsiteY87" fmla="*/ 1437834 h 1437834"/>
              <a:gd name="connsiteX88" fmla="*/ 3136485 w 3754344"/>
              <a:gd name="connsiteY88" fmla="*/ 1437834 h 1437834"/>
              <a:gd name="connsiteX89" fmla="*/ 3102095 w 3754344"/>
              <a:gd name="connsiteY89" fmla="*/ 1437834 h 1437834"/>
              <a:gd name="connsiteX90" fmla="*/ 3101623 w 3754344"/>
              <a:gd name="connsiteY90" fmla="*/ 1437834 h 1437834"/>
              <a:gd name="connsiteX91" fmla="*/ 3064933 w 3754344"/>
              <a:gd name="connsiteY91" fmla="*/ 1437834 h 1437834"/>
              <a:gd name="connsiteX92" fmla="*/ 2916000 w 3754344"/>
              <a:gd name="connsiteY92" fmla="*/ 1437834 h 1437834"/>
              <a:gd name="connsiteX93" fmla="*/ 2833645 w 3754344"/>
              <a:gd name="connsiteY93" fmla="*/ 1437834 h 1437834"/>
              <a:gd name="connsiteX94" fmla="*/ 2684712 w 3754344"/>
              <a:gd name="connsiteY94" fmla="*/ 1437834 h 1437834"/>
              <a:gd name="connsiteX95" fmla="*/ 2647550 w 3754344"/>
              <a:gd name="connsiteY95" fmla="*/ 1437834 h 1437834"/>
              <a:gd name="connsiteX96" fmla="*/ 2613160 w 3754344"/>
              <a:gd name="connsiteY96" fmla="*/ 1437834 h 1437834"/>
              <a:gd name="connsiteX97" fmla="*/ 2498617 w 3754344"/>
              <a:gd name="connsiteY97" fmla="*/ 1437834 h 1437834"/>
              <a:gd name="connsiteX98" fmla="*/ 2464227 w 3754344"/>
              <a:gd name="connsiteY98" fmla="*/ 1437834 h 1437834"/>
              <a:gd name="connsiteX99" fmla="*/ 2195777 w 3754344"/>
              <a:gd name="connsiteY99" fmla="*/ 1437834 h 1437834"/>
              <a:gd name="connsiteX100" fmla="*/ 2046844 w 3754344"/>
              <a:gd name="connsiteY100" fmla="*/ 1437834 h 1437834"/>
              <a:gd name="connsiteX101" fmla="*/ 1707501 w 3754344"/>
              <a:gd name="connsiteY101" fmla="*/ 1437834 h 1437834"/>
              <a:gd name="connsiteX102" fmla="*/ 1558568 w 3754344"/>
              <a:gd name="connsiteY102" fmla="*/ 1437834 h 1437834"/>
              <a:gd name="connsiteX103" fmla="*/ 1290118 w 3754344"/>
              <a:gd name="connsiteY103" fmla="*/ 1437834 h 1437834"/>
              <a:gd name="connsiteX104" fmla="*/ 1255728 w 3754344"/>
              <a:gd name="connsiteY104" fmla="*/ 1437834 h 1437834"/>
              <a:gd name="connsiteX105" fmla="*/ 1141185 w 3754344"/>
              <a:gd name="connsiteY105" fmla="*/ 1437834 h 1437834"/>
              <a:gd name="connsiteX106" fmla="*/ 1106795 w 3754344"/>
              <a:gd name="connsiteY106" fmla="*/ 1437834 h 1437834"/>
              <a:gd name="connsiteX107" fmla="*/ 1069633 w 3754344"/>
              <a:gd name="connsiteY107" fmla="*/ 1437834 h 1437834"/>
              <a:gd name="connsiteX108" fmla="*/ 920700 w 3754344"/>
              <a:gd name="connsiteY108" fmla="*/ 1437834 h 1437834"/>
              <a:gd name="connsiteX109" fmla="*/ 838345 w 3754344"/>
              <a:gd name="connsiteY109" fmla="*/ 1437834 h 1437834"/>
              <a:gd name="connsiteX110" fmla="*/ 689412 w 3754344"/>
              <a:gd name="connsiteY110" fmla="*/ 1437834 h 1437834"/>
              <a:gd name="connsiteX111" fmla="*/ 652722 w 3754344"/>
              <a:gd name="connsiteY111" fmla="*/ 1437834 h 1437834"/>
              <a:gd name="connsiteX112" fmla="*/ 652250 w 3754344"/>
              <a:gd name="connsiteY112" fmla="*/ 1437834 h 1437834"/>
              <a:gd name="connsiteX113" fmla="*/ 617860 w 3754344"/>
              <a:gd name="connsiteY113" fmla="*/ 1437834 h 1437834"/>
              <a:gd name="connsiteX114" fmla="*/ 503789 w 3754344"/>
              <a:gd name="connsiteY114" fmla="*/ 1437834 h 1437834"/>
              <a:gd name="connsiteX115" fmla="*/ 503317 w 3754344"/>
              <a:gd name="connsiteY115" fmla="*/ 1437834 h 1437834"/>
              <a:gd name="connsiteX116" fmla="*/ 468927 w 3754344"/>
              <a:gd name="connsiteY116" fmla="*/ 1437834 h 1437834"/>
              <a:gd name="connsiteX117" fmla="*/ 200949 w 3754344"/>
              <a:gd name="connsiteY117" fmla="*/ 1437834 h 1437834"/>
              <a:gd name="connsiteX118" fmla="*/ 52016 w 3754344"/>
              <a:gd name="connsiteY118" fmla="*/ 1437834 h 1437834"/>
              <a:gd name="connsiteX119" fmla="*/ 0 w 3754344"/>
              <a:gd name="connsiteY119" fmla="*/ 1385819 h 1437834"/>
              <a:gd name="connsiteX120" fmla="*/ 0 w 3754344"/>
              <a:gd name="connsiteY120" fmla="*/ 1334905 h 1437834"/>
              <a:gd name="connsiteX121" fmla="*/ 0 w 3754344"/>
              <a:gd name="connsiteY121" fmla="*/ 1270053 h 1437834"/>
              <a:gd name="connsiteX122" fmla="*/ 0 w 3754344"/>
              <a:gd name="connsiteY122" fmla="*/ 1219139 h 1437834"/>
              <a:gd name="connsiteX123" fmla="*/ 0 w 3754344"/>
              <a:gd name="connsiteY123" fmla="*/ 1184899 h 1437834"/>
              <a:gd name="connsiteX124" fmla="*/ 0 w 3754344"/>
              <a:gd name="connsiteY124" fmla="*/ 1069133 h 1437834"/>
              <a:gd name="connsiteX125" fmla="*/ 0 w 3754344"/>
              <a:gd name="connsiteY125" fmla="*/ 962805 h 1437834"/>
              <a:gd name="connsiteX126" fmla="*/ 0 w 3754344"/>
              <a:gd name="connsiteY126" fmla="*/ 948797 h 1437834"/>
              <a:gd name="connsiteX127" fmla="*/ 0 w 3754344"/>
              <a:gd name="connsiteY127" fmla="*/ 884649 h 1437834"/>
              <a:gd name="connsiteX128" fmla="*/ 0 w 3754344"/>
              <a:gd name="connsiteY128" fmla="*/ 847039 h 1437834"/>
              <a:gd name="connsiteX129" fmla="*/ 0 w 3754344"/>
              <a:gd name="connsiteY129" fmla="*/ 833031 h 1437834"/>
              <a:gd name="connsiteX130" fmla="*/ 0 w 3754344"/>
              <a:gd name="connsiteY130" fmla="*/ 768883 h 1437834"/>
              <a:gd name="connsiteX131" fmla="*/ 0 w 3754344"/>
              <a:gd name="connsiteY131" fmla="*/ 734643 h 1437834"/>
              <a:gd name="connsiteX132" fmla="*/ 0 w 3754344"/>
              <a:gd name="connsiteY132" fmla="*/ 618877 h 1437834"/>
              <a:gd name="connsiteX133" fmla="*/ 0 w 3754344"/>
              <a:gd name="connsiteY133" fmla="*/ 590795 h 1437834"/>
              <a:gd name="connsiteX134" fmla="*/ 0 w 3754344"/>
              <a:gd name="connsiteY134" fmla="*/ 475029 h 1437834"/>
              <a:gd name="connsiteX135" fmla="*/ 0 w 3754344"/>
              <a:gd name="connsiteY135" fmla="*/ 461635 h 1437834"/>
              <a:gd name="connsiteX136" fmla="*/ 0 w 3754344"/>
              <a:gd name="connsiteY136" fmla="*/ 440788 h 1437834"/>
              <a:gd name="connsiteX137" fmla="*/ 0 w 3754344"/>
              <a:gd name="connsiteY137" fmla="*/ 376640 h 1437834"/>
              <a:gd name="connsiteX138" fmla="*/ 0 w 3754344"/>
              <a:gd name="connsiteY138" fmla="*/ 345869 h 1437834"/>
              <a:gd name="connsiteX139" fmla="*/ 0 w 3754344"/>
              <a:gd name="connsiteY139" fmla="*/ 325022 h 1437834"/>
              <a:gd name="connsiteX140" fmla="*/ 0 w 3754344"/>
              <a:gd name="connsiteY140" fmla="*/ 311629 h 1437834"/>
              <a:gd name="connsiteX141" fmla="*/ 0 w 3754344"/>
              <a:gd name="connsiteY141" fmla="*/ 260874 h 1437834"/>
              <a:gd name="connsiteX142" fmla="*/ 0 w 3754344"/>
              <a:gd name="connsiteY142" fmla="*/ 195863 h 1437834"/>
              <a:gd name="connsiteX143" fmla="*/ 0 w 3754344"/>
              <a:gd name="connsiteY143" fmla="*/ 167781 h 1437834"/>
              <a:gd name="connsiteX144" fmla="*/ 0 w 3754344"/>
              <a:gd name="connsiteY144" fmla="*/ 52015 h 1437834"/>
              <a:gd name="connsiteX145" fmla="*/ 52016 w 3754344"/>
              <a:gd name="connsiteY145" fmla="*/ 0 h 14378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</a:cxnLst>
            <a:rect l="l" t="t" r="r" b="b"/>
            <a:pathLst>
              <a:path w="3754344" h="1437834">
                <a:moveTo>
                  <a:pt x="52016" y="0"/>
                </a:moveTo>
                <a:lnTo>
                  <a:pt x="200949" y="0"/>
                </a:lnTo>
                <a:lnTo>
                  <a:pt x="468927" y="0"/>
                </a:lnTo>
                <a:lnTo>
                  <a:pt x="503317" y="0"/>
                </a:lnTo>
                <a:lnTo>
                  <a:pt x="503789" y="0"/>
                </a:lnTo>
                <a:lnTo>
                  <a:pt x="617860" y="0"/>
                </a:lnTo>
                <a:lnTo>
                  <a:pt x="652250" y="0"/>
                </a:lnTo>
                <a:lnTo>
                  <a:pt x="652722" y="0"/>
                </a:lnTo>
                <a:lnTo>
                  <a:pt x="689412" y="0"/>
                </a:lnTo>
                <a:lnTo>
                  <a:pt x="838345" y="0"/>
                </a:lnTo>
                <a:lnTo>
                  <a:pt x="855570" y="0"/>
                </a:lnTo>
                <a:lnTo>
                  <a:pt x="920700" y="0"/>
                </a:lnTo>
                <a:lnTo>
                  <a:pt x="1004503" y="0"/>
                </a:lnTo>
                <a:lnTo>
                  <a:pt x="1069633" y="0"/>
                </a:lnTo>
                <a:lnTo>
                  <a:pt x="1106795" y="0"/>
                </a:lnTo>
                <a:lnTo>
                  <a:pt x="1141185" y="0"/>
                </a:lnTo>
                <a:lnTo>
                  <a:pt x="1255728" y="0"/>
                </a:lnTo>
                <a:lnTo>
                  <a:pt x="1272953" y="0"/>
                </a:lnTo>
                <a:lnTo>
                  <a:pt x="1290118" y="0"/>
                </a:lnTo>
                <a:lnTo>
                  <a:pt x="1307343" y="0"/>
                </a:lnTo>
                <a:lnTo>
                  <a:pt x="1421886" y="0"/>
                </a:lnTo>
                <a:lnTo>
                  <a:pt x="1456276" y="0"/>
                </a:lnTo>
                <a:lnTo>
                  <a:pt x="1493438" y="0"/>
                </a:lnTo>
                <a:lnTo>
                  <a:pt x="1558568" y="0"/>
                </a:lnTo>
                <a:lnTo>
                  <a:pt x="1642371" y="0"/>
                </a:lnTo>
                <a:lnTo>
                  <a:pt x="1707501" y="0"/>
                </a:lnTo>
                <a:lnTo>
                  <a:pt x="1724726" y="0"/>
                </a:lnTo>
                <a:lnTo>
                  <a:pt x="1873659" y="0"/>
                </a:lnTo>
                <a:lnTo>
                  <a:pt x="1910349" y="0"/>
                </a:lnTo>
                <a:lnTo>
                  <a:pt x="1910821" y="0"/>
                </a:lnTo>
                <a:lnTo>
                  <a:pt x="1945211" y="0"/>
                </a:lnTo>
                <a:lnTo>
                  <a:pt x="2059282" y="0"/>
                </a:lnTo>
                <a:lnTo>
                  <a:pt x="2059754" y="0"/>
                </a:lnTo>
                <a:lnTo>
                  <a:pt x="2094144" y="0"/>
                </a:lnTo>
                <a:lnTo>
                  <a:pt x="2362122" y="0"/>
                </a:lnTo>
                <a:lnTo>
                  <a:pt x="2511055" y="0"/>
                </a:lnTo>
                <a:lnTo>
                  <a:pt x="2511060" y="1"/>
                </a:lnTo>
                <a:lnTo>
                  <a:pt x="2719794" y="1"/>
                </a:lnTo>
                <a:lnTo>
                  <a:pt x="2779510" y="1"/>
                </a:lnTo>
                <a:lnTo>
                  <a:pt x="2868727" y="1"/>
                </a:lnTo>
                <a:lnTo>
                  <a:pt x="2906864" y="1"/>
                </a:lnTo>
                <a:lnTo>
                  <a:pt x="2928443" y="1"/>
                </a:lnTo>
                <a:lnTo>
                  <a:pt x="2999995" y="1"/>
                </a:lnTo>
                <a:lnTo>
                  <a:pt x="3055797" y="1"/>
                </a:lnTo>
                <a:lnTo>
                  <a:pt x="3148928" y="1"/>
                </a:lnTo>
                <a:lnTo>
                  <a:pt x="3171567" y="1"/>
                </a:lnTo>
                <a:lnTo>
                  <a:pt x="3320500" y="1"/>
                </a:lnTo>
                <a:lnTo>
                  <a:pt x="3357662" y="1"/>
                </a:lnTo>
                <a:lnTo>
                  <a:pt x="3358637" y="1"/>
                </a:lnTo>
                <a:lnTo>
                  <a:pt x="3506595" y="1"/>
                </a:lnTo>
                <a:lnTo>
                  <a:pt x="3507570" y="1"/>
                </a:lnTo>
                <a:cubicBezTo>
                  <a:pt x="3523827" y="1"/>
                  <a:pt x="3539350" y="6481"/>
                  <a:pt x="3550838" y="17852"/>
                </a:cubicBezTo>
                <a:lnTo>
                  <a:pt x="3736500" y="203575"/>
                </a:lnTo>
                <a:cubicBezTo>
                  <a:pt x="3747988" y="215068"/>
                  <a:pt x="3754344" y="230596"/>
                  <a:pt x="3754344" y="246858"/>
                </a:cubicBezTo>
                <a:lnTo>
                  <a:pt x="3754344" y="260874"/>
                </a:lnTo>
                <a:lnTo>
                  <a:pt x="3754344" y="325022"/>
                </a:lnTo>
                <a:lnTo>
                  <a:pt x="3754344" y="362624"/>
                </a:lnTo>
                <a:lnTo>
                  <a:pt x="3754344" y="376640"/>
                </a:lnTo>
                <a:lnTo>
                  <a:pt x="3754344" y="440788"/>
                </a:lnTo>
                <a:lnTo>
                  <a:pt x="3754344" y="475029"/>
                </a:lnTo>
                <a:lnTo>
                  <a:pt x="3754344" y="573614"/>
                </a:lnTo>
                <a:lnTo>
                  <a:pt x="3754344" y="590795"/>
                </a:lnTo>
                <a:lnTo>
                  <a:pt x="3754344" y="604860"/>
                </a:lnTo>
                <a:lnTo>
                  <a:pt x="3754344" y="618877"/>
                </a:lnTo>
                <a:lnTo>
                  <a:pt x="3754344" y="689380"/>
                </a:lnTo>
                <a:lnTo>
                  <a:pt x="3754344" y="720626"/>
                </a:lnTo>
                <a:lnTo>
                  <a:pt x="3754344" y="734643"/>
                </a:lnTo>
                <a:lnTo>
                  <a:pt x="3754344" y="748027"/>
                </a:lnTo>
                <a:lnTo>
                  <a:pt x="3754344" y="768883"/>
                </a:lnTo>
                <a:lnTo>
                  <a:pt x="3754344" y="795708"/>
                </a:lnTo>
                <a:lnTo>
                  <a:pt x="3754344" y="833031"/>
                </a:lnTo>
                <a:lnTo>
                  <a:pt x="3754344" y="863793"/>
                </a:lnTo>
                <a:lnTo>
                  <a:pt x="3754344" y="884649"/>
                </a:lnTo>
                <a:lnTo>
                  <a:pt x="3754344" y="911474"/>
                </a:lnTo>
                <a:lnTo>
                  <a:pt x="3754344" y="945715"/>
                </a:lnTo>
                <a:lnTo>
                  <a:pt x="3754344" y="948797"/>
                </a:lnTo>
                <a:lnTo>
                  <a:pt x="3754344" y="976199"/>
                </a:lnTo>
                <a:lnTo>
                  <a:pt x="3754344" y="1061481"/>
                </a:lnTo>
                <a:lnTo>
                  <a:pt x="3754344" y="1091965"/>
                </a:lnTo>
                <a:lnTo>
                  <a:pt x="3754344" y="1256036"/>
                </a:lnTo>
                <a:lnTo>
                  <a:pt x="3754344" y="1270053"/>
                </a:lnTo>
                <a:lnTo>
                  <a:pt x="3754344" y="1371802"/>
                </a:lnTo>
                <a:lnTo>
                  <a:pt x="3754344" y="1385819"/>
                </a:lnTo>
                <a:cubicBezTo>
                  <a:pt x="3754344" y="1414546"/>
                  <a:pt x="3731056" y="1437834"/>
                  <a:pt x="3702329" y="1437834"/>
                </a:cubicBezTo>
                <a:lnTo>
                  <a:pt x="3553396" y="1437834"/>
                </a:lnTo>
                <a:lnTo>
                  <a:pt x="3285418" y="1437834"/>
                </a:lnTo>
                <a:lnTo>
                  <a:pt x="3251028" y="1437834"/>
                </a:lnTo>
                <a:lnTo>
                  <a:pt x="3250556" y="1437834"/>
                </a:lnTo>
                <a:lnTo>
                  <a:pt x="3136485" y="1437834"/>
                </a:lnTo>
                <a:lnTo>
                  <a:pt x="3102095" y="1437834"/>
                </a:lnTo>
                <a:lnTo>
                  <a:pt x="3101623" y="1437834"/>
                </a:lnTo>
                <a:lnTo>
                  <a:pt x="3064933" y="1437834"/>
                </a:lnTo>
                <a:lnTo>
                  <a:pt x="2916000" y="1437834"/>
                </a:lnTo>
                <a:lnTo>
                  <a:pt x="2833645" y="1437834"/>
                </a:lnTo>
                <a:lnTo>
                  <a:pt x="2684712" y="1437834"/>
                </a:lnTo>
                <a:lnTo>
                  <a:pt x="2647550" y="1437834"/>
                </a:lnTo>
                <a:lnTo>
                  <a:pt x="2613160" y="1437834"/>
                </a:lnTo>
                <a:lnTo>
                  <a:pt x="2498617" y="1437834"/>
                </a:lnTo>
                <a:lnTo>
                  <a:pt x="2464227" y="1437834"/>
                </a:lnTo>
                <a:lnTo>
                  <a:pt x="2195777" y="1437834"/>
                </a:lnTo>
                <a:lnTo>
                  <a:pt x="2046844" y="1437834"/>
                </a:lnTo>
                <a:lnTo>
                  <a:pt x="1707501" y="1437834"/>
                </a:lnTo>
                <a:lnTo>
                  <a:pt x="1558568" y="1437834"/>
                </a:lnTo>
                <a:lnTo>
                  <a:pt x="1290118" y="1437834"/>
                </a:lnTo>
                <a:lnTo>
                  <a:pt x="1255728" y="1437834"/>
                </a:lnTo>
                <a:lnTo>
                  <a:pt x="1141185" y="1437834"/>
                </a:lnTo>
                <a:lnTo>
                  <a:pt x="1106795" y="1437834"/>
                </a:lnTo>
                <a:lnTo>
                  <a:pt x="1069633" y="1437834"/>
                </a:lnTo>
                <a:lnTo>
                  <a:pt x="920700" y="1437834"/>
                </a:lnTo>
                <a:lnTo>
                  <a:pt x="838345" y="1437834"/>
                </a:lnTo>
                <a:lnTo>
                  <a:pt x="689412" y="1437834"/>
                </a:lnTo>
                <a:lnTo>
                  <a:pt x="652722" y="1437834"/>
                </a:lnTo>
                <a:lnTo>
                  <a:pt x="652250" y="1437834"/>
                </a:lnTo>
                <a:lnTo>
                  <a:pt x="617860" y="1437834"/>
                </a:lnTo>
                <a:lnTo>
                  <a:pt x="503789" y="1437834"/>
                </a:lnTo>
                <a:lnTo>
                  <a:pt x="503317" y="1437834"/>
                </a:lnTo>
                <a:lnTo>
                  <a:pt x="468927" y="1437834"/>
                </a:lnTo>
                <a:lnTo>
                  <a:pt x="200949" y="1437834"/>
                </a:lnTo>
                <a:lnTo>
                  <a:pt x="52016" y="1437834"/>
                </a:lnTo>
                <a:cubicBezTo>
                  <a:pt x="23288" y="1437834"/>
                  <a:pt x="0" y="1414546"/>
                  <a:pt x="0" y="1385819"/>
                </a:cubicBezTo>
                <a:lnTo>
                  <a:pt x="0" y="1334905"/>
                </a:lnTo>
                <a:lnTo>
                  <a:pt x="0" y="1270053"/>
                </a:lnTo>
                <a:lnTo>
                  <a:pt x="0" y="1219139"/>
                </a:lnTo>
                <a:lnTo>
                  <a:pt x="0" y="1184899"/>
                </a:lnTo>
                <a:lnTo>
                  <a:pt x="0" y="1069133"/>
                </a:lnTo>
                <a:lnTo>
                  <a:pt x="0" y="962805"/>
                </a:lnTo>
                <a:lnTo>
                  <a:pt x="0" y="948797"/>
                </a:lnTo>
                <a:lnTo>
                  <a:pt x="0" y="884649"/>
                </a:lnTo>
                <a:lnTo>
                  <a:pt x="0" y="847039"/>
                </a:lnTo>
                <a:lnTo>
                  <a:pt x="0" y="833031"/>
                </a:lnTo>
                <a:lnTo>
                  <a:pt x="0" y="768883"/>
                </a:lnTo>
                <a:lnTo>
                  <a:pt x="0" y="734643"/>
                </a:lnTo>
                <a:lnTo>
                  <a:pt x="0" y="618877"/>
                </a:lnTo>
                <a:lnTo>
                  <a:pt x="0" y="590795"/>
                </a:lnTo>
                <a:lnTo>
                  <a:pt x="0" y="475029"/>
                </a:lnTo>
                <a:lnTo>
                  <a:pt x="0" y="461635"/>
                </a:lnTo>
                <a:lnTo>
                  <a:pt x="0" y="440788"/>
                </a:lnTo>
                <a:lnTo>
                  <a:pt x="0" y="376640"/>
                </a:lnTo>
                <a:lnTo>
                  <a:pt x="0" y="345869"/>
                </a:lnTo>
                <a:lnTo>
                  <a:pt x="0" y="325022"/>
                </a:lnTo>
                <a:lnTo>
                  <a:pt x="0" y="311629"/>
                </a:lnTo>
                <a:lnTo>
                  <a:pt x="0" y="260874"/>
                </a:lnTo>
                <a:lnTo>
                  <a:pt x="0" y="195863"/>
                </a:lnTo>
                <a:lnTo>
                  <a:pt x="0" y="167781"/>
                </a:lnTo>
                <a:lnTo>
                  <a:pt x="0" y="52015"/>
                </a:lnTo>
                <a:cubicBezTo>
                  <a:pt x="0" y="23288"/>
                  <a:pt x="23288" y="0"/>
                  <a:pt x="52016" y="0"/>
                </a:cubicBezTo>
                <a:close/>
              </a:path>
            </a:pathLst>
          </a:custGeom>
          <a:solidFill>
            <a:schemeClr val="tx2"/>
          </a:solidFill>
        </p:spPr>
        <p:txBody>
          <a:bodyPr wrap="square" lIns="252000" rIns="252000" anchor="ctr">
            <a:noAutofit/>
          </a:bodyPr>
          <a:lstStyle>
            <a:lvl1pPr marL="0" indent="0">
              <a:lnSpc>
                <a:spcPct val="11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800" kern="1200" cap="all" dirty="0" smtClean="0">
                <a:solidFill>
                  <a:schemeClr val="lt1"/>
                </a:solidFill>
                <a:latin typeface="Rubik Medium" pitchFamily="2" charset="-79"/>
                <a:ea typeface="+mn-ea"/>
                <a:cs typeface="Rubik Medium" pitchFamily="2" charset="-79"/>
              </a:defRPr>
            </a:lvl1pPr>
            <a:lvl2pPr marL="0" indent="0">
              <a:lnSpc>
                <a:spcPct val="11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800" kern="1200" cap="all" dirty="0" smtClean="0">
                <a:solidFill>
                  <a:schemeClr val="lt1"/>
                </a:solidFill>
                <a:latin typeface="Rubik Medium" pitchFamily="2" charset="-79"/>
                <a:ea typeface="+mn-ea"/>
                <a:cs typeface="Rubik Medium" pitchFamily="2" charset="-79"/>
              </a:defRPr>
            </a:lvl2pPr>
            <a:lvl3pPr marL="0" indent="0">
              <a:lnSpc>
                <a:spcPct val="11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800" kern="1200" cap="all" dirty="0" smtClean="0">
                <a:solidFill>
                  <a:schemeClr val="lt1"/>
                </a:solidFill>
                <a:latin typeface="Rubik Medium" pitchFamily="2" charset="-79"/>
                <a:ea typeface="+mn-ea"/>
                <a:cs typeface="Rubik Medium" pitchFamily="2" charset="-79"/>
              </a:defRPr>
            </a:lvl3pPr>
            <a:lvl4pPr marL="0" indent="0">
              <a:lnSpc>
                <a:spcPct val="110000"/>
              </a:lnSpc>
              <a:spcAft>
                <a:spcPts val="0"/>
              </a:spcAft>
              <a:buNone/>
              <a:defRPr lang="en-US" sz="1800" kern="1200" cap="all" dirty="0" smtClean="0">
                <a:solidFill>
                  <a:schemeClr val="lt1"/>
                </a:solidFill>
                <a:latin typeface="Rubik Medium" pitchFamily="2" charset="-79"/>
                <a:ea typeface="+mn-ea"/>
                <a:cs typeface="Rubik Medium" pitchFamily="2" charset="-79"/>
              </a:defRPr>
            </a:lvl4pPr>
            <a:lvl5pPr marL="0" indent="0">
              <a:lnSpc>
                <a:spcPct val="11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800" kern="1200" cap="all" dirty="0" smtClean="0">
                <a:solidFill>
                  <a:schemeClr val="lt1"/>
                </a:solidFill>
                <a:latin typeface="Rubik Medium" pitchFamily="2" charset="-79"/>
                <a:ea typeface="+mn-ea"/>
                <a:cs typeface="Rubik Medium" pitchFamily="2" charset="-79"/>
              </a:defRPr>
            </a:lvl5pPr>
            <a:lvl6pPr marL="0" indent="0">
              <a:lnSpc>
                <a:spcPct val="11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800" kern="1200" cap="all" dirty="0" smtClean="0">
                <a:solidFill>
                  <a:schemeClr val="lt1"/>
                </a:solidFill>
                <a:latin typeface="Rubik Medium" pitchFamily="2" charset="-79"/>
                <a:ea typeface="+mn-ea"/>
                <a:cs typeface="Rubik Medium" pitchFamily="2" charset="-79"/>
              </a:defRPr>
            </a:lvl6pPr>
            <a:lvl7pPr marL="0" indent="0">
              <a:lnSpc>
                <a:spcPct val="11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800" kern="1200" cap="all" dirty="0" smtClean="0">
                <a:solidFill>
                  <a:schemeClr val="lt1"/>
                </a:solidFill>
                <a:latin typeface="Rubik Medium" pitchFamily="2" charset="-79"/>
                <a:ea typeface="+mn-ea"/>
                <a:cs typeface="Rubik Medium" pitchFamily="2" charset="-79"/>
              </a:defRPr>
            </a:lvl7pPr>
            <a:lvl8pPr marL="0" indent="0">
              <a:lnSpc>
                <a:spcPct val="11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800" kern="1200" cap="all" dirty="0" smtClean="0">
                <a:solidFill>
                  <a:schemeClr val="lt1"/>
                </a:solidFill>
                <a:latin typeface="Rubik Medium" pitchFamily="2" charset="-79"/>
                <a:ea typeface="+mn-ea"/>
                <a:cs typeface="Rubik Medium" pitchFamily="2" charset="-79"/>
              </a:defRPr>
            </a:lvl8pPr>
            <a:lvl9pPr marL="0" indent="0">
              <a:lnSpc>
                <a:spcPct val="110000"/>
              </a:lnSpc>
              <a:spcAft>
                <a:spcPts val="0"/>
              </a:spcAft>
              <a:buFont typeface="Arial" panose="020B0604020202020204" pitchFamily="34" charset="0"/>
              <a:buNone/>
              <a:defRPr lang="pt-PT" sz="1800" kern="1200" cap="all" dirty="0">
                <a:solidFill>
                  <a:schemeClr val="lt1"/>
                </a:solidFill>
                <a:latin typeface="Rubik Medium" pitchFamily="2" charset="-79"/>
                <a:ea typeface="+mn-ea"/>
                <a:cs typeface="Rubik Medium" pitchFamily="2" charset="-79"/>
              </a:defRPr>
            </a:lvl9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 Maecenas.</a:t>
            </a: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969C4525-E1D9-C03A-5D51-E6A43E403770}"/>
              </a:ext>
            </a:extLst>
          </p:cNvPr>
          <p:cNvPicPr>
            <a:picLocks noChangeAspect="1"/>
          </p:cNvPicPr>
          <p:nvPr userDrawn="1"/>
        </p:nvPicPr>
        <p:blipFill rotWithShape="1"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t="-2032" b="-2032"/>
          <a:stretch>
            <a:fillRect/>
          </a:stretch>
        </p:blipFill>
        <p:spPr>
          <a:xfrm>
            <a:off x="11742813" y="170341"/>
            <a:ext cx="257691" cy="268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02712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a16="http://schemas.microsoft.com/office/drawing/2014/main" xmlns:asvg="http://schemas.microsoft.com/office/drawing/2016/SVG/main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tangle 32">
            <a:extLst>
              <a:ext uri="{FF2B5EF4-FFF2-40B4-BE49-F238E27FC236}">
                <a16:creationId xmlns:a16="http://schemas.microsoft.com/office/drawing/2014/main" id="{74AAD31D-3D4D-894D-96CF-9254AC649C7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tx1">
                  <a:alpha val="95000"/>
                </a:schemeClr>
              </a:gs>
              <a:gs pos="100000">
                <a:schemeClr val="tx1">
                  <a:alpha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62191E8C-4C29-C33E-440D-929390FF2BB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tx1">
                  <a:alpha val="67000"/>
                </a:schemeClr>
              </a:gs>
              <a:gs pos="100000">
                <a:schemeClr val="tx1">
                  <a:alpha val="36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7" name="Graphic 36">
            <a:extLst>
              <a:ext uri="{FF2B5EF4-FFF2-40B4-BE49-F238E27FC236}">
                <a16:creationId xmlns:a16="http://schemas.microsoft.com/office/drawing/2014/main" id="{768410A2-6268-FC8B-C681-4D49DADE47D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l="12577" b="14185"/>
          <a:stretch/>
        </p:blipFill>
        <p:spPr>
          <a:xfrm flipH="1">
            <a:off x="11728524" y="6328776"/>
            <a:ext cx="463476" cy="529224"/>
          </a:xfrm>
          <a:prstGeom prst="rect">
            <a:avLst/>
          </a:prstGeom>
        </p:spPr>
      </p:pic>
      <p:sp>
        <p:nvSpPr>
          <p:cNvPr id="80" name="Text Placeholder 34">
            <a:extLst>
              <a:ext uri="{FF2B5EF4-FFF2-40B4-BE49-F238E27FC236}">
                <a16:creationId xmlns:a16="http://schemas.microsoft.com/office/drawing/2014/main" id="{F44F8AB0-0686-8268-A603-DC6607A28C85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369612" y="1908992"/>
            <a:ext cx="10659172" cy="2265364"/>
          </a:xfrm>
        </p:spPr>
        <p:txBody>
          <a:bodyPr>
            <a:noAutofit/>
          </a:bodyPr>
          <a:lstStyle>
            <a:lvl1pPr marL="0" indent="0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kumimoji="0" lang="en-US" sz="3200" b="0" i="0" u="none" strike="noStrike" kern="1200" cap="none" spc="0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Rubik Light" pitchFamily="2" charset="-79"/>
                <a:ea typeface="+mn-ea"/>
                <a:cs typeface="Rubik Light" pitchFamily="2" charset="-79"/>
              </a:defRPr>
            </a:lvl1pPr>
            <a:lvl2pPr marL="0" indent="0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kumimoji="0" lang="en-US" sz="3200" b="0" i="0" u="none" strike="noStrike" kern="1200" cap="none" spc="0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Rubik Light" pitchFamily="2" charset="-79"/>
                <a:ea typeface="+mn-ea"/>
                <a:cs typeface="Rubik Light" pitchFamily="2" charset="-79"/>
              </a:defRPr>
            </a:lvl2pPr>
            <a:lvl3pPr marL="0" indent="0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kumimoji="0" lang="en-US" sz="3200" b="0" i="0" u="none" strike="noStrike" kern="1200" cap="none" spc="0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Rubik Light" pitchFamily="2" charset="-79"/>
                <a:ea typeface="+mn-ea"/>
                <a:cs typeface="Rubik Light" pitchFamily="2" charset="-79"/>
              </a:defRPr>
            </a:lvl3pPr>
            <a:lvl4pPr marL="0" indent="0">
              <a:lnSpc>
                <a:spcPct val="92000"/>
              </a:lnSpc>
              <a:spcAft>
                <a:spcPts val="0"/>
              </a:spcAft>
              <a:buNone/>
              <a:defRPr kumimoji="0" lang="en-US" sz="3200" b="0" i="0" u="none" strike="noStrike" kern="1200" cap="none" spc="0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Rubik Light" pitchFamily="2" charset="-79"/>
                <a:ea typeface="+mn-ea"/>
                <a:cs typeface="Rubik Light" pitchFamily="2" charset="-79"/>
              </a:defRPr>
            </a:lvl4pPr>
            <a:lvl5pPr marL="0" indent="0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kumimoji="0" lang="en-US" sz="3200" b="0" i="0" u="none" strike="noStrike" kern="1200" cap="none" spc="0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Rubik Light" pitchFamily="2" charset="-79"/>
                <a:ea typeface="+mn-ea"/>
                <a:cs typeface="Rubik Light" pitchFamily="2" charset="-79"/>
              </a:defRPr>
            </a:lvl5pPr>
            <a:lvl6pPr marL="0" indent="0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kumimoji="0" lang="en-US" sz="3200" b="0" i="0" u="none" strike="noStrike" kern="1200" cap="none" spc="0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Rubik Light" pitchFamily="2" charset="-79"/>
                <a:ea typeface="+mn-ea"/>
                <a:cs typeface="Rubik Light" pitchFamily="2" charset="-79"/>
              </a:defRPr>
            </a:lvl6pPr>
            <a:lvl7pPr marL="0" indent="0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kumimoji="0" lang="en-US" sz="3200" b="0" i="0" u="none" strike="noStrike" kern="1200" cap="none" spc="0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Rubik Light" pitchFamily="2" charset="-79"/>
                <a:ea typeface="+mn-ea"/>
                <a:cs typeface="Rubik Light" pitchFamily="2" charset="-79"/>
              </a:defRPr>
            </a:lvl7pPr>
            <a:lvl8pPr marL="0" indent="0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kumimoji="0" lang="en-US" sz="3200" b="0" i="0" u="none" strike="noStrike" kern="1200" cap="none" spc="0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Rubik Light" pitchFamily="2" charset="-79"/>
                <a:ea typeface="+mn-ea"/>
                <a:cs typeface="Rubik Light" pitchFamily="2" charset="-79"/>
              </a:defRPr>
            </a:lvl8pPr>
            <a:lvl9pPr marL="0" indent="0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kumimoji="0" lang="pt-PT" sz="3200" b="0" i="0" u="none" strike="noStrike" kern="1200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Rubik Light" pitchFamily="2" charset="-79"/>
                <a:ea typeface="+mn-ea"/>
                <a:cs typeface="Rubik Light" pitchFamily="2" charset="-79"/>
              </a:defRPr>
            </a:lvl9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Cras </a:t>
            </a:r>
            <a:r>
              <a:rPr lang="en-US" dirty="0" err="1"/>
              <a:t>tortor</a:t>
            </a:r>
            <a:r>
              <a:rPr lang="en-US" dirty="0"/>
              <a:t> </a:t>
            </a:r>
            <a:r>
              <a:rPr lang="en-US" dirty="0" err="1"/>
              <a:t>nunc</a:t>
            </a:r>
            <a:r>
              <a:rPr lang="en-US" dirty="0"/>
              <a:t>, </a:t>
            </a:r>
            <a:r>
              <a:rPr lang="en-US" dirty="0" err="1"/>
              <a:t>efficitur</a:t>
            </a:r>
            <a:r>
              <a:rPr lang="en-US" dirty="0"/>
              <a:t> ac ex </a:t>
            </a:r>
            <a:r>
              <a:rPr lang="en-US" dirty="0" err="1"/>
              <a:t>egestas</a:t>
            </a:r>
            <a:r>
              <a:rPr lang="en-US" dirty="0"/>
              <a:t>, </a:t>
            </a:r>
            <a:r>
              <a:rPr lang="en-US" dirty="0" err="1"/>
              <a:t>aliquet</a:t>
            </a:r>
            <a:r>
              <a:rPr lang="en-US" dirty="0"/>
              <a:t> </a:t>
            </a:r>
            <a:r>
              <a:rPr lang="en-US" dirty="0" err="1"/>
              <a:t>ultrices</a:t>
            </a:r>
            <a:r>
              <a:rPr lang="en-US" dirty="0"/>
              <a:t> </a:t>
            </a:r>
            <a:r>
              <a:rPr lang="en-US" dirty="0" err="1"/>
              <a:t>tortor</a:t>
            </a:r>
            <a:r>
              <a:rPr lang="en-US" dirty="0"/>
              <a:t>. Vestibulum ante ipsum </a:t>
            </a:r>
            <a:r>
              <a:rPr lang="en-US" dirty="0" err="1"/>
              <a:t>primis</a:t>
            </a:r>
            <a:r>
              <a:rPr lang="en-US" dirty="0"/>
              <a:t> in </a:t>
            </a:r>
            <a:r>
              <a:rPr lang="en-US" dirty="0" err="1"/>
              <a:t>faucibus</a:t>
            </a:r>
            <a:r>
              <a:rPr lang="en-US" dirty="0"/>
              <a:t> </a:t>
            </a:r>
            <a:r>
              <a:rPr lang="en-US" dirty="0" err="1"/>
              <a:t>orci</a:t>
            </a:r>
            <a:r>
              <a:rPr lang="en-US" dirty="0"/>
              <a:t> </a:t>
            </a:r>
            <a:r>
              <a:rPr lang="en-US" dirty="0" err="1"/>
              <a:t>luctus</a:t>
            </a:r>
            <a:r>
              <a:rPr lang="en-US" dirty="0"/>
              <a:t> et </a:t>
            </a:r>
            <a:r>
              <a:rPr lang="en-US" dirty="0" err="1"/>
              <a:t>ultrices</a:t>
            </a:r>
            <a:r>
              <a:rPr lang="en-US" dirty="0"/>
              <a:t> </a:t>
            </a:r>
            <a:r>
              <a:rPr lang="en-US" dirty="0" err="1"/>
              <a:t>posuere</a:t>
            </a:r>
            <a:r>
              <a:rPr lang="en-US" dirty="0"/>
              <a:t> </a:t>
            </a:r>
            <a:r>
              <a:rPr lang="en-US" dirty="0" err="1"/>
              <a:t>cubilia</a:t>
            </a:r>
            <a:r>
              <a:rPr lang="en-US" dirty="0"/>
              <a:t> curae. </a:t>
            </a:r>
            <a:r>
              <a:rPr lang="en-US" dirty="0" err="1"/>
              <a:t>Quisque</a:t>
            </a:r>
            <a:r>
              <a:rPr lang="en-US" dirty="0"/>
              <a:t> </a:t>
            </a:r>
            <a:r>
              <a:rPr lang="en-US" dirty="0" err="1"/>
              <a:t>placerat</a:t>
            </a:r>
            <a:r>
              <a:rPr lang="en-US" dirty="0"/>
              <a:t> </a:t>
            </a:r>
            <a:r>
              <a:rPr lang="en-US" dirty="0" err="1"/>
              <a:t>orci</a:t>
            </a:r>
            <a:r>
              <a:rPr lang="en-US" dirty="0"/>
              <a:t>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sem</a:t>
            </a:r>
            <a:r>
              <a:rPr lang="en-US" dirty="0"/>
              <a:t> </a:t>
            </a:r>
            <a:r>
              <a:rPr lang="en-US" dirty="0" err="1"/>
              <a:t>pretium</a:t>
            </a:r>
            <a:r>
              <a:rPr lang="en-US" dirty="0"/>
              <a:t>, sed </a:t>
            </a:r>
            <a:r>
              <a:rPr lang="en-US" dirty="0" err="1"/>
              <a:t>fringilla</a:t>
            </a:r>
            <a:r>
              <a:rPr lang="en-US" dirty="0"/>
              <a:t>.</a:t>
            </a:r>
          </a:p>
        </p:txBody>
      </p:sp>
      <p:sp>
        <p:nvSpPr>
          <p:cNvPr id="55" name="Freeform: Shape 54">
            <a:extLst>
              <a:ext uri="{FF2B5EF4-FFF2-40B4-BE49-F238E27FC236}">
                <a16:creationId xmlns:a16="http://schemas.microsoft.com/office/drawing/2014/main" id="{6EB5FC44-911B-7AB6-417F-BD3AF946AECB}"/>
              </a:ext>
            </a:extLst>
          </p:cNvPr>
          <p:cNvSpPr/>
          <p:nvPr userDrawn="1"/>
        </p:nvSpPr>
        <p:spPr>
          <a:xfrm rot="5400000">
            <a:off x="94625" y="4680980"/>
            <a:ext cx="220206" cy="409456"/>
          </a:xfrm>
          <a:custGeom>
            <a:avLst/>
            <a:gdLst>
              <a:gd name="connsiteX0" fmla="*/ 0 w 220206"/>
              <a:gd name="connsiteY0" fmla="*/ 409456 h 409456"/>
              <a:gd name="connsiteX1" fmla="*/ 0 w 220206"/>
              <a:gd name="connsiteY1" fmla="*/ 189832 h 409456"/>
              <a:gd name="connsiteX2" fmla="*/ 2 w 220206"/>
              <a:gd name="connsiteY2" fmla="*/ 189832 h 409456"/>
              <a:gd name="connsiteX3" fmla="*/ 110104 w 220206"/>
              <a:gd name="connsiteY3" fmla="*/ 0 h 409456"/>
              <a:gd name="connsiteX4" fmla="*/ 220206 w 220206"/>
              <a:gd name="connsiteY4" fmla="*/ 189832 h 409456"/>
              <a:gd name="connsiteX5" fmla="*/ 219626 w 220206"/>
              <a:gd name="connsiteY5" fmla="*/ 189832 h 409456"/>
              <a:gd name="connsiteX6" fmla="*/ 219626 w 220206"/>
              <a:gd name="connsiteY6" fmla="*/ 409456 h 4094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20206" h="409456">
                <a:moveTo>
                  <a:pt x="0" y="409456"/>
                </a:moveTo>
                <a:lnTo>
                  <a:pt x="0" y="189832"/>
                </a:lnTo>
                <a:lnTo>
                  <a:pt x="2" y="189832"/>
                </a:lnTo>
                <a:lnTo>
                  <a:pt x="110104" y="0"/>
                </a:lnTo>
                <a:lnTo>
                  <a:pt x="220206" y="189832"/>
                </a:lnTo>
                <a:lnTo>
                  <a:pt x="219626" y="189832"/>
                </a:lnTo>
                <a:lnTo>
                  <a:pt x="219626" y="40945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56" name="Graphic 22">
            <a:extLst>
              <a:ext uri="{FF2B5EF4-FFF2-40B4-BE49-F238E27FC236}">
                <a16:creationId xmlns:a16="http://schemas.microsoft.com/office/drawing/2014/main" id="{FBB27A96-D746-01D8-532A-62D4D50A5AED}"/>
              </a:ext>
            </a:extLst>
          </p:cNvPr>
          <p:cNvSpPr/>
          <p:nvPr userDrawn="1"/>
        </p:nvSpPr>
        <p:spPr>
          <a:xfrm>
            <a:off x="1131" y="4885708"/>
            <a:ext cx="12190679" cy="697763"/>
          </a:xfrm>
          <a:custGeom>
            <a:avLst/>
            <a:gdLst>
              <a:gd name="connsiteX0" fmla="*/ 0 w 12190679"/>
              <a:gd name="connsiteY0" fmla="*/ 0 h 697763"/>
              <a:gd name="connsiteX1" fmla="*/ 9758504 w 12190679"/>
              <a:gd name="connsiteY1" fmla="*/ 0 h 697763"/>
              <a:gd name="connsiteX2" fmla="*/ 9904562 w 12190679"/>
              <a:gd name="connsiteY2" fmla="*/ 60536 h 697763"/>
              <a:gd name="connsiteX3" fmla="*/ 10481253 w 12190679"/>
              <a:gd name="connsiteY3" fmla="*/ 637227 h 697763"/>
              <a:gd name="connsiteX4" fmla="*/ 10627313 w 12190679"/>
              <a:gd name="connsiteY4" fmla="*/ 697763 h 697763"/>
              <a:gd name="connsiteX5" fmla="*/ 12190680 w 12190679"/>
              <a:gd name="connsiteY5" fmla="*/ 697763 h 6977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190679" h="697763">
                <a:moveTo>
                  <a:pt x="0" y="0"/>
                </a:moveTo>
                <a:lnTo>
                  <a:pt x="9758504" y="0"/>
                </a:lnTo>
                <a:cubicBezTo>
                  <a:pt x="9813287" y="0"/>
                  <a:pt x="9865903" y="21782"/>
                  <a:pt x="9904562" y="60536"/>
                </a:cubicBezTo>
                <a:lnTo>
                  <a:pt x="10481253" y="637227"/>
                </a:lnTo>
                <a:cubicBezTo>
                  <a:pt x="10520009" y="675981"/>
                  <a:pt x="10572529" y="697763"/>
                  <a:pt x="10627313" y="697763"/>
                </a:cubicBezTo>
                <a:lnTo>
                  <a:pt x="12190680" y="697763"/>
                </a:lnTo>
              </a:path>
            </a:pathLst>
          </a:custGeom>
          <a:noFill/>
          <a:ln w="6350" cap="rnd">
            <a:solidFill>
              <a:srgbClr val="F7F8F9"/>
            </a:solidFill>
            <a:prstDash val="solid"/>
            <a:round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81" name="Text Placeholder 34">
            <a:extLst>
              <a:ext uri="{FF2B5EF4-FFF2-40B4-BE49-F238E27FC236}">
                <a16:creationId xmlns:a16="http://schemas.microsoft.com/office/drawing/2014/main" id="{50DFA0B7-7A56-0B54-410D-BEF5C6174D4D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369611" y="5187080"/>
            <a:ext cx="9422089" cy="396391"/>
          </a:xfrm>
        </p:spPr>
        <p:txBody>
          <a:bodyPr>
            <a:noAutofit/>
          </a:bodyPr>
          <a:lstStyle>
            <a:lvl1pPr marL="0" indent="0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400" kern="1200" dirty="0" smtClean="0">
                <a:solidFill>
                  <a:schemeClr val="accent5"/>
                </a:solidFill>
                <a:latin typeface="Rubik Medium" pitchFamily="2" charset="-79"/>
                <a:ea typeface="+mn-ea"/>
                <a:cs typeface="Rubik Medium" pitchFamily="2" charset="-79"/>
              </a:defRPr>
            </a:lvl1pPr>
            <a:lvl2pPr marL="0" indent="0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400" kern="1200" dirty="0" smtClean="0">
                <a:solidFill>
                  <a:schemeClr val="bg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2pPr>
            <a:lvl3pPr marL="0" indent="0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400" kern="1200" dirty="0" smtClean="0">
                <a:solidFill>
                  <a:schemeClr val="bg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3pPr>
            <a:lvl4pPr marL="0" indent="0">
              <a:lnSpc>
                <a:spcPct val="92000"/>
              </a:lnSpc>
              <a:spcAft>
                <a:spcPts val="0"/>
              </a:spcAft>
              <a:buNone/>
              <a:defRPr lang="en-US" sz="1400" kern="1200" dirty="0" smtClean="0">
                <a:solidFill>
                  <a:schemeClr val="bg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4pPr>
            <a:lvl5pPr marL="0" indent="0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400" kern="1200" dirty="0" smtClean="0">
                <a:solidFill>
                  <a:schemeClr val="bg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5pPr>
            <a:lvl6pPr marL="0" indent="0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400" kern="1200" dirty="0" smtClean="0">
                <a:solidFill>
                  <a:schemeClr val="bg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6pPr>
            <a:lvl7pPr marL="0" indent="0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400" kern="1200" dirty="0" smtClean="0">
                <a:solidFill>
                  <a:schemeClr val="bg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7pPr>
            <a:lvl8pPr marL="0" indent="0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400" kern="1200" dirty="0" smtClean="0">
                <a:solidFill>
                  <a:schemeClr val="bg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8pPr>
            <a:lvl9pPr marL="0" indent="0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lang="pt-PT" sz="1400" kern="1200" dirty="0">
                <a:solidFill>
                  <a:schemeClr val="bg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9pPr>
          </a:lstStyle>
          <a:p>
            <a:pPr lvl="0"/>
            <a:r>
              <a:rPr lang="en-US" dirty="0"/>
              <a:t>Name SURNAME</a:t>
            </a:r>
          </a:p>
          <a:p>
            <a:pPr lvl="1"/>
            <a:r>
              <a:rPr lang="en-US" dirty="0"/>
              <a:t>Lorem ipsum dolor set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endParaRPr lang="en-US" dirty="0"/>
          </a:p>
        </p:txBody>
      </p:sp>
      <p:sp>
        <p:nvSpPr>
          <p:cNvPr id="58" name="Freeform: Shape 57">
            <a:extLst>
              <a:ext uri="{FF2B5EF4-FFF2-40B4-BE49-F238E27FC236}">
                <a16:creationId xmlns:a16="http://schemas.microsoft.com/office/drawing/2014/main" id="{C886FDA6-9148-DD33-1D12-145F70DE4C95}"/>
              </a:ext>
            </a:extLst>
          </p:cNvPr>
          <p:cNvSpPr/>
          <p:nvPr userDrawn="1"/>
        </p:nvSpPr>
        <p:spPr>
          <a:xfrm rot="10800000">
            <a:off x="10570489" y="1307743"/>
            <a:ext cx="1172322" cy="1041271"/>
          </a:xfrm>
          <a:custGeom>
            <a:avLst/>
            <a:gdLst>
              <a:gd name="connsiteX0" fmla="*/ 1370967 w 3443287"/>
              <a:gd name="connsiteY0" fmla="*/ 3058370 h 3058370"/>
              <a:gd name="connsiteX1" fmla="*/ 144464 w 3443287"/>
              <a:gd name="connsiteY1" fmla="*/ 3058370 h 3058370"/>
              <a:gd name="connsiteX2" fmla="*/ 0 w 3443287"/>
              <a:gd name="connsiteY2" fmla="*/ 2913906 h 3058370"/>
              <a:gd name="connsiteX3" fmla="*/ 0 w 3443287"/>
              <a:gd name="connsiteY3" fmla="*/ 1439448 h 3058370"/>
              <a:gd name="connsiteX4" fmla="*/ 53477 w 3443287"/>
              <a:gd name="connsiteY4" fmla="*/ 1228619 h 3058370"/>
              <a:gd name="connsiteX5" fmla="*/ 666536 w 3443287"/>
              <a:gd name="connsiteY5" fmla="*/ 98490 h 3058370"/>
              <a:gd name="connsiteX6" fmla="*/ 832160 w 3443287"/>
              <a:gd name="connsiteY6" fmla="*/ 0 h 3058370"/>
              <a:gd name="connsiteX7" fmla="*/ 1495618 w 3443287"/>
              <a:gd name="connsiteY7" fmla="*/ 0 h 3058370"/>
              <a:gd name="connsiteX8" fmla="*/ 1584104 w 3443287"/>
              <a:gd name="connsiteY8" fmla="*/ 148696 h 3058370"/>
              <a:gd name="connsiteX9" fmla="*/ 994321 w 3443287"/>
              <a:gd name="connsiteY9" fmla="*/ 1235928 h 3058370"/>
              <a:gd name="connsiteX10" fmla="*/ 1048760 w 3443287"/>
              <a:gd name="connsiteY10" fmla="*/ 1327301 h 3058370"/>
              <a:gd name="connsiteX11" fmla="*/ 1267668 w 3443287"/>
              <a:gd name="connsiteY11" fmla="*/ 1327301 h 3058370"/>
              <a:gd name="connsiteX12" fmla="*/ 1338073 w 3443287"/>
              <a:gd name="connsiteY12" fmla="*/ 1402899 h 3058370"/>
              <a:gd name="connsiteX13" fmla="*/ 1336919 w 3443287"/>
              <a:gd name="connsiteY13" fmla="*/ 1439448 h 3058370"/>
              <a:gd name="connsiteX14" fmla="*/ 1336919 w 3443287"/>
              <a:gd name="connsiteY14" fmla="*/ 2913906 h 3058370"/>
              <a:gd name="connsiteX15" fmla="*/ 1370967 w 3443287"/>
              <a:gd name="connsiteY15" fmla="*/ 3058370 h 3058370"/>
              <a:gd name="connsiteX16" fmla="*/ 3298823 w 3443287"/>
              <a:gd name="connsiteY16" fmla="*/ 3058370 h 3058370"/>
              <a:gd name="connsiteX17" fmla="*/ 1741264 w 3443287"/>
              <a:gd name="connsiteY17" fmla="*/ 3058370 h 3058370"/>
              <a:gd name="connsiteX18" fmla="*/ 1596800 w 3443287"/>
              <a:gd name="connsiteY18" fmla="*/ 2913906 h 3058370"/>
              <a:gd name="connsiteX19" fmla="*/ 1596800 w 3443287"/>
              <a:gd name="connsiteY19" fmla="*/ 1439448 h 3058370"/>
              <a:gd name="connsiteX20" fmla="*/ 1650277 w 3443287"/>
              <a:gd name="connsiteY20" fmla="*/ 1228619 h 3058370"/>
              <a:gd name="connsiteX21" fmla="*/ 2263143 w 3443287"/>
              <a:gd name="connsiteY21" fmla="*/ 98490 h 3058370"/>
              <a:gd name="connsiteX22" fmla="*/ 2428767 w 3443287"/>
              <a:gd name="connsiteY22" fmla="*/ 0 h 3058370"/>
              <a:gd name="connsiteX23" fmla="*/ 3092225 w 3443287"/>
              <a:gd name="connsiteY23" fmla="*/ 0 h 3058370"/>
              <a:gd name="connsiteX24" fmla="*/ 3180712 w 3443287"/>
              <a:gd name="connsiteY24" fmla="*/ 148696 h 3058370"/>
              <a:gd name="connsiteX25" fmla="*/ 2590929 w 3443287"/>
              <a:gd name="connsiteY25" fmla="*/ 1235928 h 3058370"/>
              <a:gd name="connsiteX26" fmla="*/ 2645368 w 3443287"/>
              <a:gd name="connsiteY26" fmla="*/ 1327301 h 3058370"/>
              <a:gd name="connsiteX27" fmla="*/ 3298823 w 3443287"/>
              <a:gd name="connsiteY27" fmla="*/ 1327301 h 3058370"/>
              <a:gd name="connsiteX28" fmla="*/ 3443287 w 3443287"/>
              <a:gd name="connsiteY28" fmla="*/ 1471765 h 3058370"/>
              <a:gd name="connsiteX29" fmla="*/ 3443287 w 3443287"/>
              <a:gd name="connsiteY29" fmla="*/ 2913906 h 3058370"/>
              <a:gd name="connsiteX30" fmla="*/ 3298823 w 3443287"/>
              <a:gd name="connsiteY30" fmla="*/ 3058370 h 30583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443287" h="3058370">
                <a:moveTo>
                  <a:pt x="1370967" y="3058370"/>
                </a:moveTo>
                <a:lnTo>
                  <a:pt x="144464" y="3058370"/>
                </a:lnTo>
                <a:cubicBezTo>
                  <a:pt x="64634" y="3058370"/>
                  <a:pt x="0" y="2993736"/>
                  <a:pt x="0" y="2913906"/>
                </a:cubicBezTo>
                <a:lnTo>
                  <a:pt x="0" y="1439448"/>
                </a:lnTo>
                <a:cubicBezTo>
                  <a:pt x="0" y="1365773"/>
                  <a:pt x="18467" y="1293252"/>
                  <a:pt x="53477" y="1228619"/>
                </a:cubicBezTo>
                <a:lnTo>
                  <a:pt x="666536" y="98490"/>
                </a:lnTo>
                <a:cubicBezTo>
                  <a:pt x="699430" y="37895"/>
                  <a:pt x="763102" y="0"/>
                  <a:pt x="832160" y="0"/>
                </a:cubicBezTo>
                <a:lnTo>
                  <a:pt x="1495618" y="0"/>
                </a:lnTo>
                <a:cubicBezTo>
                  <a:pt x="1571986" y="0"/>
                  <a:pt x="1620461" y="81562"/>
                  <a:pt x="1584104" y="148696"/>
                </a:cubicBezTo>
                <a:lnTo>
                  <a:pt x="994321" y="1235928"/>
                </a:lnTo>
                <a:cubicBezTo>
                  <a:pt x="972007" y="1277286"/>
                  <a:pt x="1001823" y="1327301"/>
                  <a:pt x="1048760" y="1327301"/>
                </a:cubicBezTo>
                <a:lnTo>
                  <a:pt x="1267668" y="1327301"/>
                </a:lnTo>
                <a:cubicBezTo>
                  <a:pt x="1308641" y="1327301"/>
                  <a:pt x="1340574" y="1361926"/>
                  <a:pt x="1338073" y="1402899"/>
                </a:cubicBezTo>
                <a:cubicBezTo>
                  <a:pt x="1337303" y="1415018"/>
                  <a:pt x="1336919" y="1427137"/>
                  <a:pt x="1336919" y="1439448"/>
                </a:cubicBezTo>
                <a:lnTo>
                  <a:pt x="1336919" y="2913906"/>
                </a:lnTo>
                <a:cubicBezTo>
                  <a:pt x="1336919" y="2965843"/>
                  <a:pt x="1349422" y="3014704"/>
                  <a:pt x="1370967" y="3058370"/>
                </a:cubicBezTo>
                <a:close/>
                <a:moveTo>
                  <a:pt x="3298823" y="3058370"/>
                </a:moveTo>
                <a:lnTo>
                  <a:pt x="1741264" y="3058370"/>
                </a:lnTo>
                <a:cubicBezTo>
                  <a:pt x="1661434" y="3058370"/>
                  <a:pt x="1596800" y="2993736"/>
                  <a:pt x="1596800" y="2913906"/>
                </a:cubicBezTo>
                <a:lnTo>
                  <a:pt x="1596800" y="1439448"/>
                </a:lnTo>
                <a:cubicBezTo>
                  <a:pt x="1596800" y="1365773"/>
                  <a:pt x="1615267" y="1293252"/>
                  <a:pt x="1650277" y="1228619"/>
                </a:cubicBezTo>
                <a:lnTo>
                  <a:pt x="2263143" y="98490"/>
                </a:lnTo>
                <a:cubicBezTo>
                  <a:pt x="2296037" y="37895"/>
                  <a:pt x="2359709" y="0"/>
                  <a:pt x="2428767" y="0"/>
                </a:cubicBezTo>
                <a:lnTo>
                  <a:pt x="3092225" y="0"/>
                </a:lnTo>
                <a:cubicBezTo>
                  <a:pt x="3168593" y="0"/>
                  <a:pt x="3217069" y="81562"/>
                  <a:pt x="3180712" y="148696"/>
                </a:cubicBezTo>
                <a:lnTo>
                  <a:pt x="2590929" y="1235928"/>
                </a:lnTo>
                <a:cubicBezTo>
                  <a:pt x="2568615" y="1277286"/>
                  <a:pt x="2598431" y="1327301"/>
                  <a:pt x="2645368" y="1327301"/>
                </a:cubicBezTo>
                <a:lnTo>
                  <a:pt x="3298823" y="1327301"/>
                </a:lnTo>
                <a:cubicBezTo>
                  <a:pt x="3378653" y="1327301"/>
                  <a:pt x="3443287" y="1391934"/>
                  <a:pt x="3443287" y="1471765"/>
                </a:cubicBezTo>
                <a:lnTo>
                  <a:pt x="3443287" y="2913906"/>
                </a:lnTo>
                <a:cubicBezTo>
                  <a:pt x="3443287" y="2993736"/>
                  <a:pt x="3378653" y="3058370"/>
                  <a:pt x="3298823" y="3058370"/>
                </a:cubicBezTo>
                <a:close/>
              </a:path>
            </a:pathLst>
          </a:custGeom>
          <a:solidFill>
            <a:schemeClr val="bg1"/>
          </a:solidFill>
          <a:ln w="1921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pic>
        <p:nvPicPr>
          <p:cNvPr id="59" name="Graphic 58">
            <a:extLst>
              <a:ext uri="{FF2B5EF4-FFF2-40B4-BE49-F238E27FC236}">
                <a16:creationId xmlns:a16="http://schemas.microsoft.com/office/drawing/2014/main" id="{CED44D31-BCF9-C8EC-ABAD-00EDAE3C7552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361" b="22084"/>
          <a:stretch/>
        </p:blipFill>
        <p:spPr>
          <a:xfrm>
            <a:off x="0" y="6311178"/>
            <a:ext cx="1734226" cy="546822"/>
          </a:xfrm>
          <a:prstGeom prst="rect">
            <a:avLst/>
          </a:prstGeom>
        </p:spPr>
      </p:pic>
      <p:sp>
        <p:nvSpPr>
          <p:cNvPr id="60" name="Espace réservé du pied de page 4">
            <a:extLst>
              <a:ext uri="{FF2B5EF4-FFF2-40B4-BE49-F238E27FC236}">
                <a16:creationId xmlns:a16="http://schemas.microsoft.com/office/drawing/2014/main" id="{BAB477BE-E790-700B-FE85-6CE86176A6B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80386" y="6632737"/>
            <a:ext cx="1307465" cy="99643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lnSpc>
                <a:spcPct val="90000"/>
              </a:lnSpc>
              <a:defRPr lang="en-US" sz="700" kern="1200" cap="all" baseline="0">
                <a:solidFill>
                  <a:schemeClr val="bg1"/>
                </a:solidFill>
                <a:latin typeface="+mj-lt"/>
                <a:ea typeface="+mn-ea"/>
                <a:cs typeface="Rubik" panose="020B0604020202020204" charset="-79"/>
              </a:defRPr>
            </a:lvl1pPr>
          </a:lstStyle>
          <a:p>
            <a:r>
              <a:rPr lang="en-US" dirty="0"/>
              <a:t>CONFIDENTIAL</a:t>
            </a:r>
          </a:p>
        </p:txBody>
      </p:sp>
      <p:sp>
        <p:nvSpPr>
          <p:cNvPr id="61" name="Slide Number Placeholder 4">
            <a:extLst>
              <a:ext uri="{FF2B5EF4-FFF2-40B4-BE49-F238E27FC236}">
                <a16:creationId xmlns:a16="http://schemas.microsoft.com/office/drawing/2014/main" id="{96717E83-5178-905F-366C-451AD273B7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931651" y="6632737"/>
            <a:ext cx="171448" cy="9964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3DC67AC-589B-465F-8375-83B2CE47653E}" type="slidenum">
              <a:rPr lang="en-US" smtClean="0"/>
              <a:pPr/>
              <a:t>‹N°›</a:t>
            </a:fld>
            <a:endParaRPr lang="en-US" dirty="0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B6CCC267-3A55-66E1-0023-46491D5B126A}"/>
              </a:ext>
            </a:extLst>
          </p:cNvPr>
          <p:cNvPicPr>
            <a:picLocks noChangeAspect="1"/>
          </p:cNvPicPr>
          <p:nvPr userDrawn="1"/>
        </p:nvPicPr>
        <p:blipFill rotWithShape="1"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t="-2032" b="-2032"/>
          <a:stretch>
            <a:fillRect/>
          </a:stretch>
        </p:blipFill>
        <p:spPr>
          <a:xfrm>
            <a:off x="11742813" y="170341"/>
            <a:ext cx="257691" cy="268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66586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+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tangle 32">
            <a:extLst>
              <a:ext uri="{FF2B5EF4-FFF2-40B4-BE49-F238E27FC236}">
                <a16:creationId xmlns:a16="http://schemas.microsoft.com/office/drawing/2014/main" id="{74AAD31D-3D4D-894D-96CF-9254AC649C7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tx1">
                  <a:alpha val="95000"/>
                </a:schemeClr>
              </a:gs>
              <a:gs pos="100000">
                <a:schemeClr val="tx1">
                  <a:alpha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62191E8C-4C29-C33E-440D-929390FF2BB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tx1">
                  <a:alpha val="67000"/>
                </a:schemeClr>
              </a:gs>
              <a:gs pos="100000">
                <a:schemeClr val="tx1">
                  <a:alpha val="36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7" name="Graphic 36">
            <a:extLst>
              <a:ext uri="{FF2B5EF4-FFF2-40B4-BE49-F238E27FC236}">
                <a16:creationId xmlns:a16="http://schemas.microsoft.com/office/drawing/2014/main" id="{768410A2-6268-FC8B-C681-4D49DADE47D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l="12577" b="14185"/>
          <a:stretch/>
        </p:blipFill>
        <p:spPr>
          <a:xfrm flipH="1">
            <a:off x="11728524" y="6328776"/>
            <a:ext cx="463476" cy="529224"/>
          </a:xfrm>
          <a:prstGeom prst="rect">
            <a:avLst/>
          </a:prstGeom>
        </p:spPr>
      </p:pic>
      <p:pic>
        <p:nvPicPr>
          <p:cNvPr id="59" name="Graphic 58">
            <a:extLst>
              <a:ext uri="{FF2B5EF4-FFF2-40B4-BE49-F238E27FC236}">
                <a16:creationId xmlns:a16="http://schemas.microsoft.com/office/drawing/2014/main" id="{CED44D31-BCF9-C8EC-ABAD-00EDAE3C7552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361" b="22084"/>
          <a:stretch/>
        </p:blipFill>
        <p:spPr>
          <a:xfrm>
            <a:off x="0" y="6311178"/>
            <a:ext cx="1734226" cy="546822"/>
          </a:xfrm>
          <a:prstGeom prst="rect">
            <a:avLst/>
          </a:prstGeom>
        </p:spPr>
      </p:pic>
      <p:sp>
        <p:nvSpPr>
          <p:cNvPr id="60" name="Espace réservé du pied de page 4">
            <a:extLst>
              <a:ext uri="{FF2B5EF4-FFF2-40B4-BE49-F238E27FC236}">
                <a16:creationId xmlns:a16="http://schemas.microsoft.com/office/drawing/2014/main" id="{BAB477BE-E790-700B-FE85-6CE86176A6B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80386" y="6632737"/>
            <a:ext cx="1307465" cy="99643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lnSpc>
                <a:spcPct val="90000"/>
              </a:lnSpc>
              <a:defRPr lang="en-US" sz="700" kern="1200" cap="all" baseline="0">
                <a:solidFill>
                  <a:schemeClr val="bg1"/>
                </a:solidFill>
                <a:latin typeface="+mj-lt"/>
                <a:ea typeface="+mn-ea"/>
                <a:cs typeface="Rubik" panose="020B0604020202020204" charset="-79"/>
              </a:defRPr>
            </a:lvl1pPr>
          </a:lstStyle>
          <a:p>
            <a:r>
              <a:rPr lang="en-US" dirty="0"/>
              <a:t>CONFIDENTIAL</a:t>
            </a:r>
          </a:p>
        </p:txBody>
      </p:sp>
      <p:sp>
        <p:nvSpPr>
          <p:cNvPr id="61" name="Slide Number Placeholder 4">
            <a:extLst>
              <a:ext uri="{FF2B5EF4-FFF2-40B4-BE49-F238E27FC236}">
                <a16:creationId xmlns:a16="http://schemas.microsoft.com/office/drawing/2014/main" id="{96717E83-5178-905F-366C-451AD273B7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931651" y="6632737"/>
            <a:ext cx="171448" cy="9964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3DC67AC-589B-465F-8375-83B2CE47653E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2" name="Freeform: Shape 1">
            <a:extLst>
              <a:ext uri="{FF2B5EF4-FFF2-40B4-BE49-F238E27FC236}">
                <a16:creationId xmlns:a16="http://schemas.microsoft.com/office/drawing/2014/main" id="{305A591A-0889-3E86-5D38-E9AE44E2BD3E}"/>
              </a:ext>
            </a:extLst>
          </p:cNvPr>
          <p:cNvSpPr/>
          <p:nvPr userDrawn="1"/>
        </p:nvSpPr>
        <p:spPr>
          <a:xfrm rot="10800000">
            <a:off x="10556202" y="956556"/>
            <a:ext cx="1172322" cy="1041271"/>
          </a:xfrm>
          <a:custGeom>
            <a:avLst/>
            <a:gdLst>
              <a:gd name="connsiteX0" fmla="*/ 1370967 w 3443287"/>
              <a:gd name="connsiteY0" fmla="*/ 3058370 h 3058370"/>
              <a:gd name="connsiteX1" fmla="*/ 144464 w 3443287"/>
              <a:gd name="connsiteY1" fmla="*/ 3058370 h 3058370"/>
              <a:gd name="connsiteX2" fmla="*/ 0 w 3443287"/>
              <a:gd name="connsiteY2" fmla="*/ 2913906 h 3058370"/>
              <a:gd name="connsiteX3" fmla="*/ 0 w 3443287"/>
              <a:gd name="connsiteY3" fmla="*/ 1439448 h 3058370"/>
              <a:gd name="connsiteX4" fmla="*/ 53477 w 3443287"/>
              <a:gd name="connsiteY4" fmla="*/ 1228619 h 3058370"/>
              <a:gd name="connsiteX5" fmla="*/ 666536 w 3443287"/>
              <a:gd name="connsiteY5" fmla="*/ 98490 h 3058370"/>
              <a:gd name="connsiteX6" fmla="*/ 832160 w 3443287"/>
              <a:gd name="connsiteY6" fmla="*/ 0 h 3058370"/>
              <a:gd name="connsiteX7" fmla="*/ 1495618 w 3443287"/>
              <a:gd name="connsiteY7" fmla="*/ 0 h 3058370"/>
              <a:gd name="connsiteX8" fmla="*/ 1584104 w 3443287"/>
              <a:gd name="connsiteY8" fmla="*/ 148696 h 3058370"/>
              <a:gd name="connsiteX9" fmla="*/ 994321 w 3443287"/>
              <a:gd name="connsiteY9" fmla="*/ 1235928 h 3058370"/>
              <a:gd name="connsiteX10" fmla="*/ 1048760 w 3443287"/>
              <a:gd name="connsiteY10" fmla="*/ 1327301 h 3058370"/>
              <a:gd name="connsiteX11" fmla="*/ 1267668 w 3443287"/>
              <a:gd name="connsiteY11" fmla="*/ 1327301 h 3058370"/>
              <a:gd name="connsiteX12" fmla="*/ 1338073 w 3443287"/>
              <a:gd name="connsiteY12" fmla="*/ 1402899 h 3058370"/>
              <a:gd name="connsiteX13" fmla="*/ 1336919 w 3443287"/>
              <a:gd name="connsiteY13" fmla="*/ 1439448 h 3058370"/>
              <a:gd name="connsiteX14" fmla="*/ 1336919 w 3443287"/>
              <a:gd name="connsiteY14" fmla="*/ 2913906 h 3058370"/>
              <a:gd name="connsiteX15" fmla="*/ 1370967 w 3443287"/>
              <a:gd name="connsiteY15" fmla="*/ 3058370 h 3058370"/>
              <a:gd name="connsiteX16" fmla="*/ 3298823 w 3443287"/>
              <a:gd name="connsiteY16" fmla="*/ 3058370 h 3058370"/>
              <a:gd name="connsiteX17" fmla="*/ 1741264 w 3443287"/>
              <a:gd name="connsiteY17" fmla="*/ 3058370 h 3058370"/>
              <a:gd name="connsiteX18" fmla="*/ 1596800 w 3443287"/>
              <a:gd name="connsiteY18" fmla="*/ 2913906 h 3058370"/>
              <a:gd name="connsiteX19" fmla="*/ 1596800 w 3443287"/>
              <a:gd name="connsiteY19" fmla="*/ 1439448 h 3058370"/>
              <a:gd name="connsiteX20" fmla="*/ 1650277 w 3443287"/>
              <a:gd name="connsiteY20" fmla="*/ 1228619 h 3058370"/>
              <a:gd name="connsiteX21" fmla="*/ 2263143 w 3443287"/>
              <a:gd name="connsiteY21" fmla="*/ 98490 h 3058370"/>
              <a:gd name="connsiteX22" fmla="*/ 2428767 w 3443287"/>
              <a:gd name="connsiteY22" fmla="*/ 0 h 3058370"/>
              <a:gd name="connsiteX23" fmla="*/ 3092225 w 3443287"/>
              <a:gd name="connsiteY23" fmla="*/ 0 h 3058370"/>
              <a:gd name="connsiteX24" fmla="*/ 3180712 w 3443287"/>
              <a:gd name="connsiteY24" fmla="*/ 148696 h 3058370"/>
              <a:gd name="connsiteX25" fmla="*/ 2590929 w 3443287"/>
              <a:gd name="connsiteY25" fmla="*/ 1235928 h 3058370"/>
              <a:gd name="connsiteX26" fmla="*/ 2645368 w 3443287"/>
              <a:gd name="connsiteY26" fmla="*/ 1327301 h 3058370"/>
              <a:gd name="connsiteX27" fmla="*/ 3298823 w 3443287"/>
              <a:gd name="connsiteY27" fmla="*/ 1327301 h 3058370"/>
              <a:gd name="connsiteX28" fmla="*/ 3443287 w 3443287"/>
              <a:gd name="connsiteY28" fmla="*/ 1471765 h 3058370"/>
              <a:gd name="connsiteX29" fmla="*/ 3443287 w 3443287"/>
              <a:gd name="connsiteY29" fmla="*/ 2913906 h 3058370"/>
              <a:gd name="connsiteX30" fmla="*/ 3298823 w 3443287"/>
              <a:gd name="connsiteY30" fmla="*/ 3058370 h 30583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443287" h="3058370">
                <a:moveTo>
                  <a:pt x="1370967" y="3058370"/>
                </a:moveTo>
                <a:lnTo>
                  <a:pt x="144464" y="3058370"/>
                </a:lnTo>
                <a:cubicBezTo>
                  <a:pt x="64634" y="3058370"/>
                  <a:pt x="0" y="2993736"/>
                  <a:pt x="0" y="2913906"/>
                </a:cubicBezTo>
                <a:lnTo>
                  <a:pt x="0" y="1439448"/>
                </a:lnTo>
                <a:cubicBezTo>
                  <a:pt x="0" y="1365773"/>
                  <a:pt x="18467" y="1293252"/>
                  <a:pt x="53477" y="1228619"/>
                </a:cubicBezTo>
                <a:lnTo>
                  <a:pt x="666536" y="98490"/>
                </a:lnTo>
                <a:cubicBezTo>
                  <a:pt x="699430" y="37895"/>
                  <a:pt x="763102" y="0"/>
                  <a:pt x="832160" y="0"/>
                </a:cubicBezTo>
                <a:lnTo>
                  <a:pt x="1495618" y="0"/>
                </a:lnTo>
                <a:cubicBezTo>
                  <a:pt x="1571986" y="0"/>
                  <a:pt x="1620461" y="81562"/>
                  <a:pt x="1584104" y="148696"/>
                </a:cubicBezTo>
                <a:lnTo>
                  <a:pt x="994321" y="1235928"/>
                </a:lnTo>
                <a:cubicBezTo>
                  <a:pt x="972007" y="1277286"/>
                  <a:pt x="1001823" y="1327301"/>
                  <a:pt x="1048760" y="1327301"/>
                </a:cubicBezTo>
                <a:lnTo>
                  <a:pt x="1267668" y="1327301"/>
                </a:lnTo>
                <a:cubicBezTo>
                  <a:pt x="1308641" y="1327301"/>
                  <a:pt x="1340574" y="1361926"/>
                  <a:pt x="1338073" y="1402899"/>
                </a:cubicBezTo>
                <a:cubicBezTo>
                  <a:pt x="1337303" y="1415018"/>
                  <a:pt x="1336919" y="1427137"/>
                  <a:pt x="1336919" y="1439448"/>
                </a:cubicBezTo>
                <a:lnTo>
                  <a:pt x="1336919" y="2913906"/>
                </a:lnTo>
                <a:cubicBezTo>
                  <a:pt x="1336919" y="2965843"/>
                  <a:pt x="1349422" y="3014704"/>
                  <a:pt x="1370967" y="3058370"/>
                </a:cubicBezTo>
                <a:close/>
                <a:moveTo>
                  <a:pt x="3298823" y="3058370"/>
                </a:moveTo>
                <a:lnTo>
                  <a:pt x="1741264" y="3058370"/>
                </a:lnTo>
                <a:cubicBezTo>
                  <a:pt x="1661434" y="3058370"/>
                  <a:pt x="1596800" y="2993736"/>
                  <a:pt x="1596800" y="2913906"/>
                </a:cubicBezTo>
                <a:lnTo>
                  <a:pt x="1596800" y="1439448"/>
                </a:lnTo>
                <a:cubicBezTo>
                  <a:pt x="1596800" y="1365773"/>
                  <a:pt x="1615267" y="1293252"/>
                  <a:pt x="1650277" y="1228619"/>
                </a:cubicBezTo>
                <a:lnTo>
                  <a:pt x="2263143" y="98490"/>
                </a:lnTo>
                <a:cubicBezTo>
                  <a:pt x="2296037" y="37895"/>
                  <a:pt x="2359709" y="0"/>
                  <a:pt x="2428767" y="0"/>
                </a:cubicBezTo>
                <a:lnTo>
                  <a:pt x="3092225" y="0"/>
                </a:lnTo>
                <a:cubicBezTo>
                  <a:pt x="3168593" y="0"/>
                  <a:pt x="3217069" y="81562"/>
                  <a:pt x="3180712" y="148696"/>
                </a:cubicBezTo>
                <a:lnTo>
                  <a:pt x="2590929" y="1235928"/>
                </a:lnTo>
                <a:cubicBezTo>
                  <a:pt x="2568615" y="1277286"/>
                  <a:pt x="2598431" y="1327301"/>
                  <a:pt x="2645368" y="1327301"/>
                </a:cubicBezTo>
                <a:lnTo>
                  <a:pt x="3298823" y="1327301"/>
                </a:lnTo>
                <a:cubicBezTo>
                  <a:pt x="3378653" y="1327301"/>
                  <a:pt x="3443287" y="1391934"/>
                  <a:pt x="3443287" y="1471765"/>
                </a:cubicBezTo>
                <a:lnTo>
                  <a:pt x="3443287" y="2913906"/>
                </a:lnTo>
                <a:cubicBezTo>
                  <a:pt x="3443287" y="2993736"/>
                  <a:pt x="3378653" y="3058370"/>
                  <a:pt x="3298823" y="3058370"/>
                </a:cubicBezTo>
                <a:close/>
              </a:path>
            </a:pathLst>
          </a:custGeom>
          <a:gradFill>
            <a:gsLst>
              <a:gs pos="2000">
                <a:schemeClr val="bg1">
                  <a:alpha val="24000"/>
                </a:schemeClr>
              </a:gs>
              <a:gs pos="100000">
                <a:schemeClr val="bg1">
                  <a:alpha val="5000"/>
                </a:schemeClr>
              </a:gs>
            </a:gsLst>
            <a:lin ang="5400000" scaled="0"/>
          </a:gradFill>
          <a:ln w="1921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10102"/>
              </a:solidFill>
              <a:effectLst/>
              <a:uLnTx/>
              <a:uFillTx/>
              <a:latin typeface="Rubik"/>
              <a:ea typeface="+mn-ea"/>
              <a:cs typeface="+mn-cs"/>
            </a:endParaRPr>
          </a:p>
        </p:txBody>
      </p:sp>
      <p:sp>
        <p:nvSpPr>
          <p:cNvPr id="12" name="Text Placeholder 34">
            <a:extLst>
              <a:ext uri="{FF2B5EF4-FFF2-40B4-BE49-F238E27FC236}">
                <a16:creationId xmlns:a16="http://schemas.microsoft.com/office/drawing/2014/main" id="{6ABB7D44-57FB-4BD0-CD56-441D4DD7ED58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5627412" y="1477192"/>
            <a:ext cx="5307288" cy="2774734"/>
          </a:xfrm>
        </p:spPr>
        <p:txBody>
          <a:bodyPr>
            <a:noAutofit/>
          </a:bodyPr>
          <a:lstStyle>
            <a:lvl1pPr marL="0" indent="0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kumimoji="0" lang="en-US" sz="2800" b="0" i="0" u="none" strike="noStrike" kern="1200" cap="none" spc="0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Rubik Light" pitchFamily="2" charset="-79"/>
                <a:ea typeface="+mn-ea"/>
                <a:cs typeface="Rubik Light" pitchFamily="2" charset="-79"/>
              </a:defRPr>
            </a:lvl1pPr>
            <a:lvl2pPr marL="0" indent="0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kumimoji="0" lang="en-US" sz="2800" b="0" i="0" u="none" strike="noStrike" kern="1200" cap="none" spc="0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Rubik Light" pitchFamily="2" charset="-79"/>
                <a:ea typeface="+mn-ea"/>
                <a:cs typeface="Rubik Light" pitchFamily="2" charset="-79"/>
              </a:defRPr>
            </a:lvl2pPr>
            <a:lvl3pPr marL="0" indent="0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kumimoji="0" lang="en-US" sz="2800" b="0" i="0" u="none" strike="noStrike" kern="1200" cap="none" spc="0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Rubik Light" pitchFamily="2" charset="-79"/>
                <a:ea typeface="+mn-ea"/>
                <a:cs typeface="Rubik Light" pitchFamily="2" charset="-79"/>
              </a:defRPr>
            </a:lvl3pPr>
            <a:lvl4pPr marL="0" indent="0">
              <a:lnSpc>
                <a:spcPct val="92000"/>
              </a:lnSpc>
              <a:spcAft>
                <a:spcPts val="0"/>
              </a:spcAft>
              <a:buNone/>
              <a:defRPr kumimoji="0" lang="en-US" sz="2800" b="0" i="0" u="none" strike="noStrike" kern="1200" cap="none" spc="0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Rubik Light" pitchFamily="2" charset="-79"/>
                <a:ea typeface="+mn-ea"/>
                <a:cs typeface="Rubik Light" pitchFamily="2" charset="-79"/>
              </a:defRPr>
            </a:lvl4pPr>
            <a:lvl5pPr marL="0" indent="0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kumimoji="0" lang="en-US" sz="2800" b="0" i="0" u="none" strike="noStrike" kern="1200" cap="none" spc="0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Rubik Light" pitchFamily="2" charset="-79"/>
                <a:ea typeface="+mn-ea"/>
                <a:cs typeface="Rubik Light" pitchFamily="2" charset="-79"/>
              </a:defRPr>
            </a:lvl5pPr>
            <a:lvl6pPr marL="0" indent="0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kumimoji="0" lang="en-US" sz="2800" b="0" i="0" u="none" strike="noStrike" kern="1200" cap="none" spc="0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Rubik Light" pitchFamily="2" charset="-79"/>
                <a:ea typeface="+mn-ea"/>
                <a:cs typeface="Rubik Light" pitchFamily="2" charset="-79"/>
              </a:defRPr>
            </a:lvl6pPr>
            <a:lvl7pPr marL="0" indent="0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kumimoji="0" lang="en-US" sz="2800" b="0" i="0" u="none" strike="noStrike" kern="1200" cap="none" spc="0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Rubik Light" pitchFamily="2" charset="-79"/>
                <a:ea typeface="+mn-ea"/>
                <a:cs typeface="Rubik Light" pitchFamily="2" charset="-79"/>
              </a:defRPr>
            </a:lvl7pPr>
            <a:lvl8pPr marL="0" indent="0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kumimoji="0" lang="en-US" sz="2800" b="0" i="0" u="none" strike="noStrike" kern="1200" cap="none" spc="0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Rubik Light" pitchFamily="2" charset="-79"/>
                <a:ea typeface="+mn-ea"/>
                <a:cs typeface="Rubik Light" pitchFamily="2" charset="-79"/>
              </a:defRPr>
            </a:lvl8pPr>
            <a:lvl9pPr marL="0" indent="0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kumimoji="0" lang="pt-PT" sz="2800" b="0" i="0" u="none" strike="noStrike" kern="1200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Rubik Light" pitchFamily="2" charset="-79"/>
                <a:ea typeface="+mn-ea"/>
                <a:cs typeface="Rubik Light" pitchFamily="2" charset="-79"/>
              </a:defRPr>
            </a:lvl9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Cras </a:t>
            </a:r>
            <a:r>
              <a:rPr lang="en-US" dirty="0" err="1"/>
              <a:t>tortor</a:t>
            </a:r>
            <a:r>
              <a:rPr lang="en-US" dirty="0"/>
              <a:t> </a:t>
            </a:r>
            <a:r>
              <a:rPr lang="en-US" dirty="0" err="1"/>
              <a:t>nunc</a:t>
            </a:r>
            <a:r>
              <a:rPr lang="en-US" dirty="0"/>
              <a:t>, </a:t>
            </a:r>
            <a:r>
              <a:rPr lang="en-US" dirty="0" err="1"/>
              <a:t>efficitur</a:t>
            </a:r>
            <a:r>
              <a:rPr lang="en-US" dirty="0"/>
              <a:t> ac ex </a:t>
            </a:r>
            <a:r>
              <a:rPr lang="en-US" dirty="0" err="1"/>
              <a:t>egestas</a:t>
            </a:r>
            <a:r>
              <a:rPr lang="en-US" dirty="0"/>
              <a:t>, </a:t>
            </a:r>
            <a:r>
              <a:rPr lang="en-US" dirty="0" err="1"/>
              <a:t>aliquet</a:t>
            </a:r>
            <a:r>
              <a:rPr lang="en-US" dirty="0"/>
              <a:t> </a:t>
            </a:r>
            <a:r>
              <a:rPr lang="en-US" dirty="0" err="1"/>
              <a:t>ultrices</a:t>
            </a:r>
            <a:r>
              <a:rPr lang="en-US" dirty="0"/>
              <a:t> </a:t>
            </a:r>
            <a:r>
              <a:rPr lang="en-US" dirty="0" err="1"/>
              <a:t>tortor</a:t>
            </a:r>
            <a:r>
              <a:rPr lang="en-US" dirty="0"/>
              <a:t>. Vestibulum ante ipsum </a:t>
            </a:r>
            <a:r>
              <a:rPr lang="en-US" dirty="0" err="1"/>
              <a:t>primis</a:t>
            </a:r>
            <a:r>
              <a:rPr lang="en-US" dirty="0"/>
              <a:t> in </a:t>
            </a:r>
            <a:r>
              <a:rPr lang="en-US" dirty="0" err="1"/>
              <a:t>faucibus</a:t>
            </a:r>
            <a:r>
              <a:rPr lang="en-US" dirty="0"/>
              <a:t> </a:t>
            </a:r>
            <a:r>
              <a:rPr lang="en-US" dirty="0" err="1"/>
              <a:t>orci</a:t>
            </a:r>
            <a:r>
              <a:rPr lang="en-US" dirty="0"/>
              <a:t> </a:t>
            </a:r>
            <a:r>
              <a:rPr lang="en-US" dirty="0" err="1"/>
              <a:t>luctus</a:t>
            </a:r>
            <a:r>
              <a:rPr lang="en-US" dirty="0"/>
              <a:t> et </a:t>
            </a:r>
            <a:r>
              <a:rPr lang="en-US" dirty="0" err="1"/>
              <a:t>ultrices</a:t>
            </a:r>
            <a:r>
              <a:rPr lang="en-US" dirty="0"/>
              <a:t> </a:t>
            </a:r>
            <a:r>
              <a:rPr lang="en-US" dirty="0" err="1"/>
              <a:t>posuere</a:t>
            </a:r>
            <a:r>
              <a:rPr lang="en-US" dirty="0"/>
              <a:t> </a:t>
            </a:r>
            <a:r>
              <a:rPr lang="en-US" dirty="0" err="1"/>
              <a:t>cubilia</a:t>
            </a:r>
            <a:r>
              <a:rPr lang="en-US" dirty="0"/>
              <a:t> curae. </a:t>
            </a:r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37CC1D6D-142A-5786-B472-5F612290ED34}"/>
              </a:ext>
            </a:extLst>
          </p:cNvPr>
          <p:cNvSpPr/>
          <p:nvPr userDrawn="1"/>
        </p:nvSpPr>
        <p:spPr>
          <a:xfrm rot="5400000">
            <a:off x="5313753" y="4623597"/>
            <a:ext cx="220206" cy="409456"/>
          </a:xfrm>
          <a:custGeom>
            <a:avLst/>
            <a:gdLst>
              <a:gd name="connsiteX0" fmla="*/ 0 w 220206"/>
              <a:gd name="connsiteY0" fmla="*/ 409456 h 409456"/>
              <a:gd name="connsiteX1" fmla="*/ 0 w 220206"/>
              <a:gd name="connsiteY1" fmla="*/ 189832 h 409456"/>
              <a:gd name="connsiteX2" fmla="*/ 2 w 220206"/>
              <a:gd name="connsiteY2" fmla="*/ 189832 h 409456"/>
              <a:gd name="connsiteX3" fmla="*/ 110104 w 220206"/>
              <a:gd name="connsiteY3" fmla="*/ 0 h 409456"/>
              <a:gd name="connsiteX4" fmla="*/ 220206 w 220206"/>
              <a:gd name="connsiteY4" fmla="*/ 189832 h 409456"/>
              <a:gd name="connsiteX5" fmla="*/ 219626 w 220206"/>
              <a:gd name="connsiteY5" fmla="*/ 189832 h 409456"/>
              <a:gd name="connsiteX6" fmla="*/ 219626 w 220206"/>
              <a:gd name="connsiteY6" fmla="*/ 409456 h 4094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20206" h="409456">
                <a:moveTo>
                  <a:pt x="0" y="409456"/>
                </a:moveTo>
                <a:lnTo>
                  <a:pt x="0" y="189832"/>
                </a:lnTo>
                <a:lnTo>
                  <a:pt x="2" y="189832"/>
                </a:lnTo>
                <a:lnTo>
                  <a:pt x="110104" y="0"/>
                </a:lnTo>
                <a:lnTo>
                  <a:pt x="220206" y="189832"/>
                </a:lnTo>
                <a:lnTo>
                  <a:pt x="219626" y="189832"/>
                </a:lnTo>
                <a:lnTo>
                  <a:pt x="219626" y="40945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7F8F9"/>
              </a:solidFill>
              <a:effectLst/>
              <a:uLnTx/>
              <a:uFillTx/>
              <a:latin typeface="Rubik"/>
              <a:ea typeface="+mn-ea"/>
              <a:cs typeface="+mn-cs"/>
            </a:endParaRPr>
          </a:p>
        </p:txBody>
      </p:sp>
      <p:sp>
        <p:nvSpPr>
          <p:cNvPr id="6" name="Graphic 22">
            <a:extLst>
              <a:ext uri="{FF2B5EF4-FFF2-40B4-BE49-F238E27FC236}">
                <a16:creationId xmlns:a16="http://schemas.microsoft.com/office/drawing/2014/main" id="{EC2AB217-98A7-3E5E-680F-90783661B983}"/>
              </a:ext>
            </a:extLst>
          </p:cNvPr>
          <p:cNvSpPr/>
          <p:nvPr userDrawn="1"/>
        </p:nvSpPr>
        <p:spPr>
          <a:xfrm>
            <a:off x="5335320" y="4828325"/>
            <a:ext cx="6856680" cy="697763"/>
          </a:xfrm>
          <a:custGeom>
            <a:avLst/>
            <a:gdLst>
              <a:gd name="connsiteX0" fmla="*/ 0 w 12190679"/>
              <a:gd name="connsiteY0" fmla="*/ 0 h 697763"/>
              <a:gd name="connsiteX1" fmla="*/ 9758504 w 12190679"/>
              <a:gd name="connsiteY1" fmla="*/ 0 h 697763"/>
              <a:gd name="connsiteX2" fmla="*/ 9904562 w 12190679"/>
              <a:gd name="connsiteY2" fmla="*/ 60536 h 697763"/>
              <a:gd name="connsiteX3" fmla="*/ 10481253 w 12190679"/>
              <a:gd name="connsiteY3" fmla="*/ 637227 h 697763"/>
              <a:gd name="connsiteX4" fmla="*/ 10627313 w 12190679"/>
              <a:gd name="connsiteY4" fmla="*/ 697763 h 697763"/>
              <a:gd name="connsiteX5" fmla="*/ 12190680 w 12190679"/>
              <a:gd name="connsiteY5" fmla="*/ 697763 h 697763"/>
              <a:gd name="connsiteX0" fmla="*/ 0 w 7326580"/>
              <a:gd name="connsiteY0" fmla="*/ 0 h 697763"/>
              <a:gd name="connsiteX1" fmla="*/ 4894404 w 7326580"/>
              <a:gd name="connsiteY1" fmla="*/ 0 h 697763"/>
              <a:gd name="connsiteX2" fmla="*/ 5040462 w 7326580"/>
              <a:gd name="connsiteY2" fmla="*/ 60536 h 697763"/>
              <a:gd name="connsiteX3" fmla="*/ 5617153 w 7326580"/>
              <a:gd name="connsiteY3" fmla="*/ 637227 h 697763"/>
              <a:gd name="connsiteX4" fmla="*/ 5763213 w 7326580"/>
              <a:gd name="connsiteY4" fmla="*/ 697763 h 697763"/>
              <a:gd name="connsiteX5" fmla="*/ 7326580 w 7326580"/>
              <a:gd name="connsiteY5" fmla="*/ 697763 h 697763"/>
              <a:gd name="connsiteX0" fmla="*/ 0 w 6856680"/>
              <a:gd name="connsiteY0" fmla="*/ 0 h 697763"/>
              <a:gd name="connsiteX1" fmla="*/ 4894404 w 6856680"/>
              <a:gd name="connsiteY1" fmla="*/ 0 h 697763"/>
              <a:gd name="connsiteX2" fmla="*/ 5040462 w 6856680"/>
              <a:gd name="connsiteY2" fmla="*/ 60536 h 697763"/>
              <a:gd name="connsiteX3" fmla="*/ 5617153 w 6856680"/>
              <a:gd name="connsiteY3" fmla="*/ 637227 h 697763"/>
              <a:gd name="connsiteX4" fmla="*/ 5763213 w 6856680"/>
              <a:gd name="connsiteY4" fmla="*/ 697763 h 697763"/>
              <a:gd name="connsiteX5" fmla="*/ 6856680 w 6856680"/>
              <a:gd name="connsiteY5" fmla="*/ 697763 h 6977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856680" h="697763">
                <a:moveTo>
                  <a:pt x="0" y="0"/>
                </a:moveTo>
                <a:lnTo>
                  <a:pt x="4894404" y="0"/>
                </a:lnTo>
                <a:cubicBezTo>
                  <a:pt x="4949187" y="0"/>
                  <a:pt x="5001803" y="21782"/>
                  <a:pt x="5040462" y="60536"/>
                </a:cubicBezTo>
                <a:lnTo>
                  <a:pt x="5617153" y="637227"/>
                </a:lnTo>
                <a:cubicBezTo>
                  <a:pt x="5655909" y="675981"/>
                  <a:pt x="5708429" y="697763"/>
                  <a:pt x="5763213" y="697763"/>
                </a:cubicBezTo>
                <a:lnTo>
                  <a:pt x="6856680" y="697763"/>
                </a:lnTo>
              </a:path>
            </a:pathLst>
          </a:custGeom>
          <a:noFill/>
          <a:ln w="6350" cap="rnd">
            <a:solidFill>
              <a:srgbClr val="F7F8F9"/>
            </a:solidFill>
            <a:prstDash val="solid"/>
            <a:round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10102"/>
              </a:solidFill>
              <a:effectLst/>
              <a:uLnTx/>
              <a:uFillTx/>
              <a:latin typeface="Rubik"/>
              <a:ea typeface="+mn-ea"/>
              <a:cs typeface="+mn-cs"/>
            </a:endParaRPr>
          </a:p>
        </p:txBody>
      </p:sp>
      <p:sp>
        <p:nvSpPr>
          <p:cNvPr id="13" name="Text Placeholder 34">
            <a:extLst>
              <a:ext uri="{FF2B5EF4-FFF2-40B4-BE49-F238E27FC236}">
                <a16:creationId xmlns:a16="http://schemas.microsoft.com/office/drawing/2014/main" id="{DCB5264C-4AC4-068A-2476-3CC56043E118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5588739" y="5091597"/>
            <a:ext cx="4368061" cy="396391"/>
          </a:xfrm>
        </p:spPr>
        <p:txBody>
          <a:bodyPr>
            <a:noAutofit/>
          </a:bodyPr>
          <a:lstStyle>
            <a:lvl1pPr marL="0" indent="0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400" kern="1200" dirty="0" smtClean="0">
                <a:solidFill>
                  <a:schemeClr val="accent5"/>
                </a:solidFill>
                <a:latin typeface="Rubik Medium" pitchFamily="2" charset="-79"/>
                <a:ea typeface="+mn-ea"/>
                <a:cs typeface="Rubik Medium" pitchFamily="2" charset="-79"/>
              </a:defRPr>
            </a:lvl1pPr>
            <a:lvl2pPr marL="0" indent="0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400" kern="1200" dirty="0" smtClean="0">
                <a:solidFill>
                  <a:schemeClr val="bg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2pPr>
            <a:lvl3pPr marL="0" indent="0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400" kern="1200" dirty="0" smtClean="0">
                <a:solidFill>
                  <a:schemeClr val="bg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3pPr>
            <a:lvl4pPr marL="0" indent="0">
              <a:lnSpc>
                <a:spcPct val="92000"/>
              </a:lnSpc>
              <a:spcAft>
                <a:spcPts val="0"/>
              </a:spcAft>
              <a:buNone/>
              <a:defRPr lang="en-US" sz="1400" kern="1200" dirty="0" smtClean="0">
                <a:solidFill>
                  <a:schemeClr val="bg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4pPr>
            <a:lvl5pPr marL="0" indent="0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400" kern="1200" dirty="0" smtClean="0">
                <a:solidFill>
                  <a:schemeClr val="bg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5pPr>
            <a:lvl6pPr marL="0" indent="0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400" kern="1200" dirty="0" smtClean="0">
                <a:solidFill>
                  <a:schemeClr val="bg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6pPr>
            <a:lvl7pPr marL="0" indent="0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400" kern="1200" dirty="0" smtClean="0">
                <a:solidFill>
                  <a:schemeClr val="bg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7pPr>
            <a:lvl8pPr marL="0" indent="0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400" kern="1200" dirty="0" smtClean="0">
                <a:solidFill>
                  <a:schemeClr val="bg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8pPr>
            <a:lvl9pPr marL="0" indent="0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lang="pt-PT" sz="1400" kern="1200" dirty="0">
                <a:solidFill>
                  <a:schemeClr val="bg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9pPr>
          </a:lstStyle>
          <a:p>
            <a:pPr lvl="0"/>
            <a:r>
              <a:rPr lang="en-US" dirty="0"/>
              <a:t>Name SURNAME</a:t>
            </a:r>
          </a:p>
          <a:p>
            <a:pPr lvl="1"/>
            <a:r>
              <a:rPr lang="en-US" dirty="0"/>
              <a:t>Lorem ipsum dolor set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2A89283F-D0B1-FCC3-62FB-87C7C6D866E9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00100" y="839195"/>
            <a:ext cx="4419028" cy="4939116"/>
          </a:xfrm>
          <a:custGeom>
            <a:avLst/>
            <a:gdLst>
              <a:gd name="connsiteX0" fmla="*/ 43683 w 4419028"/>
              <a:gd name="connsiteY0" fmla="*/ 0 h 4939116"/>
              <a:gd name="connsiteX1" fmla="*/ 928081 w 4419028"/>
              <a:gd name="connsiteY1" fmla="*/ 0 h 4939116"/>
              <a:gd name="connsiteX2" fmla="*/ 929488 w 4419028"/>
              <a:gd name="connsiteY2" fmla="*/ 0 h 4939116"/>
              <a:gd name="connsiteX3" fmla="*/ 1604710 w 4419028"/>
              <a:gd name="connsiteY3" fmla="*/ 0 h 4939116"/>
              <a:gd name="connsiteX4" fmla="*/ 1813885 w 4419028"/>
              <a:gd name="connsiteY4" fmla="*/ 0 h 4939116"/>
              <a:gd name="connsiteX5" fmla="*/ 2489108 w 4419028"/>
              <a:gd name="connsiteY5" fmla="*/ 0 h 4939116"/>
              <a:gd name="connsiteX6" fmla="*/ 2490515 w 4419028"/>
              <a:gd name="connsiteY6" fmla="*/ 0 h 4939116"/>
              <a:gd name="connsiteX7" fmla="*/ 3374912 w 4419028"/>
              <a:gd name="connsiteY7" fmla="*/ 0 h 4939116"/>
              <a:gd name="connsiteX8" fmla="*/ 3374917 w 4419028"/>
              <a:gd name="connsiteY8" fmla="*/ 1 h 4939116"/>
              <a:gd name="connsiteX9" fmla="*/ 4054685 w 4419028"/>
              <a:gd name="connsiteY9" fmla="*/ 1 h 4939116"/>
              <a:gd name="connsiteX10" fmla="*/ 4211787 w 4419028"/>
              <a:gd name="connsiteY10" fmla="*/ 1 h 4939116"/>
              <a:gd name="connsiteX11" fmla="*/ 4248124 w 4419028"/>
              <a:gd name="connsiteY11" fmla="*/ 14992 h 4939116"/>
              <a:gd name="connsiteX12" fmla="*/ 4404043 w 4419028"/>
              <a:gd name="connsiteY12" fmla="*/ 170963 h 4939116"/>
              <a:gd name="connsiteX13" fmla="*/ 4419028 w 4419028"/>
              <a:gd name="connsiteY13" fmla="*/ 207312 h 4939116"/>
              <a:gd name="connsiteX14" fmla="*/ 4419028 w 4419028"/>
              <a:gd name="connsiteY14" fmla="*/ 398930 h 4939116"/>
              <a:gd name="connsiteX15" fmla="*/ 4419028 w 4419028"/>
              <a:gd name="connsiteY15" fmla="*/ 794213 h 4939116"/>
              <a:gd name="connsiteX16" fmla="*/ 4419028 w 4419028"/>
              <a:gd name="connsiteY16" fmla="*/ 946412 h 4939116"/>
              <a:gd name="connsiteX17" fmla="*/ 4419028 w 4419028"/>
              <a:gd name="connsiteY17" fmla="*/ 1138031 h 4939116"/>
              <a:gd name="connsiteX18" fmla="*/ 4419028 w 4419028"/>
              <a:gd name="connsiteY18" fmla="*/ 1241335 h 4939116"/>
              <a:gd name="connsiteX19" fmla="*/ 4419028 w 4419028"/>
              <a:gd name="connsiteY19" fmla="*/ 1379082 h 4939116"/>
              <a:gd name="connsiteX20" fmla="*/ 4419028 w 4419028"/>
              <a:gd name="connsiteY20" fmla="*/ 1403681 h 4939116"/>
              <a:gd name="connsiteX21" fmla="*/ 4419028 w 4419028"/>
              <a:gd name="connsiteY21" fmla="*/ 1432954 h 4939116"/>
              <a:gd name="connsiteX22" fmla="*/ 4419028 w 4419028"/>
              <a:gd name="connsiteY22" fmla="*/ 1533313 h 4939116"/>
              <a:gd name="connsiteX23" fmla="*/ 4419028 w 4419028"/>
              <a:gd name="connsiteY23" fmla="*/ 1595299 h 4939116"/>
              <a:gd name="connsiteX24" fmla="*/ 4419028 w 4419028"/>
              <a:gd name="connsiteY24" fmla="*/ 1788194 h 4939116"/>
              <a:gd name="connsiteX25" fmla="*/ 4419028 w 4419028"/>
              <a:gd name="connsiteY25" fmla="*/ 1828236 h 4939116"/>
              <a:gd name="connsiteX26" fmla="*/ 4419028 w 4419028"/>
              <a:gd name="connsiteY26" fmla="*/ 1979813 h 4939116"/>
              <a:gd name="connsiteX27" fmla="*/ 4419028 w 4419028"/>
              <a:gd name="connsiteY27" fmla="*/ 1980436 h 4939116"/>
              <a:gd name="connsiteX28" fmla="*/ 4419028 w 4419028"/>
              <a:gd name="connsiteY28" fmla="*/ 1990581 h 4939116"/>
              <a:gd name="connsiteX29" fmla="*/ 4419028 w 4419028"/>
              <a:gd name="connsiteY29" fmla="*/ 2118183 h 4939116"/>
              <a:gd name="connsiteX30" fmla="*/ 4419028 w 4419028"/>
              <a:gd name="connsiteY30" fmla="*/ 2142781 h 4939116"/>
              <a:gd name="connsiteX31" fmla="*/ 4419028 w 4419028"/>
              <a:gd name="connsiteY31" fmla="*/ 2172054 h 4939116"/>
              <a:gd name="connsiteX32" fmla="*/ 4419028 w 4419028"/>
              <a:gd name="connsiteY32" fmla="*/ 2334399 h 4939116"/>
              <a:gd name="connsiteX33" fmla="*/ 4419028 w 4419028"/>
              <a:gd name="connsiteY33" fmla="*/ 2375094 h 4939116"/>
              <a:gd name="connsiteX34" fmla="*/ 4419028 w 4419028"/>
              <a:gd name="connsiteY34" fmla="*/ 2413106 h 4939116"/>
              <a:gd name="connsiteX35" fmla="*/ 4419028 w 4419028"/>
              <a:gd name="connsiteY35" fmla="*/ 2437704 h 4939116"/>
              <a:gd name="connsiteX36" fmla="*/ 4419028 w 4419028"/>
              <a:gd name="connsiteY36" fmla="*/ 2527294 h 4939116"/>
              <a:gd name="connsiteX37" fmla="*/ 4419028 w 4419028"/>
              <a:gd name="connsiteY37" fmla="*/ 2567337 h 4939116"/>
              <a:gd name="connsiteX38" fmla="*/ 4419028 w 4419028"/>
              <a:gd name="connsiteY38" fmla="*/ 2575451 h 4939116"/>
              <a:gd name="connsiteX39" fmla="*/ 4419028 w 4419028"/>
              <a:gd name="connsiteY39" fmla="*/ 2629322 h 4939116"/>
              <a:gd name="connsiteX40" fmla="*/ 4419028 w 4419028"/>
              <a:gd name="connsiteY40" fmla="*/ 2718913 h 4939116"/>
              <a:gd name="connsiteX41" fmla="*/ 4419028 w 4419028"/>
              <a:gd name="connsiteY41" fmla="*/ 2729682 h 4939116"/>
              <a:gd name="connsiteX42" fmla="*/ 4419028 w 4419028"/>
              <a:gd name="connsiteY42" fmla="*/ 2959965 h 4939116"/>
              <a:gd name="connsiteX43" fmla="*/ 4419028 w 4419028"/>
              <a:gd name="connsiteY43" fmla="*/ 2984562 h 4939116"/>
              <a:gd name="connsiteX44" fmla="*/ 4419028 w 4419028"/>
              <a:gd name="connsiteY44" fmla="*/ 3024605 h 4939116"/>
              <a:gd name="connsiteX45" fmla="*/ 4419028 w 4419028"/>
              <a:gd name="connsiteY45" fmla="*/ 3114195 h 4939116"/>
              <a:gd name="connsiteX46" fmla="*/ 4419028 w 4419028"/>
              <a:gd name="connsiteY46" fmla="*/ 3152207 h 4939116"/>
              <a:gd name="connsiteX47" fmla="*/ 4419028 w 4419028"/>
              <a:gd name="connsiteY47" fmla="*/ 3176181 h 4939116"/>
              <a:gd name="connsiteX48" fmla="*/ 4419028 w 4419028"/>
              <a:gd name="connsiteY48" fmla="*/ 3176805 h 4939116"/>
              <a:gd name="connsiteX49" fmla="*/ 4419028 w 4419028"/>
              <a:gd name="connsiteY49" fmla="*/ 3314551 h 4939116"/>
              <a:gd name="connsiteX50" fmla="*/ 4419028 w 4419028"/>
              <a:gd name="connsiteY50" fmla="*/ 3368423 h 4939116"/>
              <a:gd name="connsiteX51" fmla="*/ 4419028 w 4419028"/>
              <a:gd name="connsiteY51" fmla="*/ 3571463 h 4939116"/>
              <a:gd name="connsiteX52" fmla="*/ 4419028 w 4419028"/>
              <a:gd name="connsiteY52" fmla="*/ 3609475 h 4939116"/>
              <a:gd name="connsiteX53" fmla="*/ 4419028 w 4419028"/>
              <a:gd name="connsiteY53" fmla="*/ 3699065 h 4939116"/>
              <a:gd name="connsiteX54" fmla="*/ 4419028 w 4419028"/>
              <a:gd name="connsiteY54" fmla="*/ 3723663 h 4939116"/>
              <a:gd name="connsiteX55" fmla="*/ 4419028 w 4419028"/>
              <a:gd name="connsiteY55" fmla="*/ 3763705 h 4939116"/>
              <a:gd name="connsiteX56" fmla="*/ 4419028 w 4419028"/>
              <a:gd name="connsiteY56" fmla="*/ 3915282 h 4939116"/>
              <a:gd name="connsiteX57" fmla="*/ 4419028 w 4419028"/>
              <a:gd name="connsiteY57" fmla="*/ 4156333 h 4939116"/>
              <a:gd name="connsiteX58" fmla="*/ 4419028 w 4419028"/>
              <a:gd name="connsiteY58" fmla="*/ 4310564 h 4939116"/>
              <a:gd name="connsiteX59" fmla="*/ 4419028 w 4419028"/>
              <a:gd name="connsiteY59" fmla="*/ 4348576 h 4939116"/>
              <a:gd name="connsiteX60" fmla="*/ 4419028 w 4419028"/>
              <a:gd name="connsiteY60" fmla="*/ 4895434 h 4939116"/>
              <a:gd name="connsiteX61" fmla="*/ 4375346 w 4419028"/>
              <a:gd name="connsiteY61" fmla="*/ 4939116 h 4939116"/>
              <a:gd name="connsiteX62" fmla="*/ 3490949 w 4419028"/>
              <a:gd name="connsiteY62" fmla="*/ 4939116 h 4939116"/>
              <a:gd name="connsiteX63" fmla="*/ 3489541 w 4419028"/>
              <a:gd name="connsiteY63" fmla="*/ 4939116 h 4939116"/>
              <a:gd name="connsiteX64" fmla="*/ 2605144 w 4419028"/>
              <a:gd name="connsiteY64" fmla="*/ 4939116 h 4939116"/>
              <a:gd name="connsiteX65" fmla="*/ 1813885 w 4419028"/>
              <a:gd name="connsiteY65" fmla="*/ 4939116 h 4939116"/>
              <a:gd name="connsiteX66" fmla="*/ 929488 w 4419028"/>
              <a:gd name="connsiteY66" fmla="*/ 4939116 h 4939116"/>
              <a:gd name="connsiteX67" fmla="*/ 928081 w 4419028"/>
              <a:gd name="connsiteY67" fmla="*/ 4939116 h 4939116"/>
              <a:gd name="connsiteX68" fmla="*/ 43683 w 4419028"/>
              <a:gd name="connsiteY68" fmla="*/ 4939116 h 4939116"/>
              <a:gd name="connsiteX69" fmla="*/ 0 w 4419028"/>
              <a:gd name="connsiteY69" fmla="*/ 4895434 h 4939116"/>
              <a:gd name="connsiteX70" fmla="*/ 0 w 4419028"/>
              <a:gd name="connsiteY70" fmla="*/ 4540186 h 4939116"/>
              <a:gd name="connsiteX71" fmla="*/ 0 w 4419028"/>
              <a:gd name="connsiteY71" fmla="*/ 4348576 h 4939116"/>
              <a:gd name="connsiteX72" fmla="*/ 0 w 4419028"/>
              <a:gd name="connsiteY72" fmla="*/ 4156333 h 4939116"/>
              <a:gd name="connsiteX73" fmla="*/ 0 w 4419028"/>
              <a:gd name="connsiteY73" fmla="*/ 3993328 h 4939116"/>
              <a:gd name="connsiteX74" fmla="*/ 0 w 4419028"/>
              <a:gd name="connsiteY74" fmla="*/ 3801086 h 4939116"/>
              <a:gd name="connsiteX75" fmla="*/ 0 w 4419028"/>
              <a:gd name="connsiteY75" fmla="*/ 3699065 h 4939116"/>
              <a:gd name="connsiteX76" fmla="*/ 0 w 4419028"/>
              <a:gd name="connsiteY76" fmla="*/ 3609475 h 4939116"/>
              <a:gd name="connsiteX77" fmla="*/ 0 w 4419028"/>
              <a:gd name="connsiteY77" fmla="*/ 3368423 h 4939116"/>
              <a:gd name="connsiteX78" fmla="*/ 0 w 4419028"/>
              <a:gd name="connsiteY78" fmla="*/ 3343817 h 4939116"/>
              <a:gd name="connsiteX79" fmla="*/ 0 w 4419028"/>
              <a:gd name="connsiteY79" fmla="*/ 3314551 h 4939116"/>
              <a:gd name="connsiteX80" fmla="*/ 0 w 4419028"/>
              <a:gd name="connsiteY80" fmla="*/ 3254227 h 4939116"/>
              <a:gd name="connsiteX81" fmla="*/ 0 w 4419028"/>
              <a:gd name="connsiteY81" fmla="*/ 3152207 h 4939116"/>
              <a:gd name="connsiteX82" fmla="*/ 0 w 4419028"/>
              <a:gd name="connsiteY82" fmla="*/ 2959965 h 4939116"/>
              <a:gd name="connsiteX83" fmla="*/ 0 w 4419028"/>
              <a:gd name="connsiteY83" fmla="*/ 2959304 h 4939116"/>
              <a:gd name="connsiteX84" fmla="*/ 0 w 4419028"/>
              <a:gd name="connsiteY84" fmla="*/ 2796959 h 4939116"/>
              <a:gd name="connsiteX85" fmla="*/ 0 w 4419028"/>
              <a:gd name="connsiteY85" fmla="*/ 2629322 h 4939116"/>
              <a:gd name="connsiteX86" fmla="*/ 0 w 4419028"/>
              <a:gd name="connsiteY86" fmla="*/ 2604717 h 4939116"/>
              <a:gd name="connsiteX87" fmla="*/ 0 w 4419028"/>
              <a:gd name="connsiteY87" fmla="*/ 2575451 h 4939116"/>
              <a:gd name="connsiteX88" fmla="*/ 0 w 4419028"/>
              <a:gd name="connsiteY88" fmla="*/ 2413106 h 4939116"/>
              <a:gd name="connsiteX89" fmla="*/ 0 w 4419028"/>
              <a:gd name="connsiteY89" fmla="*/ 2334399 h 4939116"/>
              <a:gd name="connsiteX90" fmla="*/ 0 w 4419028"/>
              <a:gd name="connsiteY90" fmla="*/ 2220203 h 4939116"/>
              <a:gd name="connsiteX91" fmla="*/ 0 w 4419028"/>
              <a:gd name="connsiteY91" fmla="*/ 2172054 h 4939116"/>
              <a:gd name="connsiteX92" fmla="*/ 0 w 4419028"/>
              <a:gd name="connsiteY92" fmla="*/ 2118183 h 4939116"/>
              <a:gd name="connsiteX93" fmla="*/ 0 w 4419028"/>
              <a:gd name="connsiteY93" fmla="*/ 2057859 h 4939116"/>
              <a:gd name="connsiteX94" fmla="*/ 0 w 4419028"/>
              <a:gd name="connsiteY94" fmla="*/ 1979152 h 4939116"/>
              <a:gd name="connsiteX95" fmla="*/ 0 w 4419028"/>
              <a:gd name="connsiteY95" fmla="*/ 1762935 h 4939116"/>
              <a:gd name="connsiteX96" fmla="*/ 0 w 4419028"/>
              <a:gd name="connsiteY96" fmla="*/ 1595299 h 4939116"/>
              <a:gd name="connsiteX97" fmla="*/ 0 w 4419028"/>
              <a:gd name="connsiteY97" fmla="*/ 1432954 h 4939116"/>
              <a:gd name="connsiteX98" fmla="*/ 0 w 4419028"/>
              <a:gd name="connsiteY98" fmla="*/ 1379082 h 4939116"/>
              <a:gd name="connsiteX99" fmla="*/ 0 w 4419028"/>
              <a:gd name="connsiteY99" fmla="*/ 1240051 h 4939116"/>
              <a:gd name="connsiteX100" fmla="*/ 0 w 4419028"/>
              <a:gd name="connsiteY100" fmla="*/ 1138031 h 4939116"/>
              <a:gd name="connsiteX101" fmla="*/ 0 w 4419028"/>
              <a:gd name="connsiteY101" fmla="*/ 1023834 h 4939116"/>
              <a:gd name="connsiteX102" fmla="*/ 0 w 4419028"/>
              <a:gd name="connsiteY102" fmla="*/ 782783 h 4939116"/>
              <a:gd name="connsiteX103" fmla="*/ 0 w 4419028"/>
              <a:gd name="connsiteY103" fmla="*/ 398930 h 4939116"/>
              <a:gd name="connsiteX104" fmla="*/ 0 w 4419028"/>
              <a:gd name="connsiteY104" fmla="*/ 43682 h 4939116"/>
              <a:gd name="connsiteX105" fmla="*/ 43683 w 4419028"/>
              <a:gd name="connsiteY105" fmla="*/ 0 h 4939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</a:cxnLst>
            <a:rect l="l" t="t" r="r" b="b"/>
            <a:pathLst>
              <a:path w="4419028" h="4939116">
                <a:moveTo>
                  <a:pt x="43683" y="0"/>
                </a:moveTo>
                <a:lnTo>
                  <a:pt x="928081" y="0"/>
                </a:lnTo>
                <a:lnTo>
                  <a:pt x="929488" y="0"/>
                </a:lnTo>
                <a:lnTo>
                  <a:pt x="1604710" y="0"/>
                </a:lnTo>
                <a:lnTo>
                  <a:pt x="1813885" y="0"/>
                </a:lnTo>
                <a:lnTo>
                  <a:pt x="2489108" y="0"/>
                </a:lnTo>
                <a:lnTo>
                  <a:pt x="2490515" y="0"/>
                </a:lnTo>
                <a:lnTo>
                  <a:pt x="3374912" y="0"/>
                </a:lnTo>
                <a:lnTo>
                  <a:pt x="3374917" y="1"/>
                </a:lnTo>
                <a:lnTo>
                  <a:pt x="4054685" y="1"/>
                </a:lnTo>
                <a:lnTo>
                  <a:pt x="4211787" y="1"/>
                </a:lnTo>
                <a:cubicBezTo>
                  <a:pt x="4225440" y="1"/>
                  <a:pt x="4238476" y="5443"/>
                  <a:pt x="4248124" y="14992"/>
                </a:cubicBezTo>
                <a:lnTo>
                  <a:pt x="4404043" y="170963"/>
                </a:lnTo>
                <a:cubicBezTo>
                  <a:pt x="4413690" y="180615"/>
                  <a:pt x="4419028" y="193655"/>
                  <a:pt x="4419028" y="207312"/>
                </a:cubicBezTo>
                <a:lnTo>
                  <a:pt x="4419028" y="398930"/>
                </a:lnTo>
                <a:lnTo>
                  <a:pt x="4419028" y="794213"/>
                </a:lnTo>
                <a:lnTo>
                  <a:pt x="4419028" y="946412"/>
                </a:lnTo>
                <a:lnTo>
                  <a:pt x="4419028" y="1138031"/>
                </a:lnTo>
                <a:lnTo>
                  <a:pt x="4419028" y="1241335"/>
                </a:lnTo>
                <a:lnTo>
                  <a:pt x="4419028" y="1379082"/>
                </a:lnTo>
                <a:lnTo>
                  <a:pt x="4419028" y="1403681"/>
                </a:lnTo>
                <a:lnTo>
                  <a:pt x="4419028" y="1432954"/>
                </a:lnTo>
                <a:lnTo>
                  <a:pt x="4419028" y="1533313"/>
                </a:lnTo>
                <a:lnTo>
                  <a:pt x="4419028" y="1595299"/>
                </a:lnTo>
                <a:lnTo>
                  <a:pt x="4419028" y="1788194"/>
                </a:lnTo>
                <a:lnTo>
                  <a:pt x="4419028" y="1828236"/>
                </a:lnTo>
                <a:lnTo>
                  <a:pt x="4419028" y="1979813"/>
                </a:lnTo>
                <a:lnTo>
                  <a:pt x="4419028" y="1980436"/>
                </a:lnTo>
                <a:lnTo>
                  <a:pt x="4419028" y="1990581"/>
                </a:lnTo>
                <a:lnTo>
                  <a:pt x="4419028" y="2118183"/>
                </a:lnTo>
                <a:lnTo>
                  <a:pt x="4419028" y="2142781"/>
                </a:lnTo>
                <a:lnTo>
                  <a:pt x="4419028" y="2172054"/>
                </a:lnTo>
                <a:lnTo>
                  <a:pt x="4419028" y="2334399"/>
                </a:lnTo>
                <a:lnTo>
                  <a:pt x="4419028" y="2375094"/>
                </a:lnTo>
                <a:lnTo>
                  <a:pt x="4419028" y="2413106"/>
                </a:lnTo>
                <a:lnTo>
                  <a:pt x="4419028" y="2437704"/>
                </a:lnTo>
                <a:lnTo>
                  <a:pt x="4419028" y="2527294"/>
                </a:lnTo>
                <a:lnTo>
                  <a:pt x="4419028" y="2567337"/>
                </a:lnTo>
                <a:lnTo>
                  <a:pt x="4419028" y="2575451"/>
                </a:lnTo>
                <a:lnTo>
                  <a:pt x="4419028" y="2629322"/>
                </a:lnTo>
                <a:lnTo>
                  <a:pt x="4419028" y="2718913"/>
                </a:lnTo>
                <a:lnTo>
                  <a:pt x="4419028" y="2729682"/>
                </a:lnTo>
                <a:lnTo>
                  <a:pt x="4419028" y="2959965"/>
                </a:lnTo>
                <a:lnTo>
                  <a:pt x="4419028" y="2984562"/>
                </a:lnTo>
                <a:lnTo>
                  <a:pt x="4419028" y="3024605"/>
                </a:lnTo>
                <a:lnTo>
                  <a:pt x="4419028" y="3114195"/>
                </a:lnTo>
                <a:lnTo>
                  <a:pt x="4419028" y="3152207"/>
                </a:lnTo>
                <a:lnTo>
                  <a:pt x="4419028" y="3176181"/>
                </a:lnTo>
                <a:lnTo>
                  <a:pt x="4419028" y="3176805"/>
                </a:lnTo>
                <a:lnTo>
                  <a:pt x="4419028" y="3314551"/>
                </a:lnTo>
                <a:lnTo>
                  <a:pt x="4419028" y="3368423"/>
                </a:lnTo>
                <a:lnTo>
                  <a:pt x="4419028" y="3571463"/>
                </a:lnTo>
                <a:lnTo>
                  <a:pt x="4419028" y="3609475"/>
                </a:lnTo>
                <a:lnTo>
                  <a:pt x="4419028" y="3699065"/>
                </a:lnTo>
                <a:lnTo>
                  <a:pt x="4419028" y="3723663"/>
                </a:lnTo>
                <a:lnTo>
                  <a:pt x="4419028" y="3763705"/>
                </a:lnTo>
                <a:lnTo>
                  <a:pt x="4419028" y="3915282"/>
                </a:lnTo>
                <a:lnTo>
                  <a:pt x="4419028" y="4156333"/>
                </a:lnTo>
                <a:lnTo>
                  <a:pt x="4419028" y="4310564"/>
                </a:lnTo>
                <a:lnTo>
                  <a:pt x="4419028" y="4348576"/>
                </a:lnTo>
                <a:lnTo>
                  <a:pt x="4419028" y="4895434"/>
                </a:lnTo>
                <a:cubicBezTo>
                  <a:pt x="4419028" y="4919559"/>
                  <a:pt x="4399471" y="4939116"/>
                  <a:pt x="4375346" y="4939116"/>
                </a:cubicBezTo>
                <a:lnTo>
                  <a:pt x="3490949" y="4939116"/>
                </a:lnTo>
                <a:lnTo>
                  <a:pt x="3489541" y="4939116"/>
                </a:lnTo>
                <a:lnTo>
                  <a:pt x="2605144" y="4939116"/>
                </a:lnTo>
                <a:lnTo>
                  <a:pt x="1813885" y="4939116"/>
                </a:lnTo>
                <a:lnTo>
                  <a:pt x="929488" y="4939116"/>
                </a:lnTo>
                <a:lnTo>
                  <a:pt x="928081" y="4939116"/>
                </a:lnTo>
                <a:lnTo>
                  <a:pt x="43683" y="4939116"/>
                </a:lnTo>
                <a:cubicBezTo>
                  <a:pt x="19557" y="4939116"/>
                  <a:pt x="0" y="4919559"/>
                  <a:pt x="0" y="4895434"/>
                </a:cubicBezTo>
                <a:lnTo>
                  <a:pt x="0" y="4540186"/>
                </a:lnTo>
                <a:lnTo>
                  <a:pt x="0" y="4348576"/>
                </a:lnTo>
                <a:lnTo>
                  <a:pt x="0" y="4156333"/>
                </a:lnTo>
                <a:lnTo>
                  <a:pt x="0" y="3993328"/>
                </a:lnTo>
                <a:lnTo>
                  <a:pt x="0" y="3801086"/>
                </a:lnTo>
                <a:lnTo>
                  <a:pt x="0" y="3699065"/>
                </a:lnTo>
                <a:lnTo>
                  <a:pt x="0" y="3609475"/>
                </a:lnTo>
                <a:lnTo>
                  <a:pt x="0" y="3368423"/>
                </a:lnTo>
                <a:lnTo>
                  <a:pt x="0" y="3343817"/>
                </a:lnTo>
                <a:lnTo>
                  <a:pt x="0" y="3314551"/>
                </a:lnTo>
                <a:lnTo>
                  <a:pt x="0" y="3254227"/>
                </a:lnTo>
                <a:lnTo>
                  <a:pt x="0" y="3152207"/>
                </a:lnTo>
                <a:lnTo>
                  <a:pt x="0" y="2959965"/>
                </a:lnTo>
                <a:lnTo>
                  <a:pt x="0" y="2959304"/>
                </a:lnTo>
                <a:lnTo>
                  <a:pt x="0" y="2796959"/>
                </a:lnTo>
                <a:lnTo>
                  <a:pt x="0" y="2629322"/>
                </a:lnTo>
                <a:lnTo>
                  <a:pt x="0" y="2604717"/>
                </a:lnTo>
                <a:lnTo>
                  <a:pt x="0" y="2575451"/>
                </a:lnTo>
                <a:lnTo>
                  <a:pt x="0" y="2413106"/>
                </a:lnTo>
                <a:lnTo>
                  <a:pt x="0" y="2334399"/>
                </a:lnTo>
                <a:lnTo>
                  <a:pt x="0" y="2220203"/>
                </a:lnTo>
                <a:lnTo>
                  <a:pt x="0" y="2172054"/>
                </a:lnTo>
                <a:lnTo>
                  <a:pt x="0" y="2118183"/>
                </a:lnTo>
                <a:lnTo>
                  <a:pt x="0" y="2057859"/>
                </a:lnTo>
                <a:lnTo>
                  <a:pt x="0" y="1979152"/>
                </a:lnTo>
                <a:lnTo>
                  <a:pt x="0" y="1762935"/>
                </a:lnTo>
                <a:lnTo>
                  <a:pt x="0" y="1595299"/>
                </a:lnTo>
                <a:lnTo>
                  <a:pt x="0" y="1432954"/>
                </a:lnTo>
                <a:lnTo>
                  <a:pt x="0" y="1379082"/>
                </a:lnTo>
                <a:lnTo>
                  <a:pt x="0" y="1240051"/>
                </a:lnTo>
                <a:lnTo>
                  <a:pt x="0" y="1138031"/>
                </a:lnTo>
                <a:lnTo>
                  <a:pt x="0" y="1023834"/>
                </a:lnTo>
                <a:lnTo>
                  <a:pt x="0" y="782783"/>
                </a:lnTo>
                <a:lnTo>
                  <a:pt x="0" y="398930"/>
                </a:lnTo>
                <a:lnTo>
                  <a:pt x="0" y="43682"/>
                </a:lnTo>
                <a:cubicBezTo>
                  <a:pt x="0" y="19557"/>
                  <a:pt x="19557" y="0"/>
                  <a:pt x="43683" y="0"/>
                </a:cubicBezTo>
                <a:close/>
              </a:path>
            </a:pathLst>
          </a:custGeom>
          <a:solidFill>
            <a:schemeClr val="bg2">
              <a:lumMod val="75000"/>
            </a:schemeClr>
          </a:solidFill>
        </p:spPr>
        <p:txBody>
          <a:bodyPr wrap="square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1pPr>
            <a:lvl2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2pPr>
            <a:lvl3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3pPr>
            <a:lvl4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4pPr>
            <a:lvl5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5pPr>
            <a:lvl6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6pPr>
            <a:lvl7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7pPr>
            <a:lvl8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8pPr>
            <a:lvl9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9pPr>
          </a:lstStyle>
          <a:p>
            <a:r>
              <a:rPr lang="fr-FR"/>
              <a:t>Cliquez sur l'icône pour ajouter une image</a:t>
            </a:r>
            <a:endParaRPr lang="pt-PT" dirty="0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E6423A75-FA72-1912-AFBB-8ADEFFB7A231}"/>
              </a:ext>
            </a:extLst>
          </p:cNvPr>
          <p:cNvPicPr>
            <a:picLocks noChangeAspect="1"/>
          </p:cNvPicPr>
          <p:nvPr userDrawn="1"/>
        </p:nvPicPr>
        <p:blipFill rotWithShape="1"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t="-2032" b="-2032"/>
          <a:stretch>
            <a:fillRect/>
          </a:stretch>
        </p:blipFill>
        <p:spPr>
          <a:xfrm>
            <a:off x="11742813" y="170341"/>
            <a:ext cx="257691" cy="268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127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+ 2 Text Bloc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F53E87C3-C654-C9F0-6BEC-B8A85961EA95}"/>
              </a:ext>
            </a:extLst>
          </p:cNvPr>
          <p:cNvSpPr/>
          <p:nvPr userDrawn="1"/>
        </p:nvSpPr>
        <p:spPr>
          <a:xfrm>
            <a:off x="1" y="2203393"/>
            <a:ext cx="12191999" cy="4654607"/>
          </a:xfrm>
          <a:custGeom>
            <a:avLst/>
            <a:gdLst>
              <a:gd name="connsiteX0" fmla="*/ 82145 w 12191999"/>
              <a:gd name="connsiteY0" fmla="*/ 0 h 4654607"/>
              <a:gd name="connsiteX1" fmla="*/ 2170703 w 12191999"/>
              <a:gd name="connsiteY1" fmla="*/ 0 h 4654607"/>
              <a:gd name="connsiteX2" fmla="*/ 4578239 w 12191999"/>
              <a:gd name="connsiteY2" fmla="*/ 0 h 4654607"/>
              <a:gd name="connsiteX3" fmla="*/ 5307235 w 12191999"/>
              <a:gd name="connsiteY3" fmla="*/ 0 h 4654607"/>
              <a:gd name="connsiteX4" fmla="*/ 6635204 w 12191999"/>
              <a:gd name="connsiteY4" fmla="*/ 0 h 4654607"/>
              <a:gd name="connsiteX5" fmla="*/ 7395792 w 12191999"/>
              <a:gd name="connsiteY5" fmla="*/ 0 h 4654607"/>
              <a:gd name="connsiteX6" fmla="*/ 9803327 w 12191999"/>
              <a:gd name="connsiteY6" fmla="*/ 0 h 4654607"/>
              <a:gd name="connsiteX7" fmla="*/ 9803328 w 12191999"/>
              <a:gd name="connsiteY7" fmla="*/ 0 h 4654607"/>
              <a:gd name="connsiteX8" fmla="*/ 11860293 w 12191999"/>
              <a:gd name="connsiteY8" fmla="*/ 0 h 4654607"/>
              <a:gd name="connsiteX9" fmla="*/ 11918453 w 12191999"/>
              <a:gd name="connsiteY9" fmla="*/ 23996 h 4654607"/>
              <a:gd name="connsiteX10" fmla="*/ 12168013 w 12191999"/>
              <a:gd name="connsiteY10" fmla="*/ 273638 h 4654607"/>
              <a:gd name="connsiteX11" fmla="*/ 12191999 w 12191999"/>
              <a:gd name="connsiteY11" fmla="*/ 331817 h 4654607"/>
              <a:gd name="connsiteX12" fmla="*/ 12191999 w 12191999"/>
              <a:gd name="connsiteY12" fmla="*/ 418900 h 4654607"/>
              <a:gd name="connsiteX13" fmla="*/ 12191999 w 12191999"/>
              <a:gd name="connsiteY13" fmla="*/ 546946 h 4654607"/>
              <a:gd name="connsiteX14" fmla="*/ 12191999 w 12191999"/>
              <a:gd name="connsiteY14" fmla="*/ 634029 h 4654607"/>
              <a:gd name="connsiteX15" fmla="*/ 12191999 w 12191999"/>
              <a:gd name="connsiteY15" fmla="*/ 1128113 h 4654607"/>
              <a:gd name="connsiteX16" fmla="*/ 12191999 w 12191999"/>
              <a:gd name="connsiteY16" fmla="*/ 1215196 h 4654607"/>
              <a:gd name="connsiteX17" fmla="*/ 12191999 w 12191999"/>
              <a:gd name="connsiteY17" fmla="*/ 1343242 h 4654607"/>
              <a:gd name="connsiteX18" fmla="*/ 12191999 w 12191999"/>
              <a:gd name="connsiteY18" fmla="*/ 1430325 h 4654607"/>
              <a:gd name="connsiteX19" fmla="*/ 12191999 w 12191999"/>
              <a:gd name="connsiteY19" fmla="*/ 4439478 h 4654607"/>
              <a:gd name="connsiteX20" fmla="*/ 12191999 w 12191999"/>
              <a:gd name="connsiteY20" fmla="*/ 4654607 h 4654607"/>
              <a:gd name="connsiteX21" fmla="*/ 0 w 12191999"/>
              <a:gd name="connsiteY21" fmla="*/ 4654607 h 4654607"/>
              <a:gd name="connsiteX22" fmla="*/ 0 w 12191999"/>
              <a:gd name="connsiteY22" fmla="*/ 4439478 h 4654607"/>
              <a:gd name="connsiteX23" fmla="*/ 0 w 12191999"/>
              <a:gd name="connsiteY23" fmla="*/ 384381 h 4654607"/>
              <a:gd name="connsiteX24" fmla="*/ 0 w 12191999"/>
              <a:gd name="connsiteY24" fmla="*/ 297298 h 4654607"/>
              <a:gd name="connsiteX25" fmla="*/ 0 w 12191999"/>
              <a:gd name="connsiteY25" fmla="*/ 169252 h 4654607"/>
              <a:gd name="connsiteX26" fmla="*/ 0 w 12191999"/>
              <a:gd name="connsiteY26" fmla="*/ 82169 h 4654607"/>
              <a:gd name="connsiteX27" fmla="*/ 6458 w 12191999"/>
              <a:gd name="connsiteY27" fmla="*/ 50199 h 4654607"/>
              <a:gd name="connsiteX28" fmla="*/ 82145 w 12191999"/>
              <a:gd name="connsiteY28" fmla="*/ 0 h 46546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12191999" h="4654607">
                <a:moveTo>
                  <a:pt x="82145" y="0"/>
                </a:moveTo>
                <a:lnTo>
                  <a:pt x="2170703" y="0"/>
                </a:lnTo>
                <a:lnTo>
                  <a:pt x="4578239" y="0"/>
                </a:lnTo>
                <a:lnTo>
                  <a:pt x="5307235" y="0"/>
                </a:lnTo>
                <a:lnTo>
                  <a:pt x="6635204" y="0"/>
                </a:lnTo>
                <a:lnTo>
                  <a:pt x="7395792" y="0"/>
                </a:lnTo>
                <a:lnTo>
                  <a:pt x="9803327" y="0"/>
                </a:lnTo>
                <a:lnTo>
                  <a:pt x="9803328" y="0"/>
                </a:lnTo>
                <a:lnTo>
                  <a:pt x="11860293" y="0"/>
                </a:lnTo>
                <a:cubicBezTo>
                  <a:pt x="11882145" y="0"/>
                  <a:pt x="11903011" y="8711"/>
                  <a:pt x="11918453" y="23996"/>
                </a:cubicBezTo>
                <a:lnTo>
                  <a:pt x="12168013" y="273638"/>
                </a:lnTo>
                <a:cubicBezTo>
                  <a:pt x="12183456" y="289088"/>
                  <a:pt x="12191999" y="309960"/>
                  <a:pt x="12191999" y="331817"/>
                </a:cubicBezTo>
                <a:lnTo>
                  <a:pt x="12191999" y="418900"/>
                </a:lnTo>
                <a:lnTo>
                  <a:pt x="12191999" y="546946"/>
                </a:lnTo>
                <a:lnTo>
                  <a:pt x="12191999" y="634029"/>
                </a:lnTo>
                <a:lnTo>
                  <a:pt x="12191999" y="1128113"/>
                </a:lnTo>
                <a:lnTo>
                  <a:pt x="12191999" y="1215196"/>
                </a:lnTo>
                <a:lnTo>
                  <a:pt x="12191999" y="1343242"/>
                </a:lnTo>
                <a:lnTo>
                  <a:pt x="12191999" y="1430325"/>
                </a:lnTo>
                <a:lnTo>
                  <a:pt x="12191999" y="4439478"/>
                </a:lnTo>
                <a:lnTo>
                  <a:pt x="12191999" y="4654607"/>
                </a:lnTo>
                <a:lnTo>
                  <a:pt x="0" y="4654607"/>
                </a:lnTo>
                <a:lnTo>
                  <a:pt x="0" y="4439478"/>
                </a:lnTo>
                <a:lnTo>
                  <a:pt x="0" y="384381"/>
                </a:lnTo>
                <a:lnTo>
                  <a:pt x="0" y="297298"/>
                </a:lnTo>
                <a:lnTo>
                  <a:pt x="0" y="169252"/>
                </a:lnTo>
                <a:lnTo>
                  <a:pt x="0" y="82169"/>
                </a:lnTo>
                <a:lnTo>
                  <a:pt x="6458" y="50199"/>
                </a:lnTo>
                <a:cubicBezTo>
                  <a:pt x="18934" y="20709"/>
                  <a:pt x="48137" y="0"/>
                  <a:pt x="82145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lt1"/>
              </a:solidFill>
            </a:endParaRPr>
          </a:p>
        </p:txBody>
      </p:sp>
      <p:sp>
        <p:nvSpPr>
          <p:cNvPr id="35" name="Title 46">
            <a:extLst>
              <a:ext uri="{FF2B5EF4-FFF2-40B4-BE49-F238E27FC236}">
                <a16:creationId xmlns:a16="http://schemas.microsoft.com/office/drawing/2014/main" id="{3142C24B-0989-7BA6-1E79-210FA844A51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48110" y="614832"/>
            <a:ext cx="5624789" cy="1189172"/>
          </a:xfrm>
        </p:spPr>
        <p:txBody>
          <a:bodyPr anchor="t">
            <a:noAutofit/>
          </a:bodyPr>
          <a:lstStyle>
            <a:lvl1pPr algn="l">
              <a:defRPr/>
            </a:lvl1pPr>
          </a:lstStyle>
          <a:p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</a:t>
            </a:r>
            <a:r>
              <a:rPr lang="en-US" dirty="0"/>
              <a:t> </a:t>
            </a:r>
            <a:r>
              <a:rPr lang="en-US" dirty="0" err="1"/>
              <a:t>piscing</a:t>
            </a:r>
            <a:r>
              <a:rPr lang="en-US" dirty="0"/>
              <a:t> </a:t>
            </a:r>
            <a:r>
              <a:rPr lang="en-US" dirty="0" err="1"/>
              <a:t>elit</a:t>
            </a:r>
            <a:endParaRPr lang="en-US" dirty="0"/>
          </a:p>
        </p:txBody>
      </p:sp>
      <p:sp>
        <p:nvSpPr>
          <p:cNvPr id="41" name="Text Placeholder 40">
            <a:extLst>
              <a:ext uri="{FF2B5EF4-FFF2-40B4-BE49-F238E27FC236}">
                <a16:creationId xmlns:a16="http://schemas.microsoft.com/office/drawing/2014/main" id="{90DE849B-659C-19EE-F7F5-44CEF7BB61A9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4948110" y="3015078"/>
            <a:ext cx="3262829" cy="3042530"/>
          </a:xfrm>
        </p:spPr>
        <p:txBody>
          <a:bodyPr/>
          <a:lstStyle/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Cras </a:t>
            </a:r>
            <a:r>
              <a:rPr lang="en-US" dirty="0" err="1"/>
              <a:t>tortor</a:t>
            </a:r>
            <a:r>
              <a:rPr lang="en-US" dirty="0"/>
              <a:t> </a:t>
            </a:r>
            <a:r>
              <a:rPr lang="en-US" dirty="0" err="1"/>
              <a:t>nunc</a:t>
            </a:r>
            <a:r>
              <a:rPr lang="en-US" dirty="0"/>
              <a:t>, </a:t>
            </a:r>
            <a:r>
              <a:rPr lang="en-US" dirty="0" err="1"/>
              <a:t>efficitur</a:t>
            </a:r>
            <a:r>
              <a:rPr lang="en-US" dirty="0"/>
              <a:t> ac ex </a:t>
            </a:r>
            <a:r>
              <a:rPr lang="en-US" dirty="0" err="1"/>
              <a:t>egestas</a:t>
            </a:r>
            <a:r>
              <a:rPr lang="en-US" dirty="0"/>
              <a:t>, </a:t>
            </a:r>
            <a:r>
              <a:rPr lang="en-US" dirty="0" err="1"/>
              <a:t>aliquet</a:t>
            </a:r>
            <a:r>
              <a:rPr lang="en-US" dirty="0"/>
              <a:t> </a:t>
            </a:r>
            <a:r>
              <a:rPr lang="en-US" dirty="0" err="1"/>
              <a:t>ultrices</a:t>
            </a:r>
            <a:r>
              <a:rPr lang="en-US" dirty="0"/>
              <a:t> </a:t>
            </a:r>
            <a:r>
              <a:rPr lang="en-US" dirty="0" err="1"/>
              <a:t>tortor</a:t>
            </a:r>
            <a:r>
              <a:rPr lang="en-US" dirty="0"/>
              <a:t>. Vestibulum ante ipsum </a:t>
            </a:r>
            <a:r>
              <a:rPr lang="en-US" dirty="0" err="1"/>
              <a:t>primis</a:t>
            </a:r>
            <a:r>
              <a:rPr lang="en-US" dirty="0"/>
              <a:t> in </a:t>
            </a:r>
            <a:r>
              <a:rPr lang="en-US" dirty="0" err="1"/>
              <a:t>faucibus</a:t>
            </a:r>
            <a:r>
              <a:rPr lang="en-US" dirty="0"/>
              <a:t> </a:t>
            </a:r>
            <a:r>
              <a:rPr lang="en-US" dirty="0" err="1"/>
              <a:t>orci</a:t>
            </a:r>
            <a:r>
              <a:rPr lang="en-US" dirty="0"/>
              <a:t> </a:t>
            </a:r>
            <a:r>
              <a:rPr lang="en-US" dirty="0" err="1"/>
              <a:t>luctus</a:t>
            </a:r>
            <a:r>
              <a:rPr lang="en-US" dirty="0"/>
              <a:t> et </a:t>
            </a:r>
            <a:r>
              <a:rPr lang="en-US" dirty="0" err="1"/>
              <a:t>ultrices</a:t>
            </a:r>
            <a:r>
              <a:rPr lang="en-US" dirty="0"/>
              <a:t> </a:t>
            </a:r>
            <a:r>
              <a:rPr lang="en-US" dirty="0" err="1"/>
              <a:t>posuere</a:t>
            </a:r>
            <a:r>
              <a:rPr lang="en-US" dirty="0"/>
              <a:t> </a:t>
            </a:r>
            <a:r>
              <a:rPr lang="en-US" dirty="0" err="1"/>
              <a:t>cubilia</a:t>
            </a:r>
            <a:r>
              <a:rPr lang="en-US" dirty="0"/>
              <a:t> curae; </a:t>
            </a:r>
            <a:r>
              <a:rPr lang="en-US" dirty="0" err="1"/>
              <a:t>Quisque</a:t>
            </a:r>
            <a:r>
              <a:rPr lang="en-US" dirty="0"/>
              <a:t> </a:t>
            </a:r>
            <a:r>
              <a:rPr lang="en-US" dirty="0" err="1"/>
              <a:t>placerat</a:t>
            </a:r>
            <a:r>
              <a:rPr lang="en-US" dirty="0"/>
              <a:t> </a:t>
            </a:r>
            <a:r>
              <a:rPr lang="en-US" dirty="0" err="1"/>
              <a:t>orci</a:t>
            </a:r>
            <a:r>
              <a:rPr lang="en-US" dirty="0"/>
              <a:t>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sem</a:t>
            </a:r>
            <a:r>
              <a:rPr lang="en-US" dirty="0"/>
              <a:t> </a:t>
            </a:r>
            <a:r>
              <a:rPr lang="en-US" dirty="0" err="1"/>
              <a:t>pretium</a:t>
            </a:r>
            <a:r>
              <a:rPr lang="en-US" dirty="0"/>
              <a:t>, sed </a:t>
            </a:r>
            <a:r>
              <a:rPr lang="en-US" dirty="0" err="1"/>
              <a:t>fringilla</a:t>
            </a:r>
            <a:r>
              <a:rPr lang="en-US" dirty="0"/>
              <a:t> </a:t>
            </a:r>
            <a:r>
              <a:rPr lang="en-US" dirty="0" err="1"/>
              <a:t>sem</a:t>
            </a:r>
            <a:r>
              <a:rPr lang="en-US" dirty="0"/>
              <a:t> </a:t>
            </a:r>
            <a:r>
              <a:rPr lang="en-US" dirty="0" err="1"/>
              <a:t>rutrum</a:t>
            </a:r>
            <a:r>
              <a:rPr lang="en-US" dirty="0"/>
              <a:t>. </a:t>
            </a:r>
          </a:p>
          <a:p>
            <a:pPr lvl="1"/>
            <a:r>
              <a:rPr lang="en-US" dirty="0"/>
              <a:t>Donec </a:t>
            </a:r>
            <a:r>
              <a:rPr lang="en-US" dirty="0" err="1"/>
              <a:t>ullamcorper</a:t>
            </a:r>
            <a:r>
              <a:rPr lang="en-US" dirty="0"/>
              <a:t> </a:t>
            </a:r>
            <a:r>
              <a:rPr lang="en-US" dirty="0" err="1"/>
              <a:t>feugiat</a:t>
            </a:r>
            <a:r>
              <a:rPr lang="en-US" dirty="0"/>
              <a:t> </a:t>
            </a:r>
            <a:r>
              <a:rPr lang="en-US" dirty="0" err="1"/>
              <a:t>facilisis</a:t>
            </a:r>
            <a:r>
              <a:rPr lang="en-US" dirty="0"/>
              <a:t>. </a:t>
            </a:r>
            <a:r>
              <a:rPr lang="en-US" dirty="0" err="1"/>
              <a:t>Fusce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magna vitae ex </a:t>
            </a:r>
            <a:r>
              <a:rPr lang="en-US" dirty="0" err="1"/>
              <a:t>euismod</a:t>
            </a:r>
            <a:r>
              <a:rPr lang="en-US" dirty="0"/>
              <a:t> </a:t>
            </a:r>
            <a:r>
              <a:rPr lang="en-US" dirty="0" err="1"/>
              <a:t>ullamcorper</a:t>
            </a:r>
            <a:r>
              <a:rPr lang="en-US" dirty="0"/>
              <a:t>. Sed </a:t>
            </a:r>
            <a:r>
              <a:rPr lang="en-US" dirty="0" err="1"/>
              <a:t>pretium</a:t>
            </a:r>
            <a:r>
              <a:rPr lang="en-US" dirty="0"/>
              <a:t> </a:t>
            </a:r>
            <a:r>
              <a:rPr lang="en-US" dirty="0" err="1"/>
              <a:t>est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arcu</a:t>
            </a:r>
            <a:r>
              <a:rPr lang="en-US" dirty="0"/>
              <a:t> </a:t>
            </a:r>
            <a:r>
              <a:rPr lang="en-US" dirty="0" err="1"/>
              <a:t>feugiat</a:t>
            </a:r>
            <a:r>
              <a:rPr lang="en-US" dirty="0"/>
              <a:t>, sed </a:t>
            </a:r>
            <a:r>
              <a:rPr lang="en-US" dirty="0" err="1"/>
              <a:t>vehicula</a:t>
            </a:r>
            <a:r>
              <a:rPr lang="en-US" dirty="0"/>
              <a:t> ex maximus. </a:t>
            </a:r>
            <a:r>
              <a:rPr lang="en-US" dirty="0" err="1"/>
              <a:t>Praesent</a:t>
            </a:r>
            <a:r>
              <a:rPr lang="en-US" dirty="0"/>
              <a:t> </a:t>
            </a:r>
            <a:r>
              <a:rPr lang="en-US" dirty="0" err="1"/>
              <a:t>sem</a:t>
            </a:r>
            <a:r>
              <a:rPr lang="en-US" dirty="0"/>
              <a:t> </a:t>
            </a:r>
            <a:r>
              <a:rPr lang="en-US" dirty="0" err="1"/>
              <a:t>odio</a:t>
            </a:r>
            <a:r>
              <a:rPr lang="en-US" dirty="0"/>
              <a:t>, </a:t>
            </a:r>
            <a:r>
              <a:rPr lang="en-US" dirty="0" err="1"/>
              <a:t>mollis</a:t>
            </a:r>
            <a:r>
              <a:rPr lang="en-US" dirty="0"/>
              <a:t>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volutpat</a:t>
            </a:r>
            <a:r>
              <a:rPr lang="en-US" dirty="0"/>
              <a:t> </a:t>
            </a:r>
            <a:r>
              <a:rPr lang="en-US" dirty="0" err="1"/>
              <a:t>molestie</a:t>
            </a:r>
            <a:r>
              <a:rPr lang="en-US" dirty="0"/>
              <a:t>, </a:t>
            </a:r>
            <a:r>
              <a:rPr lang="en-US" dirty="0" err="1"/>
              <a:t>tempor</a:t>
            </a:r>
            <a:r>
              <a:rPr lang="en-US" dirty="0"/>
              <a:t> nec </a:t>
            </a:r>
            <a:r>
              <a:rPr lang="en-US" dirty="0" err="1"/>
              <a:t>arcu</a:t>
            </a:r>
            <a:r>
              <a:rPr lang="en-US" dirty="0"/>
              <a:t>. Aenean at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odio</a:t>
            </a:r>
            <a:r>
              <a:rPr lang="en-US" dirty="0"/>
              <a:t>.</a:t>
            </a:r>
          </a:p>
          <a:p>
            <a:pPr lvl="2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</a:t>
            </a:r>
            <a:r>
              <a:rPr lang="en-US" dirty="0"/>
              <a:t> </a:t>
            </a:r>
            <a:r>
              <a:rPr lang="en-US" dirty="0" err="1"/>
              <a:t>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Maecenas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. </a:t>
            </a:r>
          </a:p>
          <a:p>
            <a:pPr lvl="3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</a:t>
            </a:r>
            <a:r>
              <a:rPr lang="en-US" dirty="0"/>
              <a:t> </a:t>
            </a:r>
            <a:r>
              <a:rPr lang="en-US" dirty="0" err="1"/>
              <a:t>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Maecenas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. </a:t>
            </a:r>
          </a:p>
        </p:txBody>
      </p:sp>
      <p:sp>
        <p:nvSpPr>
          <p:cNvPr id="33" name="Graphic 22">
            <a:extLst>
              <a:ext uri="{FF2B5EF4-FFF2-40B4-BE49-F238E27FC236}">
                <a16:creationId xmlns:a16="http://schemas.microsoft.com/office/drawing/2014/main" id="{12A7450C-72A9-5CC7-2CE8-62C80A69F0A0}"/>
              </a:ext>
            </a:extLst>
          </p:cNvPr>
          <p:cNvSpPr/>
          <p:nvPr userDrawn="1"/>
        </p:nvSpPr>
        <p:spPr>
          <a:xfrm>
            <a:off x="3684815" y="401216"/>
            <a:ext cx="8507187" cy="701568"/>
          </a:xfrm>
          <a:custGeom>
            <a:avLst/>
            <a:gdLst>
              <a:gd name="connsiteX0" fmla="*/ 0 w 12190679"/>
              <a:gd name="connsiteY0" fmla="*/ 0 h 697763"/>
              <a:gd name="connsiteX1" fmla="*/ 9758504 w 12190679"/>
              <a:gd name="connsiteY1" fmla="*/ 0 h 697763"/>
              <a:gd name="connsiteX2" fmla="*/ 9904562 w 12190679"/>
              <a:gd name="connsiteY2" fmla="*/ 60536 h 697763"/>
              <a:gd name="connsiteX3" fmla="*/ 10481253 w 12190679"/>
              <a:gd name="connsiteY3" fmla="*/ 637227 h 697763"/>
              <a:gd name="connsiteX4" fmla="*/ 10627313 w 12190679"/>
              <a:gd name="connsiteY4" fmla="*/ 697763 h 697763"/>
              <a:gd name="connsiteX5" fmla="*/ 12190680 w 12190679"/>
              <a:gd name="connsiteY5" fmla="*/ 697763 h 697763"/>
              <a:gd name="connsiteX0" fmla="*/ 0 w 12190680"/>
              <a:gd name="connsiteY0" fmla="*/ 3805 h 701568"/>
              <a:gd name="connsiteX1" fmla="*/ 5093193 w 12190680"/>
              <a:gd name="connsiteY1" fmla="*/ 0 h 701568"/>
              <a:gd name="connsiteX2" fmla="*/ 9758504 w 12190680"/>
              <a:gd name="connsiteY2" fmla="*/ 3805 h 701568"/>
              <a:gd name="connsiteX3" fmla="*/ 9904562 w 12190680"/>
              <a:gd name="connsiteY3" fmla="*/ 64341 h 701568"/>
              <a:gd name="connsiteX4" fmla="*/ 10481253 w 12190680"/>
              <a:gd name="connsiteY4" fmla="*/ 641032 h 701568"/>
              <a:gd name="connsiteX5" fmla="*/ 10627313 w 12190680"/>
              <a:gd name="connsiteY5" fmla="*/ 701568 h 701568"/>
              <a:gd name="connsiteX6" fmla="*/ 12190680 w 12190680"/>
              <a:gd name="connsiteY6" fmla="*/ 701568 h 701568"/>
              <a:gd name="connsiteX0" fmla="*/ 0 w 7097487"/>
              <a:gd name="connsiteY0" fmla="*/ 0 h 701568"/>
              <a:gd name="connsiteX1" fmla="*/ 4665311 w 7097487"/>
              <a:gd name="connsiteY1" fmla="*/ 3805 h 701568"/>
              <a:gd name="connsiteX2" fmla="*/ 4811369 w 7097487"/>
              <a:gd name="connsiteY2" fmla="*/ 64341 h 701568"/>
              <a:gd name="connsiteX3" fmla="*/ 5388060 w 7097487"/>
              <a:gd name="connsiteY3" fmla="*/ 641032 h 701568"/>
              <a:gd name="connsiteX4" fmla="*/ 5534120 w 7097487"/>
              <a:gd name="connsiteY4" fmla="*/ 701568 h 701568"/>
              <a:gd name="connsiteX5" fmla="*/ 7097487 w 7097487"/>
              <a:gd name="connsiteY5" fmla="*/ 701568 h 701568"/>
              <a:gd name="connsiteX0" fmla="*/ 0 w 8507187"/>
              <a:gd name="connsiteY0" fmla="*/ 0 h 701568"/>
              <a:gd name="connsiteX1" fmla="*/ 6075011 w 8507187"/>
              <a:gd name="connsiteY1" fmla="*/ 3805 h 701568"/>
              <a:gd name="connsiteX2" fmla="*/ 6221069 w 8507187"/>
              <a:gd name="connsiteY2" fmla="*/ 64341 h 701568"/>
              <a:gd name="connsiteX3" fmla="*/ 6797760 w 8507187"/>
              <a:gd name="connsiteY3" fmla="*/ 641032 h 701568"/>
              <a:gd name="connsiteX4" fmla="*/ 6943820 w 8507187"/>
              <a:gd name="connsiteY4" fmla="*/ 701568 h 701568"/>
              <a:gd name="connsiteX5" fmla="*/ 8507187 w 8507187"/>
              <a:gd name="connsiteY5" fmla="*/ 701568 h 701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507187" h="701568">
                <a:moveTo>
                  <a:pt x="0" y="0"/>
                </a:moveTo>
                <a:lnTo>
                  <a:pt x="6075011" y="3805"/>
                </a:lnTo>
                <a:cubicBezTo>
                  <a:pt x="6129794" y="3805"/>
                  <a:pt x="6182410" y="25587"/>
                  <a:pt x="6221069" y="64341"/>
                </a:cubicBezTo>
                <a:lnTo>
                  <a:pt x="6797760" y="641032"/>
                </a:lnTo>
                <a:cubicBezTo>
                  <a:pt x="6836516" y="679786"/>
                  <a:pt x="6889036" y="701568"/>
                  <a:pt x="6943820" y="701568"/>
                </a:cubicBezTo>
                <a:lnTo>
                  <a:pt x="8507187" y="701568"/>
                </a:lnTo>
              </a:path>
            </a:pathLst>
          </a:custGeom>
          <a:noFill/>
          <a:ln w="6350" cap="rnd">
            <a:solidFill>
              <a:schemeClr val="tx2">
                <a:alpha val="40000"/>
              </a:schemeClr>
            </a:solidFill>
            <a:prstDash val="solid"/>
            <a:round/>
          </a:ln>
        </p:spPr>
        <p:txBody>
          <a:bodyPr rtlCol="0" anchor="ctr"/>
          <a:lstStyle/>
          <a:p>
            <a:endParaRPr lang="en-US" dirty="0"/>
          </a:p>
        </p:txBody>
      </p:sp>
      <p:pic>
        <p:nvPicPr>
          <p:cNvPr id="28" name="Graphic 27">
            <a:extLst>
              <a:ext uri="{FF2B5EF4-FFF2-40B4-BE49-F238E27FC236}">
                <a16:creationId xmlns:a16="http://schemas.microsoft.com/office/drawing/2014/main" id="{778BD3B0-0058-7E8E-B395-402A27858D0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l="3361" b="22084"/>
          <a:stretch/>
        </p:blipFill>
        <p:spPr>
          <a:xfrm>
            <a:off x="0" y="6311178"/>
            <a:ext cx="1734226" cy="546822"/>
          </a:xfrm>
          <a:prstGeom prst="rect">
            <a:avLst/>
          </a:prstGeom>
        </p:spPr>
      </p:pic>
      <p:pic>
        <p:nvPicPr>
          <p:cNvPr id="29" name="Graphic 28">
            <a:extLst>
              <a:ext uri="{FF2B5EF4-FFF2-40B4-BE49-F238E27FC236}">
                <a16:creationId xmlns:a16="http://schemas.microsoft.com/office/drawing/2014/main" id="{1344BA8A-F055-A5EB-0B10-05802CDAE96F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12577" b="14185"/>
          <a:stretch/>
        </p:blipFill>
        <p:spPr>
          <a:xfrm flipH="1">
            <a:off x="11728524" y="6328776"/>
            <a:ext cx="463476" cy="529224"/>
          </a:xfrm>
          <a:prstGeom prst="rect">
            <a:avLst/>
          </a:prstGeom>
        </p:spPr>
      </p:pic>
      <p:sp>
        <p:nvSpPr>
          <p:cNvPr id="48" name="Footer Placeholder 3">
            <a:extLst>
              <a:ext uri="{FF2B5EF4-FFF2-40B4-BE49-F238E27FC236}">
                <a16:creationId xmlns:a16="http://schemas.microsoft.com/office/drawing/2014/main" id="{31F4459E-FB8E-0A34-EE80-0163AF98067E}"/>
              </a:ext>
            </a:extLst>
          </p:cNvPr>
          <p:cNvSpPr>
            <a:spLocks noGrp="1"/>
          </p:cNvSpPr>
          <p:nvPr userDrawn="1">
            <p:ph type="ftr" sz="quarter" idx="11"/>
          </p:nvPr>
        </p:nvSpPr>
        <p:spPr>
          <a:xfrm>
            <a:off x="180386" y="6632737"/>
            <a:ext cx="1307465" cy="99643"/>
          </a:xfrm>
        </p:spPr>
        <p:txBody>
          <a:bodyPr/>
          <a:lstStyle/>
          <a:p>
            <a:r>
              <a:rPr lang="en-US" dirty="0"/>
              <a:t>CONFIDENTIAL</a:t>
            </a:r>
          </a:p>
        </p:txBody>
      </p:sp>
      <p:sp>
        <p:nvSpPr>
          <p:cNvPr id="49" name="Slide Number Placeholder 4">
            <a:extLst>
              <a:ext uri="{FF2B5EF4-FFF2-40B4-BE49-F238E27FC236}">
                <a16:creationId xmlns:a16="http://schemas.microsoft.com/office/drawing/2014/main" id="{9351C1C6-75C0-F2F3-10C9-8254B60BD4C4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931651" y="6632737"/>
            <a:ext cx="171448" cy="99643"/>
          </a:xfrm>
        </p:spPr>
        <p:txBody>
          <a:bodyPr/>
          <a:lstStyle/>
          <a:p>
            <a:fld id="{A3DC67AC-589B-465F-8375-83B2CE47653E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38" name="Text Placeholder 101">
            <a:extLst>
              <a:ext uri="{FF2B5EF4-FFF2-40B4-BE49-F238E27FC236}">
                <a16:creationId xmlns:a16="http://schemas.microsoft.com/office/drawing/2014/main" id="{6B8189A8-A771-9775-49D3-F9E6E33440DB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949296" y="2518790"/>
            <a:ext cx="319362" cy="319361"/>
          </a:xfrm>
          <a:custGeom>
            <a:avLst/>
            <a:gdLst>
              <a:gd name="connsiteX0" fmla="*/ 54007 w 319362"/>
              <a:gd name="connsiteY0" fmla="*/ 0 h 319361"/>
              <a:gd name="connsiteX1" fmla="*/ 265355 w 319362"/>
              <a:gd name="connsiteY1" fmla="*/ 0 h 319361"/>
              <a:gd name="connsiteX2" fmla="*/ 319362 w 319362"/>
              <a:gd name="connsiteY2" fmla="*/ 54007 h 319361"/>
              <a:gd name="connsiteX3" fmla="*/ 319362 w 319362"/>
              <a:gd name="connsiteY3" fmla="*/ 265354 h 319361"/>
              <a:gd name="connsiteX4" fmla="*/ 265355 w 319362"/>
              <a:gd name="connsiteY4" fmla="*/ 319361 h 319361"/>
              <a:gd name="connsiteX5" fmla="*/ 54007 w 319362"/>
              <a:gd name="connsiteY5" fmla="*/ 319361 h 319361"/>
              <a:gd name="connsiteX6" fmla="*/ 0 w 319362"/>
              <a:gd name="connsiteY6" fmla="*/ 265354 h 319361"/>
              <a:gd name="connsiteX7" fmla="*/ 0 w 319362"/>
              <a:gd name="connsiteY7" fmla="*/ 54007 h 319361"/>
              <a:gd name="connsiteX8" fmla="*/ 54007 w 319362"/>
              <a:gd name="connsiteY8" fmla="*/ 0 h 3193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19362" h="319361">
                <a:moveTo>
                  <a:pt x="54007" y="0"/>
                </a:moveTo>
                <a:lnTo>
                  <a:pt x="265355" y="0"/>
                </a:lnTo>
                <a:cubicBezTo>
                  <a:pt x="295182" y="0"/>
                  <a:pt x="319362" y="24180"/>
                  <a:pt x="319362" y="54007"/>
                </a:cubicBezTo>
                <a:lnTo>
                  <a:pt x="319362" y="265354"/>
                </a:lnTo>
                <a:cubicBezTo>
                  <a:pt x="319362" y="295181"/>
                  <a:pt x="295182" y="319361"/>
                  <a:pt x="265355" y="319361"/>
                </a:cubicBezTo>
                <a:lnTo>
                  <a:pt x="54007" y="319361"/>
                </a:lnTo>
                <a:cubicBezTo>
                  <a:pt x="24180" y="319361"/>
                  <a:pt x="0" y="295181"/>
                  <a:pt x="0" y="265354"/>
                </a:cubicBezTo>
                <a:lnTo>
                  <a:pt x="0" y="54007"/>
                </a:lnTo>
                <a:cubicBezTo>
                  <a:pt x="0" y="24180"/>
                  <a:pt x="24180" y="0"/>
                  <a:pt x="54007" y="0"/>
                </a:cubicBezTo>
                <a:close/>
              </a:path>
            </a:pathLst>
          </a:custGeom>
          <a:solidFill>
            <a:schemeClr val="accent5"/>
          </a:solidFill>
        </p:spPr>
        <p:txBody>
          <a:bodyPr wrap="square">
            <a:no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1pPr>
            <a:lvl2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2pPr>
            <a:lvl3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3pPr>
            <a:lvl4pPr marL="0" indent="0">
              <a:lnSpc>
                <a:spcPct val="100000"/>
              </a:lnSpc>
              <a:spcAft>
                <a:spcPts val="0"/>
              </a:spcAft>
              <a:buNone/>
              <a:defRPr sz="100" b="0" i="0" cap="none" baseline="0">
                <a:noFill/>
                <a:latin typeface="+mj-lt"/>
              </a:defRPr>
            </a:lvl4pPr>
            <a:lvl5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5pPr>
            <a:lvl6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6pPr>
            <a:lvl7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7pPr>
            <a:lvl8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8pPr>
            <a:lvl9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39" name="Picture Placeholder 102">
            <a:extLst>
              <a:ext uri="{FF2B5EF4-FFF2-40B4-BE49-F238E27FC236}">
                <a16:creationId xmlns:a16="http://schemas.microsoft.com/office/drawing/2014/main" id="{281DD278-28EB-35AE-B626-5DA367241970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5002200" y="2571694"/>
            <a:ext cx="213554" cy="213552"/>
          </a:xfrm>
          <a:custGeom>
            <a:avLst/>
            <a:gdLst>
              <a:gd name="connsiteX0" fmla="*/ 54007 w 319362"/>
              <a:gd name="connsiteY0" fmla="*/ 0 h 319361"/>
              <a:gd name="connsiteX1" fmla="*/ 265355 w 319362"/>
              <a:gd name="connsiteY1" fmla="*/ 0 h 319361"/>
              <a:gd name="connsiteX2" fmla="*/ 319362 w 319362"/>
              <a:gd name="connsiteY2" fmla="*/ 54007 h 319361"/>
              <a:gd name="connsiteX3" fmla="*/ 319362 w 319362"/>
              <a:gd name="connsiteY3" fmla="*/ 265354 h 319361"/>
              <a:gd name="connsiteX4" fmla="*/ 265355 w 319362"/>
              <a:gd name="connsiteY4" fmla="*/ 319361 h 319361"/>
              <a:gd name="connsiteX5" fmla="*/ 54007 w 319362"/>
              <a:gd name="connsiteY5" fmla="*/ 319361 h 319361"/>
              <a:gd name="connsiteX6" fmla="*/ 0 w 319362"/>
              <a:gd name="connsiteY6" fmla="*/ 265354 h 319361"/>
              <a:gd name="connsiteX7" fmla="*/ 0 w 319362"/>
              <a:gd name="connsiteY7" fmla="*/ 54007 h 319361"/>
              <a:gd name="connsiteX8" fmla="*/ 54007 w 319362"/>
              <a:gd name="connsiteY8" fmla="*/ 0 h 3193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19362" h="319361">
                <a:moveTo>
                  <a:pt x="54007" y="0"/>
                </a:moveTo>
                <a:lnTo>
                  <a:pt x="265355" y="0"/>
                </a:lnTo>
                <a:cubicBezTo>
                  <a:pt x="295182" y="0"/>
                  <a:pt x="319362" y="24180"/>
                  <a:pt x="319362" y="54007"/>
                </a:cubicBezTo>
                <a:lnTo>
                  <a:pt x="319362" y="265354"/>
                </a:lnTo>
                <a:cubicBezTo>
                  <a:pt x="319362" y="295181"/>
                  <a:pt x="295182" y="319361"/>
                  <a:pt x="265355" y="319361"/>
                </a:cubicBezTo>
                <a:lnTo>
                  <a:pt x="54007" y="319361"/>
                </a:lnTo>
                <a:cubicBezTo>
                  <a:pt x="24180" y="319361"/>
                  <a:pt x="0" y="295181"/>
                  <a:pt x="0" y="265354"/>
                </a:cubicBezTo>
                <a:lnTo>
                  <a:pt x="0" y="54007"/>
                </a:lnTo>
                <a:cubicBezTo>
                  <a:pt x="0" y="24180"/>
                  <a:pt x="24180" y="0"/>
                  <a:pt x="54007" y="0"/>
                </a:cubicBezTo>
                <a:close/>
              </a:path>
            </a:pathLst>
          </a:custGeom>
          <a:noFill/>
        </p:spPr>
        <p:txBody>
          <a:bodyPr wrap="square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1pPr>
            <a:lvl2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2pPr>
            <a:lvl3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3pPr>
            <a:lvl4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4pPr>
            <a:lvl5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5pPr>
            <a:lvl6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6pPr>
            <a:lvl7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7pPr>
            <a:lvl8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8pPr>
            <a:lvl9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9pPr>
          </a:lstStyle>
          <a:p>
            <a:r>
              <a:rPr lang="fr-FR"/>
              <a:t>Cliquez sur l'icône pour ajouter une image</a:t>
            </a:r>
            <a:endParaRPr lang="pt-PT" dirty="0"/>
          </a:p>
        </p:txBody>
      </p:sp>
      <p:sp>
        <p:nvSpPr>
          <p:cNvPr id="45" name="Text Placeholder 40">
            <a:extLst>
              <a:ext uri="{FF2B5EF4-FFF2-40B4-BE49-F238E27FC236}">
                <a16:creationId xmlns:a16="http://schemas.microsoft.com/office/drawing/2014/main" id="{D68E1D59-A537-B948-7830-9E5AE24D2790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8569784" y="3015078"/>
            <a:ext cx="3262829" cy="3042530"/>
          </a:xfrm>
        </p:spPr>
        <p:txBody>
          <a:bodyPr/>
          <a:lstStyle/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Cras </a:t>
            </a:r>
            <a:r>
              <a:rPr lang="en-US" dirty="0" err="1"/>
              <a:t>tortor</a:t>
            </a:r>
            <a:r>
              <a:rPr lang="en-US" dirty="0"/>
              <a:t> </a:t>
            </a:r>
            <a:r>
              <a:rPr lang="en-US" dirty="0" err="1"/>
              <a:t>nunc</a:t>
            </a:r>
            <a:r>
              <a:rPr lang="en-US" dirty="0"/>
              <a:t>, </a:t>
            </a:r>
            <a:r>
              <a:rPr lang="en-US" dirty="0" err="1"/>
              <a:t>efficitur</a:t>
            </a:r>
            <a:r>
              <a:rPr lang="en-US" dirty="0"/>
              <a:t> ac ex </a:t>
            </a:r>
            <a:r>
              <a:rPr lang="en-US" dirty="0" err="1"/>
              <a:t>egestas</a:t>
            </a:r>
            <a:r>
              <a:rPr lang="en-US" dirty="0"/>
              <a:t>, </a:t>
            </a:r>
            <a:r>
              <a:rPr lang="en-US" dirty="0" err="1"/>
              <a:t>aliquet</a:t>
            </a:r>
            <a:r>
              <a:rPr lang="en-US" dirty="0"/>
              <a:t> </a:t>
            </a:r>
            <a:r>
              <a:rPr lang="en-US" dirty="0" err="1"/>
              <a:t>ultrices</a:t>
            </a:r>
            <a:r>
              <a:rPr lang="en-US" dirty="0"/>
              <a:t> </a:t>
            </a:r>
            <a:r>
              <a:rPr lang="en-US" dirty="0" err="1"/>
              <a:t>tortor</a:t>
            </a:r>
            <a:r>
              <a:rPr lang="en-US" dirty="0"/>
              <a:t>. Vestibulum ante ipsum </a:t>
            </a:r>
            <a:r>
              <a:rPr lang="en-US" dirty="0" err="1"/>
              <a:t>primis</a:t>
            </a:r>
            <a:r>
              <a:rPr lang="en-US" dirty="0"/>
              <a:t> in </a:t>
            </a:r>
            <a:r>
              <a:rPr lang="en-US" dirty="0" err="1"/>
              <a:t>faucibus</a:t>
            </a:r>
            <a:r>
              <a:rPr lang="en-US" dirty="0"/>
              <a:t> </a:t>
            </a:r>
            <a:r>
              <a:rPr lang="en-US" dirty="0" err="1"/>
              <a:t>orci</a:t>
            </a:r>
            <a:r>
              <a:rPr lang="en-US" dirty="0"/>
              <a:t> </a:t>
            </a:r>
            <a:r>
              <a:rPr lang="en-US" dirty="0" err="1"/>
              <a:t>luctus</a:t>
            </a:r>
            <a:r>
              <a:rPr lang="en-US" dirty="0"/>
              <a:t> et </a:t>
            </a:r>
            <a:r>
              <a:rPr lang="en-US" dirty="0" err="1"/>
              <a:t>ultrices</a:t>
            </a:r>
            <a:r>
              <a:rPr lang="en-US" dirty="0"/>
              <a:t> </a:t>
            </a:r>
            <a:r>
              <a:rPr lang="en-US" dirty="0" err="1"/>
              <a:t>posuere</a:t>
            </a:r>
            <a:r>
              <a:rPr lang="en-US" dirty="0"/>
              <a:t> </a:t>
            </a:r>
            <a:r>
              <a:rPr lang="en-US" dirty="0" err="1"/>
              <a:t>cubilia</a:t>
            </a:r>
            <a:r>
              <a:rPr lang="en-US" dirty="0"/>
              <a:t> curae; </a:t>
            </a:r>
            <a:r>
              <a:rPr lang="en-US" dirty="0" err="1"/>
              <a:t>Quisque</a:t>
            </a:r>
            <a:r>
              <a:rPr lang="en-US" dirty="0"/>
              <a:t> </a:t>
            </a:r>
            <a:r>
              <a:rPr lang="en-US" dirty="0" err="1"/>
              <a:t>placerat</a:t>
            </a:r>
            <a:r>
              <a:rPr lang="en-US" dirty="0"/>
              <a:t> </a:t>
            </a:r>
            <a:r>
              <a:rPr lang="en-US" dirty="0" err="1"/>
              <a:t>orci</a:t>
            </a:r>
            <a:r>
              <a:rPr lang="en-US" dirty="0"/>
              <a:t>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sem</a:t>
            </a:r>
            <a:r>
              <a:rPr lang="en-US" dirty="0"/>
              <a:t> </a:t>
            </a:r>
            <a:r>
              <a:rPr lang="en-US" dirty="0" err="1"/>
              <a:t>pretium</a:t>
            </a:r>
            <a:r>
              <a:rPr lang="en-US" dirty="0"/>
              <a:t>, sed </a:t>
            </a:r>
            <a:r>
              <a:rPr lang="en-US" dirty="0" err="1"/>
              <a:t>fringilla</a:t>
            </a:r>
            <a:r>
              <a:rPr lang="en-US" dirty="0"/>
              <a:t> </a:t>
            </a:r>
            <a:r>
              <a:rPr lang="en-US" dirty="0" err="1"/>
              <a:t>sem</a:t>
            </a:r>
            <a:r>
              <a:rPr lang="en-US" dirty="0"/>
              <a:t> </a:t>
            </a:r>
            <a:r>
              <a:rPr lang="en-US" dirty="0" err="1"/>
              <a:t>rutrum</a:t>
            </a:r>
            <a:r>
              <a:rPr lang="en-US" dirty="0"/>
              <a:t>. </a:t>
            </a:r>
          </a:p>
          <a:p>
            <a:pPr lvl="1"/>
            <a:r>
              <a:rPr lang="en-US" dirty="0"/>
              <a:t>Donec </a:t>
            </a:r>
            <a:r>
              <a:rPr lang="en-US" dirty="0" err="1"/>
              <a:t>ullamcorper</a:t>
            </a:r>
            <a:r>
              <a:rPr lang="en-US" dirty="0"/>
              <a:t> </a:t>
            </a:r>
            <a:r>
              <a:rPr lang="en-US" dirty="0" err="1"/>
              <a:t>feugiat</a:t>
            </a:r>
            <a:r>
              <a:rPr lang="en-US" dirty="0"/>
              <a:t> </a:t>
            </a:r>
            <a:r>
              <a:rPr lang="en-US" dirty="0" err="1"/>
              <a:t>facilisis</a:t>
            </a:r>
            <a:r>
              <a:rPr lang="en-US" dirty="0"/>
              <a:t>. </a:t>
            </a:r>
            <a:r>
              <a:rPr lang="en-US" dirty="0" err="1"/>
              <a:t>Fusce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magna vitae ex </a:t>
            </a:r>
            <a:r>
              <a:rPr lang="en-US" dirty="0" err="1"/>
              <a:t>euismod</a:t>
            </a:r>
            <a:r>
              <a:rPr lang="en-US" dirty="0"/>
              <a:t> </a:t>
            </a:r>
            <a:r>
              <a:rPr lang="en-US" dirty="0" err="1"/>
              <a:t>ullamcorper</a:t>
            </a:r>
            <a:r>
              <a:rPr lang="en-US" dirty="0"/>
              <a:t>. Sed </a:t>
            </a:r>
            <a:r>
              <a:rPr lang="en-US" dirty="0" err="1"/>
              <a:t>pretium</a:t>
            </a:r>
            <a:r>
              <a:rPr lang="en-US" dirty="0"/>
              <a:t> </a:t>
            </a:r>
            <a:r>
              <a:rPr lang="en-US" dirty="0" err="1"/>
              <a:t>est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arcu</a:t>
            </a:r>
            <a:r>
              <a:rPr lang="en-US" dirty="0"/>
              <a:t> </a:t>
            </a:r>
            <a:r>
              <a:rPr lang="en-US" dirty="0" err="1"/>
              <a:t>feugiat</a:t>
            </a:r>
            <a:r>
              <a:rPr lang="en-US" dirty="0"/>
              <a:t>, sed </a:t>
            </a:r>
            <a:r>
              <a:rPr lang="en-US" dirty="0" err="1"/>
              <a:t>vehicula</a:t>
            </a:r>
            <a:r>
              <a:rPr lang="en-US" dirty="0"/>
              <a:t> ex maximus. </a:t>
            </a:r>
            <a:r>
              <a:rPr lang="en-US" dirty="0" err="1"/>
              <a:t>Praesent</a:t>
            </a:r>
            <a:r>
              <a:rPr lang="en-US" dirty="0"/>
              <a:t> </a:t>
            </a:r>
            <a:r>
              <a:rPr lang="en-US" dirty="0" err="1"/>
              <a:t>sem</a:t>
            </a:r>
            <a:r>
              <a:rPr lang="en-US" dirty="0"/>
              <a:t> </a:t>
            </a:r>
            <a:r>
              <a:rPr lang="en-US" dirty="0" err="1"/>
              <a:t>odio</a:t>
            </a:r>
            <a:r>
              <a:rPr lang="en-US" dirty="0"/>
              <a:t>, </a:t>
            </a:r>
            <a:r>
              <a:rPr lang="en-US" dirty="0" err="1"/>
              <a:t>mollis</a:t>
            </a:r>
            <a:r>
              <a:rPr lang="en-US" dirty="0"/>
              <a:t>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volutpat</a:t>
            </a:r>
            <a:r>
              <a:rPr lang="en-US" dirty="0"/>
              <a:t> </a:t>
            </a:r>
            <a:r>
              <a:rPr lang="en-US" dirty="0" err="1"/>
              <a:t>molestie</a:t>
            </a:r>
            <a:r>
              <a:rPr lang="en-US" dirty="0"/>
              <a:t>, </a:t>
            </a:r>
            <a:r>
              <a:rPr lang="en-US" dirty="0" err="1"/>
              <a:t>tempor</a:t>
            </a:r>
            <a:r>
              <a:rPr lang="en-US" dirty="0"/>
              <a:t> nec </a:t>
            </a:r>
            <a:r>
              <a:rPr lang="en-US" dirty="0" err="1"/>
              <a:t>arcu</a:t>
            </a:r>
            <a:r>
              <a:rPr lang="en-US" dirty="0"/>
              <a:t>. Aenean at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odio</a:t>
            </a:r>
            <a:r>
              <a:rPr lang="en-US" dirty="0"/>
              <a:t>.</a:t>
            </a:r>
          </a:p>
          <a:p>
            <a:pPr lvl="2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</a:t>
            </a:r>
            <a:r>
              <a:rPr lang="en-US" dirty="0"/>
              <a:t> </a:t>
            </a:r>
            <a:r>
              <a:rPr lang="en-US" dirty="0" err="1"/>
              <a:t>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Maecenas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. </a:t>
            </a:r>
          </a:p>
          <a:p>
            <a:pPr lvl="3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</a:t>
            </a:r>
            <a:r>
              <a:rPr lang="en-US" dirty="0"/>
              <a:t> </a:t>
            </a:r>
            <a:r>
              <a:rPr lang="en-US" dirty="0" err="1"/>
              <a:t>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Maecenas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. </a:t>
            </a:r>
          </a:p>
        </p:txBody>
      </p:sp>
      <p:sp>
        <p:nvSpPr>
          <p:cNvPr id="46" name="Text Placeholder 101">
            <a:extLst>
              <a:ext uri="{FF2B5EF4-FFF2-40B4-BE49-F238E27FC236}">
                <a16:creationId xmlns:a16="http://schemas.microsoft.com/office/drawing/2014/main" id="{CE97F7F3-9D8A-7483-48C9-41A7702CF803}"/>
              </a:ext>
            </a:extLst>
          </p:cNvPr>
          <p:cNvSpPr>
            <a:spLocks noGrp="1"/>
          </p:cNvSpPr>
          <p:nvPr>
            <p:ph type="body" sz="quarter" idx="39"/>
          </p:nvPr>
        </p:nvSpPr>
        <p:spPr>
          <a:xfrm>
            <a:off x="8570970" y="2518790"/>
            <a:ext cx="319362" cy="319361"/>
          </a:xfrm>
          <a:custGeom>
            <a:avLst/>
            <a:gdLst>
              <a:gd name="connsiteX0" fmla="*/ 54007 w 319362"/>
              <a:gd name="connsiteY0" fmla="*/ 0 h 319361"/>
              <a:gd name="connsiteX1" fmla="*/ 265355 w 319362"/>
              <a:gd name="connsiteY1" fmla="*/ 0 h 319361"/>
              <a:gd name="connsiteX2" fmla="*/ 319362 w 319362"/>
              <a:gd name="connsiteY2" fmla="*/ 54007 h 319361"/>
              <a:gd name="connsiteX3" fmla="*/ 319362 w 319362"/>
              <a:gd name="connsiteY3" fmla="*/ 265354 h 319361"/>
              <a:gd name="connsiteX4" fmla="*/ 265355 w 319362"/>
              <a:gd name="connsiteY4" fmla="*/ 319361 h 319361"/>
              <a:gd name="connsiteX5" fmla="*/ 54007 w 319362"/>
              <a:gd name="connsiteY5" fmla="*/ 319361 h 319361"/>
              <a:gd name="connsiteX6" fmla="*/ 0 w 319362"/>
              <a:gd name="connsiteY6" fmla="*/ 265354 h 319361"/>
              <a:gd name="connsiteX7" fmla="*/ 0 w 319362"/>
              <a:gd name="connsiteY7" fmla="*/ 54007 h 319361"/>
              <a:gd name="connsiteX8" fmla="*/ 54007 w 319362"/>
              <a:gd name="connsiteY8" fmla="*/ 0 h 3193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19362" h="319361">
                <a:moveTo>
                  <a:pt x="54007" y="0"/>
                </a:moveTo>
                <a:lnTo>
                  <a:pt x="265355" y="0"/>
                </a:lnTo>
                <a:cubicBezTo>
                  <a:pt x="295182" y="0"/>
                  <a:pt x="319362" y="24180"/>
                  <a:pt x="319362" y="54007"/>
                </a:cubicBezTo>
                <a:lnTo>
                  <a:pt x="319362" y="265354"/>
                </a:lnTo>
                <a:cubicBezTo>
                  <a:pt x="319362" y="295181"/>
                  <a:pt x="295182" y="319361"/>
                  <a:pt x="265355" y="319361"/>
                </a:cubicBezTo>
                <a:lnTo>
                  <a:pt x="54007" y="319361"/>
                </a:lnTo>
                <a:cubicBezTo>
                  <a:pt x="24180" y="319361"/>
                  <a:pt x="0" y="295181"/>
                  <a:pt x="0" y="265354"/>
                </a:cubicBezTo>
                <a:lnTo>
                  <a:pt x="0" y="54007"/>
                </a:lnTo>
                <a:cubicBezTo>
                  <a:pt x="0" y="24180"/>
                  <a:pt x="24180" y="0"/>
                  <a:pt x="54007" y="0"/>
                </a:cubicBezTo>
                <a:close/>
              </a:path>
            </a:pathLst>
          </a:custGeom>
          <a:solidFill>
            <a:schemeClr val="accent5"/>
          </a:solidFill>
        </p:spPr>
        <p:txBody>
          <a:bodyPr wrap="square">
            <a:no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1pPr>
            <a:lvl2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2pPr>
            <a:lvl3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3pPr>
            <a:lvl4pPr marL="0" indent="0">
              <a:lnSpc>
                <a:spcPct val="100000"/>
              </a:lnSpc>
              <a:spcAft>
                <a:spcPts val="0"/>
              </a:spcAft>
              <a:buNone/>
              <a:defRPr sz="100" b="0" i="0" cap="none" baseline="0">
                <a:noFill/>
                <a:latin typeface="+mj-lt"/>
              </a:defRPr>
            </a:lvl4pPr>
            <a:lvl5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5pPr>
            <a:lvl6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6pPr>
            <a:lvl7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7pPr>
            <a:lvl8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8pPr>
            <a:lvl9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7" name="Picture Placeholder 102">
            <a:extLst>
              <a:ext uri="{FF2B5EF4-FFF2-40B4-BE49-F238E27FC236}">
                <a16:creationId xmlns:a16="http://schemas.microsoft.com/office/drawing/2014/main" id="{8C28666A-279D-4DB8-400C-09D82CD7FC2D}"/>
              </a:ext>
            </a:extLst>
          </p:cNvPr>
          <p:cNvSpPr>
            <a:spLocks noGrp="1"/>
          </p:cNvSpPr>
          <p:nvPr>
            <p:ph type="pic" sz="quarter" idx="40"/>
          </p:nvPr>
        </p:nvSpPr>
        <p:spPr>
          <a:xfrm>
            <a:off x="8623874" y="2571694"/>
            <a:ext cx="213554" cy="213552"/>
          </a:xfrm>
          <a:custGeom>
            <a:avLst/>
            <a:gdLst>
              <a:gd name="connsiteX0" fmla="*/ 54007 w 319362"/>
              <a:gd name="connsiteY0" fmla="*/ 0 h 319361"/>
              <a:gd name="connsiteX1" fmla="*/ 265355 w 319362"/>
              <a:gd name="connsiteY1" fmla="*/ 0 h 319361"/>
              <a:gd name="connsiteX2" fmla="*/ 319362 w 319362"/>
              <a:gd name="connsiteY2" fmla="*/ 54007 h 319361"/>
              <a:gd name="connsiteX3" fmla="*/ 319362 w 319362"/>
              <a:gd name="connsiteY3" fmla="*/ 265354 h 319361"/>
              <a:gd name="connsiteX4" fmla="*/ 265355 w 319362"/>
              <a:gd name="connsiteY4" fmla="*/ 319361 h 319361"/>
              <a:gd name="connsiteX5" fmla="*/ 54007 w 319362"/>
              <a:gd name="connsiteY5" fmla="*/ 319361 h 319361"/>
              <a:gd name="connsiteX6" fmla="*/ 0 w 319362"/>
              <a:gd name="connsiteY6" fmla="*/ 265354 h 319361"/>
              <a:gd name="connsiteX7" fmla="*/ 0 w 319362"/>
              <a:gd name="connsiteY7" fmla="*/ 54007 h 319361"/>
              <a:gd name="connsiteX8" fmla="*/ 54007 w 319362"/>
              <a:gd name="connsiteY8" fmla="*/ 0 h 3193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19362" h="319361">
                <a:moveTo>
                  <a:pt x="54007" y="0"/>
                </a:moveTo>
                <a:lnTo>
                  <a:pt x="265355" y="0"/>
                </a:lnTo>
                <a:cubicBezTo>
                  <a:pt x="295182" y="0"/>
                  <a:pt x="319362" y="24180"/>
                  <a:pt x="319362" y="54007"/>
                </a:cubicBezTo>
                <a:lnTo>
                  <a:pt x="319362" y="265354"/>
                </a:lnTo>
                <a:cubicBezTo>
                  <a:pt x="319362" y="295181"/>
                  <a:pt x="295182" y="319361"/>
                  <a:pt x="265355" y="319361"/>
                </a:cubicBezTo>
                <a:lnTo>
                  <a:pt x="54007" y="319361"/>
                </a:lnTo>
                <a:cubicBezTo>
                  <a:pt x="24180" y="319361"/>
                  <a:pt x="0" y="295181"/>
                  <a:pt x="0" y="265354"/>
                </a:cubicBezTo>
                <a:lnTo>
                  <a:pt x="0" y="54007"/>
                </a:lnTo>
                <a:cubicBezTo>
                  <a:pt x="0" y="24180"/>
                  <a:pt x="24180" y="0"/>
                  <a:pt x="54007" y="0"/>
                </a:cubicBezTo>
                <a:close/>
              </a:path>
            </a:pathLst>
          </a:custGeom>
          <a:noFill/>
        </p:spPr>
        <p:txBody>
          <a:bodyPr wrap="square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1pPr>
            <a:lvl2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2pPr>
            <a:lvl3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3pPr>
            <a:lvl4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4pPr>
            <a:lvl5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5pPr>
            <a:lvl6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6pPr>
            <a:lvl7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7pPr>
            <a:lvl8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8pPr>
            <a:lvl9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9pPr>
          </a:lstStyle>
          <a:p>
            <a:r>
              <a:rPr lang="fr-FR"/>
              <a:t>Cliquez sur l'icône pour ajouter une image</a:t>
            </a:r>
            <a:endParaRPr lang="pt-PT" dirty="0"/>
          </a:p>
        </p:txBody>
      </p:sp>
      <p:sp>
        <p:nvSpPr>
          <p:cNvPr id="52" name="Picture Placeholder 51">
            <a:extLst>
              <a:ext uri="{FF2B5EF4-FFF2-40B4-BE49-F238E27FC236}">
                <a16:creationId xmlns:a16="http://schemas.microsoft.com/office/drawing/2014/main" id="{27C9DF57-DE13-85BF-A390-7D720AE5A494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369612" y="368107"/>
            <a:ext cx="4208889" cy="5881293"/>
          </a:xfrm>
          <a:custGeom>
            <a:avLst/>
            <a:gdLst>
              <a:gd name="connsiteX0" fmla="*/ 52016 w 4208889"/>
              <a:gd name="connsiteY0" fmla="*/ 0 h 5881293"/>
              <a:gd name="connsiteX1" fmla="*/ 1106795 w 4208889"/>
              <a:gd name="connsiteY1" fmla="*/ 0 h 5881293"/>
              <a:gd name="connsiteX2" fmla="*/ 1910821 w 4208889"/>
              <a:gd name="connsiteY2" fmla="*/ 0 h 5881293"/>
              <a:gd name="connsiteX3" fmla="*/ 2965600 w 4208889"/>
              <a:gd name="connsiteY3" fmla="*/ 0 h 5881293"/>
              <a:gd name="connsiteX4" fmla="*/ 2965605 w 4208889"/>
              <a:gd name="connsiteY4" fmla="*/ 1 h 5881293"/>
              <a:gd name="connsiteX5" fmla="*/ 3775045 w 4208889"/>
              <a:gd name="connsiteY5" fmla="*/ 1 h 5881293"/>
              <a:gd name="connsiteX6" fmla="*/ 3962115 w 4208889"/>
              <a:gd name="connsiteY6" fmla="*/ 1 h 5881293"/>
              <a:gd name="connsiteX7" fmla="*/ 4005383 w 4208889"/>
              <a:gd name="connsiteY7" fmla="*/ 17852 h 5881293"/>
              <a:gd name="connsiteX8" fmla="*/ 4191045 w 4208889"/>
              <a:gd name="connsiteY8" fmla="*/ 203575 h 5881293"/>
              <a:gd name="connsiteX9" fmla="*/ 4208889 w 4208889"/>
              <a:gd name="connsiteY9" fmla="*/ 246858 h 5881293"/>
              <a:gd name="connsiteX10" fmla="*/ 4208889 w 4208889"/>
              <a:gd name="connsiteY10" fmla="*/ 475029 h 5881293"/>
              <a:gd name="connsiteX11" fmla="*/ 4208889 w 4208889"/>
              <a:gd name="connsiteY11" fmla="*/ 945715 h 5881293"/>
              <a:gd name="connsiteX12" fmla="*/ 4208889 w 4208889"/>
              <a:gd name="connsiteY12" fmla="*/ 1126948 h 5881293"/>
              <a:gd name="connsiteX13" fmla="*/ 4208889 w 4208889"/>
              <a:gd name="connsiteY13" fmla="*/ 1355119 h 5881293"/>
              <a:gd name="connsiteX14" fmla="*/ 4208889 w 4208889"/>
              <a:gd name="connsiteY14" fmla="*/ 1478130 h 5881293"/>
              <a:gd name="connsiteX15" fmla="*/ 4208889 w 4208889"/>
              <a:gd name="connsiteY15" fmla="*/ 1642153 h 5881293"/>
              <a:gd name="connsiteX16" fmla="*/ 4208889 w 4208889"/>
              <a:gd name="connsiteY16" fmla="*/ 1671444 h 5881293"/>
              <a:gd name="connsiteX17" fmla="*/ 4208889 w 4208889"/>
              <a:gd name="connsiteY17" fmla="*/ 1706301 h 5881293"/>
              <a:gd name="connsiteX18" fmla="*/ 4208889 w 4208889"/>
              <a:gd name="connsiteY18" fmla="*/ 1825805 h 5881293"/>
              <a:gd name="connsiteX19" fmla="*/ 4208889 w 4208889"/>
              <a:gd name="connsiteY19" fmla="*/ 1899615 h 5881293"/>
              <a:gd name="connsiteX20" fmla="*/ 4208889 w 4208889"/>
              <a:gd name="connsiteY20" fmla="*/ 2129306 h 5881293"/>
              <a:gd name="connsiteX21" fmla="*/ 4208889 w 4208889"/>
              <a:gd name="connsiteY21" fmla="*/ 2176987 h 5881293"/>
              <a:gd name="connsiteX22" fmla="*/ 4208889 w 4208889"/>
              <a:gd name="connsiteY22" fmla="*/ 2357478 h 5881293"/>
              <a:gd name="connsiteX23" fmla="*/ 4208889 w 4208889"/>
              <a:gd name="connsiteY23" fmla="*/ 2358220 h 5881293"/>
              <a:gd name="connsiteX24" fmla="*/ 4208889 w 4208889"/>
              <a:gd name="connsiteY24" fmla="*/ 2370301 h 5881293"/>
              <a:gd name="connsiteX25" fmla="*/ 4208889 w 4208889"/>
              <a:gd name="connsiteY25" fmla="*/ 2522243 h 5881293"/>
              <a:gd name="connsiteX26" fmla="*/ 4208889 w 4208889"/>
              <a:gd name="connsiteY26" fmla="*/ 2551534 h 5881293"/>
              <a:gd name="connsiteX27" fmla="*/ 4208889 w 4208889"/>
              <a:gd name="connsiteY27" fmla="*/ 2586391 h 5881293"/>
              <a:gd name="connsiteX28" fmla="*/ 4208889 w 4208889"/>
              <a:gd name="connsiteY28" fmla="*/ 2779705 h 5881293"/>
              <a:gd name="connsiteX29" fmla="*/ 4208889 w 4208889"/>
              <a:gd name="connsiteY29" fmla="*/ 2828163 h 5881293"/>
              <a:gd name="connsiteX30" fmla="*/ 4208889 w 4208889"/>
              <a:gd name="connsiteY30" fmla="*/ 2873426 h 5881293"/>
              <a:gd name="connsiteX31" fmla="*/ 4208889 w 4208889"/>
              <a:gd name="connsiteY31" fmla="*/ 2902716 h 5881293"/>
              <a:gd name="connsiteX32" fmla="*/ 4208889 w 4208889"/>
              <a:gd name="connsiteY32" fmla="*/ 3009396 h 5881293"/>
              <a:gd name="connsiteX33" fmla="*/ 4208889 w 4208889"/>
              <a:gd name="connsiteY33" fmla="*/ 3057077 h 5881293"/>
              <a:gd name="connsiteX34" fmla="*/ 4208889 w 4208889"/>
              <a:gd name="connsiteY34" fmla="*/ 3066739 h 5881293"/>
              <a:gd name="connsiteX35" fmla="*/ 4208889 w 4208889"/>
              <a:gd name="connsiteY35" fmla="*/ 3130887 h 5881293"/>
              <a:gd name="connsiteX36" fmla="*/ 4208889 w 4208889"/>
              <a:gd name="connsiteY36" fmla="*/ 3237568 h 5881293"/>
              <a:gd name="connsiteX37" fmla="*/ 4208889 w 4208889"/>
              <a:gd name="connsiteY37" fmla="*/ 3250391 h 5881293"/>
              <a:gd name="connsiteX38" fmla="*/ 4208889 w 4208889"/>
              <a:gd name="connsiteY38" fmla="*/ 3524602 h 5881293"/>
              <a:gd name="connsiteX39" fmla="*/ 4208889 w 4208889"/>
              <a:gd name="connsiteY39" fmla="*/ 3553892 h 5881293"/>
              <a:gd name="connsiteX40" fmla="*/ 4208889 w 4208889"/>
              <a:gd name="connsiteY40" fmla="*/ 3601573 h 5881293"/>
              <a:gd name="connsiteX41" fmla="*/ 4208889 w 4208889"/>
              <a:gd name="connsiteY41" fmla="*/ 3708253 h 5881293"/>
              <a:gd name="connsiteX42" fmla="*/ 4208889 w 4208889"/>
              <a:gd name="connsiteY42" fmla="*/ 3753516 h 5881293"/>
              <a:gd name="connsiteX43" fmla="*/ 4208889 w 4208889"/>
              <a:gd name="connsiteY43" fmla="*/ 3782064 h 5881293"/>
              <a:gd name="connsiteX44" fmla="*/ 4208889 w 4208889"/>
              <a:gd name="connsiteY44" fmla="*/ 3782806 h 5881293"/>
              <a:gd name="connsiteX45" fmla="*/ 4208889 w 4208889"/>
              <a:gd name="connsiteY45" fmla="*/ 3946829 h 5881293"/>
              <a:gd name="connsiteX46" fmla="*/ 4208889 w 4208889"/>
              <a:gd name="connsiteY46" fmla="*/ 4010977 h 5881293"/>
              <a:gd name="connsiteX47" fmla="*/ 4208889 w 4208889"/>
              <a:gd name="connsiteY47" fmla="*/ 4252749 h 5881293"/>
              <a:gd name="connsiteX48" fmla="*/ 4208889 w 4208889"/>
              <a:gd name="connsiteY48" fmla="*/ 4298012 h 5881293"/>
              <a:gd name="connsiteX49" fmla="*/ 4208889 w 4208889"/>
              <a:gd name="connsiteY49" fmla="*/ 4404692 h 5881293"/>
              <a:gd name="connsiteX50" fmla="*/ 4208889 w 4208889"/>
              <a:gd name="connsiteY50" fmla="*/ 4433982 h 5881293"/>
              <a:gd name="connsiteX51" fmla="*/ 4208889 w 4208889"/>
              <a:gd name="connsiteY51" fmla="*/ 4481663 h 5881293"/>
              <a:gd name="connsiteX52" fmla="*/ 4208889 w 4208889"/>
              <a:gd name="connsiteY52" fmla="*/ 4662154 h 5881293"/>
              <a:gd name="connsiteX53" fmla="*/ 4208889 w 4208889"/>
              <a:gd name="connsiteY53" fmla="*/ 4949188 h 5881293"/>
              <a:gd name="connsiteX54" fmla="*/ 4208889 w 4208889"/>
              <a:gd name="connsiteY54" fmla="*/ 5132839 h 5881293"/>
              <a:gd name="connsiteX55" fmla="*/ 4208889 w 4208889"/>
              <a:gd name="connsiteY55" fmla="*/ 5178102 h 5881293"/>
              <a:gd name="connsiteX56" fmla="*/ 4208889 w 4208889"/>
              <a:gd name="connsiteY56" fmla="*/ 5829278 h 5881293"/>
              <a:gd name="connsiteX57" fmla="*/ 4156874 w 4208889"/>
              <a:gd name="connsiteY57" fmla="*/ 5881293 h 5881293"/>
              <a:gd name="connsiteX58" fmla="*/ 3102095 w 4208889"/>
              <a:gd name="connsiteY58" fmla="*/ 5881293 h 5881293"/>
              <a:gd name="connsiteX59" fmla="*/ 1106795 w 4208889"/>
              <a:gd name="connsiteY59" fmla="*/ 5881293 h 5881293"/>
              <a:gd name="connsiteX60" fmla="*/ 52016 w 4208889"/>
              <a:gd name="connsiteY60" fmla="*/ 5881293 h 5881293"/>
              <a:gd name="connsiteX61" fmla="*/ 0 w 4208889"/>
              <a:gd name="connsiteY61" fmla="*/ 5829278 h 5881293"/>
              <a:gd name="connsiteX62" fmla="*/ 0 w 4208889"/>
              <a:gd name="connsiteY62" fmla="*/ 5406264 h 5881293"/>
              <a:gd name="connsiteX63" fmla="*/ 0 w 4208889"/>
              <a:gd name="connsiteY63" fmla="*/ 5178102 h 5881293"/>
              <a:gd name="connsiteX64" fmla="*/ 0 w 4208889"/>
              <a:gd name="connsiteY64" fmla="*/ 4949188 h 5881293"/>
              <a:gd name="connsiteX65" fmla="*/ 0 w 4208889"/>
              <a:gd name="connsiteY65" fmla="*/ 4755088 h 5881293"/>
              <a:gd name="connsiteX66" fmla="*/ 0 w 4208889"/>
              <a:gd name="connsiteY66" fmla="*/ 4526174 h 5881293"/>
              <a:gd name="connsiteX67" fmla="*/ 0 w 4208889"/>
              <a:gd name="connsiteY67" fmla="*/ 4404692 h 5881293"/>
              <a:gd name="connsiteX68" fmla="*/ 0 w 4208889"/>
              <a:gd name="connsiteY68" fmla="*/ 4298012 h 5881293"/>
              <a:gd name="connsiteX69" fmla="*/ 0 w 4208889"/>
              <a:gd name="connsiteY69" fmla="*/ 4010977 h 5881293"/>
              <a:gd name="connsiteX70" fmla="*/ 0 w 4208889"/>
              <a:gd name="connsiteY70" fmla="*/ 3981678 h 5881293"/>
              <a:gd name="connsiteX71" fmla="*/ 0 w 4208889"/>
              <a:gd name="connsiteY71" fmla="*/ 3946829 h 5881293"/>
              <a:gd name="connsiteX72" fmla="*/ 0 w 4208889"/>
              <a:gd name="connsiteY72" fmla="*/ 3874998 h 5881293"/>
              <a:gd name="connsiteX73" fmla="*/ 0 w 4208889"/>
              <a:gd name="connsiteY73" fmla="*/ 3753516 h 5881293"/>
              <a:gd name="connsiteX74" fmla="*/ 0 w 4208889"/>
              <a:gd name="connsiteY74" fmla="*/ 3524602 h 5881293"/>
              <a:gd name="connsiteX75" fmla="*/ 0 w 4208889"/>
              <a:gd name="connsiteY75" fmla="*/ 3523815 h 5881293"/>
              <a:gd name="connsiteX76" fmla="*/ 0 w 4208889"/>
              <a:gd name="connsiteY76" fmla="*/ 3330502 h 5881293"/>
              <a:gd name="connsiteX77" fmla="*/ 0 w 4208889"/>
              <a:gd name="connsiteY77" fmla="*/ 3130887 h 5881293"/>
              <a:gd name="connsiteX78" fmla="*/ 0 w 4208889"/>
              <a:gd name="connsiteY78" fmla="*/ 3101588 h 5881293"/>
              <a:gd name="connsiteX79" fmla="*/ 0 w 4208889"/>
              <a:gd name="connsiteY79" fmla="*/ 3066739 h 5881293"/>
              <a:gd name="connsiteX80" fmla="*/ 0 w 4208889"/>
              <a:gd name="connsiteY80" fmla="*/ 2873426 h 5881293"/>
              <a:gd name="connsiteX81" fmla="*/ 0 w 4208889"/>
              <a:gd name="connsiteY81" fmla="*/ 2779705 h 5881293"/>
              <a:gd name="connsiteX82" fmla="*/ 0 w 4208889"/>
              <a:gd name="connsiteY82" fmla="*/ 2643725 h 5881293"/>
              <a:gd name="connsiteX83" fmla="*/ 0 w 4208889"/>
              <a:gd name="connsiteY83" fmla="*/ 2586391 h 5881293"/>
              <a:gd name="connsiteX84" fmla="*/ 0 w 4208889"/>
              <a:gd name="connsiteY84" fmla="*/ 2522243 h 5881293"/>
              <a:gd name="connsiteX85" fmla="*/ 0 w 4208889"/>
              <a:gd name="connsiteY85" fmla="*/ 2450412 h 5881293"/>
              <a:gd name="connsiteX86" fmla="*/ 0 w 4208889"/>
              <a:gd name="connsiteY86" fmla="*/ 2356691 h 5881293"/>
              <a:gd name="connsiteX87" fmla="*/ 0 w 4208889"/>
              <a:gd name="connsiteY87" fmla="*/ 2099229 h 5881293"/>
              <a:gd name="connsiteX88" fmla="*/ 0 w 4208889"/>
              <a:gd name="connsiteY88" fmla="*/ 1899615 h 5881293"/>
              <a:gd name="connsiteX89" fmla="*/ 0 w 4208889"/>
              <a:gd name="connsiteY89" fmla="*/ 1706301 h 5881293"/>
              <a:gd name="connsiteX90" fmla="*/ 0 w 4208889"/>
              <a:gd name="connsiteY90" fmla="*/ 1642153 h 5881293"/>
              <a:gd name="connsiteX91" fmla="*/ 0 w 4208889"/>
              <a:gd name="connsiteY91" fmla="*/ 1476601 h 5881293"/>
              <a:gd name="connsiteX92" fmla="*/ 0 w 4208889"/>
              <a:gd name="connsiteY92" fmla="*/ 1355119 h 5881293"/>
              <a:gd name="connsiteX93" fmla="*/ 0 w 4208889"/>
              <a:gd name="connsiteY93" fmla="*/ 1219139 h 5881293"/>
              <a:gd name="connsiteX94" fmla="*/ 0 w 4208889"/>
              <a:gd name="connsiteY94" fmla="*/ 932105 h 5881293"/>
              <a:gd name="connsiteX95" fmla="*/ 0 w 4208889"/>
              <a:gd name="connsiteY95" fmla="*/ 475029 h 5881293"/>
              <a:gd name="connsiteX96" fmla="*/ 0 w 4208889"/>
              <a:gd name="connsiteY96" fmla="*/ 52015 h 5881293"/>
              <a:gd name="connsiteX97" fmla="*/ 52016 w 4208889"/>
              <a:gd name="connsiteY97" fmla="*/ 0 h 58812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</a:cxnLst>
            <a:rect l="l" t="t" r="r" b="b"/>
            <a:pathLst>
              <a:path w="4208889" h="5881293">
                <a:moveTo>
                  <a:pt x="52016" y="0"/>
                </a:moveTo>
                <a:lnTo>
                  <a:pt x="1106795" y="0"/>
                </a:lnTo>
                <a:lnTo>
                  <a:pt x="1910821" y="0"/>
                </a:lnTo>
                <a:lnTo>
                  <a:pt x="2965600" y="0"/>
                </a:lnTo>
                <a:lnTo>
                  <a:pt x="2965605" y="1"/>
                </a:lnTo>
                <a:lnTo>
                  <a:pt x="3775045" y="1"/>
                </a:lnTo>
                <a:lnTo>
                  <a:pt x="3962115" y="1"/>
                </a:lnTo>
                <a:cubicBezTo>
                  <a:pt x="3978372" y="1"/>
                  <a:pt x="3993895" y="6481"/>
                  <a:pt x="4005383" y="17852"/>
                </a:cubicBezTo>
                <a:lnTo>
                  <a:pt x="4191045" y="203575"/>
                </a:lnTo>
                <a:cubicBezTo>
                  <a:pt x="4202533" y="215068"/>
                  <a:pt x="4208889" y="230596"/>
                  <a:pt x="4208889" y="246858"/>
                </a:cubicBezTo>
                <a:lnTo>
                  <a:pt x="4208889" y="475029"/>
                </a:lnTo>
                <a:lnTo>
                  <a:pt x="4208889" y="945715"/>
                </a:lnTo>
                <a:lnTo>
                  <a:pt x="4208889" y="1126948"/>
                </a:lnTo>
                <a:lnTo>
                  <a:pt x="4208889" y="1355119"/>
                </a:lnTo>
                <a:lnTo>
                  <a:pt x="4208889" y="1478130"/>
                </a:lnTo>
                <a:lnTo>
                  <a:pt x="4208889" y="1642153"/>
                </a:lnTo>
                <a:lnTo>
                  <a:pt x="4208889" y="1671444"/>
                </a:lnTo>
                <a:lnTo>
                  <a:pt x="4208889" y="1706301"/>
                </a:lnTo>
                <a:lnTo>
                  <a:pt x="4208889" y="1825805"/>
                </a:lnTo>
                <a:lnTo>
                  <a:pt x="4208889" y="1899615"/>
                </a:lnTo>
                <a:lnTo>
                  <a:pt x="4208889" y="2129306"/>
                </a:lnTo>
                <a:lnTo>
                  <a:pt x="4208889" y="2176987"/>
                </a:lnTo>
                <a:lnTo>
                  <a:pt x="4208889" y="2357478"/>
                </a:lnTo>
                <a:lnTo>
                  <a:pt x="4208889" y="2358220"/>
                </a:lnTo>
                <a:lnTo>
                  <a:pt x="4208889" y="2370301"/>
                </a:lnTo>
                <a:lnTo>
                  <a:pt x="4208889" y="2522243"/>
                </a:lnTo>
                <a:lnTo>
                  <a:pt x="4208889" y="2551534"/>
                </a:lnTo>
                <a:lnTo>
                  <a:pt x="4208889" y="2586391"/>
                </a:lnTo>
                <a:lnTo>
                  <a:pt x="4208889" y="2779705"/>
                </a:lnTo>
                <a:lnTo>
                  <a:pt x="4208889" y="2828163"/>
                </a:lnTo>
                <a:lnTo>
                  <a:pt x="4208889" y="2873426"/>
                </a:lnTo>
                <a:lnTo>
                  <a:pt x="4208889" y="2902716"/>
                </a:lnTo>
                <a:lnTo>
                  <a:pt x="4208889" y="3009396"/>
                </a:lnTo>
                <a:lnTo>
                  <a:pt x="4208889" y="3057077"/>
                </a:lnTo>
                <a:lnTo>
                  <a:pt x="4208889" y="3066739"/>
                </a:lnTo>
                <a:lnTo>
                  <a:pt x="4208889" y="3130887"/>
                </a:lnTo>
                <a:lnTo>
                  <a:pt x="4208889" y="3237568"/>
                </a:lnTo>
                <a:lnTo>
                  <a:pt x="4208889" y="3250391"/>
                </a:lnTo>
                <a:lnTo>
                  <a:pt x="4208889" y="3524602"/>
                </a:lnTo>
                <a:lnTo>
                  <a:pt x="4208889" y="3553892"/>
                </a:lnTo>
                <a:lnTo>
                  <a:pt x="4208889" y="3601573"/>
                </a:lnTo>
                <a:lnTo>
                  <a:pt x="4208889" y="3708253"/>
                </a:lnTo>
                <a:lnTo>
                  <a:pt x="4208889" y="3753516"/>
                </a:lnTo>
                <a:lnTo>
                  <a:pt x="4208889" y="3782064"/>
                </a:lnTo>
                <a:lnTo>
                  <a:pt x="4208889" y="3782806"/>
                </a:lnTo>
                <a:lnTo>
                  <a:pt x="4208889" y="3946829"/>
                </a:lnTo>
                <a:lnTo>
                  <a:pt x="4208889" y="4010977"/>
                </a:lnTo>
                <a:lnTo>
                  <a:pt x="4208889" y="4252749"/>
                </a:lnTo>
                <a:lnTo>
                  <a:pt x="4208889" y="4298012"/>
                </a:lnTo>
                <a:lnTo>
                  <a:pt x="4208889" y="4404692"/>
                </a:lnTo>
                <a:lnTo>
                  <a:pt x="4208889" y="4433982"/>
                </a:lnTo>
                <a:lnTo>
                  <a:pt x="4208889" y="4481663"/>
                </a:lnTo>
                <a:lnTo>
                  <a:pt x="4208889" y="4662154"/>
                </a:lnTo>
                <a:lnTo>
                  <a:pt x="4208889" y="4949188"/>
                </a:lnTo>
                <a:lnTo>
                  <a:pt x="4208889" y="5132839"/>
                </a:lnTo>
                <a:lnTo>
                  <a:pt x="4208889" y="5178102"/>
                </a:lnTo>
                <a:lnTo>
                  <a:pt x="4208889" y="5829278"/>
                </a:lnTo>
                <a:cubicBezTo>
                  <a:pt x="4208889" y="5858005"/>
                  <a:pt x="4185601" y="5881293"/>
                  <a:pt x="4156874" y="5881293"/>
                </a:cubicBezTo>
                <a:lnTo>
                  <a:pt x="3102095" y="5881293"/>
                </a:lnTo>
                <a:lnTo>
                  <a:pt x="1106795" y="5881293"/>
                </a:lnTo>
                <a:lnTo>
                  <a:pt x="52016" y="5881293"/>
                </a:lnTo>
                <a:cubicBezTo>
                  <a:pt x="23288" y="5881293"/>
                  <a:pt x="0" y="5858005"/>
                  <a:pt x="0" y="5829278"/>
                </a:cubicBezTo>
                <a:lnTo>
                  <a:pt x="0" y="5406264"/>
                </a:lnTo>
                <a:lnTo>
                  <a:pt x="0" y="5178102"/>
                </a:lnTo>
                <a:lnTo>
                  <a:pt x="0" y="4949188"/>
                </a:lnTo>
                <a:lnTo>
                  <a:pt x="0" y="4755088"/>
                </a:lnTo>
                <a:lnTo>
                  <a:pt x="0" y="4526174"/>
                </a:lnTo>
                <a:lnTo>
                  <a:pt x="0" y="4404692"/>
                </a:lnTo>
                <a:lnTo>
                  <a:pt x="0" y="4298012"/>
                </a:lnTo>
                <a:lnTo>
                  <a:pt x="0" y="4010977"/>
                </a:lnTo>
                <a:lnTo>
                  <a:pt x="0" y="3981678"/>
                </a:lnTo>
                <a:lnTo>
                  <a:pt x="0" y="3946829"/>
                </a:lnTo>
                <a:lnTo>
                  <a:pt x="0" y="3874998"/>
                </a:lnTo>
                <a:lnTo>
                  <a:pt x="0" y="3753516"/>
                </a:lnTo>
                <a:lnTo>
                  <a:pt x="0" y="3524602"/>
                </a:lnTo>
                <a:lnTo>
                  <a:pt x="0" y="3523815"/>
                </a:lnTo>
                <a:lnTo>
                  <a:pt x="0" y="3330502"/>
                </a:lnTo>
                <a:lnTo>
                  <a:pt x="0" y="3130887"/>
                </a:lnTo>
                <a:lnTo>
                  <a:pt x="0" y="3101588"/>
                </a:lnTo>
                <a:lnTo>
                  <a:pt x="0" y="3066739"/>
                </a:lnTo>
                <a:lnTo>
                  <a:pt x="0" y="2873426"/>
                </a:lnTo>
                <a:lnTo>
                  <a:pt x="0" y="2779705"/>
                </a:lnTo>
                <a:lnTo>
                  <a:pt x="0" y="2643725"/>
                </a:lnTo>
                <a:lnTo>
                  <a:pt x="0" y="2586391"/>
                </a:lnTo>
                <a:lnTo>
                  <a:pt x="0" y="2522243"/>
                </a:lnTo>
                <a:lnTo>
                  <a:pt x="0" y="2450412"/>
                </a:lnTo>
                <a:lnTo>
                  <a:pt x="0" y="2356691"/>
                </a:lnTo>
                <a:lnTo>
                  <a:pt x="0" y="2099229"/>
                </a:lnTo>
                <a:lnTo>
                  <a:pt x="0" y="1899615"/>
                </a:lnTo>
                <a:lnTo>
                  <a:pt x="0" y="1706301"/>
                </a:lnTo>
                <a:lnTo>
                  <a:pt x="0" y="1642153"/>
                </a:lnTo>
                <a:lnTo>
                  <a:pt x="0" y="1476601"/>
                </a:lnTo>
                <a:lnTo>
                  <a:pt x="0" y="1355119"/>
                </a:lnTo>
                <a:lnTo>
                  <a:pt x="0" y="1219139"/>
                </a:lnTo>
                <a:lnTo>
                  <a:pt x="0" y="932105"/>
                </a:lnTo>
                <a:lnTo>
                  <a:pt x="0" y="475029"/>
                </a:lnTo>
                <a:lnTo>
                  <a:pt x="0" y="52015"/>
                </a:lnTo>
                <a:cubicBezTo>
                  <a:pt x="0" y="23288"/>
                  <a:pt x="23288" y="0"/>
                  <a:pt x="52016" y="0"/>
                </a:cubicBezTo>
                <a:close/>
              </a:path>
            </a:pathLst>
          </a:custGeom>
          <a:solidFill>
            <a:schemeClr val="bg2">
              <a:lumMod val="75000"/>
            </a:schemeClr>
          </a:solidFill>
        </p:spPr>
        <p:txBody>
          <a:bodyPr wrap="square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1pPr>
            <a:lvl2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2pPr>
            <a:lvl3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3pPr>
            <a:lvl4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4pPr>
            <a:lvl5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5pPr>
            <a:lvl6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6pPr>
            <a:lvl7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7pPr>
            <a:lvl8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8pPr>
            <a:lvl9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9pPr>
          </a:lstStyle>
          <a:p>
            <a:r>
              <a:rPr lang="fr-FR"/>
              <a:t>Cliquez sur l'icône pour ajouter une image</a:t>
            </a:r>
            <a:endParaRPr lang="pt-PT" dirty="0"/>
          </a:p>
        </p:txBody>
      </p:sp>
      <p:sp>
        <p:nvSpPr>
          <p:cNvPr id="114" name="Text Placeholder 113">
            <a:extLst>
              <a:ext uri="{FF2B5EF4-FFF2-40B4-BE49-F238E27FC236}">
                <a16:creationId xmlns:a16="http://schemas.microsoft.com/office/drawing/2014/main" id="{585A05E1-14A6-FE7F-28B6-F35DDC093E40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>
          <a:xfrm>
            <a:off x="2662879" y="4584709"/>
            <a:ext cx="1751870" cy="2306445"/>
          </a:xfrm>
          <a:custGeom>
            <a:avLst/>
            <a:gdLst>
              <a:gd name="connsiteX0" fmla="*/ 131624 w 1751870"/>
              <a:gd name="connsiteY0" fmla="*/ 1582514 h 2306445"/>
              <a:gd name="connsiteX1" fmla="*/ 119955 w 1751870"/>
              <a:gd name="connsiteY1" fmla="*/ 1591245 h 2306445"/>
              <a:gd name="connsiteX2" fmla="*/ 112297 w 1751870"/>
              <a:gd name="connsiteY2" fmla="*/ 1600653 h 2306445"/>
              <a:gd name="connsiteX3" fmla="*/ 235847 w 1751870"/>
              <a:gd name="connsiteY3" fmla="*/ 1452637 h 2306445"/>
              <a:gd name="connsiteX4" fmla="*/ 238867 w 1751870"/>
              <a:gd name="connsiteY4" fmla="*/ 1502600 h 2306445"/>
              <a:gd name="connsiteX5" fmla="*/ 240573 w 1751870"/>
              <a:gd name="connsiteY5" fmla="*/ 1501841 h 2306445"/>
              <a:gd name="connsiteX6" fmla="*/ 250632 w 1751870"/>
              <a:gd name="connsiteY6" fmla="*/ 1272600 h 2306445"/>
              <a:gd name="connsiteX7" fmla="*/ 248244 w 1751870"/>
              <a:gd name="connsiteY7" fmla="*/ 1282988 h 2306445"/>
              <a:gd name="connsiteX8" fmla="*/ 246849 w 1751870"/>
              <a:gd name="connsiteY8" fmla="*/ 1293633 h 2306445"/>
              <a:gd name="connsiteX9" fmla="*/ 282586 w 1751870"/>
              <a:gd name="connsiteY9" fmla="*/ 1157519 h 2306445"/>
              <a:gd name="connsiteX10" fmla="*/ 265597 w 1751870"/>
              <a:gd name="connsiteY10" fmla="*/ 1207498 h 2306445"/>
              <a:gd name="connsiteX11" fmla="*/ 262513 w 1751870"/>
              <a:gd name="connsiteY11" fmla="*/ 1220915 h 2306445"/>
              <a:gd name="connsiteX12" fmla="*/ 395464 w 1751870"/>
              <a:gd name="connsiteY12" fmla="*/ 4341 h 2306445"/>
              <a:gd name="connsiteX13" fmla="*/ 395450 w 1751870"/>
              <a:gd name="connsiteY13" fmla="*/ 4342 h 2306445"/>
              <a:gd name="connsiteX14" fmla="*/ 395440 w 1751870"/>
              <a:gd name="connsiteY14" fmla="*/ 4352 h 2306445"/>
              <a:gd name="connsiteX15" fmla="*/ 1053301 w 1751870"/>
              <a:gd name="connsiteY15" fmla="*/ 2195 h 2306445"/>
              <a:gd name="connsiteX16" fmla="*/ 1044712 w 1751870"/>
              <a:gd name="connsiteY16" fmla="*/ 8258 h 2306445"/>
              <a:gd name="connsiteX17" fmla="*/ 1041806 w 1751870"/>
              <a:gd name="connsiteY17" fmla="*/ 12679 h 2306445"/>
              <a:gd name="connsiteX18" fmla="*/ 1040265 w 1751870"/>
              <a:gd name="connsiteY18" fmla="*/ 15158 h 2306445"/>
              <a:gd name="connsiteX19" fmla="*/ 1043196 w 1751870"/>
              <a:gd name="connsiteY19" fmla="*/ 11163 h 2306445"/>
              <a:gd name="connsiteX20" fmla="*/ 1053377 w 1751870"/>
              <a:gd name="connsiteY20" fmla="*/ 2201 h 2306445"/>
              <a:gd name="connsiteX21" fmla="*/ 404276 w 1751870"/>
              <a:gd name="connsiteY21" fmla="*/ 0 h 2306445"/>
              <a:gd name="connsiteX22" fmla="*/ 417343 w 1751870"/>
              <a:gd name="connsiteY22" fmla="*/ 802 h 2306445"/>
              <a:gd name="connsiteX23" fmla="*/ 419324 w 1751870"/>
              <a:gd name="connsiteY23" fmla="*/ 553 h 2306445"/>
              <a:gd name="connsiteX24" fmla="*/ 428924 w 1751870"/>
              <a:gd name="connsiteY24" fmla="*/ 6742 h 2306445"/>
              <a:gd name="connsiteX25" fmla="*/ 432334 w 1751870"/>
              <a:gd name="connsiteY25" fmla="*/ 11290 h 2306445"/>
              <a:gd name="connsiteX26" fmla="*/ 435492 w 1751870"/>
              <a:gd name="connsiteY26" fmla="*/ 15837 h 2306445"/>
              <a:gd name="connsiteX27" fmla="*/ 448376 w 1751870"/>
              <a:gd name="connsiteY27" fmla="*/ 34153 h 2306445"/>
              <a:gd name="connsiteX28" fmla="*/ 504081 w 1751870"/>
              <a:gd name="connsiteY28" fmla="*/ 107795 h 2306445"/>
              <a:gd name="connsiteX29" fmla="*/ 560825 w 1751870"/>
              <a:gd name="connsiteY29" fmla="*/ 174793 h 2306445"/>
              <a:gd name="connsiteX30" fmla="*/ 586565 w 1751870"/>
              <a:gd name="connsiteY30" fmla="*/ 163752 h 2306445"/>
              <a:gd name="connsiteX31" fmla="*/ 725260 w 1751870"/>
              <a:gd name="connsiteY31" fmla="*/ 139752 h 2306445"/>
              <a:gd name="connsiteX32" fmla="*/ 864838 w 1751870"/>
              <a:gd name="connsiteY32" fmla="*/ 158068 h 2306445"/>
              <a:gd name="connsiteX33" fmla="*/ 911195 w 1751870"/>
              <a:gd name="connsiteY33" fmla="*/ 175605 h 2306445"/>
              <a:gd name="connsiteX34" fmla="*/ 968164 w 1751870"/>
              <a:gd name="connsiteY34" fmla="*/ 107795 h 2306445"/>
              <a:gd name="connsiteX35" fmla="*/ 1023491 w 1751870"/>
              <a:gd name="connsiteY35" fmla="*/ 34153 h 2306445"/>
              <a:gd name="connsiteX36" fmla="*/ 1036249 w 1751870"/>
              <a:gd name="connsiteY36" fmla="*/ 15837 h 2306445"/>
              <a:gd name="connsiteX37" fmla="*/ 1039406 w 1751870"/>
              <a:gd name="connsiteY37" fmla="*/ 11290 h 2306445"/>
              <a:gd name="connsiteX38" fmla="*/ 1042691 w 1751870"/>
              <a:gd name="connsiteY38" fmla="*/ 6742 h 2306445"/>
              <a:gd name="connsiteX39" fmla="*/ 1052291 w 1751870"/>
              <a:gd name="connsiteY39" fmla="*/ 553 h 2306445"/>
              <a:gd name="connsiteX40" fmla="*/ 1055300 w 1751870"/>
              <a:gd name="connsiteY40" fmla="*/ 915 h 2306445"/>
              <a:gd name="connsiteX41" fmla="*/ 1070307 w 1751870"/>
              <a:gd name="connsiteY41" fmla="*/ 0 h 2306445"/>
              <a:gd name="connsiteX42" fmla="*/ 1095996 w 1751870"/>
              <a:gd name="connsiteY42" fmla="*/ 22279 h 2306445"/>
              <a:gd name="connsiteX43" fmla="*/ 1190607 w 1751870"/>
              <a:gd name="connsiteY43" fmla="*/ 546994 h 2306445"/>
              <a:gd name="connsiteX44" fmla="*/ 1187443 w 1751870"/>
              <a:gd name="connsiteY44" fmla="*/ 547206 h 2306445"/>
              <a:gd name="connsiteX45" fmla="*/ 1190101 w 1751870"/>
              <a:gd name="connsiteY45" fmla="*/ 572257 h 2306445"/>
              <a:gd name="connsiteX46" fmla="*/ 1150817 w 1751870"/>
              <a:gd name="connsiteY46" fmla="*/ 1059078 h 2306445"/>
              <a:gd name="connsiteX47" fmla="*/ 1150943 w 1751870"/>
              <a:gd name="connsiteY47" fmla="*/ 1059204 h 2306445"/>
              <a:gd name="connsiteX48" fmla="*/ 1153343 w 1751870"/>
              <a:gd name="connsiteY48" fmla="*/ 1063246 h 2306445"/>
              <a:gd name="connsiteX49" fmla="*/ 1162892 w 1751870"/>
              <a:gd name="connsiteY49" fmla="*/ 1082970 h 2306445"/>
              <a:gd name="connsiteX50" fmla="*/ 1189407 w 1751870"/>
              <a:gd name="connsiteY50" fmla="*/ 1132183 h 2306445"/>
              <a:gd name="connsiteX51" fmla="*/ 1217385 w 1751870"/>
              <a:gd name="connsiteY51" fmla="*/ 1205351 h 2306445"/>
              <a:gd name="connsiteX52" fmla="*/ 1247449 w 1751870"/>
              <a:gd name="connsiteY52" fmla="*/ 1359077 h 2306445"/>
              <a:gd name="connsiteX53" fmla="*/ 1249865 w 1751870"/>
              <a:gd name="connsiteY53" fmla="*/ 1437425 h 2306445"/>
              <a:gd name="connsiteX54" fmla="*/ 1244397 w 1751870"/>
              <a:gd name="connsiteY54" fmla="*/ 1506295 h 2306445"/>
              <a:gd name="connsiteX55" fmla="*/ 1289385 w 1751870"/>
              <a:gd name="connsiteY55" fmla="*/ 1526319 h 2306445"/>
              <a:gd name="connsiteX56" fmla="*/ 1360627 w 1751870"/>
              <a:gd name="connsiteY56" fmla="*/ 1586824 h 2306445"/>
              <a:gd name="connsiteX57" fmla="*/ 1387722 w 1751870"/>
              <a:gd name="connsiteY57" fmla="*/ 1624782 h 2306445"/>
              <a:gd name="connsiteX58" fmla="*/ 1391631 w 1751870"/>
              <a:gd name="connsiteY58" fmla="*/ 1635537 h 2306445"/>
              <a:gd name="connsiteX59" fmla="*/ 1392380 w 1751870"/>
              <a:gd name="connsiteY59" fmla="*/ 1636697 h 2306445"/>
              <a:gd name="connsiteX60" fmla="*/ 1403953 w 1751870"/>
              <a:gd name="connsiteY60" fmla="*/ 1669056 h 2306445"/>
              <a:gd name="connsiteX61" fmla="*/ 1401696 w 1751870"/>
              <a:gd name="connsiteY61" fmla="*/ 1797219 h 2306445"/>
              <a:gd name="connsiteX62" fmla="*/ 1397575 w 1751870"/>
              <a:gd name="connsiteY62" fmla="*/ 1814613 h 2306445"/>
              <a:gd name="connsiteX63" fmla="*/ 1439216 w 1751870"/>
              <a:gd name="connsiteY63" fmla="*/ 1793680 h 2306445"/>
              <a:gd name="connsiteX64" fmla="*/ 1608332 w 1751870"/>
              <a:gd name="connsiteY64" fmla="*/ 1623456 h 2306445"/>
              <a:gd name="connsiteX65" fmla="*/ 1497680 w 1751870"/>
              <a:gd name="connsiteY65" fmla="*/ 1351877 h 2306445"/>
              <a:gd name="connsiteX66" fmla="*/ 1368585 w 1751870"/>
              <a:gd name="connsiteY66" fmla="*/ 844088 h 2306445"/>
              <a:gd name="connsiteX67" fmla="*/ 1352543 w 1751870"/>
              <a:gd name="connsiteY67" fmla="*/ 670909 h 2306445"/>
              <a:gd name="connsiteX68" fmla="*/ 1349764 w 1751870"/>
              <a:gd name="connsiteY68" fmla="*/ 577688 h 2306445"/>
              <a:gd name="connsiteX69" fmla="*/ 1395854 w 1751870"/>
              <a:gd name="connsiteY69" fmla="*/ 556973 h 2306445"/>
              <a:gd name="connsiteX70" fmla="*/ 1442985 w 1751870"/>
              <a:gd name="connsiteY70" fmla="*/ 574910 h 2306445"/>
              <a:gd name="connsiteX71" fmla="*/ 1483280 w 1751870"/>
              <a:gd name="connsiteY71" fmla="*/ 909141 h 2306445"/>
              <a:gd name="connsiteX72" fmla="*/ 1586353 w 1751870"/>
              <a:gd name="connsiteY72" fmla="*/ 1254361 h 2306445"/>
              <a:gd name="connsiteX73" fmla="*/ 1731237 w 1751870"/>
              <a:gd name="connsiteY73" fmla="*/ 1671203 h 2306445"/>
              <a:gd name="connsiteX74" fmla="*/ 1421701 w 1751870"/>
              <a:gd name="connsiteY74" fmla="*/ 1952271 h 2306445"/>
              <a:gd name="connsiteX75" fmla="*/ 1352049 w 1751870"/>
              <a:gd name="connsiteY75" fmla="*/ 1979476 h 2306445"/>
              <a:gd name="connsiteX76" fmla="*/ 1332285 w 1751870"/>
              <a:gd name="connsiteY76" fmla="*/ 2023798 h 2306445"/>
              <a:gd name="connsiteX77" fmla="*/ 1285596 w 1751870"/>
              <a:gd name="connsiteY77" fmla="*/ 2113308 h 2306445"/>
              <a:gd name="connsiteX78" fmla="*/ 1295196 w 1751870"/>
              <a:gd name="connsiteY78" fmla="*/ 2126571 h 2306445"/>
              <a:gd name="connsiteX79" fmla="*/ 1301071 w 1751870"/>
              <a:gd name="connsiteY79" fmla="*/ 2125872 h 2306445"/>
              <a:gd name="connsiteX80" fmla="*/ 1343701 w 1751870"/>
              <a:gd name="connsiteY80" fmla="*/ 2119119 h 2306445"/>
              <a:gd name="connsiteX81" fmla="*/ 1392964 w 1751870"/>
              <a:gd name="connsiteY81" fmla="*/ 2137055 h 2306445"/>
              <a:gd name="connsiteX82" fmla="*/ 1396178 w 1751870"/>
              <a:gd name="connsiteY82" fmla="*/ 2141459 h 2306445"/>
              <a:gd name="connsiteX83" fmla="*/ 1405217 w 1751870"/>
              <a:gd name="connsiteY83" fmla="*/ 2140971 h 2306445"/>
              <a:gd name="connsiteX84" fmla="*/ 1446522 w 1751870"/>
              <a:gd name="connsiteY84" fmla="*/ 2159035 h 2306445"/>
              <a:gd name="connsiteX85" fmla="*/ 1456482 w 1751870"/>
              <a:gd name="connsiteY85" fmla="*/ 2173605 h 2306445"/>
              <a:gd name="connsiteX86" fmla="*/ 1459801 w 1751870"/>
              <a:gd name="connsiteY86" fmla="*/ 2176576 h 2306445"/>
              <a:gd name="connsiteX87" fmla="*/ 1462458 w 1751870"/>
              <a:gd name="connsiteY87" fmla="*/ 2182347 h 2306445"/>
              <a:gd name="connsiteX88" fmla="*/ 1471391 w 1751870"/>
              <a:gd name="connsiteY88" fmla="*/ 2195414 h 2306445"/>
              <a:gd name="connsiteX89" fmla="*/ 1473568 w 1751870"/>
              <a:gd name="connsiteY89" fmla="*/ 2206473 h 2306445"/>
              <a:gd name="connsiteX90" fmla="*/ 1473729 w 1751870"/>
              <a:gd name="connsiteY90" fmla="*/ 2206823 h 2306445"/>
              <a:gd name="connsiteX91" fmla="*/ 1473727 w 1751870"/>
              <a:gd name="connsiteY91" fmla="*/ 2207279 h 2306445"/>
              <a:gd name="connsiteX92" fmla="*/ 1475601 w 1751870"/>
              <a:gd name="connsiteY92" fmla="*/ 2216800 h 2306445"/>
              <a:gd name="connsiteX93" fmla="*/ 1473577 w 1751870"/>
              <a:gd name="connsiteY93" fmla="*/ 2233802 h 2306445"/>
              <a:gd name="connsiteX94" fmla="*/ 1473553 w 1751870"/>
              <a:gd name="connsiteY94" fmla="*/ 2237981 h 2306445"/>
              <a:gd name="connsiteX95" fmla="*/ 1463448 w 1751870"/>
              <a:gd name="connsiteY95" fmla="*/ 2274108 h 2306445"/>
              <a:gd name="connsiteX96" fmla="*/ 1440080 w 1751870"/>
              <a:gd name="connsiteY96" fmla="*/ 2289265 h 2306445"/>
              <a:gd name="connsiteX97" fmla="*/ 1414130 w 1751870"/>
              <a:gd name="connsiteY97" fmla="*/ 2289265 h 2306445"/>
              <a:gd name="connsiteX98" fmla="*/ 1387153 w 1751870"/>
              <a:gd name="connsiteY98" fmla="*/ 2289265 h 2306445"/>
              <a:gd name="connsiteX99" fmla="*/ 1378278 w 1751870"/>
              <a:gd name="connsiteY99" fmla="*/ 2289265 h 2306445"/>
              <a:gd name="connsiteX100" fmla="*/ 1316555 w 1751870"/>
              <a:gd name="connsiteY100" fmla="*/ 2289265 h 2306445"/>
              <a:gd name="connsiteX101" fmla="*/ 1314648 w 1751870"/>
              <a:gd name="connsiteY101" fmla="*/ 2289265 h 2306445"/>
              <a:gd name="connsiteX102" fmla="*/ 1138199 w 1751870"/>
              <a:gd name="connsiteY102" fmla="*/ 2289265 h 2306445"/>
              <a:gd name="connsiteX103" fmla="*/ 1136922 w 1751870"/>
              <a:gd name="connsiteY103" fmla="*/ 2291270 h 2306445"/>
              <a:gd name="connsiteX104" fmla="*/ 1093975 w 1751870"/>
              <a:gd name="connsiteY104" fmla="*/ 2306191 h 2306445"/>
              <a:gd name="connsiteX105" fmla="*/ 1047798 w 1751870"/>
              <a:gd name="connsiteY105" fmla="*/ 2306191 h 2306445"/>
              <a:gd name="connsiteX106" fmla="*/ 1047743 w 1751870"/>
              <a:gd name="connsiteY106" fmla="*/ 2306445 h 2306445"/>
              <a:gd name="connsiteX107" fmla="*/ 406439 w 1751870"/>
              <a:gd name="connsiteY107" fmla="*/ 2306445 h 2306445"/>
              <a:gd name="connsiteX108" fmla="*/ 406390 w 1751870"/>
              <a:gd name="connsiteY108" fmla="*/ 2306191 h 2306445"/>
              <a:gd name="connsiteX109" fmla="*/ 384839 w 1751870"/>
              <a:gd name="connsiteY109" fmla="*/ 2306191 h 2306445"/>
              <a:gd name="connsiteX110" fmla="*/ 342618 w 1751870"/>
              <a:gd name="connsiteY110" fmla="*/ 2291270 h 2306445"/>
              <a:gd name="connsiteX111" fmla="*/ 341358 w 1751870"/>
              <a:gd name="connsiteY111" fmla="*/ 2289265 h 2306445"/>
              <a:gd name="connsiteX112" fmla="*/ 160755 w 1751870"/>
              <a:gd name="connsiteY112" fmla="*/ 2289265 h 2306445"/>
              <a:gd name="connsiteX113" fmla="*/ 158921 w 1751870"/>
              <a:gd name="connsiteY113" fmla="*/ 2289265 h 2306445"/>
              <a:gd name="connsiteX114" fmla="*/ 97246 w 1751870"/>
              <a:gd name="connsiteY114" fmla="*/ 2289265 h 2306445"/>
              <a:gd name="connsiteX115" fmla="*/ 92418 w 1751870"/>
              <a:gd name="connsiteY115" fmla="*/ 2289265 h 2306445"/>
              <a:gd name="connsiteX116" fmla="*/ 61399 w 1751870"/>
              <a:gd name="connsiteY116" fmla="*/ 2289265 h 2306445"/>
              <a:gd name="connsiteX117" fmla="*/ 35450 w 1751870"/>
              <a:gd name="connsiteY117" fmla="*/ 2289265 h 2306445"/>
              <a:gd name="connsiteX118" fmla="*/ 12082 w 1751870"/>
              <a:gd name="connsiteY118" fmla="*/ 2274108 h 2306445"/>
              <a:gd name="connsiteX119" fmla="*/ 2103 w 1751870"/>
              <a:gd name="connsiteY119" fmla="*/ 2237981 h 2306445"/>
              <a:gd name="connsiteX120" fmla="*/ 2068 w 1751870"/>
              <a:gd name="connsiteY120" fmla="*/ 2233674 h 2306445"/>
              <a:gd name="connsiteX121" fmla="*/ 0 w 1751870"/>
              <a:gd name="connsiteY121" fmla="*/ 2216674 h 2306445"/>
              <a:gd name="connsiteX122" fmla="*/ 1860 w 1751870"/>
              <a:gd name="connsiteY122" fmla="*/ 2207615 h 2306445"/>
              <a:gd name="connsiteX123" fmla="*/ 1854 w 1751870"/>
              <a:gd name="connsiteY123" fmla="*/ 2206823 h 2306445"/>
              <a:gd name="connsiteX124" fmla="*/ 2160 w 1751870"/>
              <a:gd name="connsiteY124" fmla="*/ 2206158 h 2306445"/>
              <a:gd name="connsiteX125" fmla="*/ 4392 w 1751870"/>
              <a:gd name="connsiteY125" fmla="*/ 2195287 h 2306445"/>
              <a:gd name="connsiteX126" fmla="*/ 12250 w 1751870"/>
              <a:gd name="connsiteY126" fmla="*/ 2184187 h 2306445"/>
              <a:gd name="connsiteX127" fmla="*/ 15745 w 1751870"/>
              <a:gd name="connsiteY127" fmla="*/ 2176576 h 2306445"/>
              <a:gd name="connsiteX128" fmla="*/ 20917 w 1751870"/>
              <a:gd name="connsiteY128" fmla="*/ 2171943 h 2306445"/>
              <a:gd name="connsiteX129" fmla="*/ 30145 w 1751870"/>
              <a:gd name="connsiteY129" fmla="*/ 2158908 h 2306445"/>
              <a:gd name="connsiteX130" fmla="*/ 40208 w 1751870"/>
              <a:gd name="connsiteY130" fmla="*/ 2154663 h 2306445"/>
              <a:gd name="connsiteX131" fmla="*/ 41288 w 1751870"/>
              <a:gd name="connsiteY131" fmla="*/ 2153695 h 2306445"/>
              <a:gd name="connsiteX132" fmla="*/ 44472 w 1751870"/>
              <a:gd name="connsiteY132" fmla="*/ 2152864 h 2306445"/>
              <a:gd name="connsiteX133" fmla="*/ 72966 w 1751870"/>
              <a:gd name="connsiteY133" fmla="*/ 2140844 h 2306445"/>
              <a:gd name="connsiteX134" fmla="*/ 78754 w 1751870"/>
              <a:gd name="connsiteY134" fmla="*/ 2141146 h 2306445"/>
              <a:gd name="connsiteX135" fmla="*/ 82692 w 1751870"/>
              <a:gd name="connsiteY135" fmla="*/ 2137055 h 2306445"/>
              <a:gd name="connsiteX136" fmla="*/ 131955 w 1751870"/>
              <a:gd name="connsiteY136" fmla="*/ 2119119 h 2306445"/>
              <a:gd name="connsiteX137" fmla="*/ 162390 w 1751870"/>
              <a:gd name="connsiteY137" fmla="*/ 2123940 h 2306445"/>
              <a:gd name="connsiteX138" fmla="*/ 184502 w 1751870"/>
              <a:gd name="connsiteY138" fmla="*/ 2126571 h 2306445"/>
              <a:gd name="connsiteX139" fmla="*/ 194229 w 1751870"/>
              <a:gd name="connsiteY139" fmla="*/ 2113308 h 2306445"/>
              <a:gd name="connsiteX140" fmla="*/ 108208 w 1751870"/>
              <a:gd name="connsiteY140" fmla="*/ 1924718 h 2306445"/>
              <a:gd name="connsiteX141" fmla="*/ 75745 w 1751870"/>
              <a:gd name="connsiteY141" fmla="*/ 1669056 h 2306445"/>
              <a:gd name="connsiteX142" fmla="*/ 87354 w 1751870"/>
              <a:gd name="connsiteY142" fmla="*/ 1636661 h 2306445"/>
              <a:gd name="connsiteX143" fmla="*/ 104096 w 1751870"/>
              <a:gd name="connsiteY143" fmla="*/ 1610727 h 2306445"/>
              <a:gd name="connsiteX144" fmla="*/ 91203 w 1751870"/>
              <a:gd name="connsiteY144" fmla="*/ 1626566 h 2306445"/>
              <a:gd name="connsiteX145" fmla="*/ 72208 w 1751870"/>
              <a:gd name="connsiteY145" fmla="*/ 1668045 h 2306445"/>
              <a:gd name="connsiteX146" fmla="*/ 114903 w 1751870"/>
              <a:gd name="connsiteY146" fmla="*/ 1586697 h 2306445"/>
              <a:gd name="connsiteX147" fmla="*/ 186145 w 1751870"/>
              <a:gd name="connsiteY147" fmla="*/ 1526066 h 2306445"/>
              <a:gd name="connsiteX148" fmla="*/ 230890 w 1751870"/>
              <a:gd name="connsiteY148" fmla="*/ 1506150 h 2306445"/>
              <a:gd name="connsiteX149" fmla="*/ 225428 w 1751870"/>
              <a:gd name="connsiteY149" fmla="*/ 1437235 h 2306445"/>
              <a:gd name="connsiteX150" fmla="*/ 227955 w 1751870"/>
              <a:gd name="connsiteY150" fmla="*/ 1358951 h 2306445"/>
              <a:gd name="connsiteX151" fmla="*/ 258018 w 1751870"/>
              <a:gd name="connsiteY151" fmla="*/ 1205477 h 2306445"/>
              <a:gd name="connsiteX152" fmla="*/ 323071 w 1751870"/>
              <a:gd name="connsiteY152" fmla="*/ 1063498 h 2306445"/>
              <a:gd name="connsiteX153" fmla="*/ 323197 w 1751870"/>
              <a:gd name="connsiteY153" fmla="*/ 1063372 h 2306445"/>
              <a:gd name="connsiteX154" fmla="*/ 290560 w 1751870"/>
              <a:gd name="connsiteY154" fmla="*/ 1134062 h 2306445"/>
              <a:gd name="connsiteX155" fmla="*/ 286354 w 1751870"/>
              <a:gd name="connsiteY155" fmla="*/ 1146435 h 2306445"/>
              <a:gd name="connsiteX156" fmla="*/ 326228 w 1751870"/>
              <a:gd name="connsiteY156" fmla="*/ 1063751 h 2306445"/>
              <a:gd name="connsiteX157" fmla="*/ 327113 w 1751870"/>
              <a:gd name="connsiteY157" fmla="*/ 1062109 h 2306445"/>
              <a:gd name="connsiteX158" fmla="*/ 285934 w 1751870"/>
              <a:gd name="connsiteY158" fmla="*/ 572257 h 2306445"/>
              <a:gd name="connsiteX159" fmla="*/ 288593 w 1751870"/>
              <a:gd name="connsiteY159" fmla="*/ 547200 h 2306445"/>
              <a:gd name="connsiteX160" fmla="*/ 284924 w 1751870"/>
              <a:gd name="connsiteY160" fmla="*/ 546994 h 2306445"/>
              <a:gd name="connsiteX161" fmla="*/ 284797 w 1751870"/>
              <a:gd name="connsiteY161" fmla="*/ 546994 h 2306445"/>
              <a:gd name="connsiteX162" fmla="*/ 378776 w 1751870"/>
              <a:gd name="connsiteY162" fmla="*/ 22279 h 2306445"/>
              <a:gd name="connsiteX163" fmla="*/ 389223 w 1751870"/>
              <a:gd name="connsiteY163" fmla="*/ 7415 h 2306445"/>
              <a:gd name="connsiteX164" fmla="*/ 393881 w 1751870"/>
              <a:gd name="connsiteY164" fmla="*/ 5120 h 2306445"/>
              <a:gd name="connsiteX165" fmla="*/ 395197 w 1751870"/>
              <a:gd name="connsiteY165" fmla="*/ 3584 h 2306445"/>
              <a:gd name="connsiteX166" fmla="*/ 397618 w 1751870"/>
              <a:gd name="connsiteY166" fmla="*/ 3280 h 23064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</a:cxnLst>
            <a:rect l="l" t="t" r="r" b="b"/>
            <a:pathLst>
              <a:path w="1751870" h="2306445">
                <a:moveTo>
                  <a:pt x="131624" y="1582514"/>
                </a:moveTo>
                <a:lnTo>
                  <a:pt x="119955" y="1591245"/>
                </a:lnTo>
                <a:lnTo>
                  <a:pt x="112297" y="1600653"/>
                </a:lnTo>
                <a:close/>
                <a:moveTo>
                  <a:pt x="235847" y="1452637"/>
                </a:moveTo>
                <a:lnTo>
                  <a:pt x="238867" y="1502600"/>
                </a:lnTo>
                <a:lnTo>
                  <a:pt x="240573" y="1501841"/>
                </a:lnTo>
                <a:close/>
                <a:moveTo>
                  <a:pt x="250632" y="1272600"/>
                </a:moveTo>
                <a:lnTo>
                  <a:pt x="248244" y="1282988"/>
                </a:lnTo>
                <a:lnTo>
                  <a:pt x="246849" y="1293633"/>
                </a:lnTo>
                <a:close/>
                <a:moveTo>
                  <a:pt x="282586" y="1157519"/>
                </a:moveTo>
                <a:lnTo>
                  <a:pt x="265597" y="1207498"/>
                </a:lnTo>
                <a:lnTo>
                  <a:pt x="262513" y="1220915"/>
                </a:lnTo>
                <a:close/>
                <a:moveTo>
                  <a:pt x="395464" y="4341"/>
                </a:moveTo>
                <a:lnTo>
                  <a:pt x="395450" y="4342"/>
                </a:lnTo>
                <a:lnTo>
                  <a:pt x="395440" y="4352"/>
                </a:lnTo>
                <a:close/>
                <a:moveTo>
                  <a:pt x="1053301" y="2195"/>
                </a:moveTo>
                <a:cubicBezTo>
                  <a:pt x="1049891" y="3458"/>
                  <a:pt x="1046985" y="5606"/>
                  <a:pt x="1044712" y="8258"/>
                </a:cubicBezTo>
                <a:cubicBezTo>
                  <a:pt x="1043575" y="9521"/>
                  <a:pt x="1042691" y="11163"/>
                  <a:pt x="1041806" y="12679"/>
                </a:cubicBezTo>
                <a:lnTo>
                  <a:pt x="1040265" y="15158"/>
                </a:lnTo>
                <a:lnTo>
                  <a:pt x="1043196" y="11163"/>
                </a:lnTo>
                <a:lnTo>
                  <a:pt x="1053377" y="2201"/>
                </a:lnTo>
                <a:close/>
                <a:moveTo>
                  <a:pt x="404276" y="0"/>
                </a:moveTo>
                <a:lnTo>
                  <a:pt x="417343" y="802"/>
                </a:lnTo>
                <a:lnTo>
                  <a:pt x="419324" y="553"/>
                </a:lnTo>
                <a:cubicBezTo>
                  <a:pt x="423113" y="1816"/>
                  <a:pt x="426397" y="3963"/>
                  <a:pt x="428924" y="6742"/>
                </a:cubicBezTo>
                <a:cubicBezTo>
                  <a:pt x="430313" y="8132"/>
                  <a:pt x="431324" y="9774"/>
                  <a:pt x="432334" y="11290"/>
                </a:cubicBezTo>
                <a:cubicBezTo>
                  <a:pt x="433345" y="12805"/>
                  <a:pt x="434355" y="14321"/>
                  <a:pt x="435492" y="15837"/>
                </a:cubicBezTo>
                <a:cubicBezTo>
                  <a:pt x="439660" y="21900"/>
                  <a:pt x="444081" y="28090"/>
                  <a:pt x="448376" y="34153"/>
                </a:cubicBezTo>
                <a:cubicBezTo>
                  <a:pt x="465808" y="58658"/>
                  <a:pt x="484502" y="83163"/>
                  <a:pt x="504081" y="107795"/>
                </a:cubicBezTo>
                <a:lnTo>
                  <a:pt x="560825" y="174793"/>
                </a:lnTo>
                <a:lnTo>
                  <a:pt x="586565" y="163752"/>
                </a:lnTo>
                <a:cubicBezTo>
                  <a:pt x="631028" y="148595"/>
                  <a:pt x="678144" y="141268"/>
                  <a:pt x="725260" y="139752"/>
                </a:cubicBezTo>
                <a:cubicBezTo>
                  <a:pt x="772375" y="139374"/>
                  <a:pt x="819744" y="144805"/>
                  <a:pt x="864838" y="158068"/>
                </a:cubicBezTo>
                <a:lnTo>
                  <a:pt x="911195" y="175605"/>
                </a:lnTo>
                <a:lnTo>
                  <a:pt x="968164" y="107795"/>
                </a:lnTo>
                <a:cubicBezTo>
                  <a:pt x="987617" y="83163"/>
                  <a:pt x="1006185" y="58658"/>
                  <a:pt x="1023491" y="34153"/>
                </a:cubicBezTo>
                <a:cubicBezTo>
                  <a:pt x="1027785" y="28090"/>
                  <a:pt x="1032080" y="21900"/>
                  <a:pt x="1036249" y="15837"/>
                </a:cubicBezTo>
                <a:cubicBezTo>
                  <a:pt x="1037259" y="14321"/>
                  <a:pt x="1038270" y="12806"/>
                  <a:pt x="1039406" y="11290"/>
                </a:cubicBezTo>
                <a:cubicBezTo>
                  <a:pt x="1040417" y="9774"/>
                  <a:pt x="1041427" y="8132"/>
                  <a:pt x="1042691" y="6742"/>
                </a:cubicBezTo>
                <a:cubicBezTo>
                  <a:pt x="1045217" y="3837"/>
                  <a:pt x="1048501" y="1816"/>
                  <a:pt x="1052291" y="553"/>
                </a:cubicBezTo>
                <a:lnTo>
                  <a:pt x="1055300" y="915"/>
                </a:lnTo>
                <a:lnTo>
                  <a:pt x="1070307" y="0"/>
                </a:lnTo>
                <a:cubicBezTo>
                  <a:pt x="1080997" y="2258"/>
                  <a:pt x="1091449" y="10089"/>
                  <a:pt x="1095996" y="22279"/>
                </a:cubicBezTo>
                <a:cubicBezTo>
                  <a:pt x="1150817" y="178279"/>
                  <a:pt x="1191365" y="390110"/>
                  <a:pt x="1190607" y="546994"/>
                </a:cubicBezTo>
                <a:lnTo>
                  <a:pt x="1187443" y="547206"/>
                </a:lnTo>
                <a:lnTo>
                  <a:pt x="1190101" y="572257"/>
                </a:lnTo>
                <a:cubicBezTo>
                  <a:pt x="1190101" y="766025"/>
                  <a:pt x="1092712" y="960299"/>
                  <a:pt x="1150817" y="1059078"/>
                </a:cubicBezTo>
                <a:lnTo>
                  <a:pt x="1150943" y="1059204"/>
                </a:lnTo>
                <a:cubicBezTo>
                  <a:pt x="1151701" y="1060467"/>
                  <a:pt x="1152459" y="1061857"/>
                  <a:pt x="1153343" y="1063246"/>
                </a:cubicBezTo>
                <a:lnTo>
                  <a:pt x="1162892" y="1082970"/>
                </a:lnTo>
                <a:lnTo>
                  <a:pt x="1189407" y="1132183"/>
                </a:lnTo>
                <a:cubicBezTo>
                  <a:pt x="1200238" y="1155930"/>
                  <a:pt x="1209554" y="1180404"/>
                  <a:pt x="1217385" y="1205351"/>
                </a:cubicBezTo>
                <a:cubicBezTo>
                  <a:pt x="1233049" y="1255245"/>
                  <a:pt x="1242396" y="1307035"/>
                  <a:pt x="1247449" y="1359077"/>
                </a:cubicBezTo>
                <a:cubicBezTo>
                  <a:pt x="1249596" y="1385098"/>
                  <a:pt x="1250449" y="1411277"/>
                  <a:pt x="1249865" y="1437425"/>
                </a:cubicBezTo>
                <a:lnTo>
                  <a:pt x="1244397" y="1506295"/>
                </a:lnTo>
                <a:lnTo>
                  <a:pt x="1289385" y="1526319"/>
                </a:lnTo>
                <a:cubicBezTo>
                  <a:pt x="1315785" y="1543245"/>
                  <a:pt x="1340038" y="1563455"/>
                  <a:pt x="1360627" y="1586824"/>
                </a:cubicBezTo>
                <a:cubicBezTo>
                  <a:pt x="1370796" y="1598508"/>
                  <a:pt x="1380206" y="1611203"/>
                  <a:pt x="1387722" y="1624782"/>
                </a:cubicBezTo>
                <a:lnTo>
                  <a:pt x="1391631" y="1635537"/>
                </a:lnTo>
                <a:lnTo>
                  <a:pt x="1392380" y="1636697"/>
                </a:lnTo>
                <a:cubicBezTo>
                  <a:pt x="1397839" y="1647482"/>
                  <a:pt x="1401790" y="1658335"/>
                  <a:pt x="1403953" y="1669056"/>
                </a:cubicBezTo>
                <a:cubicBezTo>
                  <a:pt x="1412038" y="1711751"/>
                  <a:pt x="1409196" y="1754540"/>
                  <a:pt x="1401696" y="1797219"/>
                </a:cubicBezTo>
                <a:lnTo>
                  <a:pt x="1397575" y="1814613"/>
                </a:lnTo>
                <a:lnTo>
                  <a:pt x="1439216" y="1793680"/>
                </a:lnTo>
                <a:cubicBezTo>
                  <a:pt x="1520950" y="1746016"/>
                  <a:pt x="1583416" y="1687782"/>
                  <a:pt x="1608332" y="1623456"/>
                </a:cubicBezTo>
                <a:cubicBezTo>
                  <a:pt x="1640795" y="1539582"/>
                  <a:pt x="1603532" y="1448256"/>
                  <a:pt x="1497680" y="1351877"/>
                </a:cubicBezTo>
                <a:cubicBezTo>
                  <a:pt x="1222691" y="1101646"/>
                  <a:pt x="1310480" y="946656"/>
                  <a:pt x="1368585" y="844088"/>
                </a:cubicBezTo>
                <a:cubicBezTo>
                  <a:pt x="1411027" y="769057"/>
                  <a:pt x="1426943" y="741015"/>
                  <a:pt x="1352543" y="670909"/>
                </a:cubicBezTo>
                <a:cubicBezTo>
                  <a:pt x="1326017" y="645899"/>
                  <a:pt x="1324753" y="604215"/>
                  <a:pt x="1349764" y="577688"/>
                </a:cubicBezTo>
                <a:cubicBezTo>
                  <a:pt x="1362269" y="564425"/>
                  <a:pt x="1378975" y="557478"/>
                  <a:pt x="1395854" y="556973"/>
                </a:cubicBezTo>
                <a:cubicBezTo>
                  <a:pt x="1412733" y="556467"/>
                  <a:pt x="1429785" y="562405"/>
                  <a:pt x="1442985" y="574910"/>
                </a:cubicBezTo>
                <a:cubicBezTo>
                  <a:pt x="1592669" y="716004"/>
                  <a:pt x="1529511" y="827667"/>
                  <a:pt x="1483280" y="909141"/>
                </a:cubicBezTo>
                <a:cubicBezTo>
                  <a:pt x="1430859" y="1001856"/>
                  <a:pt x="1389427" y="1074993"/>
                  <a:pt x="1586353" y="1254361"/>
                </a:cubicBezTo>
                <a:cubicBezTo>
                  <a:pt x="1773553" y="1424761"/>
                  <a:pt x="1768500" y="1575077"/>
                  <a:pt x="1731237" y="1671203"/>
                </a:cubicBezTo>
                <a:cubicBezTo>
                  <a:pt x="1685322" y="1789877"/>
                  <a:pt x="1566648" y="1885908"/>
                  <a:pt x="1421701" y="1952271"/>
                </a:cubicBezTo>
                <a:lnTo>
                  <a:pt x="1352049" y="1979476"/>
                </a:lnTo>
                <a:lnTo>
                  <a:pt x="1332285" y="2023798"/>
                </a:lnTo>
                <a:cubicBezTo>
                  <a:pt x="1315217" y="2059371"/>
                  <a:pt x="1296901" y="2093350"/>
                  <a:pt x="1285596" y="2113308"/>
                </a:cubicBezTo>
                <a:cubicBezTo>
                  <a:pt x="1281554" y="2120381"/>
                  <a:pt x="1287238" y="2128213"/>
                  <a:pt x="1295196" y="2126571"/>
                </a:cubicBezTo>
                <a:lnTo>
                  <a:pt x="1301071" y="2125872"/>
                </a:lnTo>
                <a:lnTo>
                  <a:pt x="1343701" y="2119119"/>
                </a:lnTo>
                <a:cubicBezTo>
                  <a:pt x="1361511" y="2119498"/>
                  <a:pt x="1378943" y="2126319"/>
                  <a:pt x="1392964" y="2137055"/>
                </a:cubicBezTo>
                <a:lnTo>
                  <a:pt x="1396178" y="2141459"/>
                </a:lnTo>
                <a:lnTo>
                  <a:pt x="1405217" y="2140971"/>
                </a:lnTo>
                <a:cubicBezTo>
                  <a:pt x="1420628" y="2142487"/>
                  <a:pt x="1435154" y="2149056"/>
                  <a:pt x="1446522" y="2159035"/>
                </a:cubicBezTo>
                <a:lnTo>
                  <a:pt x="1456482" y="2173605"/>
                </a:lnTo>
                <a:lnTo>
                  <a:pt x="1459801" y="2176576"/>
                </a:lnTo>
                <a:lnTo>
                  <a:pt x="1462458" y="2182347"/>
                </a:lnTo>
                <a:lnTo>
                  <a:pt x="1471391" y="2195414"/>
                </a:lnTo>
                <a:lnTo>
                  <a:pt x="1473568" y="2206473"/>
                </a:lnTo>
                <a:lnTo>
                  <a:pt x="1473729" y="2206823"/>
                </a:lnTo>
                <a:lnTo>
                  <a:pt x="1473727" y="2207279"/>
                </a:lnTo>
                <a:lnTo>
                  <a:pt x="1475601" y="2216800"/>
                </a:lnTo>
                <a:lnTo>
                  <a:pt x="1473577" y="2233802"/>
                </a:lnTo>
                <a:lnTo>
                  <a:pt x="1473553" y="2237981"/>
                </a:lnTo>
                <a:cubicBezTo>
                  <a:pt x="1470396" y="2250108"/>
                  <a:pt x="1466985" y="2262108"/>
                  <a:pt x="1463448" y="2274108"/>
                </a:cubicBezTo>
                <a:cubicBezTo>
                  <a:pt x="1460922" y="2282444"/>
                  <a:pt x="1450438" y="2289265"/>
                  <a:pt x="1440080" y="2289265"/>
                </a:cubicBezTo>
                <a:cubicBezTo>
                  <a:pt x="1434183" y="2289265"/>
                  <a:pt x="1424981" y="2289265"/>
                  <a:pt x="1414130" y="2289265"/>
                </a:cubicBezTo>
                <a:lnTo>
                  <a:pt x="1387153" y="2289265"/>
                </a:lnTo>
                <a:lnTo>
                  <a:pt x="1378278" y="2289265"/>
                </a:lnTo>
                <a:cubicBezTo>
                  <a:pt x="1353280" y="2289265"/>
                  <a:pt x="1328297" y="2289265"/>
                  <a:pt x="1316555" y="2289265"/>
                </a:cubicBezTo>
                <a:lnTo>
                  <a:pt x="1314648" y="2289265"/>
                </a:lnTo>
                <a:lnTo>
                  <a:pt x="1138199" y="2289265"/>
                </a:lnTo>
                <a:lnTo>
                  <a:pt x="1136922" y="2291270"/>
                </a:lnTo>
                <a:cubicBezTo>
                  <a:pt x="1126470" y="2301612"/>
                  <a:pt x="1111217" y="2307581"/>
                  <a:pt x="1093975" y="2306191"/>
                </a:cubicBezTo>
                <a:lnTo>
                  <a:pt x="1047798" y="2306191"/>
                </a:lnTo>
                <a:lnTo>
                  <a:pt x="1047743" y="2306445"/>
                </a:lnTo>
                <a:lnTo>
                  <a:pt x="406439" y="2306445"/>
                </a:lnTo>
                <a:lnTo>
                  <a:pt x="406390" y="2306191"/>
                </a:lnTo>
                <a:lnTo>
                  <a:pt x="384839" y="2306191"/>
                </a:lnTo>
                <a:cubicBezTo>
                  <a:pt x="367912" y="2307581"/>
                  <a:pt x="352912" y="2301612"/>
                  <a:pt x="342618" y="2291270"/>
                </a:cubicBezTo>
                <a:lnTo>
                  <a:pt x="341358" y="2289265"/>
                </a:lnTo>
                <a:lnTo>
                  <a:pt x="160755" y="2289265"/>
                </a:lnTo>
                <a:lnTo>
                  <a:pt x="158921" y="2289265"/>
                </a:lnTo>
                <a:cubicBezTo>
                  <a:pt x="147207" y="2289265"/>
                  <a:pt x="122236" y="2289265"/>
                  <a:pt x="97246" y="2289265"/>
                </a:cubicBezTo>
                <a:lnTo>
                  <a:pt x="92418" y="2289265"/>
                </a:lnTo>
                <a:lnTo>
                  <a:pt x="61399" y="2289265"/>
                </a:lnTo>
                <a:cubicBezTo>
                  <a:pt x="50549" y="2289265"/>
                  <a:pt x="41347" y="2289265"/>
                  <a:pt x="35450" y="2289265"/>
                </a:cubicBezTo>
                <a:cubicBezTo>
                  <a:pt x="25092" y="2289265"/>
                  <a:pt x="14608" y="2282444"/>
                  <a:pt x="12082" y="2274108"/>
                </a:cubicBezTo>
                <a:cubicBezTo>
                  <a:pt x="8545" y="2262108"/>
                  <a:pt x="5261" y="2250108"/>
                  <a:pt x="2103" y="2237981"/>
                </a:cubicBezTo>
                <a:lnTo>
                  <a:pt x="2068" y="2233674"/>
                </a:lnTo>
                <a:lnTo>
                  <a:pt x="0" y="2216674"/>
                </a:lnTo>
                <a:lnTo>
                  <a:pt x="1860" y="2207615"/>
                </a:lnTo>
                <a:lnTo>
                  <a:pt x="1854" y="2206823"/>
                </a:lnTo>
                <a:lnTo>
                  <a:pt x="2160" y="2206158"/>
                </a:lnTo>
                <a:lnTo>
                  <a:pt x="4392" y="2195287"/>
                </a:lnTo>
                <a:lnTo>
                  <a:pt x="12250" y="2184187"/>
                </a:lnTo>
                <a:lnTo>
                  <a:pt x="15745" y="2176576"/>
                </a:lnTo>
                <a:lnTo>
                  <a:pt x="20917" y="2171943"/>
                </a:lnTo>
                <a:lnTo>
                  <a:pt x="30145" y="2158908"/>
                </a:lnTo>
                <a:lnTo>
                  <a:pt x="40208" y="2154663"/>
                </a:lnTo>
                <a:lnTo>
                  <a:pt x="41288" y="2153695"/>
                </a:lnTo>
                <a:lnTo>
                  <a:pt x="44472" y="2152864"/>
                </a:lnTo>
                <a:lnTo>
                  <a:pt x="72966" y="2140844"/>
                </a:lnTo>
                <a:lnTo>
                  <a:pt x="78754" y="2141146"/>
                </a:lnTo>
                <a:lnTo>
                  <a:pt x="82692" y="2137055"/>
                </a:lnTo>
                <a:cubicBezTo>
                  <a:pt x="96713" y="2126319"/>
                  <a:pt x="114145" y="2119498"/>
                  <a:pt x="131955" y="2119119"/>
                </a:cubicBezTo>
                <a:lnTo>
                  <a:pt x="162390" y="2123940"/>
                </a:lnTo>
                <a:lnTo>
                  <a:pt x="184502" y="2126571"/>
                </a:lnTo>
                <a:cubicBezTo>
                  <a:pt x="192460" y="2128213"/>
                  <a:pt x="198145" y="2120381"/>
                  <a:pt x="194229" y="2113308"/>
                </a:cubicBezTo>
                <a:cubicBezTo>
                  <a:pt x="171492" y="2073518"/>
                  <a:pt x="120839" y="1977392"/>
                  <a:pt x="108208" y="1924718"/>
                </a:cubicBezTo>
                <a:cubicBezTo>
                  <a:pt x="87113" y="1840214"/>
                  <a:pt x="59450" y="1754445"/>
                  <a:pt x="75745" y="1669056"/>
                </a:cubicBezTo>
                <a:cubicBezTo>
                  <a:pt x="77924" y="1658319"/>
                  <a:pt x="81887" y="1647454"/>
                  <a:pt x="87354" y="1636661"/>
                </a:cubicBezTo>
                <a:lnTo>
                  <a:pt x="104096" y="1610727"/>
                </a:lnTo>
                <a:lnTo>
                  <a:pt x="91203" y="1626566"/>
                </a:lnTo>
                <a:cubicBezTo>
                  <a:pt x="82882" y="1639308"/>
                  <a:pt x="76187" y="1653077"/>
                  <a:pt x="72208" y="1668045"/>
                </a:cubicBezTo>
                <a:cubicBezTo>
                  <a:pt x="77387" y="1637476"/>
                  <a:pt x="94566" y="1610066"/>
                  <a:pt x="114903" y="1586697"/>
                </a:cubicBezTo>
                <a:cubicBezTo>
                  <a:pt x="135492" y="1563203"/>
                  <a:pt x="159745" y="1543119"/>
                  <a:pt x="186145" y="1526066"/>
                </a:cubicBezTo>
                <a:lnTo>
                  <a:pt x="230890" y="1506150"/>
                </a:lnTo>
                <a:lnTo>
                  <a:pt x="225428" y="1437235"/>
                </a:lnTo>
                <a:cubicBezTo>
                  <a:pt x="224860" y="1411119"/>
                  <a:pt x="225744" y="1384972"/>
                  <a:pt x="227955" y="1358951"/>
                </a:cubicBezTo>
                <a:cubicBezTo>
                  <a:pt x="233008" y="1307035"/>
                  <a:pt x="242355" y="1255245"/>
                  <a:pt x="258018" y="1205477"/>
                </a:cubicBezTo>
                <a:cubicBezTo>
                  <a:pt x="273808" y="1155582"/>
                  <a:pt x="295281" y="1107582"/>
                  <a:pt x="323071" y="1063498"/>
                </a:cubicBezTo>
                <a:lnTo>
                  <a:pt x="323197" y="1063372"/>
                </a:lnTo>
                <a:cubicBezTo>
                  <a:pt x="310944" y="1086362"/>
                  <a:pt x="300113" y="1109983"/>
                  <a:pt x="290560" y="1134062"/>
                </a:cubicBezTo>
                <a:lnTo>
                  <a:pt x="286354" y="1146435"/>
                </a:lnTo>
                <a:lnTo>
                  <a:pt x="326228" y="1063751"/>
                </a:lnTo>
                <a:cubicBezTo>
                  <a:pt x="326481" y="1063120"/>
                  <a:pt x="326734" y="1062615"/>
                  <a:pt x="327113" y="1062109"/>
                </a:cubicBezTo>
                <a:cubicBezTo>
                  <a:pt x="384965" y="963078"/>
                  <a:pt x="285934" y="767036"/>
                  <a:pt x="285934" y="572257"/>
                </a:cubicBezTo>
                <a:lnTo>
                  <a:pt x="288593" y="547200"/>
                </a:lnTo>
                <a:lnTo>
                  <a:pt x="284924" y="546994"/>
                </a:lnTo>
                <a:lnTo>
                  <a:pt x="284797" y="546994"/>
                </a:lnTo>
                <a:cubicBezTo>
                  <a:pt x="284166" y="390110"/>
                  <a:pt x="324460" y="178279"/>
                  <a:pt x="378776" y="22279"/>
                </a:cubicBezTo>
                <a:cubicBezTo>
                  <a:pt x="381018" y="16184"/>
                  <a:pt x="384737" y="11179"/>
                  <a:pt x="389223" y="7415"/>
                </a:cubicBezTo>
                <a:lnTo>
                  <a:pt x="393881" y="5120"/>
                </a:lnTo>
                <a:lnTo>
                  <a:pt x="395197" y="3584"/>
                </a:lnTo>
                <a:lnTo>
                  <a:pt x="397618" y="328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1pPr>
            <a:lvl2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2pPr>
            <a:lvl3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3pPr>
            <a:lvl4pPr marL="0" indent="0">
              <a:lnSpc>
                <a:spcPct val="100000"/>
              </a:lnSpc>
              <a:spcAft>
                <a:spcPts val="0"/>
              </a:spcAft>
              <a:buNone/>
              <a:defRPr sz="100" b="0" i="0" cap="none" baseline="0">
                <a:noFill/>
                <a:latin typeface="+mj-lt"/>
              </a:defRPr>
            </a:lvl4pPr>
            <a:lvl5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5pPr>
            <a:lvl6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6pPr>
            <a:lvl7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7pPr>
            <a:lvl8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8pPr>
            <a:lvl9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172E5F85-EE02-35E9-A257-E3AD4BEDA30D}"/>
              </a:ext>
            </a:extLst>
          </p:cNvPr>
          <p:cNvPicPr>
            <a:picLocks noChangeAspect="1"/>
          </p:cNvPicPr>
          <p:nvPr userDrawn="1"/>
        </p:nvPicPr>
        <p:blipFill rotWithShape="1"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t="-2032" b="-2032"/>
          <a:stretch>
            <a:fillRect/>
          </a:stretch>
        </p:blipFill>
        <p:spPr>
          <a:xfrm>
            <a:off x="11742813" y="170341"/>
            <a:ext cx="257691" cy="268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00094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xt Blocks +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Picture Placeholder 101">
            <a:extLst>
              <a:ext uri="{FF2B5EF4-FFF2-40B4-BE49-F238E27FC236}">
                <a16:creationId xmlns:a16="http://schemas.microsoft.com/office/drawing/2014/main" id="{2BE6A0F5-51F7-683C-425F-465395700EF4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361737" y="1675117"/>
            <a:ext cx="2730715" cy="3205474"/>
          </a:xfrm>
          <a:custGeom>
            <a:avLst/>
            <a:gdLst>
              <a:gd name="connsiteX0" fmla="*/ 53035 w 2730715"/>
              <a:gd name="connsiteY0" fmla="*/ 0 h 3205474"/>
              <a:gd name="connsiteX1" fmla="*/ 1463066 w 2730715"/>
              <a:gd name="connsiteY1" fmla="*/ 0 h 3205474"/>
              <a:gd name="connsiteX2" fmla="*/ 1463071 w 2730715"/>
              <a:gd name="connsiteY2" fmla="*/ 1 h 3205474"/>
              <a:gd name="connsiteX3" fmla="*/ 1948265 w 2730715"/>
              <a:gd name="connsiteY3" fmla="*/ 1 h 3205474"/>
              <a:gd name="connsiteX4" fmla="*/ 2288371 w 2730715"/>
              <a:gd name="connsiteY4" fmla="*/ 1 h 3205474"/>
              <a:gd name="connsiteX5" fmla="*/ 2479106 w 2730715"/>
              <a:gd name="connsiteY5" fmla="*/ 1 h 3205474"/>
              <a:gd name="connsiteX6" fmla="*/ 2523222 w 2730715"/>
              <a:gd name="connsiteY6" fmla="*/ 18202 h 3205474"/>
              <a:gd name="connsiteX7" fmla="*/ 2712521 w 2730715"/>
              <a:gd name="connsiteY7" fmla="*/ 207564 h 3205474"/>
              <a:gd name="connsiteX8" fmla="*/ 2730715 w 2730715"/>
              <a:gd name="connsiteY8" fmla="*/ 251695 h 3205474"/>
              <a:gd name="connsiteX9" fmla="*/ 2730715 w 2730715"/>
              <a:gd name="connsiteY9" fmla="*/ 484337 h 3205474"/>
              <a:gd name="connsiteX10" fmla="*/ 2730715 w 2730715"/>
              <a:gd name="connsiteY10" fmla="*/ 964245 h 3205474"/>
              <a:gd name="connsiteX11" fmla="*/ 2730715 w 2730715"/>
              <a:gd name="connsiteY11" fmla="*/ 1394346 h 3205474"/>
              <a:gd name="connsiteX12" fmla="*/ 2730715 w 2730715"/>
              <a:gd name="connsiteY12" fmla="*/ 1674329 h 3205474"/>
              <a:gd name="connsiteX13" fmla="*/ 2730715 w 2730715"/>
              <a:gd name="connsiteY13" fmla="*/ 1687287 h 3205474"/>
              <a:gd name="connsiteX14" fmla="*/ 2730715 w 2730715"/>
              <a:gd name="connsiteY14" fmla="*/ 2291585 h 3205474"/>
              <a:gd name="connsiteX15" fmla="*/ 2730715 w 2730715"/>
              <a:gd name="connsiteY15" fmla="*/ 3185718 h 3205474"/>
              <a:gd name="connsiteX16" fmla="*/ 2724216 w 2730715"/>
              <a:gd name="connsiteY16" fmla="*/ 3205474 h 3205474"/>
              <a:gd name="connsiteX17" fmla="*/ 6499 w 2730715"/>
              <a:gd name="connsiteY17" fmla="*/ 3205474 h 3205474"/>
              <a:gd name="connsiteX18" fmla="*/ 0 w 2730715"/>
              <a:gd name="connsiteY18" fmla="*/ 3185718 h 3205474"/>
              <a:gd name="connsiteX19" fmla="*/ 0 w 2730715"/>
              <a:gd name="connsiteY19" fmla="*/ 2642624 h 3205474"/>
              <a:gd name="connsiteX20" fmla="*/ 0 w 2730715"/>
              <a:gd name="connsiteY20" fmla="*/ 1687287 h 3205474"/>
              <a:gd name="connsiteX21" fmla="*/ 0 w 2730715"/>
              <a:gd name="connsiteY21" fmla="*/ 1674329 h 3205474"/>
              <a:gd name="connsiteX22" fmla="*/ 0 w 2730715"/>
              <a:gd name="connsiteY22" fmla="*/ 1243026 h 3205474"/>
              <a:gd name="connsiteX23" fmla="*/ 0 w 2730715"/>
              <a:gd name="connsiteY23" fmla="*/ 1144194 h 3205474"/>
              <a:gd name="connsiteX24" fmla="*/ 0 w 2730715"/>
              <a:gd name="connsiteY24" fmla="*/ 484337 h 3205474"/>
              <a:gd name="connsiteX25" fmla="*/ 0 w 2730715"/>
              <a:gd name="connsiteY25" fmla="*/ 53035 h 3205474"/>
              <a:gd name="connsiteX26" fmla="*/ 53035 w 2730715"/>
              <a:gd name="connsiteY26" fmla="*/ 0 h 3205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2730715" h="3205474">
                <a:moveTo>
                  <a:pt x="53035" y="0"/>
                </a:moveTo>
                <a:lnTo>
                  <a:pt x="1463066" y="0"/>
                </a:lnTo>
                <a:lnTo>
                  <a:pt x="1463071" y="1"/>
                </a:lnTo>
                <a:lnTo>
                  <a:pt x="1948265" y="1"/>
                </a:lnTo>
                <a:lnTo>
                  <a:pt x="2288371" y="1"/>
                </a:lnTo>
                <a:lnTo>
                  <a:pt x="2479106" y="1"/>
                </a:lnTo>
                <a:cubicBezTo>
                  <a:pt x="2495681" y="1"/>
                  <a:pt x="2511509" y="6608"/>
                  <a:pt x="2523222" y="18202"/>
                </a:cubicBezTo>
                <a:lnTo>
                  <a:pt x="2712521" y="207564"/>
                </a:lnTo>
                <a:cubicBezTo>
                  <a:pt x="2724235" y="219282"/>
                  <a:pt x="2730715" y="235115"/>
                  <a:pt x="2730715" y="251695"/>
                </a:cubicBezTo>
                <a:lnTo>
                  <a:pt x="2730715" y="484337"/>
                </a:lnTo>
                <a:lnTo>
                  <a:pt x="2730715" y="964245"/>
                </a:lnTo>
                <a:lnTo>
                  <a:pt x="2730715" y="1394346"/>
                </a:lnTo>
                <a:lnTo>
                  <a:pt x="2730715" y="1674329"/>
                </a:lnTo>
                <a:lnTo>
                  <a:pt x="2730715" y="1687287"/>
                </a:lnTo>
                <a:lnTo>
                  <a:pt x="2730715" y="2291585"/>
                </a:lnTo>
                <a:lnTo>
                  <a:pt x="2730715" y="3185718"/>
                </a:lnTo>
                <a:lnTo>
                  <a:pt x="2724216" y="3205474"/>
                </a:lnTo>
                <a:lnTo>
                  <a:pt x="6499" y="3205474"/>
                </a:lnTo>
                <a:lnTo>
                  <a:pt x="0" y="3185718"/>
                </a:lnTo>
                <a:lnTo>
                  <a:pt x="0" y="2642624"/>
                </a:lnTo>
                <a:lnTo>
                  <a:pt x="0" y="1687287"/>
                </a:lnTo>
                <a:lnTo>
                  <a:pt x="0" y="1674329"/>
                </a:lnTo>
                <a:lnTo>
                  <a:pt x="0" y="1243026"/>
                </a:lnTo>
                <a:lnTo>
                  <a:pt x="0" y="1144194"/>
                </a:lnTo>
                <a:lnTo>
                  <a:pt x="0" y="484337"/>
                </a:lnTo>
                <a:lnTo>
                  <a:pt x="0" y="53035"/>
                </a:lnTo>
                <a:cubicBezTo>
                  <a:pt x="0" y="23744"/>
                  <a:pt x="23744" y="0"/>
                  <a:pt x="53035" y="0"/>
                </a:cubicBezTo>
                <a:close/>
              </a:path>
            </a:pathLst>
          </a:custGeom>
          <a:solidFill>
            <a:schemeClr val="bg2">
              <a:lumMod val="75000"/>
            </a:schemeClr>
          </a:solidFill>
        </p:spPr>
        <p:txBody>
          <a:bodyPr wrap="square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1pPr>
            <a:lvl2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2pPr>
            <a:lvl3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3pPr>
            <a:lvl4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4pPr>
            <a:lvl5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5pPr>
            <a:lvl6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6pPr>
            <a:lvl7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7pPr>
            <a:lvl8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8pPr>
            <a:lvl9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9pPr>
          </a:lstStyle>
          <a:p>
            <a:r>
              <a:rPr lang="fr-FR"/>
              <a:t>Cliquez sur l'icône pour ajouter une image</a:t>
            </a:r>
            <a:endParaRPr lang="pt-PT" dirty="0"/>
          </a:p>
        </p:txBody>
      </p:sp>
      <p:pic>
        <p:nvPicPr>
          <p:cNvPr id="28" name="Graphic 27">
            <a:extLst>
              <a:ext uri="{FF2B5EF4-FFF2-40B4-BE49-F238E27FC236}">
                <a16:creationId xmlns:a16="http://schemas.microsoft.com/office/drawing/2014/main" id="{778BD3B0-0058-7E8E-B395-402A27858D0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l="3361" b="22084"/>
          <a:stretch/>
        </p:blipFill>
        <p:spPr>
          <a:xfrm>
            <a:off x="0" y="6311178"/>
            <a:ext cx="1734226" cy="546822"/>
          </a:xfrm>
          <a:prstGeom prst="rect">
            <a:avLst/>
          </a:prstGeom>
        </p:spPr>
      </p:pic>
      <p:pic>
        <p:nvPicPr>
          <p:cNvPr id="29" name="Graphic 28">
            <a:extLst>
              <a:ext uri="{FF2B5EF4-FFF2-40B4-BE49-F238E27FC236}">
                <a16:creationId xmlns:a16="http://schemas.microsoft.com/office/drawing/2014/main" id="{1344BA8A-F055-A5EB-0B10-05802CDAE96F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12577" b="14185"/>
          <a:stretch/>
        </p:blipFill>
        <p:spPr>
          <a:xfrm flipH="1">
            <a:off x="11728524" y="6328776"/>
            <a:ext cx="463476" cy="529224"/>
          </a:xfrm>
          <a:prstGeom prst="rect">
            <a:avLst/>
          </a:prstGeom>
        </p:spPr>
      </p:pic>
      <p:sp>
        <p:nvSpPr>
          <p:cNvPr id="48" name="Footer Placeholder 3">
            <a:extLst>
              <a:ext uri="{FF2B5EF4-FFF2-40B4-BE49-F238E27FC236}">
                <a16:creationId xmlns:a16="http://schemas.microsoft.com/office/drawing/2014/main" id="{31F4459E-FB8E-0A34-EE80-0163AF98067E}"/>
              </a:ext>
            </a:extLst>
          </p:cNvPr>
          <p:cNvSpPr>
            <a:spLocks noGrp="1"/>
          </p:cNvSpPr>
          <p:nvPr userDrawn="1">
            <p:ph type="ftr" sz="quarter" idx="11"/>
          </p:nvPr>
        </p:nvSpPr>
        <p:spPr>
          <a:xfrm>
            <a:off x="180386" y="6632737"/>
            <a:ext cx="1307465" cy="99643"/>
          </a:xfrm>
        </p:spPr>
        <p:txBody>
          <a:bodyPr/>
          <a:lstStyle/>
          <a:p>
            <a:r>
              <a:rPr lang="en-US" dirty="0"/>
              <a:t>CONFIDENTIAL</a:t>
            </a:r>
          </a:p>
        </p:txBody>
      </p:sp>
      <p:sp>
        <p:nvSpPr>
          <p:cNvPr id="49" name="Slide Number Placeholder 4">
            <a:extLst>
              <a:ext uri="{FF2B5EF4-FFF2-40B4-BE49-F238E27FC236}">
                <a16:creationId xmlns:a16="http://schemas.microsoft.com/office/drawing/2014/main" id="{9351C1C6-75C0-F2F3-10C9-8254B60BD4C4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931651" y="6632737"/>
            <a:ext cx="171448" cy="99643"/>
          </a:xfrm>
        </p:spPr>
        <p:txBody>
          <a:bodyPr/>
          <a:lstStyle/>
          <a:p>
            <a:fld id="{A3DC67AC-589B-465F-8375-83B2CE47653E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98" name="Text Placeholder 34">
            <a:extLst>
              <a:ext uri="{FF2B5EF4-FFF2-40B4-BE49-F238E27FC236}">
                <a16:creationId xmlns:a16="http://schemas.microsoft.com/office/drawing/2014/main" id="{C5C94D78-1A0E-8343-1AB9-D0226EF37866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361736" y="3611422"/>
            <a:ext cx="2730715" cy="1302575"/>
          </a:xfrm>
          <a:gradFill>
            <a:gsLst>
              <a:gs pos="0">
                <a:schemeClr val="tx1"/>
              </a:gs>
              <a:gs pos="46000">
                <a:srgbClr val="010102">
                  <a:alpha val="90000"/>
                </a:srgbClr>
              </a:gs>
              <a:gs pos="100000">
                <a:schemeClr val="tx1">
                  <a:alpha val="0"/>
                </a:schemeClr>
              </a:gs>
            </a:gsLst>
            <a:lin ang="16200000" scaled="0"/>
          </a:gradFill>
        </p:spPr>
        <p:txBody>
          <a:bodyPr lIns="180000" tIns="0" rIns="108000" bIns="576000" anchor="b">
            <a:noAutofit/>
          </a:bodyPr>
          <a:lstStyle>
            <a:lvl1pPr marL="0" indent="0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sz="1600" b="0" i="0" cap="none" baseline="0">
                <a:solidFill>
                  <a:schemeClr val="bg1"/>
                </a:solidFill>
                <a:latin typeface="+mj-lt"/>
              </a:defRPr>
            </a:lvl1pPr>
            <a:lvl2pPr marL="0" indent="0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sz="1600" b="0" i="0" cap="none" baseline="0">
                <a:solidFill>
                  <a:schemeClr val="bg1"/>
                </a:solidFill>
                <a:latin typeface="+mj-lt"/>
              </a:defRPr>
            </a:lvl2pPr>
            <a:lvl3pPr marL="0" indent="0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sz="1600" b="0" i="0" cap="none" baseline="0">
                <a:solidFill>
                  <a:schemeClr val="bg1"/>
                </a:solidFill>
                <a:latin typeface="+mj-lt"/>
              </a:defRPr>
            </a:lvl3pPr>
            <a:lvl4pPr marL="0" indent="0">
              <a:lnSpc>
                <a:spcPct val="92000"/>
              </a:lnSpc>
              <a:spcAft>
                <a:spcPts val="0"/>
              </a:spcAft>
              <a:buNone/>
              <a:defRPr sz="1600" b="0" i="0" cap="none" baseline="0">
                <a:solidFill>
                  <a:schemeClr val="bg1"/>
                </a:solidFill>
                <a:latin typeface="+mj-lt"/>
              </a:defRPr>
            </a:lvl4pPr>
            <a:lvl5pPr marL="0" indent="0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sz="1600" b="0" i="0" cap="none" baseline="0">
                <a:solidFill>
                  <a:schemeClr val="bg1"/>
                </a:solidFill>
                <a:latin typeface="+mj-lt"/>
              </a:defRPr>
            </a:lvl5pPr>
            <a:lvl6pPr marL="0" indent="0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sz="1600" b="0" i="0" cap="none" baseline="0">
                <a:solidFill>
                  <a:schemeClr val="bg1"/>
                </a:solidFill>
                <a:latin typeface="+mj-lt"/>
              </a:defRPr>
            </a:lvl6pPr>
            <a:lvl7pPr marL="0" indent="0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sz="1600" b="0" i="0" cap="none" baseline="0">
                <a:solidFill>
                  <a:schemeClr val="bg1"/>
                </a:solidFill>
                <a:latin typeface="+mj-lt"/>
              </a:defRPr>
            </a:lvl7pPr>
            <a:lvl8pPr marL="0" indent="0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sz="1600" b="0" i="0" cap="none" baseline="0">
                <a:solidFill>
                  <a:schemeClr val="bg1"/>
                </a:solidFill>
                <a:latin typeface="+mj-lt"/>
              </a:defRPr>
            </a:lvl8pPr>
            <a:lvl9pPr marL="0" indent="0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sz="1600" b="0" i="0" cap="none" baseline="0">
                <a:solidFill>
                  <a:schemeClr val="bg1"/>
                </a:solidFill>
                <a:latin typeface="+mj-lt"/>
              </a:defRPr>
            </a:lvl9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congue</a:t>
            </a:r>
            <a:endParaRPr lang="en-US" dirty="0"/>
          </a:p>
        </p:txBody>
      </p:sp>
      <p:sp>
        <p:nvSpPr>
          <p:cNvPr id="92" name="Title 46">
            <a:extLst>
              <a:ext uri="{FF2B5EF4-FFF2-40B4-BE49-F238E27FC236}">
                <a16:creationId xmlns:a16="http://schemas.microsoft.com/office/drawing/2014/main" id="{FDA523F6-C48F-F502-726D-351AAB05B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47850" y="609045"/>
            <a:ext cx="8496300" cy="792781"/>
          </a:xfrm>
        </p:spPr>
        <p:txBody>
          <a:bodyPr/>
          <a:lstStyle/>
          <a:p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</a:t>
            </a:r>
            <a:r>
              <a:rPr lang="en-US" dirty="0"/>
              <a:t> </a:t>
            </a:r>
            <a:r>
              <a:rPr lang="en-US" dirty="0" err="1"/>
              <a:t>piscing</a:t>
            </a:r>
            <a:r>
              <a:rPr lang="en-US" dirty="0"/>
              <a:t> </a:t>
            </a:r>
            <a:r>
              <a:rPr lang="en-US" dirty="0" err="1"/>
              <a:t>elit</a:t>
            </a:r>
            <a:endParaRPr lang="en-US" dirty="0"/>
          </a:p>
        </p:txBody>
      </p:sp>
      <p:sp>
        <p:nvSpPr>
          <p:cNvPr id="93" name="Graphic 22">
            <a:extLst>
              <a:ext uri="{FF2B5EF4-FFF2-40B4-BE49-F238E27FC236}">
                <a16:creationId xmlns:a16="http://schemas.microsoft.com/office/drawing/2014/main" id="{9125CF00-9178-3BD9-7FEC-844D8517EAA4}"/>
              </a:ext>
            </a:extLst>
          </p:cNvPr>
          <p:cNvSpPr/>
          <p:nvPr userDrawn="1"/>
        </p:nvSpPr>
        <p:spPr>
          <a:xfrm>
            <a:off x="5986462" y="418025"/>
            <a:ext cx="6205538" cy="701568"/>
          </a:xfrm>
          <a:custGeom>
            <a:avLst/>
            <a:gdLst>
              <a:gd name="connsiteX0" fmla="*/ 0 w 12190679"/>
              <a:gd name="connsiteY0" fmla="*/ 0 h 697763"/>
              <a:gd name="connsiteX1" fmla="*/ 9758504 w 12190679"/>
              <a:gd name="connsiteY1" fmla="*/ 0 h 697763"/>
              <a:gd name="connsiteX2" fmla="*/ 9904562 w 12190679"/>
              <a:gd name="connsiteY2" fmla="*/ 60536 h 697763"/>
              <a:gd name="connsiteX3" fmla="*/ 10481253 w 12190679"/>
              <a:gd name="connsiteY3" fmla="*/ 637227 h 697763"/>
              <a:gd name="connsiteX4" fmla="*/ 10627313 w 12190679"/>
              <a:gd name="connsiteY4" fmla="*/ 697763 h 697763"/>
              <a:gd name="connsiteX5" fmla="*/ 12190680 w 12190679"/>
              <a:gd name="connsiteY5" fmla="*/ 697763 h 697763"/>
              <a:gd name="connsiteX0" fmla="*/ 0 w 12190680"/>
              <a:gd name="connsiteY0" fmla="*/ 3805 h 701568"/>
              <a:gd name="connsiteX1" fmla="*/ 5093193 w 12190680"/>
              <a:gd name="connsiteY1" fmla="*/ 0 h 701568"/>
              <a:gd name="connsiteX2" fmla="*/ 9758504 w 12190680"/>
              <a:gd name="connsiteY2" fmla="*/ 3805 h 701568"/>
              <a:gd name="connsiteX3" fmla="*/ 9904562 w 12190680"/>
              <a:gd name="connsiteY3" fmla="*/ 64341 h 701568"/>
              <a:gd name="connsiteX4" fmla="*/ 10481253 w 12190680"/>
              <a:gd name="connsiteY4" fmla="*/ 641032 h 701568"/>
              <a:gd name="connsiteX5" fmla="*/ 10627313 w 12190680"/>
              <a:gd name="connsiteY5" fmla="*/ 701568 h 701568"/>
              <a:gd name="connsiteX6" fmla="*/ 12190680 w 12190680"/>
              <a:gd name="connsiteY6" fmla="*/ 701568 h 701568"/>
              <a:gd name="connsiteX0" fmla="*/ 0 w 7097487"/>
              <a:gd name="connsiteY0" fmla="*/ 0 h 701568"/>
              <a:gd name="connsiteX1" fmla="*/ 4665311 w 7097487"/>
              <a:gd name="connsiteY1" fmla="*/ 3805 h 701568"/>
              <a:gd name="connsiteX2" fmla="*/ 4811369 w 7097487"/>
              <a:gd name="connsiteY2" fmla="*/ 64341 h 701568"/>
              <a:gd name="connsiteX3" fmla="*/ 5388060 w 7097487"/>
              <a:gd name="connsiteY3" fmla="*/ 641032 h 701568"/>
              <a:gd name="connsiteX4" fmla="*/ 5534120 w 7097487"/>
              <a:gd name="connsiteY4" fmla="*/ 701568 h 701568"/>
              <a:gd name="connsiteX5" fmla="*/ 7097487 w 7097487"/>
              <a:gd name="connsiteY5" fmla="*/ 701568 h 701568"/>
              <a:gd name="connsiteX0" fmla="*/ 0 w 7097487"/>
              <a:gd name="connsiteY0" fmla="*/ 0 h 701568"/>
              <a:gd name="connsiteX1" fmla="*/ 4665311 w 7097487"/>
              <a:gd name="connsiteY1" fmla="*/ 3805 h 701568"/>
              <a:gd name="connsiteX2" fmla="*/ 4811369 w 7097487"/>
              <a:gd name="connsiteY2" fmla="*/ 64341 h 701568"/>
              <a:gd name="connsiteX3" fmla="*/ 5388060 w 7097487"/>
              <a:gd name="connsiteY3" fmla="*/ 641032 h 701568"/>
              <a:gd name="connsiteX4" fmla="*/ 5534120 w 7097487"/>
              <a:gd name="connsiteY4" fmla="*/ 701568 h 701568"/>
              <a:gd name="connsiteX5" fmla="*/ 6205538 w 7097487"/>
              <a:gd name="connsiteY5" fmla="*/ 699575 h 701568"/>
              <a:gd name="connsiteX6" fmla="*/ 7097487 w 7097487"/>
              <a:gd name="connsiteY6" fmla="*/ 701568 h 701568"/>
              <a:gd name="connsiteX0" fmla="*/ 0 w 6205538"/>
              <a:gd name="connsiteY0" fmla="*/ 0 h 701568"/>
              <a:gd name="connsiteX1" fmla="*/ 4665311 w 6205538"/>
              <a:gd name="connsiteY1" fmla="*/ 3805 h 701568"/>
              <a:gd name="connsiteX2" fmla="*/ 4811369 w 6205538"/>
              <a:gd name="connsiteY2" fmla="*/ 64341 h 701568"/>
              <a:gd name="connsiteX3" fmla="*/ 5388060 w 6205538"/>
              <a:gd name="connsiteY3" fmla="*/ 641032 h 701568"/>
              <a:gd name="connsiteX4" fmla="*/ 5534120 w 6205538"/>
              <a:gd name="connsiteY4" fmla="*/ 701568 h 701568"/>
              <a:gd name="connsiteX5" fmla="*/ 6205538 w 6205538"/>
              <a:gd name="connsiteY5" fmla="*/ 699575 h 701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205538" h="701568">
                <a:moveTo>
                  <a:pt x="0" y="0"/>
                </a:moveTo>
                <a:lnTo>
                  <a:pt x="4665311" y="3805"/>
                </a:lnTo>
                <a:cubicBezTo>
                  <a:pt x="4720094" y="3805"/>
                  <a:pt x="4772710" y="25587"/>
                  <a:pt x="4811369" y="64341"/>
                </a:cubicBezTo>
                <a:lnTo>
                  <a:pt x="5388060" y="641032"/>
                </a:lnTo>
                <a:cubicBezTo>
                  <a:pt x="5426816" y="679786"/>
                  <a:pt x="5479336" y="701568"/>
                  <a:pt x="5534120" y="701568"/>
                </a:cubicBezTo>
                <a:lnTo>
                  <a:pt x="6205538" y="699575"/>
                </a:lnTo>
              </a:path>
            </a:pathLst>
          </a:custGeom>
          <a:noFill/>
          <a:ln w="6350" cap="rnd">
            <a:solidFill>
              <a:schemeClr val="tx2">
                <a:alpha val="40000"/>
              </a:schemeClr>
            </a:solidFill>
            <a:prstDash val="solid"/>
            <a:round/>
          </a:ln>
        </p:spPr>
        <p:txBody>
          <a:bodyPr rtlCol="0" anchor="ctr"/>
          <a:lstStyle/>
          <a:p>
            <a:endParaRPr lang="en-US" dirty="0"/>
          </a:p>
        </p:txBody>
      </p:sp>
      <p:cxnSp>
        <p:nvCxnSpPr>
          <p:cNvPr id="94" name="Straight Connector 93">
            <a:extLst>
              <a:ext uri="{FF2B5EF4-FFF2-40B4-BE49-F238E27FC236}">
                <a16:creationId xmlns:a16="http://schemas.microsoft.com/office/drawing/2014/main" id="{27D3AB04-6586-6FA2-CA23-2749ABF6E307}"/>
              </a:ext>
            </a:extLst>
          </p:cNvPr>
          <p:cNvCxnSpPr>
            <a:cxnSpLocks/>
            <a:stCxn id="93" idx="0"/>
          </p:cNvCxnSpPr>
          <p:nvPr userDrawn="1"/>
        </p:nvCxnSpPr>
        <p:spPr>
          <a:xfrm flipH="1">
            <a:off x="0" y="418025"/>
            <a:ext cx="5986462" cy="0"/>
          </a:xfrm>
          <a:prstGeom prst="line">
            <a:avLst/>
          </a:prstGeom>
          <a:ln cap="rnd">
            <a:solidFill>
              <a:schemeClr val="tx1">
                <a:alpha val="35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6" name="Text Placeholder 95">
            <a:extLst>
              <a:ext uri="{FF2B5EF4-FFF2-40B4-BE49-F238E27FC236}">
                <a16:creationId xmlns:a16="http://schemas.microsoft.com/office/drawing/2014/main" id="{4CC8D417-826E-2389-600E-FA0BB4D57E28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58775" y="4511675"/>
            <a:ext cx="2733676" cy="1727363"/>
          </a:xfrm>
          <a:custGeom>
            <a:avLst/>
            <a:gdLst>
              <a:gd name="connsiteX0" fmla="*/ 53093 w 2733676"/>
              <a:gd name="connsiteY0" fmla="*/ 0 h 1727363"/>
              <a:gd name="connsiteX1" fmla="*/ 1464653 w 2733676"/>
              <a:gd name="connsiteY1" fmla="*/ 0 h 1727363"/>
              <a:gd name="connsiteX2" fmla="*/ 1464658 w 2733676"/>
              <a:gd name="connsiteY2" fmla="*/ 1 h 1727363"/>
              <a:gd name="connsiteX3" fmla="*/ 1950378 w 2733676"/>
              <a:gd name="connsiteY3" fmla="*/ 1 h 1727363"/>
              <a:gd name="connsiteX4" fmla="*/ 2290852 w 2733676"/>
              <a:gd name="connsiteY4" fmla="*/ 1 h 1727363"/>
              <a:gd name="connsiteX5" fmla="*/ 2481794 w 2733676"/>
              <a:gd name="connsiteY5" fmla="*/ 1 h 1727363"/>
              <a:gd name="connsiteX6" fmla="*/ 2525958 w 2733676"/>
              <a:gd name="connsiteY6" fmla="*/ 18202 h 1727363"/>
              <a:gd name="connsiteX7" fmla="*/ 2715462 w 2733676"/>
              <a:gd name="connsiteY7" fmla="*/ 207564 h 1727363"/>
              <a:gd name="connsiteX8" fmla="*/ 2733676 w 2733676"/>
              <a:gd name="connsiteY8" fmla="*/ 251695 h 1727363"/>
              <a:gd name="connsiteX9" fmla="*/ 2733676 w 2733676"/>
              <a:gd name="connsiteY9" fmla="*/ 484337 h 1727363"/>
              <a:gd name="connsiteX10" fmla="*/ 2733676 w 2733676"/>
              <a:gd name="connsiteY10" fmla="*/ 964245 h 1727363"/>
              <a:gd name="connsiteX11" fmla="*/ 2733676 w 2733676"/>
              <a:gd name="connsiteY11" fmla="*/ 1674329 h 1727363"/>
              <a:gd name="connsiteX12" fmla="*/ 2680585 w 2733676"/>
              <a:gd name="connsiteY12" fmla="*/ 1727363 h 1727363"/>
              <a:gd name="connsiteX13" fmla="*/ 53093 w 2733676"/>
              <a:gd name="connsiteY13" fmla="*/ 1727363 h 1727363"/>
              <a:gd name="connsiteX14" fmla="*/ 0 w 2733676"/>
              <a:gd name="connsiteY14" fmla="*/ 1674329 h 1727363"/>
              <a:gd name="connsiteX15" fmla="*/ 0 w 2733676"/>
              <a:gd name="connsiteY15" fmla="*/ 1243026 h 1727363"/>
              <a:gd name="connsiteX16" fmla="*/ 0 w 2733676"/>
              <a:gd name="connsiteY16" fmla="*/ 484337 h 1727363"/>
              <a:gd name="connsiteX17" fmla="*/ 0 w 2733676"/>
              <a:gd name="connsiteY17" fmla="*/ 53035 h 1727363"/>
              <a:gd name="connsiteX18" fmla="*/ 53093 w 2733676"/>
              <a:gd name="connsiteY18" fmla="*/ 0 h 17273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733676" h="1727363">
                <a:moveTo>
                  <a:pt x="53093" y="0"/>
                </a:moveTo>
                <a:lnTo>
                  <a:pt x="1464653" y="0"/>
                </a:lnTo>
                <a:lnTo>
                  <a:pt x="1464658" y="1"/>
                </a:lnTo>
                <a:lnTo>
                  <a:pt x="1950378" y="1"/>
                </a:lnTo>
                <a:lnTo>
                  <a:pt x="2290852" y="1"/>
                </a:lnTo>
                <a:lnTo>
                  <a:pt x="2481794" y="1"/>
                </a:lnTo>
                <a:cubicBezTo>
                  <a:pt x="2498387" y="1"/>
                  <a:pt x="2514232" y="6608"/>
                  <a:pt x="2525958" y="18202"/>
                </a:cubicBezTo>
                <a:lnTo>
                  <a:pt x="2715462" y="207564"/>
                </a:lnTo>
                <a:cubicBezTo>
                  <a:pt x="2727189" y="219282"/>
                  <a:pt x="2733676" y="235115"/>
                  <a:pt x="2733676" y="251695"/>
                </a:cubicBezTo>
                <a:lnTo>
                  <a:pt x="2733676" y="484337"/>
                </a:lnTo>
                <a:lnTo>
                  <a:pt x="2733676" y="964245"/>
                </a:lnTo>
                <a:lnTo>
                  <a:pt x="2733676" y="1674329"/>
                </a:lnTo>
                <a:cubicBezTo>
                  <a:pt x="2733676" y="1703619"/>
                  <a:pt x="2709906" y="1727363"/>
                  <a:pt x="2680585" y="1727363"/>
                </a:cubicBezTo>
                <a:lnTo>
                  <a:pt x="53093" y="1727363"/>
                </a:lnTo>
                <a:cubicBezTo>
                  <a:pt x="23770" y="1727363"/>
                  <a:pt x="0" y="1703619"/>
                  <a:pt x="0" y="1674329"/>
                </a:cubicBezTo>
                <a:lnTo>
                  <a:pt x="0" y="1243026"/>
                </a:lnTo>
                <a:lnTo>
                  <a:pt x="0" y="484337"/>
                </a:lnTo>
                <a:lnTo>
                  <a:pt x="0" y="53035"/>
                </a:lnTo>
                <a:cubicBezTo>
                  <a:pt x="0" y="23744"/>
                  <a:pt x="23770" y="0"/>
                  <a:pt x="53093" y="0"/>
                </a:cubicBezTo>
                <a:close/>
              </a:path>
            </a:pathLst>
          </a:custGeom>
          <a:solidFill>
            <a:srgbClr val="FFFFFF"/>
          </a:solidFill>
        </p:spPr>
        <p:txBody>
          <a:bodyPr wrap="square" lIns="180000" tIns="216000" rIns="180000">
            <a:noAutofit/>
          </a:bodyPr>
          <a:lstStyle>
            <a:lvl1pPr marL="0" indent="0">
              <a:lnSpc>
                <a:spcPct val="110000"/>
              </a:lnSpc>
              <a:spcAft>
                <a:spcPts val="800"/>
              </a:spcAft>
              <a:buFont typeface="Arial" panose="020B0604020202020204" pitchFamily="34" charset="0"/>
              <a:buNone/>
              <a:defRPr lang="en-US" sz="1000" kern="1200" dirty="0" smtClean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1pPr>
            <a:lvl2pPr marL="285750" indent="-285750" algn="l" defTabSz="914400" rtl="0" eaLnBrk="1" latinLnBrk="0" hangingPunct="1">
              <a:lnSpc>
                <a:spcPct val="110000"/>
              </a:lnSpc>
              <a:spcAft>
                <a:spcPts val="800"/>
              </a:spcAft>
              <a:buClr>
                <a:srgbClr val="3D4955"/>
              </a:buClr>
              <a:buSzPct val="125000"/>
              <a:buFont typeface="Arial" panose="020B0604020202020204" pitchFamily="34" charset="0"/>
              <a:buBlip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</a:buBlip>
              <a:defRPr lang="en-US" sz="1000" kern="1200" dirty="0" smtClean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2pPr>
            <a:lvl3pPr marL="285750" indent="-285750" algn="l" defTabSz="914400" rtl="0" eaLnBrk="1" latinLnBrk="0" hangingPunct="1">
              <a:lnSpc>
                <a:spcPct val="110000"/>
              </a:lnSpc>
              <a:spcAft>
                <a:spcPts val="800"/>
              </a:spcAft>
              <a:buClr>
                <a:srgbClr val="3D4955"/>
              </a:buClr>
              <a:buSzPct val="125000"/>
              <a:buFont typeface="Arial" panose="020B0604020202020204" pitchFamily="34" charset="0"/>
              <a:buBlip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</a:buBlip>
              <a:defRPr lang="en-US" sz="1000" kern="1200" dirty="0" smtClean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3pPr>
            <a:lvl4pPr marL="285750" indent="-285750" algn="l" defTabSz="914400" rtl="0" eaLnBrk="1" latinLnBrk="0" hangingPunct="1">
              <a:lnSpc>
                <a:spcPct val="110000"/>
              </a:lnSpc>
              <a:spcAft>
                <a:spcPts val="800"/>
              </a:spcAft>
              <a:buClr>
                <a:srgbClr val="3D4955"/>
              </a:buClr>
              <a:buSzPct val="125000"/>
              <a:buBlip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</a:buBlip>
              <a:defRPr lang="en-US" sz="1000" kern="1200" dirty="0" smtClean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4pPr>
            <a:lvl5pPr marL="285750" indent="-285750" algn="l" defTabSz="914400" rtl="0" eaLnBrk="1" latinLnBrk="0" hangingPunct="1">
              <a:lnSpc>
                <a:spcPct val="110000"/>
              </a:lnSpc>
              <a:spcAft>
                <a:spcPts val="800"/>
              </a:spcAft>
              <a:buClr>
                <a:srgbClr val="3D4955"/>
              </a:buClr>
              <a:buSzPct val="125000"/>
              <a:buFont typeface="Arial" panose="020B0604020202020204" pitchFamily="34" charset="0"/>
              <a:buBlip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</a:buBlip>
              <a:defRPr lang="en-US" sz="1000" kern="1200" dirty="0" smtClean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5pPr>
            <a:lvl6pPr marL="285750" indent="-285750" algn="l" defTabSz="914400" rtl="0" eaLnBrk="1" latinLnBrk="0" hangingPunct="1">
              <a:lnSpc>
                <a:spcPct val="110000"/>
              </a:lnSpc>
              <a:spcAft>
                <a:spcPts val="800"/>
              </a:spcAft>
              <a:buClr>
                <a:srgbClr val="3D4955"/>
              </a:buClr>
              <a:buSzPct val="125000"/>
              <a:buFont typeface="Arial" panose="020B0604020202020204" pitchFamily="34" charset="0"/>
              <a:buBlip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</a:buBlip>
              <a:defRPr lang="en-US" sz="1000" kern="1200" dirty="0" smtClean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6pPr>
            <a:lvl7pPr marL="285750" indent="-285750" algn="l" defTabSz="914400" rtl="0" eaLnBrk="1" latinLnBrk="0" hangingPunct="1">
              <a:lnSpc>
                <a:spcPct val="110000"/>
              </a:lnSpc>
              <a:spcAft>
                <a:spcPts val="800"/>
              </a:spcAft>
              <a:buClr>
                <a:srgbClr val="3D4955"/>
              </a:buClr>
              <a:buSzPct val="125000"/>
              <a:buFont typeface="Arial" panose="020B0604020202020204" pitchFamily="34" charset="0"/>
              <a:buBlip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</a:buBlip>
              <a:defRPr lang="en-US" sz="1000" kern="1200" dirty="0" smtClean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7pPr>
            <a:lvl8pPr marL="285750" indent="-285750" algn="l" defTabSz="914400" rtl="0" eaLnBrk="1" latinLnBrk="0" hangingPunct="1">
              <a:lnSpc>
                <a:spcPct val="110000"/>
              </a:lnSpc>
              <a:spcAft>
                <a:spcPts val="800"/>
              </a:spcAft>
              <a:buClr>
                <a:srgbClr val="3D4955"/>
              </a:buClr>
              <a:buSzPct val="125000"/>
              <a:buFont typeface="Arial" panose="020B0604020202020204" pitchFamily="34" charset="0"/>
              <a:buBlip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</a:buBlip>
              <a:defRPr lang="en-US" sz="1000" kern="1200" dirty="0" smtClean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8pPr>
            <a:lvl9pPr marL="285750" indent="-285750" algn="l" defTabSz="914400" rtl="0" eaLnBrk="1" latinLnBrk="0" hangingPunct="1">
              <a:lnSpc>
                <a:spcPct val="110000"/>
              </a:lnSpc>
              <a:spcAft>
                <a:spcPts val="800"/>
              </a:spcAft>
              <a:buClr>
                <a:srgbClr val="3D4955"/>
              </a:buClr>
              <a:buSzPct val="125000"/>
              <a:buFont typeface="Arial" panose="020B0604020202020204" pitchFamily="34" charset="0"/>
              <a:buBlip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</a:buBlip>
              <a:defRPr lang="pt-PT" sz="1000" kern="1200" dirty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9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Cras </a:t>
            </a:r>
            <a:r>
              <a:rPr lang="en-US" dirty="0" err="1"/>
              <a:t>tortor</a:t>
            </a:r>
            <a:r>
              <a:rPr lang="en-US" dirty="0"/>
              <a:t> </a:t>
            </a:r>
            <a:r>
              <a:rPr lang="en-US" dirty="0" err="1"/>
              <a:t>nunc</a:t>
            </a:r>
            <a:r>
              <a:rPr lang="en-US" dirty="0"/>
              <a:t>, </a:t>
            </a:r>
            <a:r>
              <a:rPr lang="en-US" dirty="0" err="1"/>
              <a:t>efficitur</a:t>
            </a:r>
            <a:r>
              <a:rPr lang="en-US" dirty="0"/>
              <a:t> ac ex </a:t>
            </a:r>
            <a:r>
              <a:rPr lang="en-US" dirty="0" err="1"/>
              <a:t>egestas</a:t>
            </a:r>
            <a:r>
              <a:rPr lang="en-US" dirty="0"/>
              <a:t>, </a:t>
            </a:r>
            <a:r>
              <a:rPr lang="en-US" dirty="0" err="1"/>
              <a:t>aliquet</a:t>
            </a:r>
            <a:r>
              <a:rPr lang="en-US" dirty="0"/>
              <a:t> </a:t>
            </a:r>
            <a:r>
              <a:rPr lang="en-US" dirty="0" err="1"/>
              <a:t>ultrices</a:t>
            </a:r>
            <a:r>
              <a:rPr lang="en-US" dirty="0"/>
              <a:t> </a:t>
            </a:r>
            <a:r>
              <a:rPr lang="en-US" dirty="0" err="1"/>
              <a:t>tortor</a:t>
            </a:r>
            <a:r>
              <a:rPr lang="en-US" dirty="0"/>
              <a:t>. Vestibulum ante ipsum </a:t>
            </a:r>
            <a:r>
              <a:rPr lang="en-US" dirty="0" err="1"/>
              <a:t>primis</a:t>
            </a:r>
            <a:r>
              <a:rPr lang="en-US" dirty="0"/>
              <a:t> in </a:t>
            </a:r>
            <a:r>
              <a:rPr lang="en-US" dirty="0" err="1"/>
              <a:t>faucig</a:t>
            </a:r>
            <a:r>
              <a:rPr lang="en-US" dirty="0"/>
              <a:t>. </a:t>
            </a:r>
          </a:p>
          <a:p>
            <a:pPr lvl="1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</a:t>
            </a:r>
            <a:r>
              <a:rPr lang="en-US" dirty="0"/>
              <a:t> </a:t>
            </a:r>
            <a:r>
              <a:rPr lang="en-US" dirty="0" err="1"/>
              <a:t>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Maecenas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. </a:t>
            </a:r>
          </a:p>
        </p:txBody>
      </p:sp>
      <p:sp>
        <p:nvSpPr>
          <p:cNvPr id="109" name="Picture Placeholder 108">
            <a:extLst>
              <a:ext uri="{FF2B5EF4-FFF2-40B4-BE49-F238E27FC236}">
                <a16:creationId xmlns:a16="http://schemas.microsoft.com/office/drawing/2014/main" id="{D259A60E-5C45-E243-9597-A5A5961B1F4D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3281363" y="1675117"/>
            <a:ext cx="2730715" cy="3205474"/>
          </a:xfrm>
          <a:custGeom>
            <a:avLst/>
            <a:gdLst>
              <a:gd name="connsiteX0" fmla="*/ 53035 w 2730715"/>
              <a:gd name="connsiteY0" fmla="*/ 0 h 3205474"/>
              <a:gd name="connsiteX1" fmla="*/ 1463066 w 2730715"/>
              <a:gd name="connsiteY1" fmla="*/ 0 h 3205474"/>
              <a:gd name="connsiteX2" fmla="*/ 1463071 w 2730715"/>
              <a:gd name="connsiteY2" fmla="*/ 1 h 3205474"/>
              <a:gd name="connsiteX3" fmla="*/ 1948265 w 2730715"/>
              <a:gd name="connsiteY3" fmla="*/ 1 h 3205474"/>
              <a:gd name="connsiteX4" fmla="*/ 2288371 w 2730715"/>
              <a:gd name="connsiteY4" fmla="*/ 1 h 3205474"/>
              <a:gd name="connsiteX5" fmla="*/ 2479106 w 2730715"/>
              <a:gd name="connsiteY5" fmla="*/ 1 h 3205474"/>
              <a:gd name="connsiteX6" fmla="*/ 2523222 w 2730715"/>
              <a:gd name="connsiteY6" fmla="*/ 18202 h 3205474"/>
              <a:gd name="connsiteX7" fmla="*/ 2712521 w 2730715"/>
              <a:gd name="connsiteY7" fmla="*/ 207564 h 3205474"/>
              <a:gd name="connsiteX8" fmla="*/ 2730715 w 2730715"/>
              <a:gd name="connsiteY8" fmla="*/ 251695 h 3205474"/>
              <a:gd name="connsiteX9" fmla="*/ 2730715 w 2730715"/>
              <a:gd name="connsiteY9" fmla="*/ 484337 h 3205474"/>
              <a:gd name="connsiteX10" fmla="*/ 2730715 w 2730715"/>
              <a:gd name="connsiteY10" fmla="*/ 964245 h 3205474"/>
              <a:gd name="connsiteX11" fmla="*/ 2730715 w 2730715"/>
              <a:gd name="connsiteY11" fmla="*/ 1394346 h 3205474"/>
              <a:gd name="connsiteX12" fmla="*/ 2730715 w 2730715"/>
              <a:gd name="connsiteY12" fmla="*/ 1674329 h 3205474"/>
              <a:gd name="connsiteX13" fmla="*/ 2730715 w 2730715"/>
              <a:gd name="connsiteY13" fmla="*/ 1687287 h 3205474"/>
              <a:gd name="connsiteX14" fmla="*/ 2730715 w 2730715"/>
              <a:gd name="connsiteY14" fmla="*/ 2291585 h 3205474"/>
              <a:gd name="connsiteX15" fmla="*/ 2730715 w 2730715"/>
              <a:gd name="connsiteY15" fmla="*/ 3185718 h 3205474"/>
              <a:gd name="connsiteX16" fmla="*/ 2724216 w 2730715"/>
              <a:gd name="connsiteY16" fmla="*/ 3205474 h 3205474"/>
              <a:gd name="connsiteX17" fmla="*/ 6499 w 2730715"/>
              <a:gd name="connsiteY17" fmla="*/ 3205474 h 3205474"/>
              <a:gd name="connsiteX18" fmla="*/ 0 w 2730715"/>
              <a:gd name="connsiteY18" fmla="*/ 3185718 h 3205474"/>
              <a:gd name="connsiteX19" fmla="*/ 0 w 2730715"/>
              <a:gd name="connsiteY19" fmla="*/ 2642624 h 3205474"/>
              <a:gd name="connsiteX20" fmla="*/ 0 w 2730715"/>
              <a:gd name="connsiteY20" fmla="*/ 1687287 h 3205474"/>
              <a:gd name="connsiteX21" fmla="*/ 0 w 2730715"/>
              <a:gd name="connsiteY21" fmla="*/ 1674329 h 3205474"/>
              <a:gd name="connsiteX22" fmla="*/ 0 w 2730715"/>
              <a:gd name="connsiteY22" fmla="*/ 1243026 h 3205474"/>
              <a:gd name="connsiteX23" fmla="*/ 0 w 2730715"/>
              <a:gd name="connsiteY23" fmla="*/ 1144194 h 3205474"/>
              <a:gd name="connsiteX24" fmla="*/ 0 w 2730715"/>
              <a:gd name="connsiteY24" fmla="*/ 484337 h 3205474"/>
              <a:gd name="connsiteX25" fmla="*/ 0 w 2730715"/>
              <a:gd name="connsiteY25" fmla="*/ 53035 h 3205474"/>
              <a:gd name="connsiteX26" fmla="*/ 53035 w 2730715"/>
              <a:gd name="connsiteY26" fmla="*/ 0 h 3205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2730715" h="3205474">
                <a:moveTo>
                  <a:pt x="53035" y="0"/>
                </a:moveTo>
                <a:lnTo>
                  <a:pt x="1463066" y="0"/>
                </a:lnTo>
                <a:lnTo>
                  <a:pt x="1463071" y="1"/>
                </a:lnTo>
                <a:lnTo>
                  <a:pt x="1948265" y="1"/>
                </a:lnTo>
                <a:lnTo>
                  <a:pt x="2288371" y="1"/>
                </a:lnTo>
                <a:lnTo>
                  <a:pt x="2479106" y="1"/>
                </a:lnTo>
                <a:cubicBezTo>
                  <a:pt x="2495681" y="1"/>
                  <a:pt x="2511509" y="6608"/>
                  <a:pt x="2523222" y="18202"/>
                </a:cubicBezTo>
                <a:lnTo>
                  <a:pt x="2712521" y="207564"/>
                </a:lnTo>
                <a:cubicBezTo>
                  <a:pt x="2724235" y="219282"/>
                  <a:pt x="2730715" y="235115"/>
                  <a:pt x="2730715" y="251695"/>
                </a:cubicBezTo>
                <a:lnTo>
                  <a:pt x="2730715" y="484337"/>
                </a:lnTo>
                <a:lnTo>
                  <a:pt x="2730715" y="964245"/>
                </a:lnTo>
                <a:lnTo>
                  <a:pt x="2730715" y="1394346"/>
                </a:lnTo>
                <a:lnTo>
                  <a:pt x="2730715" y="1674329"/>
                </a:lnTo>
                <a:lnTo>
                  <a:pt x="2730715" y="1687287"/>
                </a:lnTo>
                <a:lnTo>
                  <a:pt x="2730715" y="2291585"/>
                </a:lnTo>
                <a:lnTo>
                  <a:pt x="2730715" y="3185718"/>
                </a:lnTo>
                <a:lnTo>
                  <a:pt x="2724216" y="3205474"/>
                </a:lnTo>
                <a:lnTo>
                  <a:pt x="6499" y="3205474"/>
                </a:lnTo>
                <a:lnTo>
                  <a:pt x="0" y="3185718"/>
                </a:lnTo>
                <a:lnTo>
                  <a:pt x="0" y="2642624"/>
                </a:lnTo>
                <a:lnTo>
                  <a:pt x="0" y="1687287"/>
                </a:lnTo>
                <a:lnTo>
                  <a:pt x="0" y="1674329"/>
                </a:lnTo>
                <a:lnTo>
                  <a:pt x="0" y="1243026"/>
                </a:lnTo>
                <a:lnTo>
                  <a:pt x="0" y="1144194"/>
                </a:lnTo>
                <a:lnTo>
                  <a:pt x="0" y="484337"/>
                </a:lnTo>
                <a:lnTo>
                  <a:pt x="0" y="53035"/>
                </a:lnTo>
                <a:cubicBezTo>
                  <a:pt x="0" y="23744"/>
                  <a:pt x="23744" y="0"/>
                  <a:pt x="53035" y="0"/>
                </a:cubicBezTo>
                <a:close/>
              </a:path>
            </a:pathLst>
          </a:custGeom>
          <a:solidFill>
            <a:schemeClr val="bg2">
              <a:lumMod val="75000"/>
            </a:schemeClr>
          </a:solidFill>
        </p:spPr>
        <p:txBody>
          <a:bodyPr wrap="square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1pPr>
            <a:lvl2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2pPr>
            <a:lvl3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3pPr>
            <a:lvl4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4pPr>
            <a:lvl5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5pPr>
            <a:lvl6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6pPr>
            <a:lvl7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7pPr>
            <a:lvl8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8pPr>
            <a:lvl9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9pPr>
          </a:lstStyle>
          <a:p>
            <a:r>
              <a:rPr lang="fr-FR"/>
              <a:t>Cliquez sur l'icône pour ajouter une image</a:t>
            </a:r>
            <a:endParaRPr lang="pt-PT" dirty="0"/>
          </a:p>
        </p:txBody>
      </p:sp>
      <p:sp>
        <p:nvSpPr>
          <p:cNvPr id="110" name="Text Placeholder 34">
            <a:extLst>
              <a:ext uri="{FF2B5EF4-FFF2-40B4-BE49-F238E27FC236}">
                <a16:creationId xmlns:a16="http://schemas.microsoft.com/office/drawing/2014/main" id="{66DF60EF-77C3-E0FE-5595-8F34C9DFA47D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3281362" y="3611422"/>
            <a:ext cx="2730715" cy="1302575"/>
          </a:xfrm>
          <a:gradFill>
            <a:gsLst>
              <a:gs pos="0">
                <a:schemeClr val="tx1"/>
              </a:gs>
              <a:gs pos="46000">
                <a:srgbClr val="010102">
                  <a:alpha val="90000"/>
                </a:srgbClr>
              </a:gs>
              <a:gs pos="100000">
                <a:schemeClr val="tx1">
                  <a:alpha val="0"/>
                </a:schemeClr>
              </a:gs>
            </a:gsLst>
            <a:lin ang="16200000" scaled="0"/>
          </a:gradFill>
        </p:spPr>
        <p:txBody>
          <a:bodyPr lIns="180000" tIns="0" rIns="108000" bIns="576000" anchor="b">
            <a:noAutofit/>
          </a:bodyPr>
          <a:lstStyle>
            <a:lvl1pPr marL="0" indent="0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sz="1600" b="0" i="0" cap="none" baseline="0">
                <a:solidFill>
                  <a:schemeClr val="bg1"/>
                </a:solidFill>
                <a:latin typeface="+mj-lt"/>
              </a:defRPr>
            </a:lvl1pPr>
            <a:lvl2pPr marL="0" indent="0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sz="1600" b="0" i="0" cap="none" baseline="0">
                <a:solidFill>
                  <a:schemeClr val="bg1"/>
                </a:solidFill>
                <a:latin typeface="+mj-lt"/>
              </a:defRPr>
            </a:lvl2pPr>
            <a:lvl3pPr marL="0" indent="0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sz="1600" b="0" i="0" cap="none" baseline="0">
                <a:solidFill>
                  <a:schemeClr val="bg1"/>
                </a:solidFill>
                <a:latin typeface="+mj-lt"/>
              </a:defRPr>
            </a:lvl3pPr>
            <a:lvl4pPr marL="0" indent="0">
              <a:lnSpc>
                <a:spcPct val="92000"/>
              </a:lnSpc>
              <a:spcAft>
                <a:spcPts val="0"/>
              </a:spcAft>
              <a:buNone/>
              <a:defRPr sz="1600" b="0" i="0" cap="none" baseline="0">
                <a:solidFill>
                  <a:schemeClr val="bg1"/>
                </a:solidFill>
                <a:latin typeface="+mj-lt"/>
              </a:defRPr>
            </a:lvl4pPr>
            <a:lvl5pPr marL="0" indent="0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sz="1600" b="0" i="0" cap="none" baseline="0">
                <a:solidFill>
                  <a:schemeClr val="bg1"/>
                </a:solidFill>
                <a:latin typeface="+mj-lt"/>
              </a:defRPr>
            </a:lvl5pPr>
            <a:lvl6pPr marL="0" indent="0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sz="1600" b="0" i="0" cap="none" baseline="0">
                <a:solidFill>
                  <a:schemeClr val="bg1"/>
                </a:solidFill>
                <a:latin typeface="+mj-lt"/>
              </a:defRPr>
            </a:lvl6pPr>
            <a:lvl7pPr marL="0" indent="0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sz="1600" b="0" i="0" cap="none" baseline="0">
                <a:solidFill>
                  <a:schemeClr val="bg1"/>
                </a:solidFill>
                <a:latin typeface="+mj-lt"/>
              </a:defRPr>
            </a:lvl7pPr>
            <a:lvl8pPr marL="0" indent="0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sz="1600" b="0" i="0" cap="none" baseline="0">
                <a:solidFill>
                  <a:schemeClr val="bg1"/>
                </a:solidFill>
                <a:latin typeface="+mj-lt"/>
              </a:defRPr>
            </a:lvl8pPr>
            <a:lvl9pPr marL="0" indent="0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sz="1600" b="0" i="0" cap="none" baseline="0">
                <a:solidFill>
                  <a:schemeClr val="bg1"/>
                </a:solidFill>
                <a:latin typeface="+mj-lt"/>
              </a:defRPr>
            </a:lvl9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congue</a:t>
            </a:r>
            <a:endParaRPr lang="en-US" dirty="0"/>
          </a:p>
        </p:txBody>
      </p:sp>
      <p:sp>
        <p:nvSpPr>
          <p:cNvPr id="111" name="Text Placeholder 110">
            <a:extLst>
              <a:ext uri="{FF2B5EF4-FFF2-40B4-BE49-F238E27FC236}">
                <a16:creationId xmlns:a16="http://schemas.microsoft.com/office/drawing/2014/main" id="{4554BD53-C394-0568-0071-C0A998CB8F48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3278401" y="4511675"/>
            <a:ext cx="2733676" cy="1727363"/>
          </a:xfrm>
          <a:custGeom>
            <a:avLst/>
            <a:gdLst>
              <a:gd name="connsiteX0" fmla="*/ 53093 w 2733676"/>
              <a:gd name="connsiteY0" fmla="*/ 0 h 1727363"/>
              <a:gd name="connsiteX1" fmla="*/ 1464653 w 2733676"/>
              <a:gd name="connsiteY1" fmla="*/ 0 h 1727363"/>
              <a:gd name="connsiteX2" fmla="*/ 1464658 w 2733676"/>
              <a:gd name="connsiteY2" fmla="*/ 1 h 1727363"/>
              <a:gd name="connsiteX3" fmla="*/ 1950378 w 2733676"/>
              <a:gd name="connsiteY3" fmla="*/ 1 h 1727363"/>
              <a:gd name="connsiteX4" fmla="*/ 2290852 w 2733676"/>
              <a:gd name="connsiteY4" fmla="*/ 1 h 1727363"/>
              <a:gd name="connsiteX5" fmla="*/ 2481794 w 2733676"/>
              <a:gd name="connsiteY5" fmla="*/ 1 h 1727363"/>
              <a:gd name="connsiteX6" fmla="*/ 2525958 w 2733676"/>
              <a:gd name="connsiteY6" fmla="*/ 18202 h 1727363"/>
              <a:gd name="connsiteX7" fmla="*/ 2715462 w 2733676"/>
              <a:gd name="connsiteY7" fmla="*/ 207564 h 1727363"/>
              <a:gd name="connsiteX8" fmla="*/ 2733676 w 2733676"/>
              <a:gd name="connsiteY8" fmla="*/ 251695 h 1727363"/>
              <a:gd name="connsiteX9" fmla="*/ 2733676 w 2733676"/>
              <a:gd name="connsiteY9" fmla="*/ 484337 h 1727363"/>
              <a:gd name="connsiteX10" fmla="*/ 2733676 w 2733676"/>
              <a:gd name="connsiteY10" fmla="*/ 964245 h 1727363"/>
              <a:gd name="connsiteX11" fmla="*/ 2733676 w 2733676"/>
              <a:gd name="connsiteY11" fmla="*/ 1674329 h 1727363"/>
              <a:gd name="connsiteX12" fmla="*/ 2680585 w 2733676"/>
              <a:gd name="connsiteY12" fmla="*/ 1727363 h 1727363"/>
              <a:gd name="connsiteX13" fmla="*/ 53093 w 2733676"/>
              <a:gd name="connsiteY13" fmla="*/ 1727363 h 1727363"/>
              <a:gd name="connsiteX14" fmla="*/ 0 w 2733676"/>
              <a:gd name="connsiteY14" fmla="*/ 1674329 h 1727363"/>
              <a:gd name="connsiteX15" fmla="*/ 0 w 2733676"/>
              <a:gd name="connsiteY15" fmla="*/ 1243026 h 1727363"/>
              <a:gd name="connsiteX16" fmla="*/ 0 w 2733676"/>
              <a:gd name="connsiteY16" fmla="*/ 484337 h 1727363"/>
              <a:gd name="connsiteX17" fmla="*/ 0 w 2733676"/>
              <a:gd name="connsiteY17" fmla="*/ 53035 h 1727363"/>
              <a:gd name="connsiteX18" fmla="*/ 53093 w 2733676"/>
              <a:gd name="connsiteY18" fmla="*/ 0 h 17273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733676" h="1727363">
                <a:moveTo>
                  <a:pt x="53093" y="0"/>
                </a:moveTo>
                <a:lnTo>
                  <a:pt x="1464653" y="0"/>
                </a:lnTo>
                <a:lnTo>
                  <a:pt x="1464658" y="1"/>
                </a:lnTo>
                <a:lnTo>
                  <a:pt x="1950378" y="1"/>
                </a:lnTo>
                <a:lnTo>
                  <a:pt x="2290852" y="1"/>
                </a:lnTo>
                <a:lnTo>
                  <a:pt x="2481794" y="1"/>
                </a:lnTo>
                <a:cubicBezTo>
                  <a:pt x="2498387" y="1"/>
                  <a:pt x="2514232" y="6608"/>
                  <a:pt x="2525958" y="18202"/>
                </a:cubicBezTo>
                <a:lnTo>
                  <a:pt x="2715462" y="207564"/>
                </a:lnTo>
                <a:cubicBezTo>
                  <a:pt x="2727189" y="219282"/>
                  <a:pt x="2733676" y="235115"/>
                  <a:pt x="2733676" y="251695"/>
                </a:cubicBezTo>
                <a:lnTo>
                  <a:pt x="2733676" y="484337"/>
                </a:lnTo>
                <a:lnTo>
                  <a:pt x="2733676" y="964245"/>
                </a:lnTo>
                <a:lnTo>
                  <a:pt x="2733676" y="1674329"/>
                </a:lnTo>
                <a:cubicBezTo>
                  <a:pt x="2733676" y="1703619"/>
                  <a:pt x="2709906" y="1727363"/>
                  <a:pt x="2680585" y="1727363"/>
                </a:cubicBezTo>
                <a:lnTo>
                  <a:pt x="53093" y="1727363"/>
                </a:lnTo>
                <a:cubicBezTo>
                  <a:pt x="23770" y="1727363"/>
                  <a:pt x="0" y="1703619"/>
                  <a:pt x="0" y="1674329"/>
                </a:cubicBezTo>
                <a:lnTo>
                  <a:pt x="0" y="1243026"/>
                </a:lnTo>
                <a:lnTo>
                  <a:pt x="0" y="484337"/>
                </a:lnTo>
                <a:lnTo>
                  <a:pt x="0" y="53035"/>
                </a:lnTo>
                <a:cubicBezTo>
                  <a:pt x="0" y="23744"/>
                  <a:pt x="23770" y="0"/>
                  <a:pt x="53093" y="0"/>
                </a:cubicBezTo>
                <a:close/>
              </a:path>
            </a:pathLst>
          </a:custGeom>
          <a:solidFill>
            <a:srgbClr val="FFFFFF"/>
          </a:solidFill>
        </p:spPr>
        <p:txBody>
          <a:bodyPr wrap="square" lIns="180000" tIns="216000" rIns="180000">
            <a:noAutofit/>
          </a:bodyPr>
          <a:lstStyle>
            <a:lvl1pPr marL="0" indent="0">
              <a:lnSpc>
                <a:spcPct val="110000"/>
              </a:lnSpc>
              <a:spcAft>
                <a:spcPts val="800"/>
              </a:spcAft>
              <a:buFont typeface="Arial" panose="020B0604020202020204" pitchFamily="34" charset="0"/>
              <a:buNone/>
              <a:defRPr lang="en-US" sz="1000" kern="1200" dirty="0" smtClean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1pPr>
            <a:lvl2pPr marL="285750" indent="-285750" algn="l" defTabSz="914400" rtl="0" eaLnBrk="1" latinLnBrk="0" hangingPunct="1">
              <a:lnSpc>
                <a:spcPct val="110000"/>
              </a:lnSpc>
              <a:spcAft>
                <a:spcPts val="800"/>
              </a:spcAft>
              <a:buClr>
                <a:srgbClr val="3D4955"/>
              </a:buClr>
              <a:buSzPct val="125000"/>
              <a:buFont typeface="Arial" panose="020B0604020202020204" pitchFamily="34" charset="0"/>
              <a:buBlip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</a:buBlip>
              <a:defRPr lang="en-US" sz="1000" kern="1200" dirty="0" smtClean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2pPr>
            <a:lvl3pPr marL="285750" indent="-285750" algn="l" defTabSz="914400" rtl="0" eaLnBrk="1" latinLnBrk="0" hangingPunct="1">
              <a:lnSpc>
                <a:spcPct val="110000"/>
              </a:lnSpc>
              <a:spcAft>
                <a:spcPts val="800"/>
              </a:spcAft>
              <a:buClr>
                <a:srgbClr val="3D4955"/>
              </a:buClr>
              <a:buSzPct val="125000"/>
              <a:buFont typeface="Arial" panose="020B0604020202020204" pitchFamily="34" charset="0"/>
              <a:buBlip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</a:buBlip>
              <a:defRPr lang="en-US" sz="1000" kern="1200" dirty="0" smtClean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3pPr>
            <a:lvl4pPr marL="285750" indent="-285750" algn="l" defTabSz="914400" rtl="0" eaLnBrk="1" latinLnBrk="0" hangingPunct="1">
              <a:lnSpc>
                <a:spcPct val="110000"/>
              </a:lnSpc>
              <a:spcAft>
                <a:spcPts val="800"/>
              </a:spcAft>
              <a:buClr>
                <a:srgbClr val="3D4955"/>
              </a:buClr>
              <a:buSzPct val="125000"/>
              <a:buBlip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</a:buBlip>
              <a:defRPr lang="en-US" sz="1000" kern="1200" dirty="0" smtClean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4pPr>
            <a:lvl5pPr marL="285750" indent="-285750" algn="l" defTabSz="914400" rtl="0" eaLnBrk="1" latinLnBrk="0" hangingPunct="1">
              <a:lnSpc>
                <a:spcPct val="110000"/>
              </a:lnSpc>
              <a:spcAft>
                <a:spcPts val="800"/>
              </a:spcAft>
              <a:buClr>
                <a:srgbClr val="3D4955"/>
              </a:buClr>
              <a:buSzPct val="125000"/>
              <a:buFont typeface="Arial" panose="020B0604020202020204" pitchFamily="34" charset="0"/>
              <a:buBlip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</a:buBlip>
              <a:defRPr lang="en-US" sz="1000" kern="1200" dirty="0" smtClean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5pPr>
            <a:lvl6pPr marL="285750" indent="-285750" algn="l" defTabSz="914400" rtl="0" eaLnBrk="1" latinLnBrk="0" hangingPunct="1">
              <a:lnSpc>
                <a:spcPct val="110000"/>
              </a:lnSpc>
              <a:spcAft>
                <a:spcPts val="800"/>
              </a:spcAft>
              <a:buClr>
                <a:srgbClr val="3D4955"/>
              </a:buClr>
              <a:buSzPct val="125000"/>
              <a:buFont typeface="Arial" panose="020B0604020202020204" pitchFamily="34" charset="0"/>
              <a:buBlip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</a:buBlip>
              <a:defRPr lang="en-US" sz="1000" kern="1200" dirty="0" smtClean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6pPr>
            <a:lvl7pPr marL="285750" indent="-285750" algn="l" defTabSz="914400" rtl="0" eaLnBrk="1" latinLnBrk="0" hangingPunct="1">
              <a:lnSpc>
                <a:spcPct val="110000"/>
              </a:lnSpc>
              <a:spcAft>
                <a:spcPts val="800"/>
              </a:spcAft>
              <a:buClr>
                <a:srgbClr val="3D4955"/>
              </a:buClr>
              <a:buSzPct val="125000"/>
              <a:buFont typeface="Arial" panose="020B0604020202020204" pitchFamily="34" charset="0"/>
              <a:buBlip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</a:buBlip>
              <a:defRPr lang="en-US" sz="1000" kern="1200" dirty="0" smtClean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7pPr>
            <a:lvl8pPr marL="285750" indent="-285750" algn="l" defTabSz="914400" rtl="0" eaLnBrk="1" latinLnBrk="0" hangingPunct="1">
              <a:lnSpc>
                <a:spcPct val="110000"/>
              </a:lnSpc>
              <a:spcAft>
                <a:spcPts val="800"/>
              </a:spcAft>
              <a:buClr>
                <a:srgbClr val="3D4955"/>
              </a:buClr>
              <a:buSzPct val="125000"/>
              <a:buFont typeface="Arial" panose="020B0604020202020204" pitchFamily="34" charset="0"/>
              <a:buBlip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</a:buBlip>
              <a:defRPr lang="en-US" sz="1000" kern="1200" dirty="0" smtClean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8pPr>
            <a:lvl9pPr marL="285750" indent="-285750" algn="l" defTabSz="914400" rtl="0" eaLnBrk="1" latinLnBrk="0" hangingPunct="1">
              <a:lnSpc>
                <a:spcPct val="110000"/>
              </a:lnSpc>
              <a:spcAft>
                <a:spcPts val="800"/>
              </a:spcAft>
              <a:buClr>
                <a:srgbClr val="3D4955"/>
              </a:buClr>
              <a:buSzPct val="125000"/>
              <a:buFont typeface="Arial" panose="020B0604020202020204" pitchFamily="34" charset="0"/>
              <a:buBlip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</a:buBlip>
              <a:defRPr lang="pt-PT" sz="1000" kern="1200" dirty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9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Cras </a:t>
            </a:r>
            <a:r>
              <a:rPr lang="en-US" dirty="0" err="1"/>
              <a:t>tortor</a:t>
            </a:r>
            <a:r>
              <a:rPr lang="en-US" dirty="0"/>
              <a:t> </a:t>
            </a:r>
            <a:r>
              <a:rPr lang="en-US" dirty="0" err="1"/>
              <a:t>nunc</a:t>
            </a:r>
            <a:r>
              <a:rPr lang="en-US" dirty="0"/>
              <a:t>, </a:t>
            </a:r>
            <a:r>
              <a:rPr lang="en-US" dirty="0" err="1"/>
              <a:t>efficitur</a:t>
            </a:r>
            <a:r>
              <a:rPr lang="en-US" dirty="0"/>
              <a:t> ac ex </a:t>
            </a:r>
            <a:r>
              <a:rPr lang="en-US" dirty="0" err="1"/>
              <a:t>egestas</a:t>
            </a:r>
            <a:r>
              <a:rPr lang="en-US" dirty="0"/>
              <a:t>, </a:t>
            </a:r>
            <a:r>
              <a:rPr lang="en-US" dirty="0" err="1"/>
              <a:t>aliquet</a:t>
            </a:r>
            <a:r>
              <a:rPr lang="en-US" dirty="0"/>
              <a:t> </a:t>
            </a:r>
            <a:r>
              <a:rPr lang="en-US" dirty="0" err="1"/>
              <a:t>ultrices</a:t>
            </a:r>
            <a:r>
              <a:rPr lang="en-US" dirty="0"/>
              <a:t> </a:t>
            </a:r>
            <a:r>
              <a:rPr lang="en-US" dirty="0" err="1"/>
              <a:t>tortor</a:t>
            </a:r>
            <a:r>
              <a:rPr lang="en-US" dirty="0"/>
              <a:t>. Vestibulum ante ipsum </a:t>
            </a:r>
            <a:r>
              <a:rPr lang="en-US" dirty="0" err="1"/>
              <a:t>primis</a:t>
            </a:r>
            <a:r>
              <a:rPr lang="en-US" dirty="0"/>
              <a:t> in </a:t>
            </a:r>
            <a:r>
              <a:rPr lang="en-US" dirty="0" err="1"/>
              <a:t>faucig</a:t>
            </a:r>
            <a:r>
              <a:rPr lang="en-US" dirty="0"/>
              <a:t>. </a:t>
            </a:r>
          </a:p>
          <a:p>
            <a:pPr lvl="1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</a:t>
            </a:r>
            <a:r>
              <a:rPr lang="en-US" dirty="0"/>
              <a:t> </a:t>
            </a:r>
            <a:r>
              <a:rPr lang="en-US" dirty="0" err="1"/>
              <a:t>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Maecenas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. </a:t>
            </a:r>
          </a:p>
        </p:txBody>
      </p:sp>
      <p:sp>
        <p:nvSpPr>
          <p:cNvPr id="112" name="Picture Placeholder 111">
            <a:extLst>
              <a:ext uri="{FF2B5EF4-FFF2-40B4-BE49-F238E27FC236}">
                <a16:creationId xmlns:a16="http://schemas.microsoft.com/office/drawing/2014/main" id="{9F6E9DFB-9F4D-AA07-D723-E65FFF079C4F}"/>
              </a:ext>
            </a:extLst>
          </p:cNvPr>
          <p:cNvSpPr>
            <a:spLocks noGrp="1"/>
          </p:cNvSpPr>
          <p:nvPr>
            <p:ph type="pic" sz="quarter" idx="39"/>
          </p:nvPr>
        </p:nvSpPr>
        <p:spPr>
          <a:xfrm>
            <a:off x="6187860" y="1675117"/>
            <a:ext cx="2730715" cy="3205474"/>
          </a:xfrm>
          <a:custGeom>
            <a:avLst/>
            <a:gdLst>
              <a:gd name="connsiteX0" fmla="*/ 53035 w 2730715"/>
              <a:gd name="connsiteY0" fmla="*/ 0 h 3205474"/>
              <a:gd name="connsiteX1" fmla="*/ 1463066 w 2730715"/>
              <a:gd name="connsiteY1" fmla="*/ 0 h 3205474"/>
              <a:gd name="connsiteX2" fmla="*/ 1463071 w 2730715"/>
              <a:gd name="connsiteY2" fmla="*/ 1 h 3205474"/>
              <a:gd name="connsiteX3" fmla="*/ 1948265 w 2730715"/>
              <a:gd name="connsiteY3" fmla="*/ 1 h 3205474"/>
              <a:gd name="connsiteX4" fmla="*/ 2288371 w 2730715"/>
              <a:gd name="connsiteY4" fmla="*/ 1 h 3205474"/>
              <a:gd name="connsiteX5" fmla="*/ 2479106 w 2730715"/>
              <a:gd name="connsiteY5" fmla="*/ 1 h 3205474"/>
              <a:gd name="connsiteX6" fmla="*/ 2523222 w 2730715"/>
              <a:gd name="connsiteY6" fmla="*/ 18202 h 3205474"/>
              <a:gd name="connsiteX7" fmla="*/ 2712521 w 2730715"/>
              <a:gd name="connsiteY7" fmla="*/ 207564 h 3205474"/>
              <a:gd name="connsiteX8" fmla="*/ 2730715 w 2730715"/>
              <a:gd name="connsiteY8" fmla="*/ 251695 h 3205474"/>
              <a:gd name="connsiteX9" fmla="*/ 2730715 w 2730715"/>
              <a:gd name="connsiteY9" fmla="*/ 484337 h 3205474"/>
              <a:gd name="connsiteX10" fmla="*/ 2730715 w 2730715"/>
              <a:gd name="connsiteY10" fmla="*/ 964245 h 3205474"/>
              <a:gd name="connsiteX11" fmla="*/ 2730715 w 2730715"/>
              <a:gd name="connsiteY11" fmla="*/ 1394346 h 3205474"/>
              <a:gd name="connsiteX12" fmla="*/ 2730715 w 2730715"/>
              <a:gd name="connsiteY12" fmla="*/ 1674329 h 3205474"/>
              <a:gd name="connsiteX13" fmla="*/ 2730715 w 2730715"/>
              <a:gd name="connsiteY13" fmla="*/ 1687287 h 3205474"/>
              <a:gd name="connsiteX14" fmla="*/ 2730715 w 2730715"/>
              <a:gd name="connsiteY14" fmla="*/ 2291585 h 3205474"/>
              <a:gd name="connsiteX15" fmla="*/ 2730715 w 2730715"/>
              <a:gd name="connsiteY15" fmla="*/ 3185718 h 3205474"/>
              <a:gd name="connsiteX16" fmla="*/ 2724216 w 2730715"/>
              <a:gd name="connsiteY16" fmla="*/ 3205474 h 3205474"/>
              <a:gd name="connsiteX17" fmla="*/ 6499 w 2730715"/>
              <a:gd name="connsiteY17" fmla="*/ 3205474 h 3205474"/>
              <a:gd name="connsiteX18" fmla="*/ 0 w 2730715"/>
              <a:gd name="connsiteY18" fmla="*/ 3185718 h 3205474"/>
              <a:gd name="connsiteX19" fmla="*/ 0 w 2730715"/>
              <a:gd name="connsiteY19" fmla="*/ 2642624 h 3205474"/>
              <a:gd name="connsiteX20" fmla="*/ 0 w 2730715"/>
              <a:gd name="connsiteY20" fmla="*/ 1687287 h 3205474"/>
              <a:gd name="connsiteX21" fmla="*/ 0 w 2730715"/>
              <a:gd name="connsiteY21" fmla="*/ 1674329 h 3205474"/>
              <a:gd name="connsiteX22" fmla="*/ 0 w 2730715"/>
              <a:gd name="connsiteY22" fmla="*/ 1243026 h 3205474"/>
              <a:gd name="connsiteX23" fmla="*/ 0 w 2730715"/>
              <a:gd name="connsiteY23" fmla="*/ 1144194 h 3205474"/>
              <a:gd name="connsiteX24" fmla="*/ 0 w 2730715"/>
              <a:gd name="connsiteY24" fmla="*/ 484337 h 3205474"/>
              <a:gd name="connsiteX25" fmla="*/ 0 w 2730715"/>
              <a:gd name="connsiteY25" fmla="*/ 53035 h 3205474"/>
              <a:gd name="connsiteX26" fmla="*/ 53035 w 2730715"/>
              <a:gd name="connsiteY26" fmla="*/ 0 h 3205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2730715" h="3205474">
                <a:moveTo>
                  <a:pt x="53035" y="0"/>
                </a:moveTo>
                <a:lnTo>
                  <a:pt x="1463066" y="0"/>
                </a:lnTo>
                <a:lnTo>
                  <a:pt x="1463071" y="1"/>
                </a:lnTo>
                <a:lnTo>
                  <a:pt x="1948265" y="1"/>
                </a:lnTo>
                <a:lnTo>
                  <a:pt x="2288371" y="1"/>
                </a:lnTo>
                <a:lnTo>
                  <a:pt x="2479106" y="1"/>
                </a:lnTo>
                <a:cubicBezTo>
                  <a:pt x="2495681" y="1"/>
                  <a:pt x="2511509" y="6608"/>
                  <a:pt x="2523222" y="18202"/>
                </a:cubicBezTo>
                <a:lnTo>
                  <a:pt x="2712521" y="207564"/>
                </a:lnTo>
                <a:cubicBezTo>
                  <a:pt x="2724235" y="219282"/>
                  <a:pt x="2730715" y="235115"/>
                  <a:pt x="2730715" y="251695"/>
                </a:cubicBezTo>
                <a:lnTo>
                  <a:pt x="2730715" y="484337"/>
                </a:lnTo>
                <a:lnTo>
                  <a:pt x="2730715" y="964245"/>
                </a:lnTo>
                <a:lnTo>
                  <a:pt x="2730715" y="1394346"/>
                </a:lnTo>
                <a:lnTo>
                  <a:pt x="2730715" y="1674329"/>
                </a:lnTo>
                <a:lnTo>
                  <a:pt x="2730715" y="1687287"/>
                </a:lnTo>
                <a:lnTo>
                  <a:pt x="2730715" y="2291585"/>
                </a:lnTo>
                <a:lnTo>
                  <a:pt x="2730715" y="3185718"/>
                </a:lnTo>
                <a:lnTo>
                  <a:pt x="2724216" y="3205474"/>
                </a:lnTo>
                <a:lnTo>
                  <a:pt x="6499" y="3205474"/>
                </a:lnTo>
                <a:lnTo>
                  <a:pt x="0" y="3185718"/>
                </a:lnTo>
                <a:lnTo>
                  <a:pt x="0" y="2642624"/>
                </a:lnTo>
                <a:lnTo>
                  <a:pt x="0" y="1687287"/>
                </a:lnTo>
                <a:lnTo>
                  <a:pt x="0" y="1674329"/>
                </a:lnTo>
                <a:lnTo>
                  <a:pt x="0" y="1243026"/>
                </a:lnTo>
                <a:lnTo>
                  <a:pt x="0" y="1144194"/>
                </a:lnTo>
                <a:lnTo>
                  <a:pt x="0" y="484337"/>
                </a:lnTo>
                <a:lnTo>
                  <a:pt x="0" y="53035"/>
                </a:lnTo>
                <a:cubicBezTo>
                  <a:pt x="0" y="23744"/>
                  <a:pt x="23744" y="0"/>
                  <a:pt x="53035" y="0"/>
                </a:cubicBezTo>
                <a:close/>
              </a:path>
            </a:pathLst>
          </a:custGeom>
          <a:solidFill>
            <a:schemeClr val="bg2">
              <a:lumMod val="75000"/>
            </a:schemeClr>
          </a:solidFill>
        </p:spPr>
        <p:txBody>
          <a:bodyPr wrap="square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1pPr>
            <a:lvl2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2pPr>
            <a:lvl3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3pPr>
            <a:lvl4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4pPr>
            <a:lvl5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5pPr>
            <a:lvl6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6pPr>
            <a:lvl7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7pPr>
            <a:lvl8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8pPr>
            <a:lvl9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9pPr>
          </a:lstStyle>
          <a:p>
            <a:r>
              <a:rPr lang="fr-FR"/>
              <a:t>Cliquez sur l'icône pour ajouter une image</a:t>
            </a:r>
            <a:endParaRPr lang="pt-PT" dirty="0"/>
          </a:p>
        </p:txBody>
      </p:sp>
      <p:sp>
        <p:nvSpPr>
          <p:cNvPr id="113" name="Text Placeholder 34">
            <a:extLst>
              <a:ext uri="{FF2B5EF4-FFF2-40B4-BE49-F238E27FC236}">
                <a16:creationId xmlns:a16="http://schemas.microsoft.com/office/drawing/2014/main" id="{BDB419BE-BF22-9C0D-2C57-5C9AD8957996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6187859" y="3611422"/>
            <a:ext cx="2730715" cy="1302575"/>
          </a:xfrm>
          <a:gradFill>
            <a:gsLst>
              <a:gs pos="0">
                <a:schemeClr val="tx1"/>
              </a:gs>
              <a:gs pos="46000">
                <a:srgbClr val="010102">
                  <a:alpha val="90000"/>
                </a:srgbClr>
              </a:gs>
              <a:gs pos="100000">
                <a:schemeClr val="tx1">
                  <a:alpha val="0"/>
                </a:schemeClr>
              </a:gs>
            </a:gsLst>
            <a:lin ang="16200000" scaled="0"/>
          </a:gradFill>
        </p:spPr>
        <p:txBody>
          <a:bodyPr lIns="180000" tIns="0" rIns="108000" bIns="576000" anchor="b">
            <a:noAutofit/>
          </a:bodyPr>
          <a:lstStyle>
            <a:lvl1pPr marL="0" indent="0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sz="1600" b="0" i="0" cap="none" baseline="0">
                <a:solidFill>
                  <a:schemeClr val="bg1"/>
                </a:solidFill>
                <a:latin typeface="+mj-lt"/>
              </a:defRPr>
            </a:lvl1pPr>
            <a:lvl2pPr marL="0" indent="0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sz="1600" b="0" i="0" cap="none" baseline="0">
                <a:solidFill>
                  <a:schemeClr val="bg1"/>
                </a:solidFill>
                <a:latin typeface="+mj-lt"/>
              </a:defRPr>
            </a:lvl2pPr>
            <a:lvl3pPr marL="0" indent="0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sz="1600" b="0" i="0" cap="none" baseline="0">
                <a:solidFill>
                  <a:schemeClr val="bg1"/>
                </a:solidFill>
                <a:latin typeface="+mj-lt"/>
              </a:defRPr>
            </a:lvl3pPr>
            <a:lvl4pPr marL="0" indent="0">
              <a:lnSpc>
                <a:spcPct val="92000"/>
              </a:lnSpc>
              <a:spcAft>
                <a:spcPts val="0"/>
              </a:spcAft>
              <a:buNone/>
              <a:defRPr sz="1600" b="0" i="0" cap="none" baseline="0">
                <a:solidFill>
                  <a:schemeClr val="bg1"/>
                </a:solidFill>
                <a:latin typeface="+mj-lt"/>
              </a:defRPr>
            </a:lvl4pPr>
            <a:lvl5pPr marL="0" indent="0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sz="1600" b="0" i="0" cap="none" baseline="0">
                <a:solidFill>
                  <a:schemeClr val="bg1"/>
                </a:solidFill>
                <a:latin typeface="+mj-lt"/>
              </a:defRPr>
            </a:lvl5pPr>
            <a:lvl6pPr marL="0" indent="0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sz="1600" b="0" i="0" cap="none" baseline="0">
                <a:solidFill>
                  <a:schemeClr val="bg1"/>
                </a:solidFill>
                <a:latin typeface="+mj-lt"/>
              </a:defRPr>
            </a:lvl6pPr>
            <a:lvl7pPr marL="0" indent="0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sz="1600" b="0" i="0" cap="none" baseline="0">
                <a:solidFill>
                  <a:schemeClr val="bg1"/>
                </a:solidFill>
                <a:latin typeface="+mj-lt"/>
              </a:defRPr>
            </a:lvl7pPr>
            <a:lvl8pPr marL="0" indent="0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sz="1600" b="0" i="0" cap="none" baseline="0">
                <a:solidFill>
                  <a:schemeClr val="bg1"/>
                </a:solidFill>
                <a:latin typeface="+mj-lt"/>
              </a:defRPr>
            </a:lvl8pPr>
            <a:lvl9pPr marL="0" indent="0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sz="1600" b="0" i="0" cap="none" baseline="0">
                <a:solidFill>
                  <a:schemeClr val="bg1"/>
                </a:solidFill>
                <a:latin typeface="+mj-lt"/>
              </a:defRPr>
            </a:lvl9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congue</a:t>
            </a:r>
            <a:endParaRPr lang="en-US" dirty="0"/>
          </a:p>
        </p:txBody>
      </p:sp>
      <p:sp>
        <p:nvSpPr>
          <p:cNvPr id="115" name="Text Placeholder 114">
            <a:extLst>
              <a:ext uri="{FF2B5EF4-FFF2-40B4-BE49-F238E27FC236}">
                <a16:creationId xmlns:a16="http://schemas.microsoft.com/office/drawing/2014/main" id="{AC8AEF58-0288-00C1-85BF-D51992ADC4EE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6184898" y="4511675"/>
            <a:ext cx="2733676" cy="1727363"/>
          </a:xfrm>
          <a:custGeom>
            <a:avLst/>
            <a:gdLst>
              <a:gd name="connsiteX0" fmla="*/ 53093 w 2733676"/>
              <a:gd name="connsiteY0" fmla="*/ 0 h 1727363"/>
              <a:gd name="connsiteX1" fmla="*/ 1464653 w 2733676"/>
              <a:gd name="connsiteY1" fmla="*/ 0 h 1727363"/>
              <a:gd name="connsiteX2" fmla="*/ 1464658 w 2733676"/>
              <a:gd name="connsiteY2" fmla="*/ 1 h 1727363"/>
              <a:gd name="connsiteX3" fmla="*/ 1950378 w 2733676"/>
              <a:gd name="connsiteY3" fmla="*/ 1 h 1727363"/>
              <a:gd name="connsiteX4" fmla="*/ 2290852 w 2733676"/>
              <a:gd name="connsiteY4" fmla="*/ 1 h 1727363"/>
              <a:gd name="connsiteX5" fmla="*/ 2481794 w 2733676"/>
              <a:gd name="connsiteY5" fmla="*/ 1 h 1727363"/>
              <a:gd name="connsiteX6" fmla="*/ 2525958 w 2733676"/>
              <a:gd name="connsiteY6" fmla="*/ 18202 h 1727363"/>
              <a:gd name="connsiteX7" fmla="*/ 2715462 w 2733676"/>
              <a:gd name="connsiteY7" fmla="*/ 207564 h 1727363"/>
              <a:gd name="connsiteX8" fmla="*/ 2733676 w 2733676"/>
              <a:gd name="connsiteY8" fmla="*/ 251695 h 1727363"/>
              <a:gd name="connsiteX9" fmla="*/ 2733676 w 2733676"/>
              <a:gd name="connsiteY9" fmla="*/ 484337 h 1727363"/>
              <a:gd name="connsiteX10" fmla="*/ 2733676 w 2733676"/>
              <a:gd name="connsiteY10" fmla="*/ 964245 h 1727363"/>
              <a:gd name="connsiteX11" fmla="*/ 2733676 w 2733676"/>
              <a:gd name="connsiteY11" fmla="*/ 1674329 h 1727363"/>
              <a:gd name="connsiteX12" fmla="*/ 2680585 w 2733676"/>
              <a:gd name="connsiteY12" fmla="*/ 1727363 h 1727363"/>
              <a:gd name="connsiteX13" fmla="*/ 53093 w 2733676"/>
              <a:gd name="connsiteY13" fmla="*/ 1727363 h 1727363"/>
              <a:gd name="connsiteX14" fmla="*/ 0 w 2733676"/>
              <a:gd name="connsiteY14" fmla="*/ 1674329 h 1727363"/>
              <a:gd name="connsiteX15" fmla="*/ 0 w 2733676"/>
              <a:gd name="connsiteY15" fmla="*/ 1243026 h 1727363"/>
              <a:gd name="connsiteX16" fmla="*/ 0 w 2733676"/>
              <a:gd name="connsiteY16" fmla="*/ 484337 h 1727363"/>
              <a:gd name="connsiteX17" fmla="*/ 0 w 2733676"/>
              <a:gd name="connsiteY17" fmla="*/ 53035 h 1727363"/>
              <a:gd name="connsiteX18" fmla="*/ 53093 w 2733676"/>
              <a:gd name="connsiteY18" fmla="*/ 0 h 17273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733676" h="1727363">
                <a:moveTo>
                  <a:pt x="53093" y="0"/>
                </a:moveTo>
                <a:lnTo>
                  <a:pt x="1464653" y="0"/>
                </a:lnTo>
                <a:lnTo>
                  <a:pt x="1464658" y="1"/>
                </a:lnTo>
                <a:lnTo>
                  <a:pt x="1950378" y="1"/>
                </a:lnTo>
                <a:lnTo>
                  <a:pt x="2290852" y="1"/>
                </a:lnTo>
                <a:lnTo>
                  <a:pt x="2481794" y="1"/>
                </a:lnTo>
                <a:cubicBezTo>
                  <a:pt x="2498387" y="1"/>
                  <a:pt x="2514232" y="6608"/>
                  <a:pt x="2525958" y="18202"/>
                </a:cubicBezTo>
                <a:lnTo>
                  <a:pt x="2715462" y="207564"/>
                </a:lnTo>
                <a:cubicBezTo>
                  <a:pt x="2727189" y="219282"/>
                  <a:pt x="2733676" y="235115"/>
                  <a:pt x="2733676" y="251695"/>
                </a:cubicBezTo>
                <a:lnTo>
                  <a:pt x="2733676" y="484337"/>
                </a:lnTo>
                <a:lnTo>
                  <a:pt x="2733676" y="964245"/>
                </a:lnTo>
                <a:lnTo>
                  <a:pt x="2733676" y="1674329"/>
                </a:lnTo>
                <a:cubicBezTo>
                  <a:pt x="2733676" y="1703619"/>
                  <a:pt x="2709906" y="1727363"/>
                  <a:pt x="2680585" y="1727363"/>
                </a:cubicBezTo>
                <a:lnTo>
                  <a:pt x="53093" y="1727363"/>
                </a:lnTo>
                <a:cubicBezTo>
                  <a:pt x="23770" y="1727363"/>
                  <a:pt x="0" y="1703619"/>
                  <a:pt x="0" y="1674329"/>
                </a:cubicBezTo>
                <a:lnTo>
                  <a:pt x="0" y="1243026"/>
                </a:lnTo>
                <a:lnTo>
                  <a:pt x="0" y="484337"/>
                </a:lnTo>
                <a:lnTo>
                  <a:pt x="0" y="53035"/>
                </a:lnTo>
                <a:cubicBezTo>
                  <a:pt x="0" y="23744"/>
                  <a:pt x="23770" y="0"/>
                  <a:pt x="53093" y="0"/>
                </a:cubicBezTo>
                <a:close/>
              </a:path>
            </a:pathLst>
          </a:custGeom>
          <a:solidFill>
            <a:srgbClr val="FFFFFF"/>
          </a:solidFill>
        </p:spPr>
        <p:txBody>
          <a:bodyPr wrap="square" lIns="180000" tIns="216000" rIns="180000">
            <a:noAutofit/>
          </a:bodyPr>
          <a:lstStyle>
            <a:lvl1pPr marL="0" indent="0">
              <a:lnSpc>
                <a:spcPct val="110000"/>
              </a:lnSpc>
              <a:spcAft>
                <a:spcPts val="800"/>
              </a:spcAft>
              <a:buFont typeface="Arial" panose="020B0604020202020204" pitchFamily="34" charset="0"/>
              <a:buNone/>
              <a:defRPr lang="en-US" sz="1000" kern="1200" dirty="0" smtClean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1pPr>
            <a:lvl2pPr marL="285750" indent="-285750" algn="l" defTabSz="914400" rtl="0" eaLnBrk="1" latinLnBrk="0" hangingPunct="1">
              <a:lnSpc>
                <a:spcPct val="110000"/>
              </a:lnSpc>
              <a:spcAft>
                <a:spcPts val="800"/>
              </a:spcAft>
              <a:buClr>
                <a:srgbClr val="3D4955"/>
              </a:buClr>
              <a:buSzPct val="125000"/>
              <a:buFont typeface="Arial" panose="020B0604020202020204" pitchFamily="34" charset="0"/>
              <a:buBlip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</a:buBlip>
              <a:defRPr lang="en-US" sz="1000" kern="1200" dirty="0" smtClean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2pPr>
            <a:lvl3pPr marL="285750" indent="-285750" algn="l" defTabSz="914400" rtl="0" eaLnBrk="1" latinLnBrk="0" hangingPunct="1">
              <a:lnSpc>
                <a:spcPct val="110000"/>
              </a:lnSpc>
              <a:spcAft>
                <a:spcPts val="800"/>
              </a:spcAft>
              <a:buClr>
                <a:srgbClr val="3D4955"/>
              </a:buClr>
              <a:buSzPct val="125000"/>
              <a:buFont typeface="Arial" panose="020B0604020202020204" pitchFamily="34" charset="0"/>
              <a:buBlip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</a:buBlip>
              <a:defRPr lang="en-US" sz="1000" kern="1200" dirty="0" smtClean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3pPr>
            <a:lvl4pPr marL="285750" indent="-285750" algn="l" defTabSz="914400" rtl="0" eaLnBrk="1" latinLnBrk="0" hangingPunct="1">
              <a:lnSpc>
                <a:spcPct val="110000"/>
              </a:lnSpc>
              <a:spcAft>
                <a:spcPts val="800"/>
              </a:spcAft>
              <a:buClr>
                <a:srgbClr val="3D4955"/>
              </a:buClr>
              <a:buSzPct val="125000"/>
              <a:buBlip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</a:buBlip>
              <a:defRPr lang="en-US" sz="1000" kern="1200" dirty="0" smtClean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4pPr>
            <a:lvl5pPr marL="285750" indent="-285750" algn="l" defTabSz="914400" rtl="0" eaLnBrk="1" latinLnBrk="0" hangingPunct="1">
              <a:lnSpc>
                <a:spcPct val="110000"/>
              </a:lnSpc>
              <a:spcAft>
                <a:spcPts val="800"/>
              </a:spcAft>
              <a:buClr>
                <a:srgbClr val="3D4955"/>
              </a:buClr>
              <a:buSzPct val="125000"/>
              <a:buFont typeface="Arial" panose="020B0604020202020204" pitchFamily="34" charset="0"/>
              <a:buBlip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</a:buBlip>
              <a:defRPr lang="en-US" sz="1000" kern="1200" dirty="0" smtClean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5pPr>
            <a:lvl6pPr marL="285750" indent="-285750" algn="l" defTabSz="914400" rtl="0" eaLnBrk="1" latinLnBrk="0" hangingPunct="1">
              <a:lnSpc>
                <a:spcPct val="110000"/>
              </a:lnSpc>
              <a:spcAft>
                <a:spcPts val="800"/>
              </a:spcAft>
              <a:buClr>
                <a:srgbClr val="3D4955"/>
              </a:buClr>
              <a:buSzPct val="125000"/>
              <a:buFont typeface="Arial" panose="020B0604020202020204" pitchFamily="34" charset="0"/>
              <a:buBlip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</a:buBlip>
              <a:defRPr lang="en-US" sz="1000" kern="1200" dirty="0" smtClean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6pPr>
            <a:lvl7pPr marL="285750" indent="-285750" algn="l" defTabSz="914400" rtl="0" eaLnBrk="1" latinLnBrk="0" hangingPunct="1">
              <a:lnSpc>
                <a:spcPct val="110000"/>
              </a:lnSpc>
              <a:spcAft>
                <a:spcPts val="800"/>
              </a:spcAft>
              <a:buClr>
                <a:srgbClr val="3D4955"/>
              </a:buClr>
              <a:buSzPct val="125000"/>
              <a:buFont typeface="Arial" panose="020B0604020202020204" pitchFamily="34" charset="0"/>
              <a:buBlip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</a:buBlip>
              <a:defRPr lang="en-US" sz="1000" kern="1200" dirty="0" smtClean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7pPr>
            <a:lvl8pPr marL="285750" indent="-285750" algn="l" defTabSz="914400" rtl="0" eaLnBrk="1" latinLnBrk="0" hangingPunct="1">
              <a:lnSpc>
                <a:spcPct val="110000"/>
              </a:lnSpc>
              <a:spcAft>
                <a:spcPts val="800"/>
              </a:spcAft>
              <a:buClr>
                <a:srgbClr val="3D4955"/>
              </a:buClr>
              <a:buSzPct val="125000"/>
              <a:buFont typeface="Arial" panose="020B0604020202020204" pitchFamily="34" charset="0"/>
              <a:buBlip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</a:buBlip>
              <a:defRPr lang="en-US" sz="1000" kern="1200" dirty="0" smtClean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8pPr>
            <a:lvl9pPr marL="285750" indent="-285750" algn="l" defTabSz="914400" rtl="0" eaLnBrk="1" latinLnBrk="0" hangingPunct="1">
              <a:lnSpc>
                <a:spcPct val="110000"/>
              </a:lnSpc>
              <a:spcAft>
                <a:spcPts val="800"/>
              </a:spcAft>
              <a:buClr>
                <a:srgbClr val="3D4955"/>
              </a:buClr>
              <a:buSzPct val="125000"/>
              <a:buFont typeface="Arial" panose="020B0604020202020204" pitchFamily="34" charset="0"/>
              <a:buBlip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</a:buBlip>
              <a:defRPr lang="pt-PT" sz="1000" kern="1200" dirty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9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Cras </a:t>
            </a:r>
            <a:r>
              <a:rPr lang="en-US" dirty="0" err="1"/>
              <a:t>tortor</a:t>
            </a:r>
            <a:r>
              <a:rPr lang="en-US" dirty="0"/>
              <a:t> </a:t>
            </a:r>
            <a:r>
              <a:rPr lang="en-US" dirty="0" err="1"/>
              <a:t>nunc</a:t>
            </a:r>
            <a:r>
              <a:rPr lang="en-US" dirty="0"/>
              <a:t>, </a:t>
            </a:r>
            <a:r>
              <a:rPr lang="en-US" dirty="0" err="1"/>
              <a:t>efficitur</a:t>
            </a:r>
            <a:r>
              <a:rPr lang="en-US" dirty="0"/>
              <a:t> ac ex </a:t>
            </a:r>
            <a:r>
              <a:rPr lang="en-US" dirty="0" err="1"/>
              <a:t>egestas</a:t>
            </a:r>
            <a:r>
              <a:rPr lang="en-US" dirty="0"/>
              <a:t>, </a:t>
            </a:r>
            <a:r>
              <a:rPr lang="en-US" dirty="0" err="1"/>
              <a:t>aliquet</a:t>
            </a:r>
            <a:r>
              <a:rPr lang="en-US" dirty="0"/>
              <a:t> </a:t>
            </a:r>
            <a:r>
              <a:rPr lang="en-US" dirty="0" err="1"/>
              <a:t>ultrices</a:t>
            </a:r>
            <a:r>
              <a:rPr lang="en-US" dirty="0"/>
              <a:t> </a:t>
            </a:r>
            <a:r>
              <a:rPr lang="en-US" dirty="0" err="1"/>
              <a:t>tortor</a:t>
            </a:r>
            <a:r>
              <a:rPr lang="en-US" dirty="0"/>
              <a:t>. Vestibulum ante ipsum </a:t>
            </a:r>
            <a:r>
              <a:rPr lang="en-US" dirty="0" err="1"/>
              <a:t>primis</a:t>
            </a:r>
            <a:r>
              <a:rPr lang="en-US" dirty="0"/>
              <a:t> in </a:t>
            </a:r>
            <a:r>
              <a:rPr lang="en-US" dirty="0" err="1"/>
              <a:t>faucig</a:t>
            </a:r>
            <a:r>
              <a:rPr lang="en-US" dirty="0"/>
              <a:t>. </a:t>
            </a:r>
          </a:p>
          <a:p>
            <a:pPr lvl="1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</a:t>
            </a:r>
            <a:r>
              <a:rPr lang="en-US" dirty="0"/>
              <a:t> </a:t>
            </a:r>
            <a:r>
              <a:rPr lang="en-US" dirty="0" err="1"/>
              <a:t>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Maecenas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. </a:t>
            </a:r>
          </a:p>
        </p:txBody>
      </p:sp>
      <p:sp>
        <p:nvSpPr>
          <p:cNvPr id="116" name="Picture Placeholder 115">
            <a:extLst>
              <a:ext uri="{FF2B5EF4-FFF2-40B4-BE49-F238E27FC236}">
                <a16:creationId xmlns:a16="http://schemas.microsoft.com/office/drawing/2014/main" id="{CE2CD043-AEF6-C213-34E3-D9B6CD75C642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>
          <a:xfrm>
            <a:off x="9102510" y="1675117"/>
            <a:ext cx="2730715" cy="3205474"/>
          </a:xfrm>
          <a:custGeom>
            <a:avLst/>
            <a:gdLst>
              <a:gd name="connsiteX0" fmla="*/ 53035 w 2730715"/>
              <a:gd name="connsiteY0" fmla="*/ 0 h 3205474"/>
              <a:gd name="connsiteX1" fmla="*/ 1463066 w 2730715"/>
              <a:gd name="connsiteY1" fmla="*/ 0 h 3205474"/>
              <a:gd name="connsiteX2" fmla="*/ 1463071 w 2730715"/>
              <a:gd name="connsiteY2" fmla="*/ 1 h 3205474"/>
              <a:gd name="connsiteX3" fmla="*/ 1948265 w 2730715"/>
              <a:gd name="connsiteY3" fmla="*/ 1 h 3205474"/>
              <a:gd name="connsiteX4" fmla="*/ 2288371 w 2730715"/>
              <a:gd name="connsiteY4" fmla="*/ 1 h 3205474"/>
              <a:gd name="connsiteX5" fmla="*/ 2479106 w 2730715"/>
              <a:gd name="connsiteY5" fmla="*/ 1 h 3205474"/>
              <a:gd name="connsiteX6" fmla="*/ 2523222 w 2730715"/>
              <a:gd name="connsiteY6" fmla="*/ 18202 h 3205474"/>
              <a:gd name="connsiteX7" fmla="*/ 2712521 w 2730715"/>
              <a:gd name="connsiteY7" fmla="*/ 207564 h 3205474"/>
              <a:gd name="connsiteX8" fmla="*/ 2730715 w 2730715"/>
              <a:gd name="connsiteY8" fmla="*/ 251695 h 3205474"/>
              <a:gd name="connsiteX9" fmla="*/ 2730715 w 2730715"/>
              <a:gd name="connsiteY9" fmla="*/ 484337 h 3205474"/>
              <a:gd name="connsiteX10" fmla="*/ 2730715 w 2730715"/>
              <a:gd name="connsiteY10" fmla="*/ 964245 h 3205474"/>
              <a:gd name="connsiteX11" fmla="*/ 2730715 w 2730715"/>
              <a:gd name="connsiteY11" fmla="*/ 1394346 h 3205474"/>
              <a:gd name="connsiteX12" fmla="*/ 2730715 w 2730715"/>
              <a:gd name="connsiteY12" fmla="*/ 1674329 h 3205474"/>
              <a:gd name="connsiteX13" fmla="*/ 2730715 w 2730715"/>
              <a:gd name="connsiteY13" fmla="*/ 1687287 h 3205474"/>
              <a:gd name="connsiteX14" fmla="*/ 2730715 w 2730715"/>
              <a:gd name="connsiteY14" fmla="*/ 2291585 h 3205474"/>
              <a:gd name="connsiteX15" fmla="*/ 2730715 w 2730715"/>
              <a:gd name="connsiteY15" fmla="*/ 3185718 h 3205474"/>
              <a:gd name="connsiteX16" fmla="*/ 2724216 w 2730715"/>
              <a:gd name="connsiteY16" fmla="*/ 3205474 h 3205474"/>
              <a:gd name="connsiteX17" fmla="*/ 6499 w 2730715"/>
              <a:gd name="connsiteY17" fmla="*/ 3205474 h 3205474"/>
              <a:gd name="connsiteX18" fmla="*/ 0 w 2730715"/>
              <a:gd name="connsiteY18" fmla="*/ 3185718 h 3205474"/>
              <a:gd name="connsiteX19" fmla="*/ 0 w 2730715"/>
              <a:gd name="connsiteY19" fmla="*/ 2642624 h 3205474"/>
              <a:gd name="connsiteX20" fmla="*/ 0 w 2730715"/>
              <a:gd name="connsiteY20" fmla="*/ 1687287 h 3205474"/>
              <a:gd name="connsiteX21" fmla="*/ 0 w 2730715"/>
              <a:gd name="connsiteY21" fmla="*/ 1674329 h 3205474"/>
              <a:gd name="connsiteX22" fmla="*/ 0 w 2730715"/>
              <a:gd name="connsiteY22" fmla="*/ 1243026 h 3205474"/>
              <a:gd name="connsiteX23" fmla="*/ 0 w 2730715"/>
              <a:gd name="connsiteY23" fmla="*/ 1144194 h 3205474"/>
              <a:gd name="connsiteX24" fmla="*/ 0 w 2730715"/>
              <a:gd name="connsiteY24" fmla="*/ 484337 h 3205474"/>
              <a:gd name="connsiteX25" fmla="*/ 0 w 2730715"/>
              <a:gd name="connsiteY25" fmla="*/ 53035 h 3205474"/>
              <a:gd name="connsiteX26" fmla="*/ 53035 w 2730715"/>
              <a:gd name="connsiteY26" fmla="*/ 0 h 3205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2730715" h="3205474">
                <a:moveTo>
                  <a:pt x="53035" y="0"/>
                </a:moveTo>
                <a:lnTo>
                  <a:pt x="1463066" y="0"/>
                </a:lnTo>
                <a:lnTo>
                  <a:pt x="1463071" y="1"/>
                </a:lnTo>
                <a:lnTo>
                  <a:pt x="1948265" y="1"/>
                </a:lnTo>
                <a:lnTo>
                  <a:pt x="2288371" y="1"/>
                </a:lnTo>
                <a:lnTo>
                  <a:pt x="2479106" y="1"/>
                </a:lnTo>
                <a:cubicBezTo>
                  <a:pt x="2495681" y="1"/>
                  <a:pt x="2511509" y="6608"/>
                  <a:pt x="2523222" y="18202"/>
                </a:cubicBezTo>
                <a:lnTo>
                  <a:pt x="2712521" y="207564"/>
                </a:lnTo>
                <a:cubicBezTo>
                  <a:pt x="2724235" y="219282"/>
                  <a:pt x="2730715" y="235115"/>
                  <a:pt x="2730715" y="251695"/>
                </a:cubicBezTo>
                <a:lnTo>
                  <a:pt x="2730715" y="484337"/>
                </a:lnTo>
                <a:lnTo>
                  <a:pt x="2730715" y="964245"/>
                </a:lnTo>
                <a:lnTo>
                  <a:pt x="2730715" y="1394346"/>
                </a:lnTo>
                <a:lnTo>
                  <a:pt x="2730715" y="1674329"/>
                </a:lnTo>
                <a:lnTo>
                  <a:pt x="2730715" y="1687287"/>
                </a:lnTo>
                <a:lnTo>
                  <a:pt x="2730715" y="2291585"/>
                </a:lnTo>
                <a:lnTo>
                  <a:pt x="2730715" y="3185718"/>
                </a:lnTo>
                <a:lnTo>
                  <a:pt x="2724216" y="3205474"/>
                </a:lnTo>
                <a:lnTo>
                  <a:pt x="6499" y="3205474"/>
                </a:lnTo>
                <a:lnTo>
                  <a:pt x="0" y="3185718"/>
                </a:lnTo>
                <a:lnTo>
                  <a:pt x="0" y="2642624"/>
                </a:lnTo>
                <a:lnTo>
                  <a:pt x="0" y="1687287"/>
                </a:lnTo>
                <a:lnTo>
                  <a:pt x="0" y="1674329"/>
                </a:lnTo>
                <a:lnTo>
                  <a:pt x="0" y="1243026"/>
                </a:lnTo>
                <a:lnTo>
                  <a:pt x="0" y="1144194"/>
                </a:lnTo>
                <a:lnTo>
                  <a:pt x="0" y="484337"/>
                </a:lnTo>
                <a:lnTo>
                  <a:pt x="0" y="53035"/>
                </a:lnTo>
                <a:cubicBezTo>
                  <a:pt x="0" y="23744"/>
                  <a:pt x="23744" y="0"/>
                  <a:pt x="53035" y="0"/>
                </a:cubicBezTo>
                <a:close/>
              </a:path>
            </a:pathLst>
          </a:custGeom>
          <a:solidFill>
            <a:schemeClr val="bg2">
              <a:lumMod val="75000"/>
            </a:schemeClr>
          </a:solidFill>
        </p:spPr>
        <p:txBody>
          <a:bodyPr wrap="square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1pPr>
            <a:lvl2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2pPr>
            <a:lvl3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3pPr>
            <a:lvl4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4pPr>
            <a:lvl5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5pPr>
            <a:lvl6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6pPr>
            <a:lvl7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7pPr>
            <a:lvl8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8pPr>
            <a:lvl9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9pPr>
          </a:lstStyle>
          <a:p>
            <a:r>
              <a:rPr lang="fr-FR"/>
              <a:t>Cliquez sur l'icône pour ajouter une image</a:t>
            </a:r>
            <a:endParaRPr lang="pt-PT" dirty="0"/>
          </a:p>
        </p:txBody>
      </p:sp>
      <p:sp>
        <p:nvSpPr>
          <p:cNvPr id="117" name="Text Placeholder 34">
            <a:extLst>
              <a:ext uri="{FF2B5EF4-FFF2-40B4-BE49-F238E27FC236}">
                <a16:creationId xmlns:a16="http://schemas.microsoft.com/office/drawing/2014/main" id="{3AF28269-AC74-0C91-53DB-57352BA092F0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9102509" y="3611422"/>
            <a:ext cx="2730715" cy="1302575"/>
          </a:xfrm>
          <a:gradFill>
            <a:gsLst>
              <a:gs pos="0">
                <a:schemeClr val="tx1"/>
              </a:gs>
              <a:gs pos="46000">
                <a:srgbClr val="010102">
                  <a:alpha val="90000"/>
                </a:srgbClr>
              </a:gs>
              <a:gs pos="100000">
                <a:schemeClr val="tx1">
                  <a:alpha val="0"/>
                </a:schemeClr>
              </a:gs>
            </a:gsLst>
            <a:lin ang="16200000" scaled="0"/>
          </a:gradFill>
        </p:spPr>
        <p:txBody>
          <a:bodyPr lIns="180000" tIns="0" rIns="108000" bIns="576000" anchor="b">
            <a:noAutofit/>
          </a:bodyPr>
          <a:lstStyle>
            <a:lvl1pPr marL="0" indent="0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sz="1600" b="0" i="0" cap="none" baseline="0">
                <a:solidFill>
                  <a:schemeClr val="bg1"/>
                </a:solidFill>
                <a:latin typeface="+mj-lt"/>
              </a:defRPr>
            </a:lvl1pPr>
            <a:lvl2pPr marL="0" indent="0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sz="1600" b="0" i="0" cap="none" baseline="0">
                <a:solidFill>
                  <a:schemeClr val="bg1"/>
                </a:solidFill>
                <a:latin typeface="+mj-lt"/>
              </a:defRPr>
            </a:lvl2pPr>
            <a:lvl3pPr marL="0" indent="0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sz="1600" b="0" i="0" cap="none" baseline="0">
                <a:solidFill>
                  <a:schemeClr val="bg1"/>
                </a:solidFill>
                <a:latin typeface="+mj-lt"/>
              </a:defRPr>
            </a:lvl3pPr>
            <a:lvl4pPr marL="0" indent="0">
              <a:lnSpc>
                <a:spcPct val="92000"/>
              </a:lnSpc>
              <a:spcAft>
                <a:spcPts val="0"/>
              </a:spcAft>
              <a:buNone/>
              <a:defRPr sz="1600" b="0" i="0" cap="none" baseline="0">
                <a:solidFill>
                  <a:schemeClr val="bg1"/>
                </a:solidFill>
                <a:latin typeface="+mj-lt"/>
              </a:defRPr>
            </a:lvl4pPr>
            <a:lvl5pPr marL="0" indent="0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sz="1600" b="0" i="0" cap="none" baseline="0">
                <a:solidFill>
                  <a:schemeClr val="bg1"/>
                </a:solidFill>
                <a:latin typeface="+mj-lt"/>
              </a:defRPr>
            </a:lvl5pPr>
            <a:lvl6pPr marL="0" indent="0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sz="1600" b="0" i="0" cap="none" baseline="0">
                <a:solidFill>
                  <a:schemeClr val="bg1"/>
                </a:solidFill>
                <a:latin typeface="+mj-lt"/>
              </a:defRPr>
            </a:lvl6pPr>
            <a:lvl7pPr marL="0" indent="0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sz="1600" b="0" i="0" cap="none" baseline="0">
                <a:solidFill>
                  <a:schemeClr val="bg1"/>
                </a:solidFill>
                <a:latin typeface="+mj-lt"/>
              </a:defRPr>
            </a:lvl7pPr>
            <a:lvl8pPr marL="0" indent="0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sz="1600" b="0" i="0" cap="none" baseline="0">
                <a:solidFill>
                  <a:schemeClr val="bg1"/>
                </a:solidFill>
                <a:latin typeface="+mj-lt"/>
              </a:defRPr>
            </a:lvl8pPr>
            <a:lvl9pPr marL="0" indent="0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sz="1600" b="0" i="0" cap="none" baseline="0">
                <a:solidFill>
                  <a:schemeClr val="bg1"/>
                </a:solidFill>
                <a:latin typeface="+mj-lt"/>
              </a:defRPr>
            </a:lvl9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congue</a:t>
            </a:r>
            <a:endParaRPr lang="en-US" dirty="0"/>
          </a:p>
        </p:txBody>
      </p:sp>
      <p:sp>
        <p:nvSpPr>
          <p:cNvPr id="118" name="Text Placeholder 117">
            <a:extLst>
              <a:ext uri="{FF2B5EF4-FFF2-40B4-BE49-F238E27FC236}">
                <a16:creationId xmlns:a16="http://schemas.microsoft.com/office/drawing/2014/main" id="{1BBDF8AF-15A8-141E-21E2-0AE155F16212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9099548" y="4511675"/>
            <a:ext cx="2733676" cy="1727363"/>
          </a:xfrm>
          <a:custGeom>
            <a:avLst/>
            <a:gdLst>
              <a:gd name="connsiteX0" fmla="*/ 53093 w 2733676"/>
              <a:gd name="connsiteY0" fmla="*/ 0 h 1727363"/>
              <a:gd name="connsiteX1" fmla="*/ 1464653 w 2733676"/>
              <a:gd name="connsiteY1" fmla="*/ 0 h 1727363"/>
              <a:gd name="connsiteX2" fmla="*/ 1464658 w 2733676"/>
              <a:gd name="connsiteY2" fmla="*/ 1 h 1727363"/>
              <a:gd name="connsiteX3" fmla="*/ 1950378 w 2733676"/>
              <a:gd name="connsiteY3" fmla="*/ 1 h 1727363"/>
              <a:gd name="connsiteX4" fmla="*/ 2290852 w 2733676"/>
              <a:gd name="connsiteY4" fmla="*/ 1 h 1727363"/>
              <a:gd name="connsiteX5" fmla="*/ 2481794 w 2733676"/>
              <a:gd name="connsiteY5" fmla="*/ 1 h 1727363"/>
              <a:gd name="connsiteX6" fmla="*/ 2525958 w 2733676"/>
              <a:gd name="connsiteY6" fmla="*/ 18202 h 1727363"/>
              <a:gd name="connsiteX7" fmla="*/ 2715462 w 2733676"/>
              <a:gd name="connsiteY7" fmla="*/ 207564 h 1727363"/>
              <a:gd name="connsiteX8" fmla="*/ 2733676 w 2733676"/>
              <a:gd name="connsiteY8" fmla="*/ 251695 h 1727363"/>
              <a:gd name="connsiteX9" fmla="*/ 2733676 w 2733676"/>
              <a:gd name="connsiteY9" fmla="*/ 484337 h 1727363"/>
              <a:gd name="connsiteX10" fmla="*/ 2733676 w 2733676"/>
              <a:gd name="connsiteY10" fmla="*/ 964245 h 1727363"/>
              <a:gd name="connsiteX11" fmla="*/ 2733676 w 2733676"/>
              <a:gd name="connsiteY11" fmla="*/ 1674329 h 1727363"/>
              <a:gd name="connsiteX12" fmla="*/ 2680585 w 2733676"/>
              <a:gd name="connsiteY12" fmla="*/ 1727363 h 1727363"/>
              <a:gd name="connsiteX13" fmla="*/ 53093 w 2733676"/>
              <a:gd name="connsiteY13" fmla="*/ 1727363 h 1727363"/>
              <a:gd name="connsiteX14" fmla="*/ 0 w 2733676"/>
              <a:gd name="connsiteY14" fmla="*/ 1674329 h 1727363"/>
              <a:gd name="connsiteX15" fmla="*/ 0 w 2733676"/>
              <a:gd name="connsiteY15" fmla="*/ 1243026 h 1727363"/>
              <a:gd name="connsiteX16" fmla="*/ 0 w 2733676"/>
              <a:gd name="connsiteY16" fmla="*/ 484337 h 1727363"/>
              <a:gd name="connsiteX17" fmla="*/ 0 w 2733676"/>
              <a:gd name="connsiteY17" fmla="*/ 53035 h 1727363"/>
              <a:gd name="connsiteX18" fmla="*/ 53093 w 2733676"/>
              <a:gd name="connsiteY18" fmla="*/ 0 h 17273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733676" h="1727363">
                <a:moveTo>
                  <a:pt x="53093" y="0"/>
                </a:moveTo>
                <a:lnTo>
                  <a:pt x="1464653" y="0"/>
                </a:lnTo>
                <a:lnTo>
                  <a:pt x="1464658" y="1"/>
                </a:lnTo>
                <a:lnTo>
                  <a:pt x="1950378" y="1"/>
                </a:lnTo>
                <a:lnTo>
                  <a:pt x="2290852" y="1"/>
                </a:lnTo>
                <a:lnTo>
                  <a:pt x="2481794" y="1"/>
                </a:lnTo>
                <a:cubicBezTo>
                  <a:pt x="2498387" y="1"/>
                  <a:pt x="2514232" y="6608"/>
                  <a:pt x="2525958" y="18202"/>
                </a:cubicBezTo>
                <a:lnTo>
                  <a:pt x="2715462" y="207564"/>
                </a:lnTo>
                <a:cubicBezTo>
                  <a:pt x="2727189" y="219282"/>
                  <a:pt x="2733676" y="235115"/>
                  <a:pt x="2733676" y="251695"/>
                </a:cubicBezTo>
                <a:lnTo>
                  <a:pt x="2733676" y="484337"/>
                </a:lnTo>
                <a:lnTo>
                  <a:pt x="2733676" y="964245"/>
                </a:lnTo>
                <a:lnTo>
                  <a:pt x="2733676" y="1674329"/>
                </a:lnTo>
                <a:cubicBezTo>
                  <a:pt x="2733676" y="1703619"/>
                  <a:pt x="2709906" y="1727363"/>
                  <a:pt x="2680585" y="1727363"/>
                </a:cubicBezTo>
                <a:lnTo>
                  <a:pt x="53093" y="1727363"/>
                </a:lnTo>
                <a:cubicBezTo>
                  <a:pt x="23770" y="1727363"/>
                  <a:pt x="0" y="1703619"/>
                  <a:pt x="0" y="1674329"/>
                </a:cubicBezTo>
                <a:lnTo>
                  <a:pt x="0" y="1243026"/>
                </a:lnTo>
                <a:lnTo>
                  <a:pt x="0" y="484337"/>
                </a:lnTo>
                <a:lnTo>
                  <a:pt x="0" y="53035"/>
                </a:lnTo>
                <a:cubicBezTo>
                  <a:pt x="0" y="23744"/>
                  <a:pt x="23770" y="0"/>
                  <a:pt x="53093" y="0"/>
                </a:cubicBezTo>
                <a:close/>
              </a:path>
            </a:pathLst>
          </a:custGeom>
          <a:solidFill>
            <a:srgbClr val="FFFFFF"/>
          </a:solidFill>
        </p:spPr>
        <p:txBody>
          <a:bodyPr wrap="square" lIns="180000" tIns="216000" rIns="180000">
            <a:noAutofit/>
          </a:bodyPr>
          <a:lstStyle>
            <a:lvl1pPr marL="0" indent="0">
              <a:lnSpc>
                <a:spcPct val="110000"/>
              </a:lnSpc>
              <a:spcAft>
                <a:spcPts val="800"/>
              </a:spcAft>
              <a:buFont typeface="Arial" panose="020B0604020202020204" pitchFamily="34" charset="0"/>
              <a:buNone/>
              <a:defRPr lang="en-US" sz="1000" kern="1200" dirty="0" smtClean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1pPr>
            <a:lvl2pPr marL="285750" indent="-285750" algn="l" defTabSz="914400" rtl="0" eaLnBrk="1" latinLnBrk="0" hangingPunct="1">
              <a:lnSpc>
                <a:spcPct val="110000"/>
              </a:lnSpc>
              <a:spcAft>
                <a:spcPts val="800"/>
              </a:spcAft>
              <a:buClr>
                <a:srgbClr val="3D4955"/>
              </a:buClr>
              <a:buSzPct val="125000"/>
              <a:buFont typeface="Arial" panose="020B0604020202020204" pitchFamily="34" charset="0"/>
              <a:buBlip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</a:buBlip>
              <a:defRPr lang="en-US" sz="1000" kern="1200" dirty="0" smtClean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2pPr>
            <a:lvl3pPr marL="285750" indent="-285750" algn="l" defTabSz="914400" rtl="0" eaLnBrk="1" latinLnBrk="0" hangingPunct="1">
              <a:lnSpc>
                <a:spcPct val="110000"/>
              </a:lnSpc>
              <a:spcAft>
                <a:spcPts val="800"/>
              </a:spcAft>
              <a:buClr>
                <a:srgbClr val="3D4955"/>
              </a:buClr>
              <a:buSzPct val="125000"/>
              <a:buFont typeface="Arial" panose="020B0604020202020204" pitchFamily="34" charset="0"/>
              <a:buBlip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</a:buBlip>
              <a:defRPr lang="en-US" sz="1000" kern="1200" dirty="0" smtClean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3pPr>
            <a:lvl4pPr marL="285750" indent="-285750" algn="l" defTabSz="914400" rtl="0" eaLnBrk="1" latinLnBrk="0" hangingPunct="1">
              <a:lnSpc>
                <a:spcPct val="110000"/>
              </a:lnSpc>
              <a:spcAft>
                <a:spcPts val="800"/>
              </a:spcAft>
              <a:buClr>
                <a:srgbClr val="3D4955"/>
              </a:buClr>
              <a:buSzPct val="125000"/>
              <a:buBlip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</a:buBlip>
              <a:defRPr lang="en-US" sz="1000" kern="1200" dirty="0" smtClean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4pPr>
            <a:lvl5pPr marL="285750" indent="-285750" algn="l" defTabSz="914400" rtl="0" eaLnBrk="1" latinLnBrk="0" hangingPunct="1">
              <a:lnSpc>
                <a:spcPct val="110000"/>
              </a:lnSpc>
              <a:spcAft>
                <a:spcPts val="800"/>
              </a:spcAft>
              <a:buClr>
                <a:srgbClr val="3D4955"/>
              </a:buClr>
              <a:buSzPct val="125000"/>
              <a:buFont typeface="Arial" panose="020B0604020202020204" pitchFamily="34" charset="0"/>
              <a:buBlip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</a:buBlip>
              <a:defRPr lang="en-US" sz="1000" kern="1200" dirty="0" smtClean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5pPr>
            <a:lvl6pPr marL="285750" indent="-285750" algn="l" defTabSz="914400" rtl="0" eaLnBrk="1" latinLnBrk="0" hangingPunct="1">
              <a:lnSpc>
                <a:spcPct val="110000"/>
              </a:lnSpc>
              <a:spcAft>
                <a:spcPts val="800"/>
              </a:spcAft>
              <a:buClr>
                <a:srgbClr val="3D4955"/>
              </a:buClr>
              <a:buSzPct val="125000"/>
              <a:buFont typeface="Arial" panose="020B0604020202020204" pitchFamily="34" charset="0"/>
              <a:buBlip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</a:buBlip>
              <a:defRPr lang="en-US" sz="1000" kern="1200" dirty="0" smtClean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6pPr>
            <a:lvl7pPr marL="285750" indent="-285750" algn="l" defTabSz="914400" rtl="0" eaLnBrk="1" latinLnBrk="0" hangingPunct="1">
              <a:lnSpc>
                <a:spcPct val="110000"/>
              </a:lnSpc>
              <a:spcAft>
                <a:spcPts val="800"/>
              </a:spcAft>
              <a:buClr>
                <a:srgbClr val="3D4955"/>
              </a:buClr>
              <a:buSzPct val="125000"/>
              <a:buFont typeface="Arial" panose="020B0604020202020204" pitchFamily="34" charset="0"/>
              <a:buBlip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</a:buBlip>
              <a:defRPr lang="en-US" sz="1000" kern="1200" dirty="0" smtClean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7pPr>
            <a:lvl8pPr marL="285750" indent="-285750" algn="l" defTabSz="914400" rtl="0" eaLnBrk="1" latinLnBrk="0" hangingPunct="1">
              <a:lnSpc>
                <a:spcPct val="110000"/>
              </a:lnSpc>
              <a:spcAft>
                <a:spcPts val="800"/>
              </a:spcAft>
              <a:buClr>
                <a:srgbClr val="3D4955"/>
              </a:buClr>
              <a:buSzPct val="125000"/>
              <a:buFont typeface="Arial" panose="020B0604020202020204" pitchFamily="34" charset="0"/>
              <a:buBlip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</a:buBlip>
              <a:defRPr lang="en-US" sz="1000" kern="1200" dirty="0" smtClean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8pPr>
            <a:lvl9pPr marL="285750" indent="-285750" algn="l" defTabSz="914400" rtl="0" eaLnBrk="1" latinLnBrk="0" hangingPunct="1">
              <a:lnSpc>
                <a:spcPct val="110000"/>
              </a:lnSpc>
              <a:spcAft>
                <a:spcPts val="800"/>
              </a:spcAft>
              <a:buClr>
                <a:srgbClr val="3D4955"/>
              </a:buClr>
              <a:buSzPct val="125000"/>
              <a:buFont typeface="Arial" panose="020B0604020202020204" pitchFamily="34" charset="0"/>
              <a:buBlip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</a:buBlip>
              <a:defRPr lang="pt-PT" sz="1000" kern="1200" dirty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9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Cras </a:t>
            </a:r>
            <a:r>
              <a:rPr lang="en-US" dirty="0" err="1"/>
              <a:t>tortor</a:t>
            </a:r>
            <a:r>
              <a:rPr lang="en-US" dirty="0"/>
              <a:t> </a:t>
            </a:r>
            <a:r>
              <a:rPr lang="en-US" dirty="0" err="1"/>
              <a:t>nunc</a:t>
            </a:r>
            <a:r>
              <a:rPr lang="en-US" dirty="0"/>
              <a:t>, </a:t>
            </a:r>
            <a:r>
              <a:rPr lang="en-US" dirty="0" err="1"/>
              <a:t>efficitur</a:t>
            </a:r>
            <a:r>
              <a:rPr lang="en-US" dirty="0"/>
              <a:t> ac ex </a:t>
            </a:r>
            <a:r>
              <a:rPr lang="en-US" dirty="0" err="1"/>
              <a:t>egestas</a:t>
            </a:r>
            <a:r>
              <a:rPr lang="en-US" dirty="0"/>
              <a:t>, </a:t>
            </a:r>
            <a:r>
              <a:rPr lang="en-US" dirty="0" err="1"/>
              <a:t>aliquet</a:t>
            </a:r>
            <a:r>
              <a:rPr lang="en-US" dirty="0"/>
              <a:t> </a:t>
            </a:r>
            <a:r>
              <a:rPr lang="en-US" dirty="0" err="1"/>
              <a:t>ultrices</a:t>
            </a:r>
            <a:r>
              <a:rPr lang="en-US" dirty="0"/>
              <a:t> </a:t>
            </a:r>
            <a:r>
              <a:rPr lang="en-US" dirty="0" err="1"/>
              <a:t>tortor</a:t>
            </a:r>
            <a:r>
              <a:rPr lang="en-US" dirty="0"/>
              <a:t>. Vestibulum ante ipsum </a:t>
            </a:r>
            <a:r>
              <a:rPr lang="en-US" dirty="0" err="1"/>
              <a:t>primis</a:t>
            </a:r>
            <a:r>
              <a:rPr lang="en-US" dirty="0"/>
              <a:t> in </a:t>
            </a:r>
            <a:r>
              <a:rPr lang="en-US" dirty="0" err="1"/>
              <a:t>faucig</a:t>
            </a:r>
            <a:r>
              <a:rPr lang="en-US" dirty="0"/>
              <a:t>. </a:t>
            </a:r>
          </a:p>
          <a:p>
            <a:pPr lvl="1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</a:t>
            </a:r>
            <a:r>
              <a:rPr lang="en-US" dirty="0"/>
              <a:t> </a:t>
            </a:r>
            <a:r>
              <a:rPr lang="en-US" dirty="0" err="1"/>
              <a:t>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Maecenas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. </a:t>
            </a: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867DD900-088F-AF03-086C-11E4383C1BCC}"/>
              </a:ext>
            </a:extLst>
          </p:cNvPr>
          <p:cNvPicPr>
            <a:picLocks noChangeAspect="1"/>
          </p:cNvPicPr>
          <p:nvPr userDrawn="1"/>
        </p:nvPicPr>
        <p:blipFill rotWithShape="1"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t="-2032" b="-2032"/>
          <a:stretch>
            <a:fillRect/>
          </a:stretch>
        </p:blipFill>
        <p:spPr>
          <a:xfrm>
            <a:off x="11742813" y="170341"/>
            <a:ext cx="257691" cy="268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81284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s + Descri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: Shape 1">
            <a:extLst>
              <a:ext uri="{FF2B5EF4-FFF2-40B4-BE49-F238E27FC236}">
                <a16:creationId xmlns:a16="http://schemas.microsoft.com/office/drawing/2014/main" id="{B6B8FEEE-FA6B-36BD-78AD-992E25DE454D}"/>
              </a:ext>
            </a:extLst>
          </p:cNvPr>
          <p:cNvSpPr/>
          <p:nvPr userDrawn="1"/>
        </p:nvSpPr>
        <p:spPr>
          <a:xfrm>
            <a:off x="1" y="3644900"/>
            <a:ext cx="12191999" cy="3213100"/>
          </a:xfrm>
          <a:custGeom>
            <a:avLst/>
            <a:gdLst>
              <a:gd name="connsiteX0" fmla="*/ 82145 w 12191999"/>
              <a:gd name="connsiteY0" fmla="*/ 0 h 3213100"/>
              <a:gd name="connsiteX1" fmla="*/ 2170703 w 12191999"/>
              <a:gd name="connsiteY1" fmla="*/ 0 h 3213100"/>
              <a:gd name="connsiteX2" fmla="*/ 4578239 w 12191999"/>
              <a:gd name="connsiteY2" fmla="*/ 0 h 3213100"/>
              <a:gd name="connsiteX3" fmla="*/ 5307235 w 12191999"/>
              <a:gd name="connsiteY3" fmla="*/ 0 h 3213100"/>
              <a:gd name="connsiteX4" fmla="*/ 6635204 w 12191999"/>
              <a:gd name="connsiteY4" fmla="*/ 0 h 3213100"/>
              <a:gd name="connsiteX5" fmla="*/ 7395792 w 12191999"/>
              <a:gd name="connsiteY5" fmla="*/ 0 h 3213100"/>
              <a:gd name="connsiteX6" fmla="*/ 9803327 w 12191999"/>
              <a:gd name="connsiteY6" fmla="*/ 0 h 3213100"/>
              <a:gd name="connsiteX7" fmla="*/ 9803328 w 12191999"/>
              <a:gd name="connsiteY7" fmla="*/ 0 h 3213100"/>
              <a:gd name="connsiteX8" fmla="*/ 11860293 w 12191999"/>
              <a:gd name="connsiteY8" fmla="*/ 0 h 3213100"/>
              <a:gd name="connsiteX9" fmla="*/ 11918453 w 12191999"/>
              <a:gd name="connsiteY9" fmla="*/ 26292 h 3213100"/>
              <a:gd name="connsiteX10" fmla="*/ 12168013 w 12191999"/>
              <a:gd name="connsiteY10" fmla="*/ 299816 h 3213100"/>
              <a:gd name="connsiteX11" fmla="*/ 12191999 w 12191999"/>
              <a:gd name="connsiteY11" fmla="*/ 363561 h 3213100"/>
              <a:gd name="connsiteX12" fmla="*/ 12191999 w 12191999"/>
              <a:gd name="connsiteY12" fmla="*/ 458975 h 3213100"/>
              <a:gd name="connsiteX13" fmla="*/ 12191999 w 12191999"/>
              <a:gd name="connsiteY13" fmla="*/ 599271 h 3213100"/>
              <a:gd name="connsiteX14" fmla="*/ 12191999 w 12191999"/>
              <a:gd name="connsiteY14" fmla="*/ 694685 h 3213100"/>
              <a:gd name="connsiteX15" fmla="*/ 12191999 w 12191999"/>
              <a:gd name="connsiteY15" fmla="*/ 1026710 h 3213100"/>
              <a:gd name="connsiteX16" fmla="*/ 12191999 w 12191999"/>
              <a:gd name="connsiteY16" fmla="*/ 1122124 h 3213100"/>
              <a:gd name="connsiteX17" fmla="*/ 12191999 w 12191999"/>
              <a:gd name="connsiteY17" fmla="*/ 1236037 h 3213100"/>
              <a:gd name="connsiteX18" fmla="*/ 12191999 w 12191999"/>
              <a:gd name="connsiteY18" fmla="*/ 1262420 h 3213100"/>
              <a:gd name="connsiteX19" fmla="*/ 12191999 w 12191999"/>
              <a:gd name="connsiteY19" fmla="*/ 1331451 h 3213100"/>
              <a:gd name="connsiteX20" fmla="*/ 12191999 w 12191999"/>
              <a:gd name="connsiteY20" fmla="*/ 1357834 h 3213100"/>
              <a:gd name="connsiteX21" fmla="*/ 12191999 w 12191999"/>
              <a:gd name="connsiteY21" fmla="*/ 1471747 h 3213100"/>
              <a:gd name="connsiteX22" fmla="*/ 12191999 w 12191999"/>
              <a:gd name="connsiteY22" fmla="*/ 1567161 h 3213100"/>
              <a:gd name="connsiteX23" fmla="*/ 12191999 w 12191999"/>
              <a:gd name="connsiteY23" fmla="*/ 1899186 h 3213100"/>
              <a:gd name="connsiteX24" fmla="*/ 12191999 w 12191999"/>
              <a:gd name="connsiteY24" fmla="*/ 1994600 h 3213100"/>
              <a:gd name="connsiteX25" fmla="*/ 12191999 w 12191999"/>
              <a:gd name="connsiteY25" fmla="*/ 2134896 h 3213100"/>
              <a:gd name="connsiteX26" fmla="*/ 12191999 w 12191999"/>
              <a:gd name="connsiteY26" fmla="*/ 2230310 h 3213100"/>
              <a:gd name="connsiteX27" fmla="*/ 12191999 w 12191999"/>
              <a:gd name="connsiteY27" fmla="*/ 2314241 h 3213100"/>
              <a:gd name="connsiteX28" fmla="*/ 12191999 w 12191999"/>
              <a:gd name="connsiteY28" fmla="*/ 2549951 h 3213100"/>
              <a:gd name="connsiteX29" fmla="*/ 12191999 w 12191999"/>
              <a:gd name="connsiteY29" fmla="*/ 2977390 h 3213100"/>
              <a:gd name="connsiteX30" fmla="*/ 12191999 w 12191999"/>
              <a:gd name="connsiteY30" fmla="*/ 3213100 h 3213100"/>
              <a:gd name="connsiteX31" fmla="*/ 0 w 12191999"/>
              <a:gd name="connsiteY31" fmla="*/ 3213100 h 3213100"/>
              <a:gd name="connsiteX32" fmla="*/ 0 w 12191999"/>
              <a:gd name="connsiteY32" fmla="*/ 2977390 h 3213100"/>
              <a:gd name="connsiteX33" fmla="*/ 0 w 12191999"/>
              <a:gd name="connsiteY33" fmla="*/ 2549951 h 3213100"/>
              <a:gd name="connsiteX34" fmla="*/ 0 w 12191999"/>
              <a:gd name="connsiteY34" fmla="*/ 2314241 h 3213100"/>
              <a:gd name="connsiteX35" fmla="*/ 0 w 12191999"/>
              <a:gd name="connsiteY35" fmla="*/ 1084303 h 3213100"/>
              <a:gd name="connsiteX36" fmla="*/ 0 w 12191999"/>
              <a:gd name="connsiteY36" fmla="*/ 988889 h 3213100"/>
              <a:gd name="connsiteX37" fmla="*/ 0 w 12191999"/>
              <a:gd name="connsiteY37" fmla="*/ 848593 h 3213100"/>
              <a:gd name="connsiteX38" fmla="*/ 0 w 12191999"/>
              <a:gd name="connsiteY38" fmla="*/ 753179 h 3213100"/>
              <a:gd name="connsiteX39" fmla="*/ 0 w 12191999"/>
              <a:gd name="connsiteY39" fmla="*/ 421154 h 3213100"/>
              <a:gd name="connsiteX40" fmla="*/ 0 w 12191999"/>
              <a:gd name="connsiteY40" fmla="*/ 325740 h 3213100"/>
              <a:gd name="connsiteX41" fmla="*/ 0 w 12191999"/>
              <a:gd name="connsiteY41" fmla="*/ 185444 h 3213100"/>
              <a:gd name="connsiteX42" fmla="*/ 0 w 12191999"/>
              <a:gd name="connsiteY42" fmla="*/ 90030 h 3213100"/>
              <a:gd name="connsiteX43" fmla="*/ 6458 w 12191999"/>
              <a:gd name="connsiteY43" fmla="*/ 55002 h 3213100"/>
              <a:gd name="connsiteX44" fmla="*/ 82145 w 12191999"/>
              <a:gd name="connsiteY44" fmla="*/ 0 h 3213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</a:cxnLst>
            <a:rect l="l" t="t" r="r" b="b"/>
            <a:pathLst>
              <a:path w="12191999" h="3213100">
                <a:moveTo>
                  <a:pt x="82145" y="0"/>
                </a:moveTo>
                <a:lnTo>
                  <a:pt x="2170703" y="0"/>
                </a:lnTo>
                <a:lnTo>
                  <a:pt x="4578239" y="0"/>
                </a:lnTo>
                <a:lnTo>
                  <a:pt x="5307235" y="0"/>
                </a:lnTo>
                <a:lnTo>
                  <a:pt x="6635204" y="0"/>
                </a:lnTo>
                <a:lnTo>
                  <a:pt x="7395792" y="0"/>
                </a:lnTo>
                <a:lnTo>
                  <a:pt x="9803327" y="0"/>
                </a:lnTo>
                <a:lnTo>
                  <a:pt x="9803328" y="0"/>
                </a:lnTo>
                <a:lnTo>
                  <a:pt x="11860293" y="0"/>
                </a:lnTo>
                <a:cubicBezTo>
                  <a:pt x="11882145" y="0"/>
                  <a:pt x="11903011" y="9544"/>
                  <a:pt x="11918453" y="26292"/>
                </a:cubicBezTo>
                <a:lnTo>
                  <a:pt x="12168013" y="299816"/>
                </a:lnTo>
                <a:cubicBezTo>
                  <a:pt x="12183456" y="316744"/>
                  <a:pt x="12191999" y="339613"/>
                  <a:pt x="12191999" y="363561"/>
                </a:cubicBezTo>
                <a:lnTo>
                  <a:pt x="12191999" y="458975"/>
                </a:lnTo>
                <a:lnTo>
                  <a:pt x="12191999" y="599271"/>
                </a:lnTo>
                <a:lnTo>
                  <a:pt x="12191999" y="694685"/>
                </a:lnTo>
                <a:lnTo>
                  <a:pt x="12191999" y="1026710"/>
                </a:lnTo>
                <a:lnTo>
                  <a:pt x="12191999" y="1122124"/>
                </a:lnTo>
                <a:lnTo>
                  <a:pt x="12191999" y="1236037"/>
                </a:lnTo>
                <a:lnTo>
                  <a:pt x="12191999" y="1262420"/>
                </a:lnTo>
                <a:lnTo>
                  <a:pt x="12191999" y="1331451"/>
                </a:lnTo>
                <a:lnTo>
                  <a:pt x="12191999" y="1357834"/>
                </a:lnTo>
                <a:lnTo>
                  <a:pt x="12191999" y="1471747"/>
                </a:lnTo>
                <a:lnTo>
                  <a:pt x="12191999" y="1567161"/>
                </a:lnTo>
                <a:lnTo>
                  <a:pt x="12191999" y="1899186"/>
                </a:lnTo>
                <a:lnTo>
                  <a:pt x="12191999" y="1994600"/>
                </a:lnTo>
                <a:lnTo>
                  <a:pt x="12191999" y="2134896"/>
                </a:lnTo>
                <a:lnTo>
                  <a:pt x="12191999" y="2230310"/>
                </a:lnTo>
                <a:lnTo>
                  <a:pt x="12191999" y="2314241"/>
                </a:lnTo>
                <a:lnTo>
                  <a:pt x="12191999" y="2549951"/>
                </a:lnTo>
                <a:lnTo>
                  <a:pt x="12191999" y="2977390"/>
                </a:lnTo>
                <a:lnTo>
                  <a:pt x="12191999" y="3213100"/>
                </a:lnTo>
                <a:lnTo>
                  <a:pt x="0" y="3213100"/>
                </a:lnTo>
                <a:lnTo>
                  <a:pt x="0" y="2977390"/>
                </a:lnTo>
                <a:lnTo>
                  <a:pt x="0" y="2549951"/>
                </a:lnTo>
                <a:lnTo>
                  <a:pt x="0" y="2314241"/>
                </a:lnTo>
                <a:lnTo>
                  <a:pt x="0" y="1084303"/>
                </a:lnTo>
                <a:lnTo>
                  <a:pt x="0" y="988889"/>
                </a:lnTo>
                <a:lnTo>
                  <a:pt x="0" y="848593"/>
                </a:lnTo>
                <a:lnTo>
                  <a:pt x="0" y="753179"/>
                </a:lnTo>
                <a:lnTo>
                  <a:pt x="0" y="421154"/>
                </a:lnTo>
                <a:lnTo>
                  <a:pt x="0" y="325740"/>
                </a:lnTo>
                <a:lnTo>
                  <a:pt x="0" y="185444"/>
                </a:lnTo>
                <a:lnTo>
                  <a:pt x="0" y="90030"/>
                </a:lnTo>
                <a:lnTo>
                  <a:pt x="6458" y="55002"/>
                </a:lnTo>
                <a:cubicBezTo>
                  <a:pt x="18934" y="22690"/>
                  <a:pt x="48137" y="0"/>
                  <a:pt x="82145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wrap="square" lIns="180000" tIns="432000" rIns="144000" bIns="0" rtlCol="0" anchor="t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Clr>
                <a:srgbClr val="3D4955"/>
              </a:buClr>
              <a:buSzPct val="125000"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010102"/>
              </a:solidFill>
              <a:effectLst/>
              <a:uLnTx/>
              <a:uFillTx/>
              <a:latin typeface="Rubik Bold" panose="020B0604020202020204" charset="-79"/>
              <a:ea typeface="+mn-ea"/>
              <a:cs typeface="Rubik Bold" panose="020B0604020202020204" charset="-79"/>
            </a:endParaRPr>
          </a:p>
        </p:txBody>
      </p:sp>
      <p:pic>
        <p:nvPicPr>
          <p:cNvPr id="28" name="Graphic 27">
            <a:extLst>
              <a:ext uri="{FF2B5EF4-FFF2-40B4-BE49-F238E27FC236}">
                <a16:creationId xmlns:a16="http://schemas.microsoft.com/office/drawing/2014/main" id="{778BD3B0-0058-7E8E-B395-402A27858D0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l="3361" b="22084"/>
          <a:stretch/>
        </p:blipFill>
        <p:spPr>
          <a:xfrm>
            <a:off x="0" y="6311178"/>
            <a:ext cx="1734226" cy="546822"/>
          </a:xfrm>
          <a:prstGeom prst="rect">
            <a:avLst/>
          </a:prstGeom>
        </p:spPr>
      </p:pic>
      <p:pic>
        <p:nvPicPr>
          <p:cNvPr id="29" name="Graphic 28">
            <a:extLst>
              <a:ext uri="{FF2B5EF4-FFF2-40B4-BE49-F238E27FC236}">
                <a16:creationId xmlns:a16="http://schemas.microsoft.com/office/drawing/2014/main" id="{1344BA8A-F055-A5EB-0B10-05802CDAE96F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12577" b="14185"/>
          <a:stretch/>
        </p:blipFill>
        <p:spPr>
          <a:xfrm flipH="1">
            <a:off x="11728524" y="6328776"/>
            <a:ext cx="463476" cy="529224"/>
          </a:xfrm>
          <a:prstGeom prst="rect">
            <a:avLst/>
          </a:prstGeom>
        </p:spPr>
      </p:pic>
      <p:sp>
        <p:nvSpPr>
          <p:cNvPr id="48" name="Footer Placeholder 3">
            <a:extLst>
              <a:ext uri="{FF2B5EF4-FFF2-40B4-BE49-F238E27FC236}">
                <a16:creationId xmlns:a16="http://schemas.microsoft.com/office/drawing/2014/main" id="{31F4459E-FB8E-0A34-EE80-0163AF98067E}"/>
              </a:ext>
            </a:extLst>
          </p:cNvPr>
          <p:cNvSpPr>
            <a:spLocks noGrp="1"/>
          </p:cNvSpPr>
          <p:nvPr userDrawn="1">
            <p:ph type="ftr" sz="quarter" idx="11"/>
          </p:nvPr>
        </p:nvSpPr>
        <p:spPr>
          <a:xfrm>
            <a:off x="180386" y="6632737"/>
            <a:ext cx="1307465" cy="99643"/>
          </a:xfrm>
        </p:spPr>
        <p:txBody>
          <a:bodyPr/>
          <a:lstStyle/>
          <a:p>
            <a:r>
              <a:rPr lang="en-US" dirty="0"/>
              <a:t>CONFIDENTIAL</a:t>
            </a:r>
          </a:p>
        </p:txBody>
      </p:sp>
      <p:sp>
        <p:nvSpPr>
          <p:cNvPr id="49" name="Slide Number Placeholder 4">
            <a:extLst>
              <a:ext uri="{FF2B5EF4-FFF2-40B4-BE49-F238E27FC236}">
                <a16:creationId xmlns:a16="http://schemas.microsoft.com/office/drawing/2014/main" id="{9351C1C6-75C0-F2F3-10C9-8254B60BD4C4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931651" y="6632737"/>
            <a:ext cx="171448" cy="99643"/>
          </a:xfrm>
        </p:spPr>
        <p:txBody>
          <a:bodyPr/>
          <a:lstStyle/>
          <a:p>
            <a:fld id="{A3DC67AC-589B-465F-8375-83B2CE47653E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C5439C92-B5FC-96DA-DB04-343CB7EAACA9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9114965" y="4172986"/>
            <a:ext cx="2716815" cy="2076415"/>
          </a:xfrm>
          <a:custGeom>
            <a:avLst/>
            <a:gdLst>
              <a:gd name="connsiteX0" fmla="*/ 63478 w 2716815"/>
              <a:gd name="connsiteY0" fmla="*/ 0 h 2076415"/>
              <a:gd name="connsiteX1" fmla="*/ 423699 w 2716815"/>
              <a:gd name="connsiteY1" fmla="*/ 0 h 2076415"/>
              <a:gd name="connsiteX2" fmla="*/ 2100271 w 2716815"/>
              <a:gd name="connsiteY2" fmla="*/ 0 h 2076415"/>
              <a:gd name="connsiteX3" fmla="*/ 2460492 w 2716815"/>
              <a:gd name="connsiteY3" fmla="*/ 0 h 2076415"/>
              <a:gd name="connsiteX4" fmla="*/ 2505435 w 2716815"/>
              <a:gd name="connsiteY4" fmla="*/ 18542 h 2076415"/>
              <a:gd name="connsiteX5" fmla="*/ 2698280 w 2716815"/>
              <a:gd name="connsiteY5" fmla="*/ 211451 h 2076415"/>
              <a:gd name="connsiteX6" fmla="*/ 2716815 w 2716815"/>
              <a:gd name="connsiteY6" fmla="*/ 256409 h 2076415"/>
              <a:gd name="connsiteX7" fmla="*/ 2716815 w 2716815"/>
              <a:gd name="connsiteY7" fmla="*/ 512257 h 2076415"/>
              <a:gd name="connsiteX8" fmla="*/ 2716815 w 2716815"/>
              <a:gd name="connsiteY8" fmla="*/ 1757068 h 2076415"/>
              <a:gd name="connsiteX9" fmla="*/ 2716815 w 2716815"/>
              <a:gd name="connsiteY9" fmla="*/ 2012916 h 2076415"/>
              <a:gd name="connsiteX10" fmla="*/ 2653338 w 2716815"/>
              <a:gd name="connsiteY10" fmla="*/ 2076415 h 2076415"/>
              <a:gd name="connsiteX11" fmla="*/ 2293117 w 2716815"/>
              <a:gd name="connsiteY11" fmla="*/ 2076415 h 2076415"/>
              <a:gd name="connsiteX12" fmla="*/ 423699 w 2716815"/>
              <a:gd name="connsiteY12" fmla="*/ 2076415 h 2076415"/>
              <a:gd name="connsiteX13" fmla="*/ 63478 w 2716815"/>
              <a:gd name="connsiteY13" fmla="*/ 2076415 h 2076415"/>
              <a:gd name="connsiteX14" fmla="*/ 0 w 2716815"/>
              <a:gd name="connsiteY14" fmla="*/ 2012916 h 2076415"/>
              <a:gd name="connsiteX15" fmla="*/ 0 w 2716815"/>
              <a:gd name="connsiteY15" fmla="*/ 1757068 h 2076415"/>
              <a:gd name="connsiteX16" fmla="*/ 0 w 2716815"/>
              <a:gd name="connsiteY16" fmla="*/ 319347 h 2076415"/>
              <a:gd name="connsiteX17" fmla="*/ 0 w 2716815"/>
              <a:gd name="connsiteY17" fmla="*/ 63499 h 2076415"/>
              <a:gd name="connsiteX18" fmla="*/ 63478 w 2716815"/>
              <a:gd name="connsiteY18" fmla="*/ 0 h 20764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716815" h="2076415">
                <a:moveTo>
                  <a:pt x="63478" y="0"/>
                </a:moveTo>
                <a:lnTo>
                  <a:pt x="423699" y="0"/>
                </a:lnTo>
                <a:lnTo>
                  <a:pt x="2100271" y="0"/>
                </a:lnTo>
                <a:lnTo>
                  <a:pt x="2460492" y="0"/>
                </a:lnTo>
                <a:cubicBezTo>
                  <a:pt x="2477378" y="0"/>
                  <a:pt x="2493502" y="6731"/>
                  <a:pt x="2505435" y="18542"/>
                </a:cubicBezTo>
                <a:lnTo>
                  <a:pt x="2698280" y="211451"/>
                </a:lnTo>
                <a:cubicBezTo>
                  <a:pt x="2710213" y="223389"/>
                  <a:pt x="2716815" y="239518"/>
                  <a:pt x="2716815" y="256409"/>
                </a:cubicBezTo>
                <a:lnTo>
                  <a:pt x="2716815" y="512257"/>
                </a:lnTo>
                <a:lnTo>
                  <a:pt x="2716815" y="1757068"/>
                </a:lnTo>
                <a:lnTo>
                  <a:pt x="2716815" y="2012916"/>
                </a:lnTo>
                <a:cubicBezTo>
                  <a:pt x="2716815" y="2047968"/>
                  <a:pt x="2688377" y="2076415"/>
                  <a:pt x="2653338" y="2076415"/>
                </a:cubicBezTo>
                <a:lnTo>
                  <a:pt x="2293117" y="2076415"/>
                </a:lnTo>
                <a:lnTo>
                  <a:pt x="423699" y="2076415"/>
                </a:lnTo>
                <a:lnTo>
                  <a:pt x="63478" y="2076415"/>
                </a:lnTo>
                <a:cubicBezTo>
                  <a:pt x="28438" y="2076415"/>
                  <a:pt x="0" y="2047968"/>
                  <a:pt x="0" y="2012916"/>
                </a:cubicBezTo>
                <a:lnTo>
                  <a:pt x="0" y="1757068"/>
                </a:lnTo>
                <a:lnTo>
                  <a:pt x="0" y="319347"/>
                </a:lnTo>
                <a:lnTo>
                  <a:pt x="0" y="63499"/>
                </a:lnTo>
                <a:cubicBezTo>
                  <a:pt x="0" y="28448"/>
                  <a:pt x="28438" y="0"/>
                  <a:pt x="63478" y="0"/>
                </a:cubicBezTo>
                <a:close/>
              </a:path>
            </a:pathLst>
          </a:custGeom>
          <a:solidFill>
            <a:srgbClr val="FFFFFF"/>
          </a:solidFill>
        </p:spPr>
        <p:txBody>
          <a:bodyPr wrap="square" lIns="216000" tIns="792000" rIns="216000">
            <a:noAutofit/>
          </a:bodyPr>
          <a:lstStyle>
            <a:lvl1pPr marL="0" indent="0">
              <a:lnSpc>
                <a:spcPct val="110000"/>
              </a:lnSpc>
              <a:spcAft>
                <a:spcPts val="800"/>
              </a:spcAft>
              <a:buFont typeface="Arial" panose="020B0604020202020204" pitchFamily="34" charset="0"/>
              <a:buNone/>
              <a:defRPr lang="en-US" sz="1000" kern="1200" dirty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1pPr>
            <a:lvl2pPr marL="0" indent="0">
              <a:lnSpc>
                <a:spcPct val="110000"/>
              </a:lnSpc>
              <a:spcAft>
                <a:spcPts val="800"/>
              </a:spcAft>
              <a:buFont typeface="Arial" panose="020B0604020202020204" pitchFamily="34" charset="0"/>
              <a:buNone/>
              <a:defRPr lang="en-US" sz="1000" kern="1200" dirty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2pPr>
            <a:lvl3pPr marL="0" indent="0">
              <a:lnSpc>
                <a:spcPct val="110000"/>
              </a:lnSpc>
              <a:spcAft>
                <a:spcPts val="800"/>
              </a:spcAft>
              <a:buFont typeface="Arial" panose="020B0604020202020204" pitchFamily="34" charset="0"/>
              <a:buNone/>
              <a:defRPr lang="en-US" sz="1000" kern="1200" dirty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3pPr>
            <a:lvl4pPr marL="0" indent="0">
              <a:lnSpc>
                <a:spcPct val="110000"/>
              </a:lnSpc>
              <a:spcAft>
                <a:spcPts val="800"/>
              </a:spcAft>
              <a:buNone/>
              <a:defRPr lang="en-US" sz="1000" kern="1200" dirty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4pPr>
            <a:lvl5pPr marL="0" indent="0">
              <a:lnSpc>
                <a:spcPct val="110000"/>
              </a:lnSpc>
              <a:spcAft>
                <a:spcPts val="800"/>
              </a:spcAft>
              <a:buFont typeface="Arial" panose="020B0604020202020204" pitchFamily="34" charset="0"/>
              <a:buNone/>
              <a:defRPr lang="en-US" sz="1000" kern="1200" dirty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5pPr>
            <a:lvl6pPr marL="0" indent="0">
              <a:lnSpc>
                <a:spcPct val="110000"/>
              </a:lnSpc>
              <a:spcAft>
                <a:spcPts val="800"/>
              </a:spcAft>
              <a:buFont typeface="Arial" panose="020B0604020202020204" pitchFamily="34" charset="0"/>
              <a:buNone/>
              <a:defRPr lang="en-US" sz="1000" kern="1200" dirty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6pPr>
            <a:lvl7pPr marL="0" indent="0">
              <a:lnSpc>
                <a:spcPct val="110000"/>
              </a:lnSpc>
              <a:spcAft>
                <a:spcPts val="800"/>
              </a:spcAft>
              <a:buFont typeface="Arial" panose="020B0604020202020204" pitchFamily="34" charset="0"/>
              <a:buNone/>
              <a:defRPr lang="en-US" sz="1000" kern="1200" dirty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7pPr>
            <a:lvl8pPr marL="0" indent="0">
              <a:lnSpc>
                <a:spcPct val="110000"/>
              </a:lnSpc>
              <a:spcAft>
                <a:spcPts val="800"/>
              </a:spcAft>
              <a:buFont typeface="Arial" panose="020B0604020202020204" pitchFamily="34" charset="0"/>
              <a:buNone/>
              <a:defRPr lang="en-US" sz="1000" kern="1200" dirty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8pPr>
            <a:lvl9pPr marL="0" indent="0">
              <a:lnSpc>
                <a:spcPct val="110000"/>
              </a:lnSpc>
              <a:spcAft>
                <a:spcPts val="800"/>
              </a:spcAft>
              <a:buFont typeface="Arial" panose="020B0604020202020204" pitchFamily="34" charset="0"/>
              <a:buNone/>
              <a:defRPr lang="pt-PT" sz="1000" kern="1200" dirty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9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Maecenas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. </a:t>
            </a:r>
            <a:r>
              <a:rPr lang="en-US" dirty="0" err="1"/>
              <a:t>Fusce</a:t>
            </a:r>
            <a:r>
              <a:rPr lang="en-US" dirty="0"/>
              <a:t> </a:t>
            </a:r>
            <a:r>
              <a:rPr lang="en-US" dirty="0" err="1"/>
              <a:t>posuere</a:t>
            </a:r>
            <a:r>
              <a:rPr lang="en-US" dirty="0"/>
              <a:t>, magna sed pulvinar </a:t>
            </a:r>
            <a:r>
              <a:rPr lang="en-US" dirty="0" err="1"/>
              <a:t>ultricies</a:t>
            </a:r>
            <a:r>
              <a:rPr lang="en-US" dirty="0"/>
              <a:t>, </a:t>
            </a:r>
            <a:r>
              <a:rPr lang="en-US" dirty="0" err="1"/>
              <a:t>purus</a:t>
            </a:r>
            <a:r>
              <a:rPr lang="en-US" dirty="0"/>
              <a:t> </a:t>
            </a:r>
            <a:r>
              <a:rPr lang="en-US" dirty="0" err="1"/>
              <a:t>lectus</a:t>
            </a:r>
            <a:r>
              <a:rPr lang="en-US" dirty="0"/>
              <a:t> </a:t>
            </a:r>
            <a:r>
              <a:rPr lang="en-US" dirty="0" err="1"/>
              <a:t>malesuada</a:t>
            </a:r>
            <a:r>
              <a:rPr lang="en-US" dirty="0"/>
              <a:t> libero,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magna eros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urna</a:t>
            </a:r>
            <a:r>
              <a:rPr lang="en-US" dirty="0"/>
              <a:t>.</a:t>
            </a:r>
          </a:p>
        </p:txBody>
      </p:sp>
      <p:sp>
        <p:nvSpPr>
          <p:cNvPr id="19" name="Text Placeholder 101">
            <a:extLst>
              <a:ext uri="{FF2B5EF4-FFF2-40B4-BE49-F238E27FC236}">
                <a16:creationId xmlns:a16="http://schemas.microsoft.com/office/drawing/2014/main" id="{D6880F50-62E5-807A-9D3D-244F9B95DB80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9317080" y="4413471"/>
            <a:ext cx="319362" cy="319361"/>
          </a:xfrm>
          <a:custGeom>
            <a:avLst/>
            <a:gdLst>
              <a:gd name="connsiteX0" fmla="*/ 54007 w 319362"/>
              <a:gd name="connsiteY0" fmla="*/ 0 h 319361"/>
              <a:gd name="connsiteX1" fmla="*/ 265355 w 319362"/>
              <a:gd name="connsiteY1" fmla="*/ 0 h 319361"/>
              <a:gd name="connsiteX2" fmla="*/ 319362 w 319362"/>
              <a:gd name="connsiteY2" fmla="*/ 54007 h 319361"/>
              <a:gd name="connsiteX3" fmla="*/ 319362 w 319362"/>
              <a:gd name="connsiteY3" fmla="*/ 265354 h 319361"/>
              <a:gd name="connsiteX4" fmla="*/ 265355 w 319362"/>
              <a:gd name="connsiteY4" fmla="*/ 319361 h 319361"/>
              <a:gd name="connsiteX5" fmla="*/ 54007 w 319362"/>
              <a:gd name="connsiteY5" fmla="*/ 319361 h 319361"/>
              <a:gd name="connsiteX6" fmla="*/ 0 w 319362"/>
              <a:gd name="connsiteY6" fmla="*/ 265354 h 319361"/>
              <a:gd name="connsiteX7" fmla="*/ 0 w 319362"/>
              <a:gd name="connsiteY7" fmla="*/ 54007 h 319361"/>
              <a:gd name="connsiteX8" fmla="*/ 54007 w 319362"/>
              <a:gd name="connsiteY8" fmla="*/ 0 h 3193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19362" h="319361">
                <a:moveTo>
                  <a:pt x="54007" y="0"/>
                </a:moveTo>
                <a:lnTo>
                  <a:pt x="265355" y="0"/>
                </a:lnTo>
                <a:cubicBezTo>
                  <a:pt x="295182" y="0"/>
                  <a:pt x="319362" y="24180"/>
                  <a:pt x="319362" y="54007"/>
                </a:cubicBezTo>
                <a:lnTo>
                  <a:pt x="319362" y="265354"/>
                </a:lnTo>
                <a:cubicBezTo>
                  <a:pt x="319362" y="295181"/>
                  <a:pt x="295182" y="319361"/>
                  <a:pt x="265355" y="319361"/>
                </a:cubicBezTo>
                <a:lnTo>
                  <a:pt x="54007" y="319361"/>
                </a:lnTo>
                <a:cubicBezTo>
                  <a:pt x="24180" y="319361"/>
                  <a:pt x="0" y="295181"/>
                  <a:pt x="0" y="265354"/>
                </a:cubicBezTo>
                <a:lnTo>
                  <a:pt x="0" y="54007"/>
                </a:lnTo>
                <a:cubicBezTo>
                  <a:pt x="0" y="24180"/>
                  <a:pt x="24180" y="0"/>
                  <a:pt x="54007" y="0"/>
                </a:cubicBezTo>
                <a:close/>
              </a:path>
            </a:pathLst>
          </a:custGeom>
          <a:solidFill>
            <a:schemeClr val="tx1"/>
          </a:solidFill>
        </p:spPr>
        <p:txBody>
          <a:bodyPr wrap="square">
            <a:no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1pPr>
            <a:lvl2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2pPr>
            <a:lvl3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3pPr>
            <a:lvl4pPr marL="0" indent="0">
              <a:lnSpc>
                <a:spcPct val="100000"/>
              </a:lnSpc>
              <a:spcAft>
                <a:spcPts val="0"/>
              </a:spcAft>
              <a:buNone/>
              <a:defRPr sz="100" b="0" i="0" cap="none" baseline="0">
                <a:noFill/>
                <a:latin typeface="+mj-lt"/>
              </a:defRPr>
            </a:lvl4pPr>
            <a:lvl5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5pPr>
            <a:lvl6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6pPr>
            <a:lvl7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7pPr>
            <a:lvl8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8pPr>
            <a:lvl9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0" name="Picture Placeholder 102">
            <a:extLst>
              <a:ext uri="{FF2B5EF4-FFF2-40B4-BE49-F238E27FC236}">
                <a16:creationId xmlns:a16="http://schemas.microsoft.com/office/drawing/2014/main" id="{C7C80F27-8A96-FB82-1FAA-1E5B5822F7D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369984" y="4466375"/>
            <a:ext cx="213554" cy="213552"/>
          </a:xfrm>
          <a:custGeom>
            <a:avLst/>
            <a:gdLst>
              <a:gd name="connsiteX0" fmla="*/ 54007 w 319362"/>
              <a:gd name="connsiteY0" fmla="*/ 0 h 319361"/>
              <a:gd name="connsiteX1" fmla="*/ 265355 w 319362"/>
              <a:gd name="connsiteY1" fmla="*/ 0 h 319361"/>
              <a:gd name="connsiteX2" fmla="*/ 319362 w 319362"/>
              <a:gd name="connsiteY2" fmla="*/ 54007 h 319361"/>
              <a:gd name="connsiteX3" fmla="*/ 319362 w 319362"/>
              <a:gd name="connsiteY3" fmla="*/ 265354 h 319361"/>
              <a:gd name="connsiteX4" fmla="*/ 265355 w 319362"/>
              <a:gd name="connsiteY4" fmla="*/ 319361 h 319361"/>
              <a:gd name="connsiteX5" fmla="*/ 54007 w 319362"/>
              <a:gd name="connsiteY5" fmla="*/ 319361 h 319361"/>
              <a:gd name="connsiteX6" fmla="*/ 0 w 319362"/>
              <a:gd name="connsiteY6" fmla="*/ 265354 h 319361"/>
              <a:gd name="connsiteX7" fmla="*/ 0 w 319362"/>
              <a:gd name="connsiteY7" fmla="*/ 54007 h 319361"/>
              <a:gd name="connsiteX8" fmla="*/ 54007 w 319362"/>
              <a:gd name="connsiteY8" fmla="*/ 0 h 3193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19362" h="319361">
                <a:moveTo>
                  <a:pt x="54007" y="0"/>
                </a:moveTo>
                <a:lnTo>
                  <a:pt x="265355" y="0"/>
                </a:lnTo>
                <a:cubicBezTo>
                  <a:pt x="295182" y="0"/>
                  <a:pt x="319362" y="24180"/>
                  <a:pt x="319362" y="54007"/>
                </a:cubicBezTo>
                <a:lnTo>
                  <a:pt x="319362" y="265354"/>
                </a:lnTo>
                <a:cubicBezTo>
                  <a:pt x="319362" y="295181"/>
                  <a:pt x="295182" y="319361"/>
                  <a:pt x="265355" y="319361"/>
                </a:cubicBezTo>
                <a:lnTo>
                  <a:pt x="54007" y="319361"/>
                </a:lnTo>
                <a:cubicBezTo>
                  <a:pt x="24180" y="319361"/>
                  <a:pt x="0" y="295181"/>
                  <a:pt x="0" y="265354"/>
                </a:cubicBezTo>
                <a:lnTo>
                  <a:pt x="0" y="54007"/>
                </a:lnTo>
                <a:cubicBezTo>
                  <a:pt x="0" y="24180"/>
                  <a:pt x="24180" y="0"/>
                  <a:pt x="54007" y="0"/>
                </a:cubicBezTo>
                <a:close/>
              </a:path>
            </a:pathLst>
          </a:custGeom>
          <a:noFill/>
        </p:spPr>
        <p:txBody>
          <a:bodyPr wrap="square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1pPr>
            <a:lvl2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2pPr>
            <a:lvl3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3pPr>
            <a:lvl4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4pPr>
            <a:lvl5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5pPr>
            <a:lvl6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6pPr>
            <a:lvl7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7pPr>
            <a:lvl8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8pPr>
            <a:lvl9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9pPr>
          </a:lstStyle>
          <a:p>
            <a:r>
              <a:rPr lang="fr-FR"/>
              <a:t>Cliquez sur l'icône pour ajouter une image</a:t>
            </a:r>
            <a:endParaRPr lang="pt-PT" dirty="0"/>
          </a:p>
        </p:txBody>
      </p:sp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id="{238F78C6-2371-9C80-21AE-FCD3BC8AD37A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360081" y="368108"/>
            <a:ext cx="8547942" cy="5881293"/>
          </a:xfrm>
          <a:custGeom>
            <a:avLst/>
            <a:gdLst>
              <a:gd name="connsiteX0" fmla="*/ 51483 w 8547942"/>
              <a:gd name="connsiteY0" fmla="*/ 0 h 5881293"/>
              <a:gd name="connsiteX1" fmla="*/ 1095448 w 8547942"/>
              <a:gd name="connsiteY1" fmla="*/ 0 h 5881293"/>
              <a:gd name="connsiteX2" fmla="*/ 1891230 w 8547942"/>
              <a:gd name="connsiteY2" fmla="*/ 0 h 5881293"/>
              <a:gd name="connsiteX3" fmla="*/ 2242586 w 8547942"/>
              <a:gd name="connsiteY3" fmla="*/ 0 h 5881293"/>
              <a:gd name="connsiteX4" fmla="*/ 2935195 w 8547942"/>
              <a:gd name="connsiteY4" fmla="*/ 0 h 5881293"/>
              <a:gd name="connsiteX5" fmla="*/ 3286551 w 8547942"/>
              <a:gd name="connsiteY5" fmla="*/ 0 h 5881293"/>
              <a:gd name="connsiteX6" fmla="*/ 4082333 w 8547942"/>
              <a:gd name="connsiteY6" fmla="*/ 0 h 5881293"/>
              <a:gd name="connsiteX7" fmla="*/ 4433688 w 8547942"/>
              <a:gd name="connsiteY7" fmla="*/ 0 h 5881293"/>
              <a:gd name="connsiteX8" fmla="*/ 4433689 w 8547942"/>
              <a:gd name="connsiteY8" fmla="*/ 0 h 5881293"/>
              <a:gd name="connsiteX9" fmla="*/ 5477653 w 8547942"/>
              <a:gd name="connsiteY9" fmla="*/ 0 h 5881293"/>
              <a:gd name="connsiteX10" fmla="*/ 6273436 w 8547942"/>
              <a:gd name="connsiteY10" fmla="*/ 0 h 5881293"/>
              <a:gd name="connsiteX11" fmla="*/ 7317400 w 8547942"/>
              <a:gd name="connsiteY11" fmla="*/ 0 h 5881293"/>
              <a:gd name="connsiteX12" fmla="*/ 7317405 w 8547942"/>
              <a:gd name="connsiteY12" fmla="*/ 1 h 5881293"/>
              <a:gd name="connsiteX13" fmla="*/ 8118546 w 8547942"/>
              <a:gd name="connsiteY13" fmla="*/ 1 h 5881293"/>
              <a:gd name="connsiteX14" fmla="*/ 8303698 w 8547942"/>
              <a:gd name="connsiteY14" fmla="*/ 1 h 5881293"/>
              <a:gd name="connsiteX15" fmla="*/ 8346523 w 8547942"/>
              <a:gd name="connsiteY15" fmla="*/ 17852 h 5881293"/>
              <a:gd name="connsiteX16" fmla="*/ 8530281 w 8547942"/>
              <a:gd name="connsiteY16" fmla="*/ 203575 h 5881293"/>
              <a:gd name="connsiteX17" fmla="*/ 8547942 w 8547942"/>
              <a:gd name="connsiteY17" fmla="*/ 246858 h 5881293"/>
              <a:gd name="connsiteX18" fmla="*/ 8547942 w 8547942"/>
              <a:gd name="connsiteY18" fmla="*/ 475029 h 5881293"/>
              <a:gd name="connsiteX19" fmla="*/ 8547942 w 8547942"/>
              <a:gd name="connsiteY19" fmla="*/ 945715 h 5881293"/>
              <a:gd name="connsiteX20" fmla="*/ 8547942 w 8547942"/>
              <a:gd name="connsiteY20" fmla="*/ 1126948 h 5881293"/>
              <a:gd name="connsiteX21" fmla="*/ 8547942 w 8547942"/>
              <a:gd name="connsiteY21" fmla="*/ 1355119 h 5881293"/>
              <a:gd name="connsiteX22" fmla="*/ 8547942 w 8547942"/>
              <a:gd name="connsiteY22" fmla="*/ 1478130 h 5881293"/>
              <a:gd name="connsiteX23" fmla="*/ 8547942 w 8547942"/>
              <a:gd name="connsiteY23" fmla="*/ 1642153 h 5881293"/>
              <a:gd name="connsiteX24" fmla="*/ 8547942 w 8547942"/>
              <a:gd name="connsiteY24" fmla="*/ 1671444 h 5881293"/>
              <a:gd name="connsiteX25" fmla="*/ 8547942 w 8547942"/>
              <a:gd name="connsiteY25" fmla="*/ 1706301 h 5881293"/>
              <a:gd name="connsiteX26" fmla="*/ 8547942 w 8547942"/>
              <a:gd name="connsiteY26" fmla="*/ 1825805 h 5881293"/>
              <a:gd name="connsiteX27" fmla="*/ 8547942 w 8547942"/>
              <a:gd name="connsiteY27" fmla="*/ 1899615 h 5881293"/>
              <a:gd name="connsiteX28" fmla="*/ 8547942 w 8547942"/>
              <a:gd name="connsiteY28" fmla="*/ 2129306 h 5881293"/>
              <a:gd name="connsiteX29" fmla="*/ 8547942 w 8547942"/>
              <a:gd name="connsiteY29" fmla="*/ 2176987 h 5881293"/>
              <a:gd name="connsiteX30" fmla="*/ 8547942 w 8547942"/>
              <a:gd name="connsiteY30" fmla="*/ 2357478 h 5881293"/>
              <a:gd name="connsiteX31" fmla="*/ 8547942 w 8547942"/>
              <a:gd name="connsiteY31" fmla="*/ 2358220 h 5881293"/>
              <a:gd name="connsiteX32" fmla="*/ 8547942 w 8547942"/>
              <a:gd name="connsiteY32" fmla="*/ 2370301 h 5881293"/>
              <a:gd name="connsiteX33" fmla="*/ 8547942 w 8547942"/>
              <a:gd name="connsiteY33" fmla="*/ 2522243 h 5881293"/>
              <a:gd name="connsiteX34" fmla="*/ 8547942 w 8547942"/>
              <a:gd name="connsiteY34" fmla="*/ 2551534 h 5881293"/>
              <a:gd name="connsiteX35" fmla="*/ 8547942 w 8547942"/>
              <a:gd name="connsiteY35" fmla="*/ 2586391 h 5881293"/>
              <a:gd name="connsiteX36" fmla="*/ 8547942 w 8547942"/>
              <a:gd name="connsiteY36" fmla="*/ 2779705 h 5881293"/>
              <a:gd name="connsiteX37" fmla="*/ 8547942 w 8547942"/>
              <a:gd name="connsiteY37" fmla="*/ 2828164 h 5881293"/>
              <a:gd name="connsiteX38" fmla="*/ 8547942 w 8547942"/>
              <a:gd name="connsiteY38" fmla="*/ 2873426 h 5881293"/>
              <a:gd name="connsiteX39" fmla="*/ 8547942 w 8547942"/>
              <a:gd name="connsiteY39" fmla="*/ 2902717 h 5881293"/>
              <a:gd name="connsiteX40" fmla="*/ 8547942 w 8547942"/>
              <a:gd name="connsiteY40" fmla="*/ 3009396 h 5881293"/>
              <a:gd name="connsiteX41" fmla="*/ 8547942 w 8547942"/>
              <a:gd name="connsiteY41" fmla="*/ 3057077 h 5881293"/>
              <a:gd name="connsiteX42" fmla="*/ 8547942 w 8547942"/>
              <a:gd name="connsiteY42" fmla="*/ 3066739 h 5881293"/>
              <a:gd name="connsiteX43" fmla="*/ 8547942 w 8547942"/>
              <a:gd name="connsiteY43" fmla="*/ 3130887 h 5881293"/>
              <a:gd name="connsiteX44" fmla="*/ 8547942 w 8547942"/>
              <a:gd name="connsiteY44" fmla="*/ 3237568 h 5881293"/>
              <a:gd name="connsiteX45" fmla="*/ 8547942 w 8547942"/>
              <a:gd name="connsiteY45" fmla="*/ 3250391 h 5881293"/>
              <a:gd name="connsiteX46" fmla="*/ 8547942 w 8547942"/>
              <a:gd name="connsiteY46" fmla="*/ 3524602 h 5881293"/>
              <a:gd name="connsiteX47" fmla="*/ 8547942 w 8547942"/>
              <a:gd name="connsiteY47" fmla="*/ 3553892 h 5881293"/>
              <a:gd name="connsiteX48" fmla="*/ 8547942 w 8547942"/>
              <a:gd name="connsiteY48" fmla="*/ 3601573 h 5881293"/>
              <a:gd name="connsiteX49" fmla="*/ 8547942 w 8547942"/>
              <a:gd name="connsiteY49" fmla="*/ 3708253 h 5881293"/>
              <a:gd name="connsiteX50" fmla="*/ 8547942 w 8547942"/>
              <a:gd name="connsiteY50" fmla="*/ 3753516 h 5881293"/>
              <a:gd name="connsiteX51" fmla="*/ 8547942 w 8547942"/>
              <a:gd name="connsiteY51" fmla="*/ 3782064 h 5881293"/>
              <a:gd name="connsiteX52" fmla="*/ 8547942 w 8547942"/>
              <a:gd name="connsiteY52" fmla="*/ 3782806 h 5881293"/>
              <a:gd name="connsiteX53" fmla="*/ 8547942 w 8547942"/>
              <a:gd name="connsiteY53" fmla="*/ 3946829 h 5881293"/>
              <a:gd name="connsiteX54" fmla="*/ 8547942 w 8547942"/>
              <a:gd name="connsiteY54" fmla="*/ 4010977 h 5881293"/>
              <a:gd name="connsiteX55" fmla="*/ 8547942 w 8547942"/>
              <a:gd name="connsiteY55" fmla="*/ 4252749 h 5881293"/>
              <a:gd name="connsiteX56" fmla="*/ 8547942 w 8547942"/>
              <a:gd name="connsiteY56" fmla="*/ 4298012 h 5881293"/>
              <a:gd name="connsiteX57" fmla="*/ 8547942 w 8547942"/>
              <a:gd name="connsiteY57" fmla="*/ 4404692 h 5881293"/>
              <a:gd name="connsiteX58" fmla="*/ 8547942 w 8547942"/>
              <a:gd name="connsiteY58" fmla="*/ 4433982 h 5881293"/>
              <a:gd name="connsiteX59" fmla="*/ 8547942 w 8547942"/>
              <a:gd name="connsiteY59" fmla="*/ 4481663 h 5881293"/>
              <a:gd name="connsiteX60" fmla="*/ 8547942 w 8547942"/>
              <a:gd name="connsiteY60" fmla="*/ 4662154 h 5881293"/>
              <a:gd name="connsiteX61" fmla="*/ 8547942 w 8547942"/>
              <a:gd name="connsiteY61" fmla="*/ 4949188 h 5881293"/>
              <a:gd name="connsiteX62" fmla="*/ 8547942 w 8547942"/>
              <a:gd name="connsiteY62" fmla="*/ 5132839 h 5881293"/>
              <a:gd name="connsiteX63" fmla="*/ 8547942 w 8547942"/>
              <a:gd name="connsiteY63" fmla="*/ 5178102 h 5881293"/>
              <a:gd name="connsiteX64" fmla="*/ 8547942 w 8547942"/>
              <a:gd name="connsiteY64" fmla="*/ 5829278 h 5881293"/>
              <a:gd name="connsiteX65" fmla="*/ 8496460 w 8547942"/>
              <a:gd name="connsiteY65" fmla="*/ 5881293 h 5881293"/>
              <a:gd name="connsiteX66" fmla="*/ 8469869 w 8547942"/>
              <a:gd name="connsiteY66" fmla="*/ 5881293 h 5881293"/>
              <a:gd name="connsiteX67" fmla="*/ 7452496 w 8547942"/>
              <a:gd name="connsiteY67" fmla="*/ 5881293 h 5881293"/>
              <a:gd name="connsiteX68" fmla="*/ 6305357 w 8547942"/>
              <a:gd name="connsiteY68" fmla="*/ 5881293 h 5881293"/>
              <a:gd name="connsiteX69" fmla="*/ 5477653 w 8547942"/>
              <a:gd name="connsiteY69" fmla="*/ 5881293 h 5881293"/>
              <a:gd name="connsiteX70" fmla="*/ 5261393 w 8547942"/>
              <a:gd name="connsiteY70" fmla="*/ 5881293 h 5881293"/>
              <a:gd name="connsiteX71" fmla="*/ 4450747 w 8547942"/>
              <a:gd name="connsiteY71" fmla="*/ 5881293 h 5881293"/>
              <a:gd name="connsiteX72" fmla="*/ 4433689 w 8547942"/>
              <a:gd name="connsiteY72" fmla="*/ 5881293 h 5881293"/>
              <a:gd name="connsiteX73" fmla="*/ 4114254 w 8547942"/>
              <a:gd name="connsiteY73" fmla="*/ 5881293 h 5881293"/>
              <a:gd name="connsiteX74" fmla="*/ 3286551 w 8547942"/>
              <a:gd name="connsiteY74" fmla="*/ 5881293 h 5881293"/>
              <a:gd name="connsiteX75" fmla="*/ 3070290 w 8547942"/>
              <a:gd name="connsiteY75" fmla="*/ 5881293 h 5881293"/>
              <a:gd name="connsiteX76" fmla="*/ 2242586 w 8547942"/>
              <a:gd name="connsiteY76" fmla="*/ 5881293 h 5881293"/>
              <a:gd name="connsiteX77" fmla="*/ 1095448 w 8547942"/>
              <a:gd name="connsiteY77" fmla="*/ 5881293 h 5881293"/>
              <a:gd name="connsiteX78" fmla="*/ 51483 w 8547942"/>
              <a:gd name="connsiteY78" fmla="*/ 5881293 h 5881293"/>
              <a:gd name="connsiteX79" fmla="*/ 0 w 8547942"/>
              <a:gd name="connsiteY79" fmla="*/ 5829278 h 5881293"/>
              <a:gd name="connsiteX80" fmla="*/ 0 w 8547942"/>
              <a:gd name="connsiteY80" fmla="*/ 5406264 h 5881293"/>
              <a:gd name="connsiteX81" fmla="*/ 0 w 8547942"/>
              <a:gd name="connsiteY81" fmla="*/ 5178102 h 5881293"/>
              <a:gd name="connsiteX82" fmla="*/ 0 w 8547942"/>
              <a:gd name="connsiteY82" fmla="*/ 4949188 h 5881293"/>
              <a:gd name="connsiteX83" fmla="*/ 0 w 8547942"/>
              <a:gd name="connsiteY83" fmla="*/ 4755088 h 5881293"/>
              <a:gd name="connsiteX84" fmla="*/ 0 w 8547942"/>
              <a:gd name="connsiteY84" fmla="*/ 4526174 h 5881293"/>
              <a:gd name="connsiteX85" fmla="*/ 0 w 8547942"/>
              <a:gd name="connsiteY85" fmla="*/ 4404692 h 5881293"/>
              <a:gd name="connsiteX86" fmla="*/ 0 w 8547942"/>
              <a:gd name="connsiteY86" fmla="*/ 4298012 h 5881293"/>
              <a:gd name="connsiteX87" fmla="*/ 0 w 8547942"/>
              <a:gd name="connsiteY87" fmla="*/ 4010977 h 5881293"/>
              <a:gd name="connsiteX88" fmla="*/ 0 w 8547942"/>
              <a:gd name="connsiteY88" fmla="*/ 3981678 h 5881293"/>
              <a:gd name="connsiteX89" fmla="*/ 0 w 8547942"/>
              <a:gd name="connsiteY89" fmla="*/ 3946829 h 5881293"/>
              <a:gd name="connsiteX90" fmla="*/ 0 w 8547942"/>
              <a:gd name="connsiteY90" fmla="*/ 3874998 h 5881293"/>
              <a:gd name="connsiteX91" fmla="*/ 0 w 8547942"/>
              <a:gd name="connsiteY91" fmla="*/ 3753516 h 5881293"/>
              <a:gd name="connsiteX92" fmla="*/ 0 w 8547942"/>
              <a:gd name="connsiteY92" fmla="*/ 3524602 h 5881293"/>
              <a:gd name="connsiteX93" fmla="*/ 0 w 8547942"/>
              <a:gd name="connsiteY93" fmla="*/ 3523815 h 5881293"/>
              <a:gd name="connsiteX94" fmla="*/ 0 w 8547942"/>
              <a:gd name="connsiteY94" fmla="*/ 3330502 h 5881293"/>
              <a:gd name="connsiteX95" fmla="*/ 0 w 8547942"/>
              <a:gd name="connsiteY95" fmla="*/ 3130887 h 5881293"/>
              <a:gd name="connsiteX96" fmla="*/ 0 w 8547942"/>
              <a:gd name="connsiteY96" fmla="*/ 3101588 h 5881293"/>
              <a:gd name="connsiteX97" fmla="*/ 0 w 8547942"/>
              <a:gd name="connsiteY97" fmla="*/ 3066739 h 5881293"/>
              <a:gd name="connsiteX98" fmla="*/ 0 w 8547942"/>
              <a:gd name="connsiteY98" fmla="*/ 2873426 h 5881293"/>
              <a:gd name="connsiteX99" fmla="*/ 0 w 8547942"/>
              <a:gd name="connsiteY99" fmla="*/ 2779705 h 5881293"/>
              <a:gd name="connsiteX100" fmla="*/ 0 w 8547942"/>
              <a:gd name="connsiteY100" fmla="*/ 2643725 h 5881293"/>
              <a:gd name="connsiteX101" fmla="*/ 0 w 8547942"/>
              <a:gd name="connsiteY101" fmla="*/ 2586391 h 5881293"/>
              <a:gd name="connsiteX102" fmla="*/ 0 w 8547942"/>
              <a:gd name="connsiteY102" fmla="*/ 2522243 h 5881293"/>
              <a:gd name="connsiteX103" fmla="*/ 0 w 8547942"/>
              <a:gd name="connsiteY103" fmla="*/ 2450412 h 5881293"/>
              <a:gd name="connsiteX104" fmla="*/ 0 w 8547942"/>
              <a:gd name="connsiteY104" fmla="*/ 2356691 h 5881293"/>
              <a:gd name="connsiteX105" fmla="*/ 0 w 8547942"/>
              <a:gd name="connsiteY105" fmla="*/ 2099230 h 5881293"/>
              <a:gd name="connsiteX106" fmla="*/ 0 w 8547942"/>
              <a:gd name="connsiteY106" fmla="*/ 1899615 h 5881293"/>
              <a:gd name="connsiteX107" fmla="*/ 0 w 8547942"/>
              <a:gd name="connsiteY107" fmla="*/ 1706301 h 5881293"/>
              <a:gd name="connsiteX108" fmla="*/ 0 w 8547942"/>
              <a:gd name="connsiteY108" fmla="*/ 1642153 h 5881293"/>
              <a:gd name="connsiteX109" fmla="*/ 0 w 8547942"/>
              <a:gd name="connsiteY109" fmla="*/ 1476602 h 5881293"/>
              <a:gd name="connsiteX110" fmla="*/ 0 w 8547942"/>
              <a:gd name="connsiteY110" fmla="*/ 1355120 h 5881293"/>
              <a:gd name="connsiteX111" fmla="*/ 0 w 8547942"/>
              <a:gd name="connsiteY111" fmla="*/ 1219139 h 5881293"/>
              <a:gd name="connsiteX112" fmla="*/ 0 w 8547942"/>
              <a:gd name="connsiteY112" fmla="*/ 932105 h 5881293"/>
              <a:gd name="connsiteX113" fmla="*/ 0 w 8547942"/>
              <a:gd name="connsiteY113" fmla="*/ 475029 h 5881293"/>
              <a:gd name="connsiteX114" fmla="*/ 0 w 8547942"/>
              <a:gd name="connsiteY114" fmla="*/ 52015 h 5881293"/>
              <a:gd name="connsiteX115" fmla="*/ 51483 w 8547942"/>
              <a:gd name="connsiteY115" fmla="*/ 0 h 58812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</a:cxnLst>
            <a:rect l="l" t="t" r="r" b="b"/>
            <a:pathLst>
              <a:path w="8547942" h="5881293">
                <a:moveTo>
                  <a:pt x="51483" y="0"/>
                </a:moveTo>
                <a:lnTo>
                  <a:pt x="1095448" y="0"/>
                </a:lnTo>
                <a:lnTo>
                  <a:pt x="1891230" y="0"/>
                </a:lnTo>
                <a:lnTo>
                  <a:pt x="2242586" y="0"/>
                </a:lnTo>
                <a:lnTo>
                  <a:pt x="2935195" y="0"/>
                </a:lnTo>
                <a:lnTo>
                  <a:pt x="3286551" y="0"/>
                </a:lnTo>
                <a:lnTo>
                  <a:pt x="4082333" y="0"/>
                </a:lnTo>
                <a:lnTo>
                  <a:pt x="4433688" y="0"/>
                </a:lnTo>
                <a:lnTo>
                  <a:pt x="4433689" y="0"/>
                </a:lnTo>
                <a:lnTo>
                  <a:pt x="5477653" y="0"/>
                </a:lnTo>
                <a:lnTo>
                  <a:pt x="6273436" y="0"/>
                </a:lnTo>
                <a:lnTo>
                  <a:pt x="7317400" y="0"/>
                </a:lnTo>
                <a:lnTo>
                  <a:pt x="7317405" y="1"/>
                </a:lnTo>
                <a:lnTo>
                  <a:pt x="8118546" y="1"/>
                </a:lnTo>
                <a:lnTo>
                  <a:pt x="8303698" y="1"/>
                </a:lnTo>
                <a:cubicBezTo>
                  <a:pt x="8319789" y="1"/>
                  <a:pt x="8335152" y="6481"/>
                  <a:pt x="8346523" y="17852"/>
                </a:cubicBezTo>
                <a:lnTo>
                  <a:pt x="8530281" y="203575"/>
                </a:lnTo>
                <a:cubicBezTo>
                  <a:pt x="8541651" y="215068"/>
                  <a:pt x="8547942" y="230596"/>
                  <a:pt x="8547942" y="246858"/>
                </a:cubicBezTo>
                <a:lnTo>
                  <a:pt x="8547942" y="475029"/>
                </a:lnTo>
                <a:lnTo>
                  <a:pt x="8547942" y="945715"/>
                </a:lnTo>
                <a:lnTo>
                  <a:pt x="8547942" y="1126948"/>
                </a:lnTo>
                <a:lnTo>
                  <a:pt x="8547942" y="1355119"/>
                </a:lnTo>
                <a:lnTo>
                  <a:pt x="8547942" y="1478130"/>
                </a:lnTo>
                <a:lnTo>
                  <a:pt x="8547942" y="1642153"/>
                </a:lnTo>
                <a:lnTo>
                  <a:pt x="8547942" y="1671444"/>
                </a:lnTo>
                <a:lnTo>
                  <a:pt x="8547942" y="1706301"/>
                </a:lnTo>
                <a:lnTo>
                  <a:pt x="8547942" y="1825805"/>
                </a:lnTo>
                <a:lnTo>
                  <a:pt x="8547942" y="1899615"/>
                </a:lnTo>
                <a:lnTo>
                  <a:pt x="8547942" y="2129306"/>
                </a:lnTo>
                <a:lnTo>
                  <a:pt x="8547942" y="2176987"/>
                </a:lnTo>
                <a:lnTo>
                  <a:pt x="8547942" y="2357478"/>
                </a:lnTo>
                <a:lnTo>
                  <a:pt x="8547942" y="2358220"/>
                </a:lnTo>
                <a:lnTo>
                  <a:pt x="8547942" y="2370301"/>
                </a:lnTo>
                <a:lnTo>
                  <a:pt x="8547942" y="2522243"/>
                </a:lnTo>
                <a:lnTo>
                  <a:pt x="8547942" y="2551534"/>
                </a:lnTo>
                <a:lnTo>
                  <a:pt x="8547942" y="2586391"/>
                </a:lnTo>
                <a:lnTo>
                  <a:pt x="8547942" y="2779705"/>
                </a:lnTo>
                <a:lnTo>
                  <a:pt x="8547942" y="2828164"/>
                </a:lnTo>
                <a:lnTo>
                  <a:pt x="8547942" y="2873426"/>
                </a:lnTo>
                <a:lnTo>
                  <a:pt x="8547942" y="2902717"/>
                </a:lnTo>
                <a:lnTo>
                  <a:pt x="8547942" y="3009396"/>
                </a:lnTo>
                <a:lnTo>
                  <a:pt x="8547942" y="3057077"/>
                </a:lnTo>
                <a:lnTo>
                  <a:pt x="8547942" y="3066739"/>
                </a:lnTo>
                <a:lnTo>
                  <a:pt x="8547942" y="3130887"/>
                </a:lnTo>
                <a:lnTo>
                  <a:pt x="8547942" y="3237568"/>
                </a:lnTo>
                <a:lnTo>
                  <a:pt x="8547942" y="3250391"/>
                </a:lnTo>
                <a:lnTo>
                  <a:pt x="8547942" y="3524602"/>
                </a:lnTo>
                <a:lnTo>
                  <a:pt x="8547942" y="3553892"/>
                </a:lnTo>
                <a:lnTo>
                  <a:pt x="8547942" y="3601573"/>
                </a:lnTo>
                <a:lnTo>
                  <a:pt x="8547942" y="3708253"/>
                </a:lnTo>
                <a:lnTo>
                  <a:pt x="8547942" y="3753516"/>
                </a:lnTo>
                <a:lnTo>
                  <a:pt x="8547942" y="3782064"/>
                </a:lnTo>
                <a:lnTo>
                  <a:pt x="8547942" y="3782806"/>
                </a:lnTo>
                <a:lnTo>
                  <a:pt x="8547942" y="3946829"/>
                </a:lnTo>
                <a:lnTo>
                  <a:pt x="8547942" y="4010977"/>
                </a:lnTo>
                <a:lnTo>
                  <a:pt x="8547942" y="4252749"/>
                </a:lnTo>
                <a:lnTo>
                  <a:pt x="8547942" y="4298012"/>
                </a:lnTo>
                <a:lnTo>
                  <a:pt x="8547942" y="4404692"/>
                </a:lnTo>
                <a:lnTo>
                  <a:pt x="8547942" y="4433982"/>
                </a:lnTo>
                <a:lnTo>
                  <a:pt x="8547942" y="4481663"/>
                </a:lnTo>
                <a:lnTo>
                  <a:pt x="8547942" y="4662154"/>
                </a:lnTo>
                <a:lnTo>
                  <a:pt x="8547942" y="4949188"/>
                </a:lnTo>
                <a:lnTo>
                  <a:pt x="8547942" y="5132839"/>
                </a:lnTo>
                <a:lnTo>
                  <a:pt x="8547942" y="5178102"/>
                </a:lnTo>
                <a:lnTo>
                  <a:pt x="8547942" y="5829278"/>
                </a:lnTo>
                <a:cubicBezTo>
                  <a:pt x="8547942" y="5858005"/>
                  <a:pt x="8524893" y="5881293"/>
                  <a:pt x="8496460" y="5881293"/>
                </a:cubicBezTo>
                <a:lnTo>
                  <a:pt x="8469869" y="5881293"/>
                </a:lnTo>
                <a:lnTo>
                  <a:pt x="7452496" y="5881293"/>
                </a:lnTo>
                <a:lnTo>
                  <a:pt x="6305357" y="5881293"/>
                </a:lnTo>
                <a:lnTo>
                  <a:pt x="5477653" y="5881293"/>
                </a:lnTo>
                <a:lnTo>
                  <a:pt x="5261393" y="5881293"/>
                </a:lnTo>
                <a:lnTo>
                  <a:pt x="4450747" y="5881293"/>
                </a:lnTo>
                <a:lnTo>
                  <a:pt x="4433689" y="5881293"/>
                </a:lnTo>
                <a:lnTo>
                  <a:pt x="4114254" y="5881293"/>
                </a:lnTo>
                <a:lnTo>
                  <a:pt x="3286551" y="5881293"/>
                </a:lnTo>
                <a:lnTo>
                  <a:pt x="3070290" y="5881293"/>
                </a:lnTo>
                <a:lnTo>
                  <a:pt x="2242586" y="5881293"/>
                </a:lnTo>
                <a:lnTo>
                  <a:pt x="1095448" y="5881293"/>
                </a:lnTo>
                <a:lnTo>
                  <a:pt x="51483" y="5881293"/>
                </a:lnTo>
                <a:cubicBezTo>
                  <a:pt x="23050" y="5881293"/>
                  <a:pt x="0" y="5858005"/>
                  <a:pt x="0" y="5829278"/>
                </a:cubicBezTo>
                <a:lnTo>
                  <a:pt x="0" y="5406264"/>
                </a:lnTo>
                <a:lnTo>
                  <a:pt x="0" y="5178102"/>
                </a:lnTo>
                <a:lnTo>
                  <a:pt x="0" y="4949188"/>
                </a:lnTo>
                <a:lnTo>
                  <a:pt x="0" y="4755088"/>
                </a:lnTo>
                <a:lnTo>
                  <a:pt x="0" y="4526174"/>
                </a:lnTo>
                <a:lnTo>
                  <a:pt x="0" y="4404692"/>
                </a:lnTo>
                <a:lnTo>
                  <a:pt x="0" y="4298012"/>
                </a:lnTo>
                <a:lnTo>
                  <a:pt x="0" y="4010977"/>
                </a:lnTo>
                <a:lnTo>
                  <a:pt x="0" y="3981678"/>
                </a:lnTo>
                <a:lnTo>
                  <a:pt x="0" y="3946829"/>
                </a:lnTo>
                <a:lnTo>
                  <a:pt x="0" y="3874998"/>
                </a:lnTo>
                <a:lnTo>
                  <a:pt x="0" y="3753516"/>
                </a:lnTo>
                <a:lnTo>
                  <a:pt x="0" y="3524602"/>
                </a:lnTo>
                <a:lnTo>
                  <a:pt x="0" y="3523815"/>
                </a:lnTo>
                <a:lnTo>
                  <a:pt x="0" y="3330502"/>
                </a:lnTo>
                <a:lnTo>
                  <a:pt x="0" y="3130887"/>
                </a:lnTo>
                <a:lnTo>
                  <a:pt x="0" y="3101588"/>
                </a:lnTo>
                <a:lnTo>
                  <a:pt x="0" y="3066739"/>
                </a:lnTo>
                <a:lnTo>
                  <a:pt x="0" y="2873426"/>
                </a:lnTo>
                <a:lnTo>
                  <a:pt x="0" y="2779705"/>
                </a:lnTo>
                <a:lnTo>
                  <a:pt x="0" y="2643725"/>
                </a:lnTo>
                <a:lnTo>
                  <a:pt x="0" y="2586391"/>
                </a:lnTo>
                <a:lnTo>
                  <a:pt x="0" y="2522243"/>
                </a:lnTo>
                <a:lnTo>
                  <a:pt x="0" y="2450412"/>
                </a:lnTo>
                <a:lnTo>
                  <a:pt x="0" y="2356691"/>
                </a:lnTo>
                <a:lnTo>
                  <a:pt x="0" y="2099230"/>
                </a:lnTo>
                <a:lnTo>
                  <a:pt x="0" y="1899615"/>
                </a:lnTo>
                <a:lnTo>
                  <a:pt x="0" y="1706301"/>
                </a:lnTo>
                <a:lnTo>
                  <a:pt x="0" y="1642153"/>
                </a:lnTo>
                <a:lnTo>
                  <a:pt x="0" y="1476602"/>
                </a:lnTo>
                <a:lnTo>
                  <a:pt x="0" y="1355120"/>
                </a:lnTo>
                <a:lnTo>
                  <a:pt x="0" y="1219139"/>
                </a:lnTo>
                <a:lnTo>
                  <a:pt x="0" y="932105"/>
                </a:lnTo>
                <a:lnTo>
                  <a:pt x="0" y="475029"/>
                </a:lnTo>
                <a:lnTo>
                  <a:pt x="0" y="52015"/>
                </a:lnTo>
                <a:cubicBezTo>
                  <a:pt x="0" y="23288"/>
                  <a:pt x="23050" y="0"/>
                  <a:pt x="51483" y="0"/>
                </a:cubicBezTo>
                <a:close/>
              </a:path>
            </a:pathLst>
          </a:custGeom>
          <a:solidFill>
            <a:schemeClr val="bg2">
              <a:lumMod val="75000"/>
            </a:schemeClr>
          </a:solidFill>
        </p:spPr>
        <p:txBody>
          <a:bodyPr wrap="square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1pPr>
            <a:lvl2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2pPr>
            <a:lvl3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3pPr>
            <a:lvl4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4pPr>
            <a:lvl5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5pPr>
            <a:lvl6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6pPr>
            <a:lvl7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7pPr>
            <a:lvl8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8pPr>
            <a:lvl9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9pPr>
          </a:lstStyle>
          <a:p>
            <a:r>
              <a:rPr lang="fr-FR"/>
              <a:t>Cliquez sur l'icône pour ajouter une image</a:t>
            </a:r>
            <a:endParaRPr lang="pt-PT" dirty="0"/>
          </a:p>
        </p:txBody>
      </p:sp>
      <p:sp>
        <p:nvSpPr>
          <p:cNvPr id="26" name="Picture Placeholder 25">
            <a:extLst>
              <a:ext uri="{FF2B5EF4-FFF2-40B4-BE49-F238E27FC236}">
                <a16:creationId xmlns:a16="http://schemas.microsoft.com/office/drawing/2014/main" id="{640381E6-437B-79A7-78E6-87287B676478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9114965" y="368108"/>
            <a:ext cx="2716815" cy="3578453"/>
          </a:xfrm>
          <a:custGeom>
            <a:avLst/>
            <a:gdLst>
              <a:gd name="connsiteX0" fmla="*/ 63468 w 2716815"/>
              <a:gd name="connsiteY0" fmla="*/ 0 h 3578453"/>
              <a:gd name="connsiteX1" fmla="*/ 1500470 w 2716815"/>
              <a:gd name="connsiteY1" fmla="*/ 0 h 3578453"/>
              <a:gd name="connsiteX2" fmla="*/ 2292372 w 2716815"/>
              <a:gd name="connsiteY2" fmla="*/ 0 h 3578453"/>
              <a:gd name="connsiteX3" fmla="*/ 2474761 w 2716815"/>
              <a:gd name="connsiteY3" fmla="*/ 0 h 3578453"/>
              <a:gd name="connsiteX4" fmla="*/ 2480159 w 2716815"/>
              <a:gd name="connsiteY4" fmla="*/ 2012 h 3578453"/>
              <a:gd name="connsiteX5" fmla="*/ 2517719 w 2716815"/>
              <a:gd name="connsiteY5" fmla="*/ 17851 h 3578453"/>
              <a:gd name="connsiteX6" fmla="*/ 2699359 w 2716815"/>
              <a:gd name="connsiteY6" fmla="*/ 203574 h 3578453"/>
              <a:gd name="connsiteX7" fmla="*/ 2712302 w 2716815"/>
              <a:gd name="connsiteY7" fmla="*/ 223427 h 3578453"/>
              <a:gd name="connsiteX8" fmla="*/ 2716815 w 2716815"/>
              <a:gd name="connsiteY8" fmla="*/ 246852 h 3578453"/>
              <a:gd name="connsiteX9" fmla="*/ 2716815 w 2716815"/>
              <a:gd name="connsiteY9" fmla="*/ 355652 h 3578453"/>
              <a:gd name="connsiteX10" fmla="*/ 2716815 w 2716815"/>
              <a:gd name="connsiteY10" fmla="*/ 577607 h 3578453"/>
              <a:gd name="connsiteX11" fmla="*/ 2716815 w 2716815"/>
              <a:gd name="connsiteY11" fmla="*/ 686407 h 3578453"/>
              <a:gd name="connsiteX12" fmla="*/ 2716815 w 2716815"/>
              <a:gd name="connsiteY12" fmla="*/ 758840 h 3578453"/>
              <a:gd name="connsiteX13" fmla="*/ 2716815 w 2716815"/>
              <a:gd name="connsiteY13" fmla="*/ 867640 h 3578453"/>
              <a:gd name="connsiteX14" fmla="*/ 2716815 w 2716815"/>
              <a:gd name="connsiteY14" fmla="*/ 987011 h 3578453"/>
              <a:gd name="connsiteX15" fmla="*/ 2716815 w 2716815"/>
              <a:gd name="connsiteY15" fmla="*/ 1095811 h 3578453"/>
              <a:gd name="connsiteX16" fmla="*/ 2716815 w 2716815"/>
              <a:gd name="connsiteY16" fmla="*/ 1110022 h 3578453"/>
              <a:gd name="connsiteX17" fmla="*/ 2716815 w 2716815"/>
              <a:gd name="connsiteY17" fmla="*/ 1218822 h 3578453"/>
              <a:gd name="connsiteX18" fmla="*/ 2716815 w 2716815"/>
              <a:gd name="connsiteY18" fmla="*/ 1274045 h 3578453"/>
              <a:gd name="connsiteX19" fmla="*/ 2716815 w 2716815"/>
              <a:gd name="connsiteY19" fmla="*/ 1303336 h 3578453"/>
              <a:gd name="connsiteX20" fmla="*/ 2716815 w 2716815"/>
              <a:gd name="connsiteY20" fmla="*/ 1338193 h 3578453"/>
              <a:gd name="connsiteX21" fmla="*/ 2716815 w 2716815"/>
              <a:gd name="connsiteY21" fmla="*/ 1382845 h 3578453"/>
              <a:gd name="connsiteX22" fmla="*/ 2716815 w 2716815"/>
              <a:gd name="connsiteY22" fmla="*/ 1403464 h 3578453"/>
              <a:gd name="connsiteX23" fmla="*/ 2716815 w 2716815"/>
              <a:gd name="connsiteY23" fmla="*/ 1412136 h 3578453"/>
              <a:gd name="connsiteX24" fmla="*/ 2716815 w 2716815"/>
              <a:gd name="connsiteY24" fmla="*/ 1446993 h 3578453"/>
              <a:gd name="connsiteX25" fmla="*/ 2716815 w 2716815"/>
              <a:gd name="connsiteY25" fmla="*/ 1512264 h 3578453"/>
              <a:gd name="connsiteX26" fmla="*/ 2716674 w 2716815"/>
              <a:gd name="connsiteY26" fmla="*/ 1512453 h 3578453"/>
              <a:gd name="connsiteX27" fmla="*/ 2716674 w 2716815"/>
              <a:gd name="connsiteY27" fmla="*/ 1654073 h 3578453"/>
              <a:gd name="connsiteX28" fmla="*/ 2716674 w 2716815"/>
              <a:gd name="connsiteY28" fmla="*/ 1762873 h 3578453"/>
              <a:gd name="connsiteX29" fmla="*/ 2716674 w 2716815"/>
              <a:gd name="connsiteY29" fmla="*/ 1835306 h 3578453"/>
              <a:gd name="connsiteX30" fmla="*/ 2716674 w 2716815"/>
              <a:gd name="connsiteY30" fmla="*/ 1922282 h 3578453"/>
              <a:gd name="connsiteX31" fmla="*/ 2716674 w 2716815"/>
              <a:gd name="connsiteY31" fmla="*/ 1944106 h 3578453"/>
              <a:gd name="connsiteX32" fmla="*/ 2716674 w 2716815"/>
              <a:gd name="connsiteY32" fmla="*/ 2031082 h 3578453"/>
              <a:gd name="connsiteX33" fmla="*/ 2716674 w 2716815"/>
              <a:gd name="connsiteY33" fmla="*/ 2063477 h 3578453"/>
              <a:gd name="connsiteX34" fmla="*/ 2716674 w 2716815"/>
              <a:gd name="connsiteY34" fmla="*/ 2150453 h 3578453"/>
              <a:gd name="connsiteX35" fmla="*/ 2716674 w 2716815"/>
              <a:gd name="connsiteY35" fmla="*/ 2172277 h 3578453"/>
              <a:gd name="connsiteX36" fmla="*/ 2716674 w 2716815"/>
              <a:gd name="connsiteY36" fmla="*/ 2186488 h 3578453"/>
              <a:gd name="connsiteX37" fmla="*/ 2716674 w 2716815"/>
              <a:gd name="connsiteY37" fmla="*/ 2259253 h 3578453"/>
              <a:gd name="connsiteX38" fmla="*/ 2716674 w 2716815"/>
              <a:gd name="connsiteY38" fmla="*/ 2295288 h 3578453"/>
              <a:gd name="connsiteX39" fmla="*/ 2716674 w 2716815"/>
              <a:gd name="connsiteY39" fmla="*/ 2350511 h 3578453"/>
              <a:gd name="connsiteX40" fmla="*/ 2716674 w 2716815"/>
              <a:gd name="connsiteY40" fmla="*/ 2379802 h 3578453"/>
              <a:gd name="connsiteX41" fmla="*/ 2716674 w 2716815"/>
              <a:gd name="connsiteY41" fmla="*/ 2414659 h 3578453"/>
              <a:gd name="connsiteX42" fmla="*/ 2716674 w 2716815"/>
              <a:gd name="connsiteY42" fmla="*/ 2459311 h 3578453"/>
              <a:gd name="connsiteX43" fmla="*/ 2716674 w 2716815"/>
              <a:gd name="connsiteY43" fmla="*/ 2479930 h 3578453"/>
              <a:gd name="connsiteX44" fmla="*/ 2716674 w 2716815"/>
              <a:gd name="connsiteY44" fmla="*/ 2488602 h 3578453"/>
              <a:gd name="connsiteX45" fmla="*/ 2716674 w 2716815"/>
              <a:gd name="connsiteY45" fmla="*/ 2523459 h 3578453"/>
              <a:gd name="connsiteX46" fmla="*/ 2716674 w 2716815"/>
              <a:gd name="connsiteY46" fmla="*/ 2588730 h 3578453"/>
              <a:gd name="connsiteX47" fmla="*/ 2716674 w 2716815"/>
              <a:gd name="connsiteY47" fmla="*/ 2621139 h 3578453"/>
              <a:gd name="connsiteX48" fmla="*/ 2716674 w 2716815"/>
              <a:gd name="connsiteY48" fmla="*/ 2729939 h 3578453"/>
              <a:gd name="connsiteX49" fmla="*/ 2716674 w 2716815"/>
              <a:gd name="connsiteY49" fmla="*/ 2802372 h 3578453"/>
              <a:gd name="connsiteX50" fmla="*/ 2716674 w 2716815"/>
              <a:gd name="connsiteY50" fmla="*/ 2911172 h 3578453"/>
              <a:gd name="connsiteX51" fmla="*/ 2716674 w 2716815"/>
              <a:gd name="connsiteY51" fmla="*/ 3030543 h 3578453"/>
              <a:gd name="connsiteX52" fmla="*/ 2716674 w 2716815"/>
              <a:gd name="connsiteY52" fmla="*/ 3139343 h 3578453"/>
              <a:gd name="connsiteX53" fmla="*/ 2716674 w 2716815"/>
              <a:gd name="connsiteY53" fmla="*/ 3153554 h 3578453"/>
              <a:gd name="connsiteX54" fmla="*/ 2716674 w 2716815"/>
              <a:gd name="connsiteY54" fmla="*/ 3262354 h 3578453"/>
              <a:gd name="connsiteX55" fmla="*/ 2716674 w 2716815"/>
              <a:gd name="connsiteY55" fmla="*/ 3317577 h 3578453"/>
              <a:gd name="connsiteX56" fmla="*/ 2716674 w 2716815"/>
              <a:gd name="connsiteY56" fmla="*/ 3346868 h 3578453"/>
              <a:gd name="connsiteX57" fmla="*/ 2716674 w 2716815"/>
              <a:gd name="connsiteY57" fmla="*/ 3381725 h 3578453"/>
              <a:gd name="connsiteX58" fmla="*/ 2716674 w 2716815"/>
              <a:gd name="connsiteY58" fmla="*/ 3426377 h 3578453"/>
              <a:gd name="connsiteX59" fmla="*/ 2716674 w 2716815"/>
              <a:gd name="connsiteY59" fmla="*/ 3446996 h 3578453"/>
              <a:gd name="connsiteX60" fmla="*/ 2716674 w 2716815"/>
              <a:gd name="connsiteY60" fmla="*/ 3455668 h 3578453"/>
              <a:gd name="connsiteX61" fmla="*/ 2716674 w 2716815"/>
              <a:gd name="connsiteY61" fmla="*/ 3490525 h 3578453"/>
              <a:gd name="connsiteX62" fmla="*/ 2716674 w 2716815"/>
              <a:gd name="connsiteY62" fmla="*/ 3555796 h 3578453"/>
              <a:gd name="connsiteX63" fmla="*/ 2712304 w 2716815"/>
              <a:gd name="connsiteY63" fmla="*/ 3561651 h 3578453"/>
              <a:gd name="connsiteX64" fmla="*/ 2667436 w 2716815"/>
              <a:gd name="connsiteY64" fmla="*/ 3578453 h 3578453"/>
              <a:gd name="connsiteX65" fmla="*/ 63463 w 2716815"/>
              <a:gd name="connsiteY65" fmla="*/ 3578453 h 3578453"/>
              <a:gd name="connsiteX66" fmla="*/ 4989 w 2716815"/>
              <a:gd name="connsiteY66" fmla="*/ 3543422 h 3578453"/>
              <a:gd name="connsiteX67" fmla="*/ 0 w 2716815"/>
              <a:gd name="connsiteY67" fmla="*/ 3521111 h 3578453"/>
              <a:gd name="connsiteX68" fmla="*/ 0 w 2716815"/>
              <a:gd name="connsiteY68" fmla="*/ 3412311 h 3578453"/>
              <a:gd name="connsiteX69" fmla="*/ 0 w 2716815"/>
              <a:gd name="connsiteY69" fmla="*/ 2922148 h 3578453"/>
              <a:gd name="connsiteX70" fmla="*/ 0 w 2716815"/>
              <a:gd name="connsiteY70" fmla="*/ 2813348 h 3578453"/>
              <a:gd name="connsiteX71" fmla="*/ 0 w 2716815"/>
              <a:gd name="connsiteY71" fmla="*/ 2209679 h 3578453"/>
              <a:gd name="connsiteX72" fmla="*/ 0 w 2716815"/>
              <a:gd name="connsiteY72" fmla="*/ 2100879 h 3578453"/>
              <a:gd name="connsiteX73" fmla="*/ 0 w 2716815"/>
              <a:gd name="connsiteY73" fmla="*/ 1845682 h 3578453"/>
              <a:gd name="connsiteX74" fmla="*/ 0 w 2716815"/>
              <a:gd name="connsiteY74" fmla="*/ 1736882 h 3578453"/>
              <a:gd name="connsiteX75" fmla="*/ 0 w 2716815"/>
              <a:gd name="connsiteY75" fmla="*/ 1242613 h 3578453"/>
              <a:gd name="connsiteX76" fmla="*/ 0 w 2716815"/>
              <a:gd name="connsiteY76" fmla="*/ 1133813 h 3578453"/>
              <a:gd name="connsiteX77" fmla="*/ 0 w 2716815"/>
              <a:gd name="connsiteY77" fmla="*/ 166147 h 3578453"/>
              <a:gd name="connsiteX78" fmla="*/ 0 w 2716815"/>
              <a:gd name="connsiteY78" fmla="*/ 57347 h 3578453"/>
              <a:gd name="connsiteX79" fmla="*/ 63468 w 2716815"/>
              <a:gd name="connsiteY79" fmla="*/ 0 h 35784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</a:cxnLst>
            <a:rect l="l" t="t" r="r" b="b"/>
            <a:pathLst>
              <a:path w="2716815" h="3578453">
                <a:moveTo>
                  <a:pt x="63468" y="0"/>
                </a:moveTo>
                <a:lnTo>
                  <a:pt x="1500470" y="0"/>
                </a:lnTo>
                <a:lnTo>
                  <a:pt x="2292372" y="0"/>
                </a:lnTo>
                <a:lnTo>
                  <a:pt x="2474761" y="0"/>
                </a:lnTo>
                <a:lnTo>
                  <a:pt x="2480159" y="2012"/>
                </a:lnTo>
                <a:lnTo>
                  <a:pt x="2517719" y="17851"/>
                </a:lnTo>
                <a:lnTo>
                  <a:pt x="2699359" y="203574"/>
                </a:lnTo>
                <a:cubicBezTo>
                  <a:pt x="2704978" y="209321"/>
                  <a:pt x="2709343" y="216076"/>
                  <a:pt x="2712302" y="223427"/>
                </a:cubicBezTo>
                <a:lnTo>
                  <a:pt x="2716815" y="246852"/>
                </a:lnTo>
                <a:lnTo>
                  <a:pt x="2716815" y="355652"/>
                </a:lnTo>
                <a:lnTo>
                  <a:pt x="2716815" y="577607"/>
                </a:lnTo>
                <a:lnTo>
                  <a:pt x="2716815" y="686407"/>
                </a:lnTo>
                <a:lnTo>
                  <a:pt x="2716815" y="758840"/>
                </a:lnTo>
                <a:lnTo>
                  <a:pt x="2716815" y="867640"/>
                </a:lnTo>
                <a:lnTo>
                  <a:pt x="2716815" y="987011"/>
                </a:lnTo>
                <a:lnTo>
                  <a:pt x="2716815" y="1095811"/>
                </a:lnTo>
                <a:lnTo>
                  <a:pt x="2716815" y="1110022"/>
                </a:lnTo>
                <a:lnTo>
                  <a:pt x="2716815" y="1218822"/>
                </a:lnTo>
                <a:lnTo>
                  <a:pt x="2716815" y="1274045"/>
                </a:lnTo>
                <a:lnTo>
                  <a:pt x="2716815" y="1303336"/>
                </a:lnTo>
                <a:lnTo>
                  <a:pt x="2716815" y="1338193"/>
                </a:lnTo>
                <a:lnTo>
                  <a:pt x="2716815" y="1382845"/>
                </a:lnTo>
                <a:lnTo>
                  <a:pt x="2716815" y="1403464"/>
                </a:lnTo>
                <a:lnTo>
                  <a:pt x="2716815" y="1412136"/>
                </a:lnTo>
                <a:lnTo>
                  <a:pt x="2716815" y="1446993"/>
                </a:lnTo>
                <a:lnTo>
                  <a:pt x="2716815" y="1512264"/>
                </a:lnTo>
                <a:lnTo>
                  <a:pt x="2716674" y="1512453"/>
                </a:lnTo>
                <a:lnTo>
                  <a:pt x="2716674" y="1654073"/>
                </a:lnTo>
                <a:lnTo>
                  <a:pt x="2716674" y="1762873"/>
                </a:lnTo>
                <a:lnTo>
                  <a:pt x="2716674" y="1835306"/>
                </a:lnTo>
                <a:lnTo>
                  <a:pt x="2716674" y="1922282"/>
                </a:lnTo>
                <a:lnTo>
                  <a:pt x="2716674" y="1944106"/>
                </a:lnTo>
                <a:lnTo>
                  <a:pt x="2716674" y="2031082"/>
                </a:lnTo>
                <a:lnTo>
                  <a:pt x="2716674" y="2063477"/>
                </a:lnTo>
                <a:lnTo>
                  <a:pt x="2716674" y="2150453"/>
                </a:lnTo>
                <a:lnTo>
                  <a:pt x="2716674" y="2172277"/>
                </a:lnTo>
                <a:lnTo>
                  <a:pt x="2716674" y="2186488"/>
                </a:lnTo>
                <a:lnTo>
                  <a:pt x="2716674" y="2259253"/>
                </a:lnTo>
                <a:lnTo>
                  <a:pt x="2716674" y="2295288"/>
                </a:lnTo>
                <a:lnTo>
                  <a:pt x="2716674" y="2350511"/>
                </a:lnTo>
                <a:lnTo>
                  <a:pt x="2716674" y="2379802"/>
                </a:lnTo>
                <a:lnTo>
                  <a:pt x="2716674" y="2414659"/>
                </a:lnTo>
                <a:lnTo>
                  <a:pt x="2716674" y="2459311"/>
                </a:lnTo>
                <a:lnTo>
                  <a:pt x="2716674" y="2479930"/>
                </a:lnTo>
                <a:lnTo>
                  <a:pt x="2716674" y="2488602"/>
                </a:lnTo>
                <a:lnTo>
                  <a:pt x="2716674" y="2523459"/>
                </a:lnTo>
                <a:lnTo>
                  <a:pt x="2716674" y="2588730"/>
                </a:lnTo>
                <a:lnTo>
                  <a:pt x="2716674" y="2621139"/>
                </a:lnTo>
                <a:lnTo>
                  <a:pt x="2716674" y="2729939"/>
                </a:lnTo>
                <a:lnTo>
                  <a:pt x="2716674" y="2802372"/>
                </a:lnTo>
                <a:lnTo>
                  <a:pt x="2716674" y="2911172"/>
                </a:lnTo>
                <a:lnTo>
                  <a:pt x="2716674" y="3030543"/>
                </a:lnTo>
                <a:lnTo>
                  <a:pt x="2716674" y="3139343"/>
                </a:lnTo>
                <a:lnTo>
                  <a:pt x="2716674" y="3153554"/>
                </a:lnTo>
                <a:lnTo>
                  <a:pt x="2716674" y="3262354"/>
                </a:lnTo>
                <a:lnTo>
                  <a:pt x="2716674" y="3317577"/>
                </a:lnTo>
                <a:lnTo>
                  <a:pt x="2716674" y="3346868"/>
                </a:lnTo>
                <a:lnTo>
                  <a:pt x="2716674" y="3381725"/>
                </a:lnTo>
                <a:lnTo>
                  <a:pt x="2716674" y="3426377"/>
                </a:lnTo>
                <a:lnTo>
                  <a:pt x="2716674" y="3446996"/>
                </a:lnTo>
                <a:lnTo>
                  <a:pt x="2716674" y="3455668"/>
                </a:lnTo>
                <a:lnTo>
                  <a:pt x="2716674" y="3490525"/>
                </a:lnTo>
                <a:lnTo>
                  <a:pt x="2716674" y="3555796"/>
                </a:lnTo>
                <a:lnTo>
                  <a:pt x="2712304" y="3561651"/>
                </a:lnTo>
                <a:cubicBezTo>
                  <a:pt x="2700818" y="3572031"/>
                  <a:pt x="2684951" y="3578453"/>
                  <a:pt x="2667436" y="3578453"/>
                </a:cubicBezTo>
                <a:lnTo>
                  <a:pt x="63463" y="3578453"/>
                </a:lnTo>
                <a:cubicBezTo>
                  <a:pt x="37189" y="3578453"/>
                  <a:pt x="14628" y="3564002"/>
                  <a:pt x="4989" y="3543422"/>
                </a:cubicBezTo>
                <a:lnTo>
                  <a:pt x="0" y="3521111"/>
                </a:lnTo>
                <a:lnTo>
                  <a:pt x="0" y="3412311"/>
                </a:lnTo>
                <a:lnTo>
                  <a:pt x="0" y="2922148"/>
                </a:lnTo>
                <a:lnTo>
                  <a:pt x="0" y="2813348"/>
                </a:lnTo>
                <a:lnTo>
                  <a:pt x="0" y="2209679"/>
                </a:lnTo>
                <a:lnTo>
                  <a:pt x="0" y="2100879"/>
                </a:lnTo>
                <a:lnTo>
                  <a:pt x="0" y="1845682"/>
                </a:lnTo>
                <a:lnTo>
                  <a:pt x="0" y="1736882"/>
                </a:lnTo>
                <a:lnTo>
                  <a:pt x="0" y="1242613"/>
                </a:lnTo>
                <a:lnTo>
                  <a:pt x="0" y="1133813"/>
                </a:lnTo>
                <a:lnTo>
                  <a:pt x="0" y="166147"/>
                </a:lnTo>
                <a:lnTo>
                  <a:pt x="0" y="57347"/>
                </a:lnTo>
                <a:cubicBezTo>
                  <a:pt x="0" y="25692"/>
                  <a:pt x="28433" y="0"/>
                  <a:pt x="63468" y="0"/>
                </a:cubicBezTo>
                <a:close/>
              </a:path>
            </a:pathLst>
          </a:custGeom>
          <a:solidFill>
            <a:schemeClr val="bg2">
              <a:lumMod val="75000"/>
            </a:schemeClr>
          </a:solidFill>
        </p:spPr>
        <p:txBody>
          <a:bodyPr wrap="square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1pPr>
            <a:lvl2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2pPr>
            <a:lvl3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3pPr>
            <a:lvl4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4pPr>
            <a:lvl5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5pPr>
            <a:lvl6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6pPr>
            <a:lvl7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7pPr>
            <a:lvl8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8pPr>
            <a:lvl9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9pPr>
          </a:lstStyle>
          <a:p>
            <a:r>
              <a:rPr lang="fr-FR"/>
              <a:t>Cliquez sur l'icône pour ajouter une image</a:t>
            </a:r>
            <a:endParaRPr lang="pt-PT" dirty="0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3146A7B2-9478-57D1-8400-0ED0D79312E7}"/>
              </a:ext>
            </a:extLst>
          </p:cNvPr>
          <p:cNvPicPr>
            <a:picLocks noChangeAspect="1"/>
          </p:cNvPicPr>
          <p:nvPr userDrawn="1"/>
        </p:nvPicPr>
        <p:blipFill rotWithShape="1"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t="-2032" b="-2032"/>
          <a:stretch>
            <a:fillRect/>
          </a:stretch>
        </p:blipFill>
        <p:spPr>
          <a:xfrm>
            <a:off x="11742813" y="170341"/>
            <a:ext cx="257691" cy="268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14288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V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D25B17D1-66AB-4434-0545-C9F2DE76DDD2}"/>
              </a:ext>
            </a:extLst>
          </p:cNvPr>
          <p:cNvSpPr/>
          <p:nvPr userDrawn="1"/>
        </p:nvSpPr>
        <p:spPr>
          <a:xfrm>
            <a:off x="0" y="0"/>
            <a:ext cx="7823200" cy="6858000"/>
          </a:xfrm>
          <a:prstGeom prst="rect">
            <a:avLst/>
          </a:prstGeom>
          <a:gradFill>
            <a:gsLst>
              <a:gs pos="0">
                <a:schemeClr val="tx1">
                  <a:alpha val="95000"/>
                </a:schemeClr>
              </a:gs>
              <a:gs pos="100000">
                <a:schemeClr val="tx1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78B7437D-4918-210E-3779-A7828B5BC1AC}"/>
              </a:ext>
            </a:extLst>
          </p:cNvPr>
          <p:cNvSpPr/>
          <p:nvPr userDrawn="1"/>
        </p:nvSpPr>
        <p:spPr>
          <a:xfrm>
            <a:off x="0" y="0"/>
            <a:ext cx="6647543" cy="6858000"/>
          </a:xfrm>
          <a:prstGeom prst="rect">
            <a:avLst/>
          </a:prstGeom>
          <a:gradFill>
            <a:gsLst>
              <a:gs pos="0">
                <a:schemeClr val="tx1">
                  <a:alpha val="67000"/>
                </a:schemeClr>
              </a:gs>
              <a:gs pos="100000">
                <a:schemeClr val="tx1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1" name="Graphic 20">
            <a:extLst>
              <a:ext uri="{FF2B5EF4-FFF2-40B4-BE49-F238E27FC236}">
                <a16:creationId xmlns:a16="http://schemas.microsoft.com/office/drawing/2014/main" id="{388EBB1A-517C-AF3D-9A80-3A3E24F75A6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l="3361" b="22084"/>
          <a:stretch/>
        </p:blipFill>
        <p:spPr>
          <a:xfrm>
            <a:off x="0" y="6311178"/>
            <a:ext cx="1734226" cy="546822"/>
          </a:xfrm>
          <a:prstGeom prst="rect">
            <a:avLst/>
          </a:prstGeom>
        </p:spPr>
      </p:pic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A58F2C05-F67B-0AED-D301-A633FB4A4700}"/>
              </a:ext>
            </a:extLst>
          </p:cNvPr>
          <p:cNvSpPr/>
          <p:nvPr userDrawn="1"/>
        </p:nvSpPr>
        <p:spPr>
          <a:xfrm rot="5400000">
            <a:off x="94625" y="4680980"/>
            <a:ext cx="220206" cy="409456"/>
          </a:xfrm>
          <a:custGeom>
            <a:avLst/>
            <a:gdLst>
              <a:gd name="connsiteX0" fmla="*/ 0 w 220206"/>
              <a:gd name="connsiteY0" fmla="*/ 409456 h 409456"/>
              <a:gd name="connsiteX1" fmla="*/ 0 w 220206"/>
              <a:gd name="connsiteY1" fmla="*/ 189832 h 409456"/>
              <a:gd name="connsiteX2" fmla="*/ 2 w 220206"/>
              <a:gd name="connsiteY2" fmla="*/ 189832 h 409456"/>
              <a:gd name="connsiteX3" fmla="*/ 110104 w 220206"/>
              <a:gd name="connsiteY3" fmla="*/ 0 h 409456"/>
              <a:gd name="connsiteX4" fmla="*/ 220206 w 220206"/>
              <a:gd name="connsiteY4" fmla="*/ 189832 h 409456"/>
              <a:gd name="connsiteX5" fmla="*/ 219626 w 220206"/>
              <a:gd name="connsiteY5" fmla="*/ 189832 h 409456"/>
              <a:gd name="connsiteX6" fmla="*/ 219626 w 220206"/>
              <a:gd name="connsiteY6" fmla="*/ 409456 h 4094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20206" h="409456">
                <a:moveTo>
                  <a:pt x="0" y="409456"/>
                </a:moveTo>
                <a:lnTo>
                  <a:pt x="0" y="189832"/>
                </a:lnTo>
                <a:lnTo>
                  <a:pt x="2" y="189832"/>
                </a:lnTo>
                <a:lnTo>
                  <a:pt x="110104" y="0"/>
                </a:lnTo>
                <a:lnTo>
                  <a:pt x="220206" y="189832"/>
                </a:lnTo>
                <a:lnTo>
                  <a:pt x="219626" y="189832"/>
                </a:lnTo>
                <a:lnTo>
                  <a:pt x="219626" y="40945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8" name="Graphic 22">
            <a:extLst>
              <a:ext uri="{FF2B5EF4-FFF2-40B4-BE49-F238E27FC236}">
                <a16:creationId xmlns:a16="http://schemas.microsoft.com/office/drawing/2014/main" id="{04324809-DD5D-5370-7114-8F384A31D347}"/>
              </a:ext>
            </a:extLst>
          </p:cNvPr>
          <p:cNvSpPr/>
          <p:nvPr userDrawn="1"/>
        </p:nvSpPr>
        <p:spPr>
          <a:xfrm>
            <a:off x="1131" y="4885708"/>
            <a:ext cx="12190679" cy="697763"/>
          </a:xfrm>
          <a:custGeom>
            <a:avLst/>
            <a:gdLst>
              <a:gd name="connsiteX0" fmla="*/ 0 w 12190679"/>
              <a:gd name="connsiteY0" fmla="*/ 0 h 697763"/>
              <a:gd name="connsiteX1" fmla="*/ 9758504 w 12190679"/>
              <a:gd name="connsiteY1" fmla="*/ 0 h 697763"/>
              <a:gd name="connsiteX2" fmla="*/ 9904562 w 12190679"/>
              <a:gd name="connsiteY2" fmla="*/ 60536 h 697763"/>
              <a:gd name="connsiteX3" fmla="*/ 10481253 w 12190679"/>
              <a:gd name="connsiteY3" fmla="*/ 637227 h 697763"/>
              <a:gd name="connsiteX4" fmla="*/ 10627313 w 12190679"/>
              <a:gd name="connsiteY4" fmla="*/ 697763 h 697763"/>
              <a:gd name="connsiteX5" fmla="*/ 12190680 w 12190679"/>
              <a:gd name="connsiteY5" fmla="*/ 697763 h 6977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190679" h="697763">
                <a:moveTo>
                  <a:pt x="0" y="0"/>
                </a:moveTo>
                <a:lnTo>
                  <a:pt x="9758504" y="0"/>
                </a:lnTo>
                <a:cubicBezTo>
                  <a:pt x="9813287" y="0"/>
                  <a:pt x="9865903" y="21782"/>
                  <a:pt x="9904562" y="60536"/>
                </a:cubicBezTo>
                <a:lnTo>
                  <a:pt x="10481253" y="637227"/>
                </a:lnTo>
                <a:cubicBezTo>
                  <a:pt x="10520009" y="675981"/>
                  <a:pt x="10572529" y="697763"/>
                  <a:pt x="10627313" y="697763"/>
                </a:cubicBezTo>
                <a:lnTo>
                  <a:pt x="12190680" y="697763"/>
                </a:lnTo>
              </a:path>
            </a:pathLst>
          </a:custGeom>
          <a:noFill/>
          <a:ln w="6350" cap="rnd">
            <a:solidFill>
              <a:srgbClr val="F7F8F9"/>
            </a:solidFill>
            <a:prstDash val="solid"/>
            <a:round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30" name="Text Placeholder 16">
            <a:extLst>
              <a:ext uri="{FF2B5EF4-FFF2-40B4-BE49-F238E27FC236}">
                <a16:creationId xmlns:a16="http://schemas.microsoft.com/office/drawing/2014/main" id="{5CA6C7E5-A4FE-80B7-2E80-0A184EE44EC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69612" y="1908992"/>
            <a:ext cx="4421463" cy="2491708"/>
          </a:xfrm>
        </p:spPr>
        <p:txBody>
          <a:bodyPr anchor="ctr">
            <a:spAutoFit/>
          </a:bodyPr>
          <a:lstStyle>
            <a:lvl1pPr marL="0" indent="0">
              <a:lnSpc>
                <a:spcPct val="92000"/>
              </a:lnSpc>
              <a:spcBef>
                <a:spcPts val="0"/>
              </a:spcBef>
              <a:spcAft>
                <a:spcPts val="0"/>
              </a:spcAft>
              <a:buNone/>
              <a:defRPr kumimoji="0" lang="en-US" sz="4400" b="1" i="0" u="none" strike="noStrike" kern="1200" cap="none" spc="0" normalizeH="0" baseline="0" dirty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j-lt"/>
                <a:ea typeface="+mn-ea"/>
                <a:cs typeface="Rubik Light" pitchFamily="2" charset="-79"/>
              </a:defRPr>
            </a:lvl1pPr>
            <a:lvl2pPr marL="0" indent="0">
              <a:lnSpc>
                <a:spcPct val="92000"/>
              </a:lnSpc>
              <a:spcBef>
                <a:spcPts val="0"/>
              </a:spcBef>
              <a:buNone/>
              <a:defRPr kumimoji="0" lang="en-US" sz="4400" b="1" i="0" u="none" strike="noStrike" kern="1200" cap="none" spc="0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n-ea"/>
                <a:cs typeface="Rubik Light" pitchFamily="2" charset="-79"/>
              </a:defRPr>
            </a:lvl2pPr>
            <a:lvl3pPr marL="0" indent="0">
              <a:lnSpc>
                <a:spcPct val="92000"/>
              </a:lnSpc>
              <a:spcBef>
                <a:spcPts val="0"/>
              </a:spcBef>
              <a:buNone/>
              <a:defRPr kumimoji="0" lang="en-US" sz="4400" b="1" i="0" u="none" strike="noStrike" kern="1200" cap="none" spc="0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n-ea"/>
                <a:cs typeface="Rubik Light" pitchFamily="2" charset="-79"/>
              </a:defRPr>
            </a:lvl3pPr>
            <a:lvl4pPr marL="0" indent="0">
              <a:lnSpc>
                <a:spcPct val="92000"/>
              </a:lnSpc>
              <a:spcBef>
                <a:spcPts val="0"/>
              </a:spcBef>
              <a:buNone/>
              <a:defRPr kumimoji="0" lang="en-US" sz="4400" b="1" i="0" u="none" strike="noStrike" kern="1200" cap="none" spc="0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n-ea"/>
                <a:cs typeface="Rubik Light" pitchFamily="2" charset="-79"/>
              </a:defRPr>
            </a:lvl4pPr>
            <a:lvl5pPr marL="0" indent="0">
              <a:lnSpc>
                <a:spcPct val="92000"/>
              </a:lnSpc>
              <a:spcBef>
                <a:spcPts val="0"/>
              </a:spcBef>
              <a:buNone/>
              <a:defRPr kumimoji="0" lang="en-US" sz="4400" b="1" i="0" u="none" strike="noStrike" kern="1200" cap="none" spc="0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n-ea"/>
                <a:cs typeface="Rubik Light" pitchFamily="2" charset="-79"/>
              </a:defRPr>
            </a:lvl5pPr>
            <a:lvl6pPr marL="0" indent="0">
              <a:lnSpc>
                <a:spcPct val="92000"/>
              </a:lnSpc>
              <a:spcBef>
                <a:spcPts val="0"/>
              </a:spcBef>
              <a:buNone/>
              <a:defRPr kumimoji="0" lang="en-US" sz="4400" b="1" i="0" u="none" strike="noStrike" kern="1200" cap="none" spc="0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n-ea"/>
                <a:cs typeface="Rubik Light" pitchFamily="2" charset="-79"/>
              </a:defRPr>
            </a:lvl6pPr>
            <a:lvl7pPr marL="0" indent="0">
              <a:lnSpc>
                <a:spcPct val="92000"/>
              </a:lnSpc>
              <a:spcBef>
                <a:spcPts val="0"/>
              </a:spcBef>
              <a:buNone/>
              <a:defRPr kumimoji="0" lang="en-US" sz="4400" b="1" i="0" u="none" strike="noStrike" kern="1200" cap="none" spc="0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n-ea"/>
                <a:cs typeface="Rubik Light" pitchFamily="2" charset="-79"/>
              </a:defRPr>
            </a:lvl7pPr>
            <a:lvl8pPr marL="0" indent="0">
              <a:lnSpc>
                <a:spcPct val="92000"/>
              </a:lnSpc>
              <a:spcBef>
                <a:spcPts val="0"/>
              </a:spcBef>
              <a:buNone/>
              <a:defRPr kumimoji="0" lang="en-US" sz="4400" b="1" i="0" u="none" strike="noStrike" kern="1200" cap="none" spc="0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n-ea"/>
                <a:cs typeface="Rubik Light" pitchFamily="2" charset="-79"/>
              </a:defRPr>
            </a:lvl8pPr>
            <a:lvl9pPr marL="0" indent="0">
              <a:lnSpc>
                <a:spcPct val="92000"/>
              </a:lnSpc>
              <a:spcBef>
                <a:spcPts val="0"/>
              </a:spcBef>
              <a:buNone/>
              <a:defRPr kumimoji="0" lang="pt-PT" sz="4400" b="1" i="0" u="none" strike="noStrike" kern="1200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n-ea"/>
                <a:cs typeface="Rubik Light" pitchFamily="2" charset="-79"/>
              </a:defRPr>
            </a:lvl9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</a:t>
            </a:r>
          </a:p>
          <a:p>
            <a:pPr lvl="1"/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 </a:t>
            </a:r>
          </a:p>
        </p:txBody>
      </p:sp>
      <p:sp>
        <p:nvSpPr>
          <p:cNvPr id="33" name="Espace réservé du pied de page 4">
            <a:extLst>
              <a:ext uri="{FF2B5EF4-FFF2-40B4-BE49-F238E27FC236}">
                <a16:creationId xmlns:a16="http://schemas.microsoft.com/office/drawing/2014/main" id="{F7C66EC4-700C-2AB1-91C0-19E617F0707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80386" y="6632737"/>
            <a:ext cx="1307465" cy="99643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lnSpc>
                <a:spcPct val="90000"/>
              </a:lnSpc>
              <a:defRPr lang="en-US" sz="700" kern="1200" cap="all" baseline="0">
                <a:solidFill>
                  <a:schemeClr val="bg1"/>
                </a:solidFill>
                <a:latin typeface="+mj-lt"/>
                <a:ea typeface="+mn-ea"/>
                <a:cs typeface="Rubik" panose="020B0604020202020204" charset="-79"/>
              </a:defRPr>
            </a:lvl1pPr>
          </a:lstStyle>
          <a:p>
            <a:r>
              <a:rPr lang="en-US" dirty="0"/>
              <a:t>CONFIDENTIAL</a:t>
            </a:r>
          </a:p>
        </p:txBody>
      </p:sp>
      <p:sp>
        <p:nvSpPr>
          <p:cNvPr id="37" name="Text Placeholder 34">
            <a:extLst>
              <a:ext uri="{FF2B5EF4-FFF2-40B4-BE49-F238E27FC236}">
                <a16:creationId xmlns:a16="http://schemas.microsoft.com/office/drawing/2014/main" id="{A28F0CAE-2087-B728-1187-749B0537B0B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69611" y="5187080"/>
            <a:ext cx="4421464" cy="533479"/>
          </a:xfr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Aft>
                <a:spcPts val="1400"/>
              </a:spcAft>
              <a:buFont typeface="Arial" panose="020B0604020202020204" pitchFamily="34" charset="0"/>
              <a:buNone/>
              <a:defRPr lang="en-US" sz="1400" kern="1200" cap="all" baseline="0" dirty="0" smtClean="0">
                <a:solidFill>
                  <a:schemeClr val="bg1"/>
                </a:solidFill>
                <a:latin typeface="Rubik Medium" pitchFamily="2" charset="-79"/>
                <a:ea typeface="+mn-ea"/>
                <a:cs typeface="Rubik Medium" pitchFamily="2" charset="-79"/>
              </a:defRPr>
            </a:lvl1pPr>
            <a:lvl2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900" kern="1200" cap="all" spc="100" baseline="0" dirty="0" smtClean="0">
                <a:solidFill>
                  <a:schemeClr val="bg1"/>
                </a:solidFill>
                <a:latin typeface="Rubik"/>
                <a:ea typeface="+mn-ea"/>
                <a:cs typeface="Rubik" panose="020B0604020202020204" charset="-79"/>
              </a:defRPr>
            </a:lvl2pPr>
            <a:lvl3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900" kern="1200" cap="all" spc="100" baseline="0" dirty="0" smtClean="0">
                <a:solidFill>
                  <a:schemeClr val="bg1"/>
                </a:solidFill>
                <a:latin typeface="Rubik"/>
                <a:ea typeface="+mn-ea"/>
                <a:cs typeface="Rubik" panose="020B0604020202020204" charset="-79"/>
              </a:defRPr>
            </a:lvl3pPr>
            <a:lvl4pPr marL="0" indent="0">
              <a:lnSpc>
                <a:spcPct val="100000"/>
              </a:lnSpc>
              <a:spcAft>
                <a:spcPts val="0"/>
              </a:spcAft>
              <a:buNone/>
              <a:defRPr lang="en-US" sz="900" kern="1200" cap="all" spc="100" baseline="0" dirty="0" smtClean="0">
                <a:solidFill>
                  <a:schemeClr val="bg1"/>
                </a:solidFill>
                <a:latin typeface="Rubik"/>
                <a:ea typeface="+mn-ea"/>
                <a:cs typeface="Rubik" panose="020B0604020202020204" charset="-79"/>
              </a:defRPr>
            </a:lvl4pPr>
            <a:lvl5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900" kern="1200" cap="all" spc="100" baseline="0" dirty="0" smtClean="0">
                <a:solidFill>
                  <a:schemeClr val="bg1"/>
                </a:solidFill>
                <a:latin typeface="Rubik"/>
                <a:ea typeface="+mn-ea"/>
                <a:cs typeface="Rubik" panose="020B0604020202020204" charset="-79"/>
              </a:defRPr>
            </a:lvl5pPr>
            <a:lvl6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900" kern="1200" cap="all" spc="100" baseline="0" dirty="0" smtClean="0">
                <a:solidFill>
                  <a:schemeClr val="bg1"/>
                </a:solidFill>
                <a:latin typeface="Rubik"/>
                <a:ea typeface="+mn-ea"/>
                <a:cs typeface="Rubik" panose="020B0604020202020204" charset="-79"/>
              </a:defRPr>
            </a:lvl6pPr>
            <a:lvl7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900" kern="1200" cap="all" spc="100" baseline="0" dirty="0" smtClean="0">
                <a:solidFill>
                  <a:schemeClr val="bg1"/>
                </a:solidFill>
                <a:latin typeface="Rubik"/>
                <a:ea typeface="+mn-ea"/>
                <a:cs typeface="Rubik" panose="020B0604020202020204" charset="-79"/>
              </a:defRPr>
            </a:lvl7pPr>
            <a:lvl8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900" kern="1200" cap="all" spc="100" baseline="0" dirty="0" smtClean="0">
                <a:solidFill>
                  <a:schemeClr val="bg1"/>
                </a:solidFill>
                <a:latin typeface="Rubik"/>
                <a:ea typeface="+mn-ea"/>
                <a:cs typeface="Rubik" panose="020B0604020202020204" charset="-79"/>
              </a:defRPr>
            </a:lvl8pPr>
            <a:lvl9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pt-PT" sz="900" kern="1200" cap="all" spc="100" baseline="0" dirty="0">
                <a:solidFill>
                  <a:schemeClr val="bg1"/>
                </a:solidFill>
                <a:latin typeface="Rubik"/>
                <a:ea typeface="+mn-ea"/>
                <a:cs typeface="Rubik" panose="020B0604020202020204" charset="-79"/>
              </a:defRPr>
            </a:lvl9pPr>
          </a:lstStyle>
          <a:p>
            <a:pPr lvl="0"/>
            <a:r>
              <a:rPr lang="en-US" dirty="0"/>
              <a:t>Lorem ipsum dolor set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consectetur</a:t>
            </a:r>
            <a:endParaRPr lang="en-US" dirty="0"/>
          </a:p>
          <a:p>
            <a:pPr lvl="1"/>
            <a:r>
              <a:rPr lang="en-US" dirty="0"/>
              <a:t>Date 20xx</a:t>
            </a: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B6A5BB88-F1A4-B7A0-038F-5F57279D562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09456" y="483516"/>
            <a:ext cx="2765129" cy="576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7718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er + White Background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Graphic 27">
            <a:extLst>
              <a:ext uri="{FF2B5EF4-FFF2-40B4-BE49-F238E27FC236}">
                <a16:creationId xmlns:a16="http://schemas.microsoft.com/office/drawing/2014/main" id="{778BD3B0-0058-7E8E-B395-402A27858D0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l="3361" b="22084"/>
          <a:stretch/>
        </p:blipFill>
        <p:spPr>
          <a:xfrm>
            <a:off x="0" y="6311178"/>
            <a:ext cx="1734226" cy="546822"/>
          </a:xfrm>
          <a:prstGeom prst="rect">
            <a:avLst/>
          </a:prstGeom>
        </p:spPr>
      </p:pic>
      <p:pic>
        <p:nvPicPr>
          <p:cNvPr id="29" name="Graphic 28">
            <a:extLst>
              <a:ext uri="{FF2B5EF4-FFF2-40B4-BE49-F238E27FC236}">
                <a16:creationId xmlns:a16="http://schemas.microsoft.com/office/drawing/2014/main" id="{1344BA8A-F055-A5EB-0B10-05802CDAE96F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12577" b="14185"/>
          <a:stretch/>
        </p:blipFill>
        <p:spPr>
          <a:xfrm flipH="1">
            <a:off x="11728524" y="6328776"/>
            <a:ext cx="463476" cy="529224"/>
          </a:xfrm>
          <a:prstGeom prst="rect">
            <a:avLst/>
          </a:prstGeom>
        </p:spPr>
      </p:pic>
      <p:sp>
        <p:nvSpPr>
          <p:cNvPr id="48" name="Footer Placeholder 3">
            <a:extLst>
              <a:ext uri="{FF2B5EF4-FFF2-40B4-BE49-F238E27FC236}">
                <a16:creationId xmlns:a16="http://schemas.microsoft.com/office/drawing/2014/main" id="{31F4459E-FB8E-0A34-EE80-0163AF98067E}"/>
              </a:ext>
            </a:extLst>
          </p:cNvPr>
          <p:cNvSpPr>
            <a:spLocks noGrp="1"/>
          </p:cNvSpPr>
          <p:nvPr userDrawn="1">
            <p:ph type="ftr" sz="quarter" idx="11"/>
          </p:nvPr>
        </p:nvSpPr>
        <p:spPr>
          <a:xfrm>
            <a:off x="180386" y="6632737"/>
            <a:ext cx="1307465" cy="99643"/>
          </a:xfrm>
        </p:spPr>
        <p:txBody>
          <a:bodyPr/>
          <a:lstStyle/>
          <a:p>
            <a:r>
              <a:rPr lang="en-US" dirty="0"/>
              <a:t>CONFIDENTIAL</a:t>
            </a:r>
          </a:p>
        </p:txBody>
      </p:sp>
      <p:sp>
        <p:nvSpPr>
          <p:cNvPr id="49" name="Slide Number Placeholder 4">
            <a:extLst>
              <a:ext uri="{FF2B5EF4-FFF2-40B4-BE49-F238E27FC236}">
                <a16:creationId xmlns:a16="http://schemas.microsoft.com/office/drawing/2014/main" id="{9351C1C6-75C0-F2F3-10C9-8254B60BD4C4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931651" y="6632737"/>
            <a:ext cx="171448" cy="99643"/>
          </a:xfrm>
        </p:spPr>
        <p:txBody>
          <a:bodyPr/>
          <a:lstStyle/>
          <a:p>
            <a:fld id="{A3DC67AC-589B-465F-8375-83B2CE47653E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92" name="Title 46">
            <a:extLst>
              <a:ext uri="{FF2B5EF4-FFF2-40B4-BE49-F238E27FC236}">
                <a16:creationId xmlns:a16="http://schemas.microsoft.com/office/drawing/2014/main" id="{FDA523F6-C48F-F502-726D-351AAB05B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47850" y="609045"/>
            <a:ext cx="8496300" cy="792781"/>
          </a:xfrm>
        </p:spPr>
        <p:txBody>
          <a:bodyPr/>
          <a:lstStyle/>
          <a:p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</a:t>
            </a:r>
            <a:r>
              <a:rPr lang="en-US" dirty="0"/>
              <a:t> </a:t>
            </a:r>
            <a:r>
              <a:rPr lang="en-US" dirty="0" err="1"/>
              <a:t>piscing</a:t>
            </a:r>
            <a:r>
              <a:rPr lang="en-US" dirty="0"/>
              <a:t> </a:t>
            </a:r>
            <a:r>
              <a:rPr lang="en-US" dirty="0" err="1"/>
              <a:t>elit</a:t>
            </a:r>
            <a:endParaRPr lang="en-US" dirty="0"/>
          </a:p>
        </p:txBody>
      </p:sp>
      <p:sp>
        <p:nvSpPr>
          <p:cNvPr id="93" name="Graphic 22">
            <a:extLst>
              <a:ext uri="{FF2B5EF4-FFF2-40B4-BE49-F238E27FC236}">
                <a16:creationId xmlns:a16="http://schemas.microsoft.com/office/drawing/2014/main" id="{9125CF00-9178-3BD9-7FEC-844D8517EAA4}"/>
              </a:ext>
            </a:extLst>
          </p:cNvPr>
          <p:cNvSpPr/>
          <p:nvPr userDrawn="1"/>
        </p:nvSpPr>
        <p:spPr>
          <a:xfrm>
            <a:off x="5986462" y="418025"/>
            <a:ext cx="6205538" cy="701568"/>
          </a:xfrm>
          <a:custGeom>
            <a:avLst/>
            <a:gdLst>
              <a:gd name="connsiteX0" fmla="*/ 0 w 12190679"/>
              <a:gd name="connsiteY0" fmla="*/ 0 h 697763"/>
              <a:gd name="connsiteX1" fmla="*/ 9758504 w 12190679"/>
              <a:gd name="connsiteY1" fmla="*/ 0 h 697763"/>
              <a:gd name="connsiteX2" fmla="*/ 9904562 w 12190679"/>
              <a:gd name="connsiteY2" fmla="*/ 60536 h 697763"/>
              <a:gd name="connsiteX3" fmla="*/ 10481253 w 12190679"/>
              <a:gd name="connsiteY3" fmla="*/ 637227 h 697763"/>
              <a:gd name="connsiteX4" fmla="*/ 10627313 w 12190679"/>
              <a:gd name="connsiteY4" fmla="*/ 697763 h 697763"/>
              <a:gd name="connsiteX5" fmla="*/ 12190680 w 12190679"/>
              <a:gd name="connsiteY5" fmla="*/ 697763 h 697763"/>
              <a:gd name="connsiteX0" fmla="*/ 0 w 12190680"/>
              <a:gd name="connsiteY0" fmla="*/ 3805 h 701568"/>
              <a:gd name="connsiteX1" fmla="*/ 5093193 w 12190680"/>
              <a:gd name="connsiteY1" fmla="*/ 0 h 701568"/>
              <a:gd name="connsiteX2" fmla="*/ 9758504 w 12190680"/>
              <a:gd name="connsiteY2" fmla="*/ 3805 h 701568"/>
              <a:gd name="connsiteX3" fmla="*/ 9904562 w 12190680"/>
              <a:gd name="connsiteY3" fmla="*/ 64341 h 701568"/>
              <a:gd name="connsiteX4" fmla="*/ 10481253 w 12190680"/>
              <a:gd name="connsiteY4" fmla="*/ 641032 h 701568"/>
              <a:gd name="connsiteX5" fmla="*/ 10627313 w 12190680"/>
              <a:gd name="connsiteY5" fmla="*/ 701568 h 701568"/>
              <a:gd name="connsiteX6" fmla="*/ 12190680 w 12190680"/>
              <a:gd name="connsiteY6" fmla="*/ 701568 h 701568"/>
              <a:gd name="connsiteX0" fmla="*/ 0 w 7097487"/>
              <a:gd name="connsiteY0" fmla="*/ 0 h 701568"/>
              <a:gd name="connsiteX1" fmla="*/ 4665311 w 7097487"/>
              <a:gd name="connsiteY1" fmla="*/ 3805 h 701568"/>
              <a:gd name="connsiteX2" fmla="*/ 4811369 w 7097487"/>
              <a:gd name="connsiteY2" fmla="*/ 64341 h 701568"/>
              <a:gd name="connsiteX3" fmla="*/ 5388060 w 7097487"/>
              <a:gd name="connsiteY3" fmla="*/ 641032 h 701568"/>
              <a:gd name="connsiteX4" fmla="*/ 5534120 w 7097487"/>
              <a:gd name="connsiteY4" fmla="*/ 701568 h 701568"/>
              <a:gd name="connsiteX5" fmla="*/ 7097487 w 7097487"/>
              <a:gd name="connsiteY5" fmla="*/ 701568 h 701568"/>
              <a:gd name="connsiteX0" fmla="*/ 0 w 7097487"/>
              <a:gd name="connsiteY0" fmla="*/ 0 h 701568"/>
              <a:gd name="connsiteX1" fmla="*/ 4665311 w 7097487"/>
              <a:gd name="connsiteY1" fmla="*/ 3805 h 701568"/>
              <a:gd name="connsiteX2" fmla="*/ 4811369 w 7097487"/>
              <a:gd name="connsiteY2" fmla="*/ 64341 h 701568"/>
              <a:gd name="connsiteX3" fmla="*/ 5388060 w 7097487"/>
              <a:gd name="connsiteY3" fmla="*/ 641032 h 701568"/>
              <a:gd name="connsiteX4" fmla="*/ 5534120 w 7097487"/>
              <a:gd name="connsiteY4" fmla="*/ 701568 h 701568"/>
              <a:gd name="connsiteX5" fmla="*/ 6205538 w 7097487"/>
              <a:gd name="connsiteY5" fmla="*/ 699575 h 701568"/>
              <a:gd name="connsiteX6" fmla="*/ 7097487 w 7097487"/>
              <a:gd name="connsiteY6" fmla="*/ 701568 h 701568"/>
              <a:gd name="connsiteX0" fmla="*/ 0 w 6205538"/>
              <a:gd name="connsiteY0" fmla="*/ 0 h 701568"/>
              <a:gd name="connsiteX1" fmla="*/ 4665311 w 6205538"/>
              <a:gd name="connsiteY1" fmla="*/ 3805 h 701568"/>
              <a:gd name="connsiteX2" fmla="*/ 4811369 w 6205538"/>
              <a:gd name="connsiteY2" fmla="*/ 64341 h 701568"/>
              <a:gd name="connsiteX3" fmla="*/ 5388060 w 6205538"/>
              <a:gd name="connsiteY3" fmla="*/ 641032 h 701568"/>
              <a:gd name="connsiteX4" fmla="*/ 5534120 w 6205538"/>
              <a:gd name="connsiteY4" fmla="*/ 701568 h 701568"/>
              <a:gd name="connsiteX5" fmla="*/ 6205538 w 6205538"/>
              <a:gd name="connsiteY5" fmla="*/ 699575 h 701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205538" h="701568">
                <a:moveTo>
                  <a:pt x="0" y="0"/>
                </a:moveTo>
                <a:lnTo>
                  <a:pt x="4665311" y="3805"/>
                </a:lnTo>
                <a:cubicBezTo>
                  <a:pt x="4720094" y="3805"/>
                  <a:pt x="4772710" y="25587"/>
                  <a:pt x="4811369" y="64341"/>
                </a:cubicBezTo>
                <a:lnTo>
                  <a:pt x="5388060" y="641032"/>
                </a:lnTo>
                <a:cubicBezTo>
                  <a:pt x="5426816" y="679786"/>
                  <a:pt x="5479336" y="701568"/>
                  <a:pt x="5534120" y="701568"/>
                </a:cubicBezTo>
                <a:lnTo>
                  <a:pt x="6205538" y="699575"/>
                </a:lnTo>
              </a:path>
            </a:pathLst>
          </a:custGeom>
          <a:noFill/>
          <a:ln w="6350" cap="rnd">
            <a:solidFill>
              <a:schemeClr val="tx2">
                <a:alpha val="40000"/>
              </a:schemeClr>
            </a:solidFill>
            <a:prstDash val="solid"/>
            <a:round/>
          </a:ln>
        </p:spPr>
        <p:txBody>
          <a:bodyPr rtlCol="0" anchor="ctr"/>
          <a:lstStyle/>
          <a:p>
            <a:endParaRPr lang="en-US" dirty="0"/>
          </a:p>
        </p:txBody>
      </p:sp>
      <p:cxnSp>
        <p:nvCxnSpPr>
          <p:cNvPr id="94" name="Straight Connector 93">
            <a:extLst>
              <a:ext uri="{FF2B5EF4-FFF2-40B4-BE49-F238E27FC236}">
                <a16:creationId xmlns:a16="http://schemas.microsoft.com/office/drawing/2014/main" id="{27D3AB04-6586-6FA2-CA23-2749ABF6E307}"/>
              </a:ext>
            </a:extLst>
          </p:cNvPr>
          <p:cNvCxnSpPr>
            <a:cxnSpLocks/>
            <a:stCxn id="93" idx="0"/>
          </p:cNvCxnSpPr>
          <p:nvPr userDrawn="1"/>
        </p:nvCxnSpPr>
        <p:spPr>
          <a:xfrm flipH="1">
            <a:off x="0" y="418025"/>
            <a:ext cx="5986462" cy="0"/>
          </a:xfrm>
          <a:prstGeom prst="line">
            <a:avLst/>
          </a:prstGeom>
          <a:ln cap="rnd">
            <a:solidFill>
              <a:schemeClr val="tx1">
                <a:alpha val="35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 Placeholder 34">
            <a:extLst>
              <a:ext uri="{FF2B5EF4-FFF2-40B4-BE49-F238E27FC236}">
                <a16:creationId xmlns:a16="http://schemas.microsoft.com/office/drawing/2014/main" id="{A6065452-87E8-CF0C-B7B7-13025F0749F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847850" y="1511223"/>
            <a:ext cx="8496300" cy="339837"/>
          </a:xfrm>
        </p:spPr>
        <p:txBody>
          <a:bodyPr>
            <a:noAutofit/>
          </a:bodyPr>
          <a:lstStyle>
            <a:lvl1pPr marL="0" indent="0" algn="ctr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200" kern="1200" cap="none" baseline="0" dirty="0" smtClean="0">
                <a:solidFill>
                  <a:srgbClr val="444D55"/>
                </a:solidFill>
                <a:latin typeface="+mj-lt"/>
                <a:ea typeface="+mn-ea"/>
                <a:cs typeface="Rubik Bold" panose="020B0604020202020204" charset="-79"/>
              </a:defRPr>
            </a:lvl1pPr>
            <a:lvl2pPr marL="0" indent="0" algn="ctr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200" kern="1200" cap="none" baseline="0" dirty="0" smtClean="0">
                <a:solidFill>
                  <a:srgbClr val="444D55"/>
                </a:solidFill>
                <a:latin typeface="+mj-lt"/>
                <a:ea typeface="+mn-ea"/>
                <a:cs typeface="Rubik Bold" panose="020B0604020202020204" charset="-79"/>
              </a:defRPr>
            </a:lvl2pPr>
            <a:lvl3pPr marL="0" indent="0" algn="ctr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200" kern="1200" cap="none" baseline="0" dirty="0" smtClean="0">
                <a:solidFill>
                  <a:srgbClr val="444D55"/>
                </a:solidFill>
                <a:latin typeface="+mj-lt"/>
                <a:ea typeface="+mn-ea"/>
                <a:cs typeface="Rubik Bold" panose="020B0604020202020204" charset="-79"/>
              </a:defRPr>
            </a:lvl3pPr>
            <a:lvl4pPr marL="0" indent="0" algn="ctr">
              <a:lnSpc>
                <a:spcPct val="92000"/>
              </a:lnSpc>
              <a:spcAft>
                <a:spcPts val="0"/>
              </a:spcAft>
              <a:buNone/>
              <a:defRPr lang="en-US" sz="1200" kern="1200" cap="none" baseline="0" dirty="0" smtClean="0">
                <a:solidFill>
                  <a:srgbClr val="444D55"/>
                </a:solidFill>
                <a:latin typeface="+mj-lt"/>
                <a:ea typeface="+mn-ea"/>
                <a:cs typeface="Rubik Bold" panose="020B0604020202020204" charset="-79"/>
              </a:defRPr>
            </a:lvl4pPr>
            <a:lvl5pPr marL="0" indent="0" algn="ctr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200" kern="1200" cap="none" baseline="0" dirty="0" smtClean="0">
                <a:solidFill>
                  <a:srgbClr val="444D55"/>
                </a:solidFill>
                <a:latin typeface="+mj-lt"/>
                <a:ea typeface="+mn-ea"/>
                <a:cs typeface="Rubik Bold" panose="020B0604020202020204" charset="-79"/>
              </a:defRPr>
            </a:lvl5pPr>
            <a:lvl6pPr marL="0" indent="0" algn="ctr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200" kern="1200" cap="none" baseline="0" dirty="0" smtClean="0">
                <a:solidFill>
                  <a:srgbClr val="444D55"/>
                </a:solidFill>
                <a:latin typeface="+mj-lt"/>
                <a:ea typeface="+mn-ea"/>
                <a:cs typeface="Rubik Bold" panose="020B0604020202020204" charset="-79"/>
              </a:defRPr>
            </a:lvl6pPr>
            <a:lvl7pPr marL="0" indent="0" algn="ctr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200" kern="1200" cap="none" baseline="0" dirty="0" smtClean="0">
                <a:solidFill>
                  <a:srgbClr val="444D55"/>
                </a:solidFill>
                <a:latin typeface="+mj-lt"/>
                <a:ea typeface="+mn-ea"/>
                <a:cs typeface="Rubik Bold" panose="020B0604020202020204" charset="-79"/>
              </a:defRPr>
            </a:lvl7pPr>
            <a:lvl8pPr marL="0" indent="0" algn="ctr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200" kern="1200" cap="none" baseline="0" dirty="0" smtClean="0">
                <a:solidFill>
                  <a:srgbClr val="444D55"/>
                </a:solidFill>
                <a:latin typeface="+mj-lt"/>
                <a:ea typeface="+mn-ea"/>
                <a:cs typeface="Rubik Bold" panose="020B0604020202020204" charset="-79"/>
              </a:defRPr>
            </a:lvl8pPr>
            <a:lvl9pPr marL="0" indent="0" algn="ctr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lang="pt-PT" sz="1200" kern="1200" cap="none" baseline="0" dirty="0">
                <a:solidFill>
                  <a:srgbClr val="444D55"/>
                </a:solidFill>
                <a:latin typeface="+mj-lt"/>
                <a:ea typeface="+mn-ea"/>
                <a:cs typeface="Rubik Bold" panose="020B0604020202020204" charset="-79"/>
              </a:defRPr>
            </a:lvl9pPr>
          </a:lstStyle>
          <a:p>
            <a:pPr lvl="0"/>
            <a:r>
              <a:rPr lang="en-US" dirty="0" err="1"/>
              <a:t>Fusce</a:t>
            </a:r>
            <a:r>
              <a:rPr lang="en-US" dirty="0"/>
              <a:t> </a:t>
            </a:r>
            <a:r>
              <a:rPr lang="en-US" dirty="0" err="1"/>
              <a:t>posuere</a:t>
            </a:r>
            <a:r>
              <a:rPr lang="en-US" dirty="0"/>
              <a:t>, magna sed pulvinar </a:t>
            </a:r>
            <a:r>
              <a:rPr lang="en-US" dirty="0" err="1"/>
              <a:t>ultricies</a:t>
            </a:r>
            <a:r>
              <a:rPr lang="en-US" dirty="0"/>
              <a:t>, </a:t>
            </a:r>
            <a:r>
              <a:rPr lang="en-US" dirty="0" err="1"/>
              <a:t>purus</a:t>
            </a:r>
            <a:r>
              <a:rPr lang="en-US" dirty="0"/>
              <a:t> </a:t>
            </a:r>
            <a:r>
              <a:rPr lang="en-US" dirty="0" err="1"/>
              <a:t>lectus</a:t>
            </a:r>
            <a:r>
              <a:rPr lang="en-US" dirty="0"/>
              <a:t> </a:t>
            </a:r>
            <a:r>
              <a:rPr lang="en-US" dirty="0" err="1"/>
              <a:t>malesuada</a:t>
            </a:r>
            <a:r>
              <a:rPr lang="en-US" dirty="0"/>
              <a:t> </a:t>
            </a:r>
            <a:r>
              <a:rPr lang="en-US" dirty="0" err="1"/>
              <a:t>lybero</a:t>
            </a:r>
            <a:r>
              <a:rPr lang="en-US" dirty="0"/>
              <a:t>,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magna eros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urna</a:t>
            </a:r>
            <a:r>
              <a:rPr lang="en-US" dirty="0"/>
              <a:t>. Nunc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imperdyet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. </a:t>
            </a:r>
            <a:r>
              <a:rPr lang="en-US" dirty="0" err="1"/>
              <a:t>Fusce</a:t>
            </a:r>
            <a:r>
              <a:rPr lang="en-US" dirty="0"/>
              <a:t> est. </a:t>
            </a:r>
            <a:r>
              <a:rPr lang="en-US" dirty="0" err="1"/>
              <a:t>Vivamus</a:t>
            </a:r>
            <a:r>
              <a:rPr lang="en-US" dirty="0"/>
              <a:t> a </a:t>
            </a:r>
            <a:r>
              <a:rPr lang="en-US" dirty="0" err="1"/>
              <a:t>tellus</a:t>
            </a:r>
            <a:r>
              <a:rPr lang="en-US" dirty="0"/>
              <a:t>.</a:t>
            </a: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C8CB6B45-F335-32A6-B042-90B5049884F6}"/>
              </a:ext>
            </a:extLst>
          </p:cNvPr>
          <p:cNvPicPr>
            <a:picLocks noChangeAspect="1"/>
          </p:cNvPicPr>
          <p:nvPr userDrawn="1"/>
        </p:nvPicPr>
        <p:blipFill rotWithShape="1"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t="-2032" b="-2032"/>
          <a:stretch>
            <a:fillRect/>
          </a:stretch>
        </p:blipFill>
        <p:spPr>
          <a:xfrm>
            <a:off x="11742813" y="170341"/>
            <a:ext cx="257691" cy="268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11608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er + Grey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Graphic 27">
            <a:extLst>
              <a:ext uri="{FF2B5EF4-FFF2-40B4-BE49-F238E27FC236}">
                <a16:creationId xmlns:a16="http://schemas.microsoft.com/office/drawing/2014/main" id="{778BD3B0-0058-7E8E-B395-402A27858D0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l="3361" b="22084"/>
          <a:stretch/>
        </p:blipFill>
        <p:spPr>
          <a:xfrm>
            <a:off x="0" y="6311178"/>
            <a:ext cx="1734226" cy="546822"/>
          </a:xfrm>
          <a:prstGeom prst="rect">
            <a:avLst/>
          </a:prstGeom>
        </p:spPr>
      </p:pic>
      <p:pic>
        <p:nvPicPr>
          <p:cNvPr id="29" name="Graphic 28">
            <a:extLst>
              <a:ext uri="{FF2B5EF4-FFF2-40B4-BE49-F238E27FC236}">
                <a16:creationId xmlns:a16="http://schemas.microsoft.com/office/drawing/2014/main" id="{1344BA8A-F055-A5EB-0B10-05802CDAE96F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12577" b="14185"/>
          <a:stretch/>
        </p:blipFill>
        <p:spPr>
          <a:xfrm flipH="1">
            <a:off x="11728524" y="6328776"/>
            <a:ext cx="463476" cy="529224"/>
          </a:xfrm>
          <a:prstGeom prst="rect">
            <a:avLst/>
          </a:prstGeom>
        </p:spPr>
      </p:pic>
      <p:sp>
        <p:nvSpPr>
          <p:cNvPr id="48" name="Footer Placeholder 3">
            <a:extLst>
              <a:ext uri="{FF2B5EF4-FFF2-40B4-BE49-F238E27FC236}">
                <a16:creationId xmlns:a16="http://schemas.microsoft.com/office/drawing/2014/main" id="{31F4459E-FB8E-0A34-EE80-0163AF98067E}"/>
              </a:ext>
            </a:extLst>
          </p:cNvPr>
          <p:cNvSpPr>
            <a:spLocks noGrp="1"/>
          </p:cNvSpPr>
          <p:nvPr userDrawn="1">
            <p:ph type="ftr" sz="quarter" idx="11"/>
          </p:nvPr>
        </p:nvSpPr>
        <p:spPr>
          <a:xfrm>
            <a:off x="180386" y="6632737"/>
            <a:ext cx="1307465" cy="99643"/>
          </a:xfrm>
        </p:spPr>
        <p:txBody>
          <a:bodyPr/>
          <a:lstStyle/>
          <a:p>
            <a:r>
              <a:rPr lang="en-US" dirty="0"/>
              <a:t>CONFIDENTIAL</a:t>
            </a:r>
          </a:p>
        </p:txBody>
      </p:sp>
      <p:sp>
        <p:nvSpPr>
          <p:cNvPr id="49" name="Slide Number Placeholder 4">
            <a:extLst>
              <a:ext uri="{FF2B5EF4-FFF2-40B4-BE49-F238E27FC236}">
                <a16:creationId xmlns:a16="http://schemas.microsoft.com/office/drawing/2014/main" id="{9351C1C6-75C0-F2F3-10C9-8254B60BD4C4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931651" y="6632737"/>
            <a:ext cx="171448" cy="99643"/>
          </a:xfrm>
        </p:spPr>
        <p:txBody>
          <a:bodyPr/>
          <a:lstStyle/>
          <a:p>
            <a:fld id="{A3DC67AC-589B-465F-8375-83B2CE47653E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92" name="Title 46">
            <a:extLst>
              <a:ext uri="{FF2B5EF4-FFF2-40B4-BE49-F238E27FC236}">
                <a16:creationId xmlns:a16="http://schemas.microsoft.com/office/drawing/2014/main" id="{FDA523F6-C48F-F502-726D-351AAB05B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47850" y="609045"/>
            <a:ext cx="8496300" cy="792781"/>
          </a:xfrm>
        </p:spPr>
        <p:txBody>
          <a:bodyPr/>
          <a:lstStyle/>
          <a:p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</a:t>
            </a:r>
            <a:r>
              <a:rPr lang="en-US" dirty="0"/>
              <a:t> </a:t>
            </a:r>
            <a:r>
              <a:rPr lang="en-US" dirty="0" err="1"/>
              <a:t>piscing</a:t>
            </a:r>
            <a:r>
              <a:rPr lang="en-US" dirty="0"/>
              <a:t> </a:t>
            </a:r>
            <a:r>
              <a:rPr lang="en-US" dirty="0" err="1"/>
              <a:t>elit</a:t>
            </a:r>
            <a:endParaRPr lang="en-US" dirty="0"/>
          </a:p>
        </p:txBody>
      </p:sp>
      <p:sp>
        <p:nvSpPr>
          <p:cNvPr id="93" name="Graphic 22">
            <a:extLst>
              <a:ext uri="{FF2B5EF4-FFF2-40B4-BE49-F238E27FC236}">
                <a16:creationId xmlns:a16="http://schemas.microsoft.com/office/drawing/2014/main" id="{9125CF00-9178-3BD9-7FEC-844D8517EAA4}"/>
              </a:ext>
            </a:extLst>
          </p:cNvPr>
          <p:cNvSpPr/>
          <p:nvPr userDrawn="1"/>
        </p:nvSpPr>
        <p:spPr>
          <a:xfrm>
            <a:off x="5986462" y="418025"/>
            <a:ext cx="6205538" cy="701568"/>
          </a:xfrm>
          <a:custGeom>
            <a:avLst/>
            <a:gdLst>
              <a:gd name="connsiteX0" fmla="*/ 0 w 12190679"/>
              <a:gd name="connsiteY0" fmla="*/ 0 h 697763"/>
              <a:gd name="connsiteX1" fmla="*/ 9758504 w 12190679"/>
              <a:gd name="connsiteY1" fmla="*/ 0 h 697763"/>
              <a:gd name="connsiteX2" fmla="*/ 9904562 w 12190679"/>
              <a:gd name="connsiteY2" fmla="*/ 60536 h 697763"/>
              <a:gd name="connsiteX3" fmla="*/ 10481253 w 12190679"/>
              <a:gd name="connsiteY3" fmla="*/ 637227 h 697763"/>
              <a:gd name="connsiteX4" fmla="*/ 10627313 w 12190679"/>
              <a:gd name="connsiteY4" fmla="*/ 697763 h 697763"/>
              <a:gd name="connsiteX5" fmla="*/ 12190680 w 12190679"/>
              <a:gd name="connsiteY5" fmla="*/ 697763 h 697763"/>
              <a:gd name="connsiteX0" fmla="*/ 0 w 12190680"/>
              <a:gd name="connsiteY0" fmla="*/ 3805 h 701568"/>
              <a:gd name="connsiteX1" fmla="*/ 5093193 w 12190680"/>
              <a:gd name="connsiteY1" fmla="*/ 0 h 701568"/>
              <a:gd name="connsiteX2" fmla="*/ 9758504 w 12190680"/>
              <a:gd name="connsiteY2" fmla="*/ 3805 h 701568"/>
              <a:gd name="connsiteX3" fmla="*/ 9904562 w 12190680"/>
              <a:gd name="connsiteY3" fmla="*/ 64341 h 701568"/>
              <a:gd name="connsiteX4" fmla="*/ 10481253 w 12190680"/>
              <a:gd name="connsiteY4" fmla="*/ 641032 h 701568"/>
              <a:gd name="connsiteX5" fmla="*/ 10627313 w 12190680"/>
              <a:gd name="connsiteY5" fmla="*/ 701568 h 701568"/>
              <a:gd name="connsiteX6" fmla="*/ 12190680 w 12190680"/>
              <a:gd name="connsiteY6" fmla="*/ 701568 h 701568"/>
              <a:gd name="connsiteX0" fmla="*/ 0 w 7097487"/>
              <a:gd name="connsiteY0" fmla="*/ 0 h 701568"/>
              <a:gd name="connsiteX1" fmla="*/ 4665311 w 7097487"/>
              <a:gd name="connsiteY1" fmla="*/ 3805 h 701568"/>
              <a:gd name="connsiteX2" fmla="*/ 4811369 w 7097487"/>
              <a:gd name="connsiteY2" fmla="*/ 64341 h 701568"/>
              <a:gd name="connsiteX3" fmla="*/ 5388060 w 7097487"/>
              <a:gd name="connsiteY3" fmla="*/ 641032 h 701568"/>
              <a:gd name="connsiteX4" fmla="*/ 5534120 w 7097487"/>
              <a:gd name="connsiteY4" fmla="*/ 701568 h 701568"/>
              <a:gd name="connsiteX5" fmla="*/ 7097487 w 7097487"/>
              <a:gd name="connsiteY5" fmla="*/ 701568 h 701568"/>
              <a:gd name="connsiteX0" fmla="*/ 0 w 7097487"/>
              <a:gd name="connsiteY0" fmla="*/ 0 h 701568"/>
              <a:gd name="connsiteX1" fmla="*/ 4665311 w 7097487"/>
              <a:gd name="connsiteY1" fmla="*/ 3805 h 701568"/>
              <a:gd name="connsiteX2" fmla="*/ 4811369 w 7097487"/>
              <a:gd name="connsiteY2" fmla="*/ 64341 h 701568"/>
              <a:gd name="connsiteX3" fmla="*/ 5388060 w 7097487"/>
              <a:gd name="connsiteY3" fmla="*/ 641032 h 701568"/>
              <a:gd name="connsiteX4" fmla="*/ 5534120 w 7097487"/>
              <a:gd name="connsiteY4" fmla="*/ 701568 h 701568"/>
              <a:gd name="connsiteX5" fmla="*/ 6205538 w 7097487"/>
              <a:gd name="connsiteY5" fmla="*/ 699575 h 701568"/>
              <a:gd name="connsiteX6" fmla="*/ 7097487 w 7097487"/>
              <a:gd name="connsiteY6" fmla="*/ 701568 h 701568"/>
              <a:gd name="connsiteX0" fmla="*/ 0 w 6205538"/>
              <a:gd name="connsiteY0" fmla="*/ 0 h 701568"/>
              <a:gd name="connsiteX1" fmla="*/ 4665311 w 6205538"/>
              <a:gd name="connsiteY1" fmla="*/ 3805 h 701568"/>
              <a:gd name="connsiteX2" fmla="*/ 4811369 w 6205538"/>
              <a:gd name="connsiteY2" fmla="*/ 64341 h 701568"/>
              <a:gd name="connsiteX3" fmla="*/ 5388060 w 6205538"/>
              <a:gd name="connsiteY3" fmla="*/ 641032 h 701568"/>
              <a:gd name="connsiteX4" fmla="*/ 5534120 w 6205538"/>
              <a:gd name="connsiteY4" fmla="*/ 701568 h 701568"/>
              <a:gd name="connsiteX5" fmla="*/ 6205538 w 6205538"/>
              <a:gd name="connsiteY5" fmla="*/ 699575 h 701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205538" h="701568">
                <a:moveTo>
                  <a:pt x="0" y="0"/>
                </a:moveTo>
                <a:lnTo>
                  <a:pt x="4665311" y="3805"/>
                </a:lnTo>
                <a:cubicBezTo>
                  <a:pt x="4720094" y="3805"/>
                  <a:pt x="4772710" y="25587"/>
                  <a:pt x="4811369" y="64341"/>
                </a:cubicBezTo>
                <a:lnTo>
                  <a:pt x="5388060" y="641032"/>
                </a:lnTo>
                <a:cubicBezTo>
                  <a:pt x="5426816" y="679786"/>
                  <a:pt x="5479336" y="701568"/>
                  <a:pt x="5534120" y="701568"/>
                </a:cubicBezTo>
                <a:lnTo>
                  <a:pt x="6205538" y="699575"/>
                </a:lnTo>
              </a:path>
            </a:pathLst>
          </a:custGeom>
          <a:noFill/>
          <a:ln w="6350" cap="rnd">
            <a:solidFill>
              <a:schemeClr val="tx2">
                <a:alpha val="40000"/>
              </a:schemeClr>
            </a:solidFill>
            <a:prstDash val="solid"/>
            <a:round/>
          </a:ln>
        </p:spPr>
        <p:txBody>
          <a:bodyPr rtlCol="0" anchor="ctr"/>
          <a:lstStyle/>
          <a:p>
            <a:endParaRPr lang="en-US" dirty="0"/>
          </a:p>
        </p:txBody>
      </p:sp>
      <p:cxnSp>
        <p:nvCxnSpPr>
          <p:cNvPr id="94" name="Straight Connector 93">
            <a:extLst>
              <a:ext uri="{FF2B5EF4-FFF2-40B4-BE49-F238E27FC236}">
                <a16:creationId xmlns:a16="http://schemas.microsoft.com/office/drawing/2014/main" id="{27D3AB04-6586-6FA2-CA23-2749ABF6E307}"/>
              </a:ext>
            </a:extLst>
          </p:cNvPr>
          <p:cNvCxnSpPr>
            <a:cxnSpLocks/>
            <a:stCxn id="93" idx="0"/>
          </p:cNvCxnSpPr>
          <p:nvPr userDrawn="1"/>
        </p:nvCxnSpPr>
        <p:spPr>
          <a:xfrm flipH="1">
            <a:off x="0" y="418025"/>
            <a:ext cx="5986462" cy="0"/>
          </a:xfrm>
          <a:prstGeom prst="line">
            <a:avLst/>
          </a:prstGeom>
          <a:ln cap="rnd">
            <a:solidFill>
              <a:schemeClr val="tx1">
                <a:alpha val="35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 Placeholder 34">
            <a:extLst>
              <a:ext uri="{FF2B5EF4-FFF2-40B4-BE49-F238E27FC236}">
                <a16:creationId xmlns:a16="http://schemas.microsoft.com/office/drawing/2014/main" id="{A6065452-87E8-CF0C-B7B7-13025F0749F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847850" y="1511223"/>
            <a:ext cx="8496300" cy="339837"/>
          </a:xfrm>
        </p:spPr>
        <p:txBody>
          <a:bodyPr>
            <a:noAutofit/>
          </a:bodyPr>
          <a:lstStyle>
            <a:lvl1pPr marL="0" indent="0" algn="ctr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200" kern="1200" cap="none" baseline="0" dirty="0" smtClean="0">
                <a:solidFill>
                  <a:srgbClr val="444D55"/>
                </a:solidFill>
                <a:latin typeface="+mj-lt"/>
                <a:ea typeface="+mn-ea"/>
                <a:cs typeface="Rubik Bold" panose="020B0604020202020204" charset="-79"/>
              </a:defRPr>
            </a:lvl1pPr>
            <a:lvl2pPr marL="0" indent="0" algn="ctr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200" kern="1200" cap="none" baseline="0" dirty="0" smtClean="0">
                <a:solidFill>
                  <a:srgbClr val="444D55"/>
                </a:solidFill>
                <a:latin typeface="+mj-lt"/>
                <a:ea typeface="+mn-ea"/>
                <a:cs typeface="Rubik Bold" panose="020B0604020202020204" charset="-79"/>
              </a:defRPr>
            </a:lvl2pPr>
            <a:lvl3pPr marL="0" indent="0" algn="ctr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200" kern="1200" cap="none" baseline="0" dirty="0" smtClean="0">
                <a:solidFill>
                  <a:srgbClr val="444D55"/>
                </a:solidFill>
                <a:latin typeface="+mj-lt"/>
                <a:ea typeface="+mn-ea"/>
                <a:cs typeface="Rubik Bold" panose="020B0604020202020204" charset="-79"/>
              </a:defRPr>
            </a:lvl3pPr>
            <a:lvl4pPr marL="0" indent="0" algn="ctr">
              <a:lnSpc>
                <a:spcPct val="92000"/>
              </a:lnSpc>
              <a:spcAft>
                <a:spcPts val="0"/>
              </a:spcAft>
              <a:buNone/>
              <a:defRPr lang="en-US" sz="1200" kern="1200" cap="none" baseline="0" dirty="0" smtClean="0">
                <a:solidFill>
                  <a:srgbClr val="444D55"/>
                </a:solidFill>
                <a:latin typeface="+mj-lt"/>
                <a:ea typeface="+mn-ea"/>
                <a:cs typeface="Rubik Bold" panose="020B0604020202020204" charset="-79"/>
              </a:defRPr>
            </a:lvl4pPr>
            <a:lvl5pPr marL="0" indent="0" algn="ctr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200" kern="1200" cap="none" baseline="0" dirty="0" smtClean="0">
                <a:solidFill>
                  <a:srgbClr val="444D55"/>
                </a:solidFill>
                <a:latin typeface="+mj-lt"/>
                <a:ea typeface="+mn-ea"/>
                <a:cs typeface="Rubik Bold" panose="020B0604020202020204" charset="-79"/>
              </a:defRPr>
            </a:lvl5pPr>
            <a:lvl6pPr marL="0" indent="0" algn="ctr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200" kern="1200" cap="none" baseline="0" dirty="0" smtClean="0">
                <a:solidFill>
                  <a:srgbClr val="444D55"/>
                </a:solidFill>
                <a:latin typeface="+mj-lt"/>
                <a:ea typeface="+mn-ea"/>
                <a:cs typeface="Rubik Bold" panose="020B0604020202020204" charset="-79"/>
              </a:defRPr>
            </a:lvl6pPr>
            <a:lvl7pPr marL="0" indent="0" algn="ctr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200" kern="1200" cap="none" baseline="0" dirty="0" smtClean="0">
                <a:solidFill>
                  <a:srgbClr val="444D55"/>
                </a:solidFill>
                <a:latin typeface="+mj-lt"/>
                <a:ea typeface="+mn-ea"/>
                <a:cs typeface="Rubik Bold" panose="020B0604020202020204" charset="-79"/>
              </a:defRPr>
            </a:lvl7pPr>
            <a:lvl8pPr marL="0" indent="0" algn="ctr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200" kern="1200" cap="none" baseline="0" dirty="0" smtClean="0">
                <a:solidFill>
                  <a:srgbClr val="444D55"/>
                </a:solidFill>
                <a:latin typeface="+mj-lt"/>
                <a:ea typeface="+mn-ea"/>
                <a:cs typeface="Rubik Bold" panose="020B0604020202020204" charset="-79"/>
              </a:defRPr>
            </a:lvl8pPr>
            <a:lvl9pPr marL="0" indent="0" algn="ctr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lang="pt-PT" sz="1200" kern="1200" cap="none" baseline="0" dirty="0">
                <a:solidFill>
                  <a:srgbClr val="444D55"/>
                </a:solidFill>
                <a:latin typeface="+mj-lt"/>
                <a:ea typeface="+mn-ea"/>
                <a:cs typeface="Rubik Bold" panose="020B0604020202020204" charset="-79"/>
              </a:defRPr>
            </a:lvl9pPr>
          </a:lstStyle>
          <a:p>
            <a:pPr lvl="0"/>
            <a:r>
              <a:rPr lang="en-US" dirty="0" err="1"/>
              <a:t>Fusce</a:t>
            </a:r>
            <a:r>
              <a:rPr lang="en-US" dirty="0"/>
              <a:t> </a:t>
            </a:r>
            <a:r>
              <a:rPr lang="en-US" dirty="0" err="1"/>
              <a:t>posuere</a:t>
            </a:r>
            <a:r>
              <a:rPr lang="en-US" dirty="0"/>
              <a:t>, magna sed pulvinar </a:t>
            </a:r>
            <a:r>
              <a:rPr lang="en-US" dirty="0" err="1"/>
              <a:t>ultricies</a:t>
            </a:r>
            <a:r>
              <a:rPr lang="en-US" dirty="0"/>
              <a:t>, </a:t>
            </a:r>
            <a:r>
              <a:rPr lang="en-US" dirty="0" err="1"/>
              <a:t>purus</a:t>
            </a:r>
            <a:r>
              <a:rPr lang="en-US" dirty="0"/>
              <a:t> </a:t>
            </a:r>
            <a:r>
              <a:rPr lang="en-US" dirty="0" err="1"/>
              <a:t>lectus</a:t>
            </a:r>
            <a:r>
              <a:rPr lang="en-US" dirty="0"/>
              <a:t> </a:t>
            </a:r>
            <a:r>
              <a:rPr lang="en-US" dirty="0" err="1"/>
              <a:t>malesuada</a:t>
            </a:r>
            <a:r>
              <a:rPr lang="en-US" dirty="0"/>
              <a:t> </a:t>
            </a:r>
            <a:r>
              <a:rPr lang="en-US" dirty="0" err="1"/>
              <a:t>lybero</a:t>
            </a:r>
            <a:r>
              <a:rPr lang="en-US" dirty="0"/>
              <a:t>,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magna eros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urna</a:t>
            </a:r>
            <a:r>
              <a:rPr lang="en-US" dirty="0"/>
              <a:t>. Nunc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imperdyet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. </a:t>
            </a:r>
            <a:r>
              <a:rPr lang="en-US" dirty="0" err="1"/>
              <a:t>Fusce</a:t>
            </a:r>
            <a:r>
              <a:rPr lang="en-US" dirty="0"/>
              <a:t> est. </a:t>
            </a:r>
            <a:r>
              <a:rPr lang="en-US" dirty="0" err="1"/>
              <a:t>Vivamus</a:t>
            </a:r>
            <a:r>
              <a:rPr lang="en-US" dirty="0"/>
              <a:t> a </a:t>
            </a:r>
            <a:r>
              <a:rPr lang="en-US" dirty="0" err="1"/>
              <a:t>tellus</a:t>
            </a:r>
            <a:r>
              <a:rPr lang="en-US" dirty="0"/>
              <a:t>.</a:t>
            </a: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BAFD44AC-A780-D509-2925-91B17727B2FC}"/>
              </a:ext>
            </a:extLst>
          </p:cNvPr>
          <p:cNvPicPr>
            <a:picLocks noChangeAspect="1"/>
          </p:cNvPicPr>
          <p:nvPr userDrawn="1"/>
        </p:nvPicPr>
        <p:blipFill rotWithShape="1"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t="-2032" b="-2032"/>
          <a:stretch>
            <a:fillRect/>
          </a:stretch>
        </p:blipFill>
        <p:spPr>
          <a:xfrm>
            <a:off x="11742813" y="170341"/>
            <a:ext cx="257691" cy="268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9055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er + Black Background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Title 46">
            <a:extLst>
              <a:ext uri="{FF2B5EF4-FFF2-40B4-BE49-F238E27FC236}">
                <a16:creationId xmlns:a16="http://schemas.microsoft.com/office/drawing/2014/main" id="{FDA523F6-C48F-F502-726D-351AAB05B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47850" y="609045"/>
            <a:ext cx="8496300" cy="792781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</a:t>
            </a:r>
            <a:r>
              <a:rPr lang="en-US" dirty="0"/>
              <a:t> </a:t>
            </a:r>
            <a:r>
              <a:rPr lang="en-US" dirty="0" err="1"/>
              <a:t>piscing</a:t>
            </a:r>
            <a:r>
              <a:rPr lang="en-US" dirty="0"/>
              <a:t> </a:t>
            </a:r>
            <a:r>
              <a:rPr lang="en-US" dirty="0" err="1"/>
              <a:t>elit</a:t>
            </a:r>
            <a:endParaRPr lang="en-US" dirty="0"/>
          </a:p>
        </p:txBody>
      </p:sp>
      <p:sp>
        <p:nvSpPr>
          <p:cNvPr id="93" name="Graphic 22">
            <a:extLst>
              <a:ext uri="{FF2B5EF4-FFF2-40B4-BE49-F238E27FC236}">
                <a16:creationId xmlns:a16="http://schemas.microsoft.com/office/drawing/2014/main" id="{9125CF00-9178-3BD9-7FEC-844D8517EAA4}"/>
              </a:ext>
            </a:extLst>
          </p:cNvPr>
          <p:cNvSpPr/>
          <p:nvPr userDrawn="1"/>
        </p:nvSpPr>
        <p:spPr>
          <a:xfrm>
            <a:off x="5986462" y="418025"/>
            <a:ext cx="6205538" cy="701568"/>
          </a:xfrm>
          <a:custGeom>
            <a:avLst/>
            <a:gdLst>
              <a:gd name="connsiteX0" fmla="*/ 0 w 12190679"/>
              <a:gd name="connsiteY0" fmla="*/ 0 h 697763"/>
              <a:gd name="connsiteX1" fmla="*/ 9758504 w 12190679"/>
              <a:gd name="connsiteY1" fmla="*/ 0 h 697763"/>
              <a:gd name="connsiteX2" fmla="*/ 9904562 w 12190679"/>
              <a:gd name="connsiteY2" fmla="*/ 60536 h 697763"/>
              <a:gd name="connsiteX3" fmla="*/ 10481253 w 12190679"/>
              <a:gd name="connsiteY3" fmla="*/ 637227 h 697763"/>
              <a:gd name="connsiteX4" fmla="*/ 10627313 w 12190679"/>
              <a:gd name="connsiteY4" fmla="*/ 697763 h 697763"/>
              <a:gd name="connsiteX5" fmla="*/ 12190680 w 12190679"/>
              <a:gd name="connsiteY5" fmla="*/ 697763 h 697763"/>
              <a:gd name="connsiteX0" fmla="*/ 0 w 12190680"/>
              <a:gd name="connsiteY0" fmla="*/ 3805 h 701568"/>
              <a:gd name="connsiteX1" fmla="*/ 5093193 w 12190680"/>
              <a:gd name="connsiteY1" fmla="*/ 0 h 701568"/>
              <a:gd name="connsiteX2" fmla="*/ 9758504 w 12190680"/>
              <a:gd name="connsiteY2" fmla="*/ 3805 h 701568"/>
              <a:gd name="connsiteX3" fmla="*/ 9904562 w 12190680"/>
              <a:gd name="connsiteY3" fmla="*/ 64341 h 701568"/>
              <a:gd name="connsiteX4" fmla="*/ 10481253 w 12190680"/>
              <a:gd name="connsiteY4" fmla="*/ 641032 h 701568"/>
              <a:gd name="connsiteX5" fmla="*/ 10627313 w 12190680"/>
              <a:gd name="connsiteY5" fmla="*/ 701568 h 701568"/>
              <a:gd name="connsiteX6" fmla="*/ 12190680 w 12190680"/>
              <a:gd name="connsiteY6" fmla="*/ 701568 h 701568"/>
              <a:gd name="connsiteX0" fmla="*/ 0 w 7097487"/>
              <a:gd name="connsiteY0" fmla="*/ 0 h 701568"/>
              <a:gd name="connsiteX1" fmla="*/ 4665311 w 7097487"/>
              <a:gd name="connsiteY1" fmla="*/ 3805 h 701568"/>
              <a:gd name="connsiteX2" fmla="*/ 4811369 w 7097487"/>
              <a:gd name="connsiteY2" fmla="*/ 64341 h 701568"/>
              <a:gd name="connsiteX3" fmla="*/ 5388060 w 7097487"/>
              <a:gd name="connsiteY3" fmla="*/ 641032 h 701568"/>
              <a:gd name="connsiteX4" fmla="*/ 5534120 w 7097487"/>
              <a:gd name="connsiteY4" fmla="*/ 701568 h 701568"/>
              <a:gd name="connsiteX5" fmla="*/ 7097487 w 7097487"/>
              <a:gd name="connsiteY5" fmla="*/ 701568 h 701568"/>
              <a:gd name="connsiteX0" fmla="*/ 0 w 7097487"/>
              <a:gd name="connsiteY0" fmla="*/ 0 h 701568"/>
              <a:gd name="connsiteX1" fmla="*/ 4665311 w 7097487"/>
              <a:gd name="connsiteY1" fmla="*/ 3805 h 701568"/>
              <a:gd name="connsiteX2" fmla="*/ 4811369 w 7097487"/>
              <a:gd name="connsiteY2" fmla="*/ 64341 h 701568"/>
              <a:gd name="connsiteX3" fmla="*/ 5388060 w 7097487"/>
              <a:gd name="connsiteY3" fmla="*/ 641032 h 701568"/>
              <a:gd name="connsiteX4" fmla="*/ 5534120 w 7097487"/>
              <a:gd name="connsiteY4" fmla="*/ 701568 h 701568"/>
              <a:gd name="connsiteX5" fmla="*/ 6205538 w 7097487"/>
              <a:gd name="connsiteY5" fmla="*/ 699575 h 701568"/>
              <a:gd name="connsiteX6" fmla="*/ 7097487 w 7097487"/>
              <a:gd name="connsiteY6" fmla="*/ 701568 h 701568"/>
              <a:gd name="connsiteX0" fmla="*/ 0 w 6205538"/>
              <a:gd name="connsiteY0" fmla="*/ 0 h 701568"/>
              <a:gd name="connsiteX1" fmla="*/ 4665311 w 6205538"/>
              <a:gd name="connsiteY1" fmla="*/ 3805 h 701568"/>
              <a:gd name="connsiteX2" fmla="*/ 4811369 w 6205538"/>
              <a:gd name="connsiteY2" fmla="*/ 64341 h 701568"/>
              <a:gd name="connsiteX3" fmla="*/ 5388060 w 6205538"/>
              <a:gd name="connsiteY3" fmla="*/ 641032 h 701568"/>
              <a:gd name="connsiteX4" fmla="*/ 5534120 w 6205538"/>
              <a:gd name="connsiteY4" fmla="*/ 701568 h 701568"/>
              <a:gd name="connsiteX5" fmla="*/ 6205538 w 6205538"/>
              <a:gd name="connsiteY5" fmla="*/ 699575 h 701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205538" h="701568">
                <a:moveTo>
                  <a:pt x="0" y="0"/>
                </a:moveTo>
                <a:lnTo>
                  <a:pt x="4665311" y="3805"/>
                </a:lnTo>
                <a:cubicBezTo>
                  <a:pt x="4720094" y="3805"/>
                  <a:pt x="4772710" y="25587"/>
                  <a:pt x="4811369" y="64341"/>
                </a:cubicBezTo>
                <a:lnTo>
                  <a:pt x="5388060" y="641032"/>
                </a:lnTo>
                <a:cubicBezTo>
                  <a:pt x="5426816" y="679786"/>
                  <a:pt x="5479336" y="701568"/>
                  <a:pt x="5534120" y="701568"/>
                </a:cubicBezTo>
                <a:lnTo>
                  <a:pt x="6205538" y="699575"/>
                </a:lnTo>
              </a:path>
            </a:pathLst>
          </a:custGeom>
          <a:noFill/>
          <a:ln w="6147" cap="flat">
            <a:solidFill>
              <a:schemeClr val="bg1">
                <a:alpha val="50000"/>
              </a:schemeClr>
            </a:solidFill>
            <a:prstDash val="solid"/>
            <a:miter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endParaRPr lang="en-US" dirty="0"/>
          </a:p>
        </p:txBody>
      </p:sp>
      <p:cxnSp>
        <p:nvCxnSpPr>
          <p:cNvPr id="94" name="Straight Connector 93">
            <a:extLst>
              <a:ext uri="{FF2B5EF4-FFF2-40B4-BE49-F238E27FC236}">
                <a16:creationId xmlns:a16="http://schemas.microsoft.com/office/drawing/2014/main" id="{27D3AB04-6586-6FA2-CA23-2749ABF6E307}"/>
              </a:ext>
            </a:extLst>
          </p:cNvPr>
          <p:cNvCxnSpPr>
            <a:cxnSpLocks/>
            <a:stCxn id="93" idx="0"/>
          </p:cNvCxnSpPr>
          <p:nvPr userDrawn="1"/>
        </p:nvCxnSpPr>
        <p:spPr>
          <a:xfrm flipH="1">
            <a:off x="0" y="418025"/>
            <a:ext cx="5986462" cy="0"/>
          </a:xfrm>
          <a:prstGeom prst="line">
            <a:avLst/>
          </a:prstGeom>
          <a:noFill/>
          <a:ln w="6147" cap="flat">
            <a:solidFill>
              <a:schemeClr val="bg1">
                <a:alpha val="50000"/>
              </a:schemeClr>
            </a:solidFill>
            <a:prstDash val="solid"/>
            <a:miter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 Placeholder 34">
            <a:extLst>
              <a:ext uri="{FF2B5EF4-FFF2-40B4-BE49-F238E27FC236}">
                <a16:creationId xmlns:a16="http://schemas.microsoft.com/office/drawing/2014/main" id="{A6065452-87E8-CF0C-B7B7-13025F0749F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847850" y="1511223"/>
            <a:ext cx="8496300" cy="339837"/>
          </a:xfrm>
        </p:spPr>
        <p:txBody>
          <a:bodyPr>
            <a:noAutofit/>
          </a:bodyPr>
          <a:lstStyle>
            <a:lvl1pPr marL="0" indent="0" algn="ctr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200" kern="1200" cap="none" baseline="0" dirty="0" smtClean="0">
                <a:solidFill>
                  <a:schemeClr val="bg1"/>
                </a:solidFill>
                <a:latin typeface="+mj-lt"/>
                <a:ea typeface="+mn-ea"/>
                <a:cs typeface="Rubik Bold" panose="020B0604020202020204" charset="-79"/>
              </a:defRPr>
            </a:lvl1pPr>
            <a:lvl2pPr marL="0" indent="0" algn="ctr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200" kern="1200" cap="none" baseline="0" dirty="0" smtClean="0">
                <a:solidFill>
                  <a:schemeClr val="bg1"/>
                </a:solidFill>
                <a:latin typeface="+mj-lt"/>
                <a:ea typeface="+mn-ea"/>
                <a:cs typeface="Rubik Bold" panose="020B0604020202020204" charset="-79"/>
              </a:defRPr>
            </a:lvl2pPr>
            <a:lvl3pPr marL="0" indent="0" algn="ctr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200" kern="1200" cap="none" baseline="0" dirty="0" smtClean="0">
                <a:solidFill>
                  <a:schemeClr val="bg1"/>
                </a:solidFill>
                <a:latin typeface="+mj-lt"/>
                <a:ea typeface="+mn-ea"/>
                <a:cs typeface="Rubik Bold" panose="020B0604020202020204" charset="-79"/>
              </a:defRPr>
            </a:lvl3pPr>
            <a:lvl4pPr marL="0" indent="0" algn="ctr">
              <a:lnSpc>
                <a:spcPct val="92000"/>
              </a:lnSpc>
              <a:spcAft>
                <a:spcPts val="0"/>
              </a:spcAft>
              <a:buNone/>
              <a:defRPr lang="en-US" sz="1200" kern="1200" cap="none" baseline="0" dirty="0" smtClean="0">
                <a:solidFill>
                  <a:schemeClr val="bg1"/>
                </a:solidFill>
                <a:latin typeface="+mj-lt"/>
                <a:ea typeface="+mn-ea"/>
                <a:cs typeface="Rubik Bold" panose="020B0604020202020204" charset="-79"/>
              </a:defRPr>
            </a:lvl4pPr>
            <a:lvl5pPr marL="0" indent="0" algn="ctr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200" kern="1200" cap="none" baseline="0" dirty="0" smtClean="0">
                <a:solidFill>
                  <a:schemeClr val="bg1"/>
                </a:solidFill>
                <a:latin typeface="+mj-lt"/>
                <a:ea typeface="+mn-ea"/>
                <a:cs typeface="Rubik Bold" panose="020B0604020202020204" charset="-79"/>
              </a:defRPr>
            </a:lvl5pPr>
            <a:lvl6pPr marL="0" indent="0" algn="ctr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200" kern="1200" cap="none" baseline="0" dirty="0" smtClean="0">
                <a:solidFill>
                  <a:schemeClr val="bg1"/>
                </a:solidFill>
                <a:latin typeface="+mj-lt"/>
                <a:ea typeface="+mn-ea"/>
                <a:cs typeface="Rubik Bold" panose="020B0604020202020204" charset="-79"/>
              </a:defRPr>
            </a:lvl6pPr>
            <a:lvl7pPr marL="0" indent="0" algn="ctr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200" i="0" kern="1200" cap="none" baseline="0" dirty="0" smtClean="0">
                <a:solidFill>
                  <a:schemeClr val="bg1"/>
                </a:solidFill>
                <a:latin typeface="+mj-lt"/>
                <a:ea typeface="+mn-ea"/>
                <a:cs typeface="Rubik Bold" panose="020B0604020202020204" charset="-79"/>
              </a:defRPr>
            </a:lvl7pPr>
            <a:lvl8pPr marL="0" indent="0" algn="ctr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200" kern="1200" cap="none" baseline="0" dirty="0" smtClean="0">
                <a:solidFill>
                  <a:schemeClr val="bg1"/>
                </a:solidFill>
                <a:latin typeface="+mj-lt"/>
                <a:ea typeface="+mn-ea"/>
                <a:cs typeface="Rubik Bold" panose="020B0604020202020204" charset="-79"/>
              </a:defRPr>
            </a:lvl8pPr>
            <a:lvl9pPr marL="0" indent="0" algn="ctr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lang="pt-PT" sz="1200" kern="1200" cap="none" baseline="0" dirty="0">
                <a:solidFill>
                  <a:schemeClr val="bg1"/>
                </a:solidFill>
                <a:latin typeface="+mj-lt"/>
                <a:ea typeface="+mn-ea"/>
                <a:cs typeface="Rubik Bold" panose="020B0604020202020204" charset="-79"/>
              </a:defRPr>
            </a:lvl9pPr>
          </a:lstStyle>
          <a:p>
            <a:pPr lvl="0"/>
            <a:r>
              <a:rPr lang="en-US" dirty="0" err="1"/>
              <a:t>Fusce</a:t>
            </a:r>
            <a:r>
              <a:rPr lang="en-US" dirty="0"/>
              <a:t> </a:t>
            </a:r>
            <a:r>
              <a:rPr lang="en-US" dirty="0" err="1"/>
              <a:t>posuere</a:t>
            </a:r>
            <a:r>
              <a:rPr lang="en-US" dirty="0"/>
              <a:t>, magna sed pulvinar </a:t>
            </a:r>
            <a:r>
              <a:rPr lang="en-US" dirty="0" err="1"/>
              <a:t>ultricies</a:t>
            </a:r>
            <a:r>
              <a:rPr lang="en-US" dirty="0"/>
              <a:t>, </a:t>
            </a:r>
            <a:r>
              <a:rPr lang="en-US" dirty="0" err="1"/>
              <a:t>purus</a:t>
            </a:r>
            <a:r>
              <a:rPr lang="en-US" dirty="0"/>
              <a:t> </a:t>
            </a:r>
            <a:r>
              <a:rPr lang="en-US" dirty="0" err="1"/>
              <a:t>lectus</a:t>
            </a:r>
            <a:r>
              <a:rPr lang="en-US" dirty="0"/>
              <a:t> </a:t>
            </a:r>
            <a:r>
              <a:rPr lang="en-US" dirty="0" err="1"/>
              <a:t>malesuada</a:t>
            </a:r>
            <a:r>
              <a:rPr lang="en-US" dirty="0"/>
              <a:t> </a:t>
            </a:r>
            <a:r>
              <a:rPr lang="en-US" dirty="0" err="1"/>
              <a:t>lybero</a:t>
            </a:r>
            <a:r>
              <a:rPr lang="en-US" dirty="0"/>
              <a:t>,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magna eros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urna</a:t>
            </a:r>
            <a:r>
              <a:rPr lang="en-US" dirty="0"/>
              <a:t>. Nunc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imperdyet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. </a:t>
            </a:r>
            <a:r>
              <a:rPr lang="en-US" dirty="0" err="1"/>
              <a:t>Fusce</a:t>
            </a:r>
            <a:r>
              <a:rPr lang="en-US" dirty="0"/>
              <a:t> est. </a:t>
            </a:r>
            <a:r>
              <a:rPr lang="en-US" dirty="0" err="1"/>
              <a:t>Vivamus</a:t>
            </a:r>
            <a:r>
              <a:rPr lang="en-US" dirty="0"/>
              <a:t> a </a:t>
            </a:r>
            <a:r>
              <a:rPr lang="en-US" dirty="0" err="1"/>
              <a:t>tellus</a:t>
            </a:r>
            <a:r>
              <a:rPr lang="en-US" dirty="0"/>
              <a:t>.</a:t>
            </a: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901161F6-733E-C861-717A-EF93F2A7FC2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l="12577" b="14185"/>
          <a:stretch/>
        </p:blipFill>
        <p:spPr>
          <a:xfrm flipH="1">
            <a:off x="11728524" y="6328776"/>
            <a:ext cx="463476" cy="529224"/>
          </a:xfrm>
          <a:prstGeom prst="rect">
            <a:avLst/>
          </a:prstGeo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C666E2E3-DEBC-F7C4-068E-182057A5F96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361" b="22084"/>
          <a:stretch/>
        </p:blipFill>
        <p:spPr>
          <a:xfrm>
            <a:off x="0" y="6311178"/>
            <a:ext cx="1734226" cy="546822"/>
          </a:xfrm>
          <a:prstGeom prst="rect">
            <a:avLst/>
          </a:prstGeom>
        </p:spPr>
      </p:pic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5A54555-53DC-47AE-3121-057CA25F0BB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80386" y="6632737"/>
            <a:ext cx="1307465" cy="99643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lnSpc>
                <a:spcPct val="90000"/>
              </a:lnSpc>
              <a:defRPr lang="en-US" sz="700" kern="1200" cap="all" baseline="0">
                <a:solidFill>
                  <a:schemeClr val="bg1"/>
                </a:solidFill>
                <a:latin typeface="+mj-lt"/>
                <a:ea typeface="+mn-ea"/>
                <a:cs typeface="Rubik" panose="020B0604020202020204" charset="-79"/>
              </a:defRPr>
            </a:lvl1pPr>
          </a:lstStyle>
          <a:p>
            <a:r>
              <a:rPr lang="en-US" dirty="0"/>
              <a:t>CONFIDENTIAL</a:t>
            </a:r>
          </a:p>
        </p:txBody>
      </p:sp>
      <p:sp>
        <p:nvSpPr>
          <p:cNvPr id="6" name="Slide Number Placeholder 4">
            <a:extLst>
              <a:ext uri="{FF2B5EF4-FFF2-40B4-BE49-F238E27FC236}">
                <a16:creationId xmlns:a16="http://schemas.microsoft.com/office/drawing/2014/main" id="{80DAAA3D-C69A-74C5-696F-2074B4FC46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931651" y="6632737"/>
            <a:ext cx="171448" cy="9964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3DC67AC-589B-465F-8375-83B2CE47653E}" type="slidenum">
              <a:rPr lang="en-US" smtClean="0"/>
              <a:pPr/>
              <a:t>‹N°›</a:t>
            </a:fld>
            <a:endParaRPr lang="en-US" dirty="0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A0557D14-D100-B896-F8B3-18666D081F19}"/>
              </a:ext>
            </a:extLst>
          </p:cNvPr>
          <p:cNvPicPr>
            <a:picLocks noChangeAspect="1"/>
          </p:cNvPicPr>
          <p:nvPr userDrawn="1"/>
        </p:nvPicPr>
        <p:blipFill rotWithShape="1"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t="-2032" b="-2032"/>
          <a:stretch>
            <a:fillRect/>
          </a:stretch>
        </p:blipFill>
        <p:spPr>
          <a:xfrm>
            <a:off x="11742813" y="170341"/>
            <a:ext cx="257691" cy="268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6516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er + Yellow Backgroun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Graphic 27">
            <a:extLst>
              <a:ext uri="{FF2B5EF4-FFF2-40B4-BE49-F238E27FC236}">
                <a16:creationId xmlns:a16="http://schemas.microsoft.com/office/drawing/2014/main" id="{778BD3B0-0058-7E8E-B395-402A27858D0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l="3361" b="22084"/>
          <a:stretch/>
        </p:blipFill>
        <p:spPr>
          <a:xfrm>
            <a:off x="0" y="6311178"/>
            <a:ext cx="1734226" cy="546822"/>
          </a:xfrm>
          <a:prstGeom prst="rect">
            <a:avLst/>
          </a:prstGeom>
        </p:spPr>
      </p:pic>
      <p:pic>
        <p:nvPicPr>
          <p:cNvPr id="29" name="Graphic 28">
            <a:extLst>
              <a:ext uri="{FF2B5EF4-FFF2-40B4-BE49-F238E27FC236}">
                <a16:creationId xmlns:a16="http://schemas.microsoft.com/office/drawing/2014/main" id="{1344BA8A-F055-A5EB-0B10-05802CDAE96F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12577" b="14185"/>
          <a:stretch/>
        </p:blipFill>
        <p:spPr>
          <a:xfrm flipH="1">
            <a:off x="11728524" y="6328776"/>
            <a:ext cx="463476" cy="529224"/>
          </a:xfrm>
          <a:prstGeom prst="rect">
            <a:avLst/>
          </a:prstGeom>
        </p:spPr>
      </p:pic>
      <p:sp>
        <p:nvSpPr>
          <p:cNvPr id="48" name="Footer Placeholder 3">
            <a:extLst>
              <a:ext uri="{FF2B5EF4-FFF2-40B4-BE49-F238E27FC236}">
                <a16:creationId xmlns:a16="http://schemas.microsoft.com/office/drawing/2014/main" id="{31F4459E-FB8E-0A34-EE80-0163AF98067E}"/>
              </a:ext>
            </a:extLst>
          </p:cNvPr>
          <p:cNvSpPr>
            <a:spLocks noGrp="1"/>
          </p:cNvSpPr>
          <p:nvPr userDrawn="1">
            <p:ph type="ftr" sz="quarter" idx="11"/>
          </p:nvPr>
        </p:nvSpPr>
        <p:spPr>
          <a:xfrm>
            <a:off x="180386" y="6632737"/>
            <a:ext cx="1307465" cy="99643"/>
          </a:xfrm>
        </p:spPr>
        <p:txBody>
          <a:bodyPr/>
          <a:lstStyle/>
          <a:p>
            <a:r>
              <a:rPr lang="en-US" dirty="0"/>
              <a:t>CONFIDENTIAL</a:t>
            </a:r>
          </a:p>
        </p:txBody>
      </p:sp>
      <p:sp>
        <p:nvSpPr>
          <p:cNvPr id="49" name="Slide Number Placeholder 4">
            <a:extLst>
              <a:ext uri="{FF2B5EF4-FFF2-40B4-BE49-F238E27FC236}">
                <a16:creationId xmlns:a16="http://schemas.microsoft.com/office/drawing/2014/main" id="{9351C1C6-75C0-F2F3-10C9-8254B60BD4C4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931651" y="6632737"/>
            <a:ext cx="171448" cy="99643"/>
          </a:xfrm>
        </p:spPr>
        <p:txBody>
          <a:bodyPr/>
          <a:lstStyle/>
          <a:p>
            <a:fld id="{A3DC67AC-589B-465F-8375-83B2CE47653E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92" name="Title 46">
            <a:extLst>
              <a:ext uri="{FF2B5EF4-FFF2-40B4-BE49-F238E27FC236}">
                <a16:creationId xmlns:a16="http://schemas.microsoft.com/office/drawing/2014/main" id="{FDA523F6-C48F-F502-726D-351AAB05B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47850" y="609045"/>
            <a:ext cx="8496300" cy="792781"/>
          </a:xfrm>
        </p:spPr>
        <p:txBody>
          <a:bodyPr/>
          <a:lstStyle/>
          <a:p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</a:t>
            </a:r>
            <a:r>
              <a:rPr lang="en-US" dirty="0"/>
              <a:t> </a:t>
            </a:r>
            <a:r>
              <a:rPr lang="en-US" dirty="0" err="1"/>
              <a:t>piscing</a:t>
            </a:r>
            <a:r>
              <a:rPr lang="en-US" dirty="0"/>
              <a:t> </a:t>
            </a:r>
            <a:r>
              <a:rPr lang="en-US" dirty="0" err="1"/>
              <a:t>elit</a:t>
            </a:r>
            <a:endParaRPr lang="en-US" dirty="0"/>
          </a:p>
        </p:txBody>
      </p:sp>
      <p:sp>
        <p:nvSpPr>
          <p:cNvPr id="93" name="Graphic 22">
            <a:extLst>
              <a:ext uri="{FF2B5EF4-FFF2-40B4-BE49-F238E27FC236}">
                <a16:creationId xmlns:a16="http://schemas.microsoft.com/office/drawing/2014/main" id="{9125CF00-9178-3BD9-7FEC-844D8517EAA4}"/>
              </a:ext>
            </a:extLst>
          </p:cNvPr>
          <p:cNvSpPr/>
          <p:nvPr userDrawn="1"/>
        </p:nvSpPr>
        <p:spPr>
          <a:xfrm>
            <a:off x="5986462" y="418025"/>
            <a:ext cx="6205538" cy="701568"/>
          </a:xfrm>
          <a:custGeom>
            <a:avLst/>
            <a:gdLst>
              <a:gd name="connsiteX0" fmla="*/ 0 w 12190679"/>
              <a:gd name="connsiteY0" fmla="*/ 0 h 697763"/>
              <a:gd name="connsiteX1" fmla="*/ 9758504 w 12190679"/>
              <a:gd name="connsiteY1" fmla="*/ 0 h 697763"/>
              <a:gd name="connsiteX2" fmla="*/ 9904562 w 12190679"/>
              <a:gd name="connsiteY2" fmla="*/ 60536 h 697763"/>
              <a:gd name="connsiteX3" fmla="*/ 10481253 w 12190679"/>
              <a:gd name="connsiteY3" fmla="*/ 637227 h 697763"/>
              <a:gd name="connsiteX4" fmla="*/ 10627313 w 12190679"/>
              <a:gd name="connsiteY4" fmla="*/ 697763 h 697763"/>
              <a:gd name="connsiteX5" fmla="*/ 12190680 w 12190679"/>
              <a:gd name="connsiteY5" fmla="*/ 697763 h 697763"/>
              <a:gd name="connsiteX0" fmla="*/ 0 w 12190680"/>
              <a:gd name="connsiteY0" fmla="*/ 3805 h 701568"/>
              <a:gd name="connsiteX1" fmla="*/ 5093193 w 12190680"/>
              <a:gd name="connsiteY1" fmla="*/ 0 h 701568"/>
              <a:gd name="connsiteX2" fmla="*/ 9758504 w 12190680"/>
              <a:gd name="connsiteY2" fmla="*/ 3805 h 701568"/>
              <a:gd name="connsiteX3" fmla="*/ 9904562 w 12190680"/>
              <a:gd name="connsiteY3" fmla="*/ 64341 h 701568"/>
              <a:gd name="connsiteX4" fmla="*/ 10481253 w 12190680"/>
              <a:gd name="connsiteY4" fmla="*/ 641032 h 701568"/>
              <a:gd name="connsiteX5" fmla="*/ 10627313 w 12190680"/>
              <a:gd name="connsiteY5" fmla="*/ 701568 h 701568"/>
              <a:gd name="connsiteX6" fmla="*/ 12190680 w 12190680"/>
              <a:gd name="connsiteY6" fmla="*/ 701568 h 701568"/>
              <a:gd name="connsiteX0" fmla="*/ 0 w 7097487"/>
              <a:gd name="connsiteY0" fmla="*/ 0 h 701568"/>
              <a:gd name="connsiteX1" fmla="*/ 4665311 w 7097487"/>
              <a:gd name="connsiteY1" fmla="*/ 3805 h 701568"/>
              <a:gd name="connsiteX2" fmla="*/ 4811369 w 7097487"/>
              <a:gd name="connsiteY2" fmla="*/ 64341 h 701568"/>
              <a:gd name="connsiteX3" fmla="*/ 5388060 w 7097487"/>
              <a:gd name="connsiteY3" fmla="*/ 641032 h 701568"/>
              <a:gd name="connsiteX4" fmla="*/ 5534120 w 7097487"/>
              <a:gd name="connsiteY4" fmla="*/ 701568 h 701568"/>
              <a:gd name="connsiteX5" fmla="*/ 7097487 w 7097487"/>
              <a:gd name="connsiteY5" fmla="*/ 701568 h 701568"/>
              <a:gd name="connsiteX0" fmla="*/ 0 w 7097487"/>
              <a:gd name="connsiteY0" fmla="*/ 0 h 701568"/>
              <a:gd name="connsiteX1" fmla="*/ 4665311 w 7097487"/>
              <a:gd name="connsiteY1" fmla="*/ 3805 h 701568"/>
              <a:gd name="connsiteX2" fmla="*/ 4811369 w 7097487"/>
              <a:gd name="connsiteY2" fmla="*/ 64341 h 701568"/>
              <a:gd name="connsiteX3" fmla="*/ 5388060 w 7097487"/>
              <a:gd name="connsiteY3" fmla="*/ 641032 h 701568"/>
              <a:gd name="connsiteX4" fmla="*/ 5534120 w 7097487"/>
              <a:gd name="connsiteY4" fmla="*/ 701568 h 701568"/>
              <a:gd name="connsiteX5" fmla="*/ 6205538 w 7097487"/>
              <a:gd name="connsiteY5" fmla="*/ 699575 h 701568"/>
              <a:gd name="connsiteX6" fmla="*/ 7097487 w 7097487"/>
              <a:gd name="connsiteY6" fmla="*/ 701568 h 701568"/>
              <a:gd name="connsiteX0" fmla="*/ 0 w 6205538"/>
              <a:gd name="connsiteY0" fmla="*/ 0 h 701568"/>
              <a:gd name="connsiteX1" fmla="*/ 4665311 w 6205538"/>
              <a:gd name="connsiteY1" fmla="*/ 3805 h 701568"/>
              <a:gd name="connsiteX2" fmla="*/ 4811369 w 6205538"/>
              <a:gd name="connsiteY2" fmla="*/ 64341 h 701568"/>
              <a:gd name="connsiteX3" fmla="*/ 5388060 w 6205538"/>
              <a:gd name="connsiteY3" fmla="*/ 641032 h 701568"/>
              <a:gd name="connsiteX4" fmla="*/ 5534120 w 6205538"/>
              <a:gd name="connsiteY4" fmla="*/ 701568 h 701568"/>
              <a:gd name="connsiteX5" fmla="*/ 6205538 w 6205538"/>
              <a:gd name="connsiteY5" fmla="*/ 699575 h 701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205538" h="701568">
                <a:moveTo>
                  <a:pt x="0" y="0"/>
                </a:moveTo>
                <a:lnTo>
                  <a:pt x="4665311" y="3805"/>
                </a:lnTo>
                <a:cubicBezTo>
                  <a:pt x="4720094" y="3805"/>
                  <a:pt x="4772710" y="25587"/>
                  <a:pt x="4811369" y="64341"/>
                </a:cubicBezTo>
                <a:lnTo>
                  <a:pt x="5388060" y="641032"/>
                </a:lnTo>
                <a:cubicBezTo>
                  <a:pt x="5426816" y="679786"/>
                  <a:pt x="5479336" y="701568"/>
                  <a:pt x="5534120" y="701568"/>
                </a:cubicBezTo>
                <a:lnTo>
                  <a:pt x="6205538" y="699575"/>
                </a:lnTo>
              </a:path>
            </a:pathLst>
          </a:custGeom>
          <a:noFill/>
          <a:ln w="6350" cap="rnd">
            <a:solidFill>
              <a:schemeClr val="tx2">
                <a:alpha val="40000"/>
              </a:schemeClr>
            </a:solidFill>
            <a:prstDash val="solid"/>
            <a:round/>
          </a:ln>
        </p:spPr>
        <p:txBody>
          <a:bodyPr rtlCol="0" anchor="ctr"/>
          <a:lstStyle/>
          <a:p>
            <a:endParaRPr lang="en-US" dirty="0"/>
          </a:p>
        </p:txBody>
      </p:sp>
      <p:cxnSp>
        <p:nvCxnSpPr>
          <p:cNvPr id="94" name="Straight Connector 93">
            <a:extLst>
              <a:ext uri="{FF2B5EF4-FFF2-40B4-BE49-F238E27FC236}">
                <a16:creationId xmlns:a16="http://schemas.microsoft.com/office/drawing/2014/main" id="{27D3AB04-6586-6FA2-CA23-2749ABF6E307}"/>
              </a:ext>
            </a:extLst>
          </p:cNvPr>
          <p:cNvCxnSpPr>
            <a:cxnSpLocks/>
            <a:stCxn id="93" idx="0"/>
          </p:cNvCxnSpPr>
          <p:nvPr userDrawn="1"/>
        </p:nvCxnSpPr>
        <p:spPr>
          <a:xfrm flipH="1">
            <a:off x="0" y="418025"/>
            <a:ext cx="5986462" cy="0"/>
          </a:xfrm>
          <a:prstGeom prst="line">
            <a:avLst/>
          </a:prstGeom>
          <a:ln cap="rnd">
            <a:solidFill>
              <a:schemeClr val="tx1">
                <a:alpha val="35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 Placeholder 34">
            <a:extLst>
              <a:ext uri="{FF2B5EF4-FFF2-40B4-BE49-F238E27FC236}">
                <a16:creationId xmlns:a16="http://schemas.microsoft.com/office/drawing/2014/main" id="{A6065452-87E8-CF0C-B7B7-13025F0749F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847850" y="1511223"/>
            <a:ext cx="8496300" cy="339837"/>
          </a:xfrm>
        </p:spPr>
        <p:txBody>
          <a:bodyPr>
            <a:noAutofit/>
          </a:bodyPr>
          <a:lstStyle>
            <a:lvl1pPr marL="0" indent="0" algn="ctr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200" kern="1200" cap="none" baseline="0" dirty="0" smtClean="0">
                <a:solidFill>
                  <a:srgbClr val="444D55"/>
                </a:solidFill>
                <a:latin typeface="+mj-lt"/>
                <a:ea typeface="+mn-ea"/>
                <a:cs typeface="Rubik Bold" panose="020B0604020202020204" charset="-79"/>
              </a:defRPr>
            </a:lvl1pPr>
            <a:lvl2pPr marL="0" indent="0" algn="ctr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200" kern="1200" cap="none" baseline="0" dirty="0" smtClean="0">
                <a:solidFill>
                  <a:srgbClr val="444D55"/>
                </a:solidFill>
                <a:latin typeface="+mj-lt"/>
                <a:ea typeface="+mn-ea"/>
                <a:cs typeface="Rubik Bold" panose="020B0604020202020204" charset="-79"/>
              </a:defRPr>
            </a:lvl2pPr>
            <a:lvl3pPr marL="0" indent="0" algn="ctr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200" kern="1200" cap="none" baseline="0" dirty="0" smtClean="0">
                <a:solidFill>
                  <a:srgbClr val="444D55"/>
                </a:solidFill>
                <a:latin typeface="+mj-lt"/>
                <a:ea typeface="+mn-ea"/>
                <a:cs typeface="Rubik Bold" panose="020B0604020202020204" charset="-79"/>
              </a:defRPr>
            </a:lvl3pPr>
            <a:lvl4pPr marL="0" indent="0" algn="ctr">
              <a:lnSpc>
                <a:spcPct val="92000"/>
              </a:lnSpc>
              <a:spcAft>
                <a:spcPts val="0"/>
              </a:spcAft>
              <a:buNone/>
              <a:defRPr lang="en-US" sz="1200" kern="1200" cap="none" baseline="0" dirty="0" smtClean="0">
                <a:solidFill>
                  <a:srgbClr val="444D55"/>
                </a:solidFill>
                <a:latin typeface="+mj-lt"/>
                <a:ea typeface="+mn-ea"/>
                <a:cs typeface="Rubik Bold" panose="020B0604020202020204" charset="-79"/>
              </a:defRPr>
            </a:lvl4pPr>
            <a:lvl5pPr marL="0" indent="0" algn="ctr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200" kern="1200" cap="none" baseline="0" dirty="0" smtClean="0">
                <a:solidFill>
                  <a:srgbClr val="444D55"/>
                </a:solidFill>
                <a:latin typeface="+mj-lt"/>
                <a:ea typeface="+mn-ea"/>
                <a:cs typeface="Rubik Bold" panose="020B0604020202020204" charset="-79"/>
              </a:defRPr>
            </a:lvl5pPr>
            <a:lvl6pPr marL="0" indent="0" algn="ctr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200" kern="1200" cap="none" baseline="0" dirty="0" smtClean="0">
                <a:solidFill>
                  <a:srgbClr val="444D55"/>
                </a:solidFill>
                <a:latin typeface="+mj-lt"/>
                <a:ea typeface="+mn-ea"/>
                <a:cs typeface="Rubik Bold" panose="020B0604020202020204" charset="-79"/>
              </a:defRPr>
            </a:lvl6pPr>
            <a:lvl7pPr marL="0" indent="0" algn="ctr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200" kern="1200" cap="none" baseline="0" dirty="0" smtClean="0">
                <a:solidFill>
                  <a:srgbClr val="444D55"/>
                </a:solidFill>
                <a:latin typeface="+mj-lt"/>
                <a:ea typeface="+mn-ea"/>
                <a:cs typeface="Rubik Bold" panose="020B0604020202020204" charset="-79"/>
              </a:defRPr>
            </a:lvl7pPr>
            <a:lvl8pPr marL="0" indent="0" algn="ctr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200" kern="1200" cap="none" baseline="0" dirty="0" smtClean="0">
                <a:solidFill>
                  <a:srgbClr val="444D55"/>
                </a:solidFill>
                <a:latin typeface="+mj-lt"/>
                <a:ea typeface="+mn-ea"/>
                <a:cs typeface="Rubik Bold" panose="020B0604020202020204" charset="-79"/>
              </a:defRPr>
            </a:lvl8pPr>
            <a:lvl9pPr marL="0" indent="0" algn="ctr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lang="pt-PT" sz="1200" kern="1200" cap="none" baseline="0" dirty="0">
                <a:solidFill>
                  <a:srgbClr val="444D55"/>
                </a:solidFill>
                <a:latin typeface="+mj-lt"/>
                <a:ea typeface="+mn-ea"/>
                <a:cs typeface="Rubik Bold" panose="020B0604020202020204" charset="-79"/>
              </a:defRPr>
            </a:lvl9pPr>
          </a:lstStyle>
          <a:p>
            <a:pPr lvl="0"/>
            <a:r>
              <a:rPr lang="en-US" dirty="0" err="1"/>
              <a:t>Fusce</a:t>
            </a:r>
            <a:r>
              <a:rPr lang="en-US" dirty="0"/>
              <a:t> </a:t>
            </a:r>
            <a:r>
              <a:rPr lang="en-US" dirty="0" err="1"/>
              <a:t>posuere</a:t>
            </a:r>
            <a:r>
              <a:rPr lang="en-US" dirty="0"/>
              <a:t>, magna sed pulvinar </a:t>
            </a:r>
            <a:r>
              <a:rPr lang="en-US" dirty="0" err="1"/>
              <a:t>ultricies</a:t>
            </a:r>
            <a:r>
              <a:rPr lang="en-US" dirty="0"/>
              <a:t>, </a:t>
            </a:r>
            <a:r>
              <a:rPr lang="en-US" dirty="0" err="1"/>
              <a:t>purus</a:t>
            </a:r>
            <a:r>
              <a:rPr lang="en-US" dirty="0"/>
              <a:t> </a:t>
            </a:r>
            <a:r>
              <a:rPr lang="en-US" dirty="0" err="1"/>
              <a:t>lectus</a:t>
            </a:r>
            <a:r>
              <a:rPr lang="en-US" dirty="0"/>
              <a:t> </a:t>
            </a:r>
            <a:r>
              <a:rPr lang="en-US" dirty="0" err="1"/>
              <a:t>malesuada</a:t>
            </a:r>
            <a:r>
              <a:rPr lang="en-US" dirty="0"/>
              <a:t> </a:t>
            </a:r>
            <a:r>
              <a:rPr lang="en-US" dirty="0" err="1"/>
              <a:t>lybero</a:t>
            </a:r>
            <a:r>
              <a:rPr lang="en-US" dirty="0"/>
              <a:t>,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magna eros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urna</a:t>
            </a:r>
            <a:r>
              <a:rPr lang="en-US" dirty="0"/>
              <a:t>. Nunc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imperdyet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. </a:t>
            </a:r>
            <a:r>
              <a:rPr lang="en-US" dirty="0" err="1"/>
              <a:t>Fusce</a:t>
            </a:r>
            <a:r>
              <a:rPr lang="en-US" dirty="0"/>
              <a:t> est. </a:t>
            </a:r>
            <a:r>
              <a:rPr lang="en-US" dirty="0" err="1"/>
              <a:t>Vivamus</a:t>
            </a:r>
            <a:r>
              <a:rPr lang="en-US" dirty="0"/>
              <a:t> a </a:t>
            </a:r>
            <a:r>
              <a:rPr lang="en-US" dirty="0" err="1"/>
              <a:t>tellus</a:t>
            </a:r>
            <a:r>
              <a:rPr lang="en-US" dirty="0"/>
              <a:t>.</a:t>
            </a:r>
          </a:p>
        </p:txBody>
      </p:sp>
      <p:pic>
        <p:nvPicPr>
          <p:cNvPr id="19" name="Graphic 18">
            <a:extLst>
              <a:ext uri="{FF2B5EF4-FFF2-40B4-BE49-F238E27FC236}">
                <a16:creationId xmlns:a16="http://schemas.microsoft.com/office/drawing/2014/main" id="{B47F5735-2234-0C5B-D519-2F3F9E603B5A}"/>
              </a:ext>
            </a:extLst>
          </p:cNvPr>
          <p:cNvPicPr>
            <a:picLocks noChangeAspect="1"/>
          </p:cNvPicPr>
          <p:nvPr userDrawn="1"/>
        </p:nvPicPr>
        <p:blipFill rotWithShape="1"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t="-2033" b="-2033"/>
          <a:stretch>
            <a:fillRect/>
          </a:stretch>
        </p:blipFill>
        <p:spPr>
          <a:xfrm>
            <a:off x="11742811" y="170341"/>
            <a:ext cx="257689" cy="268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8800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Images + Descri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Picture Placeholder 82">
            <a:extLst>
              <a:ext uri="{FF2B5EF4-FFF2-40B4-BE49-F238E27FC236}">
                <a16:creationId xmlns:a16="http://schemas.microsoft.com/office/drawing/2014/main" id="{E0A5E2B7-B83C-B179-E41E-4E96C5FDCA6C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0" y="0"/>
            <a:ext cx="4064000" cy="6858000"/>
          </a:xfrm>
          <a:custGeom>
            <a:avLst/>
            <a:gdLst>
              <a:gd name="connsiteX0" fmla="*/ 0 w 4064000"/>
              <a:gd name="connsiteY0" fmla="*/ 0 h 6858000"/>
              <a:gd name="connsiteX1" fmla="*/ 4064000 w 4064000"/>
              <a:gd name="connsiteY1" fmla="*/ 0 h 6858000"/>
              <a:gd name="connsiteX2" fmla="*/ 4064000 w 4064000"/>
              <a:gd name="connsiteY2" fmla="*/ 6858000 h 6858000"/>
              <a:gd name="connsiteX3" fmla="*/ 0 w 4064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64000" h="6858000">
                <a:moveTo>
                  <a:pt x="0" y="0"/>
                </a:moveTo>
                <a:lnTo>
                  <a:pt x="4064000" y="0"/>
                </a:lnTo>
                <a:lnTo>
                  <a:pt x="4064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2">
              <a:lumMod val="75000"/>
            </a:schemeClr>
          </a:solidFill>
        </p:spPr>
        <p:txBody>
          <a:bodyPr wrap="square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1pPr>
            <a:lvl2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2pPr>
            <a:lvl3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3pPr>
            <a:lvl4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4pPr>
            <a:lvl5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5pPr>
            <a:lvl6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6pPr>
            <a:lvl7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7pPr>
            <a:lvl8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8pPr>
            <a:lvl9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9pPr>
          </a:lstStyle>
          <a:p>
            <a:r>
              <a:rPr lang="fr-FR"/>
              <a:t>Cliquez sur l'icône pour ajouter une image</a:t>
            </a:r>
            <a:endParaRPr lang="pt-PT" dirty="0"/>
          </a:p>
        </p:txBody>
      </p:sp>
      <p:sp>
        <p:nvSpPr>
          <p:cNvPr id="85" name="Picture Placeholder 84">
            <a:extLst>
              <a:ext uri="{FF2B5EF4-FFF2-40B4-BE49-F238E27FC236}">
                <a16:creationId xmlns:a16="http://schemas.microsoft.com/office/drawing/2014/main" id="{72240E24-EA7E-4420-D910-513715FFA2B0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128000" y="0"/>
            <a:ext cx="4064000" cy="6858000"/>
          </a:xfrm>
          <a:custGeom>
            <a:avLst/>
            <a:gdLst>
              <a:gd name="connsiteX0" fmla="*/ 0 w 4064000"/>
              <a:gd name="connsiteY0" fmla="*/ 0 h 6858000"/>
              <a:gd name="connsiteX1" fmla="*/ 4064000 w 4064000"/>
              <a:gd name="connsiteY1" fmla="*/ 0 h 6858000"/>
              <a:gd name="connsiteX2" fmla="*/ 4064000 w 4064000"/>
              <a:gd name="connsiteY2" fmla="*/ 6858000 h 6858000"/>
              <a:gd name="connsiteX3" fmla="*/ 0 w 4064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64000" h="6858000">
                <a:moveTo>
                  <a:pt x="0" y="0"/>
                </a:moveTo>
                <a:lnTo>
                  <a:pt x="4064000" y="0"/>
                </a:lnTo>
                <a:lnTo>
                  <a:pt x="4064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2">
              <a:lumMod val="75000"/>
            </a:schemeClr>
          </a:solidFill>
        </p:spPr>
        <p:txBody>
          <a:bodyPr wrap="square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1pPr>
            <a:lvl2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2pPr>
            <a:lvl3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3pPr>
            <a:lvl4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4pPr>
            <a:lvl5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5pPr>
            <a:lvl6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6pPr>
            <a:lvl7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7pPr>
            <a:lvl8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8pPr>
            <a:lvl9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9pPr>
          </a:lstStyle>
          <a:p>
            <a:r>
              <a:rPr lang="fr-FR"/>
              <a:t>Cliquez sur l'icône pour ajouter une image</a:t>
            </a:r>
            <a:endParaRPr lang="pt-PT" dirty="0"/>
          </a:p>
        </p:txBody>
      </p:sp>
      <p:sp>
        <p:nvSpPr>
          <p:cNvPr id="84" name="Picture Placeholder 83">
            <a:extLst>
              <a:ext uri="{FF2B5EF4-FFF2-40B4-BE49-F238E27FC236}">
                <a16:creationId xmlns:a16="http://schemas.microsoft.com/office/drawing/2014/main" id="{2C0EB984-4002-F72F-1EB1-B61A3550DD06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4064000" y="0"/>
            <a:ext cx="4064000" cy="6858000"/>
          </a:xfrm>
          <a:custGeom>
            <a:avLst/>
            <a:gdLst>
              <a:gd name="connsiteX0" fmla="*/ 0 w 4064000"/>
              <a:gd name="connsiteY0" fmla="*/ 0 h 6858000"/>
              <a:gd name="connsiteX1" fmla="*/ 4064000 w 4064000"/>
              <a:gd name="connsiteY1" fmla="*/ 0 h 6858000"/>
              <a:gd name="connsiteX2" fmla="*/ 4064000 w 4064000"/>
              <a:gd name="connsiteY2" fmla="*/ 6858000 h 6858000"/>
              <a:gd name="connsiteX3" fmla="*/ 0 w 4064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64000" h="6858000">
                <a:moveTo>
                  <a:pt x="0" y="0"/>
                </a:moveTo>
                <a:lnTo>
                  <a:pt x="4064000" y="0"/>
                </a:lnTo>
                <a:lnTo>
                  <a:pt x="4064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2">
              <a:lumMod val="75000"/>
            </a:schemeClr>
          </a:solidFill>
        </p:spPr>
        <p:txBody>
          <a:bodyPr wrap="square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1pPr>
            <a:lvl2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2pPr>
            <a:lvl3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3pPr>
            <a:lvl4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4pPr>
            <a:lvl5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5pPr>
            <a:lvl6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6pPr>
            <a:lvl7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7pPr>
            <a:lvl8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8pPr>
            <a:lvl9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9pPr>
          </a:lstStyle>
          <a:p>
            <a:r>
              <a:rPr lang="fr-FR"/>
              <a:t>Cliquez sur l'icône pour ajouter une image</a:t>
            </a:r>
            <a:endParaRPr lang="pt-PT" dirty="0"/>
          </a:p>
        </p:txBody>
      </p:sp>
      <p:sp>
        <p:nvSpPr>
          <p:cNvPr id="92" name="Text Placeholder 34">
            <a:extLst>
              <a:ext uri="{FF2B5EF4-FFF2-40B4-BE49-F238E27FC236}">
                <a16:creationId xmlns:a16="http://schemas.microsoft.com/office/drawing/2014/main" id="{9F83794E-8754-6470-4143-A9172B71A9FC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0" y="4138701"/>
            <a:ext cx="12192000" cy="2719299"/>
          </a:xfr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1pPr>
            <a:lvl2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2pPr>
            <a:lvl3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3pPr>
            <a:lvl4pPr marL="0" indent="0">
              <a:lnSpc>
                <a:spcPct val="100000"/>
              </a:lnSpc>
              <a:spcAft>
                <a:spcPts val="0"/>
              </a:spcAft>
              <a:buNone/>
              <a:defRPr sz="100" b="0" i="0" cap="none" baseline="0">
                <a:noFill/>
                <a:latin typeface="+mj-lt"/>
              </a:defRPr>
            </a:lvl4pPr>
            <a:lvl5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5pPr>
            <a:lvl6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6pPr>
            <a:lvl7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7pPr>
            <a:lvl8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8pPr>
            <a:lvl9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88" name="Text Placeholder 87">
            <a:extLst>
              <a:ext uri="{FF2B5EF4-FFF2-40B4-BE49-F238E27FC236}">
                <a16:creationId xmlns:a16="http://schemas.microsoft.com/office/drawing/2014/main" id="{B354C89D-9C43-E481-F82C-38A44F8A72D6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473412" y="5061527"/>
            <a:ext cx="2992582" cy="1005129"/>
          </a:xfrm>
          <a:custGeom>
            <a:avLst/>
            <a:gdLst>
              <a:gd name="connsiteX0" fmla="*/ 58227 w 2992582"/>
              <a:gd name="connsiteY0" fmla="*/ 0 h 1005129"/>
              <a:gd name="connsiteX1" fmla="*/ 875858 w 2992582"/>
              <a:gd name="connsiteY1" fmla="*/ 0 h 1005129"/>
              <a:gd name="connsiteX2" fmla="*/ 2736259 w 2992582"/>
              <a:gd name="connsiteY2" fmla="*/ 0 h 1005129"/>
              <a:gd name="connsiteX3" fmla="*/ 2781202 w 2992582"/>
              <a:gd name="connsiteY3" fmla="*/ 18542 h 1005129"/>
              <a:gd name="connsiteX4" fmla="*/ 2974047 w 2992582"/>
              <a:gd name="connsiteY4" fmla="*/ 211451 h 1005129"/>
              <a:gd name="connsiteX5" fmla="*/ 2992582 w 2992582"/>
              <a:gd name="connsiteY5" fmla="*/ 256409 h 1005129"/>
              <a:gd name="connsiteX6" fmla="*/ 2992582 w 2992582"/>
              <a:gd name="connsiteY6" fmla="*/ 305417 h 1005129"/>
              <a:gd name="connsiteX7" fmla="*/ 2992582 w 2992582"/>
              <a:gd name="connsiteY7" fmla="*/ 462089 h 1005129"/>
              <a:gd name="connsiteX8" fmla="*/ 2992582 w 2992582"/>
              <a:gd name="connsiteY8" fmla="*/ 502564 h 1005129"/>
              <a:gd name="connsiteX9" fmla="*/ 2992582 w 2992582"/>
              <a:gd name="connsiteY9" fmla="*/ 516289 h 1005129"/>
              <a:gd name="connsiteX10" fmla="*/ 2992582 w 2992582"/>
              <a:gd name="connsiteY10" fmla="*/ 537767 h 1005129"/>
              <a:gd name="connsiteX11" fmla="*/ 2992582 w 2992582"/>
              <a:gd name="connsiteY11" fmla="*/ 547426 h 1005129"/>
              <a:gd name="connsiteX12" fmla="*/ 2992582 w 2992582"/>
              <a:gd name="connsiteY12" fmla="*/ 640975 h 1005129"/>
              <a:gd name="connsiteX13" fmla="*/ 2992582 w 2992582"/>
              <a:gd name="connsiteY13" fmla="*/ 646547 h 1005129"/>
              <a:gd name="connsiteX14" fmla="*/ 2992582 w 2992582"/>
              <a:gd name="connsiteY14" fmla="*/ 660272 h 1005129"/>
              <a:gd name="connsiteX15" fmla="*/ 2992582 w 2992582"/>
              <a:gd name="connsiteY15" fmla="*/ 784958 h 1005129"/>
              <a:gd name="connsiteX16" fmla="*/ 2992582 w 2992582"/>
              <a:gd name="connsiteY16" fmla="*/ 797647 h 1005129"/>
              <a:gd name="connsiteX17" fmla="*/ 2992582 w 2992582"/>
              <a:gd name="connsiteY17" fmla="*/ 941630 h 1005129"/>
              <a:gd name="connsiteX18" fmla="*/ 2929105 w 2992582"/>
              <a:gd name="connsiteY18" fmla="*/ 1005129 h 1005129"/>
              <a:gd name="connsiteX19" fmla="*/ 2549237 w 2992582"/>
              <a:gd name="connsiteY19" fmla="*/ 1005129 h 1005129"/>
              <a:gd name="connsiteX20" fmla="*/ 2549237 w 2992582"/>
              <a:gd name="connsiteY20" fmla="*/ 1005128 h 1005129"/>
              <a:gd name="connsiteX21" fmla="*/ 2225961 w 2992582"/>
              <a:gd name="connsiteY21" fmla="*/ 1005128 h 1005129"/>
              <a:gd name="connsiteX22" fmla="*/ 2215861 w 2992582"/>
              <a:gd name="connsiteY22" fmla="*/ 1005128 h 1005129"/>
              <a:gd name="connsiteX23" fmla="*/ 2116724 w 2992582"/>
              <a:gd name="connsiteY23" fmla="*/ 1005128 h 1005129"/>
              <a:gd name="connsiteX24" fmla="*/ 1550719 w 2992582"/>
              <a:gd name="connsiteY24" fmla="*/ 1005128 h 1005129"/>
              <a:gd name="connsiteX25" fmla="*/ 572220 w 2992582"/>
              <a:gd name="connsiteY25" fmla="*/ 1005128 h 1005129"/>
              <a:gd name="connsiteX26" fmla="*/ 443346 w 2992582"/>
              <a:gd name="connsiteY26" fmla="*/ 1005128 h 1005129"/>
              <a:gd name="connsiteX27" fmla="*/ 443346 w 2992582"/>
              <a:gd name="connsiteY27" fmla="*/ 1005129 h 1005129"/>
              <a:gd name="connsiteX28" fmla="*/ 63478 w 2992582"/>
              <a:gd name="connsiteY28" fmla="*/ 1005129 h 1005129"/>
              <a:gd name="connsiteX29" fmla="*/ 1 w 2992582"/>
              <a:gd name="connsiteY29" fmla="*/ 941630 h 1005129"/>
              <a:gd name="connsiteX30" fmla="*/ 1 w 2992582"/>
              <a:gd name="connsiteY30" fmla="*/ 869638 h 1005129"/>
              <a:gd name="connsiteX31" fmla="*/ 1 w 2992582"/>
              <a:gd name="connsiteY31" fmla="*/ 784958 h 1005129"/>
              <a:gd name="connsiteX32" fmla="*/ 1 w 2992582"/>
              <a:gd name="connsiteY32" fmla="*/ 712966 h 1005129"/>
              <a:gd name="connsiteX33" fmla="*/ 1 w 2992582"/>
              <a:gd name="connsiteY33" fmla="*/ 660272 h 1005129"/>
              <a:gd name="connsiteX34" fmla="*/ 1 w 2992582"/>
              <a:gd name="connsiteY34" fmla="*/ 646547 h 1005129"/>
              <a:gd name="connsiteX35" fmla="*/ 1 w 2992582"/>
              <a:gd name="connsiteY35" fmla="*/ 646546 h 1005129"/>
              <a:gd name="connsiteX36" fmla="*/ 0 w 2992582"/>
              <a:gd name="connsiteY36" fmla="*/ 646546 h 1005129"/>
              <a:gd name="connsiteX37" fmla="*/ 0 w 2992582"/>
              <a:gd name="connsiteY37" fmla="*/ 601266 h 1005129"/>
              <a:gd name="connsiteX38" fmla="*/ 0 w 2992582"/>
              <a:gd name="connsiteY38" fmla="*/ 503599 h 1005129"/>
              <a:gd name="connsiteX39" fmla="*/ 0 w 2992582"/>
              <a:gd name="connsiteY39" fmla="*/ 58227 h 1005129"/>
              <a:gd name="connsiteX40" fmla="*/ 58227 w 2992582"/>
              <a:gd name="connsiteY40" fmla="*/ 0 h 10051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2992582" h="1005129">
                <a:moveTo>
                  <a:pt x="58227" y="0"/>
                </a:moveTo>
                <a:lnTo>
                  <a:pt x="875858" y="0"/>
                </a:lnTo>
                <a:lnTo>
                  <a:pt x="2736259" y="0"/>
                </a:lnTo>
                <a:cubicBezTo>
                  <a:pt x="2753145" y="0"/>
                  <a:pt x="2769269" y="6731"/>
                  <a:pt x="2781202" y="18542"/>
                </a:cubicBezTo>
                <a:lnTo>
                  <a:pt x="2974047" y="211451"/>
                </a:lnTo>
                <a:cubicBezTo>
                  <a:pt x="2985980" y="223389"/>
                  <a:pt x="2992582" y="239518"/>
                  <a:pt x="2992582" y="256409"/>
                </a:cubicBezTo>
                <a:lnTo>
                  <a:pt x="2992582" y="305417"/>
                </a:lnTo>
                <a:lnTo>
                  <a:pt x="2992582" y="462089"/>
                </a:lnTo>
                <a:lnTo>
                  <a:pt x="2992582" y="502564"/>
                </a:lnTo>
                <a:lnTo>
                  <a:pt x="2992582" y="516289"/>
                </a:lnTo>
                <a:lnTo>
                  <a:pt x="2992582" y="537767"/>
                </a:lnTo>
                <a:lnTo>
                  <a:pt x="2992582" y="547426"/>
                </a:lnTo>
                <a:lnTo>
                  <a:pt x="2992582" y="640975"/>
                </a:lnTo>
                <a:lnTo>
                  <a:pt x="2992582" y="646547"/>
                </a:lnTo>
                <a:lnTo>
                  <a:pt x="2992582" y="660272"/>
                </a:lnTo>
                <a:lnTo>
                  <a:pt x="2992582" y="784958"/>
                </a:lnTo>
                <a:lnTo>
                  <a:pt x="2992582" y="797647"/>
                </a:lnTo>
                <a:lnTo>
                  <a:pt x="2992582" y="941630"/>
                </a:lnTo>
                <a:cubicBezTo>
                  <a:pt x="2992582" y="976682"/>
                  <a:pt x="2964144" y="1005129"/>
                  <a:pt x="2929105" y="1005129"/>
                </a:cubicBezTo>
                <a:lnTo>
                  <a:pt x="2549237" y="1005129"/>
                </a:lnTo>
                <a:lnTo>
                  <a:pt x="2549237" y="1005128"/>
                </a:lnTo>
                <a:lnTo>
                  <a:pt x="2225961" y="1005128"/>
                </a:lnTo>
                <a:lnTo>
                  <a:pt x="2215861" y="1005128"/>
                </a:lnTo>
                <a:lnTo>
                  <a:pt x="2116724" y="1005128"/>
                </a:lnTo>
                <a:lnTo>
                  <a:pt x="1550719" y="1005128"/>
                </a:lnTo>
                <a:lnTo>
                  <a:pt x="572220" y="1005128"/>
                </a:lnTo>
                <a:lnTo>
                  <a:pt x="443346" y="1005128"/>
                </a:lnTo>
                <a:lnTo>
                  <a:pt x="443346" y="1005129"/>
                </a:lnTo>
                <a:lnTo>
                  <a:pt x="63478" y="1005129"/>
                </a:lnTo>
                <a:cubicBezTo>
                  <a:pt x="28439" y="1005129"/>
                  <a:pt x="1" y="976682"/>
                  <a:pt x="1" y="941630"/>
                </a:cubicBezTo>
                <a:lnTo>
                  <a:pt x="1" y="869638"/>
                </a:lnTo>
                <a:lnTo>
                  <a:pt x="1" y="784958"/>
                </a:lnTo>
                <a:lnTo>
                  <a:pt x="1" y="712966"/>
                </a:lnTo>
                <a:lnTo>
                  <a:pt x="1" y="660272"/>
                </a:lnTo>
                <a:lnTo>
                  <a:pt x="1" y="646547"/>
                </a:lnTo>
                <a:lnTo>
                  <a:pt x="1" y="646546"/>
                </a:lnTo>
                <a:lnTo>
                  <a:pt x="0" y="646546"/>
                </a:lnTo>
                <a:lnTo>
                  <a:pt x="0" y="601266"/>
                </a:lnTo>
                <a:lnTo>
                  <a:pt x="0" y="503599"/>
                </a:lnTo>
                <a:lnTo>
                  <a:pt x="0" y="58227"/>
                </a:lnTo>
                <a:cubicBezTo>
                  <a:pt x="0" y="26069"/>
                  <a:pt x="26069" y="0"/>
                  <a:pt x="58227" y="0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wrap="square" lIns="216000" rIns="216000" anchor="ctr">
            <a:noAutofit/>
          </a:bodyPr>
          <a:lstStyle>
            <a:lvl1pPr marL="0" indent="0" algn="ctr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2000" kern="1200" dirty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1pPr>
            <a:lvl2pPr marL="0" indent="0" algn="ctr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2000" kern="1200" dirty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2pPr>
            <a:lvl3pPr marL="0" indent="0" algn="ctr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2000" kern="1200" dirty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3pPr>
            <a:lvl4pPr marL="0" indent="0" algn="ctr">
              <a:lnSpc>
                <a:spcPct val="100000"/>
              </a:lnSpc>
              <a:spcAft>
                <a:spcPts val="0"/>
              </a:spcAft>
              <a:buNone/>
              <a:defRPr lang="en-US" sz="2000" kern="1200" dirty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4pPr>
            <a:lvl5pPr marL="0" indent="0" algn="ctr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2000" kern="1200" dirty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5pPr>
            <a:lvl6pPr marL="0" indent="0" algn="ctr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2000" kern="1200" dirty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6pPr>
            <a:lvl7pPr marL="0" indent="0" algn="ctr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2000" kern="1200" dirty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7pPr>
            <a:lvl8pPr marL="0" indent="0" algn="ctr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2000" kern="1200" dirty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8pPr>
            <a:lvl9pPr marL="0" indent="0" algn="ctr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pt-PT" sz="2000" kern="1200" dirty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9pPr>
          </a:lstStyle>
          <a:p>
            <a:pPr lvl="0"/>
            <a:r>
              <a:rPr lang="en-US" dirty="0"/>
              <a:t>Lorem ipsum dolor</a:t>
            </a:r>
            <a:br>
              <a:rPr lang="en-US" dirty="0"/>
            </a:br>
            <a:r>
              <a:rPr lang="en-US" dirty="0"/>
              <a:t>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</a:t>
            </a:r>
          </a:p>
        </p:txBody>
      </p:sp>
      <p:sp>
        <p:nvSpPr>
          <p:cNvPr id="89" name="Text Placeholder 88">
            <a:extLst>
              <a:ext uri="{FF2B5EF4-FFF2-40B4-BE49-F238E27FC236}">
                <a16:creationId xmlns:a16="http://schemas.microsoft.com/office/drawing/2014/main" id="{08E6287D-FFD4-D147-DC76-8B33BE493186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4599709" y="5061526"/>
            <a:ext cx="2992582" cy="1005129"/>
          </a:xfrm>
          <a:custGeom>
            <a:avLst/>
            <a:gdLst>
              <a:gd name="connsiteX0" fmla="*/ 58227 w 2992582"/>
              <a:gd name="connsiteY0" fmla="*/ 0 h 1005129"/>
              <a:gd name="connsiteX1" fmla="*/ 875858 w 2992582"/>
              <a:gd name="connsiteY1" fmla="*/ 0 h 1005129"/>
              <a:gd name="connsiteX2" fmla="*/ 2736259 w 2992582"/>
              <a:gd name="connsiteY2" fmla="*/ 0 h 1005129"/>
              <a:gd name="connsiteX3" fmla="*/ 2781202 w 2992582"/>
              <a:gd name="connsiteY3" fmla="*/ 18542 h 1005129"/>
              <a:gd name="connsiteX4" fmla="*/ 2974047 w 2992582"/>
              <a:gd name="connsiteY4" fmla="*/ 211451 h 1005129"/>
              <a:gd name="connsiteX5" fmla="*/ 2992582 w 2992582"/>
              <a:gd name="connsiteY5" fmla="*/ 256409 h 1005129"/>
              <a:gd name="connsiteX6" fmla="*/ 2992582 w 2992582"/>
              <a:gd name="connsiteY6" fmla="*/ 305417 h 1005129"/>
              <a:gd name="connsiteX7" fmla="*/ 2992582 w 2992582"/>
              <a:gd name="connsiteY7" fmla="*/ 462089 h 1005129"/>
              <a:gd name="connsiteX8" fmla="*/ 2992582 w 2992582"/>
              <a:gd name="connsiteY8" fmla="*/ 502564 h 1005129"/>
              <a:gd name="connsiteX9" fmla="*/ 2992582 w 2992582"/>
              <a:gd name="connsiteY9" fmla="*/ 516289 h 1005129"/>
              <a:gd name="connsiteX10" fmla="*/ 2992582 w 2992582"/>
              <a:gd name="connsiteY10" fmla="*/ 537767 h 1005129"/>
              <a:gd name="connsiteX11" fmla="*/ 2992582 w 2992582"/>
              <a:gd name="connsiteY11" fmla="*/ 547426 h 1005129"/>
              <a:gd name="connsiteX12" fmla="*/ 2992582 w 2992582"/>
              <a:gd name="connsiteY12" fmla="*/ 640975 h 1005129"/>
              <a:gd name="connsiteX13" fmla="*/ 2992582 w 2992582"/>
              <a:gd name="connsiteY13" fmla="*/ 646547 h 1005129"/>
              <a:gd name="connsiteX14" fmla="*/ 2992582 w 2992582"/>
              <a:gd name="connsiteY14" fmla="*/ 660272 h 1005129"/>
              <a:gd name="connsiteX15" fmla="*/ 2992582 w 2992582"/>
              <a:gd name="connsiteY15" fmla="*/ 784958 h 1005129"/>
              <a:gd name="connsiteX16" fmla="*/ 2992582 w 2992582"/>
              <a:gd name="connsiteY16" fmla="*/ 797647 h 1005129"/>
              <a:gd name="connsiteX17" fmla="*/ 2992582 w 2992582"/>
              <a:gd name="connsiteY17" fmla="*/ 941630 h 1005129"/>
              <a:gd name="connsiteX18" fmla="*/ 2929105 w 2992582"/>
              <a:gd name="connsiteY18" fmla="*/ 1005129 h 1005129"/>
              <a:gd name="connsiteX19" fmla="*/ 2549237 w 2992582"/>
              <a:gd name="connsiteY19" fmla="*/ 1005129 h 1005129"/>
              <a:gd name="connsiteX20" fmla="*/ 2549237 w 2992582"/>
              <a:gd name="connsiteY20" fmla="*/ 1005128 h 1005129"/>
              <a:gd name="connsiteX21" fmla="*/ 2225961 w 2992582"/>
              <a:gd name="connsiteY21" fmla="*/ 1005128 h 1005129"/>
              <a:gd name="connsiteX22" fmla="*/ 2215861 w 2992582"/>
              <a:gd name="connsiteY22" fmla="*/ 1005128 h 1005129"/>
              <a:gd name="connsiteX23" fmla="*/ 2116724 w 2992582"/>
              <a:gd name="connsiteY23" fmla="*/ 1005128 h 1005129"/>
              <a:gd name="connsiteX24" fmla="*/ 1550719 w 2992582"/>
              <a:gd name="connsiteY24" fmla="*/ 1005128 h 1005129"/>
              <a:gd name="connsiteX25" fmla="*/ 572220 w 2992582"/>
              <a:gd name="connsiteY25" fmla="*/ 1005128 h 1005129"/>
              <a:gd name="connsiteX26" fmla="*/ 443346 w 2992582"/>
              <a:gd name="connsiteY26" fmla="*/ 1005128 h 1005129"/>
              <a:gd name="connsiteX27" fmla="*/ 443346 w 2992582"/>
              <a:gd name="connsiteY27" fmla="*/ 1005129 h 1005129"/>
              <a:gd name="connsiteX28" fmla="*/ 63478 w 2992582"/>
              <a:gd name="connsiteY28" fmla="*/ 1005129 h 1005129"/>
              <a:gd name="connsiteX29" fmla="*/ 1 w 2992582"/>
              <a:gd name="connsiteY29" fmla="*/ 941630 h 1005129"/>
              <a:gd name="connsiteX30" fmla="*/ 1 w 2992582"/>
              <a:gd name="connsiteY30" fmla="*/ 869638 h 1005129"/>
              <a:gd name="connsiteX31" fmla="*/ 1 w 2992582"/>
              <a:gd name="connsiteY31" fmla="*/ 784958 h 1005129"/>
              <a:gd name="connsiteX32" fmla="*/ 1 w 2992582"/>
              <a:gd name="connsiteY32" fmla="*/ 712966 h 1005129"/>
              <a:gd name="connsiteX33" fmla="*/ 1 w 2992582"/>
              <a:gd name="connsiteY33" fmla="*/ 660272 h 1005129"/>
              <a:gd name="connsiteX34" fmla="*/ 1 w 2992582"/>
              <a:gd name="connsiteY34" fmla="*/ 646547 h 1005129"/>
              <a:gd name="connsiteX35" fmla="*/ 1 w 2992582"/>
              <a:gd name="connsiteY35" fmla="*/ 646546 h 1005129"/>
              <a:gd name="connsiteX36" fmla="*/ 0 w 2992582"/>
              <a:gd name="connsiteY36" fmla="*/ 646546 h 1005129"/>
              <a:gd name="connsiteX37" fmla="*/ 0 w 2992582"/>
              <a:gd name="connsiteY37" fmla="*/ 601266 h 1005129"/>
              <a:gd name="connsiteX38" fmla="*/ 0 w 2992582"/>
              <a:gd name="connsiteY38" fmla="*/ 503599 h 1005129"/>
              <a:gd name="connsiteX39" fmla="*/ 0 w 2992582"/>
              <a:gd name="connsiteY39" fmla="*/ 58227 h 1005129"/>
              <a:gd name="connsiteX40" fmla="*/ 58227 w 2992582"/>
              <a:gd name="connsiteY40" fmla="*/ 0 h 10051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2992582" h="1005129">
                <a:moveTo>
                  <a:pt x="58227" y="0"/>
                </a:moveTo>
                <a:lnTo>
                  <a:pt x="875858" y="0"/>
                </a:lnTo>
                <a:lnTo>
                  <a:pt x="2736259" y="0"/>
                </a:lnTo>
                <a:cubicBezTo>
                  <a:pt x="2753145" y="0"/>
                  <a:pt x="2769269" y="6731"/>
                  <a:pt x="2781202" y="18542"/>
                </a:cubicBezTo>
                <a:lnTo>
                  <a:pt x="2974047" y="211451"/>
                </a:lnTo>
                <a:cubicBezTo>
                  <a:pt x="2985980" y="223389"/>
                  <a:pt x="2992582" y="239518"/>
                  <a:pt x="2992582" y="256409"/>
                </a:cubicBezTo>
                <a:lnTo>
                  <a:pt x="2992582" y="305417"/>
                </a:lnTo>
                <a:lnTo>
                  <a:pt x="2992582" y="462089"/>
                </a:lnTo>
                <a:lnTo>
                  <a:pt x="2992582" y="502564"/>
                </a:lnTo>
                <a:lnTo>
                  <a:pt x="2992582" y="516289"/>
                </a:lnTo>
                <a:lnTo>
                  <a:pt x="2992582" y="537767"/>
                </a:lnTo>
                <a:lnTo>
                  <a:pt x="2992582" y="547426"/>
                </a:lnTo>
                <a:lnTo>
                  <a:pt x="2992582" y="640975"/>
                </a:lnTo>
                <a:lnTo>
                  <a:pt x="2992582" y="646547"/>
                </a:lnTo>
                <a:lnTo>
                  <a:pt x="2992582" y="660272"/>
                </a:lnTo>
                <a:lnTo>
                  <a:pt x="2992582" y="784958"/>
                </a:lnTo>
                <a:lnTo>
                  <a:pt x="2992582" y="797647"/>
                </a:lnTo>
                <a:lnTo>
                  <a:pt x="2992582" y="941630"/>
                </a:lnTo>
                <a:cubicBezTo>
                  <a:pt x="2992582" y="976682"/>
                  <a:pt x="2964144" y="1005129"/>
                  <a:pt x="2929105" y="1005129"/>
                </a:cubicBezTo>
                <a:lnTo>
                  <a:pt x="2549237" y="1005129"/>
                </a:lnTo>
                <a:lnTo>
                  <a:pt x="2549237" y="1005128"/>
                </a:lnTo>
                <a:lnTo>
                  <a:pt x="2225961" y="1005128"/>
                </a:lnTo>
                <a:lnTo>
                  <a:pt x="2215861" y="1005128"/>
                </a:lnTo>
                <a:lnTo>
                  <a:pt x="2116724" y="1005128"/>
                </a:lnTo>
                <a:lnTo>
                  <a:pt x="1550719" y="1005128"/>
                </a:lnTo>
                <a:lnTo>
                  <a:pt x="572220" y="1005128"/>
                </a:lnTo>
                <a:lnTo>
                  <a:pt x="443346" y="1005128"/>
                </a:lnTo>
                <a:lnTo>
                  <a:pt x="443346" y="1005129"/>
                </a:lnTo>
                <a:lnTo>
                  <a:pt x="63478" y="1005129"/>
                </a:lnTo>
                <a:cubicBezTo>
                  <a:pt x="28439" y="1005129"/>
                  <a:pt x="1" y="976682"/>
                  <a:pt x="1" y="941630"/>
                </a:cubicBezTo>
                <a:lnTo>
                  <a:pt x="1" y="869638"/>
                </a:lnTo>
                <a:lnTo>
                  <a:pt x="1" y="784958"/>
                </a:lnTo>
                <a:lnTo>
                  <a:pt x="1" y="712966"/>
                </a:lnTo>
                <a:lnTo>
                  <a:pt x="1" y="660272"/>
                </a:lnTo>
                <a:lnTo>
                  <a:pt x="1" y="646547"/>
                </a:lnTo>
                <a:lnTo>
                  <a:pt x="1" y="646546"/>
                </a:lnTo>
                <a:lnTo>
                  <a:pt x="0" y="646546"/>
                </a:lnTo>
                <a:lnTo>
                  <a:pt x="0" y="601266"/>
                </a:lnTo>
                <a:lnTo>
                  <a:pt x="0" y="503599"/>
                </a:lnTo>
                <a:lnTo>
                  <a:pt x="0" y="58227"/>
                </a:lnTo>
                <a:cubicBezTo>
                  <a:pt x="0" y="26069"/>
                  <a:pt x="26069" y="0"/>
                  <a:pt x="58227" y="0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wrap="square" lIns="216000" rIns="216000" anchor="ctr">
            <a:noAutofit/>
          </a:bodyPr>
          <a:lstStyle>
            <a:lvl1pPr marL="0" indent="0" algn="ctr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2000" kern="1200" dirty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1pPr>
            <a:lvl2pPr marL="0" indent="0" algn="ctr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2000" kern="1200" dirty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2pPr>
            <a:lvl3pPr marL="0" indent="0" algn="ctr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2000" kern="1200" dirty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3pPr>
            <a:lvl4pPr marL="0" indent="0" algn="ctr">
              <a:lnSpc>
                <a:spcPct val="100000"/>
              </a:lnSpc>
              <a:spcAft>
                <a:spcPts val="0"/>
              </a:spcAft>
              <a:buNone/>
              <a:defRPr lang="en-US" sz="2000" kern="1200" dirty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4pPr>
            <a:lvl5pPr marL="0" indent="0" algn="ctr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2000" kern="1200" dirty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5pPr>
            <a:lvl6pPr marL="0" indent="0" algn="ctr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2000" kern="1200" dirty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6pPr>
            <a:lvl7pPr marL="0" indent="0" algn="ctr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2000" kern="1200" dirty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7pPr>
            <a:lvl8pPr marL="0" indent="0" algn="ctr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2000" kern="1200" dirty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8pPr>
            <a:lvl9pPr marL="0" indent="0" algn="ctr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pt-PT" sz="2000" kern="1200" dirty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9pPr>
          </a:lstStyle>
          <a:p>
            <a:pPr lvl="0"/>
            <a:r>
              <a:rPr lang="en-US" dirty="0"/>
              <a:t>Lorem ipsum dolor</a:t>
            </a:r>
            <a:br>
              <a:rPr lang="en-US" dirty="0"/>
            </a:br>
            <a:r>
              <a:rPr lang="en-US" dirty="0"/>
              <a:t>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</a:t>
            </a:r>
          </a:p>
        </p:txBody>
      </p:sp>
      <p:sp>
        <p:nvSpPr>
          <p:cNvPr id="90" name="Text Placeholder 89">
            <a:extLst>
              <a:ext uri="{FF2B5EF4-FFF2-40B4-BE49-F238E27FC236}">
                <a16:creationId xmlns:a16="http://schemas.microsoft.com/office/drawing/2014/main" id="{A2F5F95A-F5F1-0FBE-5448-4F9DAB1F4F02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8663709" y="5061527"/>
            <a:ext cx="2992582" cy="1005129"/>
          </a:xfrm>
          <a:custGeom>
            <a:avLst/>
            <a:gdLst>
              <a:gd name="connsiteX0" fmla="*/ 58227 w 2992582"/>
              <a:gd name="connsiteY0" fmla="*/ 0 h 1005129"/>
              <a:gd name="connsiteX1" fmla="*/ 875858 w 2992582"/>
              <a:gd name="connsiteY1" fmla="*/ 0 h 1005129"/>
              <a:gd name="connsiteX2" fmla="*/ 2736259 w 2992582"/>
              <a:gd name="connsiteY2" fmla="*/ 0 h 1005129"/>
              <a:gd name="connsiteX3" fmla="*/ 2781202 w 2992582"/>
              <a:gd name="connsiteY3" fmla="*/ 18542 h 1005129"/>
              <a:gd name="connsiteX4" fmla="*/ 2974047 w 2992582"/>
              <a:gd name="connsiteY4" fmla="*/ 211451 h 1005129"/>
              <a:gd name="connsiteX5" fmla="*/ 2992582 w 2992582"/>
              <a:gd name="connsiteY5" fmla="*/ 256409 h 1005129"/>
              <a:gd name="connsiteX6" fmla="*/ 2992582 w 2992582"/>
              <a:gd name="connsiteY6" fmla="*/ 305417 h 1005129"/>
              <a:gd name="connsiteX7" fmla="*/ 2992582 w 2992582"/>
              <a:gd name="connsiteY7" fmla="*/ 462089 h 1005129"/>
              <a:gd name="connsiteX8" fmla="*/ 2992582 w 2992582"/>
              <a:gd name="connsiteY8" fmla="*/ 502564 h 1005129"/>
              <a:gd name="connsiteX9" fmla="*/ 2992582 w 2992582"/>
              <a:gd name="connsiteY9" fmla="*/ 516289 h 1005129"/>
              <a:gd name="connsiteX10" fmla="*/ 2992582 w 2992582"/>
              <a:gd name="connsiteY10" fmla="*/ 537767 h 1005129"/>
              <a:gd name="connsiteX11" fmla="*/ 2992582 w 2992582"/>
              <a:gd name="connsiteY11" fmla="*/ 547426 h 1005129"/>
              <a:gd name="connsiteX12" fmla="*/ 2992582 w 2992582"/>
              <a:gd name="connsiteY12" fmla="*/ 640975 h 1005129"/>
              <a:gd name="connsiteX13" fmla="*/ 2992582 w 2992582"/>
              <a:gd name="connsiteY13" fmla="*/ 646547 h 1005129"/>
              <a:gd name="connsiteX14" fmla="*/ 2992582 w 2992582"/>
              <a:gd name="connsiteY14" fmla="*/ 660272 h 1005129"/>
              <a:gd name="connsiteX15" fmla="*/ 2992582 w 2992582"/>
              <a:gd name="connsiteY15" fmla="*/ 784958 h 1005129"/>
              <a:gd name="connsiteX16" fmla="*/ 2992582 w 2992582"/>
              <a:gd name="connsiteY16" fmla="*/ 797647 h 1005129"/>
              <a:gd name="connsiteX17" fmla="*/ 2992582 w 2992582"/>
              <a:gd name="connsiteY17" fmla="*/ 941630 h 1005129"/>
              <a:gd name="connsiteX18" fmla="*/ 2929105 w 2992582"/>
              <a:gd name="connsiteY18" fmla="*/ 1005129 h 1005129"/>
              <a:gd name="connsiteX19" fmla="*/ 2549237 w 2992582"/>
              <a:gd name="connsiteY19" fmla="*/ 1005129 h 1005129"/>
              <a:gd name="connsiteX20" fmla="*/ 2549237 w 2992582"/>
              <a:gd name="connsiteY20" fmla="*/ 1005128 h 1005129"/>
              <a:gd name="connsiteX21" fmla="*/ 2225961 w 2992582"/>
              <a:gd name="connsiteY21" fmla="*/ 1005128 h 1005129"/>
              <a:gd name="connsiteX22" fmla="*/ 2215861 w 2992582"/>
              <a:gd name="connsiteY22" fmla="*/ 1005128 h 1005129"/>
              <a:gd name="connsiteX23" fmla="*/ 2116724 w 2992582"/>
              <a:gd name="connsiteY23" fmla="*/ 1005128 h 1005129"/>
              <a:gd name="connsiteX24" fmla="*/ 1550719 w 2992582"/>
              <a:gd name="connsiteY24" fmla="*/ 1005128 h 1005129"/>
              <a:gd name="connsiteX25" fmla="*/ 572220 w 2992582"/>
              <a:gd name="connsiteY25" fmla="*/ 1005128 h 1005129"/>
              <a:gd name="connsiteX26" fmla="*/ 443346 w 2992582"/>
              <a:gd name="connsiteY26" fmla="*/ 1005128 h 1005129"/>
              <a:gd name="connsiteX27" fmla="*/ 443346 w 2992582"/>
              <a:gd name="connsiteY27" fmla="*/ 1005129 h 1005129"/>
              <a:gd name="connsiteX28" fmla="*/ 63478 w 2992582"/>
              <a:gd name="connsiteY28" fmla="*/ 1005129 h 1005129"/>
              <a:gd name="connsiteX29" fmla="*/ 1 w 2992582"/>
              <a:gd name="connsiteY29" fmla="*/ 941630 h 1005129"/>
              <a:gd name="connsiteX30" fmla="*/ 1 w 2992582"/>
              <a:gd name="connsiteY30" fmla="*/ 869638 h 1005129"/>
              <a:gd name="connsiteX31" fmla="*/ 1 w 2992582"/>
              <a:gd name="connsiteY31" fmla="*/ 784958 h 1005129"/>
              <a:gd name="connsiteX32" fmla="*/ 1 w 2992582"/>
              <a:gd name="connsiteY32" fmla="*/ 712966 h 1005129"/>
              <a:gd name="connsiteX33" fmla="*/ 1 w 2992582"/>
              <a:gd name="connsiteY33" fmla="*/ 660272 h 1005129"/>
              <a:gd name="connsiteX34" fmla="*/ 1 w 2992582"/>
              <a:gd name="connsiteY34" fmla="*/ 646547 h 1005129"/>
              <a:gd name="connsiteX35" fmla="*/ 1 w 2992582"/>
              <a:gd name="connsiteY35" fmla="*/ 646546 h 1005129"/>
              <a:gd name="connsiteX36" fmla="*/ 0 w 2992582"/>
              <a:gd name="connsiteY36" fmla="*/ 646546 h 1005129"/>
              <a:gd name="connsiteX37" fmla="*/ 0 w 2992582"/>
              <a:gd name="connsiteY37" fmla="*/ 601266 h 1005129"/>
              <a:gd name="connsiteX38" fmla="*/ 0 w 2992582"/>
              <a:gd name="connsiteY38" fmla="*/ 503599 h 1005129"/>
              <a:gd name="connsiteX39" fmla="*/ 0 w 2992582"/>
              <a:gd name="connsiteY39" fmla="*/ 58227 h 1005129"/>
              <a:gd name="connsiteX40" fmla="*/ 58227 w 2992582"/>
              <a:gd name="connsiteY40" fmla="*/ 0 h 10051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2992582" h="1005129">
                <a:moveTo>
                  <a:pt x="58227" y="0"/>
                </a:moveTo>
                <a:lnTo>
                  <a:pt x="875858" y="0"/>
                </a:lnTo>
                <a:lnTo>
                  <a:pt x="2736259" y="0"/>
                </a:lnTo>
                <a:cubicBezTo>
                  <a:pt x="2753145" y="0"/>
                  <a:pt x="2769269" y="6731"/>
                  <a:pt x="2781202" y="18542"/>
                </a:cubicBezTo>
                <a:lnTo>
                  <a:pt x="2974047" y="211451"/>
                </a:lnTo>
                <a:cubicBezTo>
                  <a:pt x="2985980" y="223389"/>
                  <a:pt x="2992582" y="239518"/>
                  <a:pt x="2992582" y="256409"/>
                </a:cubicBezTo>
                <a:lnTo>
                  <a:pt x="2992582" y="305417"/>
                </a:lnTo>
                <a:lnTo>
                  <a:pt x="2992582" y="462089"/>
                </a:lnTo>
                <a:lnTo>
                  <a:pt x="2992582" y="502564"/>
                </a:lnTo>
                <a:lnTo>
                  <a:pt x="2992582" y="516289"/>
                </a:lnTo>
                <a:lnTo>
                  <a:pt x="2992582" y="537767"/>
                </a:lnTo>
                <a:lnTo>
                  <a:pt x="2992582" y="547426"/>
                </a:lnTo>
                <a:lnTo>
                  <a:pt x="2992582" y="640975"/>
                </a:lnTo>
                <a:lnTo>
                  <a:pt x="2992582" y="646547"/>
                </a:lnTo>
                <a:lnTo>
                  <a:pt x="2992582" y="660272"/>
                </a:lnTo>
                <a:lnTo>
                  <a:pt x="2992582" y="784958"/>
                </a:lnTo>
                <a:lnTo>
                  <a:pt x="2992582" y="797647"/>
                </a:lnTo>
                <a:lnTo>
                  <a:pt x="2992582" y="941630"/>
                </a:lnTo>
                <a:cubicBezTo>
                  <a:pt x="2992582" y="976682"/>
                  <a:pt x="2964144" y="1005129"/>
                  <a:pt x="2929105" y="1005129"/>
                </a:cubicBezTo>
                <a:lnTo>
                  <a:pt x="2549237" y="1005129"/>
                </a:lnTo>
                <a:lnTo>
                  <a:pt x="2549237" y="1005128"/>
                </a:lnTo>
                <a:lnTo>
                  <a:pt x="2225961" y="1005128"/>
                </a:lnTo>
                <a:lnTo>
                  <a:pt x="2215861" y="1005128"/>
                </a:lnTo>
                <a:lnTo>
                  <a:pt x="2116724" y="1005128"/>
                </a:lnTo>
                <a:lnTo>
                  <a:pt x="1550719" y="1005128"/>
                </a:lnTo>
                <a:lnTo>
                  <a:pt x="572220" y="1005128"/>
                </a:lnTo>
                <a:lnTo>
                  <a:pt x="443346" y="1005128"/>
                </a:lnTo>
                <a:lnTo>
                  <a:pt x="443346" y="1005129"/>
                </a:lnTo>
                <a:lnTo>
                  <a:pt x="63478" y="1005129"/>
                </a:lnTo>
                <a:cubicBezTo>
                  <a:pt x="28439" y="1005129"/>
                  <a:pt x="1" y="976682"/>
                  <a:pt x="1" y="941630"/>
                </a:cubicBezTo>
                <a:lnTo>
                  <a:pt x="1" y="869638"/>
                </a:lnTo>
                <a:lnTo>
                  <a:pt x="1" y="784958"/>
                </a:lnTo>
                <a:lnTo>
                  <a:pt x="1" y="712966"/>
                </a:lnTo>
                <a:lnTo>
                  <a:pt x="1" y="660272"/>
                </a:lnTo>
                <a:lnTo>
                  <a:pt x="1" y="646547"/>
                </a:lnTo>
                <a:lnTo>
                  <a:pt x="1" y="646546"/>
                </a:lnTo>
                <a:lnTo>
                  <a:pt x="0" y="646546"/>
                </a:lnTo>
                <a:lnTo>
                  <a:pt x="0" y="601266"/>
                </a:lnTo>
                <a:lnTo>
                  <a:pt x="0" y="503599"/>
                </a:lnTo>
                <a:lnTo>
                  <a:pt x="0" y="58227"/>
                </a:lnTo>
                <a:cubicBezTo>
                  <a:pt x="0" y="26069"/>
                  <a:pt x="26069" y="0"/>
                  <a:pt x="58227" y="0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wrap="square" lIns="216000" rIns="216000" anchor="ctr">
            <a:noAutofit/>
          </a:bodyPr>
          <a:lstStyle>
            <a:lvl1pPr marL="0" indent="0" algn="ctr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2000" kern="1200" dirty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1pPr>
            <a:lvl2pPr marL="0" indent="0" algn="ctr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2000" kern="1200" dirty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2pPr>
            <a:lvl3pPr marL="0" indent="0" algn="ctr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2000" kern="1200" dirty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3pPr>
            <a:lvl4pPr marL="0" indent="0" algn="ctr">
              <a:lnSpc>
                <a:spcPct val="100000"/>
              </a:lnSpc>
              <a:spcAft>
                <a:spcPts val="0"/>
              </a:spcAft>
              <a:buNone/>
              <a:defRPr lang="en-US" sz="2000" kern="1200" dirty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4pPr>
            <a:lvl5pPr marL="0" indent="0" algn="ctr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2000" kern="1200" dirty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5pPr>
            <a:lvl6pPr marL="0" indent="0" algn="ctr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2000" kern="1200" dirty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6pPr>
            <a:lvl7pPr marL="0" indent="0" algn="ctr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2000" kern="1200" dirty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7pPr>
            <a:lvl8pPr marL="0" indent="0" algn="ctr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2000" kern="1200" dirty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8pPr>
            <a:lvl9pPr marL="0" indent="0" algn="ctr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pt-PT" sz="2000" kern="1200" dirty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9pPr>
          </a:lstStyle>
          <a:p>
            <a:pPr lvl="0"/>
            <a:r>
              <a:rPr lang="en-US" dirty="0"/>
              <a:t>Lorem ipsum dolor</a:t>
            </a:r>
            <a:br>
              <a:rPr lang="en-US" dirty="0"/>
            </a:br>
            <a:r>
              <a:rPr lang="en-US" dirty="0"/>
              <a:t>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</a:t>
            </a:r>
          </a:p>
        </p:txBody>
      </p:sp>
      <p:sp>
        <p:nvSpPr>
          <p:cNvPr id="76" name="Espace réservé du pied de page 4">
            <a:extLst>
              <a:ext uri="{FF2B5EF4-FFF2-40B4-BE49-F238E27FC236}">
                <a16:creationId xmlns:a16="http://schemas.microsoft.com/office/drawing/2014/main" id="{A045FAC0-1DAA-FDC4-E6DC-86B15AB7AF3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80386" y="6632737"/>
            <a:ext cx="1307465" cy="99643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lnSpc>
                <a:spcPct val="90000"/>
              </a:lnSpc>
              <a:defRPr lang="en-US" sz="700" kern="1200" cap="all" baseline="0">
                <a:solidFill>
                  <a:schemeClr val="bg1"/>
                </a:solidFill>
                <a:latin typeface="+mj-lt"/>
                <a:ea typeface="+mn-ea"/>
                <a:cs typeface="Rubik" panose="020B0604020202020204" charset="-79"/>
              </a:defRPr>
            </a:lvl1pPr>
          </a:lstStyle>
          <a:p>
            <a:r>
              <a:rPr lang="en-US" dirty="0"/>
              <a:t>CONFIDENTIAL</a:t>
            </a:r>
          </a:p>
        </p:txBody>
      </p:sp>
      <p:sp>
        <p:nvSpPr>
          <p:cNvPr id="77" name="Slide Number Placeholder 4">
            <a:extLst>
              <a:ext uri="{FF2B5EF4-FFF2-40B4-BE49-F238E27FC236}">
                <a16:creationId xmlns:a16="http://schemas.microsoft.com/office/drawing/2014/main" id="{425B911E-0FFB-FC80-F8CA-19AF06942B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931651" y="6632737"/>
            <a:ext cx="171448" cy="9964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3DC67AC-589B-465F-8375-83B2CE47653E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01" name="Text Placeholder 100">
            <a:extLst>
              <a:ext uri="{FF2B5EF4-FFF2-40B4-BE49-F238E27FC236}">
                <a16:creationId xmlns:a16="http://schemas.microsoft.com/office/drawing/2014/main" id="{BBFDC39D-1D75-F9E8-4BEF-0B1F30482F50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>
          <a:xfrm>
            <a:off x="1" y="6373100"/>
            <a:ext cx="1734227" cy="484900"/>
          </a:xfrm>
          <a:custGeom>
            <a:avLst/>
            <a:gdLst>
              <a:gd name="connsiteX0" fmla="*/ 103193 w 1734227"/>
              <a:gd name="connsiteY0" fmla="*/ 88217 h 484900"/>
              <a:gd name="connsiteX1" fmla="*/ 1581409 w 1734227"/>
              <a:gd name="connsiteY1" fmla="*/ 88217 h 484900"/>
              <a:gd name="connsiteX2" fmla="*/ 1611264 w 1734227"/>
              <a:gd name="connsiteY2" fmla="*/ 100487 h 484900"/>
              <a:gd name="connsiteX3" fmla="*/ 1721830 w 1734227"/>
              <a:gd name="connsiteY3" fmla="*/ 210800 h 484900"/>
              <a:gd name="connsiteX4" fmla="*/ 1734227 w 1734227"/>
              <a:gd name="connsiteY4" fmla="*/ 240529 h 484900"/>
              <a:gd name="connsiteX5" fmla="*/ 1734227 w 1734227"/>
              <a:gd name="connsiteY5" fmla="*/ 484900 h 484900"/>
              <a:gd name="connsiteX6" fmla="*/ 1727776 w 1734227"/>
              <a:gd name="connsiteY6" fmla="*/ 484900 h 484900"/>
              <a:gd name="connsiteX7" fmla="*/ 1727776 w 1734227"/>
              <a:gd name="connsiteY7" fmla="*/ 240655 h 484900"/>
              <a:gd name="connsiteX8" fmla="*/ 1717276 w 1734227"/>
              <a:gd name="connsiteY8" fmla="*/ 215354 h 484900"/>
              <a:gd name="connsiteX9" fmla="*/ 1606710 w 1734227"/>
              <a:gd name="connsiteY9" fmla="*/ 105042 h 484900"/>
              <a:gd name="connsiteX10" fmla="*/ 1581282 w 1734227"/>
              <a:gd name="connsiteY10" fmla="*/ 94543 h 484900"/>
              <a:gd name="connsiteX11" fmla="*/ 103193 w 1734227"/>
              <a:gd name="connsiteY11" fmla="*/ 94543 h 484900"/>
              <a:gd name="connsiteX12" fmla="*/ 0 w 1734227"/>
              <a:gd name="connsiteY12" fmla="*/ 0 h 484900"/>
              <a:gd name="connsiteX13" fmla="*/ 77767 w 1734227"/>
              <a:gd name="connsiteY13" fmla="*/ 77589 h 484900"/>
              <a:gd name="connsiteX14" fmla="*/ 103068 w 1734227"/>
              <a:gd name="connsiteY14" fmla="*/ 88089 h 484900"/>
              <a:gd name="connsiteX15" fmla="*/ 103068 w 1734227"/>
              <a:gd name="connsiteY15" fmla="*/ 94414 h 484900"/>
              <a:gd name="connsiteX16" fmla="*/ 73213 w 1734227"/>
              <a:gd name="connsiteY16" fmla="*/ 82143 h 484900"/>
              <a:gd name="connsiteX17" fmla="*/ 0 w 1734227"/>
              <a:gd name="connsiteY17" fmla="*/ 8930 h 484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734227" h="484900">
                <a:moveTo>
                  <a:pt x="103193" y="88217"/>
                </a:moveTo>
                <a:lnTo>
                  <a:pt x="1581409" y="88217"/>
                </a:lnTo>
                <a:cubicBezTo>
                  <a:pt x="1592669" y="88217"/>
                  <a:pt x="1603295" y="92645"/>
                  <a:pt x="1611264" y="100487"/>
                </a:cubicBezTo>
                <a:lnTo>
                  <a:pt x="1721830" y="210800"/>
                </a:lnTo>
                <a:cubicBezTo>
                  <a:pt x="1729673" y="218644"/>
                  <a:pt x="1734227" y="229523"/>
                  <a:pt x="1734227" y="240529"/>
                </a:cubicBezTo>
                <a:lnTo>
                  <a:pt x="1734227" y="484900"/>
                </a:lnTo>
                <a:lnTo>
                  <a:pt x="1727776" y="484900"/>
                </a:lnTo>
                <a:lnTo>
                  <a:pt x="1727776" y="240655"/>
                </a:lnTo>
                <a:cubicBezTo>
                  <a:pt x="1727776" y="231295"/>
                  <a:pt x="1723980" y="222059"/>
                  <a:pt x="1717276" y="215354"/>
                </a:cubicBezTo>
                <a:lnTo>
                  <a:pt x="1606710" y="105042"/>
                </a:lnTo>
                <a:cubicBezTo>
                  <a:pt x="1599879" y="98337"/>
                  <a:pt x="1590897" y="94543"/>
                  <a:pt x="1581282" y="94543"/>
                </a:cubicBezTo>
                <a:lnTo>
                  <a:pt x="103193" y="94543"/>
                </a:lnTo>
                <a:close/>
                <a:moveTo>
                  <a:pt x="0" y="0"/>
                </a:moveTo>
                <a:lnTo>
                  <a:pt x="77767" y="77589"/>
                </a:lnTo>
                <a:cubicBezTo>
                  <a:pt x="84472" y="84293"/>
                  <a:pt x="93706" y="88089"/>
                  <a:pt x="103068" y="88089"/>
                </a:cubicBezTo>
                <a:lnTo>
                  <a:pt x="103068" y="94414"/>
                </a:lnTo>
                <a:cubicBezTo>
                  <a:pt x="91810" y="94414"/>
                  <a:pt x="81183" y="89986"/>
                  <a:pt x="73213" y="82143"/>
                </a:cubicBezTo>
                <a:lnTo>
                  <a:pt x="0" y="8930"/>
                </a:lnTo>
                <a:close/>
              </a:path>
            </a:pathLst>
          </a:custGeom>
          <a:solidFill>
            <a:schemeClr val="bg1">
              <a:alpha val="50000"/>
            </a:schemeClr>
          </a:solidFill>
        </p:spPr>
        <p:txBody>
          <a:bodyPr wrap="square">
            <a:no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1pPr>
            <a:lvl2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2pPr>
            <a:lvl3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3pPr>
            <a:lvl4pPr marL="0" indent="0">
              <a:lnSpc>
                <a:spcPct val="100000"/>
              </a:lnSpc>
              <a:spcAft>
                <a:spcPts val="0"/>
              </a:spcAft>
              <a:buNone/>
              <a:defRPr sz="100" b="0" i="0" cap="none" baseline="0">
                <a:noFill/>
                <a:latin typeface="+mj-lt"/>
              </a:defRPr>
            </a:lvl4pPr>
            <a:lvl5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5pPr>
            <a:lvl6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6pPr>
            <a:lvl7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7pPr>
            <a:lvl8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8pPr>
            <a:lvl9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02" name="Text Placeholder 101">
            <a:extLst>
              <a:ext uri="{FF2B5EF4-FFF2-40B4-BE49-F238E27FC236}">
                <a16:creationId xmlns:a16="http://schemas.microsoft.com/office/drawing/2014/main" id="{6757A36B-EBA9-0AB0-7376-BE5E8306327E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11728526" y="6402886"/>
            <a:ext cx="463475" cy="455115"/>
          </a:xfrm>
          <a:custGeom>
            <a:avLst/>
            <a:gdLst>
              <a:gd name="connsiteX0" fmla="*/ 463475 w 463475"/>
              <a:gd name="connsiteY0" fmla="*/ 0 h 455115"/>
              <a:gd name="connsiteX1" fmla="*/ 463475 w 463475"/>
              <a:gd name="connsiteY1" fmla="*/ 10069 h 455115"/>
              <a:gd name="connsiteX2" fmla="*/ 421054 w 463475"/>
              <a:gd name="connsiteY2" fmla="*/ 52490 h 455115"/>
              <a:gd name="connsiteX3" fmla="*/ 394454 w 463475"/>
              <a:gd name="connsiteY3" fmla="*/ 63459 h 455115"/>
              <a:gd name="connsiteX4" fmla="*/ 394454 w 463475"/>
              <a:gd name="connsiteY4" fmla="*/ 63637 h 455115"/>
              <a:gd name="connsiteX5" fmla="*/ 394326 w 463475"/>
              <a:gd name="connsiteY5" fmla="*/ 63637 h 455115"/>
              <a:gd name="connsiteX6" fmla="*/ 134525 w 463475"/>
              <a:gd name="connsiteY6" fmla="*/ 63637 h 455115"/>
              <a:gd name="connsiteX7" fmla="*/ 112864 w 463475"/>
              <a:gd name="connsiteY7" fmla="*/ 72631 h 455115"/>
              <a:gd name="connsiteX8" fmla="*/ 15961 w 463475"/>
              <a:gd name="connsiteY8" fmla="*/ 169661 h 455115"/>
              <a:gd name="connsiteX9" fmla="*/ 6967 w 463475"/>
              <a:gd name="connsiteY9" fmla="*/ 191322 h 455115"/>
              <a:gd name="connsiteX10" fmla="*/ 6967 w 463475"/>
              <a:gd name="connsiteY10" fmla="*/ 455115 h 455115"/>
              <a:gd name="connsiteX11" fmla="*/ 0 w 463475"/>
              <a:gd name="connsiteY11" fmla="*/ 455115 h 455115"/>
              <a:gd name="connsiteX12" fmla="*/ 0 w 463475"/>
              <a:gd name="connsiteY12" fmla="*/ 191195 h 455115"/>
              <a:gd name="connsiteX13" fmla="*/ 11021 w 463475"/>
              <a:gd name="connsiteY13" fmla="*/ 164467 h 455115"/>
              <a:gd name="connsiteX14" fmla="*/ 107924 w 463475"/>
              <a:gd name="connsiteY14" fmla="*/ 67564 h 455115"/>
              <a:gd name="connsiteX15" fmla="*/ 134652 w 463475"/>
              <a:gd name="connsiteY15" fmla="*/ 56544 h 455115"/>
              <a:gd name="connsiteX16" fmla="*/ 394326 w 463475"/>
              <a:gd name="connsiteY16" fmla="*/ 56544 h 455115"/>
              <a:gd name="connsiteX17" fmla="*/ 415987 w 463475"/>
              <a:gd name="connsiteY17" fmla="*/ 47550 h 4551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463475" h="455115">
                <a:moveTo>
                  <a:pt x="463475" y="0"/>
                </a:moveTo>
                <a:lnTo>
                  <a:pt x="463475" y="10069"/>
                </a:lnTo>
                <a:lnTo>
                  <a:pt x="421054" y="52490"/>
                </a:lnTo>
                <a:lnTo>
                  <a:pt x="394454" y="63459"/>
                </a:lnTo>
                <a:lnTo>
                  <a:pt x="394454" y="63637"/>
                </a:lnTo>
                <a:lnTo>
                  <a:pt x="394326" y="63637"/>
                </a:lnTo>
                <a:lnTo>
                  <a:pt x="134525" y="63637"/>
                </a:lnTo>
                <a:cubicBezTo>
                  <a:pt x="126291" y="63637"/>
                  <a:pt x="118690" y="66804"/>
                  <a:pt x="112864" y="72631"/>
                </a:cubicBezTo>
                <a:lnTo>
                  <a:pt x="15961" y="169661"/>
                </a:lnTo>
                <a:cubicBezTo>
                  <a:pt x="10260" y="175362"/>
                  <a:pt x="6967" y="183341"/>
                  <a:pt x="6967" y="191322"/>
                </a:cubicBezTo>
                <a:lnTo>
                  <a:pt x="6967" y="455115"/>
                </a:lnTo>
                <a:lnTo>
                  <a:pt x="0" y="455115"/>
                </a:lnTo>
                <a:lnTo>
                  <a:pt x="0" y="191195"/>
                </a:lnTo>
                <a:cubicBezTo>
                  <a:pt x="0" y="181314"/>
                  <a:pt x="4053" y="171561"/>
                  <a:pt x="11021" y="164467"/>
                </a:cubicBezTo>
                <a:lnTo>
                  <a:pt x="107924" y="67564"/>
                </a:lnTo>
                <a:cubicBezTo>
                  <a:pt x="115017" y="60471"/>
                  <a:pt x="124518" y="56544"/>
                  <a:pt x="134652" y="56544"/>
                </a:cubicBezTo>
                <a:lnTo>
                  <a:pt x="394326" y="56544"/>
                </a:lnTo>
                <a:cubicBezTo>
                  <a:pt x="402560" y="56544"/>
                  <a:pt x="410160" y="53377"/>
                  <a:pt x="415987" y="47550"/>
                </a:cubicBezTo>
                <a:close/>
              </a:path>
            </a:pathLst>
          </a:custGeom>
          <a:solidFill>
            <a:schemeClr val="bg1">
              <a:alpha val="50000"/>
            </a:schemeClr>
          </a:solidFill>
        </p:spPr>
        <p:txBody>
          <a:bodyPr wrap="square">
            <a:no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1pPr>
            <a:lvl2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2pPr>
            <a:lvl3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3pPr>
            <a:lvl4pPr marL="0" indent="0">
              <a:lnSpc>
                <a:spcPct val="100000"/>
              </a:lnSpc>
              <a:spcAft>
                <a:spcPts val="0"/>
              </a:spcAft>
              <a:buNone/>
              <a:defRPr sz="100" b="0" i="0" cap="none" baseline="0">
                <a:noFill/>
                <a:latin typeface="+mj-lt"/>
              </a:defRPr>
            </a:lvl4pPr>
            <a:lvl5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5pPr>
            <a:lvl6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6pPr>
            <a:lvl7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7pPr>
            <a:lvl8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8pPr>
            <a:lvl9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04" name="Text Placeholder 34">
            <a:extLst>
              <a:ext uri="{FF2B5EF4-FFF2-40B4-BE49-F238E27FC236}">
                <a16:creationId xmlns:a16="http://schemas.microsoft.com/office/drawing/2014/main" id="{7AA500A1-05F8-A5B6-200E-A780DD68F36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1742813" y="170341"/>
            <a:ext cx="257691" cy="268165"/>
          </a:xfrm>
          <a:prstGeom prst="ellipse">
            <a:avLst/>
          </a:pr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1pPr>
            <a:lvl2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2pPr>
            <a:lvl3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3pPr>
            <a:lvl4pPr marL="0" indent="0">
              <a:lnSpc>
                <a:spcPct val="100000"/>
              </a:lnSpc>
              <a:spcAft>
                <a:spcPts val="0"/>
              </a:spcAft>
              <a:buNone/>
              <a:defRPr sz="100" b="0" i="0" cap="none" baseline="0">
                <a:noFill/>
                <a:latin typeface="+mj-lt"/>
              </a:defRPr>
            </a:lvl4pPr>
            <a:lvl5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5pPr>
            <a:lvl6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6pPr>
            <a:lvl7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7pPr>
            <a:lvl8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8pPr>
            <a:lvl9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88453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 Bloc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 Placeholder 29">
            <a:extLst>
              <a:ext uri="{FF2B5EF4-FFF2-40B4-BE49-F238E27FC236}">
                <a16:creationId xmlns:a16="http://schemas.microsoft.com/office/drawing/2014/main" id="{5818A9ED-A177-358B-9B6F-23D82A8AA19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55600" y="1935549"/>
            <a:ext cx="2749550" cy="2000197"/>
          </a:xfrm>
          <a:custGeom>
            <a:avLst/>
            <a:gdLst>
              <a:gd name="connsiteX0" fmla="*/ 63478 w 2749550"/>
              <a:gd name="connsiteY0" fmla="*/ 0 h 2000197"/>
              <a:gd name="connsiteX1" fmla="*/ 632826 w 2749550"/>
              <a:gd name="connsiteY1" fmla="*/ 0 h 2000197"/>
              <a:gd name="connsiteX2" fmla="*/ 1923879 w 2749550"/>
              <a:gd name="connsiteY2" fmla="*/ 0 h 2000197"/>
              <a:gd name="connsiteX3" fmla="*/ 2493227 w 2749550"/>
              <a:gd name="connsiteY3" fmla="*/ 0 h 2000197"/>
              <a:gd name="connsiteX4" fmla="*/ 2538170 w 2749550"/>
              <a:gd name="connsiteY4" fmla="*/ 17692 h 2000197"/>
              <a:gd name="connsiteX5" fmla="*/ 2731015 w 2749550"/>
              <a:gd name="connsiteY5" fmla="*/ 201745 h 2000197"/>
              <a:gd name="connsiteX6" fmla="*/ 2749550 w 2749550"/>
              <a:gd name="connsiteY6" fmla="*/ 244639 h 2000197"/>
              <a:gd name="connsiteX7" fmla="*/ 2749550 w 2749550"/>
              <a:gd name="connsiteY7" fmla="*/ 1939613 h 2000197"/>
              <a:gd name="connsiteX8" fmla="*/ 2686073 w 2749550"/>
              <a:gd name="connsiteY8" fmla="*/ 2000197 h 2000197"/>
              <a:gd name="connsiteX9" fmla="*/ 2116725 w 2749550"/>
              <a:gd name="connsiteY9" fmla="*/ 2000197 h 2000197"/>
              <a:gd name="connsiteX10" fmla="*/ 632826 w 2749550"/>
              <a:gd name="connsiteY10" fmla="*/ 2000197 h 2000197"/>
              <a:gd name="connsiteX11" fmla="*/ 63478 w 2749550"/>
              <a:gd name="connsiteY11" fmla="*/ 2000197 h 2000197"/>
              <a:gd name="connsiteX12" fmla="*/ 0 w 2749550"/>
              <a:gd name="connsiteY12" fmla="*/ 1939613 h 2000197"/>
              <a:gd name="connsiteX13" fmla="*/ 0 w 2749550"/>
              <a:gd name="connsiteY13" fmla="*/ 60584 h 2000197"/>
              <a:gd name="connsiteX14" fmla="*/ 63478 w 2749550"/>
              <a:gd name="connsiteY14" fmla="*/ 0 h 20001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749550" h="2000197">
                <a:moveTo>
                  <a:pt x="63478" y="0"/>
                </a:moveTo>
                <a:lnTo>
                  <a:pt x="632826" y="0"/>
                </a:lnTo>
                <a:lnTo>
                  <a:pt x="1923879" y="0"/>
                </a:lnTo>
                <a:lnTo>
                  <a:pt x="2493227" y="0"/>
                </a:lnTo>
                <a:cubicBezTo>
                  <a:pt x="2510113" y="0"/>
                  <a:pt x="2526237" y="6422"/>
                  <a:pt x="2538170" y="17692"/>
                </a:cubicBezTo>
                <a:lnTo>
                  <a:pt x="2731015" y="201745"/>
                </a:lnTo>
                <a:cubicBezTo>
                  <a:pt x="2742948" y="213135"/>
                  <a:pt x="2749550" y="228524"/>
                  <a:pt x="2749550" y="244639"/>
                </a:cubicBezTo>
                <a:lnTo>
                  <a:pt x="2749550" y="1939613"/>
                </a:lnTo>
                <a:cubicBezTo>
                  <a:pt x="2749550" y="1973056"/>
                  <a:pt x="2721112" y="2000197"/>
                  <a:pt x="2686073" y="2000197"/>
                </a:cubicBezTo>
                <a:lnTo>
                  <a:pt x="2116725" y="2000197"/>
                </a:lnTo>
                <a:lnTo>
                  <a:pt x="632826" y="2000197"/>
                </a:lnTo>
                <a:lnTo>
                  <a:pt x="63478" y="2000197"/>
                </a:lnTo>
                <a:cubicBezTo>
                  <a:pt x="28438" y="2000197"/>
                  <a:pt x="0" y="1973056"/>
                  <a:pt x="0" y="1939613"/>
                </a:cubicBezTo>
                <a:lnTo>
                  <a:pt x="0" y="60584"/>
                </a:lnTo>
                <a:cubicBezTo>
                  <a:pt x="0" y="27142"/>
                  <a:pt x="28438" y="0"/>
                  <a:pt x="63478" y="0"/>
                </a:cubicBezTo>
                <a:close/>
              </a:path>
            </a:pathLst>
          </a:custGeom>
          <a:solidFill>
            <a:srgbClr val="FFFFFF"/>
          </a:solidFill>
        </p:spPr>
        <p:txBody>
          <a:bodyPr wrap="square" lIns="180000" tIns="324000" rIns="180000">
            <a:noAutofit/>
          </a:bodyPr>
          <a:lstStyle>
            <a:lvl1pPr marL="0" indent="0">
              <a:lnSpc>
                <a:spcPct val="110000"/>
              </a:lnSpc>
              <a:spcAft>
                <a:spcPts val="800"/>
              </a:spcAft>
              <a:buFont typeface="Arial" panose="020B0604020202020204" pitchFamily="34" charset="0"/>
              <a:buNone/>
              <a:defRPr lang="en-US" sz="1000" kern="1200" dirty="0" smtClean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1pPr>
            <a:lvl2pPr marL="285750" indent="-285750" algn="l" defTabSz="914400" rtl="0" eaLnBrk="1" latinLnBrk="0" hangingPunct="1">
              <a:lnSpc>
                <a:spcPct val="110000"/>
              </a:lnSpc>
              <a:spcAft>
                <a:spcPts val="800"/>
              </a:spcAft>
              <a:buClr>
                <a:srgbClr val="3D4955"/>
              </a:buClr>
              <a:buSzPct val="125000"/>
              <a:buFont typeface="Arial" panose="020B0604020202020204" pitchFamily="34" charset="0"/>
              <a:buBlip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</a:buBlip>
              <a:defRPr lang="en-US" sz="1000" kern="1200" dirty="0" smtClean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2pPr>
            <a:lvl3pPr marL="285750" indent="-285750" algn="l" defTabSz="914400" rtl="0" eaLnBrk="1" latinLnBrk="0" hangingPunct="1">
              <a:lnSpc>
                <a:spcPct val="110000"/>
              </a:lnSpc>
              <a:spcAft>
                <a:spcPts val="800"/>
              </a:spcAft>
              <a:buClr>
                <a:srgbClr val="3D4955"/>
              </a:buClr>
              <a:buSzPct val="125000"/>
              <a:buFont typeface="Arial" panose="020B0604020202020204" pitchFamily="34" charset="0"/>
              <a:buBlip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</a:buBlip>
              <a:defRPr lang="en-US" sz="1000" kern="1200" dirty="0" smtClean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3pPr>
            <a:lvl4pPr marL="285750" indent="-285750" algn="l" defTabSz="914400" rtl="0" eaLnBrk="1" latinLnBrk="0" hangingPunct="1">
              <a:lnSpc>
                <a:spcPct val="110000"/>
              </a:lnSpc>
              <a:spcAft>
                <a:spcPts val="800"/>
              </a:spcAft>
              <a:buClr>
                <a:srgbClr val="3D4955"/>
              </a:buClr>
              <a:buSzPct val="125000"/>
              <a:buBlip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</a:buBlip>
              <a:defRPr lang="en-US" sz="1000" kern="1200" dirty="0" smtClean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4pPr>
            <a:lvl5pPr marL="285750" indent="-285750" algn="l" defTabSz="914400" rtl="0" eaLnBrk="1" latinLnBrk="0" hangingPunct="1">
              <a:lnSpc>
                <a:spcPct val="110000"/>
              </a:lnSpc>
              <a:spcAft>
                <a:spcPts val="800"/>
              </a:spcAft>
              <a:buClr>
                <a:srgbClr val="3D4955"/>
              </a:buClr>
              <a:buSzPct val="125000"/>
              <a:buFont typeface="Arial" panose="020B0604020202020204" pitchFamily="34" charset="0"/>
              <a:buBlip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</a:buBlip>
              <a:defRPr lang="en-US" sz="1000" kern="1200" dirty="0" smtClean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5pPr>
            <a:lvl6pPr marL="285750" indent="-285750" algn="l" defTabSz="914400" rtl="0" eaLnBrk="1" latinLnBrk="0" hangingPunct="1">
              <a:lnSpc>
                <a:spcPct val="110000"/>
              </a:lnSpc>
              <a:spcAft>
                <a:spcPts val="800"/>
              </a:spcAft>
              <a:buClr>
                <a:srgbClr val="3D4955"/>
              </a:buClr>
              <a:buSzPct val="125000"/>
              <a:buFont typeface="Arial" panose="020B0604020202020204" pitchFamily="34" charset="0"/>
              <a:buBlip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</a:buBlip>
              <a:defRPr lang="en-US" sz="1000" kern="1200" dirty="0" smtClean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6pPr>
            <a:lvl7pPr marL="285750" indent="-285750" algn="l" defTabSz="914400" rtl="0" eaLnBrk="1" latinLnBrk="0" hangingPunct="1">
              <a:lnSpc>
                <a:spcPct val="110000"/>
              </a:lnSpc>
              <a:spcAft>
                <a:spcPts val="800"/>
              </a:spcAft>
              <a:buClr>
                <a:srgbClr val="3D4955"/>
              </a:buClr>
              <a:buSzPct val="125000"/>
              <a:buFont typeface="Arial" panose="020B0604020202020204" pitchFamily="34" charset="0"/>
              <a:buBlip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</a:buBlip>
              <a:defRPr lang="en-US" sz="1000" kern="1200" dirty="0" smtClean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7pPr>
            <a:lvl8pPr marL="285750" indent="-285750" algn="l" defTabSz="914400" rtl="0" eaLnBrk="1" latinLnBrk="0" hangingPunct="1">
              <a:lnSpc>
                <a:spcPct val="110000"/>
              </a:lnSpc>
              <a:spcAft>
                <a:spcPts val="800"/>
              </a:spcAft>
              <a:buClr>
                <a:srgbClr val="3D4955"/>
              </a:buClr>
              <a:buSzPct val="125000"/>
              <a:buFont typeface="Arial" panose="020B0604020202020204" pitchFamily="34" charset="0"/>
              <a:buBlip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</a:buBlip>
              <a:defRPr lang="en-US" sz="1000" kern="1200" dirty="0" smtClean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8pPr>
            <a:lvl9pPr marL="285750" indent="-285750" algn="l" defTabSz="914400" rtl="0" eaLnBrk="1" latinLnBrk="0" hangingPunct="1">
              <a:lnSpc>
                <a:spcPct val="110000"/>
              </a:lnSpc>
              <a:spcAft>
                <a:spcPts val="800"/>
              </a:spcAft>
              <a:buClr>
                <a:srgbClr val="3D4955"/>
              </a:buClr>
              <a:buSzPct val="125000"/>
              <a:buFont typeface="Arial" panose="020B0604020202020204" pitchFamily="34" charset="0"/>
              <a:buBlip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</a:buBlip>
              <a:defRPr lang="pt-PT" sz="1000" kern="1200" dirty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9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</a:t>
            </a:r>
            <a:r>
              <a:rPr lang="en-US" dirty="0"/>
              <a:t> </a:t>
            </a:r>
            <a:r>
              <a:rPr lang="en-US" dirty="0" err="1"/>
              <a:t>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Maecenas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. 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</a:t>
            </a:r>
            <a:r>
              <a:rPr lang="en-US" dirty="0"/>
              <a:t> </a:t>
            </a:r>
            <a:r>
              <a:rPr lang="en-US" dirty="0" err="1"/>
              <a:t>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Maecenas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. </a:t>
            </a:r>
          </a:p>
          <a:p>
            <a:pPr lvl="1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</a:t>
            </a:r>
            <a:r>
              <a:rPr lang="en-US" dirty="0"/>
              <a:t> </a:t>
            </a:r>
            <a:r>
              <a:rPr lang="en-US" dirty="0" err="1"/>
              <a:t>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Maecenas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. </a:t>
            </a:r>
          </a:p>
        </p:txBody>
      </p:sp>
      <p:pic>
        <p:nvPicPr>
          <p:cNvPr id="28" name="Graphic 27">
            <a:extLst>
              <a:ext uri="{FF2B5EF4-FFF2-40B4-BE49-F238E27FC236}">
                <a16:creationId xmlns:a16="http://schemas.microsoft.com/office/drawing/2014/main" id="{778BD3B0-0058-7E8E-B395-402A27858D0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361" b="22084"/>
          <a:stretch/>
        </p:blipFill>
        <p:spPr>
          <a:xfrm>
            <a:off x="0" y="6311178"/>
            <a:ext cx="1734226" cy="546822"/>
          </a:xfrm>
          <a:prstGeom prst="rect">
            <a:avLst/>
          </a:prstGeom>
        </p:spPr>
      </p:pic>
      <p:pic>
        <p:nvPicPr>
          <p:cNvPr id="29" name="Graphic 28">
            <a:extLst>
              <a:ext uri="{FF2B5EF4-FFF2-40B4-BE49-F238E27FC236}">
                <a16:creationId xmlns:a16="http://schemas.microsoft.com/office/drawing/2014/main" id="{1344BA8A-F055-A5EB-0B10-05802CDAE96F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12577" b="14185"/>
          <a:stretch/>
        </p:blipFill>
        <p:spPr>
          <a:xfrm flipH="1">
            <a:off x="11728524" y="6328776"/>
            <a:ext cx="463476" cy="529224"/>
          </a:xfrm>
          <a:prstGeom prst="rect">
            <a:avLst/>
          </a:prstGeom>
        </p:spPr>
      </p:pic>
      <p:sp>
        <p:nvSpPr>
          <p:cNvPr id="48" name="Footer Placeholder 3">
            <a:extLst>
              <a:ext uri="{FF2B5EF4-FFF2-40B4-BE49-F238E27FC236}">
                <a16:creationId xmlns:a16="http://schemas.microsoft.com/office/drawing/2014/main" id="{31F4459E-FB8E-0A34-EE80-0163AF98067E}"/>
              </a:ext>
            </a:extLst>
          </p:cNvPr>
          <p:cNvSpPr>
            <a:spLocks noGrp="1"/>
          </p:cNvSpPr>
          <p:nvPr userDrawn="1">
            <p:ph type="ftr" sz="quarter" idx="11"/>
          </p:nvPr>
        </p:nvSpPr>
        <p:spPr>
          <a:xfrm>
            <a:off x="180386" y="6632737"/>
            <a:ext cx="1307465" cy="99643"/>
          </a:xfrm>
        </p:spPr>
        <p:txBody>
          <a:bodyPr/>
          <a:lstStyle/>
          <a:p>
            <a:r>
              <a:rPr lang="en-US" dirty="0"/>
              <a:t>CONFIDENTIAL</a:t>
            </a:r>
          </a:p>
        </p:txBody>
      </p:sp>
      <p:sp>
        <p:nvSpPr>
          <p:cNvPr id="49" name="Slide Number Placeholder 4">
            <a:extLst>
              <a:ext uri="{FF2B5EF4-FFF2-40B4-BE49-F238E27FC236}">
                <a16:creationId xmlns:a16="http://schemas.microsoft.com/office/drawing/2014/main" id="{9351C1C6-75C0-F2F3-10C9-8254B60BD4C4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931651" y="6632737"/>
            <a:ext cx="171448" cy="99643"/>
          </a:xfrm>
        </p:spPr>
        <p:txBody>
          <a:bodyPr/>
          <a:lstStyle/>
          <a:p>
            <a:fld id="{A3DC67AC-589B-465F-8375-83B2CE47653E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21" name="Graphic 22">
            <a:extLst>
              <a:ext uri="{FF2B5EF4-FFF2-40B4-BE49-F238E27FC236}">
                <a16:creationId xmlns:a16="http://schemas.microsoft.com/office/drawing/2014/main" id="{D8C5A3BD-0F43-48D0-90A0-73103817BBDD}"/>
              </a:ext>
            </a:extLst>
          </p:cNvPr>
          <p:cNvSpPr/>
          <p:nvPr userDrawn="1"/>
        </p:nvSpPr>
        <p:spPr>
          <a:xfrm>
            <a:off x="5986462" y="418025"/>
            <a:ext cx="6205538" cy="701568"/>
          </a:xfrm>
          <a:custGeom>
            <a:avLst/>
            <a:gdLst>
              <a:gd name="connsiteX0" fmla="*/ 0 w 12190679"/>
              <a:gd name="connsiteY0" fmla="*/ 0 h 697763"/>
              <a:gd name="connsiteX1" fmla="*/ 9758504 w 12190679"/>
              <a:gd name="connsiteY1" fmla="*/ 0 h 697763"/>
              <a:gd name="connsiteX2" fmla="*/ 9904562 w 12190679"/>
              <a:gd name="connsiteY2" fmla="*/ 60536 h 697763"/>
              <a:gd name="connsiteX3" fmla="*/ 10481253 w 12190679"/>
              <a:gd name="connsiteY3" fmla="*/ 637227 h 697763"/>
              <a:gd name="connsiteX4" fmla="*/ 10627313 w 12190679"/>
              <a:gd name="connsiteY4" fmla="*/ 697763 h 697763"/>
              <a:gd name="connsiteX5" fmla="*/ 12190680 w 12190679"/>
              <a:gd name="connsiteY5" fmla="*/ 697763 h 697763"/>
              <a:gd name="connsiteX0" fmla="*/ 0 w 12190680"/>
              <a:gd name="connsiteY0" fmla="*/ 3805 h 701568"/>
              <a:gd name="connsiteX1" fmla="*/ 5093193 w 12190680"/>
              <a:gd name="connsiteY1" fmla="*/ 0 h 701568"/>
              <a:gd name="connsiteX2" fmla="*/ 9758504 w 12190680"/>
              <a:gd name="connsiteY2" fmla="*/ 3805 h 701568"/>
              <a:gd name="connsiteX3" fmla="*/ 9904562 w 12190680"/>
              <a:gd name="connsiteY3" fmla="*/ 64341 h 701568"/>
              <a:gd name="connsiteX4" fmla="*/ 10481253 w 12190680"/>
              <a:gd name="connsiteY4" fmla="*/ 641032 h 701568"/>
              <a:gd name="connsiteX5" fmla="*/ 10627313 w 12190680"/>
              <a:gd name="connsiteY5" fmla="*/ 701568 h 701568"/>
              <a:gd name="connsiteX6" fmla="*/ 12190680 w 12190680"/>
              <a:gd name="connsiteY6" fmla="*/ 701568 h 701568"/>
              <a:gd name="connsiteX0" fmla="*/ 0 w 7097487"/>
              <a:gd name="connsiteY0" fmla="*/ 0 h 701568"/>
              <a:gd name="connsiteX1" fmla="*/ 4665311 w 7097487"/>
              <a:gd name="connsiteY1" fmla="*/ 3805 h 701568"/>
              <a:gd name="connsiteX2" fmla="*/ 4811369 w 7097487"/>
              <a:gd name="connsiteY2" fmla="*/ 64341 h 701568"/>
              <a:gd name="connsiteX3" fmla="*/ 5388060 w 7097487"/>
              <a:gd name="connsiteY3" fmla="*/ 641032 h 701568"/>
              <a:gd name="connsiteX4" fmla="*/ 5534120 w 7097487"/>
              <a:gd name="connsiteY4" fmla="*/ 701568 h 701568"/>
              <a:gd name="connsiteX5" fmla="*/ 7097487 w 7097487"/>
              <a:gd name="connsiteY5" fmla="*/ 701568 h 701568"/>
              <a:gd name="connsiteX0" fmla="*/ 0 w 7097487"/>
              <a:gd name="connsiteY0" fmla="*/ 0 h 701568"/>
              <a:gd name="connsiteX1" fmla="*/ 4665311 w 7097487"/>
              <a:gd name="connsiteY1" fmla="*/ 3805 h 701568"/>
              <a:gd name="connsiteX2" fmla="*/ 4811369 w 7097487"/>
              <a:gd name="connsiteY2" fmla="*/ 64341 h 701568"/>
              <a:gd name="connsiteX3" fmla="*/ 5388060 w 7097487"/>
              <a:gd name="connsiteY3" fmla="*/ 641032 h 701568"/>
              <a:gd name="connsiteX4" fmla="*/ 5534120 w 7097487"/>
              <a:gd name="connsiteY4" fmla="*/ 701568 h 701568"/>
              <a:gd name="connsiteX5" fmla="*/ 6205538 w 7097487"/>
              <a:gd name="connsiteY5" fmla="*/ 699575 h 701568"/>
              <a:gd name="connsiteX6" fmla="*/ 7097487 w 7097487"/>
              <a:gd name="connsiteY6" fmla="*/ 701568 h 701568"/>
              <a:gd name="connsiteX0" fmla="*/ 0 w 6205538"/>
              <a:gd name="connsiteY0" fmla="*/ 0 h 701568"/>
              <a:gd name="connsiteX1" fmla="*/ 4665311 w 6205538"/>
              <a:gd name="connsiteY1" fmla="*/ 3805 h 701568"/>
              <a:gd name="connsiteX2" fmla="*/ 4811369 w 6205538"/>
              <a:gd name="connsiteY2" fmla="*/ 64341 h 701568"/>
              <a:gd name="connsiteX3" fmla="*/ 5388060 w 6205538"/>
              <a:gd name="connsiteY3" fmla="*/ 641032 h 701568"/>
              <a:gd name="connsiteX4" fmla="*/ 5534120 w 6205538"/>
              <a:gd name="connsiteY4" fmla="*/ 701568 h 701568"/>
              <a:gd name="connsiteX5" fmla="*/ 6205538 w 6205538"/>
              <a:gd name="connsiteY5" fmla="*/ 699575 h 701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205538" h="701568">
                <a:moveTo>
                  <a:pt x="0" y="0"/>
                </a:moveTo>
                <a:lnTo>
                  <a:pt x="4665311" y="3805"/>
                </a:lnTo>
                <a:cubicBezTo>
                  <a:pt x="4720094" y="3805"/>
                  <a:pt x="4772710" y="25587"/>
                  <a:pt x="4811369" y="64341"/>
                </a:cubicBezTo>
                <a:lnTo>
                  <a:pt x="5388060" y="641032"/>
                </a:lnTo>
                <a:cubicBezTo>
                  <a:pt x="5426816" y="679786"/>
                  <a:pt x="5479336" y="701568"/>
                  <a:pt x="5534120" y="701568"/>
                </a:cubicBezTo>
                <a:lnTo>
                  <a:pt x="6205538" y="699575"/>
                </a:lnTo>
              </a:path>
            </a:pathLst>
          </a:custGeom>
          <a:noFill/>
          <a:ln w="6350" cap="rnd">
            <a:solidFill>
              <a:schemeClr val="tx2">
                <a:alpha val="40000"/>
              </a:schemeClr>
            </a:solidFill>
            <a:prstDash val="solid"/>
            <a:round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10102"/>
              </a:solidFill>
              <a:effectLst/>
              <a:uLnTx/>
              <a:uFillTx/>
              <a:latin typeface="Rubik"/>
              <a:ea typeface="+mn-ea"/>
              <a:cs typeface="+mn-cs"/>
            </a:endParaRP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BB0B68FE-51B2-B4EF-69DA-40039563616B}"/>
              </a:ext>
            </a:extLst>
          </p:cNvPr>
          <p:cNvCxnSpPr>
            <a:cxnSpLocks/>
            <a:stCxn id="21" idx="0"/>
          </p:cNvCxnSpPr>
          <p:nvPr userDrawn="1"/>
        </p:nvCxnSpPr>
        <p:spPr>
          <a:xfrm flipH="1">
            <a:off x="0" y="418025"/>
            <a:ext cx="5986462" cy="0"/>
          </a:xfrm>
          <a:prstGeom prst="line">
            <a:avLst/>
          </a:prstGeom>
          <a:ln cap="rnd">
            <a:solidFill>
              <a:schemeClr val="tx1">
                <a:alpha val="35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 Placeholder 34">
            <a:extLst>
              <a:ext uri="{FF2B5EF4-FFF2-40B4-BE49-F238E27FC236}">
                <a16:creationId xmlns:a16="http://schemas.microsoft.com/office/drawing/2014/main" id="{F2CEF646-F556-AC94-63B1-17EBDBD0942E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47547" y="1802349"/>
            <a:ext cx="2246066" cy="299429"/>
          </a:xfrm>
          <a:prstGeom prst="roundRect">
            <a:avLst/>
          </a:prstGeom>
          <a:solidFill>
            <a:schemeClr val="accent1"/>
          </a:solidFill>
        </p:spPr>
        <p:txBody>
          <a:bodyPr wrap="none" lIns="126000" tIns="54000" rIns="126000" bIns="54000">
            <a:sp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050" kern="1200" cap="none" baseline="0" dirty="0" smtClean="0">
                <a:solidFill>
                  <a:schemeClr val="tx1"/>
                </a:solidFill>
                <a:latin typeface="+mj-lt"/>
                <a:ea typeface="+mn-ea"/>
                <a:cs typeface="Rubik" panose="020B0604020202020204" charset="-79"/>
              </a:defRPr>
            </a:lvl1pPr>
            <a:lvl2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050" kern="1200" cap="none" baseline="0" dirty="0" smtClean="0">
                <a:solidFill>
                  <a:schemeClr val="tx1"/>
                </a:solidFill>
                <a:latin typeface="+mj-lt"/>
                <a:ea typeface="+mn-ea"/>
                <a:cs typeface="Rubik" panose="020B0604020202020204" charset="-79"/>
              </a:defRPr>
            </a:lvl2pPr>
            <a:lvl3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050" kern="1200" cap="none" baseline="0" dirty="0" smtClean="0">
                <a:solidFill>
                  <a:schemeClr val="tx1"/>
                </a:solidFill>
                <a:latin typeface="+mj-lt"/>
                <a:ea typeface="+mn-ea"/>
                <a:cs typeface="Rubik" panose="020B0604020202020204" charset="-79"/>
              </a:defRPr>
            </a:lvl3pPr>
            <a:lvl4pPr marL="0" indent="0">
              <a:lnSpc>
                <a:spcPct val="100000"/>
              </a:lnSpc>
              <a:spcAft>
                <a:spcPts val="0"/>
              </a:spcAft>
              <a:buNone/>
              <a:defRPr lang="en-US" sz="1050" kern="1200" cap="none" dirty="0" smtClean="0">
                <a:solidFill>
                  <a:schemeClr val="tx1"/>
                </a:solidFill>
                <a:latin typeface="+mj-lt"/>
                <a:ea typeface="+mn-ea"/>
                <a:cs typeface="Rubik" panose="020B0604020202020204" charset="-79"/>
              </a:defRPr>
            </a:lvl4pPr>
            <a:lvl5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050" kern="1200" cap="none" dirty="0" smtClean="0">
                <a:solidFill>
                  <a:schemeClr val="tx1"/>
                </a:solidFill>
                <a:latin typeface="+mj-lt"/>
                <a:ea typeface="+mn-ea"/>
                <a:cs typeface="Rubik" panose="020B0604020202020204" charset="-79"/>
              </a:defRPr>
            </a:lvl5pPr>
            <a:lvl6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050" kern="1200" cap="none" dirty="0" smtClean="0">
                <a:solidFill>
                  <a:schemeClr val="tx1"/>
                </a:solidFill>
                <a:latin typeface="+mj-lt"/>
                <a:ea typeface="+mn-ea"/>
                <a:cs typeface="Rubik" panose="020B0604020202020204" charset="-79"/>
              </a:defRPr>
            </a:lvl6pPr>
            <a:lvl7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050" i="0" kern="1200" cap="none" dirty="0" smtClean="0">
                <a:solidFill>
                  <a:schemeClr val="tx1"/>
                </a:solidFill>
                <a:latin typeface="+mj-lt"/>
                <a:ea typeface="+mn-ea"/>
                <a:cs typeface="Rubik" panose="020B0604020202020204" charset="-79"/>
              </a:defRPr>
            </a:lvl7pPr>
            <a:lvl8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050" kern="1200" cap="none" dirty="0" smtClean="0">
                <a:solidFill>
                  <a:schemeClr val="tx1"/>
                </a:solidFill>
                <a:latin typeface="+mj-lt"/>
                <a:ea typeface="+mn-ea"/>
                <a:cs typeface="Rubik" panose="020B0604020202020204" charset="-79"/>
              </a:defRPr>
            </a:lvl8pPr>
            <a:lvl9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pt-PT" sz="1050" kern="1200" cap="none" dirty="0">
                <a:solidFill>
                  <a:schemeClr val="tx1"/>
                </a:solidFill>
                <a:latin typeface="+mj-lt"/>
                <a:ea typeface="+mn-ea"/>
                <a:cs typeface="Rubik" panose="020B0604020202020204" charset="-79"/>
              </a:defRPr>
            </a:lvl9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</a:t>
            </a:r>
          </a:p>
        </p:txBody>
      </p:sp>
      <p:sp>
        <p:nvSpPr>
          <p:cNvPr id="35" name="Text Placeholder 34">
            <a:extLst>
              <a:ext uri="{FF2B5EF4-FFF2-40B4-BE49-F238E27FC236}">
                <a16:creationId xmlns:a16="http://schemas.microsoft.com/office/drawing/2014/main" id="{F133DB57-B7F7-2E5C-BAA7-77D353B36203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3264428" y="1935549"/>
            <a:ext cx="2749550" cy="2000197"/>
          </a:xfrm>
          <a:custGeom>
            <a:avLst/>
            <a:gdLst>
              <a:gd name="connsiteX0" fmla="*/ 63478 w 2749550"/>
              <a:gd name="connsiteY0" fmla="*/ 0 h 2000197"/>
              <a:gd name="connsiteX1" fmla="*/ 632826 w 2749550"/>
              <a:gd name="connsiteY1" fmla="*/ 0 h 2000197"/>
              <a:gd name="connsiteX2" fmla="*/ 1923879 w 2749550"/>
              <a:gd name="connsiteY2" fmla="*/ 0 h 2000197"/>
              <a:gd name="connsiteX3" fmla="*/ 2493227 w 2749550"/>
              <a:gd name="connsiteY3" fmla="*/ 0 h 2000197"/>
              <a:gd name="connsiteX4" fmla="*/ 2538170 w 2749550"/>
              <a:gd name="connsiteY4" fmla="*/ 17692 h 2000197"/>
              <a:gd name="connsiteX5" fmla="*/ 2731015 w 2749550"/>
              <a:gd name="connsiteY5" fmla="*/ 201745 h 2000197"/>
              <a:gd name="connsiteX6" fmla="*/ 2749550 w 2749550"/>
              <a:gd name="connsiteY6" fmla="*/ 244639 h 2000197"/>
              <a:gd name="connsiteX7" fmla="*/ 2749550 w 2749550"/>
              <a:gd name="connsiteY7" fmla="*/ 1939613 h 2000197"/>
              <a:gd name="connsiteX8" fmla="*/ 2686073 w 2749550"/>
              <a:gd name="connsiteY8" fmla="*/ 2000197 h 2000197"/>
              <a:gd name="connsiteX9" fmla="*/ 2116725 w 2749550"/>
              <a:gd name="connsiteY9" fmla="*/ 2000197 h 2000197"/>
              <a:gd name="connsiteX10" fmla="*/ 632826 w 2749550"/>
              <a:gd name="connsiteY10" fmla="*/ 2000197 h 2000197"/>
              <a:gd name="connsiteX11" fmla="*/ 63478 w 2749550"/>
              <a:gd name="connsiteY11" fmla="*/ 2000197 h 2000197"/>
              <a:gd name="connsiteX12" fmla="*/ 0 w 2749550"/>
              <a:gd name="connsiteY12" fmla="*/ 1939613 h 2000197"/>
              <a:gd name="connsiteX13" fmla="*/ 0 w 2749550"/>
              <a:gd name="connsiteY13" fmla="*/ 60584 h 2000197"/>
              <a:gd name="connsiteX14" fmla="*/ 63478 w 2749550"/>
              <a:gd name="connsiteY14" fmla="*/ 0 h 20001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749550" h="2000197">
                <a:moveTo>
                  <a:pt x="63478" y="0"/>
                </a:moveTo>
                <a:lnTo>
                  <a:pt x="632826" y="0"/>
                </a:lnTo>
                <a:lnTo>
                  <a:pt x="1923879" y="0"/>
                </a:lnTo>
                <a:lnTo>
                  <a:pt x="2493227" y="0"/>
                </a:lnTo>
                <a:cubicBezTo>
                  <a:pt x="2510113" y="0"/>
                  <a:pt x="2526237" y="6422"/>
                  <a:pt x="2538170" y="17692"/>
                </a:cubicBezTo>
                <a:lnTo>
                  <a:pt x="2731015" y="201745"/>
                </a:lnTo>
                <a:cubicBezTo>
                  <a:pt x="2742948" y="213135"/>
                  <a:pt x="2749550" y="228524"/>
                  <a:pt x="2749550" y="244639"/>
                </a:cubicBezTo>
                <a:lnTo>
                  <a:pt x="2749550" y="1939613"/>
                </a:lnTo>
                <a:cubicBezTo>
                  <a:pt x="2749550" y="1973056"/>
                  <a:pt x="2721112" y="2000197"/>
                  <a:pt x="2686073" y="2000197"/>
                </a:cubicBezTo>
                <a:lnTo>
                  <a:pt x="2116725" y="2000197"/>
                </a:lnTo>
                <a:lnTo>
                  <a:pt x="632826" y="2000197"/>
                </a:lnTo>
                <a:lnTo>
                  <a:pt x="63478" y="2000197"/>
                </a:lnTo>
                <a:cubicBezTo>
                  <a:pt x="28438" y="2000197"/>
                  <a:pt x="0" y="1973056"/>
                  <a:pt x="0" y="1939613"/>
                </a:cubicBezTo>
                <a:lnTo>
                  <a:pt x="0" y="60584"/>
                </a:lnTo>
                <a:cubicBezTo>
                  <a:pt x="0" y="27142"/>
                  <a:pt x="28438" y="0"/>
                  <a:pt x="63478" y="0"/>
                </a:cubicBezTo>
                <a:close/>
              </a:path>
            </a:pathLst>
          </a:custGeom>
          <a:solidFill>
            <a:srgbClr val="FFFFFF"/>
          </a:solidFill>
        </p:spPr>
        <p:txBody>
          <a:bodyPr wrap="square" lIns="180000" tIns="324000" rIns="180000">
            <a:noAutofit/>
          </a:bodyPr>
          <a:lstStyle>
            <a:lvl1pPr marL="0" indent="0">
              <a:lnSpc>
                <a:spcPct val="110000"/>
              </a:lnSpc>
              <a:spcAft>
                <a:spcPts val="800"/>
              </a:spcAft>
              <a:buFont typeface="Arial" panose="020B0604020202020204" pitchFamily="34" charset="0"/>
              <a:buNone/>
              <a:defRPr lang="en-US" sz="1000" kern="1200" dirty="0" smtClean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1pPr>
            <a:lvl2pPr marL="285750" indent="-285750" algn="l" defTabSz="914400" rtl="0" eaLnBrk="1" latinLnBrk="0" hangingPunct="1">
              <a:lnSpc>
                <a:spcPct val="110000"/>
              </a:lnSpc>
              <a:spcAft>
                <a:spcPts val="800"/>
              </a:spcAft>
              <a:buClr>
                <a:srgbClr val="3D4955"/>
              </a:buClr>
              <a:buSzPct val="125000"/>
              <a:buFont typeface="Arial" panose="020B0604020202020204" pitchFamily="34" charset="0"/>
              <a:buBlip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</a:buBlip>
              <a:defRPr lang="en-US" sz="1000" kern="1200" dirty="0" smtClean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2pPr>
            <a:lvl3pPr marL="285750" indent="-285750" algn="l" defTabSz="914400" rtl="0" eaLnBrk="1" latinLnBrk="0" hangingPunct="1">
              <a:lnSpc>
                <a:spcPct val="110000"/>
              </a:lnSpc>
              <a:spcAft>
                <a:spcPts val="800"/>
              </a:spcAft>
              <a:buClr>
                <a:srgbClr val="3D4955"/>
              </a:buClr>
              <a:buSzPct val="125000"/>
              <a:buFont typeface="Arial" panose="020B0604020202020204" pitchFamily="34" charset="0"/>
              <a:buBlip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</a:buBlip>
              <a:defRPr lang="en-US" sz="1000" kern="1200" dirty="0" smtClean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3pPr>
            <a:lvl4pPr marL="285750" indent="-285750" algn="l" defTabSz="914400" rtl="0" eaLnBrk="1" latinLnBrk="0" hangingPunct="1">
              <a:lnSpc>
                <a:spcPct val="110000"/>
              </a:lnSpc>
              <a:spcAft>
                <a:spcPts val="800"/>
              </a:spcAft>
              <a:buClr>
                <a:srgbClr val="3D4955"/>
              </a:buClr>
              <a:buSzPct val="125000"/>
              <a:buBlip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</a:buBlip>
              <a:defRPr lang="en-US" sz="1000" kern="1200" dirty="0" smtClean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4pPr>
            <a:lvl5pPr marL="285750" indent="-285750" algn="l" defTabSz="914400" rtl="0" eaLnBrk="1" latinLnBrk="0" hangingPunct="1">
              <a:lnSpc>
                <a:spcPct val="110000"/>
              </a:lnSpc>
              <a:spcAft>
                <a:spcPts val="800"/>
              </a:spcAft>
              <a:buClr>
                <a:srgbClr val="3D4955"/>
              </a:buClr>
              <a:buSzPct val="125000"/>
              <a:buFont typeface="Arial" panose="020B0604020202020204" pitchFamily="34" charset="0"/>
              <a:buBlip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</a:buBlip>
              <a:defRPr lang="en-US" sz="1000" kern="1200" dirty="0" smtClean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5pPr>
            <a:lvl6pPr marL="285750" indent="-285750" algn="l" defTabSz="914400" rtl="0" eaLnBrk="1" latinLnBrk="0" hangingPunct="1">
              <a:lnSpc>
                <a:spcPct val="110000"/>
              </a:lnSpc>
              <a:spcAft>
                <a:spcPts val="800"/>
              </a:spcAft>
              <a:buClr>
                <a:srgbClr val="3D4955"/>
              </a:buClr>
              <a:buSzPct val="125000"/>
              <a:buFont typeface="Arial" panose="020B0604020202020204" pitchFamily="34" charset="0"/>
              <a:buBlip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</a:buBlip>
              <a:defRPr lang="en-US" sz="1000" kern="1200" dirty="0" smtClean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6pPr>
            <a:lvl7pPr marL="285750" indent="-285750" algn="l" defTabSz="914400" rtl="0" eaLnBrk="1" latinLnBrk="0" hangingPunct="1">
              <a:lnSpc>
                <a:spcPct val="110000"/>
              </a:lnSpc>
              <a:spcAft>
                <a:spcPts val="800"/>
              </a:spcAft>
              <a:buClr>
                <a:srgbClr val="3D4955"/>
              </a:buClr>
              <a:buSzPct val="125000"/>
              <a:buFont typeface="Arial" panose="020B0604020202020204" pitchFamily="34" charset="0"/>
              <a:buBlip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</a:buBlip>
              <a:defRPr lang="en-US" sz="1000" kern="1200" dirty="0" smtClean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7pPr>
            <a:lvl8pPr marL="285750" indent="-285750" algn="l" defTabSz="914400" rtl="0" eaLnBrk="1" latinLnBrk="0" hangingPunct="1">
              <a:lnSpc>
                <a:spcPct val="110000"/>
              </a:lnSpc>
              <a:spcAft>
                <a:spcPts val="800"/>
              </a:spcAft>
              <a:buClr>
                <a:srgbClr val="3D4955"/>
              </a:buClr>
              <a:buSzPct val="125000"/>
              <a:buFont typeface="Arial" panose="020B0604020202020204" pitchFamily="34" charset="0"/>
              <a:buBlip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</a:buBlip>
              <a:defRPr lang="en-US" sz="1000" kern="1200" dirty="0" smtClean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8pPr>
            <a:lvl9pPr marL="285750" indent="-285750" algn="l" defTabSz="914400" rtl="0" eaLnBrk="1" latinLnBrk="0" hangingPunct="1">
              <a:lnSpc>
                <a:spcPct val="110000"/>
              </a:lnSpc>
              <a:spcAft>
                <a:spcPts val="800"/>
              </a:spcAft>
              <a:buClr>
                <a:srgbClr val="3D4955"/>
              </a:buClr>
              <a:buSzPct val="125000"/>
              <a:buFont typeface="Arial" panose="020B0604020202020204" pitchFamily="34" charset="0"/>
              <a:buBlip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</a:buBlip>
              <a:defRPr lang="pt-PT" sz="1000" kern="1200" dirty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9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</a:t>
            </a:r>
            <a:r>
              <a:rPr lang="en-US" dirty="0"/>
              <a:t> </a:t>
            </a:r>
            <a:r>
              <a:rPr lang="en-US" dirty="0" err="1"/>
              <a:t>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Maecenas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. 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</a:t>
            </a:r>
            <a:r>
              <a:rPr lang="en-US" dirty="0"/>
              <a:t> </a:t>
            </a:r>
            <a:r>
              <a:rPr lang="en-US" dirty="0" err="1"/>
              <a:t>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Maecenas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. </a:t>
            </a:r>
          </a:p>
          <a:p>
            <a:pPr lvl="1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</a:t>
            </a:r>
            <a:r>
              <a:rPr lang="en-US" dirty="0"/>
              <a:t> </a:t>
            </a:r>
            <a:r>
              <a:rPr lang="en-US" dirty="0" err="1"/>
              <a:t>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Maecenas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. </a:t>
            </a:r>
          </a:p>
        </p:txBody>
      </p:sp>
      <p:sp>
        <p:nvSpPr>
          <p:cNvPr id="36" name="Text Placeholder 34">
            <a:extLst>
              <a:ext uri="{FF2B5EF4-FFF2-40B4-BE49-F238E27FC236}">
                <a16:creationId xmlns:a16="http://schemas.microsoft.com/office/drawing/2014/main" id="{0C3BD018-36B5-1773-20EA-FA75F3F24E3B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456375" y="1802349"/>
            <a:ext cx="2246066" cy="299429"/>
          </a:xfrm>
          <a:prstGeom prst="roundRect">
            <a:avLst/>
          </a:prstGeom>
          <a:solidFill>
            <a:schemeClr val="accent1"/>
          </a:solidFill>
        </p:spPr>
        <p:txBody>
          <a:bodyPr wrap="none" lIns="126000" tIns="54000" rIns="126000" bIns="54000">
            <a:sp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050" kern="1200" cap="none" baseline="0" dirty="0" smtClean="0">
                <a:solidFill>
                  <a:schemeClr val="tx1"/>
                </a:solidFill>
                <a:latin typeface="+mj-lt"/>
                <a:ea typeface="+mn-ea"/>
                <a:cs typeface="Rubik" panose="020B0604020202020204" charset="-79"/>
              </a:defRPr>
            </a:lvl1pPr>
            <a:lvl2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050" kern="1200" cap="none" baseline="0" dirty="0" smtClean="0">
                <a:solidFill>
                  <a:schemeClr val="tx1"/>
                </a:solidFill>
                <a:latin typeface="+mj-lt"/>
                <a:ea typeface="+mn-ea"/>
                <a:cs typeface="Rubik" panose="020B0604020202020204" charset="-79"/>
              </a:defRPr>
            </a:lvl2pPr>
            <a:lvl3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050" kern="1200" cap="none" baseline="0" dirty="0" smtClean="0">
                <a:solidFill>
                  <a:schemeClr val="tx1"/>
                </a:solidFill>
                <a:latin typeface="+mj-lt"/>
                <a:ea typeface="+mn-ea"/>
                <a:cs typeface="Rubik" panose="020B0604020202020204" charset="-79"/>
              </a:defRPr>
            </a:lvl3pPr>
            <a:lvl4pPr marL="0" indent="0">
              <a:lnSpc>
                <a:spcPct val="100000"/>
              </a:lnSpc>
              <a:spcAft>
                <a:spcPts val="0"/>
              </a:spcAft>
              <a:buNone/>
              <a:defRPr lang="en-US" sz="1050" kern="1200" cap="none" dirty="0" smtClean="0">
                <a:solidFill>
                  <a:schemeClr val="tx1"/>
                </a:solidFill>
                <a:latin typeface="+mj-lt"/>
                <a:ea typeface="+mn-ea"/>
                <a:cs typeface="Rubik" panose="020B0604020202020204" charset="-79"/>
              </a:defRPr>
            </a:lvl4pPr>
            <a:lvl5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050" kern="1200" cap="none" dirty="0" smtClean="0">
                <a:solidFill>
                  <a:schemeClr val="tx1"/>
                </a:solidFill>
                <a:latin typeface="+mj-lt"/>
                <a:ea typeface="+mn-ea"/>
                <a:cs typeface="Rubik" panose="020B0604020202020204" charset="-79"/>
              </a:defRPr>
            </a:lvl5pPr>
            <a:lvl6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050" kern="1200" cap="none" dirty="0" smtClean="0">
                <a:solidFill>
                  <a:schemeClr val="tx1"/>
                </a:solidFill>
                <a:latin typeface="+mj-lt"/>
                <a:ea typeface="+mn-ea"/>
                <a:cs typeface="Rubik" panose="020B0604020202020204" charset="-79"/>
              </a:defRPr>
            </a:lvl6pPr>
            <a:lvl7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050" i="0" kern="1200" cap="none" dirty="0" smtClean="0">
                <a:solidFill>
                  <a:schemeClr val="tx1"/>
                </a:solidFill>
                <a:latin typeface="+mj-lt"/>
                <a:ea typeface="+mn-ea"/>
                <a:cs typeface="Rubik" panose="020B0604020202020204" charset="-79"/>
              </a:defRPr>
            </a:lvl7pPr>
            <a:lvl8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050" kern="1200" cap="none" dirty="0" smtClean="0">
                <a:solidFill>
                  <a:schemeClr val="tx1"/>
                </a:solidFill>
                <a:latin typeface="+mj-lt"/>
                <a:ea typeface="+mn-ea"/>
                <a:cs typeface="Rubik" panose="020B0604020202020204" charset="-79"/>
              </a:defRPr>
            </a:lvl8pPr>
            <a:lvl9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pt-PT" sz="1050" kern="1200" cap="none" dirty="0">
                <a:solidFill>
                  <a:schemeClr val="tx1"/>
                </a:solidFill>
                <a:latin typeface="+mj-lt"/>
                <a:ea typeface="+mn-ea"/>
                <a:cs typeface="Rubik" panose="020B0604020202020204" charset="-79"/>
              </a:defRPr>
            </a:lvl9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</a:t>
            </a:r>
          </a:p>
        </p:txBody>
      </p:sp>
      <p:sp>
        <p:nvSpPr>
          <p:cNvPr id="39" name="Text Placeholder 38">
            <a:extLst>
              <a:ext uri="{FF2B5EF4-FFF2-40B4-BE49-F238E27FC236}">
                <a16:creationId xmlns:a16="http://schemas.microsoft.com/office/drawing/2014/main" id="{237AEF47-E3C6-73EE-C2AB-E50FE26A7F22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173256" y="1935549"/>
            <a:ext cx="2749550" cy="2000197"/>
          </a:xfrm>
          <a:custGeom>
            <a:avLst/>
            <a:gdLst>
              <a:gd name="connsiteX0" fmla="*/ 63478 w 2749550"/>
              <a:gd name="connsiteY0" fmla="*/ 0 h 2000197"/>
              <a:gd name="connsiteX1" fmla="*/ 632826 w 2749550"/>
              <a:gd name="connsiteY1" fmla="*/ 0 h 2000197"/>
              <a:gd name="connsiteX2" fmla="*/ 1923879 w 2749550"/>
              <a:gd name="connsiteY2" fmla="*/ 0 h 2000197"/>
              <a:gd name="connsiteX3" fmla="*/ 2493227 w 2749550"/>
              <a:gd name="connsiteY3" fmla="*/ 0 h 2000197"/>
              <a:gd name="connsiteX4" fmla="*/ 2538170 w 2749550"/>
              <a:gd name="connsiteY4" fmla="*/ 17692 h 2000197"/>
              <a:gd name="connsiteX5" fmla="*/ 2731015 w 2749550"/>
              <a:gd name="connsiteY5" fmla="*/ 201745 h 2000197"/>
              <a:gd name="connsiteX6" fmla="*/ 2749550 w 2749550"/>
              <a:gd name="connsiteY6" fmla="*/ 244639 h 2000197"/>
              <a:gd name="connsiteX7" fmla="*/ 2749550 w 2749550"/>
              <a:gd name="connsiteY7" fmla="*/ 1939613 h 2000197"/>
              <a:gd name="connsiteX8" fmla="*/ 2686073 w 2749550"/>
              <a:gd name="connsiteY8" fmla="*/ 2000197 h 2000197"/>
              <a:gd name="connsiteX9" fmla="*/ 2116725 w 2749550"/>
              <a:gd name="connsiteY9" fmla="*/ 2000197 h 2000197"/>
              <a:gd name="connsiteX10" fmla="*/ 632826 w 2749550"/>
              <a:gd name="connsiteY10" fmla="*/ 2000197 h 2000197"/>
              <a:gd name="connsiteX11" fmla="*/ 63478 w 2749550"/>
              <a:gd name="connsiteY11" fmla="*/ 2000197 h 2000197"/>
              <a:gd name="connsiteX12" fmla="*/ 0 w 2749550"/>
              <a:gd name="connsiteY12" fmla="*/ 1939613 h 2000197"/>
              <a:gd name="connsiteX13" fmla="*/ 0 w 2749550"/>
              <a:gd name="connsiteY13" fmla="*/ 60584 h 2000197"/>
              <a:gd name="connsiteX14" fmla="*/ 63478 w 2749550"/>
              <a:gd name="connsiteY14" fmla="*/ 0 h 20001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749550" h="2000197">
                <a:moveTo>
                  <a:pt x="63478" y="0"/>
                </a:moveTo>
                <a:lnTo>
                  <a:pt x="632826" y="0"/>
                </a:lnTo>
                <a:lnTo>
                  <a:pt x="1923879" y="0"/>
                </a:lnTo>
                <a:lnTo>
                  <a:pt x="2493227" y="0"/>
                </a:lnTo>
                <a:cubicBezTo>
                  <a:pt x="2510113" y="0"/>
                  <a:pt x="2526237" y="6422"/>
                  <a:pt x="2538170" y="17692"/>
                </a:cubicBezTo>
                <a:lnTo>
                  <a:pt x="2731015" y="201745"/>
                </a:lnTo>
                <a:cubicBezTo>
                  <a:pt x="2742948" y="213135"/>
                  <a:pt x="2749550" y="228524"/>
                  <a:pt x="2749550" y="244639"/>
                </a:cubicBezTo>
                <a:lnTo>
                  <a:pt x="2749550" y="1939613"/>
                </a:lnTo>
                <a:cubicBezTo>
                  <a:pt x="2749550" y="1973056"/>
                  <a:pt x="2721112" y="2000197"/>
                  <a:pt x="2686073" y="2000197"/>
                </a:cubicBezTo>
                <a:lnTo>
                  <a:pt x="2116725" y="2000197"/>
                </a:lnTo>
                <a:lnTo>
                  <a:pt x="632826" y="2000197"/>
                </a:lnTo>
                <a:lnTo>
                  <a:pt x="63478" y="2000197"/>
                </a:lnTo>
                <a:cubicBezTo>
                  <a:pt x="28438" y="2000197"/>
                  <a:pt x="0" y="1973056"/>
                  <a:pt x="0" y="1939613"/>
                </a:cubicBezTo>
                <a:lnTo>
                  <a:pt x="0" y="60584"/>
                </a:lnTo>
                <a:cubicBezTo>
                  <a:pt x="0" y="27142"/>
                  <a:pt x="28438" y="0"/>
                  <a:pt x="63478" y="0"/>
                </a:cubicBezTo>
                <a:close/>
              </a:path>
            </a:pathLst>
          </a:custGeom>
          <a:solidFill>
            <a:srgbClr val="FFFFFF"/>
          </a:solidFill>
        </p:spPr>
        <p:txBody>
          <a:bodyPr wrap="square" lIns="180000" tIns="324000" rIns="180000">
            <a:noAutofit/>
          </a:bodyPr>
          <a:lstStyle>
            <a:lvl1pPr marL="0" indent="0">
              <a:lnSpc>
                <a:spcPct val="110000"/>
              </a:lnSpc>
              <a:spcAft>
                <a:spcPts val="800"/>
              </a:spcAft>
              <a:buFont typeface="Arial" panose="020B0604020202020204" pitchFamily="34" charset="0"/>
              <a:buNone/>
              <a:defRPr lang="en-US" sz="1000" kern="1200" dirty="0" smtClean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1pPr>
            <a:lvl2pPr marL="285750" indent="-285750" algn="l" defTabSz="914400" rtl="0" eaLnBrk="1" latinLnBrk="0" hangingPunct="1">
              <a:lnSpc>
                <a:spcPct val="110000"/>
              </a:lnSpc>
              <a:spcAft>
                <a:spcPts val="800"/>
              </a:spcAft>
              <a:buClr>
                <a:srgbClr val="3D4955"/>
              </a:buClr>
              <a:buSzPct val="125000"/>
              <a:buFont typeface="Arial" panose="020B0604020202020204" pitchFamily="34" charset="0"/>
              <a:buBlip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</a:buBlip>
              <a:defRPr lang="en-US" sz="1000" kern="1200" dirty="0" smtClean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2pPr>
            <a:lvl3pPr marL="285750" indent="-285750" algn="l" defTabSz="914400" rtl="0" eaLnBrk="1" latinLnBrk="0" hangingPunct="1">
              <a:lnSpc>
                <a:spcPct val="110000"/>
              </a:lnSpc>
              <a:spcAft>
                <a:spcPts val="800"/>
              </a:spcAft>
              <a:buClr>
                <a:srgbClr val="3D4955"/>
              </a:buClr>
              <a:buSzPct val="125000"/>
              <a:buFont typeface="Arial" panose="020B0604020202020204" pitchFamily="34" charset="0"/>
              <a:buBlip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</a:buBlip>
              <a:defRPr lang="en-US" sz="1000" kern="1200" dirty="0" smtClean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3pPr>
            <a:lvl4pPr marL="285750" indent="-285750" algn="l" defTabSz="914400" rtl="0" eaLnBrk="1" latinLnBrk="0" hangingPunct="1">
              <a:lnSpc>
                <a:spcPct val="110000"/>
              </a:lnSpc>
              <a:spcAft>
                <a:spcPts val="800"/>
              </a:spcAft>
              <a:buClr>
                <a:srgbClr val="3D4955"/>
              </a:buClr>
              <a:buSzPct val="125000"/>
              <a:buBlip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</a:buBlip>
              <a:defRPr lang="en-US" sz="1000" kern="1200" dirty="0" smtClean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4pPr>
            <a:lvl5pPr marL="285750" indent="-285750" algn="l" defTabSz="914400" rtl="0" eaLnBrk="1" latinLnBrk="0" hangingPunct="1">
              <a:lnSpc>
                <a:spcPct val="110000"/>
              </a:lnSpc>
              <a:spcAft>
                <a:spcPts val="800"/>
              </a:spcAft>
              <a:buClr>
                <a:srgbClr val="3D4955"/>
              </a:buClr>
              <a:buSzPct val="125000"/>
              <a:buFont typeface="Arial" panose="020B0604020202020204" pitchFamily="34" charset="0"/>
              <a:buBlip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</a:buBlip>
              <a:defRPr lang="en-US" sz="1000" kern="1200" dirty="0" smtClean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5pPr>
            <a:lvl6pPr marL="285750" indent="-285750" algn="l" defTabSz="914400" rtl="0" eaLnBrk="1" latinLnBrk="0" hangingPunct="1">
              <a:lnSpc>
                <a:spcPct val="110000"/>
              </a:lnSpc>
              <a:spcAft>
                <a:spcPts val="800"/>
              </a:spcAft>
              <a:buClr>
                <a:srgbClr val="3D4955"/>
              </a:buClr>
              <a:buSzPct val="125000"/>
              <a:buFont typeface="Arial" panose="020B0604020202020204" pitchFamily="34" charset="0"/>
              <a:buBlip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</a:buBlip>
              <a:defRPr lang="en-US" sz="1000" kern="1200" dirty="0" smtClean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6pPr>
            <a:lvl7pPr marL="285750" indent="-285750" algn="l" defTabSz="914400" rtl="0" eaLnBrk="1" latinLnBrk="0" hangingPunct="1">
              <a:lnSpc>
                <a:spcPct val="110000"/>
              </a:lnSpc>
              <a:spcAft>
                <a:spcPts val="800"/>
              </a:spcAft>
              <a:buClr>
                <a:srgbClr val="3D4955"/>
              </a:buClr>
              <a:buSzPct val="125000"/>
              <a:buFont typeface="Arial" panose="020B0604020202020204" pitchFamily="34" charset="0"/>
              <a:buBlip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</a:buBlip>
              <a:defRPr lang="en-US" sz="1000" kern="1200" dirty="0" smtClean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7pPr>
            <a:lvl8pPr marL="285750" indent="-285750" algn="l" defTabSz="914400" rtl="0" eaLnBrk="1" latinLnBrk="0" hangingPunct="1">
              <a:lnSpc>
                <a:spcPct val="110000"/>
              </a:lnSpc>
              <a:spcAft>
                <a:spcPts val="800"/>
              </a:spcAft>
              <a:buClr>
                <a:srgbClr val="3D4955"/>
              </a:buClr>
              <a:buSzPct val="125000"/>
              <a:buFont typeface="Arial" panose="020B0604020202020204" pitchFamily="34" charset="0"/>
              <a:buBlip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</a:buBlip>
              <a:defRPr lang="en-US" sz="1000" kern="1200" dirty="0" smtClean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8pPr>
            <a:lvl9pPr marL="285750" indent="-285750" algn="l" defTabSz="914400" rtl="0" eaLnBrk="1" latinLnBrk="0" hangingPunct="1">
              <a:lnSpc>
                <a:spcPct val="110000"/>
              </a:lnSpc>
              <a:spcAft>
                <a:spcPts val="800"/>
              </a:spcAft>
              <a:buClr>
                <a:srgbClr val="3D4955"/>
              </a:buClr>
              <a:buSzPct val="125000"/>
              <a:buFont typeface="Arial" panose="020B0604020202020204" pitchFamily="34" charset="0"/>
              <a:buBlip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</a:buBlip>
              <a:defRPr lang="pt-PT" sz="1000" kern="1200" dirty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9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</a:t>
            </a:r>
            <a:r>
              <a:rPr lang="en-US" dirty="0"/>
              <a:t> </a:t>
            </a:r>
            <a:r>
              <a:rPr lang="en-US" dirty="0" err="1"/>
              <a:t>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Maecenas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. 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</a:t>
            </a:r>
            <a:r>
              <a:rPr lang="en-US" dirty="0"/>
              <a:t> </a:t>
            </a:r>
            <a:r>
              <a:rPr lang="en-US" dirty="0" err="1"/>
              <a:t>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Maecenas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. </a:t>
            </a:r>
          </a:p>
          <a:p>
            <a:pPr lvl="1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</a:t>
            </a:r>
            <a:r>
              <a:rPr lang="en-US" dirty="0"/>
              <a:t> </a:t>
            </a:r>
            <a:r>
              <a:rPr lang="en-US" dirty="0" err="1"/>
              <a:t>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Maecenas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. </a:t>
            </a:r>
          </a:p>
        </p:txBody>
      </p:sp>
      <p:sp>
        <p:nvSpPr>
          <p:cNvPr id="40" name="Text Placeholder 34">
            <a:extLst>
              <a:ext uri="{FF2B5EF4-FFF2-40B4-BE49-F238E27FC236}">
                <a16:creationId xmlns:a16="http://schemas.microsoft.com/office/drawing/2014/main" id="{F312AB30-A780-D60D-8151-3608FA226649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6365203" y="1802349"/>
            <a:ext cx="2246066" cy="299429"/>
          </a:xfrm>
          <a:prstGeom prst="roundRect">
            <a:avLst/>
          </a:prstGeom>
          <a:solidFill>
            <a:schemeClr val="accent1"/>
          </a:solidFill>
        </p:spPr>
        <p:txBody>
          <a:bodyPr wrap="none" lIns="126000" tIns="54000" rIns="126000" bIns="54000">
            <a:sp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050" kern="1200" cap="none" baseline="0" dirty="0" smtClean="0">
                <a:solidFill>
                  <a:schemeClr val="tx1"/>
                </a:solidFill>
                <a:latin typeface="+mj-lt"/>
                <a:ea typeface="+mn-ea"/>
                <a:cs typeface="Rubik" panose="020B0604020202020204" charset="-79"/>
              </a:defRPr>
            </a:lvl1pPr>
            <a:lvl2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050" kern="1200" cap="none" baseline="0" dirty="0" smtClean="0">
                <a:solidFill>
                  <a:schemeClr val="tx1"/>
                </a:solidFill>
                <a:latin typeface="+mj-lt"/>
                <a:ea typeface="+mn-ea"/>
                <a:cs typeface="Rubik" panose="020B0604020202020204" charset="-79"/>
              </a:defRPr>
            </a:lvl2pPr>
            <a:lvl3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050" kern="1200" cap="none" baseline="0" dirty="0" smtClean="0">
                <a:solidFill>
                  <a:schemeClr val="tx1"/>
                </a:solidFill>
                <a:latin typeface="+mj-lt"/>
                <a:ea typeface="+mn-ea"/>
                <a:cs typeface="Rubik" panose="020B0604020202020204" charset="-79"/>
              </a:defRPr>
            </a:lvl3pPr>
            <a:lvl4pPr marL="0" indent="0">
              <a:lnSpc>
                <a:spcPct val="100000"/>
              </a:lnSpc>
              <a:spcAft>
                <a:spcPts val="0"/>
              </a:spcAft>
              <a:buNone/>
              <a:defRPr lang="en-US" sz="1050" kern="1200" cap="none" dirty="0" smtClean="0">
                <a:solidFill>
                  <a:schemeClr val="tx1"/>
                </a:solidFill>
                <a:latin typeface="+mj-lt"/>
                <a:ea typeface="+mn-ea"/>
                <a:cs typeface="Rubik" panose="020B0604020202020204" charset="-79"/>
              </a:defRPr>
            </a:lvl4pPr>
            <a:lvl5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050" kern="1200" cap="none" dirty="0" smtClean="0">
                <a:solidFill>
                  <a:schemeClr val="tx1"/>
                </a:solidFill>
                <a:latin typeface="+mj-lt"/>
                <a:ea typeface="+mn-ea"/>
                <a:cs typeface="Rubik" panose="020B0604020202020204" charset="-79"/>
              </a:defRPr>
            </a:lvl5pPr>
            <a:lvl6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050" kern="1200" cap="none" dirty="0" smtClean="0">
                <a:solidFill>
                  <a:schemeClr val="tx1"/>
                </a:solidFill>
                <a:latin typeface="+mj-lt"/>
                <a:ea typeface="+mn-ea"/>
                <a:cs typeface="Rubik" panose="020B0604020202020204" charset="-79"/>
              </a:defRPr>
            </a:lvl6pPr>
            <a:lvl7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050" i="0" kern="1200" cap="none" dirty="0" smtClean="0">
                <a:solidFill>
                  <a:schemeClr val="tx1"/>
                </a:solidFill>
                <a:latin typeface="+mj-lt"/>
                <a:ea typeface="+mn-ea"/>
                <a:cs typeface="Rubik" panose="020B0604020202020204" charset="-79"/>
              </a:defRPr>
            </a:lvl7pPr>
            <a:lvl8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050" kern="1200" cap="none" dirty="0" smtClean="0">
                <a:solidFill>
                  <a:schemeClr val="tx1"/>
                </a:solidFill>
                <a:latin typeface="+mj-lt"/>
                <a:ea typeface="+mn-ea"/>
                <a:cs typeface="Rubik" panose="020B0604020202020204" charset="-79"/>
              </a:defRPr>
            </a:lvl8pPr>
            <a:lvl9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pt-PT" sz="1050" kern="1200" cap="none" dirty="0">
                <a:solidFill>
                  <a:schemeClr val="tx1"/>
                </a:solidFill>
                <a:latin typeface="+mj-lt"/>
                <a:ea typeface="+mn-ea"/>
                <a:cs typeface="Rubik" panose="020B0604020202020204" charset="-79"/>
              </a:defRPr>
            </a:lvl9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</a:t>
            </a:r>
          </a:p>
        </p:txBody>
      </p:sp>
      <p:sp>
        <p:nvSpPr>
          <p:cNvPr id="43" name="Text Placeholder 42">
            <a:extLst>
              <a:ext uri="{FF2B5EF4-FFF2-40B4-BE49-F238E27FC236}">
                <a16:creationId xmlns:a16="http://schemas.microsoft.com/office/drawing/2014/main" id="{4FCAA69B-B2CA-D0AE-CB47-DE5253917F6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9090089" y="1935549"/>
            <a:ext cx="2749550" cy="2000197"/>
          </a:xfrm>
          <a:custGeom>
            <a:avLst/>
            <a:gdLst>
              <a:gd name="connsiteX0" fmla="*/ 63478 w 2749550"/>
              <a:gd name="connsiteY0" fmla="*/ 0 h 2000197"/>
              <a:gd name="connsiteX1" fmla="*/ 632826 w 2749550"/>
              <a:gd name="connsiteY1" fmla="*/ 0 h 2000197"/>
              <a:gd name="connsiteX2" fmla="*/ 1923879 w 2749550"/>
              <a:gd name="connsiteY2" fmla="*/ 0 h 2000197"/>
              <a:gd name="connsiteX3" fmla="*/ 2493227 w 2749550"/>
              <a:gd name="connsiteY3" fmla="*/ 0 h 2000197"/>
              <a:gd name="connsiteX4" fmla="*/ 2538170 w 2749550"/>
              <a:gd name="connsiteY4" fmla="*/ 17692 h 2000197"/>
              <a:gd name="connsiteX5" fmla="*/ 2731015 w 2749550"/>
              <a:gd name="connsiteY5" fmla="*/ 201745 h 2000197"/>
              <a:gd name="connsiteX6" fmla="*/ 2749550 w 2749550"/>
              <a:gd name="connsiteY6" fmla="*/ 244639 h 2000197"/>
              <a:gd name="connsiteX7" fmla="*/ 2749550 w 2749550"/>
              <a:gd name="connsiteY7" fmla="*/ 1939613 h 2000197"/>
              <a:gd name="connsiteX8" fmla="*/ 2686073 w 2749550"/>
              <a:gd name="connsiteY8" fmla="*/ 2000197 h 2000197"/>
              <a:gd name="connsiteX9" fmla="*/ 2116725 w 2749550"/>
              <a:gd name="connsiteY9" fmla="*/ 2000197 h 2000197"/>
              <a:gd name="connsiteX10" fmla="*/ 632826 w 2749550"/>
              <a:gd name="connsiteY10" fmla="*/ 2000197 h 2000197"/>
              <a:gd name="connsiteX11" fmla="*/ 63478 w 2749550"/>
              <a:gd name="connsiteY11" fmla="*/ 2000197 h 2000197"/>
              <a:gd name="connsiteX12" fmla="*/ 0 w 2749550"/>
              <a:gd name="connsiteY12" fmla="*/ 1939613 h 2000197"/>
              <a:gd name="connsiteX13" fmla="*/ 0 w 2749550"/>
              <a:gd name="connsiteY13" fmla="*/ 60584 h 2000197"/>
              <a:gd name="connsiteX14" fmla="*/ 63478 w 2749550"/>
              <a:gd name="connsiteY14" fmla="*/ 0 h 20001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749550" h="2000197">
                <a:moveTo>
                  <a:pt x="63478" y="0"/>
                </a:moveTo>
                <a:lnTo>
                  <a:pt x="632826" y="0"/>
                </a:lnTo>
                <a:lnTo>
                  <a:pt x="1923879" y="0"/>
                </a:lnTo>
                <a:lnTo>
                  <a:pt x="2493227" y="0"/>
                </a:lnTo>
                <a:cubicBezTo>
                  <a:pt x="2510113" y="0"/>
                  <a:pt x="2526237" y="6422"/>
                  <a:pt x="2538170" y="17692"/>
                </a:cubicBezTo>
                <a:lnTo>
                  <a:pt x="2731015" y="201745"/>
                </a:lnTo>
                <a:cubicBezTo>
                  <a:pt x="2742948" y="213135"/>
                  <a:pt x="2749550" y="228524"/>
                  <a:pt x="2749550" y="244639"/>
                </a:cubicBezTo>
                <a:lnTo>
                  <a:pt x="2749550" y="1939613"/>
                </a:lnTo>
                <a:cubicBezTo>
                  <a:pt x="2749550" y="1973056"/>
                  <a:pt x="2721112" y="2000197"/>
                  <a:pt x="2686073" y="2000197"/>
                </a:cubicBezTo>
                <a:lnTo>
                  <a:pt x="2116725" y="2000197"/>
                </a:lnTo>
                <a:lnTo>
                  <a:pt x="632826" y="2000197"/>
                </a:lnTo>
                <a:lnTo>
                  <a:pt x="63478" y="2000197"/>
                </a:lnTo>
                <a:cubicBezTo>
                  <a:pt x="28438" y="2000197"/>
                  <a:pt x="0" y="1973056"/>
                  <a:pt x="0" y="1939613"/>
                </a:cubicBezTo>
                <a:lnTo>
                  <a:pt x="0" y="60584"/>
                </a:lnTo>
                <a:cubicBezTo>
                  <a:pt x="0" y="27142"/>
                  <a:pt x="28438" y="0"/>
                  <a:pt x="63478" y="0"/>
                </a:cubicBezTo>
                <a:close/>
              </a:path>
            </a:pathLst>
          </a:custGeom>
          <a:solidFill>
            <a:srgbClr val="FFFFFF"/>
          </a:solidFill>
        </p:spPr>
        <p:txBody>
          <a:bodyPr wrap="square" lIns="180000" tIns="324000" rIns="180000">
            <a:noAutofit/>
          </a:bodyPr>
          <a:lstStyle>
            <a:lvl1pPr marL="0" indent="0">
              <a:lnSpc>
                <a:spcPct val="110000"/>
              </a:lnSpc>
              <a:spcAft>
                <a:spcPts val="800"/>
              </a:spcAft>
              <a:buFont typeface="Arial" panose="020B0604020202020204" pitchFamily="34" charset="0"/>
              <a:buNone/>
              <a:defRPr lang="en-US" sz="1000" kern="1200" dirty="0" smtClean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1pPr>
            <a:lvl2pPr marL="285750" indent="-285750" algn="l" defTabSz="914400" rtl="0" eaLnBrk="1" latinLnBrk="0" hangingPunct="1">
              <a:lnSpc>
                <a:spcPct val="110000"/>
              </a:lnSpc>
              <a:spcAft>
                <a:spcPts val="800"/>
              </a:spcAft>
              <a:buClr>
                <a:srgbClr val="3D4955"/>
              </a:buClr>
              <a:buSzPct val="125000"/>
              <a:buFont typeface="Arial" panose="020B0604020202020204" pitchFamily="34" charset="0"/>
              <a:buBlip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</a:buBlip>
              <a:defRPr lang="en-US" sz="1000" kern="1200" dirty="0" smtClean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2pPr>
            <a:lvl3pPr marL="285750" indent="-285750" algn="l" defTabSz="914400" rtl="0" eaLnBrk="1" latinLnBrk="0" hangingPunct="1">
              <a:lnSpc>
                <a:spcPct val="110000"/>
              </a:lnSpc>
              <a:spcAft>
                <a:spcPts val="800"/>
              </a:spcAft>
              <a:buClr>
                <a:srgbClr val="3D4955"/>
              </a:buClr>
              <a:buSzPct val="125000"/>
              <a:buFont typeface="Arial" panose="020B0604020202020204" pitchFamily="34" charset="0"/>
              <a:buBlip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</a:buBlip>
              <a:defRPr lang="en-US" sz="1000" kern="1200" dirty="0" smtClean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3pPr>
            <a:lvl4pPr marL="285750" indent="-285750" algn="l" defTabSz="914400" rtl="0" eaLnBrk="1" latinLnBrk="0" hangingPunct="1">
              <a:lnSpc>
                <a:spcPct val="110000"/>
              </a:lnSpc>
              <a:spcAft>
                <a:spcPts val="800"/>
              </a:spcAft>
              <a:buClr>
                <a:srgbClr val="3D4955"/>
              </a:buClr>
              <a:buSzPct val="125000"/>
              <a:buBlip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</a:buBlip>
              <a:defRPr lang="en-US" sz="1000" kern="1200" dirty="0" smtClean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4pPr>
            <a:lvl5pPr marL="285750" indent="-285750" algn="l" defTabSz="914400" rtl="0" eaLnBrk="1" latinLnBrk="0" hangingPunct="1">
              <a:lnSpc>
                <a:spcPct val="110000"/>
              </a:lnSpc>
              <a:spcAft>
                <a:spcPts val="800"/>
              </a:spcAft>
              <a:buClr>
                <a:srgbClr val="3D4955"/>
              </a:buClr>
              <a:buSzPct val="125000"/>
              <a:buFont typeface="Arial" panose="020B0604020202020204" pitchFamily="34" charset="0"/>
              <a:buBlip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</a:buBlip>
              <a:defRPr lang="en-US" sz="1000" kern="1200" dirty="0" smtClean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5pPr>
            <a:lvl6pPr marL="285750" indent="-285750" algn="l" defTabSz="914400" rtl="0" eaLnBrk="1" latinLnBrk="0" hangingPunct="1">
              <a:lnSpc>
                <a:spcPct val="110000"/>
              </a:lnSpc>
              <a:spcAft>
                <a:spcPts val="800"/>
              </a:spcAft>
              <a:buClr>
                <a:srgbClr val="3D4955"/>
              </a:buClr>
              <a:buSzPct val="125000"/>
              <a:buFont typeface="Arial" panose="020B0604020202020204" pitchFamily="34" charset="0"/>
              <a:buBlip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</a:buBlip>
              <a:defRPr lang="en-US" sz="1000" kern="1200" dirty="0" smtClean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6pPr>
            <a:lvl7pPr marL="285750" indent="-285750" algn="l" defTabSz="914400" rtl="0" eaLnBrk="1" latinLnBrk="0" hangingPunct="1">
              <a:lnSpc>
                <a:spcPct val="110000"/>
              </a:lnSpc>
              <a:spcAft>
                <a:spcPts val="800"/>
              </a:spcAft>
              <a:buClr>
                <a:srgbClr val="3D4955"/>
              </a:buClr>
              <a:buSzPct val="125000"/>
              <a:buFont typeface="Arial" panose="020B0604020202020204" pitchFamily="34" charset="0"/>
              <a:buBlip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</a:buBlip>
              <a:defRPr lang="en-US" sz="1000" kern="1200" dirty="0" smtClean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7pPr>
            <a:lvl8pPr marL="285750" indent="-285750" algn="l" defTabSz="914400" rtl="0" eaLnBrk="1" latinLnBrk="0" hangingPunct="1">
              <a:lnSpc>
                <a:spcPct val="110000"/>
              </a:lnSpc>
              <a:spcAft>
                <a:spcPts val="800"/>
              </a:spcAft>
              <a:buClr>
                <a:srgbClr val="3D4955"/>
              </a:buClr>
              <a:buSzPct val="125000"/>
              <a:buFont typeface="Arial" panose="020B0604020202020204" pitchFamily="34" charset="0"/>
              <a:buBlip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</a:buBlip>
              <a:defRPr lang="en-US" sz="1000" kern="1200" dirty="0" smtClean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8pPr>
            <a:lvl9pPr marL="285750" indent="-285750" algn="l" defTabSz="914400" rtl="0" eaLnBrk="1" latinLnBrk="0" hangingPunct="1">
              <a:lnSpc>
                <a:spcPct val="110000"/>
              </a:lnSpc>
              <a:spcAft>
                <a:spcPts val="800"/>
              </a:spcAft>
              <a:buClr>
                <a:srgbClr val="3D4955"/>
              </a:buClr>
              <a:buSzPct val="125000"/>
              <a:buFont typeface="Arial" panose="020B0604020202020204" pitchFamily="34" charset="0"/>
              <a:buBlip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</a:buBlip>
              <a:defRPr lang="pt-PT" sz="1000" kern="1200" dirty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9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</a:t>
            </a:r>
            <a:r>
              <a:rPr lang="en-US" dirty="0"/>
              <a:t> </a:t>
            </a:r>
            <a:r>
              <a:rPr lang="en-US" dirty="0" err="1"/>
              <a:t>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Maecenas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. 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</a:t>
            </a:r>
            <a:r>
              <a:rPr lang="en-US" dirty="0"/>
              <a:t> </a:t>
            </a:r>
            <a:r>
              <a:rPr lang="en-US" dirty="0" err="1"/>
              <a:t>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Maecenas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. </a:t>
            </a:r>
          </a:p>
          <a:p>
            <a:pPr lvl="1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</a:t>
            </a:r>
            <a:r>
              <a:rPr lang="en-US" dirty="0"/>
              <a:t> </a:t>
            </a:r>
            <a:r>
              <a:rPr lang="en-US" dirty="0" err="1"/>
              <a:t>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Maecenas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. </a:t>
            </a:r>
          </a:p>
        </p:txBody>
      </p:sp>
      <p:sp>
        <p:nvSpPr>
          <p:cNvPr id="44" name="Text Placeholder 34">
            <a:extLst>
              <a:ext uri="{FF2B5EF4-FFF2-40B4-BE49-F238E27FC236}">
                <a16:creationId xmlns:a16="http://schemas.microsoft.com/office/drawing/2014/main" id="{207A66C2-80CA-CF49-DC12-487286D00D0C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9282036" y="1802349"/>
            <a:ext cx="2246066" cy="299429"/>
          </a:xfrm>
          <a:prstGeom prst="roundRect">
            <a:avLst/>
          </a:prstGeom>
          <a:solidFill>
            <a:schemeClr val="accent1"/>
          </a:solidFill>
        </p:spPr>
        <p:txBody>
          <a:bodyPr wrap="none" lIns="126000" tIns="54000" rIns="126000" bIns="54000">
            <a:sp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050" kern="1200" cap="none" baseline="0" dirty="0" smtClean="0">
                <a:solidFill>
                  <a:schemeClr val="tx1"/>
                </a:solidFill>
                <a:latin typeface="+mj-lt"/>
                <a:ea typeface="+mn-ea"/>
                <a:cs typeface="Rubik" panose="020B0604020202020204" charset="-79"/>
              </a:defRPr>
            </a:lvl1pPr>
            <a:lvl2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050" kern="1200" cap="none" baseline="0" dirty="0" smtClean="0">
                <a:solidFill>
                  <a:schemeClr val="tx1"/>
                </a:solidFill>
                <a:latin typeface="+mj-lt"/>
                <a:ea typeface="+mn-ea"/>
                <a:cs typeface="Rubik" panose="020B0604020202020204" charset="-79"/>
              </a:defRPr>
            </a:lvl2pPr>
            <a:lvl3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050" kern="1200" cap="none" baseline="0" dirty="0" smtClean="0">
                <a:solidFill>
                  <a:schemeClr val="tx1"/>
                </a:solidFill>
                <a:latin typeface="+mj-lt"/>
                <a:ea typeface="+mn-ea"/>
                <a:cs typeface="Rubik" panose="020B0604020202020204" charset="-79"/>
              </a:defRPr>
            </a:lvl3pPr>
            <a:lvl4pPr marL="0" indent="0">
              <a:lnSpc>
                <a:spcPct val="100000"/>
              </a:lnSpc>
              <a:spcAft>
                <a:spcPts val="0"/>
              </a:spcAft>
              <a:buNone/>
              <a:defRPr lang="en-US" sz="1050" kern="1200" cap="none" dirty="0" smtClean="0">
                <a:solidFill>
                  <a:schemeClr val="tx1"/>
                </a:solidFill>
                <a:latin typeface="+mj-lt"/>
                <a:ea typeface="+mn-ea"/>
                <a:cs typeface="Rubik" panose="020B0604020202020204" charset="-79"/>
              </a:defRPr>
            </a:lvl4pPr>
            <a:lvl5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050" kern="1200" cap="none" dirty="0" smtClean="0">
                <a:solidFill>
                  <a:schemeClr val="tx1"/>
                </a:solidFill>
                <a:latin typeface="+mj-lt"/>
                <a:ea typeface="+mn-ea"/>
                <a:cs typeface="Rubik" panose="020B0604020202020204" charset="-79"/>
              </a:defRPr>
            </a:lvl5pPr>
            <a:lvl6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050" kern="1200" cap="none" dirty="0" smtClean="0">
                <a:solidFill>
                  <a:schemeClr val="tx1"/>
                </a:solidFill>
                <a:latin typeface="+mj-lt"/>
                <a:ea typeface="+mn-ea"/>
                <a:cs typeface="Rubik" panose="020B0604020202020204" charset="-79"/>
              </a:defRPr>
            </a:lvl6pPr>
            <a:lvl7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050" i="0" kern="1200" cap="none" dirty="0" smtClean="0">
                <a:solidFill>
                  <a:schemeClr val="tx1"/>
                </a:solidFill>
                <a:latin typeface="+mj-lt"/>
                <a:ea typeface="+mn-ea"/>
                <a:cs typeface="Rubik" panose="020B0604020202020204" charset="-79"/>
              </a:defRPr>
            </a:lvl7pPr>
            <a:lvl8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050" kern="1200" cap="none" dirty="0" smtClean="0">
                <a:solidFill>
                  <a:schemeClr val="tx1"/>
                </a:solidFill>
                <a:latin typeface="+mj-lt"/>
                <a:ea typeface="+mn-ea"/>
                <a:cs typeface="Rubik" panose="020B0604020202020204" charset="-79"/>
              </a:defRPr>
            </a:lvl8pPr>
            <a:lvl9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pt-PT" sz="1050" kern="1200" cap="none" dirty="0">
                <a:solidFill>
                  <a:schemeClr val="tx1"/>
                </a:solidFill>
                <a:latin typeface="+mj-lt"/>
                <a:ea typeface="+mn-ea"/>
                <a:cs typeface="Rubik" panose="020B0604020202020204" charset="-79"/>
              </a:defRPr>
            </a:lvl9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</a:t>
            </a:r>
          </a:p>
        </p:txBody>
      </p:sp>
      <p:sp>
        <p:nvSpPr>
          <p:cNvPr id="63" name="Text Placeholder 62">
            <a:extLst>
              <a:ext uri="{FF2B5EF4-FFF2-40B4-BE49-F238E27FC236}">
                <a16:creationId xmlns:a16="http://schemas.microsoft.com/office/drawing/2014/main" id="{CE8D8854-842C-AAC8-A02B-7B500A8EAA41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355600" y="4239885"/>
            <a:ext cx="2749550" cy="2000197"/>
          </a:xfrm>
          <a:custGeom>
            <a:avLst/>
            <a:gdLst>
              <a:gd name="connsiteX0" fmla="*/ 63478 w 2749550"/>
              <a:gd name="connsiteY0" fmla="*/ 0 h 2000197"/>
              <a:gd name="connsiteX1" fmla="*/ 632826 w 2749550"/>
              <a:gd name="connsiteY1" fmla="*/ 0 h 2000197"/>
              <a:gd name="connsiteX2" fmla="*/ 1923879 w 2749550"/>
              <a:gd name="connsiteY2" fmla="*/ 0 h 2000197"/>
              <a:gd name="connsiteX3" fmla="*/ 2493227 w 2749550"/>
              <a:gd name="connsiteY3" fmla="*/ 0 h 2000197"/>
              <a:gd name="connsiteX4" fmla="*/ 2538170 w 2749550"/>
              <a:gd name="connsiteY4" fmla="*/ 17692 h 2000197"/>
              <a:gd name="connsiteX5" fmla="*/ 2731015 w 2749550"/>
              <a:gd name="connsiteY5" fmla="*/ 201745 h 2000197"/>
              <a:gd name="connsiteX6" fmla="*/ 2749550 w 2749550"/>
              <a:gd name="connsiteY6" fmla="*/ 244639 h 2000197"/>
              <a:gd name="connsiteX7" fmla="*/ 2749550 w 2749550"/>
              <a:gd name="connsiteY7" fmla="*/ 1939613 h 2000197"/>
              <a:gd name="connsiteX8" fmla="*/ 2686073 w 2749550"/>
              <a:gd name="connsiteY8" fmla="*/ 2000197 h 2000197"/>
              <a:gd name="connsiteX9" fmla="*/ 2116725 w 2749550"/>
              <a:gd name="connsiteY9" fmla="*/ 2000197 h 2000197"/>
              <a:gd name="connsiteX10" fmla="*/ 632826 w 2749550"/>
              <a:gd name="connsiteY10" fmla="*/ 2000197 h 2000197"/>
              <a:gd name="connsiteX11" fmla="*/ 63478 w 2749550"/>
              <a:gd name="connsiteY11" fmla="*/ 2000197 h 2000197"/>
              <a:gd name="connsiteX12" fmla="*/ 0 w 2749550"/>
              <a:gd name="connsiteY12" fmla="*/ 1939613 h 2000197"/>
              <a:gd name="connsiteX13" fmla="*/ 0 w 2749550"/>
              <a:gd name="connsiteY13" fmla="*/ 60584 h 2000197"/>
              <a:gd name="connsiteX14" fmla="*/ 63478 w 2749550"/>
              <a:gd name="connsiteY14" fmla="*/ 0 h 20001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749550" h="2000197">
                <a:moveTo>
                  <a:pt x="63478" y="0"/>
                </a:moveTo>
                <a:lnTo>
                  <a:pt x="632826" y="0"/>
                </a:lnTo>
                <a:lnTo>
                  <a:pt x="1923879" y="0"/>
                </a:lnTo>
                <a:lnTo>
                  <a:pt x="2493227" y="0"/>
                </a:lnTo>
                <a:cubicBezTo>
                  <a:pt x="2510113" y="0"/>
                  <a:pt x="2526237" y="6422"/>
                  <a:pt x="2538170" y="17692"/>
                </a:cubicBezTo>
                <a:lnTo>
                  <a:pt x="2731015" y="201745"/>
                </a:lnTo>
                <a:cubicBezTo>
                  <a:pt x="2742948" y="213135"/>
                  <a:pt x="2749550" y="228524"/>
                  <a:pt x="2749550" y="244639"/>
                </a:cubicBezTo>
                <a:lnTo>
                  <a:pt x="2749550" y="1939613"/>
                </a:lnTo>
                <a:cubicBezTo>
                  <a:pt x="2749550" y="1973056"/>
                  <a:pt x="2721112" y="2000197"/>
                  <a:pt x="2686073" y="2000197"/>
                </a:cubicBezTo>
                <a:lnTo>
                  <a:pt x="2116725" y="2000197"/>
                </a:lnTo>
                <a:lnTo>
                  <a:pt x="632826" y="2000197"/>
                </a:lnTo>
                <a:lnTo>
                  <a:pt x="63478" y="2000197"/>
                </a:lnTo>
                <a:cubicBezTo>
                  <a:pt x="28438" y="2000197"/>
                  <a:pt x="0" y="1973056"/>
                  <a:pt x="0" y="1939613"/>
                </a:cubicBezTo>
                <a:lnTo>
                  <a:pt x="0" y="60584"/>
                </a:lnTo>
                <a:cubicBezTo>
                  <a:pt x="0" y="27142"/>
                  <a:pt x="28438" y="0"/>
                  <a:pt x="63478" y="0"/>
                </a:cubicBezTo>
                <a:close/>
              </a:path>
            </a:pathLst>
          </a:custGeom>
          <a:solidFill>
            <a:srgbClr val="FFFFFF"/>
          </a:solidFill>
        </p:spPr>
        <p:txBody>
          <a:bodyPr wrap="square" lIns="180000" tIns="324000" rIns="180000">
            <a:noAutofit/>
          </a:bodyPr>
          <a:lstStyle>
            <a:lvl1pPr marL="0" indent="0">
              <a:lnSpc>
                <a:spcPct val="110000"/>
              </a:lnSpc>
              <a:spcAft>
                <a:spcPts val="800"/>
              </a:spcAft>
              <a:buFont typeface="Arial" panose="020B0604020202020204" pitchFamily="34" charset="0"/>
              <a:buNone/>
              <a:defRPr lang="en-US" sz="1000" kern="1200" dirty="0" smtClean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1pPr>
            <a:lvl2pPr marL="285750" indent="-285750" algn="l" defTabSz="914400" rtl="0" eaLnBrk="1" latinLnBrk="0" hangingPunct="1">
              <a:lnSpc>
                <a:spcPct val="110000"/>
              </a:lnSpc>
              <a:spcAft>
                <a:spcPts val="800"/>
              </a:spcAft>
              <a:buClr>
                <a:srgbClr val="3D4955"/>
              </a:buClr>
              <a:buSzPct val="125000"/>
              <a:buFont typeface="Arial" panose="020B0604020202020204" pitchFamily="34" charset="0"/>
              <a:buBlip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</a:buBlip>
              <a:defRPr lang="en-US" sz="1000" kern="1200" dirty="0" smtClean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2pPr>
            <a:lvl3pPr marL="285750" indent="-285750" algn="l" defTabSz="914400" rtl="0" eaLnBrk="1" latinLnBrk="0" hangingPunct="1">
              <a:lnSpc>
                <a:spcPct val="110000"/>
              </a:lnSpc>
              <a:spcAft>
                <a:spcPts val="800"/>
              </a:spcAft>
              <a:buClr>
                <a:srgbClr val="3D4955"/>
              </a:buClr>
              <a:buSzPct val="125000"/>
              <a:buFont typeface="Arial" panose="020B0604020202020204" pitchFamily="34" charset="0"/>
              <a:buBlip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</a:buBlip>
              <a:defRPr lang="en-US" sz="1000" kern="1200" dirty="0" smtClean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3pPr>
            <a:lvl4pPr marL="285750" indent="-285750" algn="l" defTabSz="914400" rtl="0" eaLnBrk="1" latinLnBrk="0" hangingPunct="1">
              <a:lnSpc>
                <a:spcPct val="110000"/>
              </a:lnSpc>
              <a:spcAft>
                <a:spcPts val="800"/>
              </a:spcAft>
              <a:buClr>
                <a:srgbClr val="3D4955"/>
              </a:buClr>
              <a:buSzPct val="125000"/>
              <a:buBlip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</a:buBlip>
              <a:defRPr lang="en-US" sz="1000" kern="1200" dirty="0" smtClean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4pPr>
            <a:lvl5pPr marL="285750" indent="-285750" algn="l" defTabSz="914400" rtl="0" eaLnBrk="1" latinLnBrk="0" hangingPunct="1">
              <a:lnSpc>
                <a:spcPct val="110000"/>
              </a:lnSpc>
              <a:spcAft>
                <a:spcPts val="800"/>
              </a:spcAft>
              <a:buClr>
                <a:srgbClr val="3D4955"/>
              </a:buClr>
              <a:buSzPct val="125000"/>
              <a:buFont typeface="Arial" panose="020B0604020202020204" pitchFamily="34" charset="0"/>
              <a:buBlip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</a:buBlip>
              <a:defRPr lang="en-US" sz="1000" kern="1200" dirty="0" smtClean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5pPr>
            <a:lvl6pPr marL="285750" indent="-285750" algn="l" defTabSz="914400" rtl="0" eaLnBrk="1" latinLnBrk="0" hangingPunct="1">
              <a:lnSpc>
                <a:spcPct val="110000"/>
              </a:lnSpc>
              <a:spcAft>
                <a:spcPts val="800"/>
              </a:spcAft>
              <a:buClr>
                <a:srgbClr val="3D4955"/>
              </a:buClr>
              <a:buSzPct val="125000"/>
              <a:buFont typeface="Arial" panose="020B0604020202020204" pitchFamily="34" charset="0"/>
              <a:buBlip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</a:buBlip>
              <a:defRPr lang="en-US" sz="1000" kern="1200" dirty="0" smtClean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6pPr>
            <a:lvl7pPr marL="285750" indent="-285750" algn="l" defTabSz="914400" rtl="0" eaLnBrk="1" latinLnBrk="0" hangingPunct="1">
              <a:lnSpc>
                <a:spcPct val="110000"/>
              </a:lnSpc>
              <a:spcAft>
                <a:spcPts val="800"/>
              </a:spcAft>
              <a:buClr>
                <a:srgbClr val="3D4955"/>
              </a:buClr>
              <a:buSzPct val="125000"/>
              <a:buFont typeface="Arial" panose="020B0604020202020204" pitchFamily="34" charset="0"/>
              <a:buBlip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</a:buBlip>
              <a:defRPr lang="en-US" sz="1000" kern="1200" dirty="0" smtClean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7pPr>
            <a:lvl8pPr marL="285750" indent="-285750" algn="l" defTabSz="914400" rtl="0" eaLnBrk="1" latinLnBrk="0" hangingPunct="1">
              <a:lnSpc>
                <a:spcPct val="110000"/>
              </a:lnSpc>
              <a:spcAft>
                <a:spcPts val="800"/>
              </a:spcAft>
              <a:buClr>
                <a:srgbClr val="3D4955"/>
              </a:buClr>
              <a:buSzPct val="125000"/>
              <a:buFont typeface="Arial" panose="020B0604020202020204" pitchFamily="34" charset="0"/>
              <a:buBlip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</a:buBlip>
              <a:defRPr lang="en-US" sz="1000" kern="1200" dirty="0" smtClean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8pPr>
            <a:lvl9pPr marL="285750" indent="-285750" algn="l" defTabSz="914400" rtl="0" eaLnBrk="1" latinLnBrk="0" hangingPunct="1">
              <a:lnSpc>
                <a:spcPct val="110000"/>
              </a:lnSpc>
              <a:spcAft>
                <a:spcPts val="800"/>
              </a:spcAft>
              <a:buClr>
                <a:srgbClr val="3D4955"/>
              </a:buClr>
              <a:buSzPct val="125000"/>
              <a:buFont typeface="Arial" panose="020B0604020202020204" pitchFamily="34" charset="0"/>
              <a:buBlip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</a:buBlip>
              <a:defRPr lang="pt-PT" sz="1000" kern="1200" dirty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9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</a:t>
            </a:r>
            <a:r>
              <a:rPr lang="en-US" dirty="0"/>
              <a:t> </a:t>
            </a:r>
            <a:r>
              <a:rPr lang="en-US" dirty="0" err="1"/>
              <a:t>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Maecenas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. 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</a:t>
            </a:r>
            <a:r>
              <a:rPr lang="en-US" dirty="0"/>
              <a:t> </a:t>
            </a:r>
            <a:r>
              <a:rPr lang="en-US" dirty="0" err="1"/>
              <a:t>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Maecenas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. </a:t>
            </a:r>
          </a:p>
          <a:p>
            <a:pPr lvl="1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</a:t>
            </a:r>
            <a:r>
              <a:rPr lang="en-US" dirty="0"/>
              <a:t> </a:t>
            </a:r>
            <a:r>
              <a:rPr lang="en-US" dirty="0" err="1"/>
              <a:t>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Maecenas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. </a:t>
            </a:r>
          </a:p>
        </p:txBody>
      </p:sp>
      <p:sp>
        <p:nvSpPr>
          <p:cNvPr id="64" name="Text Placeholder 34">
            <a:extLst>
              <a:ext uri="{FF2B5EF4-FFF2-40B4-BE49-F238E27FC236}">
                <a16:creationId xmlns:a16="http://schemas.microsoft.com/office/drawing/2014/main" id="{8104D762-3B62-2E0F-6C32-BA8F41F026E0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547547" y="4106685"/>
            <a:ext cx="2246066" cy="299429"/>
          </a:xfrm>
          <a:prstGeom prst="roundRect">
            <a:avLst/>
          </a:prstGeom>
          <a:solidFill>
            <a:schemeClr val="accent1"/>
          </a:solidFill>
        </p:spPr>
        <p:txBody>
          <a:bodyPr wrap="none" lIns="126000" tIns="54000" rIns="126000" bIns="54000">
            <a:sp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050" kern="1200" cap="none" baseline="0" dirty="0" smtClean="0">
                <a:solidFill>
                  <a:schemeClr val="tx1"/>
                </a:solidFill>
                <a:latin typeface="+mj-lt"/>
                <a:ea typeface="+mn-ea"/>
                <a:cs typeface="Rubik" panose="020B0604020202020204" charset="-79"/>
              </a:defRPr>
            </a:lvl1pPr>
            <a:lvl2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050" kern="1200" cap="none" baseline="0" dirty="0" smtClean="0">
                <a:solidFill>
                  <a:schemeClr val="tx1"/>
                </a:solidFill>
                <a:latin typeface="+mj-lt"/>
                <a:ea typeface="+mn-ea"/>
                <a:cs typeface="Rubik" panose="020B0604020202020204" charset="-79"/>
              </a:defRPr>
            </a:lvl2pPr>
            <a:lvl3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050" kern="1200" cap="none" baseline="0" dirty="0" smtClean="0">
                <a:solidFill>
                  <a:schemeClr val="tx1"/>
                </a:solidFill>
                <a:latin typeface="+mj-lt"/>
                <a:ea typeface="+mn-ea"/>
                <a:cs typeface="Rubik" panose="020B0604020202020204" charset="-79"/>
              </a:defRPr>
            </a:lvl3pPr>
            <a:lvl4pPr marL="0" indent="0">
              <a:lnSpc>
                <a:spcPct val="100000"/>
              </a:lnSpc>
              <a:spcAft>
                <a:spcPts val="0"/>
              </a:spcAft>
              <a:buNone/>
              <a:defRPr lang="en-US" sz="1050" kern="1200" cap="none" dirty="0" smtClean="0">
                <a:solidFill>
                  <a:schemeClr val="tx1"/>
                </a:solidFill>
                <a:latin typeface="+mj-lt"/>
                <a:ea typeface="+mn-ea"/>
                <a:cs typeface="Rubik" panose="020B0604020202020204" charset="-79"/>
              </a:defRPr>
            </a:lvl4pPr>
            <a:lvl5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050" kern="1200" cap="none" dirty="0" smtClean="0">
                <a:solidFill>
                  <a:schemeClr val="tx1"/>
                </a:solidFill>
                <a:latin typeface="+mj-lt"/>
                <a:ea typeface="+mn-ea"/>
                <a:cs typeface="Rubik" panose="020B0604020202020204" charset="-79"/>
              </a:defRPr>
            </a:lvl5pPr>
            <a:lvl6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050" kern="1200" cap="none" dirty="0" smtClean="0">
                <a:solidFill>
                  <a:schemeClr val="tx1"/>
                </a:solidFill>
                <a:latin typeface="+mj-lt"/>
                <a:ea typeface="+mn-ea"/>
                <a:cs typeface="Rubik" panose="020B0604020202020204" charset="-79"/>
              </a:defRPr>
            </a:lvl6pPr>
            <a:lvl7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050" i="0" kern="1200" cap="none" dirty="0" smtClean="0">
                <a:solidFill>
                  <a:schemeClr val="tx1"/>
                </a:solidFill>
                <a:latin typeface="+mj-lt"/>
                <a:ea typeface="+mn-ea"/>
                <a:cs typeface="Rubik" panose="020B0604020202020204" charset="-79"/>
              </a:defRPr>
            </a:lvl7pPr>
            <a:lvl8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050" kern="1200" cap="none" dirty="0" smtClean="0">
                <a:solidFill>
                  <a:schemeClr val="tx1"/>
                </a:solidFill>
                <a:latin typeface="+mj-lt"/>
                <a:ea typeface="+mn-ea"/>
                <a:cs typeface="Rubik" panose="020B0604020202020204" charset="-79"/>
              </a:defRPr>
            </a:lvl8pPr>
            <a:lvl9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pt-PT" sz="1050" kern="1200" cap="none" dirty="0">
                <a:solidFill>
                  <a:schemeClr val="tx1"/>
                </a:solidFill>
                <a:latin typeface="+mj-lt"/>
                <a:ea typeface="+mn-ea"/>
                <a:cs typeface="Rubik" panose="020B0604020202020204" charset="-79"/>
              </a:defRPr>
            </a:lvl9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</a:t>
            </a:r>
          </a:p>
        </p:txBody>
      </p:sp>
      <p:sp>
        <p:nvSpPr>
          <p:cNvPr id="65" name="Text Placeholder 64">
            <a:extLst>
              <a:ext uri="{FF2B5EF4-FFF2-40B4-BE49-F238E27FC236}">
                <a16:creationId xmlns:a16="http://schemas.microsoft.com/office/drawing/2014/main" id="{791E1E7D-9D5F-8745-692F-8DC61888191D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3264428" y="4239885"/>
            <a:ext cx="2749550" cy="2000197"/>
          </a:xfrm>
          <a:custGeom>
            <a:avLst/>
            <a:gdLst>
              <a:gd name="connsiteX0" fmla="*/ 63478 w 2749550"/>
              <a:gd name="connsiteY0" fmla="*/ 0 h 2000197"/>
              <a:gd name="connsiteX1" fmla="*/ 632826 w 2749550"/>
              <a:gd name="connsiteY1" fmla="*/ 0 h 2000197"/>
              <a:gd name="connsiteX2" fmla="*/ 1923879 w 2749550"/>
              <a:gd name="connsiteY2" fmla="*/ 0 h 2000197"/>
              <a:gd name="connsiteX3" fmla="*/ 2493227 w 2749550"/>
              <a:gd name="connsiteY3" fmla="*/ 0 h 2000197"/>
              <a:gd name="connsiteX4" fmla="*/ 2538170 w 2749550"/>
              <a:gd name="connsiteY4" fmla="*/ 17692 h 2000197"/>
              <a:gd name="connsiteX5" fmla="*/ 2731015 w 2749550"/>
              <a:gd name="connsiteY5" fmla="*/ 201745 h 2000197"/>
              <a:gd name="connsiteX6" fmla="*/ 2749550 w 2749550"/>
              <a:gd name="connsiteY6" fmla="*/ 244639 h 2000197"/>
              <a:gd name="connsiteX7" fmla="*/ 2749550 w 2749550"/>
              <a:gd name="connsiteY7" fmla="*/ 1939613 h 2000197"/>
              <a:gd name="connsiteX8" fmla="*/ 2686073 w 2749550"/>
              <a:gd name="connsiteY8" fmla="*/ 2000197 h 2000197"/>
              <a:gd name="connsiteX9" fmla="*/ 2116725 w 2749550"/>
              <a:gd name="connsiteY9" fmla="*/ 2000197 h 2000197"/>
              <a:gd name="connsiteX10" fmla="*/ 632826 w 2749550"/>
              <a:gd name="connsiteY10" fmla="*/ 2000197 h 2000197"/>
              <a:gd name="connsiteX11" fmla="*/ 63478 w 2749550"/>
              <a:gd name="connsiteY11" fmla="*/ 2000197 h 2000197"/>
              <a:gd name="connsiteX12" fmla="*/ 0 w 2749550"/>
              <a:gd name="connsiteY12" fmla="*/ 1939613 h 2000197"/>
              <a:gd name="connsiteX13" fmla="*/ 0 w 2749550"/>
              <a:gd name="connsiteY13" fmla="*/ 60584 h 2000197"/>
              <a:gd name="connsiteX14" fmla="*/ 63478 w 2749550"/>
              <a:gd name="connsiteY14" fmla="*/ 0 h 20001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749550" h="2000197">
                <a:moveTo>
                  <a:pt x="63478" y="0"/>
                </a:moveTo>
                <a:lnTo>
                  <a:pt x="632826" y="0"/>
                </a:lnTo>
                <a:lnTo>
                  <a:pt x="1923879" y="0"/>
                </a:lnTo>
                <a:lnTo>
                  <a:pt x="2493227" y="0"/>
                </a:lnTo>
                <a:cubicBezTo>
                  <a:pt x="2510113" y="0"/>
                  <a:pt x="2526237" y="6422"/>
                  <a:pt x="2538170" y="17692"/>
                </a:cubicBezTo>
                <a:lnTo>
                  <a:pt x="2731015" y="201745"/>
                </a:lnTo>
                <a:cubicBezTo>
                  <a:pt x="2742948" y="213135"/>
                  <a:pt x="2749550" y="228524"/>
                  <a:pt x="2749550" y="244639"/>
                </a:cubicBezTo>
                <a:lnTo>
                  <a:pt x="2749550" y="1939613"/>
                </a:lnTo>
                <a:cubicBezTo>
                  <a:pt x="2749550" y="1973056"/>
                  <a:pt x="2721112" y="2000197"/>
                  <a:pt x="2686073" y="2000197"/>
                </a:cubicBezTo>
                <a:lnTo>
                  <a:pt x="2116725" y="2000197"/>
                </a:lnTo>
                <a:lnTo>
                  <a:pt x="632826" y="2000197"/>
                </a:lnTo>
                <a:lnTo>
                  <a:pt x="63478" y="2000197"/>
                </a:lnTo>
                <a:cubicBezTo>
                  <a:pt x="28438" y="2000197"/>
                  <a:pt x="0" y="1973056"/>
                  <a:pt x="0" y="1939613"/>
                </a:cubicBezTo>
                <a:lnTo>
                  <a:pt x="0" y="60584"/>
                </a:lnTo>
                <a:cubicBezTo>
                  <a:pt x="0" y="27142"/>
                  <a:pt x="28438" y="0"/>
                  <a:pt x="63478" y="0"/>
                </a:cubicBezTo>
                <a:close/>
              </a:path>
            </a:pathLst>
          </a:custGeom>
          <a:solidFill>
            <a:srgbClr val="FFFFFF"/>
          </a:solidFill>
        </p:spPr>
        <p:txBody>
          <a:bodyPr wrap="square" lIns="180000" tIns="324000" rIns="180000">
            <a:noAutofit/>
          </a:bodyPr>
          <a:lstStyle>
            <a:lvl1pPr marL="0" indent="0">
              <a:lnSpc>
                <a:spcPct val="110000"/>
              </a:lnSpc>
              <a:spcAft>
                <a:spcPts val="800"/>
              </a:spcAft>
              <a:buFont typeface="Arial" panose="020B0604020202020204" pitchFamily="34" charset="0"/>
              <a:buNone/>
              <a:defRPr lang="en-US" sz="1000" kern="1200" dirty="0" smtClean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1pPr>
            <a:lvl2pPr marL="285750" indent="-285750" algn="l" defTabSz="914400" rtl="0" eaLnBrk="1" latinLnBrk="0" hangingPunct="1">
              <a:lnSpc>
                <a:spcPct val="110000"/>
              </a:lnSpc>
              <a:spcAft>
                <a:spcPts val="800"/>
              </a:spcAft>
              <a:buClr>
                <a:srgbClr val="3D4955"/>
              </a:buClr>
              <a:buSzPct val="125000"/>
              <a:buFont typeface="Arial" panose="020B0604020202020204" pitchFamily="34" charset="0"/>
              <a:buBlip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</a:buBlip>
              <a:defRPr lang="en-US" sz="1000" kern="1200" dirty="0" smtClean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2pPr>
            <a:lvl3pPr marL="285750" indent="-285750" algn="l" defTabSz="914400" rtl="0" eaLnBrk="1" latinLnBrk="0" hangingPunct="1">
              <a:lnSpc>
                <a:spcPct val="110000"/>
              </a:lnSpc>
              <a:spcAft>
                <a:spcPts val="800"/>
              </a:spcAft>
              <a:buClr>
                <a:srgbClr val="3D4955"/>
              </a:buClr>
              <a:buSzPct val="125000"/>
              <a:buFont typeface="Arial" panose="020B0604020202020204" pitchFamily="34" charset="0"/>
              <a:buBlip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</a:buBlip>
              <a:defRPr lang="en-US" sz="1000" kern="1200" dirty="0" smtClean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3pPr>
            <a:lvl4pPr marL="285750" indent="-285750" algn="l" defTabSz="914400" rtl="0" eaLnBrk="1" latinLnBrk="0" hangingPunct="1">
              <a:lnSpc>
                <a:spcPct val="110000"/>
              </a:lnSpc>
              <a:spcAft>
                <a:spcPts val="800"/>
              </a:spcAft>
              <a:buClr>
                <a:srgbClr val="3D4955"/>
              </a:buClr>
              <a:buSzPct val="125000"/>
              <a:buBlip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</a:buBlip>
              <a:defRPr lang="en-US" sz="1000" kern="1200" dirty="0" smtClean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4pPr>
            <a:lvl5pPr marL="285750" indent="-285750" algn="l" defTabSz="914400" rtl="0" eaLnBrk="1" latinLnBrk="0" hangingPunct="1">
              <a:lnSpc>
                <a:spcPct val="110000"/>
              </a:lnSpc>
              <a:spcAft>
                <a:spcPts val="800"/>
              </a:spcAft>
              <a:buClr>
                <a:srgbClr val="3D4955"/>
              </a:buClr>
              <a:buSzPct val="125000"/>
              <a:buFont typeface="Arial" panose="020B0604020202020204" pitchFamily="34" charset="0"/>
              <a:buBlip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</a:buBlip>
              <a:defRPr lang="en-US" sz="1000" kern="1200" dirty="0" smtClean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5pPr>
            <a:lvl6pPr marL="285750" indent="-285750" algn="l" defTabSz="914400" rtl="0" eaLnBrk="1" latinLnBrk="0" hangingPunct="1">
              <a:lnSpc>
                <a:spcPct val="110000"/>
              </a:lnSpc>
              <a:spcAft>
                <a:spcPts val="800"/>
              </a:spcAft>
              <a:buClr>
                <a:srgbClr val="3D4955"/>
              </a:buClr>
              <a:buSzPct val="125000"/>
              <a:buFont typeface="Arial" panose="020B0604020202020204" pitchFamily="34" charset="0"/>
              <a:buBlip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</a:buBlip>
              <a:defRPr lang="en-US" sz="1000" kern="1200" dirty="0" smtClean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6pPr>
            <a:lvl7pPr marL="285750" indent="-285750" algn="l" defTabSz="914400" rtl="0" eaLnBrk="1" latinLnBrk="0" hangingPunct="1">
              <a:lnSpc>
                <a:spcPct val="110000"/>
              </a:lnSpc>
              <a:spcAft>
                <a:spcPts val="800"/>
              </a:spcAft>
              <a:buClr>
                <a:srgbClr val="3D4955"/>
              </a:buClr>
              <a:buSzPct val="125000"/>
              <a:buFont typeface="Arial" panose="020B0604020202020204" pitchFamily="34" charset="0"/>
              <a:buBlip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</a:buBlip>
              <a:defRPr lang="en-US" sz="1000" kern="1200" dirty="0" smtClean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7pPr>
            <a:lvl8pPr marL="285750" indent="-285750" algn="l" defTabSz="914400" rtl="0" eaLnBrk="1" latinLnBrk="0" hangingPunct="1">
              <a:lnSpc>
                <a:spcPct val="110000"/>
              </a:lnSpc>
              <a:spcAft>
                <a:spcPts val="800"/>
              </a:spcAft>
              <a:buClr>
                <a:srgbClr val="3D4955"/>
              </a:buClr>
              <a:buSzPct val="125000"/>
              <a:buFont typeface="Arial" panose="020B0604020202020204" pitchFamily="34" charset="0"/>
              <a:buBlip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</a:buBlip>
              <a:defRPr lang="en-US" sz="1000" kern="1200" dirty="0" smtClean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8pPr>
            <a:lvl9pPr marL="285750" indent="-285750" algn="l" defTabSz="914400" rtl="0" eaLnBrk="1" latinLnBrk="0" hangingPunct="1">
              <a:lnSpc>
                <a:spcPct val="110000"/>
              </a:lnSpc>
              <a:spcAft>
                <a:spcPts val="800"/>
              </a:spcAft>
              <a:buClr>
                <a:srgbClr val="3D4955"/>
              </a:buClr>
              <a:buSzPct val="125000"/>
              <a:buFont typeface="Arial" panose="020B0604020202020204" pitchFamily="34" charset="0"/>
              <a:buBlip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</a:buBlip>
              <a:defRPr lang="pt-PT" sz="1000" kern="1200" dirty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9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</a:t>
            </a:r>
            <a:r>
              <a:rPr lang="en-US" dirty="0"/>
              <a:t> </a:t>
            </a:r>
            <a:r>
              <a:rPr lang="en-US" dirty="0" err="1"/>
              <a:t>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Maecenas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. 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</a:t>
            </a:r>
            <a:r>
              <a:rPr lang="en-US" dirty="0"/>
              <a:t> </a:t>
            </a:r>
            <a:r>
              <a:rPr lang="en-US" dirty="0" err="1"/>
              <a:t>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Maecenas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. </a:t>
            </a:r>
          </a:p>
          <a:p>
            <a:pPr lvl="1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</a:t>
            </a:r>
            <a:r>
              <a:rPr lang="en-US" dirty="0"/>
              <a:t> </a:t>
            </a:r>
            <a:r>
              <a:rPr lang="en-US" dirty="0" err="1"/>
              <a:t>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Maecenas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. </a:t>
            </a:r>
          </a:p>
        </p:txBody>
      </p:sp>
      <p:sp>
        <p:nvSpPr>
          <p:cNvPr id="66" name="Text Placeholder 34">
            <a:extLst>
              <a:ext uri="{FF2B5EF4-FFF2-40B4-BE49-F238E27FC236}">
                <a16:creationId xmlns:a16="http://schemas.microsoft.com/office/drawing/2014/main" id="{AADC1D4B-ABF3-0364-A0FD-D51637FCB97D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3456375" y="4106685"/>
            <a:ext cx="2246066" cy="299429"/>
          </a:xfrm>
          <a:prstGeom prst="roundRect">
            <a:avLst/>
          </a:prstGeom>
          <a:solidFill>
            <a:schemeClr val="accent1"/>
          </a:solidFill>
        </p:spPr>
        <p:txBody>
          <a:bodyPr wrap="none" lIns="126000" tIns="54000" rIns="126000" bIns="54000">
            <a:sp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050" kern="1200" cap="none" baseline="0" dirty="0" smtClean="0">
                <a:solidFill>
                  <a:schemeClr val="tx1"/>
                </a:solidFill>
                <a:latin typeface="+mj-lt"/>
                <a:ea typeface="+mn-ea"/>
                <a:cs typeface="Rubik" panose="020B0604020202020204" charset="-79"/>
              </a:defRPr>
            </a:lvl1pPr>
            <a:lvl2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050" kern="1200" cap="none" baseline="0" dirty="0" smtClean="0">
                <a:solidFill>
                  <a:schemeClr val="tx1"/>
                </a:solidFill>
                <a:latin typeface="+mj-lt"/>
                <a:ea typeface="+mn-ea"/>
                <a:cs typeface="Rubik" panose="020B0604020202020204" charset="-79"/>
              </a:defRPr>
            </a:lvl2pPr>
            <a:lvl3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050" kern="1200" cap="none" baseline="0" dirty="0" smtClean="0">
                <a:solidFill>
                  <a:schemeClr val="tx1"/>
                </a:solidFill>
                <a:latin typeface="+mj-lt"/>
                <a:ea typeface="+mn-ea"/>
                <a:cs typeface="Rubik" panose="020B0604020202020204" charset="-79"/>
              </a:defRPr>
            </a:lvl3pPr>
            <a:lvl4pPr marL="0" indent="0">
              <a:lnSpc>
                <a:spcPct val="100000"/>
              </a:lnSpc>
              <a:spcAft>
                <a:spcPts val="0"/>
              </a:spcAft>
              <a:buNone/>
              <a:defRPr lang="en-US" sz="1050" kern="1200" cap="none" dirty="0" smtClean="0">
                <a:solidFill>
                  <a:schemeClr val="tx1"/>
                </a:solidFill>
                <a:latin typeface="+mj-lt"/>
                <a:ea typeface="+mn-ea"/>
                <a:cs typeface="Rubik" panose="020B0604020202020204" charset="-79"/>
              </a:defRPr>
            </a:lvl4pPr>
            <a:lvl5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050" kern="1200" cap="none" dirty="0" smtClean="0">
                <a:solidFill>
                  <a:schemeClr val="tx1"/>
                </a:solidFill>
                <a:latin typeface="+mj-lt"/>
                <a:ea typeface="+mn-ea"/>
                <a:cs typeface="Rubik" panose="020B0604020202020204" charset="-79"/>
              </a:defRPr>
            </a:lvl5pPr>
            <a:lvl6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050" kern="1200" cap="none" dirty="0" smtClean="0">
                <a:solidFill>
                  <a:schemeClr val="tx1"/>
                </a:solidFill>
                <a:latin typeface="+mj-lt"/>
                <a:ea typeface="+mn-ea"/>
                <a:cs typeface="Rubik" panose="020B0604020202020204" charset="-79"/>
              </a:defRPr>
            </a:lvl6pPr>
            <a:lvl7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050" i="0" kern="1200" cap="none" dirty="0" smtClean="0">
                <a:solidFill>
                  <a:schemeClr val="tx1"/>
                </a:solidFill>
                <a:latin typeface="+mj-lt"/>
                <a:ea typeface="+mn-ea"/>
                <a:cs typeface="Rubik" panose="020B0604020202020204" charset="-79"/>
              </a:defRPr>
            </a:lvl7pPr>
            <a:lvl8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050" kern="1200" cap="none" dirty="0" smtClean="0">
                <a:solidFill>
                  <a:schemeClr val="tx1"/>
                </a:solidFill>
                <a:latin typeface="+mj-lt"/>
                <a:ea typeface="+mn-ea"/>
                <a:cs typeface="Rubik" panose="020B0604020202020204" charset="-79"/>
              </a:defRPr>
            </a:lvl8pPr>
            <a:lvl9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pt-PT" sz="1050" kern="1200" cap="none" dirty="0">
                <a:solidFill>
                  <a:schemeClr val="tx1"/>
                </a:solidFill>
                <a:latin typeface="+mj-lt"/>
                <a:ea typeface="+mn-ea"/>
                <a:cs typeface="Rubik" panose="020B0604020202020204" charset="-79"/>
              </a:defRPr>
            </a:lvl9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</a:t>
            </a:r>
          </a:p>
        </p:txBody>
      </p:sp>
      <p:sp>
        <p:nvSpPr>
          <p:cNvPr id="80" name="Text Placeholder 79">
            <a:extLst>
              <a:ext uri="{FF2B5EF4-FFF2-40B4-BE49-F238E27FC236}">
                <a16:creationId xmlns:a16="http://schemas.microsoft.com/office/drawing/2014/main" id="{E19607B8-D301-7704-B63A-F51F25AB4FB8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6173256" y="4239885"/>
            <a:ext cx="2749550" cy="2000197"/>
          </a:xfrm>
          <a:custGeom>
            <a:avLst/>
            <a:gdLst>
              <a:gd name="connsiteX0" fmla="*/ 63478 w 2749550"/>
              <a:gd name="connsiteY0" fmla="*/ 0 h 2000197"/>
              <a:gd name="connsiteX1" fmla="*/ 632826 w 2749550"/>
              <a:gd name="connsiteY1" fmla="*/ 0 h 2000197"/>
              <a:gd name="connsiteX2" fmla="*/ 1923879 w 2749550"/>
              <a:gd name="connsiteY2" fmla="*/ 0 h 2000197"/>
              <a:gd name="connsiteX3" fmla="*/ 2493227 w 2749550"/>
              <a:gd name="connsiteY3" fmla="*/ 0 h 2000197"/>
              <a:gd name="connsiteX4" fmla="*/ 2538170 w 2749550"/>
              <a:gd name="connsiteY4" fmla="*/ 17692 h 2000197"/>
              <a:gd name="connsiteX5" fmla="*/ 2731015 w 2749550"/>
              <a:gd name="connsiteY5" fmla="*/ 201745 h 2000197"/>
              <a:gd name="connsiteX6" fmla="*/ 2749550 w 2749550"/>
              <a:gd name="connsiteY6" fmla="*/ 244639 h 2000197"/>
              <a:gd name="connsiteX7" fmla="*/ 2749550 w 2749550"/>
              <a:gd name="connsiteY7" fmla="*/ 1939613 h 2000197"/>
              <a:gd name="connsiteX8" fmla="*/ 2686073 w 2749550"/>
              <a:gd name="connsiteY8" fmla="*/ 2000197 h 2000197"/>
              <a:gd name="connsiteX9" fmla="*/ 2116725 w 2749550"/>
              <a:gd name="connsiteY9" fmla="*/ 2000197 h 2000197"/>
              <a:gd name="connsiteX10" fmla="*/ 632826 w 2749550"/>
              <a:gd name="connsiteY10" fmla="*/ 2000197 h 2000197"/>
              <a:gd name="connsiteX11" fmla="*/ 63478 w 2749550"/>
              <a:gd name="connsiteY11" fmla="*/ 2000197 h 2000197"/>
              <a:gd name="connsiteX12" fmla="*/ 0 w 2749550"/>
              <a:gd name="connsiteY12" fmla="*/ 1939613 h 2000197"/>
              <a:gd name="connsiteX13" fmla="*/ 0 w 2749550"/>
              <a:gd name="connsiteY13" fmla="*/ 60584 h 2000197"/>
              <a:gd name="connsiteX14" fmla="*/ 63478 w 2749550"/>
              <a:gd name="connsiteY14" fmla="*/ 0 h 20001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749550" h="2000197">
                <a:moveTo>
                  <a:pt x="63478" y="0"/>
                </a:moveTo>
                <a:lnTo>
                  <a:pt x="632826" y="0"/>
                </a:lnTo>
                <a:lnTo>
                  <a:pt x="1923879" y="0"/>
                </a:lnTo>
                <a:lnTo>
                  <a:pt x="2493227" y="0"/>
                </a:lnTo>
                <a:cubicBezTo>
                  <a:pt x="2510113" y="0"/>
                  <a:pt x="2526237" y="6422"/>
                  <a:pt x="2538170" y="17692"/>
                </a:cubicBezTo>
                <a:lnTo>
                  <a:pt x="2731015" y="201745"/>
                </a:lnTo>
                <a:cubicBezTo>
                  <a:pt x="2742948" y="213135"/>
                  <a:pt x="2749550" y="228524"/>
                  <a:pt x="2749550" y="244639"/>
                </a:cubicBezTo>
                <a:lnTo>
                  <a:pt x="2749550" y="1939613"/>
                </a:lnTo>
                <a:cubicBezTo>
                  <a:pt x="2749550" y="1973056"/>
                  <a:pt x="2721112" y="2000197"/>
                  <a:pt x="2686073" y="2000197"/>
                </a:cubicBezTo>
                <a:lnTo>
                  <a:pt x="2116725" y="2000197"/>
                </a:lnTo>
                <a:lnTo>
                  <a:pt x="632826" y="2000197"/>
                </a:lnTo>
                <a:lnTo>
                  <a:pt x="63478" y="2000197"/>
                </a:lnTo>
                <a:cubicBezTo>
                  <a:pt x="28438" y="2000197"/>
                  <a:pt x="0" y="1973056"/>
                  <a:pt x="0" y="1939613"/>
                </a:cubicBezTo>
                <a:lnTo>
                  <a:pt x="0" y="60584"/>
                </a:lnTo>
                <a:cubicBezTo>
                  <a:pt x="0" y="27142"/>
                  <a:pt x="28438" y="0"/>
                  <a:pt x="63478" y="0"/>
                </a:cubicBezTo>
                <a:close/>
              </a:path>
            </a:pathLst>
          </a:custGeom>
          <a:solidFill>
            <a:srgbClr val="FFFFFF"/>
          </a:solidFill>
        </p:spPr>
        <p:txBody>
          <a:bodyPr wrap="square" lIns="180000" tIns="324000" rIns="180000">
            <a:noAutofit/>
          </a:bodyPr>
          <a:lstStyle>
            <a:lvl1pPr marL="0" indent="0">
              <a:lnSpc>
                <a:spcPct val="110000"/>
              </a:lnSpc>
              <a:spcAft>
                <a:spcPts val="800"/>
              </a:spcAft>
              <a:buFont typeface="Arial" panose="020B0604020202020204" pitchFamily="34" charset="0"/>
              <a:buNone/>
              <a:defRPr lang="en-US" sz="1000" kern="1200" dirty="0" smtClean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1pPr>
            <a:lvl2pPr marL="285750" indent="-285750" algn="l" defTabSz="914400" rtl="0" eaLnBrk="1" latinLnBrk="0" hangingPunct="1">
              <a:lnSpc>
                <a:spcPct val="110000"/>
              </a:lnSpc>
              <a:spcAft>
                <a:spcPts val="800"/>
              </a:spcAft>
              <a:buClr>
                <a:srgbClr val="3D4955"/>
              </a:buClr>
              <a:buSzPct val="125000"/>
              <a:buFont typeface="Arial" panose="020B0604020202020204" pitchFamily="34" charset="0"/>
              <a:buBlip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</a:buBlip>
              <a:defRPr lang="en-US" sz="1000" kern="1200" dirty="0" smtClean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2pPr>
            <a:lvl3pPr marL="285750" indent="-285750" algn="l" defTabSz="914400" rtl="0" eaLnBrk="1" latinLnBrk="0" hangingPunct="1">
              <a:lnSpc>
                <a:spcPct val="110000"/>
              </a:lnSpc>
              <a:spcAft>
                <a:spcPts val="800"/>
              </a:spcAft>
              <a:buClr>
                <a:srgbClr val="3D4955"/>
              </a:buClr>
              <a:buSzPct val="125000"/>
              <a:buFont typeface="Arial" panose="020B0604020202020204" pitchFamily="34" charset="0"/>
              <a:buBlip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</a:buBlip>
              <a:defRPr lang="en-US" sz="1000" kern="1200" dirty="0" smtClean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3pPr>
            <a:lvl4pPr marL="285750" indent="-285750" algn="l" defTabSz="914400" rtl="0" eaLnBrk="1" latinLnBrk="0" hangingPunct="1">
              <a:lnSpc>
                <a:spcPct val="110000"/>
              </a:lnSpc>
              <a:spcAft>
                <a:spcPts val="800"/>
              </a:spcAft>
              <a:buClr>
                <a:srgbClr val="3D4955"/>
              </a:buClr>
              <a:buSzPct val="125000"/>
              <a:buBlip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</a:buBlip>
              <a:defRPr lang="en-US" sz="1000" kern="1200" dirty="0" smtClean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4pPr>
            <a:lvl5pPr marL="285750" indent="-285750" algn="l" defTabSz="914400" rtl="0" eaLnBrk="1" latinLnBrk="0" hangingPunct="1">
              <a:lnSpc>
                <a:spcPct val="110000"/>
              </a:lnSpc>
              <a:spcAft>
                <a:spcPts val="800"/>
              </a:spcAft>
              <a:buClr>
                <a:srgbClr val="3D4955"/>
              </a:buClr>
              <a:buSzPct val="125000"/>
              <a:buFont typeface="Arial" panose="020B0604020202020204" pitchFamily="34" charset="0"/>
              <a:buBlip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</a:buBlip>
              <a:defRPr lang="en-US" sz="1000" kern="1200" dirty="0" smtClean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5pPr>
            <a:lvl6pPr marL="285750" indent="-285750" algn="l" defTabSz="914400" rtl="0" eaLnBrk="1" latinLnBrk="0" hangingPunct="1">
              <a:lnSpc>
                <a:spcPct val="110000"/>
              </a:lnSpc>
              <a:spcAft>
                <a:spcPts val="800"/>
              </a:spcAft>
              <a:buClr>
                <a:srgbClr val="3D4955"/>
              </a:buClr>
              <a:buSzPct val="125000"/>
              <a:buFont typeface="Arial" panose="020B0604020202020204" pitchFamily="34" charset="0"/>
              <a:buBlip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</a:buBlip>
              <a:defRPr lang="en-US" sz="1000" kern="1200" dirty="0" smtClean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6pPr>
            <a:lvl7pPr marL="285750" indent="-285750" algn="l" defTabSz="914400" rtl="0" eaLnBrk="1" latinLnBrk="0" hangingPunct="1">
              <a:lnSpc>
                <a:spcPct val="110000"/>
              </a:lnSpc>
              <a:spcAft>
                <a:spcPts val="800"/>
              </a:spcAft>
              <a:buClr>
                <a:srgbClr val="3D4955"/>
              </a:buClr>
              <a:buSzPct val="125000"/>
              <a:buFont typeface="Arial" panose="020B0604020202020204" pitchFamily="34" charset="0"/>
              <a:buBlip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</a:buBlip>
              <a:defRPr lang="en-US" sz="1000" kern="1200" dirty="0" smtClean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7pPr>
            <a:lvl8pPr marL="285750" indent="-285750" algn="l" defTabSz="914400" rtl="0" eaLnBrk="1" latinLnBrk="0" hangingPunct="1">
              <a:lnSpc>
                <a:spcPct val="110000"/>
              </a:lnSpc>
              <a:spcAft>
                <a:spcPts val="800"/>
              </a:spcAft>
              <a:buClr>
                <a:srgbClr val="3D4955"/>
              </a:buClr>
              <a:buSzPct val="125000"/>
              <a:buFont typeface="Arial" panose="020B0604020202020204" pitchFamily="34" charset="0"/>
              <a:buBlip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</a:buBlip>
              <a:defRPr lang="en-US" sz="1000" kern="1200" dirty="0" smtClean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8pPr>
            <a:lvl9pPr marL="285750" indent="-285750" algn="l" defTabSz="914400" rtl="0" eaLnBrk="1" latinLnBrk="0" hangingPunct="1">
              <a:lnSpc>
                <a:spcPct val="110000"/>
              </a:lnSpc>
              <a:spcAft>
                <a:spcPts val="800"/>
              </a:spcAft>
              <a:buClr>
                <a:srgbClr val="3D4955"/>
              </a:buClr>
              <a:buSzPct val="125000"/>
              <a:buFont typeface="Arial" panose="020B0604020202020204" pitchFamily="34" charset="0"/>
              <a:buBlip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</a:buBlip>
              <a:defRPr lang="pt-PT" sz="1000" kern="1200" dirty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9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</a:t>
            </a:r>
            <a:r>
              <a:rPr lang="en-US" dirty="0"/>
              <a:t> </a:t>
            </a:r>
            <a:r>
              <a:rPr lang="en-US" dirty="0" err="1"/>
              <a:t>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Maecenas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. 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</a:t>
            </a:r>
            <a:r>
              <a:rPr lang="en-US" dirty="0"/>
              <a:t> </a:t>
            </a:r>
            <a:r>
              <a:rPr lang="en-US" dirty="0" err="1"/>
              <a:t>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Maecenas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. </a:t>
            </a:r>
          </a:p>
          <a:p>
            <a:pPr lvl="1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</a:t>
            </a:r>
            <a:r>
              <a:rPr lang="en-US" dirty="0"/>
              <a:t> </a:t>
            </a:r>
            <a:r>
              <a:rPr lang="en-US" dirty="0" err="1"/>
              <a:t>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Maecenas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. </a:t>
            </a:r>
          </a:p>
        </p:txBody>
      </p:sp>
      <p:sp>
        <p:nvSpPr>
          <p:cNvPr id="81" name="Text Placeholder 34">
            <a:extLst>
              <a:ext uri="{FF2B5EF4-FFF2-40B4-BE49-F238E27FC236}">
                <a16:creationId xmlns:a16="http://schemas.microsoft.com/office/drawing/2014/main" id="{61F41896-2074-9298-A239-FB39D959D1F6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6365203" y="4106685"/>
            <a:ext cx="2246066" cy="299429"/>
          </a:xfrm>
          <a:prstGeom prst="roundRect">
            <a:avLst/>
          </a:prstGeom>
          <a:solidFill>
            <a:schemeClr val="accent1"/>
          </a:solidFill>
        </p:spPr>
        <p:txBody>
          <a:bodyPr wrap="none" lIns="126000" tIns="54000" rIns="126000" bIns="54000">
            <a:sp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050" kern="1200" cap="none" baseline="0" dirty="0" smtClean="0">
                <a:solidFill>
                  <a:schemeClr val="tx1"/>
                </a:solidFill>
                <a:latin typeface="+mj-lt"/>
                <a:ea typeface="+mn-ea"/>
                <a:cs typeface="Rubik" panose="020B0604020202020204" charset="-79"/>
              </a:defRPr>
            </a:lvl1pPr>
            <a:lvl2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050" kern="1200" cap="none" baseline="0" dirty="0" smtClean="0">
                <a:solidFill>
                  <a:schemeClr val="tx1"/>
                </a:solidFill>
                <a:latin typeface="+mj-lt"/>
                <a:ea typeface="+mn-ea"/>
                <a:cs typeface="Rubik" panose="020B0604020202020204" charset="-79"/>
              </a:defRPr>
            </a:lvl2pPr>
            <a:lvl3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050" kern="1200" cap="none" baseline="0" dirty="0" smtClean="0">
                <a:solidFill>
                  <a:schemeClr val="tx1"/>
                </a:solidFill>
                <a:latin typeface="+mj-lt"/>
                <a:ea typeface="+mn-ea"/>
                <a:cs typeface="Rubik" panose="020B0604020202020204" charset="-79"/>
              </a:defRPr>
            </a:lvl3pPr>
            <a:lvl4pPr marL="0" indent="0">
              <a:lnSpc>
                <a:spcPct val="100000"/>
              </a:lnSpc>
              <a:spcAft>
                <a:spcPts val="0"/>
              </a:spcAft>
              <a:buNone/>
              <a:defRPr lang="en-US" sz="1050" kern="1200" cap="none" dirty="0" smtClean="0">
                <a:solidFill>
                  <a:schemeClr val="tx1"/>
                </a:solidFill>
                <a:latin typeface="+mj-lt"/>
                <a:ea typeface="+mn-ea"/>
                <a:cs typeface="Rubik" panose="020B0604020202020204" charset="-79"/>
              </a:defRPr>
            </a:lvl4pPr>
            <a:lvl5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050" kern="1200" cap="none" dirty="0" smtClean="0">
                <a:solidFill>
                  <a:schemeClr val="tx1"/>
                </a:solidFill>
                <a:latin typeface="+mj-lt"/>
                <a:ea typeface="+mn-ea"/>
                <a:cs typeface="Rubik" panose="020B0604020202020204" charset="-79"/>
              </a:defRPr>
            </a:lvl5pPr>
            <a:lvl6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050" kern="1200" cap="none" dirty="0" smtClean="0">
                <a:solidFill>
                  <a:schemeClr val="tx1"/>
                </a:solidFill>
                <a:latin typeface="+mj-lt"/>
                <a:ea typeface="+mn-ea"/>
                <a:cs typeface="Rubik" panose="020B0604020202020204" charset="-79"/>
              </a:defRPr>
            </a:lvl6pPr>
            <a:lvl7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050" i="0" kern="1200" cap="none" dirty="0" smtClean="0">
                <a:solidFill>
                  <a:schemeClr val="tx1"/>
                </a:solidFill>
                <a:latin typeface="+mj-lt"/>
                <a:ea typeface="+mn-ea"/>
                <a:cs typeface="Rubik" panose="020B0604020202020204" charset="-79"/>
              </a:defRPr>
            </a:lvl7pPr>
            <a:lvl8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050" kern="1200" cap="none" dirty="0" smtClean="0">
                <a:solidFill>
                  <a:schemeClr val="tx1"/>
                </a:solidFill>
                <a:latin typeface="+mj-lt"/>
                <a:ea typeface="+mn-ea"/>
                <a:cs typeface="Rubik" panose="020B0604020202020204" charset="-79"/>
              </a:defRPr>
            </a:lvl8pPr>
            <a:lvl9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pt-PT" sz="1050" kern="1200" cap="none" dirty="0">
                <a:solidFill>
                  <a:schemeClr val="tx1"/>
                </a:solidFill>
                <a:latin typeface="+mj-lt"/>
                <a:ea typeface="+mn-ea"/>
                <a:cs typeface="Rubik" panose="020B0604020202020204" charset="-79"/>
              </a:defRPr>
            </a:lvl9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</a:t>
            </a:r>
          </a:p>
        </p:txBody>
      </p:sp>
      <p:sp>
        <p:nvSpPr>
          <p:cNvPr id="82" name="Text Placeholder 81">
            <a:extLst>
              <a:ext uri="{FF2B5EF4-FFF2-40B4-BE49-F238E27FC236}">
                <a16:creationId xmlns:a16="http://schemas.microsoft.com/office/drawing/2014/main" id="{2D71C6AA-BA28-4B2D-0303-95AD17879002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9090089" y="4239885"/>
            <a:ext cx="2749550" cy="2000197"/>
          </a:xfrm>
          <a:custGeom>
            <a:avLst/>
            <a:gdLst>
              <a:gd name="connsiteX0" fmla="*/ 63478 w 2749550"/>
              <a:gd name="connsiteY0" fmla="*/ 0 h 2000197"/>
              <a:gd name="connsiteX1" fmla="*/ 632826 w 2749550"/>
              <a:gd name="connsiteY1" fmla="*/ 0 h 2000197"/>
              <a:gd name="connsiteX2" fmla="*/ 1923879 w 2749550"/>
              <a:gd name="connsiteY2" fmla="*/ 0 h 2000197"/>
              <a:gd name="connsiteX3" fmla="*/ 2493227 w 2749550"/>
              <a:gd name="connsiteY3" fmla="*/ 0 h 2000197"/>
              <a:gd name="connsiteX4" fmla="*/ 2538170 w 2749550"/>
              <a:gd name="connsiteY4" fmla="*/ 17692 h 2000197"/>
              <a:gd name="connsiteX5" fmla="*/ 2731015 w 2749550"/>
              <a:gd name="connsiteY5" fmla="*/ 201745 h 2000197"/>
              <a:gd name="connsiteX6" fmla="*/ 2749550 w 2749550"/>
              <a:gd name="connsiteY6" fmla="*/ 244639 h 2000197"/>
              <a:gd name="connsiteX7" fmla="*/ 2749550 w 2749550"/>
              <a:gd name="connsiteY7" fmla="*/ 1939613 h 2000197"/>
              <a:gd name="connsiteX8" fmla="*/ 2686073 w 2749550"/>
              <a:gd name="connsiteY8" fmla="*/ 2000197 h 2000197"/>
              <a:gd name="connsiteX9" fmla="*/ 2116725 w 2749550"/>
              <a:gd name="connsiteY9" fmla="*/ 2000197 h 2000197"/>
              <a:gd name="connsiteX10" fmla="*/ 632826 w 2749550"/>
              <a:gd name="connsiteY10" fmla="*/ 2000197 h 2000197"/>
              <a:gd name="connsiteX11" fmla="*/ 63478 w 2749550"/>
              <a:gd name="connsiteY11" fmla="*/ 2000197 h 2000197"/>
              <a:gd name="connsiteX12" fmla="*/ 0 w 2749550"/>
              <a:gd name="connsiteY12" fmla="*/ 1939613 h 2000197"/>
              <a:gd name="connsiteX13" fmla="*/ 0 w 2749550"/>
              <a:gd name="connsiteY13" fmla="*/ 60584 h 2000197"/>
              <a:gd name="connsiteX14" fmla="*/ 63478 w 2749550"/>
              <a:gd name="connsiteY14" fmla="*/ 0 h 20001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749550" h="2000197">
                <a:moveTo>
                  <a:pt x="63478" y="0"/>
                </a:moveTo>
                <a:lnTo>
                  <a:pt x="632826" y="0"/>
                </a:lnTo>
                <a:lnTo>
                  <a:pt x="1923879" y="0"/>
                </a:lnTo>
                <a:lnTo>
                  <a:pt x="2493227" y="0"/>
                </a:lnTo>
                <a:cubicBezTo>
                  <a:pt x="2510113" y="0"/>
                  <a:pt x="2526237" y="6422"/>
                  <a:pt x="2538170" y="17692"/>
                </a:cubicBezTo>
                <a:lnTo>
                  <a:pt x="2731015" y="201745"/>
                </a:lnTo>
                <a:cubicBezTo>
                  <a:pt x="2742948" y="213135"/>
                  <a:pt x="2749550" y="228524"/>
                  <a:pt x="2749550" y="244639"/>
                </a:cubicBezTo>
                <a:lnTo>
                  <a:pt x="2749550" y="1939613"/>
                </a:lnTo>
                <a:cubicBezTo>
                  <a:pt x="2749550" y="1973056"/>
                  <a:pt x="2721112" y="2000197"/>
                  <a:pt x="2686073" y="2000197"/>
                </a:cubicBezTo>
                <a:lnTo>
                  <a:pt x="2116725" y="2000197"/>
                </a:lnTo>
                <a:lnTo>
                  <a:pt x="632826" y="2000197"/>
                </a:lnTo>
                <a:lnTo>
                  <a:pt x="63478" y="2000197"/>
                </a:lnTo>
                <a:cubicBezTo>
                  <a:pt x="28438" y="2000197"/>
                  <a:pt x="0" y="1973056"/>
                  <a:pt x="0" y="1939613"/>
                </a:cubicBezTo>
                <a:lnTo>
                  <a:pt x="0" y="60584"/>
                </a:lnTo>
                <a:cubicBezTo>
                  <a:pt x="0" y="27142"/>
                  <a:pt x="28438" y="0"/>
                  <a:pt x="63478" y="0"/>
                </a:cubicBezTo>
                <a:close/>
              </a:path>
            </a:pathLst>
          </a:custGeom>
          <a:solidFill>
            <a:srgbClr val="FFFFFF"/>
          </a:solidFill>
        </p:spPr>
        <p:txBody>
          <a:bodyPr wrap="square" lIns="180000" tIns="324000" rIns="180000">
            <a:noAutofit/>
          </a:bodyPr>
          <a:lstStyle>
            <a:lvl1pPr marL="0" indent="0">
              <a:lnSpc>
                <a:spcPct val="110000"/>
              </a:lnSpc>
              <a:spcAft>
                <a:spcPts val="800"/>
              </a:spcAft>
              <a:buFont typeface="Arial" panose="020B0604020202020204" pitchFamily="34" charset="0"/>
              <a:buNone/>
              <a:defRPr lang="en-US" sz="1000" kern="1200" dirty="0" smtClean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1pPr>
            <a:lvl2pPr marL="285750" indent="-285750" algn="l" defTabSz="914400" rtl="0" eaLnBrk="1" latinLnBrk="0" hangingPunct="1">
              <a:lnSpc>
                <a:spcPct val="110000"/>
              </a:lnSpc>
              <a:spcAft>
                <a:spcPts val="800"/>
              </a:spcAft>
              <a:buClr>
                <a:srgbClr val="3D4955"/>
              </a:buClr>
              <a:buSzPct val="125000"/>
              <a:buFont typeface="Arial" panose="020B0604020202020204" pitchFamily="34" charset="0"/>
              <a:buBlip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</a:buBlip>
              <a:defRPr lang="en-US" sz="1000" kern="1200" dirty="0" smtClean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2pPr>
            <a:lvl3pPr marL="285750" indent="-285750" algn="l" defTabSz="914400" rtl="0" eaLnBrk="1" latinLnBrk="0" hangingPunct="1">
              <a:lnSpc>
                <a:spcPct val="110000"/>
              </a:lnSpc>
              <a:spcAft>
                <a:spcPts val="800"/>
              </a:spcAft>
              <a:buClr>
                <a:srgbClr val="3D4955"/>
              </a:buClr>
              <a:buSzPct val="125000"/>
              <a:buFont typeface="Arial" panose="020B0604020202020204" pitchFamily="34" charset="0"/>
              <a:buBlip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</a:buBlip>
              <a:defRPr lang="en-US" sz="1000" kern="1200" dirty="0" smtClean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3pPr>
            <a:lvl4pPr marL="285750" indent="-285750" algn="l" defTabSz="914400" rtl="0" eaLnBrk="1" latinLnBrk="0" hangingPunct="1">
              <a:lnSpc>
                <a:spcPct val="110000"/>
              </a:lnSpc>
              <a:spcAft>
                <a:spcPts val="800"/>
              </a:spcAft>
              <a:buClr>
                <a:srgbClr val="3D4955"/>
              </a:buClr>
              <a:buSzPct val="125000"/>
              <a:buBlip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</a:buBlip>
              <a:defRPr lang="en-US" sz="1000" kern="1200" dirty="0" smtClean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4pPr>
            <a:lvl5pPr marL="285750" indent="-285750" algn="l" defTabSz="914400" rtl="0" eaLnBrk="1" latinLnBrk="0" hangingPunct="1">
              <a:lnSpc>
                <a:spcPct val="110000"/>
              </a:lnSpc>
              <a:spcAft>
                <a:spcPts val="800"/>
              </a:spcAft>
              <a:buClr>
                <a:srgbClr val="3D4955"/>
              </a:buClr>
              <a:buSzPct val="125000"/>
              <a:buFont typeface="Arial" panose="020B0604020202020204" pitchFamily="34" charset="0"/>
              <a:buBlip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</a:buBlip>
              <a:defRPr lang="en-US" sz="1000" kern="1200" dirty="0" smtClean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5pPr>
            <a:lvl6pPr marL="285750" indent="-285750" algn="l" defTabSz="914400" rtl="0" eaLnBrk="1" latinLnBrk="0" hangingPunct="1">
              <a:lnSpc>
                <a:spcPct val="110000"/>
              </a:lnSpc>
              <a:spcAft>
                <a:spcPts val="800"/>
              </a:spcAft>
              <a:buClr>
                <a:srgbClr val="3D4955"/>
              </a:buClr>
              <a:buSzPct val="125000"/>
              <a:buFont typeface="Arial" panose="020B0604020202020204" pitchFamily="34" charset="0"/>
              <a:buBlip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</a:buBlip>
              <a:defRPr lang="en-US" sz="1000" kern="1200" dirty="0" smtClean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6pPr>
            <a:lvl7pPr marL="285750" indent="-285750" algn="l" defTabSz="914400" rtl="0" eaLnBrk="1" latinLnBrk="0" hangingPunct="1">
              <a:lnSpc>
                <a:spcPct val="110000"/>
              </a:lnSpc>
              <a:spcAft>
                <a:spcPts val="800"/>
              </a:spcAft>
              <a:buClr>
                <a:srgbClr val="3D4955"/>
              </a:buClr>
              <a:buSzPct val="125000"/>
              <a:buFont typeface="Arial" panose="020B0604020202020204" pitchFamily="34" charset="0"/>
              <a:buBlip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</a:buBlip>
              <a:defRPr lang="en-US" sz="1000" kern="1200" dirty="0" smtClean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7pPr>
            <a:lvl8pPr marL="285750" indent="-285750" algn="l" defTabSz="914400" rtl="0" eaLnBrk="1" latinLnBrk="0" hangingPunct="1">
              <a:lnSpc>
                <a:spcPct val="110000"/>
              </a:lnSpc>
              <a:spcAft>
                <a:spcPts val="800"/>
              </a:spcAft>
              <a:buClr>
                <a:srgbClr val="3D4955"/>
              </a:buClr>
              <a:buSzPct val="125000"/>
              <a:buFont typeface="Arial" panose="020B0604020202020204" pitchFamily="34" charset="0"/>
              <a:buBlip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</a:buBlip>
              <a:defRPr lang="en-US" sz="1000" kern="1200" dirty="0" smtClean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8pPr>
            <a:lvl9pPr marL="285750" indent="-285750" algn="l" defTabSz="914400" rtl="0" eaLnBrk="1" latinLnBrk="0" hangingPunct="1">
              <a:lnSpc>
                <a:spcPct val="110000"/>
              </a:lnSpc>
              <a:spcAft>
                <a:spcPts val="800"/>
              </a:spcAft>
              <a:buClr>
                <a:srgbClr val="3D4955"/>
              </a:buClr>
              <a:buSzPct val="125000"/>
              <a:buFont typeface="Arial" panose="020B0604020202020204" pitchFamily="34" charset="0"/>
              <a:buBlip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</a:buBlip>
              <a:defRPr lang="pt-PT" sz="1000" kern="1200" dirty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9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</a:t>
            </a:r>
            <a:r>
              <a:rPr lang="en-US" dirty="0"/>
              <a:t> </a:t>
            </a:r>
            <a:r>
              <a:rPr lang="en-US" dirty="0" err="1"/>
              <a:t>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Maecenas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. 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</a:t>
            </a:r>
            <a:r>
              <a:rPr lang="en-US" dirty="0"/>
              <a:t> </a:t>
            </a:r>
            <a:r>
              <a:rPr lang="en-US" dirty="0" err="1"/>
              <a:t>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Maecenas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. </a:t>
            </a:r>
          </a:p>
          <a:p>
            <a:pPr lvl="1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</a:t>
            </a:r>
            <a:r>
              <a:rPr lang="en-US" dirty="0"/>
              <a:t> </a:t>
            </a:r>
            <a:r>
              <a:rPr lang="en-US" dirty="0" err="1"/>
              <a:t>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Maecenas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. </a:t>
            </a:r>
          </a:p>
        </p:txBody>
      </p:sp>
      <p:sp>
        <p:nvSpPr>
          <p:cNvPr id="83" name="Text Placeholder 34">
            <a:extLst>
              <a:ext uri="{FF2B5EF4-FFF2-40B4-BE49-F238E27FC236}">
                <a16:creationId xmlns:a16="http://schemas.microsoft.com/office/drawing/2014/main" id="{AEBB18F4-7775-BA68-1E34-E1CB282C017B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9282036" y="4106685"/>
            <a:ext cx="2246066" cy="299429"/>
          </a:xfrm>
          <a:prstGeom prst="roundRect">
            <a:avLst/>
          </a:prstGeom>
          <a:solidFill>
            <a:schemeClr val="accent1"/>
          </a:solidFill>
        </p:spPr>
        <p:txBody>
          <a:bodyPr wrap="none" lIns="126000" tIns="54000" rIns="126000" bIns="54000">
            <a:sp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050" kern="1200" cap="none" baseline="0" dirty="0" smtClean="0">
                <a:solidFill>
                  <a:schemeClr val="tx1"/>
                </a:solidFill>
                <a:latin typeface="+mj-lt"/>
                <a:ea typeface="+mn-ea"/>
                <a:cs typeface="Rubik" panose="020B0604020202020204" charset="-79"/>
              </a:defRPr>
            </a:lvl1pPr>
            <a:lvl2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050" kern="1200" cap="none" baseline="0" dirty="0" smtClean="0">
                <a:solidFill>
                  <a:schemeClr val="tx1"/>
                </a:solidFill>
                <a:latin typeface="+mj-lt"/>
                <a:ea typeface="+mn-ea"/>
                <a:cs typeface="Rubik" panose="020B0604020202020204" charset="-79"/>
              </a:defRPr>
            </a:lvl2pPr>
            <a:lvl3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050" kern="1200" cap="none" baseline="0" dirty="0" smtClean="0">
                <a:solidFill>
                  <a:schemeClr val="tx1"/>
                </a:solidFill>
                <a:latin typeface="+mj-lt"/>
                <a:ea typeface="+mn-ea"/>
                <a:cs typeface="Rubik" panose="020B0604020202020204" charset="-79"/>
              </a:defRPr>
            </a:lvl3pPr>
            <a:lvl4pPr marL="0" indent="0">
              <a:lnSpc>
                <a:spcPct val="100000"/>
              </a:lnSpc>
              <a:spcAft>
                <a:spcPts val="0"/>
              </a:spcAft>
              <a:buNone/>
              <a:defRPr lang="en-US" sz="1050" kern="1200" cap="none" dirty="0" smtClean="0">
                <a:solidFill>
                  <a:schemeClr val="tx1"/>
                </a:solidFill>
                <a:latin typeface="+mj-lt"/>
                <a:ea typeface="+mn-ea"/>
                <a:cs typeface="Rubik" panose="020B0604020202020204" charset="-79"/>
              </a:defRPr>
            </a:lvl4pPr>
            <a:lvl5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050" kern="1200" cap="none" dirty="0" smtClean="0">
                <a:solidFill>
                  <a:schemeClr val="tx1"/>
                </a:solidFill>
                <a:latin typeface="+mj-lt"/>
                <a:ea typeface="+mn-ea"/>
                <a:cs typeface="Rubik" panose="020B0604020202020204" charset="-79"/>
              </a:defRPr>
            </a:lvl5pPr>
            <a:lvl6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050" kern="1200" cap="none" dirty="0" smtClean="0">
                <a:solidFill>
                  <a:schemeClr val="tx1"/>
                </a:solidFill>
                <a:latin typeface="+mj-lt"/>
                <a:ea typeface="+mn-ea"/>
                <a:cs typeface="Rubik" panose="020B0604020202020204" charset="-79"/>
              </a:defRPr>
            </a:lvl6pPr>
            <a:lvl7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050" i="0" kern="1200" cap="none" dirty="0" smtClean="0">
                <a:solidFill>
                  <a:schemeClr val="tx1"/>
                </a:solidFill>
                <a:latin typeface="+mj-lt"/>
                <a:ea typeface="+mn-ea"/>
                <a:cs typeface="Rubik" panose="020B0604020202020204" charset="-79"/>
              </a:defRPr>
            </a:lvl7pPr>
            <a:lvl8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050" kern="1200" cap="none" dirty="0" smtClean="0">
                <a:solidFill>
                  <a:schemeClr val="tx1"/>
                </a:solidFill>
                <a:latin typeface="+mj-lt"/>
                <a:ea typeface="+mn-ea"/>
                <a:cs typeface="Rubik" panose="020B0604020202020204" charset="-79"/>
              </a:defRPr>
            </a:lvl8pPr>
            <a:lvl9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pt-PT" sz="1050" kern="1200" cap="none" dirty="0">
                <a:solidFill>
                  <a:schemeClr val="tx1"/>
                </a:solidFill>
                <a:latin typeface="+mj-lt"/>
                <a:ea typeface="+mn-ea"/>
                <a:cs typeface="Rubik" panose="020B0604020202020204" charset="-79"/>
              </a:defRPr>
            </a:lvl9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</a:t>
            </a:r>
          </a:p>
        </p:txBody>
      </p:sp>
      <p:sp>
        <p:nvSpPr>
          <p:cNvPr id="84" name="Title 46">
            <a:extLst>
              <a:ext uri="{FF2B5EF4-FFF2-40B4-BE49-F238E27FC236}">
                <a16:creationId xmlns:a16="http://schemas.microsoft.com/office/drawing/2014/main" id="{48C5D407-C9B2-92D1-F070-281E445DE4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58774" y="609045"/>
            <a:ext cx="10410825" cy="396391"/>
          </a:xfrm>
        </p:spPr>
        <p:txBody>
          <a:bodyPr anchor="t">
            <a:spAutoFit/>
          </a:bodyPr>
          <a:lstStyle>
            <a:lvl1pPr algn="l">
              <a:defRPr/>
            </a:lvl1pPr>
          </a:lstStyle>
          <a:p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, </a:t>
            </a:r>
          </a:p>
        </p:txBody>
      </p:sp>
      <p:sp>
        <p:nvSpPr>
          <p:cNvPr id="85" name="Text Placeholder 34">
            <a:extLst>
              <a:ext uri="{FF2B5EF4-FFF2-40B4-BE49-F238E27FC236}">
                <a16:creationId xmlns:a16="http://schemas.microsoft.com/office/drawing/2014/main" id="{A000A47C-D8CA-B4A0-1BA5-83F887CD1F2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58775" y="1140693"/>
            <a:ext cx="10410824" cy="339837"/>
          </a:xfrm>
        </p:spPr>
        <p:txBody>
          <a:bodyPr>
            <a:noAutofit/>
          </a:bodyPr>
          <a:lstStyle>
            <a:lvl1pPr marL="0" indent="0" algn="l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200" kern="1200" cap="none" baseline="0" dirty="0" smtClean="0">
                <a:solidFill>
                  <a:srgbClr val="444D55"/>
                </a:solidFill>
                <a:latin typeface="+mj-lt"/>
                <a:ea typeface="+mn-ea"/>
                <a:cs typeface="Rubik Bold" panose="020B0604020202020204" charset="-79"/>
              </a:defRPr>
            </a:lvl1pPr>
            <a:lvl2pPr marL="0" indent="0" algn="ctr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200" kern="1200" cap="none" baseline="0" dirty="0" smtClean="0">
                <a:solidFill>
                  <a:srgbClr val="444D55"/>
                </a:solidFill>
                <a:latin typeface="+mj-lt"/>
                <a:ea typeface="+mn-ea"/>
                <a:cs typeface="Rubik Bold" panose="020B0604020202020204" charset="-79"/>
              </a:defRPr>
            </a:lvl2pPr>
            <a:lvl3pPr marL="0" indent="0" algn="ctr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200" kern="1200" cap="none" baseline="0" dirty="0" smtClean="0">
                <a:solidFill>
                  <a:srgbClr val="444D55"/>
                </a:solidFill>
                <a:latin typeface="+mj-lt"/>
                <a:ea typeface="+mn-ea"/>
                <a:cs typeface="Rubik Bold" panose="020B0604020202020204" charset="-79"/>
              </a:defRPr>
            </a:lvl3pPr>
            <a:lvl4pPr marL="0" indent="0" algn="ctr">
              <a:lnSpc>
                <a:spcPct val="92000"/>
              </a:lnSpc>
              <a:spcAft>
                <a:spcPts val="0"/>
              </a:spcAft>
              <a:buNone/>
              <a:defRPr lang="en-US" sz="1200" kern="1200" cap="none" baseline="0" dirty="0" smtClean="0">
                <a:solidFill>
                  <a:srgbClr val="444D55"/>
                </a:solidFill>
                <a:latin typeface="+mj-lt"/>
                <a:ea typeface="+mn-ea"/>
                <a:cs typeface="Rubik Bold" panose="020B0604020202020204" charset="-79"/>
              </a:defRPr>
            </a:lvl4pPr>
            <a:lvl5pPr marL="0" indent="0" algn="ctr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200" kern="1200" cap="none" baseline="0" dirty="0" smtClean="0">
                <a:solidFill>
                  <a:srgbClr val="444D55"/>
                </a:solidFill>
                <a:latin typeface="+mj-lt"/>
                <a:ea typeface="+mn-ea"/>
                <a:cs typeface="Rubik Bold" panose="020B0604020202020204" charset="-79"/>
              </a:defRPr>
            </a:lvl5pPr>
            <a:lvl6pPr marL="0" indent="0" algn="ctr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200" kern="1200" cap="none" baseline="0" dirty="0" smtClean="0">
                <a:solidFill>
                  <a:srgbClr val="444D55"/>
                </a:solidFill>
                <a:latin typeface="+mj-lt"/>
                <a:ea typeface="+mn-ea"/>
                <a:cs typeface="Rubik Bold" panose="020B0604020202020204" charset="-79"/>
              </a:defRPr>
            </a:lvl6pPr>
            <a:lvl7pPr marL="0" indent="0" algn="ctr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200" kern="1200" cap="none" baseline="0" dirty="0" smtClean="0">
                <a:solidFill>
                  <a:srgbClr val="444D55"/>
                </a:solidFill>
                <a:latin typeface="+mj-lt"/>
                <a:ea typeface="+mn-ea"/>
                <a:cs typeface="Rubik Bold" panose="020B0604020202020204" charset="-79"/>
              </a:defRPr>
            </a:lvl7pPr>
            <a:lvl8pPr marL="0" indent="0" algn="ctr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200" kern="1200" cap="none" baseline="0" dirty="0" smtClean="0">
                <a:solidFill>
                  <a:srgbClr val="444D55"/>
                </a:solidFill>
                <a:latin typeface="+mj-lt"/>
                <a:ea typeface="+mn-ea"/>
                <a:cs typeface="Rubik Bold" panose="020B0604020202020204" charset="-79"/>
              </a:defRPr>
            </a:lvl8pPr>
            <a:lvl9pPr marL="0" indent="0" algn="ctr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lang="pt-PT" sz="1200" kern="1200" cap="none" baseline="0" dirty="0">
                <a:solidFill>
                  <a:srgbClr val="444D55"/>
                </a:solidFill>
                <a:latin typeface="+mj-lt"/>
                <a:ea typeface="+mn-ea"/>
                <a:cs typeface="Rubik Bold" panose="020B0604020202020204" charset="-79"/>
              </a:defRPr>
            </a:lvl9pPr>
          </a:lstStyle>
          <a:p>
            <a:pPr lvl="0"/>
            <a:r>
              <a:rPr lang="en-US" dirty="0" err="1"/>
              <a:t>Fusce</a:t>
            </a:r>
            <a:r>
              <a:rPr lang="en-US" dirty="0"/>
              <a:t> </a:t>
            </a:r>
            <a:r>
              <a:rPr lang="en-US" dirty="0" err="1"/>
              <a:t>posuere</a:t>
            </a:r>
            <a:r>
              <a:rPr lang="en-US" dirty="0"/>
              <a:t>, magna sed pulvinar </a:t>
            </a:r>
            <a:r>
              <a:rPr lang="en-US" dirty="0" err="1"/>
              <a:t>ultricies</a:t>
            </a:r>
            <a:r>
              <a:rPr lang="en-US" dirty="0"/>
              <a:t>, </a:t>
            </a:r>
            <a:r>
              <a:rPr lang="en-US" dirty="0" err="1"/>
              <a:t>purus</a:t>
            </a:r>
            <a:r>
              <a:rPr lang="en-US" dirty="0"/>
              <a:t> </a:t>
            </a:r>
            <a:r>
              <a:rPr lang="en-US" dirty="0" err="1"/>
              <a:t>lectus</a:t>
            </a:r>
            <a:r>
              <a:rPr lang="en-US" dirty="0"/>
              <a:t> </a:t>
            </a:r>
            <a:r>
              <a:rPr lang="en-US" dirty="0" err="1"/>
              <a:t>malesuada</a:t>
            </a:r>
            <a:r>
              <a:rPr lang="en-US" dirty="0"/>
              <a:t> </a:t>
            </a:r>
            <a:r>
              <a:rPr lang="en-US" dirty="0" err="1"/>
              <a:t>lybero</a:t>
            </a:r>
            <a:r>
              <a:rPr lang="en-US" dirty="0"/>
              <a:t>,</a:t>
            </a:r>
            <a:br>
              <a:rPr lang="en-US" dirty="0"/>
            </a:br>
            <a:r>
              <a:rPr lang="en-US" dirty="0"/>
              <a:t>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magna eros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urna</a:t>
            </a:r>
            <a:r>
              <a:rPr lang="en-US" dirty="0"/>
              <a:t>. Nunc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imperdyet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. </a:t>
            </a:r>
            <a:r>
              <a:rPr lang="en-US" dirty="0" err="1"/>
              <a:t>Fusce</a:t>
            </a:r>
            <a:r>
              <a:rPr lang="en-US" dirty="0"/>
              <a:t> est. </a:t>
            </a:r>
            <a:r>
              <a:rPr lang="en-US" dirty="0" err="1"/>
              <a:t>Vivamus</a:t>
            </a:r>
            <a:r>
              <a:rPr lang="en-US" dirty="0"/>
              <a:t> a </a:t>
            </a:r>
            <a:r>
              <a:rPr lang="en-US" dirty="0" err="1"/>
              <a:t>tellus</a:t>
            </a:r>
            <a:r>
              <a:rPr lang="en-US" dirty="0"/>
              <a:t>.</a:t>
            </a: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33332E1C-456D-335C-321E-3C7307922316}"/>
              </a:ext>
            </a:extLst>
          </p:cNvPr>
          <p:cNvPicPr>
            <a:picLocks noChangeAspect="1"/>
          </p:cNvPicPr>
          <p:nvPr userDrawn="1"/>
        </p:nvPicPr>
        <p:blipFill rotWithShape="1"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t="-2032" b="-2032"/>
          <a:stretch>
            <a:fillRect/>
          </a:stretch>
        </p:blipFill>
        <p:spPr>
          <a:xfrm>
            <a:off x="11742813" y="170341"/>
            <a:ext cx="257691" cy="268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4532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tu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622BC3F-FD95-6B7C-E7AC-ED5262EED38D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358775" y="1782906"/>
            <a:ext cx="2733675" cy="4466048"/>
          </a:xfrm>
          <a:custGeom>
            <a:avLst/>
            <a:gdLst>
              <a:gd name="connsiteX0" fmla="*/ 62749 w 2733675"/>
              <a:gd name="connsiteY0" fmla="*/ 0 h 4466048"/>
              <a:gd name="connsiteX1" fmla="*/ 641252 w 2733675"/>
              <a:gd name="connsiteY1" fmla="*/ 0 h 4466048"/>
              <a:gd name="connsiteX2" fmla="*/ 641253 w 2733675"/>
              <a:gd name="connsiteY2" fmla="*/ 0 h 4466048"/>
              <a:gd name="connsiteX3" fmla="*/ 2480295 w 2733675"/>
              <a:gd name="connsiteY3" fmla="*/ 0 h 4466048"/>
              <a:gd name="connsiteX4" fmla="*/ 2524722 w 2733675"/>
              <a:gd name="connsiteY4" fmla="*/ 18542 h 4466048"/>
              <a:gd name="connsiteX5" fmla="*/ 2715353 w 2733675"/>
              <a:gd name="connsiteY5" fmla="*/ 211451 h 4466048"/>
              <a:gd name="connsiteX6" fmla="*/ 2733675 w 2733675"/>
              <a:gd name="connsiteY6" fmla="*/ 256409 h 4466048"/>
              <a:gd name="connsiteX7" fmla="*/ 2733675 w 2733675"/>
              <a:gd name="connsiteY7" fmla="*/ 789086 h 4466048"/>
              <a:gd name="connsiteX8" fmla="*/ 2733675 w 2733675"/>
              <a:gd name="connsiteY8" fmla="*/ 3869872 h 4466048"/>
              <a:gd name="connsiteX9" fmla="*/ 2733675 w 2733675"/>
              <a:gd name="connsiteY9" fmla="*/ 4402549 h 4466048"/>
              <a:gd name="connsiteX10" fmla="*/ 2670927 w 2733675"/>
              <a:gd name="connsiteY10" fmla="*/ 4466048 h 4466048"/>
              <a:gd name="connsiteX11" fmla="*/ 2092423 w 2733675"/>
              <a:gd name="connsiteY11" fmla="*/ 4466048 h 4466048"/>
              <a:gd name="connsiteX12" fmla="*/ 641253 w 2733675"/>
              <a:gd name="connsiteY12" fmla="*/ 4466048 h 4466048"/>
              <a:gd name="connsiteX13" fmla="*/ 62749 w 2733675"/>
              <a:gd name="connsiteY13" fmla="*/ 4466048 h 4466048"/>
              <a:gd name="connsiteX14" fmla="*/ 0 w 2733675"/>
              <a:gd name="connsiteY14" fmla="*/ 4402549 h 4466048"/>
              <a:gd name="connsiteX15" fmla="*/ 0 w 2733675"/>
              <a:gd name="connsiteY15" fmla="*/ 3869872 h 4466048"/>
              <a:gd name="connsiteX16" fmla="*/ 0 w 2733675"/>
              <a:gd name="connsiteY16" fmla="*/ 63499 h 4466048"/>
              <a:gd name="connsiteX17" fmla="*/ 62749 w 2733675"/>
              <a:gd name="connsiteY17" fmla="*/ 0 h 44660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733675" h="4466048">
                <a:moveTo>
                  <a:pt x="62749" y="0"/>
                </a:moveTo>
                <a:lnTo>
                  <a:pt x="641252" y="0"/>
                </a:lnTo>
                <a:lnTo>
                  <a:pt x="641253" y="0"/>
                </a:lnTo>
                <a:lnTo>
                  <a:pt x="2480295" y="0"/>
                </a:lnTo>
                <a:cubicBezTo>
                  <a:pt x="2496987" y="0"/>
                  <a:pt x="2512926" y="6730"/>
                  <a:pt x="2524722" y="18542"/>
                </a:cubicBezTo>
                <a:lnTo>
                  <a:pt x="2715353" y="211451"/>
                </a:lnTo>
                <a:cubicBezTo>
                  <a:pt x="2727149" y="223389"/>
                  <a:pt x="2733675" y="239518"/>
                  <a:pt x="2733675" y="256409"/>
                </a:cubicBezTo>
                <a:lnTo>
                  <a:pt x="2733675" y="789086"/>
                </a:lnTo>
                <a:lnTo>
                  <a:pt x="2733675" y="3869872"/>
                </a:lnTo>
                <a:lnTo>
                  <a:pt x="2733675" y="4402549"/>
                </a:lnTo>
                <a:cubicBezTo>
                  <a:pt x="2733675" y="4437601"/>
                  <a:pt x="2705564" y="4466048"/>
                  <a:pt x="2670927" y="4466048"/>
                </a:cubicBezTo>
                <a:lnTo>
                  <a:pt x="2092423" y="4466048"/>
                </a:lnTo>
                <a:lnTo>
                  <a:pt x="641253" y="4466048"/>
                </a:lnTo>
                <a:lnTo>
                  <a:pt x="62749" y="4466048"/>
                </a:lnTo>
                <a:cubicBezTo>
                  <a:pt x="28112" y="4466048"/>
                  <a:pt x="0" y="4437601"/>
                  <a:pt x="0" y="4402549"/>
                </a:cubicBezTo>
                <a:lnTo>
                  <a:pt x="0" y="3869872"/>
                </a:lnTo>
                <a:lnTo>
                  <a:pt x="0" y="63499"/>
                </a:lnTo>
                <a:cubicBezTo>
                  <a:pt x="0" y="28448"/>
                  <a:pt x="28112" y="0"/>
                  <a:pt x="62749" y="0"/>
                </a:cubicBezTo>
                <a:close/>
              </a:path>
            </a:pathLst>
          </a:custGeom>
          <a:solidFill>
            <a:srgbClr val="FFFFFF"/>
          </a:solidFill>
        </p:spPr>
        <p:txBody>
          <a:bodyPr wrap="square" lIns="180000" tIns="432000" rIns="144000">
            <a:noAutofit/>
          </a:bodyPr>
          <a:lstStyle/>
          <a:p>
            <a:pPr lvl="0"/>
            <a:r>
              <a:rPr lang="en-US" dirty="0"/>
              <a:t>Lorem ipsum dolor</a:t>
            </a:r>
            <a:br>
              <a:rPr lang="en-US" dirty="0"/>
            </a:br>
            <a:r>
              <a:rPr lang="en-US" dirty="0"/>
              <a:t>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Nullam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vulputate</a:t>
            </a:r>
            <a:r>
              <a:rPr lang="en-US" dirty="0"/>
              <a:t> ligula, </a:t>
            </a:r>
            <a:r>
              <a:rPr lang="en-US" dirty="0" err="1"/>
              <a:t>quis</a:t>
            </a:r>
            <a:r>
              <a:rPr lang="en-US" dirty="0"/>
              <a:t> fermentum ipsum.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facilisi</a:t>
            </a:r>
            <a:r>
              <a:rPr lang="en-US" dirty="0"/>
              <a:t>. Sed cursus </a:t>
            </a:r>
            <a:r>
              <a:rPr lang="en-US" dirty="0" err="1"/>
              <a:t>leo</a:t>
            </a:r>
            <a:r>
              <a:rPr lang="en-US" dirty="0"/>
              <a:t> et </a:t>
            </a:r>
            <a:r>
              <a:rPr lang="en-US" dirty="0" err="1"/>
              <a:t>justo</a:t>
            </a:r>
            <a:r>
              <a:rPr lang="en-US" dirty="0"/>
              <a:t>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iaculis</a:t>
            </a:r>
            <a:r>
              <a:rPr lang="en-US" dirty="0"/>
              <a:t>. Maecenas </a:t>
            </a:r>
            <a:r>
              <a:rPr lang="en-US" dirty="0" err="1"/>
              <a:t>ut</a:t>
            </a:r>
            <a:r>
              <a:rPr lang="en-US" dirty="0"/>
              <a:t> libero </a:t>
            </a:r>
            <a:r>
              <a:rPr lang="en-US" dirty="0" err="1"/>
              <a:t>eget</a:t>
            </a:r>
            <a:r>
              <a:rPr lang="en-US" dirty="0"/>
              <a:t> lorem fermentum </a:t>
            </a:r>
            <a:r>
              <a:rPr lang="en-US" dirty="0" err="1"/>
              <a:t>tincidunt</a:t>
            </a:r>
            <a:r>
              <a:rPr lang="en-US" dirty="0"/>
              <a:t>. Donec </a:t>
            </a:r>
            <a:r>
              <a:rPr lang="en-US" dirty="0" err="1"/>
              <a:t>urna</a:t>
            </a:r>
            <a:r>
              <a:rPr lang="en-US" dirty="0"/>
              <a:t> ex, </a:t>
            </a:r>
            <a:r>
              <a:rPr lang="en-US" dirty="0" err="1"/>
              <a:t>scelerisque</a:t>
            </a:r>
            <a:r>
              <a:rPr lang="en-US" dirty="0"/>
              <a:t> non dolor sit </a:t>
            </a:r>
            <a:r>
              <a:rPr lang="en-US" dirty="0" err="1"/>
              <a:t>amet</a:t>
            </a:r>
            <a:r>
              <a:rPr lang="en-US" dirty="0"/>
              <a:t>,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Nullam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vulputate</a:t>
            </a:r>
            <a:r>
              <a:rPr lang="en-US" dirty="0"/>
              <a:t> ligula, </a:t>
            </a:r>
            <a:r>
              <a:rPr lang="en-US" dirty="0" err="1"/>
              <a:t>quis</a:t>
            </a:r>
            <a:r>
              <a:rPr lang="en-US" dirty="0"/>
              <a:t> fermentum ipsum. </a:t>
            </a:r>
          </a:p>
          <a:p>
            <a:pPr lvl="2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</a:t>
            </a:r>
            <a:r>
              <a:rPr lang="en-US" dirty="0"/>
              <a:t> </a:t>
            </a:r>
            <a:r>
              <a:rPr lang="en-US" dirty="0" err="1"/>
              <a:t>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Maecenas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. </a:t>
            </a:r>
          </a:p>
          <a:p>
            <a:pPr lvl="3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</a:t>
            </a:r>
            <a:r>
              <a:rPr lang="en-US" dirty="0"/>
              <a:t>.</a:t>
            </a:r>
          </a:p>
        </p:txBody>
      </p:sp>
      <p:pic>
        <p:nvPicPr>
          <p:cNvPr id="28" name="Graphic 27">
            <a:extLst>
              <a:ext uri="{FF2B5EF4-FFF2-40B4-BE49-F238E27FC236}">
                <a16:creationId xmlns:a16="http://schemas.microsoft.com/office/drawing/2014/main" id="{778BD3B0-0058-7E8E-B395-402A27858D0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l="3361" b="22084"/>
          <a:stretch/>
        </p:blipFill>
        <p:spPr>
          <a:xfrm>
            <a:off x="0" y="6311178"/>
            <a:ext cx="1734226" cy="546822"/>
          </a:xfrm>
          <a:prstGeom prst="rect">
            <a:avLst/>
          </a:prstGeom>
        </p:spPr>
      </p:pic>
      <p:pic>
        <p:nvPicPr>
          <p:cNvPr id="29" name="Graphic 28">
            <a:extLst>
              <a:ext uri="{FF2B5EF4-FFF2-40B4-BE49-F238E27FC236}">
                <a16:creationId xmlns:a16="http://schemas.microsoft.com/office/drawing/2014/main" id="{1344BA8A-F055-A5EB-0B10-05802CDAE96F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12577" b="14185"/>
          <a:stretch/>
        </p:blipFill>
        <p:spPr>
          <a:xfrm flipH="1">
            <a:off x="11728524" y="6328776"/>
            <a:ext cx="463476" cy="529224"/>
          </a:xfrm>
          <a:prstGeom prst="rect">
            <a:avLst/>
          </a:prstGeom>
        </p:spPr>
      </p:pic>
      <p:sp>
        <p:nvSpPr>
          <p:cNvPr id="47" name="Title 46">
            <a:extLst>
              <a:ext uri="{FF2B5EF4-FFF2-40B4-BE49-F238E27FC236}">
                <a16:creationId xmlns:a16="http://schemas.microsoft.com/office/drawing/2014/main" id="{9974C081-5EAE-BDD7-42B0-92E5820DB3AF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1847850" y="609045"/>
            <a:ext cx="8496300" cy="792781"/>
          </a:xfrm>
        </p:spPr>
        <p:txBody>
          <a:bodyPr>
            <a:noAutofit/>
          </a:bodyPr>
          <a:lstStyle/>
          <a:p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</a:t>
            </a:r>
            <a:r>
              <a:rPr lang="en-US" dirty="0"/>
              <a:t> </a:t>
            </a:r>
            <a:r>
              <a:rPr lang="en-US" dirty="0" err="1"/>
              <a:t>piscing</a:t>
            </a:r>
            <a:r>
              <a:rPr lang="en-US" dirty="0"/>
              <a:t> </a:t>
            </a:r>
            <a:r>
              <a:rPr lang="en-US" dirty="0" err="1"/>
              <a:t>elit</a:t>
            </a:r>
            <a:endParaRPr lang="en-US" dirty="0"/>
          </a:p>
        </p:txBody>
      </p:sp>
      <p:sp>
        <p:nvSpPr>
          <p:cNvPr id="45" name="Graphic 22">
            <a:extLst>
              <a:ext uri="{FF2B5EF4-FFF2-40B4-BE49-F238E27FC236}">
                <a16:creationId xmlns:a16="http://schemas.microsoft.com/office/drawing/2014/main" id="{4DFB9688-CB40-E909-7F70-0ECD2596CE38}"/>
              </a:ext>
            </a:extLst>
          </p:cNvPr>
          <p:cNvSpPr/>
          <p:nvPr userDrawn="1"/>
        </p:nvSpPr>
        <p:spPr>
          <a:xfrm>
            <a:off x="5986462" y="418025"/>
            <a:ext cx="6205538" cy="701568"/>
          </a:xfrm>
          <a:custGeom>
            <a:avLst/>
            <a:gdLst>
              <a:gd name="connsiteX0" fmla="*/ 0 w 12190679"/>
              <a:gd name="connsiteY0" fmla="*/ 0 h 697763"/>
              <a:gd name="connsiteX1" fmla="*/ 9758504 w 12190679"/>
              <a:gd name="connsiteY1" fmla="*/ 0 h 697763"/>
              <a:gd name="connsiteX2" fmla="*/ 9904562 w 12190679"/>
              <a:gd name="connsiteY2" fmla="*/ 60536 h 697763"/>
              <a:gd name="connsiteX3" fmla="*/ 10481253 w 12190679"/>
              <a:gd name="connsiteY3" fmla="*/ 637227 h 697763"/>
              <a:gd name="connsiteX4" fmla="*/ 10627313 w 12190679"/>
              <a:gd name="connsiteY4" fmla="*/ 697763 h 697763"/>
              <a:gd name="connsiteX5" fmla="*/ 12190680 w 12190679"/>
              <a:gd name="connsiteY5" fmla="*/ 697763 h 697763"/>
              <a:gd name="connsiteX0" fmla="*/ 0 w 12190680"/>
              <a:gd name="connsiteY0" fmla="*/ 3805 h 701568"/>
              <a:gd name="connsiteX1" fmla="*/ 5093193 w 12190680"/>
              <a:gd name="connsiteY1" fmla="*/ 0 h 701568"/>
              <a:gd name="connsiteX2" fmla="*/ 9758504 w 12190680"/>
              <a:gd name="connsiteY2" fmla="*/ 3805 h 701568"/>
              <a:gd name="connsiteX3" fmla="*/ 9904562 w 12190680"/>
              <a:gd name="connsiteY3" fmla="*/ 64341 h 701568"/>
              <a:gd name="connsiteX4" fmla="*/ 10481253 w 12190680"/>
              <a:gd name="connsiteY4" fmla="*/ 641032 h 701568"/>
              <a:gd name="connsiteX5" fmla="*/ 10627313 w 12190680"/>
              <a:gd name="connsiteY5" fmla="*/ 701568 h 701568"/>
              <a:gd name="connsiteX6" fmla="*/ 12190680 w 12190680"/>
              <a:gd name="connsiteY6" fmla="*/ 701568 h 701568"/>
              <a:gd name="connsiteX0" fmla="*/ 0 w 7097487"/>
              <a:gd name="connsiteY0" fmla="*/ 0 h 701568"/>
              <a:gd name="connsiteX1" fmla="*/ 4665311 w 7097487"/>
              <a:gd name="connsiteY1" fmla="*/ 3805 h 701568"/>
              <a:gd name="connsiteX2" fmla="*/ 4811369 w 7097487"/>
              <a:gd name="connsiteY2" fmla="*/ 64341 h 701568"/>
              <a:gd name="connsiteX3" fmla="*/ 5388060 w 7097487"/>
              <a:gd name="connsiteY3" fmla="*/ 641032 h 701568"/>
              <a:gd name="connsiteX4" fmla="*/ 5534120 w 7097487"/>
              <a:gd name="connsiteY4" fmla="*/ 701568 h 701568"/>
              <a:gd name="connsiteX5" fmla="*/ 7097487 w 7097487"/>
              <a:gd name="connsiteY5" fmla="*/ 701568 h 701568"/>
              <a:gd name="connsiteX0" fmla="*/ 0 w 7097487"/>
              <a:gd name="connsiteY0" fmla="*/ 0 h 701568"/>
              <a:gd name="connsiteX1" fmla="*/ 4665311 w 7097487"/>
              <a:gd name="connsiteY1" fmla="*/ 3805 h 701568"/>
              <a:gd name="connsiteX2" fmla="*/ 4811369 w 7097487"/>
              <a:gd name="connsiteY2" fmla="*/ 64341 h 701568"/>
              <a:gd name="connsiteX3" fmla="*/ 5388060 w 7097487"/>
              <a:gd name="connsiteY3" fmla="*/ 641032 h 701568"/>
              <a:gd name="connsiteX4" fmla="*/ 5534120 w 7097487"/>
              <a:gd name="connsiteY4" fmla="*/ 701568 h 701568"/>
              <a:gd name="connsiteX5" fmla="*/ 6205538 w 7097487"/>
              <a:gd name="connsiteY5" fmla="*/ 699575 h 701568"/>
              <a:gd name="connsiteX6" fmla="*/ 7097487 w 7097487"/>
              <a:gd name="connsiteY6" fmla="*/ 701568 h 701568"/>
              <a:gd name="connsiteX0" fmla="*/ 0 w 6205538"/>
              <a:gd name="connsiteY0" fmla="*/ 0 h 701568"/>
              <a:gd name="connsiteX1" fmla="*/ 4665311 w 6205538"/>
              <a:gd name="connsiteY1" fmla="*/ 3805 h 701568"/>
              <a:gd name="connsiteX2" fmla="*/ 4811369 w 6205538"/>
              <a:gd name="connsiteY2" fmla="*/ 64341 h 701568"/>
              <a:gd name="connsiteX3" fmla="*/ 5388060 w 6205538"/>
              <a:gd name="connsiteY3" fmla="*/ 641032 h 701568"/>
              <a:gd name="connsiteX4" fmla="*/ 5534120 w 6205538"/>
              <a:gd name="connsiteY4" fmla="*/ 701568 h 701568"/>
              <a:gd name="connsiteX5" fmla="*/ 6205538 w 6205538"/>
              <a:gd name="connsiteY5" fmla="*/ 699575 h 701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205538" h="701568">
                <a:moveTo>
                  <a:pt x="0" y="0"/>
                </a:moveTo>
                <a:lnTo>
                  <a:pt x="4665311" y="3805"/>
                </a:lnTo>
                <a:cubicBezTo>
                  <a:pt x="4720094" y="3805"/>
                  <a:pt x="4772710" y="25587"/>
                  <a:pt x="4811369" y="64341"/>
                </a:cubicBezTo>
                <a:lnTo>
                  <a:pt x="5388060" y="641032"/>
                </a:lnTo>
                <a:cubicBezTo>
                  <a:pt x="5426816" y="679786"/>
                  <a:pt x="5479336" y="701568"/>
                  <a:pt x="5534120" y="701568"/>
                </a:cubicBezTo>
                <a:lnTo>
                  <a:pt x="6205538" y="699575"/>
                </a:lnTo>
              </a:path>
            </a:pathLst>
          </a:custGeom>
          <a:noFill/>
          <a:ln w="6350" cap="rnd">
            <a:solidFill>
              <a:schemeClr val="tx2">
                <a:alpha val="40000"/>
              </a:schemeClr>
            </a:solidFill>
            <a:prstDash val="solid"/>
            <a:round/>
          </a:ln>
        </p:spPr>
        <p:txBody>
          <a:bodyPr rtlCol="0" anchor="ctr"/>
          <a:lstStyle/>
          <a:p>
            <a:endParaRPr lang="en-US" dirty="0"/>
          </a:p>
        </p:txBody>
      </p: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272E0FE8-DAF2-FE78-2707-5FA1882D6C6C}"/>
              </a:ext>
            </a:extLst>
          </p:cNvPr>
          <p:cNvCxnSpPr>
            <a:cxnSpLocks/>
            <a:stCxn id="45" idx="0"/>
          </p:cNvCxnSpPr>
          <p:nvPr userDrawn="1"/>
        </p:nvCxnSpPr>
        <p:spPr>
          <a:xfrm flipH="1">
            <a:off x="0" y="418025"/>
            <a:ext cx="5986462" cy="0"/>
          </a:xfrm>
          <a:prstGeom prst="line">
            <a:avLst/>
          </a:prstGeom>
          <a:ln cap="rnd">
            <a:solidFill>
              <a:schemeClr val="tx1">
                <a:alpha val="35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Footer Placeholder 3">
            <a:extLst>
              <a:ext uri="{FF2B5EF4-FFF2-40B4-BE49-F238E27FC236}">
                <a16:creationId xmlns:a16="http://schemas.microsoft.com/office/drawing/2014/main" id="{31F4459E-FB8E-0A34-EE80-0163AF98067E}"/>
              </a:ext>
            </a:extLst>
          </p:cNvPr>
          <p:cNvSpPr>
            <a:spLocks noGrp="1"/>
          </p:cNvSpPr>
          <p:nvPr userDrawn="1">
            <p:ph type="ftr" sz="quarter" idx="11"/>
          </p:nvPr>
        </p:nvSpPr>
        <p:spPr>
          <a:xfrm>
            <a:off x="180386" y="6632737"/>
            <a:ext cx="1307465" cy="99643"/>
          </a:xfrm>
        </p:spPr>
        <p:txBody>
          <a:bodyPr/>
          <a:lstStyle/>
          <a:p>
            <a:r>
              <a:rPr lang="en-US" dirty="0"/>
              <a:t>CONFIDENTIAL</a:t>
            </a:r>
          </a:p>
        </p:txBody>
      </p:sp>
      <p:sp>
        <p:nvSpPr>
          <p:cNvPr id="49" name="Slide Number Placeholder 4">
            <a:extLst>
              <a:ext uri="{FF2B5EF4-FFF2-40B4-BE49-F238E27FC236}">
                <a16:creationId xmlns:a16="http://schemas.microsoft.com/office/drawing/2014/main" id="{9351C1C6-75C0-F2F3-10C9-8254B60BD4C4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931651" y="6632737"/>
            <a:ext cx="171448" cy="99643"/>
          </a:xfrm>
        </p:spPr>
        <p:txBody>
          <a:bodyPr/>
          <a:lstStyle/>
          <a:p>
            <a:fld id="{A3DC67AC-589B-465F-8375-83B2CE47653E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20" name="Text Placeholder 34">
            <a:extLst>
              <a:ext uri="{FF2B5EF4-FFF2-40B4-BE49-F238E27FC236}">
                <a16:creationId xmlns:a16="http://schemas.microsoft.com/office/drawing/2014/main" id="{772E68E4-96D6-BB6F-B4F9-8CFC322D1666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36575" y="5668131"/>
            <a:ext cx="2378074" cy="372438"/>
          </a:xfrm>
          <a:prstGeom prst="roundRect">
            <a:avLst/>
          </a:prstGeom>
          <a:solidFill>
            <a:schemeClr val="accent5"/>
          </a:solidFill>
        </p:spPr>
        <p:txBody>
          <a:bodyPr wrap="none" lIns="0" tIns="18000" rIns="0" bIns="0" anchor="ctr">
            <a:noAutofit/>
          </a:bodyPr>
          <a:lstStyle>
            <a:lvl1pPr marL="0" indent="0" algn="ctr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200" kern="1200" cap="all" dirty="0" smtClean="0">
                <a:solidFill>
                  <a:schemeClr val="tx1"/>
                </a:solidFill>
                <a:latin typeface="+mj-lt"/>
                <a:ea typeface="+mn-ea"/>
                <a:cs typeface="Rubik" panose="020B0604020202020204" charset="-79"/>
              </a:defRPr>
            </a:lvl1pPr>
            <a:lvl2pPr marL="0" indent="0" algn="ctr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200" kern="1200" cap="all" dirty="0" smtClean="0">
                <a:solidFill>
                  <a:schemeClr val="tx1"/>
                </a:solidFill>
                <a:latin typeface="+mj-lt"/>
                <a:ea typeface="+mn-ea"/>
                <a:cs typeface="Rubik" panose="020B0604020202020204" charset="-79"/>
              </a:defRPr>
            </a:lvl2pPr>
            <a:lvl3pPr marL="0" indent="0" algn="ctr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200" kern="1200" cap="all" dirty="0" smtClean="0">
                <a:solidFill>
                  <a:schemeClr val="tx1"/>
                </a:solidFill>
                <a:latin typeface="+mj-lt"/>
                <a:ea typeface="+mn-ea"/>
                <a:cs typeface="Rubik" panose="020B0604020202020204" charset="-79"/>
              </a:defRPr>
            </a:lvl3pPr>
            <a:lvl4pPr marL="0" indent="0" algn="ctr">
              <a:lnSpc>
                <a:spcPct val="100000"/>
              </a:lnSpc>
              <a:spcAft>
                <a:spcPts val="0"/>
              </a:spcAft>
              <a:buNone/>
              <a:defRPr lang="en-US" sz="1200" kern="1200" cap="all" dirty="0" smtClean="0">
                <a:solidFill>
                  <a:schemeClr val="tx1"/>
                </a:solidFill>
                <a:latin typeface="+mj-lt"/>
                <a:ea typeface="+mn-ea"/>
                <a:cs typeface="Rubik" panose="020B0604020202020204" charset="-79"/>
              </a:defRPr>
            </a:lvl4pPr>
            <a:lvl5pPr marL="0" indent="0" algn="ctr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200" kern="1200" cap="all" dirty="0" smtClean="0">
                <a:solidFill>
                  <a:schemeClr val="tx1"/>
                </a:solidFill>
                <a:latin typeface="+mj-lt"/>
                <a:ea typeface="+mn-ea"/>
                <a:cs typeface="Rubik" panose="020B0604020202020204" charset="-79"/>
              </a:defRPr>
            </a:lvl5pPr>
            <a:lvl6pPr marL="0" indent="0" algn="ctr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200" kern="1200" cap="all" dirty="0" smtClean="0">
                <a:solidFill>
                  <a:schemeClr val="tx1"/>
                </a:solidFill>
                <a:latin typeface="+mj-lt"/>
                <a:ea typeface="+mn-ea"/>
                <a:cs typeface="Rubik" panose="020B0604020202020204" charset="-79"/>
              </a:defRPr>
            </a:lvl6pPr>
            <a:lvl7pPr marL="0" indent="0" algn="ctr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200" i="0" kern="1200" cap="all" dirty="0" smtClean="0">
                <a:solidFill>
                  <a:schemeClr val="tx1"/>
                </a:solidFill>
                <a:latin typeface="+mj-lt"/>
                <a:ea typeface="+mn-ea"/>
                <a:cs typeface="Rubik" panose="020B0604020202020204" charset="-79"/>
              </a:defRPr>
            </a:lvl7pPr>
            <a:lvl8pPr marL="0" indent="0" algn="ctr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200" kern="1200" cap="all" dirty="0" smtClean="0">
                <a:solidFill>
                  <a:schemeClr val="tx1"/>
                </a:solidFill>
                <a:latin typeface="+mj-lt"/>
                <a:ea typeface="+mn-ea"/>
                <a:cs typeface="Rubik" panose="020B0604020202020204" charset="-79"/>
              </a:defRPr>
            </a:lvl8pPr>
            <a:lvl9pPr marL="0" indent="0" algn="ctr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pt-PT" sz="1200" kern="1200" cap="all" dirty="0">
                <a:solidFill>
                  <a:schemeClr val="tx1"/>
                </a:solidFill>
                <a:latin typeface="+mj-lt"/>
                <a:ea typeface="+mn-ea"/>
                <a:cs typeface="Rubik" panose="020B0604020202020204" charset="-79"/>
              </a:defRPr>
            </a:lvl9pPr>
          </a:lstStyle>
          <a:p>
            <a:pPr lvl="0"/>
            <a:r>
              <a:rPr lang="en-US" dirty="0"/>
              <a:t>Status</a:t>
            </a:r>
          </a:p>
        </p:txBody>
      </p:sp>
      <p:sp>
        <p:nvSpPr>
          <p:cNvPr id="15" name="Text Placeholder 34">
            <a:extLst>
              <a:ext uri="{FF2B5EF4-FFF2-40B4-BE49-F238E27FC236}">
                <a16:creationId xmlns:a16="http://schemas.microsoft.com/office/drawing/2014/main" id="{E3983DFE-7E9A-3669-25EB-9D59E29E04DA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36575" y="1656343"/>
            <a:ext cx="1096047" cy="318801"/>
          </a:xfrm>
          <a:prstGeom prst="roundRect">
            <a:avLst/>
          </a:prstGeom>
          <a:solidFill>
            <a:schemeClr val="accent1"/>
          </a:solidFill>
        </p:spPr>
        <p:txBody>
          <a:bodyPr wrap="none" lIns="180000" tIns="36000" rIns="180000" bIns="36000">
            <a:sp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400" kern="1200" cap="all" dirty="0" smtClean="0">
                <a:solidFill>
                  <a:schemeClr val="tx1"/>
                </a:solidFill>
                <a:latin typeface="+mj-lt"/>
                <a:ea typeface="+mn-ea"/>
                <a:cs typeface="Rubik" panose="020B0604020202020204" charset="-79"/>
              </a:defRPr>
            </a:lvl1pPr>
            <a:lvl2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400" kern="1200" cap="all" dirty="0" smtClean="0">
                <a:solidFill>
                  <a:schemeClr val="tx1"/>
                </a:solidFill>
                <a:latin typeface="+mj-lt"/>
                <a:ea typeface="+mn-ea"/>
                <a:cs typeface="Rubik" panose="020B0604020202020204" charset="-79"/>
              </a:defRPr>
            </a:lvl2pPr>
            <a:lvl3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400" kern="1200" cap="all" dirty="0" smtClean="0">
                <a:solidFill>
                  <a:schemeClr val="tx1"/>
                </a:solidFill>
                <a:latin typeface="+mj-lt"/>
                <a:ea typeface="+mn-ea"/>
                <a:cs typeface="Rubik" panose="020B0604020202020204" charset="-79"/>
              </a:defRPr>
            </a:lvl3pPr>
            <a:lvl4pPr marL="0" indent="0">
              <a:lnSpc>
                <a:spcPct val="100000"/>
              </a:lnSpc>
              <a:spcAft>
                <a:spcPts val="0"/>
              </a:spcAft>
              <a:buNone/>
              <a:defRPr lang="en-US" sz="1400" kern="1200" cap="all" dirty="0" smtClean="0">
                <a:solidFill>
                  <a:schemeClr val="tx1"/>
                </a:solidFill>
                <a:latin typeface="+mj-lt"/>
                <a:ea typeface="+mn-ea"/>
                <a:cs typeface="Rubik" panose="020B0604020202020204" charset="-79"/>
              </a:defRPr>
            </a:lvl4pPr>
            <a:lvl5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400" kern="1200" cap="all" dirty="0" smtClean="0">
                <a:solidFill>
                  <a:schemeClr val="tx1"/>
                </a:solidFill>
                <a:latin typeface="+mj-lt"/>
                <a:ea typeface="+mn-ea"/>
                <a:cs typeface="Rubik" panose="020B0604020202020204" charset="-79"/>
              </a:defRPr>
            </a:lvl5pPr>
            <a:lvl6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400" kern="1200" cap="all" dirty="0" smtClean="0">
                <a:solidFill>
                  <a:schemeClr val="tx1"/>
                </a:solidFill>
                <a:latin typeface="+mj-lt"/>
                <a:ea typeface="+mn-ea"/>
                <a:cs typeface="Rubik" panose="020B0604020202020204" charset="-79"/>
              </a:defRPr>
            </a:lvl6pPr>
            <a:lvl7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400" i="0" kern="1200" cap="all" dirty="0" smtClean="0">
                <a:solidFill>
                  <a:schemeClr val="tx1"/>
                </a:solidFill>
                <a:latin typeface="+mj-lt"/>
                <a:ea typeface="+mn-ea"/>
                <a:cs typeface="Rubik" panose="020B0604020202020204" charset="-79"/>
              </a:defRPr>
            </a:lvl7pPr>
            <a:lvl8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400" kern="1200" cap="all" dirty="0" smtClean="0">
                <a:solidFill>
                  <a:schemeClr val="tx1"/>
                </a:solidFill>
                <a:latin typeface="+mj-lt"/>
                <a:ea typeface="+mn-ea"/>
                <a:cs typeface="Rubik" panose="020B0604020202020204" charset="-79"/>
              </a:defRPr>
            </a:lvl8pPr>
            <a:lvl9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pt-PT" sz="1400" kern="1200" cap="all" dirty="0">
                <a:solidFill>
                  <a:schemeClr val="tx1"/>
                </a:solidFill>
                <a:latin typeface="+mj-lt"/>
                <a:ea typeface="+mn-ea"/>
                <a:cs typeface="Rubik" panose="020B0604020202020204" charset="-79"/>
              </a:defRPr>
            </a:lvl9pPr>
          </a:lstStyle>
          <a:p>
            <a:pPr lvl="0"/>
            <a:r>
              <a:rPr lang="en-US" dirty="0"/>
              <a:t>Step xx</a:t>
            </a:r>
          </a:p>
        </p:txBody>
      </p:sp>
      <p:sp>
        <p:nvSpPr>
          <p:cNvPr id="27" name="Text Placeholder 26">
            <a:extLst>
              <a:ext uri="{FF2B5EF4-FFF2-40B4-BE49-F238E27FC236}">
                <a16:creationId xmlns:a16="http://schemas.microsoft.com/office/drawing/2014/main" id="{9C126C4F-69F8-220C-585C-E9654BAD2A59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3265615" y="1782906"/>
            <a:ext cx="2733675" cy="4466048"/>
          </a:xfrm>
          <a:custGeom>
            <a:avLst/>
            <a:gdLst>
              <a:gd name="connsiteX0" fmla="*/ 62749 w 2733675"/>
              <a:gd name="connsiteY0" fmla="*/ 0 h 4466048"/>
              <a:gd name="connsiteX1" fmla="*/ 641252 w 2733675"/>
              <a:gd name="connsiteY1" fmla="*/ 0 h 4466048"/>
              <a:gd name="connsiteX2" fmla="*/ 641253 w 2733675"/>
              <a:gd name="connsiteY2" fmla="*/ 0 h 4466048"/>
              <a:gd name="connsiteX3" fmla="*/ 2480295 w 2733675"/>
              <a:gd name="connsiteY3" fmla="*/ 0 h 4466048"/>
              <a:gd name="connsiteX4" fmla="*/ 2524722 w 2733675"/>
              <a:gd name="connsiteY4" fmla="*/ 18542 h 4466048"/>
              <a:gd name="connsiteX5" fmla="*/ 2715353 w 2733675"/>
              <a:gd name="connsiteY5" fmla="*/ 211451 h 4466048"/>
              <a:gd name="connsiteX6" fmla="*/ 2733675 w 2733675"/>
              <a:gd name="connsiteY6" fmla="*/ 256409 h 4466048"/>
              <a:gd name="connsiteX7" fmla="*/ 2733675 w 2733675"/>
              <a:gd name="connsiteY7" fmla="*/ 789086 h 4466048"/>
              <a:gd name="connsiteX8" fmla="*/ 2733675 w 2733675"/>
              <a:gd name="connsiteY8" fmla="*/ 3869872 h 4466048"/>
              <a:gd name="connsiteX9" fmla="*/ 2733675 w 2733675"/>
              <a:gd name="connsiteY9" fmla="*/ 4402549 h 4466048"/>
              <a:gd name="connsiteX10" fmla="*/ 2670927 w 2733675"/>
              <a:gd name="connsiteY10" fmla="*/ 4466048 h 4466048"/>
              <a:gd name="connsiteX11" fmla="*/ 2092423 w 2733675"/>
              <a:gd name="connsiteY11" fmla="*/ 4466048 h 4466048"/>
              <a:gd name="connsiteX12" fmla="*/ 641253 w 2733675"/>
              <a:gd name="connsiteY12" fmla="*/ 4466048 h 4466048"/>
              <a:gd name="connsiteX13" fmla="*/ 62749 w 2733675"/>
              <a:gd name="connsiteY13" fmla="*/ 4466048 h 4466048"/>
              <a:gd name="connsiteX14" fmla="*/ 0 w 2733675"/>
              <a:gd name="connsiteY14" fmla="*/ 4402549 h 4466048"/>
              <a:gd name="connsiteX15" fmla="*/ 0 w 2733675"/>
              <a:gd name="connsiteY15" fmla="*/ 3869872 h 4466048"/>
              <a:gd name="connsiteX16" fmla="*/ 0 w 2733675"/>
              <a:gd name="connsiteY16" fmla="*/ 63499 h 4466048"/>
              <a:gd name="connsiteX17" fmla="*/ 62749 w 2733675"/>
              <a:gd name="connsiteY17" fmla="*/ 0 h 44660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733675" h="4466048">
                <a:moveTo>
                  <a:pt x="62749" y="0"/>
                </a:moveTo>
                <a:lnTo>
                  <a:pt x="641252" y="0"/>
                </a:lnTo>
                <a:lnTo>
                  <a:pt x="641253" y="0"/>
                </a:lnTo>
                <a:lnTo>
                  <a:pt x="2480295" y="0"/>
                </a:lnTo>
                <a:cubicBezTo>
                  <a:pt x="2496987" y="0"/>
                  <a:pt x="2512926" y="6730"/>
                  <a:pt x="2524722" y="18542"/>
                </a:cubicBezTo>
                <a:lnTo>
                  <a:pt x="2715353" y="211451"/>
                </a:lnTo>
                <a:cubicBezTo>
                  <a:pt x="2727149" y="223389"/>
                  <a:pt x="2733675" y="239518"/>
                  <a:pt x="2733675" y="256409"/>
                </a:cubicBezTo>
                <a:lnTo>
                  <a:pt x="2733675" y="789086"/>
                </a:lnTo>
                <a:lnTo>
                  <a:pt x="2733675" y="3869872"/>
                </a:lnTo>
                <a:lnTo>
                  <a:pt x="2733675" y="4402549"/>
                </a:lnTo>
                <a:cubicBezTo>
                  <a:pt x="2733675" y="4437601"/>
                  <a:pt x="2705564" y="4466048"/>
                  <a:pt x="2670927" y="4466048"/>
                </a:cubicBezTo>
                <a:lnTo>
                  <a:pt x="2092423" y="4466048"/>
                </a:lnTo>
                <a:lnTo>
                  <a:pt x="641253" y="4466048"/>
                </a:lnTo>
                <a:lnTo>
                  <a:pt x="62749" y="4466048"/>
                </a:lnTo>
                <a:cubicBezTo>
                  <a:pt x="28112" y="4466048"/>
                  <a:pt x="0" y="4437601"/>
                  <a:pt x="0" y="4402549"/>
                </a:cubicBezTo>
                <a:lnTo>
                  <a:pt x="0" y="3869872"/>
                </a:lnTo>
                <a:lnTo>
                  <a:pt x="0" y="63499"/>
                </a:lnTo>
                <a:cubicBezTo>
                  <a:pt x="0" y="28448"/>
                  <a:pt x="28112" y="0"/>
                  <a:pt x="62749" y="0"/>
                </a:cubicBezTo>
                <a:close/>
              </a:path>
            </a:pathLst>
          </a:custGeom>
          <a:solidFill>
            <a:srgbClr val="FFFFFF"/>
          </a:solidFill>
        </p:spPr>
        <p:txBody>
          <a:bodyPr wrap="square" lIns="180000" tIns="432000" rIns="144000">
            <a:noAutofit/>
          </a:bodyPr>
          <a:lstStyle/>
          <a:p>
            <a:pPr lvl="0"/>
            <a:r>
              <a:rPr lang="en-US" dirty="0"/>
              <a:t>Lorem ipsum dolor</a:t>
            </a:r>
            <a:br>
              <a:rPr lang="en-US" dirty="0"/>
            </a:br>
            <a:r>
              <a:rPr lang="en-US" dirty="0"/>
              <a:t>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Nullam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vulputate</a:t>
            </a:r>
            <a:r>
              <a:rPr lang="en-US" dirty="0"/>
              <a:t> ligula, </a:t>
            </a:r>
            <a:r>
              <a:rPr lang="en-US" dirty="0" err="1"/>
              <a:t>quis</a:t>
            </a:r>
            <a:r>
              <a:rPr lang="en-US" dirty="0"/>
              <a:t> fermentum ipsum.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facilisi</a:t>
            </a:r>
            <a:r>
              <a:rPr lang="en-US" dirty="0"/>
              <a:t>. Sed cursus </a:t>
            </a:r>
            <a:r>
              <a:rPr lang="en-US" dirty="0" err="1"/>
              <a:t>leo</a:t>
            </a:r>
            <a:r>
              <a:rPr lang="en-US" dirty="0"/>
              <a:t> et </a:t>
            </a:r>
            <a:r>
              <a:rPr lang="en-US" dirty="0" err="1"/>
              <a:t>justo</a:t>
            </a:r>
            <a:r>
              <a:rPr lang="en-US" dirty="0"/>
              <a:t>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iaculis</a:t>
            </a:r>
            <a:r>
              <a:rPr lang="en-US" dirty="0"/>
              <a:t>. Maecenas </a:t>
            </a:r>
            <a:r>
              <a:rPr lang="en-US" dirty="0" err="1"/>
              <a:t>ut</a:t>
            </a:r>
            <a:r>
              <a:rPr lang="en-US" dirty="0"/>
              <a:t> libero </a:t>
            </a:r>
            <a:r>
              <a:rPr lang="en-US" dirty="0" err="1"/>
              <a:t>eget</a:t>
            </a:r>
            <a:r>
              <a:rPr lang="en-US" dirty="0"/>
              <a:t> lorem fermentum </a:t>
            </a:r>
            <a:r>
              <a:rPr lang="en-US" dirty="0" err="1"/>
              <a:t>tincidunt</a:t>
            </a:r>
            <a:r>
              <a:rPr lang="en-US" dirty="0"/>
              <a:t>. Donec </a:t>
            </a:r>
            <a:r>
              <a:rPr lang="en-US" dirty="0" err="1"/>
              <a:t>urna</a:t>
            </a:r>
            <a:r>
              <a:rPr lang="en-US" dirty="0"/>
              <a:t> ex, </a:t>
            </a:r>
            <a:r>
              <a:rPr lang="en-US" dirty="0" err="1"/>
              <a:t>scelerisque</a:t>
            </a:r>
            <a:r>
              <a:rPr lang="en-US" dirty="0"/>
              <a:t> non dolor sit </a:t>
            </a:r>
            <a:r>
              <a:rPr lang="en-US" dirty="0" err="1"/>
              <a:t>amet</a:t>
            </a:r>
            <a:r>
              <a:rPr lang="en-US" dirty="0"/>
              <a:t>,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Nullam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vulputate</a:t>
            </a:r>
            <a:r>
              <a:rPr lang="en-US" dirty="0"/>
              <a:t> ligula, </a:t>
            </a:r>
            <a:r>
              <a:rPr lang="en-US" dirty="0" err="1"/>
              <a:t>quis</a:t>
            </a:r>
            <a:r>
              <a:rPr lang="en-US" dirty="0"/>
              <a:t> fermentum ipsum. </a:t>
            </a:r>
          </a:p>
          <a:p>
            <a:pPr lvl="2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</a:t>
            </a:r>
            <a:r>
              <a:rPr lang="en-US" dirty="0"/>
              <a:t> </a:t>
            </a:r>
            <a:r>
              <a:rPr lang="en-US" dirty="0" err="1"/>
              <a:t>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Maecenas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. </a:t>
            </a:r>
          </a:p>
          <a:p>
            <a:pPr lvl="3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</a:t>
            </a:r>
            <a:r>
              <a:rPr lang="en-US" dirty="0"/>
              <a:t>.</a:t>
            </a:r>
          </a:p>
        </p:txBody>
      </p:sp>
      <p:sp>
        <p:nvSpPr>
          <p:cNvPr id="30" name="Text Placeholder 34">
            <a:extLst>
              <a:ext uri="{FF2B5EF4-FFF2-40B4-BE49-F238E27FC236}">
                <a16:creationId xmlns:a16="http://schemas.microsoft.com/office/drawing/2014/main" id="{0936F11B-E824-F524-F7B5-3B6F77888B38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3443415" y="5668131"/>
            <a:ext cx="2378074" cy="372438"/>
          </a:xfrm>
          <a:prstGeom prst="roundRect">
            <a:avLst/>
          </a:prstGeom>
          <a:solidFill>
            <a:schemeClr val="accent5"/>
          </a:solidFill>
        </p:spPr>
        <p:txBody>
          <a:bodyPr wrap="none" lIns="0" tIns="18000" rIns="0" bIns="0" anchor="ctr">
            <a:noAutofit/>
          </a:bodyPr>
          <a:lstStyle>
            <a:lvl1pPr marL="0" indent="0" algn="ctr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200" kern="1200" cap="all" dirty="0" smtClean="0">
                <a:solidFill>
                  <a:schemeClr val="tx1"/>
                </a:solidFill>
                <a:latin typeface="+mj-lt"/>
                <a:ea typeface="+mn-ea"/>
                <a:cs typeface="Rubik" panose="020B0604020202020204" charset="-79"/>
              </a:defRPr>
            </a:lvl1pPr>
            <a:lvl2pPr marL="0" indent="0" algn="ctr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200" kern="1200" cap="all" dirty="0" smtClean="0">
                <a:solidFill>
                  <a:schemeClr val="tx1"/>
                </a:solidFill>
                <a:latin typeface="+mj-lt"/>
                <a:ea typeface="+mn-ea"/>
                <a:cs typeface="Rubik" panose="020B0604020202020204" charset="-79"/>
              </a:defRPr>
            </a:lvl2pPr>
            <a:lvl3pPr marL="0" indent="0" algn="ctr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200" kern="1200" cap="all" dirty="0" smtClean="0">
                <a:solidFill>
                  <a:schemeClr val="tx1"/>
                </a:solidFill>
                <a:latin typeface="+mj-lt"/>
                <a:ea typeface="+mn-ea"/>
                <a:cs typeface="Rubik" panose="020B0604020202020204" charset="-79"/>
              </a:defRPr>
            </a:lvl3pPr>
            <a:lvl4pPr marL="0" indent="0" algn="ctr">
              <a:lnSpc>
                <a:spcPct val="100000"/>
              </a:lnSpc>
              <a:spcAft>
                <a:spcPts val="0"/>
              </a:spcAft>
              <a:buNone/>
              <a:defRPr lang="en-US" sz="1200" kern="1200" cap="all" dirty="0" smtClean="0">
                <a:solidFill>
                  <a:schemeClr val="tx1"/>
                </a:solidFill>
                <a:latin typeface="+mj-lt"/>
                <a:ea typeface="+mn-ea"/>
                <a:cs typeface="Rubik" panose="020B0604020202020204" charset="-79"/>
              </a:defRPr>
            </a:lvl4pPr>
            <a:lvl5pPr marL="0" indent="0" algn="ctr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200" kern="1200" cap="all" dirty="0" smtClean="0">
                <a:solidFill>
                  <a:schemeClr val="tx1"/>
                </a:solidFill>
                <a:latin typeface="+mj-lt"/>
                <a:ea typeface="+mn-ea"/>
                <a:cs typeface="Rubik" panose="020B0604020202020204" charset="-79"/>
              </a:defRPr>
            </a:lvl5pPr>
            <a:lvl6pPr marL="0" indent="0" algn="ctr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200" kern="1200" cap="all" dirty="0" smtClean="0">
                <a:solidFill>
                  <a:schemeClr val="tx1"/>
                </a:solidFill>
                <a:latin typeface="+mj-lt"/>
                <a:ea typeface="+mn-ea"/>
                <a:cs typeface="Rubik" panose="020B0604020202020204" charset="-79"/>
              </a:defRPr>
            </a:lvl6pPr>
            <a:lvl7pPr marL="0" indent="0" algn="ctr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200" i="0" kern="1200" cap="all" dirty="0" smtClean="0">
                <a:solidFill>
                  <a:schemeClr val="tx1"/>
                </a:solidFill>
                <a:latin typeface="+mj-lt"/>
                <a:ea typeface="+mn-ea"/>
                <a:cs typeface="Rubik" panose="020B0604020202020204" charset="-79"/>
              </a:defRPr>
            </a:lvl7pPr>
            <a:lvl8pPr marL="0" indent="0" algn="ctr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200" kern="1200" cap="all" dirty="0" smtClean="0">
                <a:solidFill>
                  <a:schemeClr val="tx1"/>
                </a:solidFill>
                <a:latin typeface="+mj-lt"/>
                <a:ea typeface="+mn-ea"/>
                <a:cs typeface="Rubik" panose="020B0604020202020204" charset="-79"/>
              </a:defRPr>
            </a:lvl8pPr>
            <a:lvl9pPr marL="0" indent="0" algn="ctr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pt-PT" sz="1200" kern="1200" cap="all" dirty="0">
                <a:solidFill>
                  <a:schemeClr val="tx1"/>
                </a:solidFill>
                <a:latin typeface="+mj-lt"/>
                <a:ea typeface="+mn-ea"/>
                <a:cs typeface="Rubik" panose="020B0604020202020204" charset="-79"/>
              </a:defRPr>
            </a:lvl9pPr>
          </a:lstStyle>
          <a:p>
            <a:pPr lvl="0"/>
            <a:r>
              <a:rPr lang="en-US" dirty="0"/>
              <a:t>Status</a:t>
            </a:r>
          </a:p>
        </p:txBody>
      </p:sp>
      <p:sp>
        <p:nvSpPr>
          <p:cNvPr id="44" name="Text Placeholder 34">
            <a:extLst>
              <a:ext uri="{FF2B5EF4-FFF2-40B4-BE49-F238E27FC236}">
                <a16:creationId xmlns:a16="http://schemas.microsoft.com/office/drawing/2014/main" id="{8B3DE1F6-8577-060C-C3CD-5811B5D3A7A3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3443415" y="1656343"/>
            <a:ext cx="1096047" cy="318801"/>
          </a:xfrm>
          <a:prstGeom prst="roundRect">
            <a:avLst/>
          </a:prstGeom>
          <a:solidFill>
            <a:schemeClr val="accent1"/>
          </a:solidFill>
        </p:spPr>
        <p:txBody>
          <a:bodyPr wrap="none" lIns="180000" tIns="36000" rIns="180000" bIns="36000">
            <a:sp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400" kern="1200" cap="all" dirty="0" smtClean="0">
                <a:solidFill>
                  <a:schemeClr val="tx1"/>
                </a:solidFill>
                <a:latin typeface="+mj-lt"/>
                <a:ea typeface="+mn-ea"/>
                <a:cs typeface="Rubik" panose="020B0604020202020204" charset="-79"/>
              </a:defRPr>
            </a:lvl1pPr>
            <a:lvl2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400" kern="1200" cap="all" dirty="0" smtClean="0">
                <a:solidFill>
                  <a:schemeClr val="tx1"/>
                </a:solidFill>
                <a:latin typeface="+mj-lt"/>
                <a:ea typeface="+mn-ea"/>
                <a:cs typeface="Rubik" panose="020B0604020202020204" charset="-79"/>
              </a:defRPr>
            </a:lvl2pPr>
            <a:lvl3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400" kern="1200" cap="all" dirty="0" smtClean="0">
                <a:solidFill>
                  <a:schemeClr val="tx1"/>
                </a:solidFill>
                <a:latin typeface="+mj-lt"/>
                <a:ea typeface="+mn-ea"/>
                <a:cs typeface="Rubik" panose="020B0604020202020204" charset="-79"/>
              </a:defRPr>
            </a:lvl3pPr>
            <a:lvl4pPr marL="0" indent="0">
              <a:lnSpc>
                <a:spcPct val="100000"/>
              </a:lnSpc>
              <a:spcAft>
                <a:spcPts val="0"/>
              </a:spcAft>
              <a:buNone/>
              <a:defRPr lang="en-US" sz="1400" kern="1200" cap="all" dirty="0" smtClean="0">
                <a:solidFill>
                  <a:schemeClr val="tx1"/>
                </a:solidFill>
                <a:latin typeface="+mj-lt"/>
                <a:ea typeface="+mn-ea"/>
                <a:cs typeface="Rubik" panose="020B0604020202020204" charset="-79"/>
              </a:defRPr>
            </a:lvl4pPr>
            <a:lvl5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400" kern="1200" cap="all" dirty="0" smtClean="0">
                <a:solidFill>
                  <a:schemeClr val="tx1"/>
                </a:solidFill>
                <a:latin typeface="+mj-lt"/>
                <a:ea typeface="+mn-ea"/>
                <a:cs typeface="Rubik" panose="020B0604020202020204" charset="-79"/>
              </a:defRPr>
            </a:lvl5pPr>
            <a:lvl6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400" kern="1200" cap="all" dirty="0" smtClean="0">
                <a:solidFill>
                  <a:schemeClr val="tx1"/>
                </a:solidFill>
                <a:latin typeface="+mj-lt"/>
                <a:ea typeface="+mn-ea"/>
                <a:cs typeface="Rubik" panose="020B0604020202020204" charset="-79"/>
              </a:defRPr>
            </a:lvl6pPr>
            <a:lvl7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400" i="0" kern="1200" cap="all" dirty="0" smtClean="0">
                <a:solidFill>
                  <a:schemeClr val="tx1"/>
                </a:solidFill>
                <a:latin typeface="+mj-lt"/>
                <a:ea typeface="+mn-ea"/>
                <a:cs typeface="Rubik" panose="020B0604020202020204" charset="-79"/>
              </a:defRPr>
            </a:lvl7pPr>
            <a:lvl8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400" kern="1200" cap="all" dirty="0" smtClean="0">
                <a:solidFill>
                  <a:schemeClr val="tx1"/>
                </a:solidFill>
                <a:latin typeface="+mj-lt"/>
                <a:ea typeface="+mn-ea"/>
                <a:cs typeface="Rubik" panose="020B0604020202020204" charset="-79"/>
              </a:defRPr>
            </a:lvl8pPr>
            <a:lvl9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pt-PT" sz="1400" kern="1200" cap="all" dirty="0">
                <a:solidFill>
                  <a:schemeClr val="tx1"/>
                </a:solidFill>
                <a:latin typeface="+mj-lt"/>
                <a:ea typeface="+mn-ea"/>
                <a:cs typeface="Rubik" panose="020B0604020202020204" charset="-79"/>
              </a:defRPr>
            </a:lvl9pPr>
          </a:lstStyle>
          <a:p>
            <a:pPr lvl="0"/>
            <a:r>
              <a:rPr lang="en-US" dirty="0"/>
              <a:t>Step xx</a:t>
            </a:r>
          </a:p>
        </p:txBody>
      </p:sp>
      <p:sp>
        <p:nvSpPr>
          <p:cNvPr id="53" name="Text Placeholder 52">
            <a:extLst>
              <a:ext uri="{FF2B5EF4-FFF2-40B4-BE49-F238E27FC236}">
                <a16:creationId xmlns:a16="http://schemas.microsoft.com/office/drawing/2014/main" id="{6663BA8D-9C3C-2FC1-2AC4-2DD055B952B4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188077" y="1782906"/>
            <a:ext cx="2733675" cy="4466048"/>
          </a:xfrm>
          <a:custGeom>
            <a:avLst/>
            <a:gdLst>
              <a:gd name="connsiteX0" fmla="*/ 62749 w 2733675"/>
              <a:gd name="connsiteY0" fmla="*/ 0 h 4466048"/>
              <a:gd name="connsiteX1" fmla="*/ 641252 w 2733675"/>
              <a:gd name="connsiteY1" fmla="*/ 0 h 4466048"/>
              <a:gd name="connsiteX2" fmla="*/ 641253 w 2733675"/>
              <a:gd name="connsiteY2" fmla="*/ 0 h 4466048"/>
              <a:gd name="connsiteX3" fmla="*/ 2480295 w 2733675"/>
              <a:gd name="connsiteY3" fmla="*/ 0 h 4466048"/>
              <a:gd name="connsiteX4" fmla="*/ 2524722 w 2733675"/>
              <a:gd name="connsiteY4" fmla="*/ 18542 h 4466048"/>
              <a:gd name="connsiteX5" fmla="*/ 2715353 w 2733675"/>
              <a:gd name="connsiteY5" fmla="*/ 211451 h 4466048"/>
              <a:gd name="connsiteX6" fmla="*/ 2733675 w 2733675"/>
              <a:gd name="connsiteY6" fmla="*/ 256409 h 4466048"/>
              <a:gd name="connsiteX7" fmla="*/ 2733675 w 2733675"/>
              <a:gd name="connsiteY7" fmla="*/ 789086 h 4466048"/>
              <a:gd name="connsiteX8" fmla="*/ 2733675 w 2733675"/>
              <a:gd name="connsiteY8" fmla="*/ 3869872 h 4466048"/>
              <a:gd name="connsiteX9" fmla="*/ 2733675 w 2733675"/>
              <a:gd name="connsiteY9" fmla="*/ 4402549 h 4466048"/>
              <a:gd name="connsiteX10" fmla="*/ 2670927 w 2733675"/>
              <a:gd name="connsiteY10" fmla="*/ 4466048 h 4466048"/>
              <a:gd name="connsiteX11" fmla="*/ 2092423 w 2733675"/>
              <a:gd name="connsiteY11" fmla="*/ 4466048 h 4466048"/>
              <a:gd name="connsiteX12" fmla="*/ 641253 w 2733675"/>
              <a:gd name="connsiteY12" fmla="*/ 4466048 h 4466048"/>
              <a:gd name="connsiteX13" fmla="*/ 62749 w 2733675"/>
              <a:gd name="connsiteY13" fmla="*/ 4466048 h 4466048"/>
              <a:gd name="connsiteX14" fmla="*/ 0 w 2733675"/>
              <a:gd name="connsiteY14" fmla="*/ 4402549 h 4466048"/>
              <a:gd name="connsiteX15" fmla="*/ 0 w 2733675"/>
              <a:gd name="connsiteY15" fmla="*/ 3869872 h 4466048"/>
              <a:gd name="connsiteX16" fmla="*/ 0 w 2733675"/>
              <a:gd name="connsiteY16" fmla="*/ 63499 h 4466048"/>
              <a:gd name="connsiteX17" fmla="*/ 62749 w 2733675"/>
              <a:gd name="connsiteY17" fmla="*/ 0 h 44660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733675" h="4466048">
                <a:moveTo>
                  <a:pt x="62749" y="0"/>
                </a:moveTo>
                <a:lnTo>
                  <a:pt x="641252" y="0"/>
                </a:lnTo>
                <a:lnTo>
                  <a:pt x="641253" y="0"/>
                </a:lnTo>
                <a:lnTo>
                  <a:pt x="2480295" y="0"/>
                </a:lnTo>
                <a:cubicBezTo>
                  <a:pt x="2496987" y="0"/>
                  <a:pt x="2512926" y="6730"/>
                  <a:pt x="2524722" y="18542"/>
                </a:cubicBezTo>
                <a:lnTo>
                  <a:pt x="2715353" y="211451"/>
                </a:lnTo>
                <a:cubicBezTo>
                  <a:pt x="2727149" y="223389"/>
                  <a:pt x="2733675" y="239518"/>
                  <a:pt x="2733675" y="256409"/>
                </a:cubicBezTo>
                <a:lnTo>
                  <a:pt x="2733675" y="789086"/>
                </a:lnTo>
                <a:lnTo>
                  <a:pt x="2733675" y="3869872"/>
                </a:lnTo>
                <a:lnTo>
                  <a:pt x="2733675" y="4402549"/>
                </a:lnTo>
                <a:cubicBezTo>
                  <a:pt x="2733675" y="4437601"/>
                  <a:pt x="2705564" y="4466048"/>
                  <a:pt x="2670927" y="4466048"/>
                </a:cubicBezTo>
                <a:lnTo>
                  <a:pt x="2092423" y="4466048"/>
                </a:lnTo>
                <a:lnTo>
                  <a:pt x="641253" y="4466048"/>
                </a:lnTo>
                <a:lnTo>
                  <a:pt x="62749" y="4466048"/>
                </a:lnTo>
                <a:cubicBezTo>
                  <a:pt x="28112" y="4466048"/>
                  <a:pt x="0" y="4437601"/>
                  <a:pt x="0" y="4402549"/>
                </a:cubicBezTo>
                <a:lnTo>
                  <a:pt x="0" y="3869872"/>
                </a:lnTo>
                <a:lnTo>
                  <a:pt x="0" y="63499"/>
                </a:lnTo>
                <a:cubicBezTo>
                  <a:pt x="0" y="28448"/>
                  <a:pt x="28112" y="0"/>
                  <a:pt x="62749" y="0"/>
                </a:cubicBezTo>
                <a:close/>
              </a:path>
            </a:pathLst>
          </a:custGeom>
          <a:solidFill>
            <a:srgbClr val="FFFFFF"/>
          </a:solidFill>
        </p:spPr>
        <p:txBody>
          <a:bodyPr wrap="square" lIns="180000" tIns="432000" rIns="144000">
            <a:noAutofit/>
          </a:bodyPr>
          <a:lstStyle/>
          <a:p>
            <a:pPr lvl="0"/>
            <a:r>
              <a:rPr lang="en-US" dirty="0"/>
              <a:t>Lorem ipsum dolor</a:t>
            </a:r>
            <a:br>
              <a:rPr lang="en-US" dirty="0"/>
            </a:br>
            <a:r>
              <a:rPr lang="en-US" dirty="0"/>
              <a:t>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Nullam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vulputate</a:t>
            </a:r>
            <a:r>
              <a:rPr lang="en-US" dirty="0"/>
              <a:t> ligula, </a:t>
            </a:r>
            <a:r>
              <a:rPr lang="en-US" dirty="0" err="1"/>
              <a:t>quis</a:t>
            </a:r>
            <a:r>
              <a:rPr lang="en-US" dirty="0"/>
              <a:t> fermentum ipsum.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facilisi</a:t>
            </a:r>
            <a:r>
              <a:rPr lang="en-US" dirty="0"/>
              <a:t>. Sed cursus </a:t>
            </a:r>
            <a:r>
              <a:rPr lang="en-US" dirty="0" err="1"/>
              <a:t>leo</a:t>
            </a:r>
            <a:r>
              <a:rPr lang="en-US" dirty="0"/>
              <a:t> et </a:t>
            </a:r>
            <a:r>
              <a:rPr lang="en-US" dirty="0" err="1"/>
              <a:t>justo</a:t>
            </a:r>
            <a:r>
              <a:rPr lang="en-US" dirty="0"/>
              <a:t>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iaculis</a:t>
            </a:r>
            <a:r>
              <a:rPr lang="en-US" dirty="0"/>
              <a:t>. Maecenas </a:t>
            </a:r>
            <a:r>
              <a:rPr lang="en-US" dirty="0" err="1"/>
              <a:t>ut</a:t>
            </a:r>
            <a:r>
              <a:rPr lang="en-US" dirty="0"/>
              <a:t> libero </a:t>
            </a:r>
            <a:r>
              <a:rPr lang="en-US" dirty="0" err="1"/>
              <a:t>eget</a:t>
            </a:r>
            <a:r>
              <a:rPr lang="en-US" dirty="0"/>
              <a:t> lorem fermentum </a:t>
            </a:r>
            <a:r>
              <a:rPr lang="en-US" dirty="0" err="1"/>
              <a:t>tincidunt</a:t>
            </a:r>
            <a:r>
              <a:rPr lang="en-US" dirty="0"/>
              <a:t>. Donec </a:t>
            </a:r>
            <a:r>
              <a:rPr lang="en-US" dirty="0" err="1"/>
              <a:t>urna</a:t>
            </a:r>
            <a:r>
              <a:rPr lang="en-US" dirty="0"/>
              <a:t> ex, </a:t>
            </a:r>
            <a:r>
              <a:rPr lang="en-US" dirty="0" err="1"/>
              <a:t>scelerisque</a:t>
            </a:r>
            <a:r>
              <a:rPr lang="en-US" dirty="0"/>
              <a:t> non dolor sit </a:t>
            </a:r>
            <a:r>
              <a:rPr lang="en-US" dirty="0" err="1"/>
              <a:t>amet</a:t>
            </a:r>
            <a:r>
              <a:rPr lang="en-US" dirty="0"/>
              <a:t>,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Nullam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vulputate</a:t>
            </a:r>
            <a:r>
              <a:rPr lang="en-US" dirty="0"/>
              <a:t> ligula, </a:t>
            </a:r>
            <a:r>
              <a:rPr lang="en-US" dirty="0" err="1"/>
              <a:t>quis</a:t>
            </a:r>
            <a:r>
              <a:rPr lang="en-US" dirty="0"/>
              <a:t> fermentum ipsum. </a:t>
            </a:r>
          </a:p>
          <a:p>
            <a:pPr lvl="2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</a:t>
            </a:r>
            <a:r>
              <a:rPr lang="en-US" dirty="0"/>
              <a:t> </a:t>
            </a:r>
            <a:r>
              <a:rPr lang="en-US" dirty="0" err="1"/>
              <a:t>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Maecenas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. </a:t>
            </a:r>
          </a:p>
          <a:p>
            <a:pPr lvl="3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</a:t>
            </a:r>
            <a:r>
              <a:rPr lang="en-US" dirty="0"/>
              <a:t>.</a:t>
            </a:r>
          </a:p>
        </p:txBody>
      </p:sp>
      <p:sp>
        <p:nvSpPr>
          <p:cNvPr id="55" name="Text Placeholder 34">
            <a:extLst>
              <a:ext uri="{FF2B5EF4-FFF2-40B4-BE49-F238E27FC236}">
                <a16:creationId xmlns:a16="http://schemas.microsoft.com/office/drawing/2014/main" id="{A4C3EE05-5FFD-D077-6C68-AAEFD2DAE270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6365877" y="5668131"/>
            <a:ext cx="2378074" cy="372438"/>
          </a:xfrm>
          <a:prstGeom prst="roundRect">
            <a:avLst/>
          </a:prstGeom>
          <a:solidFill>
            <a:schemeClr val="accent1"/>
          </a:solidFill>
        </p:spPr>
        <p:txBody>
          <a:bodyPr wrap="none" lIns="0" tIns="18000" rIns="0" bIns="0" anchor="ctr">
            <a:noAutofit/>
          </a:bodyPr>
          <a:lstStyle>
            <a:lvl1pPr marL="0" indent="0" algn="ctr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200" kern="1200" cap="all" dirty="0" smtClean="0">
                <a:solidFill>
                  <a:schemeClr val="tx1"/>
                </a:solidFill>
                <a:latin typeface="+mj-lt"/>
                <a:ea typeface="+mn-ea"/>
                <a:cs typeface="Rubik" panose="020B0604020202020204" charset="-79"/>
              </a:defRPr>
            </a:lvl1pPr>
            <a:lvl2pPr marL="0" indent="0" algn="ctr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200" kern="1200" cap="all" dirty="0" smtClean="0">
                <a:solidFill>
                  <a:schemeClr val="tx1"/>
                </a:solidFill>
                <a:latin typeface="+mj-lt"/>
                <a:ea typeface="+mn-ea"/>
                <a:cs typeface="Rubik" panose="020B0604020202020204" charset="-79"/>
              </a:defRPr>
            </a:lvl2pPr>
            <a:lvl3pPr marL="0" indent="0" algn="ctr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200" kern="1200" cap="all" dirty="0" smtClean="0">
                <a:solidFill>
                  <a:schemeClr val="tx1"/>
                </a:solidFill>
                <a:latin typeface="+mj-lt"/>
                <a:ea typeface="+mn-ea"/>
                <a:cs typeface="Rubik" panose="020B0604020202020204" charset="-79"/>
              </a:defRPr>
            </a:lvl3pPr>
            <a:lvl4pPr marL="0" indent="0" algn="ctr">
              <a:lnSpc>
                <a:spcPct val="100000"/>
              </a:lnSpc>
              <a:spcAft>
                <a:spcPts val="0"/>
              </a:spcAft>
              <a:buNone/>
              <a:defRPr lang="en-US" sz="1200" kern="1200" cap="all" dirty="0" smtClean="0">
                <a:solidFill>
                  <a:schemeClr val="tx1"/>
                </a:solidFill>
                <a:latin typeface="+mj-lt"/>
                <a:ea typeface="+mn-ea"/>
                <a:cs typeface="Rubik" panose="020B0604020202020204" charset="-79"/>
              </a:defRPr>
            </a:lvl4pPr>
            <a:lvl5pPr marL="0" indent="0" algn="ctr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200" kern="1200" cap="all" dirty="0" smtClean="0">
                <a:solidFill>
                  <a:schemeClr val="tx1"/>
                </a:solidFill>
                <a:latin typeface="+mj-lt"/>
                <a:ea typeface="+mn-ea"/>
                <a:cs typeface="Rubik" panose="020B0604020202020204" charset="-79"/>
              </a:defRPr>
            </a:lvl5pPr>
            <a:lvl6pPr marL="0" indent="0" algn="ctr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200" kern="1200" cap="all" dirty="0" smtClean="0">
                <a:solidFill>
                  <a:schemeClr val="tx1"/>
                </a:solidFill>
                <a:latin typeface="+mj-lt"/>
                <a:ea typeface="+mn-ea"/>
                <a:cs typeface="Rubik" panose="020B0604020202020204" charset="-79"/>
              </a:defRPr>
            </a:lvl6pPr>
            <a:lvl7pPr marL="0" indent="0" algn="ctr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200" i="0" kern="1200" cap="all" dirty="0" smtClean="0">
                <a:solidFill>
                  <a:schemeClr val="tx1"/>
                </a:solidFill>
                <a:latin typeface="+mj-lt"/>
                <a:ea typeface="+mn-ea"/>
                <a:cs typeface="Rubik" panose="020B0604020202020204" charset="-79"/>
              </a:defRPr>
            </a:lvl7pPr>
            <a:lvl8pPr marL="0" indent="0" algn="ctr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200" kern="1200" cap="all" dirty="0" smtClean="0">
                <a:solidFill>
                  <a:schemeClr val="tx1"/>
                </a:solidFill>
                <a:latin typeface="+mj-lt"/>
                <a:ea typeface="+mn-ea"/>
                <a:cs typeface="Rubik" panose="020B0604020202020204" charset="-79"/>
              </a:defRPr>
            </a:lvl8pPr>
            <a:lvl9pPr marL="0" indent="0" algn="ctr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pt-PT" sz="1200" kern="1200" cap="all" dirty="0">
                <a:solidFill>
                  <a:schemeClr val="tx1"/>
                </a:solidFill>
                <a:latin typeface="+mj-lt"/>
                <a:ea typeface="+mn-ea"/>
                <a:cs typeface="Rubik" panose="020B0604020202020204" charset="-79"/>
              </a:defRPr>
            </a:lvl9pPr>
          </a:lstStyle>
          <a:p>
            <a:pPr lvl="0"/>
            <a:r>
              <a:rPr lang="en-US" dirty="0"/>
              <a:t>Status</a:t>
            </a:r>
          </a:p>
        </p:txBody>
      </p:sp>
      <p:sp>
        <p:nvSpPr>
          <p:cNvPr id="56" name="Text Placeholder 34">
            <a:extLst>
              <a:ext uri="{FF2B5EF4-FFF2-40B4-BE49-F238E27FC236}">
                <a16:creationId xmlns:a16="http://schemas.microsoft.com/office/drawing/2014/main" id="{8806CEFC-D75D-C831-EE68-21021E03C121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365877" y="1656343"/>
            <a:ext cx="1096047" cy="318801"/>
          </a:xfrm>
          <a:prstGeom prst="roundRect">
            <a:avLst/>
          </a:prstGeom>
          <a:solidFill>
            <a:schemeClr val="accent1"/>
          </a:solidFill>
        </p:spPr>
        <p:txBody>
          <a:bodyPr wrap="none" lIns="180000" tIns="36000" rIns="180000" bIns="36000">
            <a:sp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400" kern="1200" cap="all" dirty="0" smtClean="0">
                <a:solidFill>
                  <a:schemeClr val="tx1"/>
                </a:solidFill>
                <a:latin typeface="+mj-lt"/>
                <a:ea typeface="+mn-ea"/>
                <a:cs typeface="Rubik" panose="020B0604020202020204" charset="-79"/>
              </a:defRPr>
            </a:lvl1pPr>
            <a:lvl2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400" kern="1200" cap="all" dirty="0" smtClean="0">
                <a:solidFill>
                  <a:schemeClr val="tx1"/>
                </a:solidFill>
                <a:latin typeface="+mj-lt"/>
                <a:ea typeface="+mn-ea"/>
                <a:cs typeface="Rubik" panose="020B0604020202020204" charset="-79"/>
              </a:defRPr>
            </a:lvl2pPr>
            <a:lvl3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400" kern="1200" cap="all" dirty="0" smtClean="0">
                <a:solidFill>
                  <a:schemeClr val="tx1"/>
                </a:solidFill>
                <a:latin typeface="+mj-lt"/>
                <a:ea typeface="+mn-ea"/>
                <a:cs typeface="Rubik" panose="020B0604020202020204" charset="-79"/>
              </a:defRPr>
            </a:lvl3pPr>
            <a:lvl4pPr marL="0" indent="0">
              <a:lnSpc>
                <a:spcPct val="100000"/>
              </a:lnSpc>
              <a:spcAft>
                <a:spcPts val="0"/>
              </a:spcAft>
              <a:buNone/>
              <a:defRPr lang="en-US" sz="1400" kern="1200" cap="all" dirty="0" smtClean="0">
                <a:solidFill>
                  <a:schemeClr val="tx1"/>
                </a:solidFill>
                <a:latin typeface="+mj-lt"/>
                <a:ea typeface="+mn-ea"/>
                <a:cs typeface="Rubik" panose="020B0604020202020204" charset="-79"/>
              </a:defRPr>
            </a:lvl4pPr>
            <a:lvl5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400" kern="1200" cap="all" dirty="0" smtClean="0">
                <a:solidFill>
                  <a:schemeClr val="tx1"/>
                </a:solidFill>
                <a:latin typeface="+mj-lt"/>
                <a:ea typeface="+mn-ea"/>
                <a:cs typeface="Rubik" panose="020B0604020202020204" charset="-79"/>
              </a:defRPr>
            </a:lvl5pPr>
            <a:lvl6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400" kern="1200" cap="all" dirty="0" smtClean="0">
                <a:solidFill>
                  <a:schemeClr val="tx1"/>
                </a:solidFill>
                <a:latin typeface="+mj-lt"/>
                <a:ea typeface="+mn-ea"/>
                <a:cs typeface="Rubik" panose="020B0604020202020204" charset="-79"/>
              </a:defRPr>
            </a:lvl6pPr>
            <a:lvl7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400" i="0" kern="1200" cap="all" dirty="0" smtClean="0">
                <a:solidFill>
                  <a:schemeClr val="tx1"/>
                </a:solidFill>
                <a:latin typeface="+mj-lt"/>
                <a:ea typeface="+mn-ea"/>
                <a:cs typeface="Rubik" panose="020B0604020202020204" charset="-79"/>
              </a:defRPr>
            </a:lvl7pPr>
            <a:lvl8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400" kern="1200" cap="all" dirty="0" smtClean="0">
                <a:solidFill>
                  <a:schemeClr val="tx1"/>
                </a:solidFill>
                <a:latin typeface="+mj-lt"/>
                <a:ea typeface="+mn-ea"/>
                <a:cs typeface="Rubik" panose="020B0604020202020204" charset="-79"/>
              </a:defRPr>
            </a:lvl8pPr>
            <a:lvl9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pt-PT" sz="1400" kern="1200" cap="all" dirty="0">
                <a:solidFill>
                  <a:schemeClr val="tx1"/>
                </a:solidFill>
                <a:latin typeface="+mj-lt"/>
                <a:ea typeface="+mn-ea"/>
                <a:cs typeface="Rubik" panose="020B0604020202020204" charset="-79"/>
              </a:defRPr>
            </a:lvl9pPr>
          </a:lstStyle>
          <a:p>
            <a:pPr lvl="0"/>
            <a:r>
              <a:rPr lang="en-US" dirty="0"/>
              <a:t>Step xx</a:t>
            </a:r>
          </a:p>
        </p:txBody>
      </p:sp>
      <p:sp>
        <p:nvSpPr>
          <p:cNvPr id="64" name="Text Placeholder 63">
            <a:extLst>
              <a:ext uri="{FF2B5EF4-FFF2-40B4-BE49-F238E27FC236}">
                <a16:creationId xmlns:a16="http://schemas.microsoft.com/office/drawing/2014/main" id="{CC278B9F-A121-32BD-F049-ED8847E20B64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9099552" y="1782906"/>
            <a:ext cx="2733675" cy="4466048"/>
          </a:xfrm>
          <a:custGeom>
            <a:avLst/>
            <a:gdLst>
              <a:gd name="connsiteX0" fmla="*/ 62749 w 2733675"/>
              <a:gd name="connsiteY0" fmla="*/ 0 h 4466048"/>
              <a:gd name="connsiteX1" fmla="*/ 641252 w 2733675"/>
              <a:gd name="connsiteY1" fmla="*/ 0 h 4466048"/>
              <a:gd name="connsiteX2" fmla="*/ 641253 w 2733675"/>
              <a:gd name="connsiteY2" fmla="*/ 0 h 4466048"/>
              <a:gd name="connsiteX3" fmla="*/ 2480295 w 2733675"/>
              <a:gd name="connsiteY3" fmla="*/ 0 h 4466048"/>
              <a:gd name="connsiteX4" fmla="*/ 2524722 w 2733675"/>
              <a:gd name="connsiteY4" fmla="*/ 18542 h 4466048"/>
              <a:gd name="connsiteX5" fmla="*/ 2715353 w 2733675"/>
              <a:gd name="connsiteY5" fmla="*/ 211451 h 4466048"/>
              <a:gd name="connsiteX6" fmla="*/ 2733675 w 2733675"/>
              <a:gd name="connsiteY6" fmla="*/ 256409 h 4466048"/>
              <a:gd name="connsiteX7" fmla="*/ 2733675 w 2733675"/>
              <a:gd name="connsiteY7" fmla="*/ 789086 h 4466048"/>
              <a:gd name="connsiteX8" fmla="*/ 2733675 w 2733675"/>
              <a:gd name="connsiteY8" fmla="*/ 3869872 h 4466048"/>
              <a:gd name="connsiteX9" fmla="*/ 2733675 w 2733675"/>
              <a:gd name="connsiteY9" fmla="*/ 4402549 h 4466048"/>
              <a:gd name="connsiteX10" fmla="*/ 2670927 w 2733675"/>
              <a:gd name="connsiteY10" fmla="*/ 4466048 h 4466048"/>
              <a:gd name="connsiteX11" fmla="*/ 2092423 w 2733675"/>
              <a:gd name="connsiteY11" fmla="*/ 4466048 h 4466048"/>
              <a:gd name="connsiteX12" fmla="*/ 641253 w 2733675"/>
              <a:gd name="connsiteY12" fmla="*/ 4466048 h 4466048"/>
              <a:gd name="connsiteX13" fmla="*/ 62749 w 2733675"/>
              <a:gd name="connsiteY13" fmla="*/ 4466048 h 4466048"/>
              <a:gd name="connsiteX14" fmla="*/ 0 w 2733675"/>
              <a:gd name="connsiteY14" fmla="*/ 4402549 h 4466048"/>
              <a:gd name="connsiteX15" fmla="*/ 0 w 2733675"/>
              <a:gd name="connsiteY15" fmla="*/ 3869872 h 4466048"/>
              <a:gd name="connsiteX16" fmla="*/ 0 w 2733675"/>
              <a:gd name="connsiteY16" fmla="*/ 63499 h 4466048"/>
              <a:gd name="connsiteX17" fmla="*/ 62749 w 2733675"/>
              <a:gd name="connsiteY17" fmla="*/ 0 h 44660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733675" h="4466048">
                <a:moveTo>
                  <a:pt x="62749" y="0"/>
                </a:moveTo>
                <a:lnTo>
                  <a:pt x="641252" y="0"/>
                </a:lnTo>
                <a:lnTo>
                  <a:pt x="641253" y="0"/>
                </a:lnTo>
                <a:lnTo>
                  <a:pt x="2480295" y="0"/>
                </a:lnTo>
                <a:cubicBezTo>
                  <a:pt x="2496987" y="0"/>
                  <a:pt x="2512926" y="6730"/>
                  <a:pt x="2524722" y="18542"/>
                </a:cubicBezTo>
                <a:lnTo>
                  <a:pt x="2715353" y="211451"/>
                </a:lnTo>
                <a:cubicBezTo>
                  <a:pt x="2727149" y="223389"/>
                  <a:pt x="2733675" y="239518"/>
                  <a:pt x="2733675" y="256409"/>
                </a:cubicBezTo>
                <a:lnTo>
                  <a:pt x="2733675" y="789086"/>
                </a:lnTo>
                <a:lnTo>
                  <a:pt x="2733675" y="3869872"/>
                </a:lnTo>
                <a:lnTo>
                  <a:pt x="2733675" y="4402549"/>
                </a:lnTo>
                <a:cubicBezTo>
                  <a:pt x="2733675" y="4437601"/>
                  <a:pt x="2705564" y="4466048"/>
                  <a:pt x="2670927" y="4466048"/>
                </a:cubicBezTo>
                <a:lnTo>
                  <a:pt x="2092423" y="4466048"/>
                </a:lnTo>
                <a:lnTo>
                  <a:pt x="641253" y="4466048"/>
                </a:lnTo>
                <a:lnTo>
                  <a:pt x="62749" y="4466048"/>
                </a:lnTo>
                <a:cubicBezTo>
                  <a:pt x="28112" y="4466048"/>
                  <a:pt x="0" y="4437601"/>
                  <a:pt x="0" y="4402549"/>
                </a:cubicBezTo>
                <a:lnTo>
                  <a:pt x="0" y="3869872"/>
                </a:lnTo>
                <a:lnTo>
                  <a:pt x="0" y="63499"/>
                </a:lnTo>
                <a:cubicBezTo>
                  <a:pt x="0" y="28448"/>
                  <a:pt x="28112" y="0"/>
                  <a:pt x="62749" y="0"/>
                </a:cubicBezTo>
                <a:close/>
              </a:path>
            </a:pathLst>
          </a:custGeom>
          <a:solidFill>
            <a:srgbClr val="FFFFFF"/>
          </a:solidFill>
        </p:spPr>
        <p:txBody>
          <a:bodyPr wrap="square" lIns="180000" tIns="432000" rIns="144000">
            <a:noAutofit/>
          </a:bodyPr>
          <a:lstStyle/>
          <a:p>
            <a:pPr lvl="0"/>
            <a:r>
              <a:rPr lang="en-US" dirty="0"/>
              <a:t>Lorem ipsum dolor</a:t>
            </a:r>
            <a:br>
              <a:rPr lang="en-US" dirty="0"/>
            </a:br>
            <a:r>
              <a:rPr lang="en-US" dirty="0"/>
              <a:t>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Nullam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vulputate</a:t>
            </a:r>
            <a:r>
              <a:rPr lang="en-US" dirty="0"/>
              <a:t> ligula, </a:t>
            </a:r>
            <a:r>
              <a:rPr lang="en-US" dirty="0" err="1"/>
              <a:t>quis</a:t>
            </a:r>
            <a:r>
              <a:rPr lang="en-US" dirty="0"/>
              <a:t> fermentum ipsum.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facilisi</a:t>
            </a:r>
            <a:r>
              <a:rPr lang="en-US" dirty="0"/>
              <a:t>. Sed cursus </a:t>
            </a:r>
            <a:r>
              <a:rPr lang="en-US" dirty="0" err="1"/>
              <a:t>leo</a:t>
            </a:r>
            <a:r>
              <a:rPr lang="en-US" dirty="0"/>
              <a:t> et </a:t>
            </a:r>
            <a:r>
              <a:rPr lang="en-US" dirty="0" err="1"/>
              <a:t>justo</a:t>
            </a:r>
            <a:r>
              <a:rPr lang="en-US" dirty="0"/>
              <a:t>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iaculis</a:t>
            </a:r>
            <a:r>
              <a:rPr lang="en-US" dirty="0"/>
              <a:t>. Maecenas </a:t>
            </a:r>
            <a:r>
              <a:rPr lang="en-US" dirty="0" err="1"/>
              <a:t>ut</a:t>
            </a:r>
            <a:r>
              <a:rPr lang="en-US" dirty="0"/>
              <a:t> libero </a:t>
            </a:r>
            <a:r>
              <a:rPr lang="en-US" dirty="0" err="1"/>
              <a:t>eget</a:t>
            </a:r>
            <a:r>
              <a:rPr lang="en-US" dirty="0"/>
              <a:t> lorem fermentum </a:t>
            </a:r>
            <a:r>
              <a:rPr lang="en-US" dirty="0" err="1"/>
              <a:t>tincidunt</a:t>
            </a:r>
            <a:r>
              <a:rPr lang="en-US" dirty="0"/>
              <a:t>. Donec </a:t>
            </a:r>
            <a:r>
              <a:rPr lang="en-US" dirty="0" err="1"/>
              <a:t>urna</a:t>
            </a:r>
            <a:r>
              <a:rPr lang="en-US" dirty="0"/>
              <a:t> ex, </a:t>
            </a:r>
            <a:r>
              <a:rPr lang="en-US" dirty="0" err="1"/>
              <a:t>scelerisque</a:t>
            </a:r>
            <a:r>
              <a:rPr lang="en-US" dirty="0"/>
              <a:t> non dolor sit </a:t>
            </a:r>
            <a:r>
              <a:rPr lang="en-US" dirty="0" err="1"/>
              <a:t>amet</a:t>
            </a:r>
            <a:r>
              <a:rPr lang="en-US" dirty="0"/>
              <a:t>,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Nullam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vulputate</a:t>
            </a:r>
            <a:r>
              <a:rPr lang="en-US" dirty="0"/>
              <a:t> ligula, </a:t>
            </a:r>
            <a:r>
              <a:rPr lang="en-US" dirty="0" err="1"/>
              <a:t>quis</a:t>
            </a:r>
            <a:r>
              <a:rPr lang="en-US" dirty="0"/>
              <a:t> fermentum ipsum. </a:t>
            </a:r>
          </a:p>
          <a:p>
            <a:pPr lvl="2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</a:t>
            </a:r>
            <a:r>
              <a:rPr lang="en-US" dirty="0"/>
              <a:t> </a:t>
            </a:r>
            <a:r>
              <a:rPr lang="en-US" dirty="0" err="1"/>
              <a:t>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Maecenas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. </a:t>
            </a:r>
          </a:p>
          <a:p>
            <a:pPr lvl="3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</a:t>
            </a:r>
            <a:r>
              <a:rPr lang="en-US" dirty="0"/>
              <a:t>.</a:t>
            </a:r>
          </a:p>
        </p:txBody>
      </p:sp>
      <p:sp>
        <p:nvSpPr>
          <p:cNvPr id="67" name="Text Placeholder 34">
            <a:extLst>
              <a:ext uri="{FF2B5EF4-FFF2-40B4-BE49-F238E27FC236}">
                <a16:creationId xmlns:a16="http://schemas.microsoft.com/office/drawing/2014/main" id="{EA84E4FE-B51E-DA50-479D-C0044209BA6E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9277352" y="5668131"/>
            <a:ext cx="2378074" cy="372438"/>
          </a:xfrm>
          <a:prstGeom prst="roundRect">
            <a:avLst/>
          </a:prstGeom>
          <a:solidFill>
            <a:schemeClr val="accent6"/>
          </a:solidFill>
        </p:spPr>
        <p:txBody>
          <a:bodyPr wrap="none" lIns="0" tIns="18000" rIns="0" bIns="0" anchor="ctr">
            <a:noAutofit/>
          </a:bodyPr>
          <a:lstStyle>
            <a:lvl1pPr marL="0" indent="0" algn="ctr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200" kern="1200" cap="all" dirty="0" smtClean="0">
                <a:solidFill>
                  <a:schemeClr val="tx1"/>
                </a:solidFill>
                <a:latin typeface="+mj-lt"/>
                <a:ea typeface="+mn-ea"/>
                <a:cs typeface="Rubik" panose="020B0604020202020204" charset="-79"/>
              </a:defRPr>
            </a:lvl1pPr>
            <a:lvl2pPr marL="0" indent="0" algn="ctr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200" kern="1200" cap="all" dirty="0" smtClean="0">
                <a:solidFill>
                  <a:schemeClr val="tx1"/>
                </a:solidFill>
                <a:latin typeface="+mj-lt"/>
                <a:ea typeface="+mn-ea"/>
                <a:cs typeface="Rubik" panose="020B0604020202020204" charset="-79"/>
              </a:defRPr>
            </a:lvl2pPr>
            <a:lvl3pPr marL="0" indent="0" algn="ctr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200" kern="1200" cap="all" dirty="0" smtClean="0">
                <a:solidFill>
                  <a:schemeClr val="tx1"/>
                </a:solidFill>
                <a:latin typeface="+mj-lt"/>
                <a:ea typeface="+mn-ea"/>
                <a:cs typeface="Rubik" panose="020B0604020202020204" charset="-79"/>
              </a:defRPr>
            </a:lvl3pPr>
            <a:lvl4pPr marL="0" indent="0" algn="ctr">
              <a:lnSpc>
                <a:spcPct val="100000"/>
              </a:lnSpc>
              <a:spcAft>
                <a:spcPts val="0"/>
              </a:spcAft>
              <a:buNone/>
              <a:defRPr lang="en-US" sz="1200" kern="1200" cap="all" dirty="0" smtClean="0">
                <a:solidFill>
                  <a:schemeClr val="tx1"/>
                </a:solidFill>
                <a:latin typeface="+mj-lt"/>
                <a:ea typeface="+mn-ea"/>
                <a:cs typeface="Rubik" panose="020B0604020202020204" charset="-79"/>
              </a:defRPr>
            </a:lvl4pPr>
            <a:lvl5pPr marL="0" indent="0" algn="ctr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200" kern="1200" cap="all" dirty="0" smtClean="0">
                <a:solidFill>
                  <a:schemeClr val="tx1"/>
                </a:solidFill>
                <a:latin typeface="+mj-lt"/>
                <a:ea typeface="+mn-ea"/>
                <a:cs typeface="Rubik" panose="020B0604020202020204" charset="-79"/>
              </a:defRPr>
            </a:lvl5pPr>
            <a:lvl6pPr marL="0" indent="0" algn="ctr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200" kern="1200" cap="all" dirty="0" smtClean="0">
                <a:solidFill>
                  <a:schemeClr val="tx1"/>
                </a:solidFill>
                <a:latin typeface="+mj-lt"/>
                <a:ea typeface="+mn-ea"/>
                <a:cs typeface="Rubik" panose="020B0604020202020204" charset="-79"/>
              </a:defRPr>
            </a:lvl6pPr>
            <a:lvl7pPr marL="0" indent="0" algn="ctr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200" i="0" kern="1200" cap="all" dirty="0" smtClean="0">
                <a:solidFill>
                  <a:schemeClr val="tx1"/>
                </a:solidFill>
                <a:latin typeface="+mj-lt"/>
                <a:ea typeface="+mn-ea"/>
                <a:cs typeface="Rubik" panose="020B0604020202020204" charset="-79"/>
              </a:defRPr>
            </a:lvl7pPr>
            <a:lvl8pPr marL="0" indent="0" algn="ctr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200" kern="1200" cap="all" dirty="0" smtClean="0">
                <a:solidFill>
                  <a:schemeClr val="tx1"/>
                </a:solidFill>
                <a:latin typeface="+mj-lt"/>
                <a:ea typeface="+mn-ea"/>
                <a:cs typeface="Rubik" panose="020B0604020202020204" charset="-79"/>
              </a:defRPr>
            </a:lvl8pPr>
            <a:lvl9pPr marL="0" indent="0" algn="ctr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pt-PT" sz="1200" kern="1200" cap="all" dirty="0">
                <a:solidFill>
                  <a:schemeClr val="tx1"/>
                </a:solidFill>
                <a:latin typeface="+mj-lt"/>
                <a:ea typeface="+mn-ea"/>
                <a:cs typeface="Rubik" panose="020B0604020202020204" charset="-79"/>
              </a:defRPr>
            </a:lvl9pPr>
          </a:lstStyle>
          <a:p>
            <a:pPr lvl="0"/>
            <a:r>
              <a:rPr lang="en-US" dirty="0"/>
              <a:t>Status</a:t>
            </a:r>
          </a:p>
        </p:txBody>
      </p:sp>
      <p:sp>
        <p:nvSpPr>
          <p:cNvPr id="68" name="Text Placeholder 34">
            <a:extLst>
              <a:ext uri="{FF2B5EF4-FFF2-40B4-BE49-F238E27FC236}">
                <a16:creationId xmlns:a16="http://schemas.microsoft.com/office/drawing/2014/main" id="{CFECD148-7BBE-442D-98F6-309FDADA74DC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9277352" y="1656343"/>
            <a:ext cx="1096047" cy="318801"/>
          </a:xfrm>
          <a:prstGeom prst="roundRect">
            <a:avLst/>
          </a:prstGeom>
          <a:solidFill>
            <a:schemeClr val="accent1"/>
          </a:solidFill>
        </p:spPr>
        <p:txBody>
          <a:bodyPr wrap="none" lIns="180000" tIns="36000" rIns="180000" bIns="36000">
            <a:sp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400" kern="1200" cap="all" dirty="0" smtClean="0">
                <a:solidFill>
                  <a:schemeClr val="tx1"/>
                </a:solidFill>
                <a:latin typeface="+mj-lt"/>
                <a:ea typeface="+mn-ea"/>
                <a:cs typeface="Rubik" panose="020B0604020202020204" charset="-79"/>
              </a:defRPr>
            </a:lvl1pPr>
            <a:lvl2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400" kern="1200" cap="all" dirty="0" smtClean="0">
                <a:solidFill>
                  <a:schemeClr val="tx1"/>
                </a:solidFill>
                <a:latin typeface="+mj-lt"/>
                <a:ea typeface="+mn-ea"/>
                <a:cs typeface="Rubik" panose="020B0604020202020204" charset="-79"/>
              </a:defRPr>
            </a:lvl2pPr>
            <a:lvl3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400" kern="1200" cap="all" dirty="0" smtClean="0">
                <a:solidFill>
                  <a:schemeClr val="tx1"/>
                </a:solidFill>
                <a:latin typeface="+mj-lt"/>
                <a:ea typeface="+mn-ea"/>
                <a:cs typeface="Rubik" panose="020B0604020202020204" charset="-79"/>
              </a:defRPr>
            </a:lvl3pPr>
            <a:lvl4pPr marL="0" indent="0">
              <a:lnSpc>
                <a:spcPct val="100000"/>
              </a:lnSpc>
              <a:spcAft>
                <a:spcPts val="0"/>
              </a:spcAft>
              <a:buNone/>
              <a:defRPr lang="en-US" sz="1400" kern="1200" cap="all" dirty="0" smtClean="0">
                <a:solidFill>
                  <a:schemeClr val="tx1"/>
                </a:solidFill>
                <a:latin typeface="+mj-lt"/>
                <a:ea typeface="+mn-ea"/>
                <a:cs typeface="Rubik" panose="020B0604020202020204" charset="-79"/>
              </a:defRPr>
            </a:lvl4pPr>
            <a:lvl5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400" kern="1200" cap="all" dirty="0" smtClean="0">
                <a:solidFill>
                  <a:schemeClr val="tx1"/>
                </a:solidFill>
                <a:latin typeface="+mj-lt"/>
                <a:ea typeface="+mn-ea"/>
                <a:cs typeface="Rubik" panose="020B0604020202020204" charset="-79"/>
              </a:defRPr>
            </a:lvl5pPr>
            <a:lvl6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400" kern="1200" cap="all" dirty="0" smtClean="0">
                <a:solidFill>
                  <a:schemeClr val="tx1"/>
                </a:solidFill>
                <a:latin typeface="+mj-lt"/>
                <a:ea typeface="+mn-ea"/>
                <a:cs typeface="Rubik" panose="020B0604020202020204" charset="-79"/>
              </a:defRPr>
            </a:lvl6pPr>
            <a:lvl7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400" i="0" kern="1200" cap="all" dirty="0" smtClean="0">
                <a:solidFill>
                  <a:schemeClr val="tx1"/>
                </a:solidFill>
                <a:latin typeface="+mj-lt"/>
                <a:ea typeface="+mn-ea"/>
                <a:cs typeface="Rubik" panose="020B0604020202020204" charset="-79"/>
              </a:defRPr>
            </a:lvl7pPr>
            <a:lvl8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400" kern="1200" cap="all" dirty="0" smtClean="0">
                <a:solidFill>
                  <a:schemeClr val="tx1"/>
                </a:solidFill>
                <a:latin typeface="+mj-lt"/>
                <a:ea typeface="+mn-ea"/>
                <a:cs typeface="Rubik" panose="020B0604020202020204" charset="-79"/>
              </a:defRPr>
            </a:lvl8pPr>
            <a:lvl9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pt-PT" sz="1400" kern="1200" cap="all" dirty="0">
                <a:solidFill>
                  <a:schemeClr val="tx1"/>
                </a:solidFill>
                <a:latin typeface="+mj-lt"/>
                <a:ea typeface="+mn-ea"/>
                <a:cs typeface="Rubik" panose="020B0604020202020204" charset="-79"/>
              </a:defRPr>
            </a:lvl9pPr>
          </a:lstStyle>
          <a:p>
            <a:pPr lvl="0"/>
            <a:r>
              <a:rPr lang="en-US" dirty="0"/>
              <a:t>Step xx</a:t>
            </a: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9E6171D6-E00D-F33E-4A3D-148D904BCDB7}"/>
              </a:ext>
            </a:extLst>
          </p:cNvPr>
          <p:cNvPicPr>
            <a:picLocks noChangeAspect="1"/>
          </p:cNvPicPr>
          <p:nvPr userDrawn="1"/>
        </p:nvPicPr>
        <p:blipFill rotWithShape="1"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t="-2032" b="-2032"/>
          <a:stretch>
            <a:fillRect/>
          </a:stretch>
        </p:blipFill>
        <p:spPr>
          <a:xfrm>
            <a:off x="11742813" y="170341"/>
            <a:ext cx="257691" cy="268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23726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ep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raphic 22">
            <a:extLst>
              <a:ext uri="{FF2B5EF4-FFF2-40B4-BE49-F238E27FC236}">
                <a16:creationId xmlns:a16="http://schemas.microsoft.com/office/drawing/2014/main" id="{9146C5F1-B316-3BE7-0878-4999DA8081C5}"/>
              </a:ext>
            </a:extLst>
          </p:cNvPr>
          <p:cNvSpPr/>
          <p:nvPr userDrawn="1"/>
        </p:nvSpPr>
        <p:spPr>
          <a:xfrm>
            <a:off x="0" y="590154"/>
            <a:ext cx="12028361" cy="697763"/>
          </a:xfrm>
          <a:custGeom>
            <a:avLst/>
            <a:gdLst>
              <a:gd name="connsiteX0" fmla="*/ 0 w 12190679"/>
              <a:gd name="connsiteY0" fmla="*/ 0 h 697763"/>
              <a:gd name="connsiteX1" fmla="*/ 9758504 w 12190679"/>
              <a:gd name="connsiteY1" fmla="*/ 0 h 697763"/>
              <a:gd name="connsiteX2" fmla="*/ 9904562 w 12190679"/>
              <a:gd name="connsiteY2" fmla="*/ 60536 h 697763"/>
              <a:gd name="connsiteX3" fmla="*/ 10481253 w 12190679"/>
              <a:gd name="connsiteY3" fmla="*/ 637227 h 697763"/>
              <a:gd name="connsiteX4" fmla="*/ 10627313 w 12190679"/>
              <a:gd name="connsiteY4" fmla="*/ 697763 h 697763"/>
              <a:gd name="connsiteX5" fmla="*/ 12190680 w 12190679"/>
              <a:gd name="connsiteY5" fmla="*/ 697763 h 697763"/>
              <a:gd name="connsiteX0" fmla="*/ 0 w 12190680"/>
              <a:gd name="connsiteY0" fmla="*/ 3805 h 701568"/>
              <a:gd name="connsiteX1" fmla="*/ 5093193 w 12190680"/>
              <a:gd name="connsiteY1" fmla="*/ 0 h 701568"/>
              <a:gd name="connsiteX2" fmla="*/ 9758504 w 12190680"/>
              <a:gd name="connsiteY2" fmla="*/ 3805 h 701568"/>
              <a:gd name="connsiteX3" fmla="*/ 9904562 w 12190680"/>
              <a:gd name="connsiteY3" fmla="*/ 64341 h 701568"/>
              <a:gd name="connsiteX4" fmla="*/ 10481253 w 12190680"/>
              <a:gd name="connsiteY4" fmla="*/ 641032 h 701568"/>
              <a:gd name="connsiteX5" fmla="*/ 10627313 w 12190680"/>
              <a:gd name="connsiteY5" fmla="*/ 701568 h 701568"/>
              <a:gd name="connsiteX6" fmla="*/ 12190680 w 12190680"/>
              <a:gd name="connsiteY6" fmla="*/ 701568 h 701568"/>
              <a:gd name="connsiteX0" fmla="*/ 0 w 7097487"/>
              <a:gd name="connsiteY0" fmla="*/ 0 h 701568"/>
              <a:gd name="connsiteX1" fmla="*/ 4665311 w 7097487"/>
              <a:gd name="connsiteY1" fmla="*/ 3805 h 701568"/>
              <a:gd name="connsiteX2" fmla="*/ 4811369 w 7097487"/>
              <a:gd name="connsiteY2" fmla="*/ 64341 h 701568"/>
              <a:gd name="connsiteX3" fmla="*/ 5388060 w 7097487"/>
              <a:gd name="connsiteY3" fmla="*/ 641032 h 701568"/>
              <a:gd name="connsiteX4" fmla="*/ 5534120 w 7097487"/>
              <a:gd name="connsiteY4" fmla="*/ 701568 h 701568"/>
              <a:gd name="connsiteX5" fmla="*/ 7097487 w 7097487"/>
              <a:gd name="connsiteY5" fmla="*/ 701568 h 701568"/>
              <a:gd name="connsiteX0" fmla="*/ 0 w 7097487"/>
              <a:gd name="connsiteY0" fmla="*/ 0 h 701568"/>
              <a:gd name="connsiteX1" fmla="*/ 819628 w 7097487"/>
              <a:gd name="connsiteY1" fmla="*/ 8359 h 701568"/>
              <a:gd name="connsiteX2" fmla="*/ 4665311 w 7097487"/>
              <a:gd name="connsiteY2" fmla="*/ 3805 h 701568"/>
              <a:gd name="connsiteX3" fmla="*/ 4811369 w 7097487"/>
              <a:gd name="connsiteY3" fmla="*/ 64341 h 701568"/>
              <a:gd name="connsiteX4" fmla="*/ 5388060 w 7097487"/>
              <a:gd name="connsiteY4" fmla="*/ 641032 h 701568"/>
              <a:gd name="connsiteX5" fmla="*/ 5534120 w 7097487"/>
              <a:gd name="connsiteY5" fmla="*/ 701568 h 701568"/>
              <a:gd name="connsiteX6" fmla="*/ 7097487 w 7097487"/>
              <a:gd name="connsiteY6" fmla="*/ 701568 h 701568"/>
              <a:gd name="connsiteX0" fmla="*/ 0 w 6277859"/>
              <a:gd name="connsiteY0" fmla="*/ 4554 h 697763"/>
              <a:gd name="connsiteX1" fmla="*/ 3845683 w 6277859"/>
              <a:gd name="connsiteY1" fmla="*/ 0 h 697763"/>
              <a:gd name="connsiteX2" fmla="*/ 3991741 w 6277859"/>
              <a:gd name="connsiteY2" fmla="*/ 60536 h 697763"/>
              <a:gd name="connsiteX3" fmla="*/ 4568432 w 6277859"/>
              <a:gd name="connsiteY3" fmla="*/ 637227 h 697763"/>
              <a:gd name="connsiteX4" fmla="*/ 4714492 w 6277859"/>
              <a:gd name="connsiteY4" fmla="*/ 697763 h 697763"/>
              <a:gd name="connsiteX5" fmla="*/ 6277859 w 6277859"/>
              <a:gd name="connsiteY5" fmla="*/ 697763 h 697763"/>
              <a:gd name="connsiteX0" fmla="*/ 0 w 6277859"/>
              <a:gd name="connsiteY0" fmla="*/ 4554 h 697763"/>
              <a:gd name="connsiteX1" fmla="*/ 441325 w 6277859"/>
              <a:gd name="connsiteY1" fmla="*/ 1379 h 697763"/>
              <a:gd name="connsiteX2" fmla="*/ 3845683 w 6277859"/>
              <a:gd name="connsiteY2" fmla="*/ 0 h 697763"/>
              <a:gd name="connsiteX3" fmla="*/ 3991741 w 6277859"/>
              <a:gd name="connsiteY3" fmla="*/ 60536 h 697763"/>
              <a:gd name="connsiteX4" fmla="*/ 4568432 w 6277859"/>
              <a:gd name="connsiteY4" fmla="*/ 637227 h 697763"/>
              <a:gd name="connsiteX5" fmla="*/ 4714492 w 6277859"/>
              <a:gd name="connsiteY5" fmla="*/ 697763 h 697763"/>
              <a:gd name="connsiteX6" fmla="*/ 6277859 w 6277859"/>
              <a:gd name="connsiteY6" fmla="*/ 697763 h 697763"/>
              <a:gd name="connsiteX0" fmla="*/ 0 w 5836534"/>
              <a:gd name="connsiteY0" fmla="*/ 1379 h 697763"/>
              <a:gd name="connsiteX1" fmla="*/ 3404358 w 5836534"/>
              <a:gd name="connsiteY1" fmla="*/ 0 h 697763"/>
              <a:gd name="connsiteX2" fmla="*/ 3550416 w 5836534"/>
              <a:gd name="connsiteY2" fmla="*/ 60536 h 697763"/>
              <a:gd name="connsiteX3" fmla="*/ 4127107 w 5836534"/>
              <a:gd name="connsiteY3" fmla="*/ 637227 h 697763"/>
              <a:gd name="connsiteX4" fmla="*/ 4273167 w 5836534"/>
              <a:gd name="connsiteY4" fmla="*/ 697763 h 697763"/>
              <a:gd name="connsiteX5" fmla="*/ 5836534 w 5836534"/>
              <a:gd name="connsiteY5" fmla="*/ 697763 h 697763"/>
              <a:gd name="connsiteX0" fmla="*/ 0 w 6255634"/>
              <a:gd name="connsiteY0" fmla="*/ 1379 h 697763"/>
              <a:gd name="connsiteX1" fmla="*/ 3823458 w 6255634"/>
              <a:gd name="connsiteY1" fmla="*/ 0 h 697763"/>
              <a:gd name="connsiteX2" fmla="*/ 3969516 w 6255634"/>
              <a:gd name="connsiteY2" fmla="*/ 60536 h 697763"/>
              <a:gd name="connsiteX3" fmla="*/ 4546207 w 6255634"/>
              <a:gd name="connsiteY3" fmla="*/ 637227 h 697763"/>
              <a:gd name="connsiteX4" fmla="*/ 4692267 w 6255634"/>
              <a:gd name="connsiteY4" fmla="*/ 697763 h 697763"/>
              <a:gd name="connsiteX5" fmla="*/ 6255634 w 6255634"/>
              <a:gd name="connsiteY5" fmla="*/ 697763 h 697763"/>
              <a:gd name="connsiteX0" fmla="*/ 0 w 12028361"/>
              <a:gd name="connsiteY0" fmla="*/ 1379 h 697763"/>
              <a:gd name="connsiteX1" fmla="*/ 3823458 w 12028361"/>
              <a:gd name="connsiteY1" fmla="*/ 0 h 697763"/>
              <a:gd name="connsiteX2" fmla="*/ 3969516 w 12028361"/>
              <a:gd name="connsiteY2" fmla="*/ 60536 h 697763"/>
              <a:gd name="connsiteX3" fmla="*/ 4546207 w 12028361"/>
              <a:gd name="connsiteY3" fmla="*/ 637227 h 697763"/>
              <a:gd name="connsiteX4" fmla="*/ 4692267 w 12028361"/>
              <a:gd name="connsiteY4" fmla="*/ 697763 h 697763"/>
              <a:gd name="connsiteX5" fmla="*/ 12028361 w 12028361"/>
              <a:gd name="connsiteY5" fmla="*/ 688526 h 6977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028361" h="697763">
                <a:moveTo>
                  <a:pt x="0" y="1379"/>
                </a:moveTo>
                <a:lnTo>
                  <a:pt x="3823458" y="0"/>
                </a:lnTo>
                <a:cubicBezTo>
                  <a:pt x="3878241" y="0"/>
                  <a:pt x="3930857" y="21782"/>
                  <a:pt x="3969516" y="60536"/>
                </a:cubicBezTo>
                <a:lnTo>
                  <a:pt x="4546207" y="637227"/>
                </a:lnTo>
                <a:cubicBezTo>
                  <a:pt x="4584963" y="675981"/>
                  <a:pt x="4637483" y="697763"/>
                  <a:pt x="4692267" y="697763"/>
                </a:cubicBezTo>
                <a:lnTo>
                  <a:pt x="12028361" y="688526"/>
                </a:lnTo>
              </a:path>
            </a:pathLst>
          </a:custGeom>
          <a:noFill/>
          <a:ln w="6350" cap="rnd">
            <a:solidFill>
              <a:schemeClr val="tx2">
                <a:alpha val="40000"/>
              </a:schemeClr>
            </a:solidFill>
            <a:prstDash val="solid"/>
            <a:round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10102"/>
              </a:solidFill>
              <a:effectLst/>
              <a:uLnTx/>
              <a:uFillTx/>
              <a:latin typeface="Rubik"/>
              <a:ea typeface="+mn-ea"/>
              <a:cs typeface="+mn-cs"/>
            </a:endParaRPr>
          </a:p>
        </p:txBody>
      </p:sp>
      <p:sp>
        <p:nvSpPr>
          <p:cNvPr id="51" name="Graphic 22">
            <a:extLst>
              <a:ext uri="{FF2B5EF4-FFF2-40B4-BE49-F238E27FC236}">
                <a16:creationId xmlns:a16="http://schemas.microsoft.com/office/drawing/2014/main" id="{CC12905A-568D-34BD-0F78-735052928B30}"/>
              </a:ext>
            </a:extLst>
          </p:cNvPr>
          <p:cNvSpPr/>
          <p:nvPr userDrawn="1"/>
        </p:nvSpPr>
        <p:spPr>
          <a:xfrm flipV="1">
            <a:off x="0" y="5208103"/>
            <a:ext cx="11681747" cy="697763"/>
          </a:xfrm>
          <a:custGeom>
            <a:avLst/>
            <a:gdLst>
              <a:gd name="connsiteX0" fmla="*/ 0 w 12190679"/>
              <a:gd name="connsiteY0" fmla="*/ 0 h 697763"/>
              <a:gd name="connsiteX1" fmla="*/ 9758504 w 12190679"/>
              <a:gd name="connsiteY1" fmla="*/ 0 h 697763"/>
              <a:gd name="connsiteX2" fmla="*/ 9904562 w 12190679"/>
              <a:gd name="connsiteY2" fmla="*/ 60536 h 697763"/>
              <a:gd name="connsiteX3" fmla="*/ 10481253 w 12190679"/>
              <a:gd name="connsiteY3" fmla="*/ 637227 h 697763"/>
              <a:gd name="connsiteX4" fmla="*/ 10627313 w 12190679"/>
              <a:gd name="connsiteY4" fmla="*/ 697763 h 697763"/>
              <a:gd name="connsiteX5" fmla="*/ 12190680 w 12190679"/>
              <a:gd name="connsiteY5" fmla="*/ 697763 h 697763"/>
              <a:gd name="connsiteX0" fmla="*/ 0 w 12190680"/>
              <a:gd name="connsiteY0" fmla="*/ 3805 h 701568"/>
              <a:gd name="connsiteX1" fmla="*/ 5093193 w 12190680"/>
              <a:gd name="connsiteY1" fmla="*/ 0 h 701568"/>
              <a:gd name="connsiteX2" fmla="*/ 9758504 w 12190680"/>
              <a:gd name="connsiteY2" fmla="*/ 3805 h 701568"/>
              <a:gd name="connsiteX3" fmla="*/ 9904562 w 12190680"/>
              <a:gd name="connsiteY3" fmla="*/ 64341 h 701568"/>
              <a:gd name="connsiteX4" fmla="*/ 10481253 w 12190680"/>
              <a:gd name="connsiteY4" fmla="*/ 641032 h 701568"/>
              <a:gd name="connsiteX5" fmla="*/ 10627313 w 12190680"/>
              <a:gd name="connsiteY5" fmla="*/ 701568 h 701568"/>
              <a:gd name="connsiteX6" fmla="*/ 12190680 w 12190680"/>
              <a:gd name="connsiteY6" fmla="*/ 701568 h 701568"/>
              <a:gd name="connsiteX0" fmla="*/ 0 w 7097487"/>
              <a:gd name="connsiteY0" fmla="*/ 0 h 701568"/>
              <a:gd name="connsiteX1" fmla="*/ 4665311 w 7097487"/>
              <a:gd name="connsiteY1" fmla="*/ 3805 h 701568"/>
              <a:gd name="connsiteX2" fmla="*/ 4811369 w 7097487"/>
              <a:gd name="connsiteY2" fmla="*/ 64341 h 701568"/>
              <a:gd name="connsiteX3" fmla="*/ 5388060 w 7097487"/>
              <a:gd name="connsiteY3" fmla="*/ 641032 h 701568"/>
              <a:gd name="connsiteX4" fmla="*/ 5534120 w 7097487"/>
              <a:gd name="connsiteY4" fmla="*/ 701568 h 701568"/>
              <a:gd name="connsiteX5" fmla="*/ 7097487 w 7097487"/>
              <a:gd name="connsiteY5" fmla="*/ 701568 h 701568"/>
              <a:gd name="connsiteX0" fmla="*/ 0 w 7097487"/>
              <a:gd name="connsiteY0" fmla="*/ 0 h 701568"/>
              <a:gd name="connsiteX1" fmla="*/ 819628 w 7097487"/>
              <a:gd name="connsiteY1" fmla="*/ 8359 h 701568"/>
              <a:gd name="connsiteX2" fmla="*/ 4665311 w 7097487"/>
              <a:gd name="connsiteY2" fmla="*/ 3805 h 701568"/>
              <a:gd name="connsiteX3" fmla="*/ 4811369 w 7097487"/>
              <a:gd name="connsiteY3" fmla="*/ 64341 h 701568"/>
              <a:gd name="connsiteX4" fmla="*/ 5388060 w 7097487"/>
              <a:gd name="connsiteY4" fmla="*/ 641032 h 701568"/>
              <a:gd name="connsiteX5" fmla="*/ 5534120 w 7097487"/>
              <a:gd name="connsiteY5" fmla="*/ 701568 h 701568"/>
              <a:gd name="connsiteX6" fmla="*/ 7097487 w 7097487"/>
              <a:gd name="connsiteY6" fmla="*/ 701568 h 701568"/>
              <a:gd name="connsiteX0" fmla="*/ 0 w 6277859"/>
              <a:gd name="connsiteY0" fmla="*/ 4554 h 697763"/>
              <a:gd name="connsiteX1" fmla="*/ 3845683 w 6277859"/>
              <a:gd name="connsiteY1" fmla="*/ 0 h 697763"/>
              <a:gd name="connsiteX2" fmla="*/ 3991741 w 6277859"/>
              <a:gd name="connsiteY2" fmla="*/ 60536 h 697763"/>
              <a:gd name="connsiteX3" fmla="*/ 4568432 w 6277859"/>
              <a:gd name="connsiteY3" fmla="*/ 637227 h 697763"/>
              <a:gd name="connsiteX4" fmla="*/ 4714492 w 6277859"/>
              <a:gd name="connsiteY4" fmla="*/ 697763 h 697763"/>
              <a:gd name="connsiteX5" fmla="*/ 6277859 w 6277859"/>
              <a:gd name="connsiteY5" fmla="*/ 697763 h 697763"/>
              <a:gd name="connsiteX0" fmla="*/ 0 w 6277859"/>
              <a:gd name="connsiteY0" fmla="*/ 4554 h 697763"/>
              <a:gd name="connsiteX1" fmla="*/ 441325 w 6277859"/>
              <a:gd name="connsiteY1" fmla="*/ 1379 h 697763"/>
              <a:gd name="connsiteX2" fmla="*/ 3845683 w 6277859"/>
              <a:gd name="connsiteY2" fmla="*/ 0 h 697763"/>
              <a:gd name="connsiteX3" fmla="*/ 3991741 w 6277859"/>
              <a:gd name="connsiteY3" fmla="*/ 60536 h 697763"/>
              <a:gd name="connsiteX4" fmla="*/ 4568432 w 6277859"/>
              <a:gd name="connsiteY4" fmla="*/ 637227 h 697763"/>
              <a:gd name="connsiteX5" fmla="*/ 4714492 w 6277859"/>
              <a:gd name="connsiteY5" fmla="*/ 697763 h 697763"/>
              <a:gd name="connsiteX6" fmla="*/ 6277859 w 6277859"/>
              <a:gd name="connsiteY6" fmla="*/ 697763 h 697763"/>
              <a:gd name="connsiteX0" fmla="*/ 0 w 5836534"/>
              <a:gd name="connsiteY0" fmla="*/ 1379 h 697763"/>
              <a:gd name="connsiteX1" fmla="*/ 3404358 w 5836534"/>
              <a:gd name="connsiteY1" fmla="*/ 0 h 697763"/>
              <a:gd name="connsiteX2" fmla="*/ 3550416 w 5836534"/>
              <a:gd name="connsiteY2" fmla="*/ 60536 h 697763"/>
              <a:gd name="connsiteX3" fmla="*/ 4127107 w 5836534"/>
              <a:gd name="connsiteY3" fmla="*/ 637227 h 697763"/>
              <a:gd name="connsiteX4" fmla="*/ 4273167 w 5836534"/>
              <a:gd name="connsiteY4" fmla="*/ 697763 h 697763"/>
              <a:gd name="connsiteX5" fmla="*/ 5836534 w 5836534"/>
              <a:gd name="connsiteY5" fmla="*/ 697763 h 697763"/>
              <a:gd name="connsiteX0" fmla="*/ 0 w 6255634"/>
              <a:gd name="connsiteY0" fmla="*/ 1379 h 697763"/>
              <a:gd name="connsiteX1" fmla="*/ 3823458 w 6255634"/>
              <a:gd name="connsiteY1" fmla="*/ 0 h 697763"/>
              <a:gd name="connsiteX2" fmla="*/ 3969516 w 6255634"/>
              <a:gd name="connsiteY2" fmla="*/ 60536 h 697763"/>
              <a:gd name="connsiteX3" fmla="*/ 4546207 w 6255634"/>
              <a:gd name="connsiteY3" fmla="*/ 637227 h 697763"/>
              <a:gd name="connsiteX4" fmla="*/ 4692267 w 6255634"/>
              <a:gd name="connsiteY4" fmla="*/ 697763 h 697763"/>
              <a:gd name="connsiteX5" fmla="*/ 6255634 w 6255634"/>
              <a:gd name="connsiteY5" fmla="*/ 697763 h 697763"/>
              <a:gd name="connsiteX0" fmla="*/ 0 w 6255634"/>
              <a:gd name="connsiteY0" fmla="*/ 1379 h 697763"/>
              <a:gd name="connsiteX1" fmla="*/ 1390324 w 6255634"/>
              <a:gd name="connsiteY1" fmla="*/ 366 h 697763"/>
              <a:gd name="connsiteX2" fmla="*/ 3823458 w 6255634"/>
              <a:gd name="connsiteY2" fmla="*/ 0 h 697763"/>
              <a:gd name="connsiteX3" fmla="*/ 3969516 w 6255634"/>
              <a:gd name="connsiteY3" fmla="*/ 60536 h 697763"/>
              <a:gd name="connsiteX4" fmla="*/ 4546207 w 6255634"/>
              <a:gd name="connsiteY4" fmla="*/ 637227 h 697763"/>
              <a:gd name="connsiteX5" fmla="*/ 4692267 w 6255634"/>
              <a:gd name="connsiteY5" fmla="*/ 697763 h 697763"/>
              <a:gd name="connsiteX6" fmla="*/ 6255634 w 6255634"/>
              <a:gd name="connsiteY6" fmla="*/ 697763 h 697763"/>
              <a:gd name="connsiteX0" fmla="*/ 0 w 4865310"/>
              <a:gd name="connsiteY0" fmla="*/ 366 h 697763"/>
              <a:gd name="connsiteX1" fmla="*/ 2433134 w 4865310"/>
              <a:gd name="connsiteY1" fmla="*/ 0 h 697763"/>
              <a:gd name="connsiteX2" fmla="*/ 2579192 w 4865310"/>
              <a:gd name="connsiteY2" fmla="*/ 60536 h 697763"/>
              <a:gd name="connsiteX3" fmla="*/ 3155883 w 4865310"/>
              <a:gd name="connsiteY3" fmla="*/ 637227 h 697763"/>
              <a:gd name="connsiteX4" fmla="*/ 3301943 w 4865310"/>
              <a:gd name="connsiteY4" fmla="*/ 697763 h 697763"/>
              <a:gd name="connsiteX5" fmla="*/ 4865310 w 4865310"/>
              <a:gd name="connsiteY5" fmla="*/ 697763 h 697763"/>
              <a:gd name="connsiteX0" fmla="*/ 0 w 11681747"/>
              <a:gd name="connsiteY0" fmla="*/ 366 h 697763"/>
              <a:gd name="connsiteX1" fmla="*/ 2433134 w 11681747"/>
              <a:gd name="connsiteY1" fmla="*/ 0 h 697763"/>
              <a:gd name="connsiteX2" fmla="*/ 2579192 w 11681747"/>
              <a:gd name="connsiteY2" fmla="*/ 60536 h 697763"/>
              <a:gd name="connsiteX3" fmla="*/ 3155883 w 11681747"/>
              <a:gd name="connsiteY3" fmla="*/ 637227 h 697763"/>
              <a:gd name="connsiteX4" fmla="*/ 3301943 w 11681747"/>
              <a:gd name="connsiteY4" fmla="*/ 697763 h 697763"/>
              <a:gd name="connsiteX5" fmla="*/ 11681747 w 11681747"/>
              <a:gd name="connsiteY5" fmla="*/ 697763 h 6977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681747" h="697763">
                <a:moveTo>
                  <a:pt x="0" y="366"/>
                </a:moveTo>
                <a:lnTo>
                  <a:pt x="2433134" y="0"/>
                </a:lnTo>
                <a:cubicBezTo>
                  <a:pt x="2487917" y="0"/>
                  <a:pt x="2540533" y="21782"/>
                  <a:pt x="2579192" y="60536"/>
                </a:cubicBezTo>
                <a:lnTo>
                  <a:pt x="3155883" y="637227"/>
                </a:lnTo>
                <a:cubicBezTo>
                  <a:pt x="3194639" y="675981"/>
                  <a:pt x="3247159" y="697763"/>
                  <a:pt x="3301943" y="697763"/>
                </a:cubicBezTo>
                <a:lnTo>
                  <a:pt x="11681747" y="697763"/>
                </a:lnTo>
              </a:path>
            </a:pathLst>
          </a:custGeom>
          <a:noFill/>
          <a:ln w="6350" cap="rnd">
            <a:solidFill>
              <a:schemeClr val="tx2">
                <a:alpha val="40000"/>
              </a:schemeClr>
            </a:solidFill>
            <a:prstDash val="solid"/>
            <a:round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10102"/>
              </a:solidFill>
              <a:effectLst/>
              <a:uLnTx/>
              <a:uFillTx/>
              <a:latin typeface="Rubik"/>
              <a:ea typeface="+mn-ea"/>
              <a:cs typeface="+mn-cs"/>
            </a:endParaRPr>
          </a:p>
        </p:txBody>
      </p:sp>
      <p:sp>
        <p:nvSpPr>
          <p:cNvPr id="52" name="Freeform: Shape 51">
            <a:extLst>
              <a:ext uri="{FF2B5EF4-FFF2-40B4-BE49-F238E27FC236}">
                <a16:creationId xmlns:a16="http://schemas.microsoft.com/office/drawing/2014/main" id="{A1592AE4-93CF-3687-90CC-B874626AFDC0}"/>
              </a:ext>
            </a:extLst>
          </p:cNvPr>
          <p:cNvSpPr/>
          <p:nvPr userDrawn="1"/>
        </p:nvSpPr>
        <p:spPr>
          <a:xfrm>
            <a:off x="6507425" y="0"/>
            <a:ext cx="5684575" cy="6858000"/>
          </a:xfrm>
          <a:custGeom>
            <a:avLst/>
            <a:gdLst>
              <a:gd name="connsiteX0" fmla="*/ 331706 w 5684575"/>
              <a:gd name="connsiteY0" fmla="*/ 0 h 6858000"/>
              <a:gd name="connsiteX1" fmla="*/ 1110620 w 5684575"/>
              <a:gd name="connsiteY1" fmla="*/ 0 h 6858000"/>
              <a:gd name="connsiteX2" fmla="*/ 1212846 w 5684575"/>
              <a:gd name="connsiteY2" fmla="*/ 0 h 6858000"/>
              <a:gd name="connsiteX3" fmla="*/ 1212847 w 5684575"/>
              <a:gd name="connsiteY3" fmla="*/ 0 h 6858000"/>
              <a:gd name="connsiteX4" fmla="*/ 1249414 w 5684575"/>
              <a:gd name="connsiteY4" fmla="*/ 0 h 6858000"/>
              <a:gd name="connsiteX5" fmla="*/ 1249415 w 5684575"/>
              <a:gd name="connsiteY5" fmla="*/ 0 h 6858000"/>
              <a:gd name="connsiteX6" fmla="*/ 1991760 w 5684575"/>
              <a:gd name="connsiteY6" fmla="*/ 0 h 6858000"/>
              <a:gd name="connsiteX7" fmla="*/ 1991761 w 5684575"/>
              <a:gd name="connsiteY7" fmla="*/ 0 h 6858000"/>
              <a:gd name="connsiteX8" fmla="*/ 2028328 w 5684575"/>
              <a:gd name="connsiteY8" fmla="*/ 0 h 6858000"/>
              <a:gd name="connsiteX9" fmla="*/ 2028329 w 5684575"/>
              <a:gd name="connsiteY9" fmla="*/ 0 h 6858000"/>
              <a:gd name="connsiteX10" fmla="*/ 2388671 w 5684575"/>
              <a:gd name="connsiteY10" fmla="*/ 0 h 6858000"/>
              <a:gd name="connsiteX11" fmla="*/ 2388672 w 5684575"/>
              <a:gd name="connsiteY11" fmla="*/ 0 h 6858000"/>
              <a:gd name="connsiteX12" fmla="*/ 2481125 w 5684575"/>
              <a:gd name="connsiteY12" fmla="*/ 0 h 6858000"/>
              <a:gd name="connsiteX13" fmla="*/ 2852996 w 5684575"/>
              <a:gd name="connsiteY13" fmla="*/ 0 h 6858000"/>
              <a:gd name="connsiteX14" fmla="*/ 3167585 w 5684575"/>
              <a:gd name="connsiteY14" fmla="*/ 0 h 6858000"/>
              <a:gd name="connsiteX15" fmla="*/ 3167586 w 5684575"/>
              <a:gd name="connsiteY15" fmla="*/ 0 h 6858000"/>
              <a:gd name="connsiteX16" fmla="*/ 3260039 w 5684575"/>
              <a:gd name="connsiteY16" fmla="*/ 0 h 6858000"/>
              <a:gd name="connsiteX17" fmla="*/ 3620382 w 5684575"/>
              <a:gd name="connsiteY17" fmla="*/ 0 h 6858000"/>
              <a:gd name="connsiteX18" fmla="*/ 3631910 w 5684575"/>
              <a:gd name="connsiteY18" fmla="*/ 0 h 6858000"/>
              <a:gd name="connsiteX19" fmla="*/ 3656950 w 5684575"/>
              <a:gd name="connsiteY19" fmla="*/ 0 h 6858000"/>
              <a:gd name="connsiteX20" fmla="*/ 3992253 w 5684575"/>
              <a:gd name="connsiteY20" fmla="*/ 0 h 6858000"/>
              <a:gd name="connsiteX21" fmla="*/ 4028821 w 5684575"/>
              <a:gd name="connsiteY21" fmla="*/ 0 h 6858000"/>
              <a:gd name="connsiteX22" fmla="*/ 4399296 w 5684575"/>
              <a:gd name="connsiteY22" fmla="*/ 0 h 6858000"/>
              <a:gd name="connsiteX23" fmla="*/ 4435864 w 5684575"/>
              <a:gd name="connsiteY23" fmla="*/ 0 h 6858000"/>
              <a:gd name="connsiteX24" fmla="*/ 4569683 w 5684575"/>
              <a:gd name="connsiteY24" fmla="*/ 0 h 6858000"/>
              <a:gd name="connsiteX25" fmla="*/ 4771167 w 5684575"/>
              <a:gd name="connsiteY25" fmla="*/ 0 h 6858000"/>
              <a:gd name="connsiteX26" fmla="*/ 4796207 w 5684575"/>
              <a:gd name="connsiteY26" fmla="*/ 0 h 6858000"/>
              <a:gd name="connsiteX27" fmla="*/ 4807735 w 5684575"/>
              <a:gd name="connsiteY27" fmla="*/ 0 h 6858000"/>
              <a:gd name="connsiteX28" fmla="*/ 4905661 w 5684575"/>
              <a:gd name="connsiteY28" fmla="*/ 0 h 6858000"/>
              <a:gd name="connsiteX29" fmla="*/ 5348597 w 5684575"/>
              <a:gd name="connsiteY29" fmla="*/ 0 h 6858000"/>
              <a:gd name="connsiteX30" fmla="*/ 5575121 w 5684575"/>
              <a:gd name="connsiteY30" fmla="*/ 0 h 6858000"/>
              <a:gd name="connsiteX31" fmla="*/ 5684575 w 5684575"/>
              <a:gd name="connsiteY31" fmla="*/ 0 h 6858000"/>
              <a:gd name="connsiteX32" fmla="*/ 5684575 w 5684575"/>
              <a:gd name="connsiteY32" fmla="*/ 6858000 h 6858000"/>
              <a:gd name="connsiteX33" fmla="*/ 5348597 w 5684575"/>
              <a:gd name="connsiteY33" fmla="*/ 6858000 h 6858000"/>
              <a:gd name="connsiteX34" fmla="*/ 5006584 w 5684575"/>
              <a:gd name="connsiteY34" fmla="*/ 6858000 h 6858000"/>
              <a:gd name="connsiteX35" fmla="*/ 4905661 w 5684575"/>
              <a:gd name="connsiteY35" fmla="*/ 6858000 h 6858000"/>
              <a:gd name="connsiteX36" fmla="*/ 4807735 w 5684575"/>
              <a:gd name="connsiteY36" fmla="*/ 6858000 h 6858000"/>
              <a:gd name="connsiteX37" fmla="*/ 4771167 w 5684575"/>
              <a:gd name="connsiteY37" fmla="*/ 6858000 h 6858000"/>
              <a:gd name="connsiteX38" fmla="*/ 4719903 w 5684575"/>
              <a:gd name="connsiteY38" fmla="*/ 6858000 h 6858000"/>
              <a:gd name="connsiteX39" fmla="*/ 4683335 w 5684575"/>
              <a:gd name="connsiteY39" fmla="*/ 6858000 h 6858000"/>
              <a:gd name="connsiteX40" fmla="*/ 4569683 w 5684575"/>
              <a:gd name="connsiteY40" fmla="*/ 6858000 h 6858000"/>
              <a:gd name="connsiteX41" fmla="*/ 4227670 w 5684575"/>
              <a:gd name="connsiteY41" fmla="*/ 6858000 h 6858000"/>
              <a:gd name="connsiteX42" fmla="*/ 4028821 w 5684575"/>
              <a:gd name="connsiteY42" fmla="*/ 6858000 h 6858000"/>
              <a:gd name="connsiteX43" fmla="*/ 3992253 w 5684575"/>
              <a:gd name="connsiteY43" fmla="*/ 6858000 h 6858000"/>
              <a:gd name="connsiteX44" fmla="*/ 3940989 w 5684575"/>
              <a:gd name="connsiteY44" fmla="*/ 6858000 h 6858000"/>
              <a:gd name="connsiteX45" fmla="*/ 3904421 w 5684575"/>
              <a:gd name="connsiteY45" fmla="*/ 6858000 h 6858000"/>
              <a:gd name="connsiteX46" fmla="*/ 3867327 w 5684575"/>
              <a:gd name="connsiteY46" fmla="*/ 6858000 h 6858000"/>
              <a:gd name="connsiteX47" fmla="*/ 3830759 w 5684575"/>
              <a:gd name="connsiteY47" fmla="*/ 6858000 h 6858000"/>
              <a:gd name="connsiteX48" fmla="*/ 3631910 w 5684575"/>
              <a:gd name="connsiteY48" fmla="*/ 6858000 h 6858000"/>
              <a:gd name="connsiteX49" fmla="*/ 3544078 w 5684575"/>
              <a:gd name="connsiteY49" fmla="*/ 6858000 h 6858000"/>
              <a:gd name="connsiteX50" fmla="*/ 3518154 w 5684575"/>
              <a:gd name="connsiteY50" fmla="*/ 6858000 h 6858000"/>
              <a:gd name="connsiteX51" fmla="*/ 3202065 w 5684575"/>
              <a:gd name="connsiteY51" fmla="*/ 6858000 h 6858000"/>
              <a:gd name="connsiteX52" fmla="*/ 3088413 w 5684575"/>
              <a:gd name="connsiteY52" fmla="*/ 6858000 h 6858000"/>
              <a:gd name="connsiteX53" fmla="*/ 3051845 w 5684575"/>
              <a:gd name="connsiteY53" fmla="*/ 6858000 h 6858000"/>
              <a:gd name="connsiteX54" fmla="*/ 2852996 w 5684575"/>
              <a:gd name="connsiteY54" fmla="*/ 6858000 h 6858000"/>
              <a:gd name="connsiteX55" fmla="*/ 2765164 w 5684575"/>
              <a:gd name="connsiteY55" fmla="*/ 6858000 h 6858000"/>
              <a:gd name="connsiteX56" fmla="*/ 2739240 w 5684575"/>
              <a:gd name="connsiteY56" fmla="*/ 6858000 h 6858000"/>
              <a:gd name="connsiteX57" fmla="*/ 2691502 w 5684575"/>
              <a:gd name="connsiteY57" fmla="*/ 6858000 h 6858000"/>
              <a:gd name="connsiteX58" fmla="*/ 2423151 w 5684575"/>
              <a:gd name="connsiteY58" fmla="*/ 6858000 h 6858000"/>
              <a:gd name="connsiteX59" fmla="*/ 2378897 w 5684575"/>
              <a:gd name="connsiteY59" fmla="*/ 6858000 h 6858000"/>
              <a:gd name="connsiteX60" fmla="*/ 2342329 w 5684575"/>
              <a:gd name="connsiteY60" fmla="*/ 6858000 h 6858000"/>
              <a:gd name="connsiteX61" fmla="*/ 2062808 w 5684575"/>
              <a:gd name="connsiteY61" fmla="*/ 6858000 h 6858000"/>
              <a:gd name="connsiteX62" fmla="*/ 2026240 w 5684575"/>
              <a:gd name="connsiteY62" fmla="*/ 6858000 h 6858000"/>
              <a:gd name="connsiteX63" fmla="*/ 1912588 w 5684575"/>
              <a:gd name="connsiteY63" fmla="*/ 6858000 h 6858000"/>
              <a:gd name="connsiteX64" fmla="*/ 1599983 w 5684575"/>
              <a:gd name="connsiteY64" fmla="*/ 6858000 h 6858000"/>
              <a:gd name="connsiteX65" fmla="*/ 1563415 w 5684575"/>
              <a:gd name="connsiteY65" fmla="*/ 6858000 h 6858000"/>
              <a:gd name="connsiteX66" fmla="*/ 1283894 w 5684575"/>
              <a:gd name="connsiteY66" fmla="*/ 6858000 h 6858000"/>
              <a:gd name="connsiteX67" fmla="*/ 1247326 w 5684575"/>
              <a:gd name="connsiteY67" fmla="*/ 6858000 h 6858000"/>
              <a:gd name="connsiteX68" fmla="*/ 1203072 w 5684575"/>
              <a:gd name="connsiteY68" fmla="*/ 6858000 h 6858000"/>
              <a:gd name="connsiteX69" fmla="*/ 886983 w 5684575"/>
              <a:gd name="connsiteY69" fmla="*/ 6858000 h 6858000"/>
              <a:gd name="connsiteX70" fmla="*/ 861060 w 5684575"/>
              <a:gd name="connsiteY70" fmla="*/ 6858000 h 6858000"/>
              <a:gd name="connsiteX71" fmla="*/ 424158 w 5684575"/>
              <a:gd name="connsiteY71" fmla="*/ 6858000 h 6858000"/>
              <a:gd name="connsiteX72" fmla="*/ 108069 w 5684575"/>
              <a:gd name="connsiteY72" fmla="*/ 6858000 h 6858000"/>
              <a:gd name="connsiteX73" fmla="*/ 82146 w 5684575"/>
              <a:gd name="connsiteY73" fmla="*/ 6858000 h 6858000"/>
              <a:gd name="connsiteX74" fmla="*/ 0 w 5684575"/>
              <a:gd name="connsiteY74" fmla="*/ 6775827 h 6858000"/>
              <a:gd name="connsiteX75" fmla="*/ 0 w 5684575"/>
              <a:gd name="connsiteY75" fmla="*/ 5979531 h 6858000"/>
              <a:gd name="connsiteX76" fmla="*/ 0 w 5684575"/>
              <a:gd name="connsiteY76" fmla="*/ 5804277 h 6858000"/>
              <a:gd name="connsiteX77" fmla="*/ 0 w 5684575"/>
              <a:gd name="connsiteY77" fmla="*/ 5007981 h 6858000"/>
              <a:gd name="connsiteX78" fmla="*/ 0 w 5684575"/>
              <a:gd name="connsiteY78" fmla="*/ 2099663 h 6858000"/>
              <a:gd name="connsiteX79" fmla="*/ 0 w 5684575"/>
              <a:gd name="connsiteY79" fmla="*/ 1303367 h 6858000"/>
              <a:gd name="connsiteX80" fmla="*/ 0 w 5684575"/>
              <a:gd name="connsiteY80" fmla="*/ 1128113 h 6858000"/>
              <a:gd name="connsiteX81" fmla="*/ 0 w 5684575"/>
              <a:gd name="connsiteY81" fmla="*/ 331817 h 6858000"/>
              <a:gd name="connsiteX82" fmla="*/ 23985 w 5684575"/>
              <a:gd name="connsiteY82" fmla="*/ 273638 h 6858000"/>
              <a:gd name="connsiteX83" fmla="*/ 273545 w 5684575"/>
              <a:gd name="connsiteY83" fmla="*/ 23996 h 6858000"/>
              <a:gd name="connsiteX84" fmla="*/ 331706 w 5684575"/>
              <a:gd name="connsiteY8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</a:cxnLst>
            <a:rect l="l" t="t" r="r" b="b"/>
            <a:pathLst>
              <a:path w="5684575" h="6858000">
                <a:moveTo>
                  <a:pt x="331706" y="0"/>
                </a:moveTo>
                <a:lnTo>
                  <a:pt x="1110620" y="0"/>
                </a:lnTo>
                <a:lnTo>
                  <a:pt x="1212846" y="0"/>
                </a:lnTo>
                <a:lnTo>
                  <a:pt x="1212847" y="0"/>
                </a:lnTo>
                <a:lnTo>
                  <a:pt x="1249414" y="0"/>
                </a:lnTo>
                <a:lnTo>
                  <a:pt x="1249415" y="0"/>
                </a:lnTo>
                <a:lnTo>
                  <a:pt x="1991760" y="0"/>
                </a:lnTo>
                <a:lnTo>
                  <a:pt x="1991761" y="0"/>
                </a:lnTo>
                <a:lnTo>
                  <a:pt x="2028328" y="0"/>
                </a:lnTo>
                <a:lnTo>
                  <a:pt x="2028329" y="0"/>
                </a:lnTo>
                <a:lnTo>
                  <a:pt x="2388671" y="0"/>
                </a:lnTo>
                <a:lnTo>
                  <a:pt x="2388672" y="0"/>
                </a:lnTo>
                <a:lnTo>
                  <a:pt x="2481125" y="0"/>
                </a:lnTo>
                <a:lnTo>
                  <a:pt x="2852996" y="0"/>
                </a:lnTo>
                <a:lnTo>
                  <a:pt x="3167585" y="0"/>
                </a:lnTo>
                <a:lnTo>
                  <a:pt x="3167586" y="0"/>
                </a:lnTo>
                <a:lnTo>
                  <a:pt x="3260039" y="0"/>
                </a:lnTo>
                <a:lnTo>
                  <a:pt x="3620382" y="0"/>
                </a:lnTo>
                <a:lnTo>
                  <a:pt x="3631910" y="0"/>
                </a:lnTo>
                <a:lnTo>
                  <a:pt x="3656950" y="0"/>
                </a:lnTo>
                <a:lnTo>
                  <a:pt x="3992253" y="0"/>
                </a:lnTo>
                <a:lnTo>
                  <a:pt x="4028821" y="0"/>
                </a:lnTo>
                <a:lnTo>
                  <a:pt x="4399296" y="0"/>
                </a:lnTo>
                <a:lnTo>
                  <a:pt x="4435864" y="0"/>
                </a:lnTo>
                <a:lnTo>
                  <a:pt x="4569683" y="0"/>
                </a:lnTo>
                <a:lnTo>
                  <a:pt x="4771167" y="0"/>
                </a:lnTo>
                <a:lnTo>
                  <a:pt x="4796207" y="0"/>
                </a:lnTo>
                <a:lnTo>
                  <a:pt x="4807735" y="0"/>
                </a:lnTo>
                <a:lnTo>
                  <a:pt x="4905661" y="0"/>
                </a:lnTo>
                <a:lnTo>
                  <a:pt x="5348597" y="0"/>
                </a:lnTo>
                <a:lnTo>
                  <a:pt x="5575121" y="0"/>
                </a:lnTo>
                <a:lnTo>
                  <a:pt x="5684575" y="0"/>
                </a:lnTo>
                <a:lnTo>
                  <a:pt x="5684575" y="6858000"/>
                </a:lnTo>
                <a:lnTo>
                  <a:pt x="5348597" y="6858000"/>
                </a:lnTo>
                <a:lnTo>
                  <a:pt x="5006584" y="6858000"/>
                </a:lnTo>
                <a:lnTo>
                  <a:pt x="4905661" y="6858000"/>
                </a:lnTo>
                <a:lnTo>
                  <a:pt x="4807735" y="6858000"/>
                </a:lnTo>
                <a:lnTo>
                  <a:pt x="4771167" y="6858000"/>
                </a:lnTo>
                <a:lnTo>
                  <a:pt x="4719903" y="6858000"/>
                </a:lnTo>
                <a:lnTo>
                  <a:pt x="4683335" y="6858000"/>
                </a:lnTo>
                <a:lnTo>
                  <a:pt x="4569683" y="6858000"/>
                </a:lnTo>
                <a:lnTo>
                  <a:pt x="4227670" y="6858000"/>
                </a:lnTo>
                <a:lnTo>
                  <a:pt x="4028821" y="6858000"/>
                </a:lnTo>
                <a:lnTo>
                  <a:pt x="3992253" y="6858000"/>
                </a:lnTo>
                <a:lnTo>
                  <a:pt x="3940989" y="6858000"/>
                </a:lnTo>
                <a:lnTo>
                  <a:pt x="3904421" y="6858000"/>
                </a:lnTo>
                <a:lnTo>
                  <a:pt x="3867327" y="6858000"/>
                </a:lnTo>
                <a:lnTo>
                  <a:pt x="3830759" y="6858000"/>
                </a:lnTo>
                <a:lnTo>
                  <a:pt x="3631910" y="6858000"/>
                </a:lnTo>
                <a:lnTo>
                  <a:pt x="3544078" y="6858000"/>
                </a:lnTo>
                <a:lnTo>
                  <a:pt x="3518154" y="6858000"/>
                </a:lnTo>
                <a:lnTo>
                  <a:pt x="3202065" y="6858000"/>
                </a:lnTo>
                <a:lnTo>
                  <a:pt x="3088413" y="6858000"/>
                </a:lnTo>
                <a:lnTo>
                  <a:pt x="3051845" y="6858000"/>
                </a:lnTo>
                <a:lnTo>
                  <a:pt x="2852996" y="6858000"/>
                </a:lnTo>
                <a:lnTo>
                  <a:pt x="2765164" y="6858000"/>
                </a:lnTo>
                <a:lnTo>
                  <a:pt x="2739240" y="6858000"/>
                </a:lnTo>
                <a:lnTo>
                  <a:pt x="2691502" y="6858000"/>
                </a:lnTo>
                <a:lnTo>
                  <a:pt x="2423151" y="6858000"/>
                </a:lnTo>
                <a:lnTo>
                  <a:pt x="2378897" y="6858000"/>
                </a:lnTo>
                <a:lnTo>
                  <a:pt x="2342329" y="6858000"/>
                </a:lnTo>
                <a:lnTo>
                  <a:pt x="2062808" y="6858000"/>
                </a:lnTo>
                <a:lnTo>
                  <a:pt x="2026240" y="6858000"/>
                </a:lnTo>
                <a:lnTo>
                  <a:pt x="1912588" y="6858000"/>
                </a:lnTo>
                <a:lnTo>
                  <a:pt x="1599983" y="6858000"/>
                </a:lnTo>
                <a:lnTo>
                  <a:pt x="1563415" y="6858000"/>
                </a:lnTo>
                <a:lnTo>
                  <a:pt x="1283894" y="6858000"/>
                </a:lnTo>
                <a:lnTo>
                  <a:pt x="1247326" y="6858000"/>
                </a:lnTo>
                <a:lnTo>
                  <a:pt x="1203072" y="6858000"/>
                </a:lnTo>
                <a:lnTo>
                  <a:pt x="886983" y="6858000"/>
                </a:lnTo>
                <a:lnTo>
                  <a:pt x="861060" y="6858000"/>
                </a:lnTo>
                <a:lnTo>
                  <a:pt x="424158" y="6858000"/>
                </a:lnTo>
                <a:lnTo>
                  <a:pt x="108069" y="6858000"/>
                </a:lnTo>
                <a:lnTo>
                  <a:pt x="82146" y="6858000"/>
                </a:lnTo>
                <a:cubicBezTo>
                  <a:pt x="36801" y="6858000"/>
                  <a:pt x="0" y="6821187"/>
                  <a:pt x="0" y="6775827"/>
                </a:cubicBezTo>
                <a:lnTo>
                  <a:pt x="0" y="5979531"/>
                </a:lnTo>
                <a:lnTo>
                  <a:pt x="0" y="5804277"/>
                </a:lnTo>
                <a:lnTo>
                  <a:pt x="0" y="5007981"/>
                </a:lnTo>
                <a:lnTo>
                  <a:pt x="0" y="2099663"/>
                </a:lnTo>
                <a:lnTo>
                  <a:pt x="0" y="1303367"/>
                </a:lnTo>
                <a:lnTo>
                  <a:pt x="0" y="1128113"/>
                </a:lnTo>
                <a:lnTo>
                  <a:pt x="0" y="331817"/>
                </a:lnTo>
                <a:cubicBezTo>
                  <a:pt x="0" y="309960"/>
                  <a:pt x="8543" y="289088"/>
                  <a:pt x="23985" y="273638"/>
                </a:cubicBezTo>
                <a:lnTo>
                  <a:pt x="273545" y="23996"/>
                </a:lnTo>
                <a:cubicBezTo>
                  <a:pt x="288988" y="8711"/>
                  <a:pt x="309853" y="0"/>
                  <a:pt x="33170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7F8F9"/>
              </a:solidFill>
              <a:effectLst/>
              <a:uLnTx/>
              <a:uFillTx/>
              <a:latin typeface="Rubik"/>
              <a:ea typeface="+mn-ea"/>
              <a:cs typeface="+mn-cs"/>
            </a:endParaRPr>
          </a:p>
        </p:txBody>
      </p:sp>
      <p:pic>
        <p:nvPicPr>
          <p:cNvPr id="28" name="Graphic 27">
            <a:extLst>
              <a:ext uri="{FF2B5EF4-FFF2-40B4-BE49-F238E27FC236}">
                <a16:creationId xmlns:a16="http://schemas.microsoft.com/office/drawing/2014/main" id="{778BD3B0-0058-7E8E-B395-402A27858D0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l="3361" b="22084"/>
          <a:stretch/>
        </p:blipFill>
        <p:spPr>
          <a:xfrm>
            <a:off x="0" y="6311178"/>
            <a:ext cx="1734226" cy="546822"/>
          </a:xfrm>
          <a:prstGeom prst="rect">
            <a:avLst/>
          </a:prstGeom>
        </p:spPr>
      </p:pic>
      <p:pic>
        <p:nvPicPr>
          <p:cNvPr id="29" name="Graphic 28">
            <a:extLst>
              <a:ext uri="{FF2B5EF4-FFF2-40B4-BE49-F238E27FC236}">
                <a16:creationId xmlns:a16="http://schemas.microsoft.com/office/drawing/2014/main" id="{1344BA8A-F055-A5EB-0B10-05802CDAE96F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12577" b="14185"/>
          <a:stretch/>
        </p:blipFill>
        <p:spPr>
          <a:xfrm flipH="1">
            <a:off x="11728524" y="6328776"/>
            <a:ext cx="463476" cy="529224"/>
          </a:xfrm>
          <a:prstGeom prst="rect">
            <a:avLst/>
          </a:prstGeom>
        </p:spPr>
      </p:pic>
      <p:sp>
        <p:nvSpPr>
          <p:cNvPr id="48" name="Footer Placeholder 3">
            <a:extLst>
              <a:ext uri="{FF2B5EF4-FFF2-40B4-BE49-F238E27FC236}">
                <a16:creationId xmlns:a16="http://schemas.microsoft.com/office/drawing/2014/main" id="{31F4459E-FB8E-0A34-EE80-0163AF98067E}"/>
              </a:ext>
            </a:extLst>
          </p:cNvPr>
          <p:cNvSpPr>
            <a:spLocks noGrp="1"/>
          </p:cNvSpPr>
          <p:nvPr userDrawn="1">
            <p:ph type="ftr" sz="quarter" idx="11"/>
          </p:nvPr>
        </p:nvSpPr>
        <p:spPr>
          <a:xfrm>
            <a:off x="180386" y="6632737"/>
            <a:ext cx="1307465" cy="99643"/>
          </a:xfrm>
        </p:spPr>
        <p:txBody>
          <a:bodyPr/>
          <a:lstStyle/>
          <a:p>
            <a:r>
              <a:rPr lang="en-US" dirty="0"/>
              <a:t>CONFIDENTIAL</a:t>
            </a:r>
          </a:p>
        </p:txBody>
      </p:sp>
      <p:sp>
        <p:nvSpPr>
          <p:cNvPr id="49" name="Slide Number Placeholder 4">
            <a:extLst>
              <a:ext uri="{FF2B5EF4-FFF2-40B4-BE49-F238E27FC236}">
                <a16:creationId xmlns:a16="http://schemas.microsoft.com/office/drawing/2014/main" id="{9351C1C6-75C0-F2F3-10C9-8254B60BD4C4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931651" y="6632737"/>
            <a:ext cx="171448" cy="99643"/>
          </a:xfrm>
        </p:spPr>
        <p:txBody>
          <a:bodyPr/>
          <a:lstStyle/>
          <a:p>
            <a:fld id="{A3DC67AC-589B-465F-8375-83B2CE47653E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82" name="Text Placeholder 81">
            <a:extLst>
              <a:ext uri="{FF2B5EF4-FFF2-40B4-BE49-F238E27FC236}">
                <a16:creationId xmlns:a16="http://schemas.microsoft.com/office/drawing/2014/main" id="{480B7E7D-8A1B-6B68-D5B5-E8A2F12BD09D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069990" y="493924"/>
            <a:ext cx="6658535" cy="2722089"/>
          </a:xfrm>
          <a:custGeom>
            <a:avLst/>
            <a:gdLst>
              <a:gd name="connsiteX0" fmla="*/ 62749 w 6658535"/>
              <a:gd name="connsiteY0" fmla="*/ 0 h 2722089"/>
              <a:gd name="connsiteX1" fmla="*/ 641252 w 6658535"/>
              <a:gd name="connsiteY1" fmla="*/ 0 h 2722089"/>
              <a:gd name="connsiteX2" fmla="*/ 641253 w 6658535"/>
              <a:gd name="connsiteY2" fmla="*/ 0 h 2722089"/>
              <a:gd name="connsiteX3" fmla="*/ 1998255 w 6658535"/>
              <a:gd name="connsiteY3" fmla="*/ 0 h 2722089"/>
              <a:gd name="connsiteX4" fmla="*/ 2480295 w 6658535"/>
              <a:gd name="connsiteY4" fmla="*/ 0 h 2722089"/>
              <a:gd name="connsiteX5" fmla="*/ 2576758 w 6658535"/>
              <a:gd name="connsiteY5" fmla="*/ 0 h 2722089"/>
              <a:gd name="connsiteX6" fmla="*/ 2576759 w 6658535"/>
              <a:gd name="connsiteY6" fmla="*/ 0 h 2722089"/>
              <a:gd name="connsiteX7" fmla="*/ 3987609 w 6658535"/>
              <a:gd name="connsiteY7" fmla="*/ 0 h 2722089"/>
              <a:gd name="connsiteX8" fmla="*/ 4566112 w 6658535"/>
              <a:gd name="connsiteY8" fmla="*/ 0 h 2722089"/>
              <a:gd name="connsiteX9" fmla="*/ 4566113 w 6658535"/>
              <a:gd name="connsiteY9" fmla="*/ 0 h 2722089"/>
              <a:gd name="connsiteX10" fmla="*/ 6405155 w 6658535"/>
              <a:gd name="connsiteY10" fmla="*/ 0 h 2722089"/>
              <a:gd name="connsiteX11" fmla="*/ 6449582 w 6658535"/>
              <a:gd name="connsiteY11" fmla="*/ 18542 h 2722089"/>
              <a:gd name="connsiteX12" fmla="*/ 6640213 w 6658535"/>
              <a:gd name="connsiteY12" fmla="*/ 211451 h 2722089"/>
              <a:gd name="connsiteX13" fmla="*/ 6658535 w 6658535"/>
              <a:gd name="connsiteY13" fmla="*/ 256409 h 2722089"/>
              <a:gd name="connsiteX14" fmla="*/ 6658535 w 6658535"/>
              <a:gd name="connsiteY14" fmla="*/ 789086 h 2722089"/>
              <a:gd name="connsiteX15" fmla="*/ 6658535 w 6658535"/>
              <a:gd name="connsiteY15" fmla="*/ 2125913 h 2722089"/>
              <a:gd name="connsiteX16" fmla="*/ 6658535 w 6658535"/>
              <a:gd name="connsiteY16" fmla="*/ 2658590 h 2722089"/>
              <a:gd name="connsiteX17" fmla="*/ 6595787 w 6658535"/>
              <a:gd name="connsiteY17" fmla="*/ 2722089 h 2722089"/>
              <a:gd name="connsiteX18" fmla="*/ 6017283 w 6658535"/>
              <a:gd name="connsiteY18" fmla="*/ 2722089 h 2722089"/>
              <a:gd name="connsiteX19" fmla="*/ 4606433 w 6658535"/>
              <a:gd name="connsiteY19" fmla="*/ 2722089 h 2722089"/>
              <a:gd name="connsiteX20" fmla="*/ 4566113 w 6658535"/>
              <a:gd name="connsiteY20" fmla="*/ 2722089 h 2722089"/>
              <a:gd name="connsiteX21" fmla="*/ 4027929 w 6658535"/>
              <a:gd name="connsiteY21" fmla="*/ 2722089 h 2722089"/>
              <a:gd name="connsiteX22" fmla="*/ 3987609 w 6658535"/>
              <a:gd name="connsiteY22" fmla="*/ 2722089 h 2722089"/>
              <a:gd name="connsiteX23" fmla="*/ 2670927 w 6658535"/>
              <a:gd name="connsiteY23" fmla="*/ 2722089 h 2722089"/>
              <a:gd name="connsiteX24" fmla="*/ 2576759 w 6658535"/>
              <a:gd name="connsiteY24" fmla="*/ 2722089 h 2722089"/>
              <a:gd name="connsiteX25" fmla="*/ 2092423 w 6658535"/>
              <a:gd name="connsiteY25" fmla="*/ 2722089 h 2722089"/>
              <a:gd name="connsiteX26" fmla="*/ 1998255 w 6658535"/>
              <a:gd name="connsiteY26" fmla="*/ 2722089 h 2722089"/>
              <a:gd name="connsiteX27" fmla="*/ 641253 w 6658535"/>
              <a:gd name="connsiteY27" fmla="*/ 2722089 h 2722089"/>
              <a:gd name="connsiteX28" fmla="*/ 62749 w 6658535"/>
              <a:gd name="connsiteY28" fmla="*/ 2722089 h 2722089"/>
              <a:gd name="connsiteX29" fmla="*/ 0 w 6658535"/>
              <a:gd name="connsiteY29" fmla="*/ 2658590 h 2722089"/>
              <a:gd name="connsiteX30" fmla="*/ 0 w 6658535"/>
              <a:gd name="connsiteY30" fmla="*/ 2125913 h 2722089"/>
              <a:gd name="connsiteX31" fmla="*/ 0 w 6658535"/>
              <a:gd name="connsiteY31" fmla="*/ 63499 h 2722089"/>
              <a:gd name="connsiteX32" fmla="*/ 62749 w 6658535"/>
              <a:gd name="connsiteY32" fmla="*/ 0 h 27220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6658535" h="2722089">
                <a:moveTo>
                  <a:pt x="62749" y="0"/>
                </a:moveTo>
                <a:lnTo>
                  <a:pt x="641252" y="0"/>
                </a:lnTo>
                <a:lnTo>
                  <a:pt x="641253" y="0"/>
                </a:lnTo>
                <a:lnTo>
                  <a:pt x="1998255" y="0"/>
                </a:lnTo>
                <a:lnTo>
                  <a:pt x="2480295" y="0"/>
                </a:lnTo>
                <a:lnTo>
                  <a:pt x="2576758" y="0"/>
                </a:lnTo>
                <a:lnTo>
                  <a:pt x="2576759" y="0"/>
                </a:lnTo>
                <a:lnTo>
                  <a:pt x="3987609" y="0"/>
                </a:lnTo>
                <a:lnTo>
                  <a:pt x="4566112" y="0"/>
                </a:lnTo>
                <a:lnTo>
                  <a:pt x="4566113" y="0"/>
                </a:lnTo>
                <a:lnTo>
                  <a:pt x="6405155" y="0"/>
                </a:lnTo>
                <a:cubicBezTo>
                  <a:pt x="6421847" y="0"/>
                  <a:pt x="6437786" y="6730"/>
                  <a:pt x="6449582" y="18542"/>
                </a:cubicBezTo>
                <a:lnTo>
                  <a:pt x="6640213" y="211451"/>
                </a:lnTo>
                <a:cubicBezTo>
                  <a:pt x="6652009" y="223389"/>
                  <a:pt x="6658535" y="239518"/>
                  <a:pt x="6658535" y="256409"/>
                </a:cubicBezTo>
                <a:lnTo>
                  <a:pt x="6658535" y="789086"/>
                </a:lnTo>
                <a:lnTo>
                  <a:pt x="6658535" y="2125913"/>
                </a:lnTo>
                <a:lnTo>
                  <a:pt x="6658535" y="2658590"/>
                </a:lnTo>
                <a:cubicBezTo>
                  <a:pt x="6658535" y="2693642"/>
                  <a:pt x="6630424" y="2722089"/>
                  <a:pt x="6595787" y="2722089"/>
                </a:cubicBezTo>
                <a:lnTo>
                  <a:pt x="6017283" y="2722089"/>
                </a:lnTo>
                <a:lnTo>
                  <a:pt x="4606433" y="2722089"/>
                </a:lnTo>
                <a:lnTo>
                  <a:pt x="4566113" y="2722089"/>
                </a:lnTo>
                <a:lnTo>
                  <a:pt x="4027929" y="2722089"/>
                </a:lnTo>
                <a:lnTo>
                  <a:pt x="3987609" y="2722089"/>
                </a:lnTo>
                <a:lnTo>
                  <a:pt x="2670927" y="2722089"/>
                </a:lnTo>
                <a:lnTo>
                  <a:pt x="2576759" y="2722089"/>
                </a:lnTo>
                <a:lnTo>
                  <a:pt x="2092423" y="2722089"/>
                </a:lnTo>
                <a:lnTo>
                  <a:pt x="1998255" y="2722089"/>
                </a:lnTo>
                <a:lnTo>
                  <a:pt x="641253" y="2722089"/>
                </a:lnTo>
                <a:lnTo>
                  <a:pt x="62749" y="2722089"/>
                </a:lnTo>
                <a:cubicBezTo>
                  <a:pt x="28112" y="2722089"/>
                  <a:pt x="0" y="2693642"/>
                  <a:pt x="0" y="2658590"/>
                </a:cubicBezTo>
                <a:lnTo>
                  <a:pt x="0" y="2125913"/>
                </a:lnTo>
                <a:lnTo>
                  <a:pt x="0" y="63499"/>
                </a:lnTo>
                <a:cubicBezTo>
                  <a:pt x="0" y="28448"/>
                  <a:pt x="28112" y="0"/>
                  <a:pt x="62749" y="0"/>
                </a:cubicBezTo>
                <a:close/>
              </a:path>
            </a:pathLst>
          </a:custGeom>
          <a:solidFill>
            <a:srgbClr val="FFFFFF"/>
          </a:solidFill>
        </p:spPr>
        <p:txBody>
          <a:bodyPr wrap="square" lIns="180000" tIns="324000" rIns="144000">
            <a:noAutofit/>
          </a:bodyPr>
          <a:lstStyle>
            <a:lvl1pPr>
              <a:defRPr/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Nullam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vulputate</a:t>
            </a:r>
            <a:r>
              <a:rPr lang="en-US" dirty="0"/>
              <a:t> ligula, </a:t>
            </a:r>
            <a:r>
              <a:rPr lang="en-US" dirty="0" err="1"/>
              <a:t>quis</a:t>
            </a:r>
            <a:r>
              <a:rPr lang="en-US" dirty="0"/>
              <a:t> fermentum ipsum.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facilisi</a:t>
            </a:r>
            <a:r>
              <a:rPr lang="en-US" dirty="0"/>
              <a:t>. Sed cursus </a:t>
            </a:r>
            <a:r>
              <a:rPr lang="en-US" dirty="0" err="1"/>
              <a:t>leo</a:t>
            </a:r>
            <a:r>
              <a:rPr lang="en-US" dirty="0"/>
              <a:t> et </a:t>
            </a:r>
            <a:r>
              <a:rPr lang="en-US" dirty="0" err="1"/>
              <a:t>justo</a:t>
            </a:r>
            <a:r>
              <a:rPr lang="en-US" dirty="0"/>
              <a:t>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iaculis</a:t>
            </a:r>
            <a:r>
              <a:rPr lang="en-US" dirty="0"/>
              <a:t>. Maecenas </a:t>
            </a:r>
            <a:r>
              <a:rPr lang="en-US" dirty="0" err="1"/>
              <a:t>ut</a:t>
            </a:r>
            <a:r>
              <a:rPr lang="en-US" dirty="0"/>
              <a:t> libero </a:t>
            </a:r>
            <a:r>
              <a:rPr lang="en-US" dirty="0" err="1"/>
              <a:t>eget</a:t>
            </a:r>
            <a:r>
              <a:rPr lang="en-US" dirty="0"/>
              <a:t> lorem fermentum </a:t>
            </a:r>
            <a:r>
              <a:rPr lang="en-US" dirty="0" err="1"/>
              <a:t>tincidunt</a:t>
            </a:r>
            <a:r>
              <a:rPr lang="en-US" dirty="0"/>
              <a:t>. Donec </a:t>
            </a:r>
            <a:r>
              <a:rPr lang="en-US" dirty="0" err="1"/>
              <a:t>urna</a:t>
            </a:r>
            <a:r>
              <a:rPr lang="en-US" dirty="0"/>
              <a:t> ex, </a:t>
            </a:r>
            <a:r>
              <a:rPr lang="en-US" dirty="0" err="1"/>
              <a:t>scelerisque</a:t>
            </a:r>
            <a:r>
              <a:rPr lang="en-US" dirty="0"/>
              <a:t> non dolor sit </a:t>
            </a:r>
            <a:r>
              <a:rPr lang="en-US" dirty="0" err="1"/>
              <a:t>amet</a:t>
            </a:r>
            <a:r>
              <a:rPr lang="en-US" dirty="0"/>
              <a:t>,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Nullam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vulputate</a:t>
            </a:r>
            <a:r>
              <a:rPr lang="en-US" dirty="0"/>
              <a:t> ligula, </a:t>
            </a:r>
            <a:r>
              <a:rPr lang="en-US" dirty="0" err="1"/>
              <a:t>quis</a:t>
            </a:r>
            <a:r>
              <a:rPr lang="en-US" dirty="0"/>
              <a:t> fermentum ipsum. </a:t>
            </a:r>
          </a:p>
          <a:p>
            <a:pPr lvl="2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Nullam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vulputate</a:t>
            </a:r>
            <a:r>
              <a:rPr lang="en-US" dirty="0"/>
              <a:t> ligula, </a:t>
            </a:r>
            <a:r>
              <a:rPr lang="en-US" dirty="0" err="1"/>
              <a:t>quis</a:t>
            </a:r>
            <a:r>
              <a:rPr lang="en-US" dirty="0"/>
              <a:t> fermentum ipsum.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facilisi</a:t>
            </a:r>
            <a:r>
              <a:rPr lang="en-US" dirty="0"/>
              <a:t>. Sed cursus </a:t>
            </a:r>
            <a:r>
              <a:rPr lang="en-US" dirty="0" err="1"/>
              <a:t>leo</a:t>
            </a:r>
            <a:r>
              <a:rPr lang="en-US" dirty="0"/>
              <a:t> et </a:t>
            </a:r>
            <a:r>
              <a:rPr lang="en-US" dirty="0" err="1"/>
              <a:t>justo</a:t>
            </a:r>
            <a:r>
              <a:rPr lang="en-US" dirty="0"/>
              <a:t>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iaculis</a:t>
            </a:r>
            <a:r>
              <a:rPr lang="en-US" dirty="0"/>
              <a:t>. </a:t>
            </a:r>
          </a:p>
          <a:p>
            <a:pPr lvl="3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Nullam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vulputate</a:t>
            </a:r>
            <a:r>
              <a:rPr lang="en-US" dirty="0"/>
              <a:t> ligula, </a:t>
            </a:r>
            <a:r>
              <a:rPr lang="en-US" dirty="0" err="1"/>
              <a:t>quis</a:t>
            </a:r>
            <a:r>
              <a:rPr lang="en-US" dirty="0"/>
              <a:t> fermentum ipsum.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facilisi</a:t>
            </a:r>
            <a:r>
              <a:rPr lang="en-US" dirty="0"/>
              <a:t>. Sed cursus </a:t>
            </a:r>
            <a:r>
              <a:rPr lang="en-US" dirty="0" err="1"/>
              <a:t>leo</a:t>
            </a:r>
            <a:r>
              <a:rPr lang="en-US" dirty="0"/>
              <a:t> et </a:t>
            </a:r>
            <a:r>
              <a:rPr lang="en-US" dirty="0" err="1"/>
              <a:t>justo</a:t>
            </a:r>
            <a:r>
              <a:rPr lang="en-US" dirty="0"/>
              <a:t>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iaculis</a:t>
            </a:r>
            <a:r>
              <a:rPr lang="en-US" dirty="0"/>
              <a:t>. Maecenas </a:t>
            </a:r>
            <a:r>
              <a:rPr lang="en-US" dirty="0" err="1"/>
              <a:t>ut</a:t>
            </a:r>
            <a:r>
              <a:rPr lang="en-US" dirty="0"/>
              <a:t> libero </a:t>
            </a:r>
            <a:r>
              <a:rPr lang="en-US" dirty="0" err="1"/>
              <a:t>eget</a:t>
            </a:r>
            <a:r>
              <a:rPr lang="en-US" dirty="0"/>
              <a:t> lorem fermentum </a:t>
            </a:r>
            <a:r>
              <a:rPr lang="en-US" dirty="0" err="1"/>
              <a:t>tincidunt</a:t>
            </a:r>
            <a:r>
              <a:rPr lang="en-US" dirty="0"/>
              <a:t>.</a:t>
            </a:r>
          </a:p>
          <a:p>
            <a:pPr lvl="3"/>
            <a:r>
              <a:rPr lang="en-US" dirty="0"/>
              <a:t>Donec </a:t>
            </a:r>
            <a:r>
              <a:rPr lang="en-US" dirty="0" err="1"/>
              <a:t>urna</a:t>
            </a:r>
            <a:r>
              <a:rPr lang="en-US" dirty="0"/>
              <a:t> ex, </a:t>
            </a:r>
            <a:r>
              <a:rPr lang="en-US" dirty="0" err="1"/>
              <a:t>scelerisque</a:t>
            </a:r>
            <a:r>
              <a:rPr lang="en-US" dirty="0"/>
              <a:t> non dolor sit </a:t>
            </a:r>
            <a:r>
              <a:rPr lang="en-US" dirty="0" err="1"/>
              <a:t>amet</a:t>
            </a:r>
            <a:r>
              <a:rPr lang="en-US" dirty="0"/>
              <a:t>,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Nullam</a:t>
            </a:r>
            <a:endParaRPr lang="en-US" dirty="0"/>
          </a:p>
        </p:txBody>
      </p:sp>
      <p:sp>
        <p:nvSpPr>
          <p:cNvPr id="85" name="Text Placeholder 34">
            <a:extLst>
              <a:ext uri="{FF2B5EF4-FFF2-40B4-BE49-F238E27FC236}">
                <a16:creationId xmlns:a16="http://schemas.microsoft.com/office/drawing/2014/main" id="{A6A4A815-8509-C8EA-2617-EA8008B9E34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247789" y="367359"/>
            <a:ext cx="1096047" cy="318801"/>
          </a:xfrm>
          <a:prstGeom prst="roundRect">
            <a:avLst/>
          </a:prstGeom>
          <a:solidFill>
            <a:schemeClr val="accent1"/>
          </a:solidFill>
        </p:spPr>
        <p:txBody>
          <a:bodyPr wrap="none" lIns="180000" tIns="36000" rIns="180000" bIns="36000">
            <a:sp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400" kern="1200" cap="all" dirty="0" smtClean="0">
                <a:solidFill>
                  <a:schemeClr val="tx1"/>
                </a:solidFill>
                <a:latin typeface="+mj-lt"/>
                <a:ea typeface="+mn-ea"/>
                <a:cs typeface="Rubik" panose="020B0604020202020204" charset="-79"/>
              </a:defRPr>
            </a:lvl1pPr>
            <a:lvl2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400" kern="1200" cap="all" dirty="0" smtClean="0">
                <a:solidFill>
                  <a:schemeClr val="tx1"/>
                </a:solidFill>
                <a:latin typeface="+mj-lt"/>
                <a:ea typeface="+mn-ea"/>
                <a:cs typeface="Rubik" panose="020B0604020202020204" charset="-79"/>
              </a:defRPr>
            </a:lvl2pPr>
            <a:lvl3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400" kern="1200" cap="all" dirty="0" smtClean="0">
                <a:solidFill>
                  <a:schemeClr val="tx1"/>
                </a:solidFill>
                <a:latin typeface="+mj-lt"/>
                <a:ea typeface="+mn-ea"/>
                <a:cs typeface="Rubik" panose="020B0604020202020204" charset="-79"/>
              </a:defRPr>
            </a:lvl3pPr>
            <a:lvl4pPr marL="0" indent="0">
              <a:lnSpc>
                <a:spcPct val="100000"/>
              </a:lnSpc>
              <a:spcAft>
                <a:spcPts val="0"/>
              </a:spcAft>
              <a:buNone/>
              <a:defRPr lang="en-US" sz="1400" kern="1200" cap="all" dirty="0" smtClean="0">
                <a:solidFill>
                  <a:schemeClr val="tx1"/>
                </a:solidFill>
                <a:latin typeface="+mj-lt"/>
                <a:ea typeface="+mn-ea"/>
                <a:cs typeface="Rubik" panose="020B0604020202020204" charset="-79"/>
              </a:defRPr>
            </a:lvl4pPr>
            <a:lvl5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400" kern="1200" cap="all" dirty="0" smtClean="0">
                <a:solidFill>
                  <a:schemeClr val="tx1"/>
                </a:solidFill>
                <a:latin typeface="+mj-lt"/>
                <a:ea typeface="+mn-ea"/>
                <a:cs typeface="Rubik" panose="020B0604020202020204" charset="-79"/>
              </a:defRPr>
            </a:lvl5pPr>
            <a:lvl6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400" kern="1200" cap="all" dirty="0" smtClean="0">
                <a:solidFill>
                  <a:schemeClr val="tx1"/>
                </a:solidFill>
                <a:latin typeface="+mj-lt"/>
                <a:ea typeface="+mn-ea"/>
                <a:cs typeface="Rubik" panose="020B0604020202020204" charset="-79"/>
              </a:defRPr>
            </a:lvl6pPr>
            <a:lvl7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400" i="0" kern="1200" cap="all" dirty="0" smtClean="0">
                <a:solidFill>
                  <a:schemeClr val="tx1"/>
                </a:solidFill>
                <a:latin typeface="+mj-lt"/>
                <a:ea typeface="+mn-ea"/>
                <a:cs typeface="Rubik" panose="020B0604020202020204" charset="-79"/>
              </a:defRPr>
            </a:lvl7pPr>
            <a:lvl8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400" kern="1200" cap="all" dirty="0" smtClean="0">
                <a:solidFill>
                  <a:schemeClr val="tx1"/>
                </a:solidFill>
                <a:latin typeface="+mj-lt"/>
                <a:ea typeface="+mn-ea"/>
                <a:cs typeface="Rubik" panose="020B0604020202020204" charset="-79"/>
              </a:defRPr>
            </a:lvl8pPr>
            <a:lvl9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pt-PT" sz="1400" kern="1200" cap="all" dirty="0">
                <a:solidFill>
                  <a:schemeClr val="tx1"/>
                </a:solidFill>
                <a:latin typeface="+mj-lt"/>
                <a:ea typeface="+mn-ea"/>
                <a:cs typeface="Rubik" panose="020B0604020202020204" charset="-79"/>
              </a:defRPr>
            </a:lvl9pPr>
          </a:lstStyle>
          <a:p>
            <a:pPr lvl="0"/>
            <a:r>
              <a:rPr lang="en-US" dirty="0"/>
              <a:t>Step xx</a:t>
            </a:r>
          </a:p>
        </p:txBody>
      </p:sp>
      <p:sp>
        <p:nvSpPr>
          <p:cNvPr id="88" name="Text Placeholder 87">
            <a:extLst>
              <a:ext uri="{FF2B5EF4-FFF2-40B4-BE49-F238E27FC236}">
                <a16:creationId xmlns:a16="http://schemas.microsoft.com/office/drawing/2014/main" id="{30C8AA14-1C27-503D-D17C-3760F9AB3AD6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069990" y="3523136"/>
            <a:ext cx="6658535" cy="2722089"/>
          </a:xfrm>
          <a:custGeom>
            <a:avLst/>
            <a:gdLst>
              <a:gd name="connsiteX0" fmla="*/ 62749 w 6658535"/>
              <a:gd name="connsiteY0" fmla="*/ 0 h 2722089"/>
              <a:gd name="connsiteX1" fmla="*/ 641252 w 6658535"/>
              <a:gd name="connsiteY1" fmla="*/ 0 h 2722089"/>
              <a:gd name="connsiteX2" fmla="*/ 641253 w 6658535"/>
              <a:gd name="connsiteY2" fmla="*/ 0 h 2722089"/>
              <a:gd name="connsiteX3" fmla="*/ 1998255 w 6658535"/>
              <a:gd name="connsiteY3" fmla="*/ 0 h 2722089"/>
              <a:gd name="connsiteX4" fmla="*/ 2480295 w 6658535"/>
              <a:gd name="connsiteY4" fmla="*/ 0 h 2722089"/>
              <a:gd name="connsiteX5" fmla="*/ 2576758 w 6658535"/>
              <a:gd name="connsiteY5" fmla="*/ 0 h 2722089"/>
              <a:gd name="connsiteX6" fmla="*/ 2576759 w 6658535"/>
              <a:gd name="connsiteY6" fmla="*/ 0 h 2722089"/>
              <a:gd name="connsiteX7" fmla="*/ 3987609 w 6658535"/>
              <a:gd name="connsiteY7" fmla="*/ 0 h 2722089"/>
              <a:gd name="connsiteX8" fmla="*/ 4566112 w 6658535"/>
              <a:gd name="connsiteY8" fmla="*/ 0 h 2722089"/>
              <a:gd name="connsiteX9" fmla="*/ 4566113 w 6658535"/>
              <a:gd name="connsiteY9" fmla="*/ 0 h 2722089"/>
              <a:gd name="connsiteX10" fmla="*/ 6405155 w 6658535"/>
              <a:gd name="connsiteY10" fmla="*/ 0 h 2722089"/>
              <a:gd name="connsiteX11" fmla="*/ 6449582 w 6658535"/>
              <a:gd name="connsiteY11" fmla="*/ 18542 h 2722089"/>
              <a:gd name="connsiteX12" fmla="*/ 6640213 w 6658535"/>
              <a:gd name="connsiteY12" fmla="*/ 211451 h 2722089"/>
              <a:gd name="connsiteX13" fmla="*/ 6658535 w 6658535"/>
              <a:gd name="connsiteY13" fmla="*/ 256409 h 2722089"/>
              <a:gd name="connsiteX14" fmla="*/ 6658535 w 6658535"/>
              <a:gd name="connsiteY14" fmla="*/ 789086 h 2722089"/>
              <a:gd name="connsiteX15" fmla="*/ 6658535 w 6658535"/>
              <a:gd name="connsiteY15" fmla="*/ 2125913 h 2722089"/>
              <a:gd name="connsiteX16" fmla="*/ 6658535 w 6658535"/>
              <a:gd name="connsiteY16" fmla="*/ 2658590 h 2722089"/>
              <a:gd name="connsiteX17" fmla="*/ 6595787 w 6658535"/>
              <a:gd name="connsiteY17" fmla="*/ 2722089 h 2722089"/>
              <a:gd name="connsiteX18" fmla="*/ 6017283 w 6658535"/>
              <a:gd name="connsiteY18" fmla="*/ 2722089 h 2722089"/>
              <a:gd name="connsiteX19" fmla="*/ 4606433 w 6658535"/>
              <a:gd name="connsiteY19" fmla="*/ 2722089 h 2722089"/>
              <a:gd name="connsiteX20" fmla="*/ 4566113 w 6658535"/>
              <a:gd name="connsiteY20" fmla="*/ 2722089 h 2722089"/>
              <a:gd name="connsiteX21" fmla="*/ 4027929 w 6658535"/>
              <a:gd name="connsiteY21" fmla="*/ 2722089 h 2722089"/>
              <a:gd name="connsiteX22" fmla="*/ 3987609 w 6658535"/>
              <a:gd name="connsiteY22" fmla="*/ 2722089 h 2722089"/>
              <a:gd name="connsiteX23" fmla="*/ 2670927 w 6658535"/>
              <a:gd name="connsiteY23" fmla="*/ 2722089 h 2722089"/>
              <a:gd name="connsiteX24" fmla="*/ 2576759 w 6658535"/>
              <a:gd name="connsiteY24" fmla="*/ 2722089 h 2722089"/>
              <a:gd name="connsiteX25" fmla="*/ 2092423 w 6658535"/>
              <a:gd name="connsiteY25" fmla="*/ 2722089 h 2722089"/>
              <a:gd name="connsiteX26" fmla="*/ 1998255 w 6658535"/>
              <a:gd name="connsiteY26" fmla="*/ 2722089 h 2722089"/>
              <a:gd name="connsiteX27" fmla="*/ 641253 w 6658535"/>
              <a:gd name="connsiteY27" fmla="*/ 2722089 h 2722089"/>
              <a:gd name="connsiteX28" fmla="*/ 62749 w 6658535"/>
              <a:gd name="connsiteY28" fmla="*/ 2722089 h 2722089"/>
              <a:gd name="connsiteX29" fmla="*/ 0 w 6658535"/>
              <a:gd name="connsiteY29" fmla="*/ 2658590 h 2722089"/>
              <a:gd name="connsiteX30" fmla="*/ 0 w 6658535"/>
              <a:gd name="connsiteY30" fmla="*/ 2125913 h 2722089"/>
              <a:gd name="connsiteX31" fmla="*/ 0 w 6658535"/>
              <a:gd name="connsiteY31" fmla="*/ 63499 h 2722089"/>
              <a:gd name="connsiteX32" fmla="*/ 62749 w 6658535"/>
              <a:gd name="connsiteY32" fmla="*/ 0 h 27220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6658535" h="2722089">
                <a:moveTo>
                  <a:pt x="62749" y="0"/>
                </a:moveTo>
                <a:lnTo>
                  <a:pt x="641252" y="0"/>
                </a:lnTo>
                <a:lnTo>
                  <a:pt x="641253" y="0"/>
                </a:lnTo>
                <a:lnTo>
                  <a:pt x="1998255" y="0"/>
                </a:lnTo>
                <a:lnTo>
                  <a:pt x="2480295" y="0"/>
                </a:lnTo>
                <a:lnTo>
                  <a:pt x="2576758" y="0"/>
                </a:lnTo>
                <a:lnTo>
                  <a:pt x="2576759" y="0"/>
                </a:lnTo>
                <a:lnTo>
                  <a:pt x="3987609" y="0"/>
                </a:lnTo>
                <a:lnTo>
                  <a:pt x="4566112" y="0"/>
                </a:lnTo>
                <a:lnTo>
                  <a:pt x="4566113" y="0"/>
                </a:lnTo>
                <a:lnTo>
                  <a:pt x="6405155" y="0"/>
                </a:lnTo>
                <a:cubicBezTo>
                  <a:pt x="6421847" y="0"/>
                  <a:pt x="6437786" y="6730"/>
                  <a:pt x="6449582" y="18542"/>
                </a:cubicBezTo>
                <a:lnTo>
                  <a:pt x="6640213" y="211451"/>
                </a:lnTo>
                <a:cubicBezTo>
                  <a:pt x="6652009" y="223389"/>
                  <a:pt x="6658535" y="239518"/>
                  <a:pt x="6658535" y="256409"/>
                </a:cubicBezTo>
                <a:lnTo>
                  <a:pt x="6658535" y="789086"/>
                </a:lnTo>
                <a:lnTo>
                  <a:pt x="6658535" y="2125913"/>
                </a:lnTo>
                <a:lnTo>
                  <a:pt x="6658535" y="2658590"/>
                </a:lnTo>
                <a:cubicBezTo>
                  <a:pt x="6658535" y="2693642"/>
                  <a:pt x="6630424" y="2722089"/>
                  <a:pt x="6595787" y="2722089"/>
                </a:cubicBezTo>
                <a:lnTo>
                  <a:pt x="6017283" y="2722089"/>
                </a:lnTo>
                <a:lnTo>
                  <a:pt x="4606433" y="2722089"/>
                </a:lnTo>
                <a:lnTo>
                  <a:pt x="4566113" y="2722089"/>
                </a:lnTo>
                <a:lnTo>
                  <a:pt x="4027929" y="2722089"/>
                </a:lnTo>
                <a:lnTo>
                  <a:pt x="3987609" y="2722089"/>
                </a:lnTo>
                <a:lnTo>
                  <a:pt x="2670927" y="2722089"/>
                </a:lnTo>
                <a:lnTo>
                  <a:pt x="2576759" y="2722089"/>
                </a:lnTo>
                <a:lnTo>
                  <a:pt x="2092423" y="2722089"/>
                </a:lnTo>
                <a:lnTo>
                  <a:pt x="1998255" y="2722089"/>
                </a:lnTo>
                <a:lnTo>
                  <a:pt x="641253" y="2722089"/>
                </a:lnTo>
                <a:lnTo>
                  <a:pt x="62749" y="2722089"/>
                </a:lnTo>
                <a:cubicBezTo>
                  <a:pt x="28112" y="2722089"/>
                  <a:pt x="0" y="2693642"/>
                  <a:pt x="0" y="2658590"/>
                </a:cubicBezTo>
                <a:lnTo>
                  <a:pt x="0" y="2125913"/>
                </a:lnTo>
                <a:lnTo>
                  <a:pt x="0" y="63499"/>
                </a:lnTo>
                <a:cubicBezTo>
                  <a:pt x="0" y="28448"/>
                  <a:pt x="28112" y="0"/>
                  <a:pt x="62749" y="0"/>
                </a:cubicBezTo>
                <a:close/>
              </a:path>
            </a:pathLst>
          </a:custGeom>
          <a:solidFill>
            <a:srgbClr val="FFFFFF"/>
          </a:solidFill>
        </p:spPr>
        <p:txBody>
          <a:bodyPr wrap="square" lIns="180000" tIns="324000" rIns="144000">
            <a:noAutofit/>
          </a:bodyPr>
          <a:lstStyle>
            <a:lvl1pPr>
              <a:defRPr/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Nullam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vulputate</a:t>
            </a:r>
            <a:r>
              <a:rPr lang="en-US" dirty="0"/>
              <a:t> ligula, </a:t>
            </a:r>
            <a:r>
              <a:rPr lang="en-US" dirty="0" err="1"/>
              <a:t>quis</a:t>
            </a:r>
            <a:r>
              <a:rPr lang="en-US" dirty="0"/>
              <a:t> fermentum ipsum.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facilisi</a:t>
            </a:r>
            <a:r>
              <a:rPr lang="en-US" dirty="0"/>
              <a:t>. Sed cursus </a:t>
            </a:r>
            <a:r>
              <a:rPr lang="en-US" dirty="0" err="1"/>
              <a:t>leo</a:t>
            </a:r>
            <a:r>
              <a:rPr lang="en-US" dirty="0"/>
              <a:t> et </a:t>
            </a:r>
            <a:r>
              <a:rPr lang="en-US" dirty="0" err="1"/>
              <a:t>justo</a:t>
            </a:r>
            <a:r>
              <a:rPr lang="en-US" dirty="0"/>
              <a:t>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iaculis</a:t>
            </a:r>
            <a:r>
              <a:rPr lang="en-US" dirty="0"/>
              <a:t>. Maecenas </a:t>
            </a:r>
            <a:r>
              <a:rPr lang="en-US" dirty="0" err="1"/>
              <a:t>ut</a:t>
            </a:r>
            <a:r>
              <a:rPr lang="en-US" dirty="0"/>
              <a:t> libero </a:t>
            </a:r>
            <a:r>
              <a:rPr lang="en-US" dirty="0" err="1"/>
              <a:t>eget</a:t>
            </a:r>
            <a:r>
              <a:rPr lang="en-US" dirty="0"/>
              <a:t> lorem fermentum </a:t>
            </a:r>
            <a:r>
              <a:rPr lang="en-US" dirty="0" err="1"/>
              <a:t>tincidunt</a:t>
            </a:r>
            <a:r>
              <a:rPr lang="en-US" dirty="0"/>
              <a:t>. Donec </a:t>
            </a:r>
            <a:r>
              <a:rPr lang="en-US" dirty="0" err="1"/>
              <a:t>urna</a:t>
            </a:r>
            <a:r>
              <a:rPr lang="en-US" dirty="0"/>
              <a:t> ex, </a:t>
            </a:r>
            <a:r>
              <a:rPr lang="en-US" dirty="0" err="1"/>
              <a:t>scelerisque</a:t>
            </a:r>
            <a:r>
              <a:rPr lang="en-US" dirty="0"/>
              <a:t> non dolor sit </a:t>
            </a:r>
            <a:r>
              <a:rPr lang="en-US" dirty="0" err="1"/>
              <a:t>amet</a:t>
            </a:r>
            <a:r>
              <a:rPr lang="en-US" dirty="0"/>
              <a:t>,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Nullam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vulputate</a:t>
            </a:r>
            <a:r>
              <a:rPr lang="en-US" dirty="0"/>
              <a:t> ligula, </a:t>
            </a:r>
            <a:r>
              <a:rPr lang="en-US" dirty="0" err="1"/>
              <a:t>quis</a:t>
            </a:r>
            <a:r>
              <a:rPr lang="en-US" dirty="0"/>
              <a:t> fermentum ipsum. </a:t>
            </a:r>
          </a:p>
          <a:p>
            <a:pPr lvl="2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Nullam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vulputate</a:t>
            </a:r>
            <a:r>
              <a:rPr lang="en-US" dirty="0"/>
              <a:t> ligula, </a:t>
            </a:r>
            <a:r>
              <a:rPr lang="en-US" dirty="0" err="1"/>
              <a:t>quis</a:t>
            </a:r>
            <a:r>
              <a:rPr lang="en-US" dirty="0"/>
              <a:t> fermentum ipsum.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facilisi</a:t>
            </a:r>
            <a:r>
              <a:rPr lang="en-US" dirty="0"/>
              <a:t>. Sed cursus </a:t>
            </a:r>
            <a:r>
              <a:rPr lang="en-US" dirty="0" err="1"/>
              <a:t>leo</a:t>
            </a:r>
            <a:r>
              <a:rPr lang="en-US" dirty="0"/>
              <a:t> et </a:t>
            </a:r>
            <a:r>
              <a:rPr lang="en-US" dirty="0" err="1"/>
              <a:t>justo</a:t>
            </a:r>
            <a:r>
              <a:rPr lang="en-US" dirty="0"/>
              <a:t>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iaculis</a:t>
            </a:r>
            <a:r>
              <a:rPr lang="en-US" dirty="0"/>
              <a:t>. </a:t>
            </a:r>
          </a:p>
          <a:p>
            <a:pPr lvl="3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Nullam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vulputate</a:t>
            </a:r>
            <a:r>
              <a:rPr lang="en-US" dirty="0"/>
              <a:t> ligula, </a:t>
            </a:r>
            <a:r>
              <a:rPr lang="en-US" dirty="0" err="1"/>
              <a:t>quis</a:t>
            </a:r>
            <a:r>
              <a:rPr lang="en-US" dirty="0"/>
              <a:t> fermentum ipsum.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facilisi</a:t>
            </a:r>
            <a:r>
              <a:rPr lang="en-US" dirty="0"/>
              <a:t>. Sed cursus </a:t>
            </a:r>
            <a:r>
              <a:rPr lang="en-US" dirty="0" err="1"/>
              <a:t>leo</a:t>
            </a:r>
            <a:r>
              <a:rPr lang="en-US" dirty="0"/>
              <a:t> et </a:t>
            </a:r>
            <a:r>
              <a:rPr lang="en-US" dirty="0" err="1"/>
              <a:t>justo</a:t>
            </a:r>
            <a:r>
              <a:rPr lang="en-US" dirty="0"/>
              <a:t>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iaculis</a:t>
            </a:r>
            <a:r>
              <a:rPr lang="en-US" dirty="0"/>
              <a:t>. Maecenas </a:t>
            </a:r>
            <a:r>
              <a:rPr lang="en-US" dirty="0" err="1"/>
              <a:t>ut</a:t>
            </a:r>
            <a:r>
              <a:rPr lang="en-US" dirty="0"/>
              <a:t> libero </a:t>
            </a:r>
            <a:r>
              <a:rPr lang="en-US" dirty="0" err="1"/>
              <a:t>eget</a:t>
            </a:r>
            <a:r>
              <a:rPr lang="en-US" dirty="0"/>
              <a:t> lorem fermentum </a:t>
            </a:r>
            <a:r>
              <a:rPr lang="en-US" dirty="0" err="1"/>
              <a:t>tincidunt</a:t>
            </a:r>
            <a:r>
              <a:rPr lang="en-US" dirty="0"/>
              <a:t>.</a:t>
            </a:r>
          </a:p>
          <a:p>
            <a:pPr lvl="3"/>
            <a:r>
              <a:rPr lang="en-US" dirty="0"/>
              <a:t>Donec </a:t>
            </a:r>
            <a:r>
              <a:rPr lang="en-US" dirty="0" err="1"/>
              <a:t>urna</a:t>
            </a:r>
            <a:r>
              <a:rPr lang="en-US" dirty="0"/>
              <a:t> ex, </a:t>
            </a:r>
            <a:r>
              <a:rPr lang="en-US" dirty="0" err="1"/>
              <a:t>scelerisque</a:t>
            </a:r>
            <a:r>
              <a:rPr lang="en-US" dirty="0"/>
              <a:t> non dolor sit </a:t>
            </a:r>
            <a:r>
              <a:rPr lang="en-US" dirty="0" err="1"/>
              <a:t>amet</a:t>
            </a:r>
            <a:r>
              <a:rPr lang="en-US" dirty="0"/>
              <a:t>,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Nullam</a:t>
            </a:r>
            <a:endParaRPr lang="en-US" dirty="0"/>
          </a:p>
        </p:txBody>
      </p:sp>
      <p:sp>
        <p:nvSpPr>
          <p:cNvPr id="89" name="Text Placeholder 34">
            <a:extLst>
              <a:ext uri="{FF2B5EF4-FFF2-40B4-BE49-F238E27FC236}">
                <a16:creationId xmlns:a16="http://schemas.microsoft.com/office/drawing/2014/main" id="{44D5AAA5-EA0B-CCA9-30E9-1559B9684A61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5247789" y="3396571"/>
            <a:ext cx="1096047" cy="318801"/>
          </a:xfrm>
          <a:prstGeom prst="roundRect">
            <a:avLst/>
          </a:prstGeom>
          <a:solidFill>
            <a:schemeClr val="accent1"/>
          </a:solidFill>
        </p:spPr>
        <p:txBody>
          <a:bodyPr wrap="none" lIns="180000" tIns="36000" rIns="180000" bIns="36000">
            <a:sp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400" kern="1200" cap="all" dirty="0" smtClean="0">
                <a:solidFill>
                  <a:schemeClr val="tx1"/>
                </a:solidFill>
                <a:latin typeface="+mj-lt"/>
                <a:ea typeface="+mn-ea"/>
                <a:cs typeface="Rubik" panose="020B0604020202020204" charset="-79"/>
              </a:defRPr>
            </a:lvl1pPr>
            <a:lvl2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400" kern="1200" cap="all" dirty="0" smtClean="0">
                <a:solidFill>
                  <a:schemeClr val="tx1"/>
                </a:solidFill>
                <a:latin typeface="+mj-lt"/>
                <a:ea typeface="+mn-ea"/>
                <a:cs typeface="Rubik" panose="020B0604020202020204" charset="-79"/>
              </a:defRPr>
            </a:lvl2pPr>
            <a:lvl3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400" kern="1200" cap="all" dirty="0" smtClean="0">
                <a:solidFill>
                  <a:schemeClr val="tx1"/>
                </a:solidFill>
                <a:latin typeface="+mj-lt"/>
                <a:ea typeface="+mn-ea"/>
                <a:cs typeface="Rubik" panose="020B0604020202020204" charset="-79"/>
              </a:defRPr>
            </a:lvl3pPr>
            <a:lvl4pPr marL="0" indent="0">
              <a:lnSpc>
                <a:spcPct val="100000"/>
              </a:lnSpc>
              <a:spcAft>
                <a:spcPts val="0"/>
              </a:spcAft>
              <a:buNone/>
              <a:defRPr lang="en-US" sz="1400" kern="1200" cap="all" dirty="0" smtClean="0">
                <a:solidFill>
                  <a:schemeClr val="tx1"/>
                </a:solidFill>
                <a:latin typeface="+mj-lt"/>
                <a:ea typeface="+mn-ea"/>
                <a:cs typeface="Rubik" panose="020B0604020202020204" charset="-79"/>
              </a:defRPr>
            </a:lvl4pPr>
            <a:lvl5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400" kern="1200" cap="all" dirty="0" smtClean="0">
                <a:solidFill>
                  <a:schemeClr val="tx1"/>
                </a:solidFill>
                <a:latin typeface="+mj-lt"/>
                <a:ea typeface="+mn-ea"/>
                <a:cs typeface="Rubik" panose="020B0604020202020204" charset="-79"/>
              </a:defRPr>
            </a:lvl5pPr>
            <a:lvl6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400" kern="1200" cap="all" dirty="0" smtClean="0">
                <a:solidFill>
                  <a:schemeClr val="tx1"/>
                </a:solidFill>
                <a:latin typeface="+mj-lt"/>
                <a:ea typeface="+mn-ea"/>
                <a:cs typeface="Rubik" panose="020B0604020202020204" charset="-79"/>
              </a:defRPr>
            </a:lvl6pPr>
            <a:lvl7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400" i="0" kern="1200" cap="all" dirty="0" smtClean="0">
                <a:solidFill>
                  <a:schemeClr val="tx1"/>
                </a:solidFill>
                <a:latin typeface="+mj-lt"/>
                <a:ea typeface="+mn-ea"/>
                <a:cs typeface="Rubik" panose="020B0604020202020204" charset="-79"/>
              </a:defRPr>
            </a:lvl7pPr>
            <a:lvl8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400" kern="1200" cap="all" dirty="0" smtClean="0">
                <a:solidFill>
                  <a:schemeClr val="tx1"/>
                </a:solidFill>
                <a:latin typeface="+mj-lt"/>
                <a:ea typeface="+mn-ea"/>
                <a:cs typeface="Rubik" panose="020B0604020202020204" charset="-79"/>
              </a:defRPr>
            </a:lvl8pPr>
            <a:lvl9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pt-PT" sz="1400" kern="1200" cap="all" dirty="0">
                <a:solidFill>
                  <a:schemeClr val="tx1"/>
                </a:solidFill>
                <a:latin typeface="+mj-lt"/>
                <a:ea typeface="+mn-ea"/>
                <a:cs typeface="Rubik" panose="020B0604020202020204" charset="-79"/>
              </a:defRPr>
            </a:lvl9pPr>
          </a:lstStyle>
          <a:p>
            <a:pPr lvl="0"/>
            <a:r>
              <a:rPr lang="en-US" dirty="0"/>
              <a:t>Step xx</a:t>
            </a:r>
          </a:p>
        </p:txBody>
      </p:sp>
      <p:sp>
        <p:nvSpPr>
          <p:cNvPr id="148" name="Text Placeholder 147">
            <a:extLst>
              <a:ext uri="{FF2B5EF4-FFF2-40B4-BE49-F238E27FC236}">
                <a16:creationId xmlns:a16="http://schemas.microsoft.com/office/drawing/2014/main" id="{A8F99695-7B4E-7EFA-B08E-E2B2DFB37A4C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3378644" y="4129939"/>
            <a:ext cx="2317910" cy="2451218"/>
          </a:xfrm>
          <a:custGeom>
            <a:avLst/>
            <a:gdLst>
              <a:gd name="connsiteX0" fmla="*/ 173716 w 2317910"/>
              <a:gd name="connsiteY0" fmla="*/ 1603470 h 2451218"/>
              <a:gd name="connsiteX1" fmla="*/ 177334 w 2317910"/>
              <a:gd name="connsiteY1" fmla="*/ 1631215 h 2451218"/>
              <a:gd name="connsiteX2" fmla="*/ 179287 w 2317910"/>
              <a:gd name="connsiteY2" fmla="*/ 1622261 h 2451218"/>
              <a:gd name="connsiteX3" fmla="*/ 163992 w 2317910"/>
              <a:gd name="connsiteY3" fmla="*/ 1571847 h 2451218"/>
              <a:gd name="connsiteX4" fmla="*/ 164522 w 2317910"/>
              <a:gd name="connsiteY4" fmla="*/ 1572459 h 2451218"/>
              <a:gd name="connsiteX5" fmla="*/ 164489 w 2317910"/>
              <a:gd name="connsiteY5" fmla="*/ 1572347 h 2451218"/>
              <a:gd name="connsiteX6" fmla="*/ 1470477 w 2317910"/>
              <a:gd name="connsiteY6" fmla="*/ 72 h 2451218"/>
              <a:gd name="connsiteX7" fmla="*/ 1491770 w 2317910"/>
              <a:gd name="connsiteY7" fmla="*/ 9527 h 2451218"/>
              <a:gd name="connsiteX8" fmla="*/ 1598381 w 2317910"/>
              <a:gd name="connsiteY8" fmla="*/ 475008 h 2451218"/>
              <a:gd name="connsiteX9" fmla="*/ 1598380 w 2317910"/>
              <a:gd name="connsiteY9" fmla="*/ 475012 h 2451218"/>
              <a:gd name="connsiteX10" fmla="*/ 1595437 w 2317910"/>
              <a:gd name="connsiteY10" fmla="*/ 786906 h 2451218"/>
              <a:gd name="connsiteX11" fmla="*/ 1622954 w 2317910"/>
              <a:gd name="connsiteY11" fmla="*/ 968772 h 2451218"/>
              <a:gd name="connsiteX12" fmla="*/ 1678115 w 2317910"/>
              <a:gd name="connsiteY12" fmla="*/ 1140783 h 2451218"/>
              <a:gd name="connsiteX13" fmla="*/ 1679273 w 2317910"/>
              <a:gd name="connsiteY13" fmla="*/ 1145108 h 2451218"/>
              <a:gd name="connsiteX14" fmla="*/ 1678243 w 2317910"/>
              <a:gd name="connsiteY14" fmla="*/ 1140784 h 2451218"/>
              <a:gd name="connsiteX15" fmla="*/ 1742363 w 2317910"/>
              <a:gd name="connsiteY15" fmla="*/ 1427470 h 2451218"/>
              <a:gd name="connsiteX16" fmla="*/ 1740871 w 2317910"/>
              <a:gd name="connsiteY16" fmla="*/ 1492583 h 2451218"/>
              <a:gd name="connsiteX17" fmla="*/ 1768417 w 2317910"/>
              <a:gd name="connsiteY17" fmla="*/ 1497107 h 2451218"/>
              <a:gd name="connsiteX18" fmla="*/ 1878795 w 2317910"/>
              <a:gd name="connsiteY18" fmla="*/ 1652466 h 2451218"/>
              <a:gd name="connsiteX19" fmla="*/ 1785459 w 2317910"/>
              <a:gd name="connsiteY19" fmla="*/ 2063771 h 2451218"/>
              <a:gd name="connsiteX20" fmla="*/ 1765578 w 2317910"/>
              <a:gd name="connsiteY20" fmla="*/ 2104128 h 2451218"/>
              <a:gd name="connsiteX21" fmla="*/ 1852467 w 2317910"/>
              <a:gd name="connsiteY21" fmla="*/ 2105634 h 2451218"/>
              <a:gd name="connsiteX22" fmla="*/ 1852576 w 2317910"/>
              <a:gd name="connsiteY22" fmla="*/ 2105639 h 2451218"/>
              <a:gd name="connsiteX23" fmla="*/ 1935984 w 2317910"/>
              <a:gd name="connsiteY23" fmla="*/ 2109897 h 2451218"/>
              <a:gd name="connsiteX24" fmla="*/ 1941999 w 2317910"/>
              <a:gd name="connsiteY24" fmla="*/ 2110411 h 2451218"/>
              <a:gd name="connsiteX25" fmla="*/ 1947399 w 2317910"/>
              <a:gd name="connsiteY25" fmla="*/ 2110699 h 2451218"/>
              <a:gd name="connsiteX26" fmla="*/ 1969146 w 2317910"/>
              <a:gd name="connsiteY26" fmla="*/ 2112728 h 2451218"/>
              <a:gd name="connsiteX27" fmla="*/ 2012792 w 2317910"/>
              <a:gd name="connsiteY27" fmla="*/ 2116454 h 2451218"/>
              <a:gd name="connsiteX28" fmla="*/ 2023617 w 2317910"/>
              <a:gd name="connsiteY28" fmla="*/ 2117811 h 2451218"/>
              <a:gd name="connsiteX29" fmla="*/ 2033315 w 2317910"/>
              <a:gd name="connsiteY29" fmla="*/ 2118716 h 2451218"/>
              <a:gd name="connsiteX30" fmla="*/ 2052141 w 2317910"/>
              <a:gd name="connsiteY30" fmla="*/ 2121387 h 2451218"/>
              <a:gd name="connsiteX31" fmla="*/ 2081527 w 2317910"/>
              <a:gd name="connsiteY31" fmla="*/ 2125071 h 2451218"/>
              <a:gd name="connsiteX32" fmla="*/ 2095691 w 2317910"/>
              <a:gd name="connsiteY32" fmla="*/ 2127565 h 2451218"/>
              <a:gd name="connsiteX33" fmla="*/ 2108176 w 2317910"/>
              <a:gd name="connsiteY33" fmla="*/ 2129337 h 2451218"/>
              <a:gd name="connsiteX34" fmla="*/ 2121405 w 2317910"/>
              <a:gd name="connsiteY34" fmla="*/ 2132094 h 2451218"/>
              <a:gd name="connsiteX35" fmla="*/ 2140825 w 2317910"/>
              <a:gd name="connsiteY35" fmla="*/ 2135515 h 2451218"/>
              <a:gd name="connsiteX36" fmla="*/ 2156613 w 2317910"/>
              <a:gd name="connsiteY36" fmla="*/ 2139434 h 2451218"/>
              <a:gd name="connsiteX37" fmla="*/ 2169947 w 2317910"/>
              <a:gd name="connsiteY37" fmla="*/ 2142213 h 2451218"/>
              <a:gd name="connsiteX38" fmla="*/ 2177662 w 2317910"/>
              <a:gd name="connsiteY38" fmla="*/ 2144658 h 2451218"/>
              <a:gd name="connsiteX39" fmla="*/ 2189321 w 2317910"/>
              <a:gd name="connsiteY39" fmla="*/ 2147552 h 2451218"/>
              <a:gd name="connsiteX40" fmla="*/ 2204778 w 2317910"/>
              <a:gd name="connsiteY40" fmla="*/ 2153253 h 2451218"/>
              <a:gd name="connsiteX41" fmla="*/ 2216591 w 2317910"/>
              <a:gd name="connsiteY41" fmla="*/ 2156997 h 2451218"/>
              <a:gd name="connsiteX42" fmla="*/ 2219891 w 2317910"/>
              <a:gd name="connsiteY42" fmla="*/ 2158827 h 2451218"/>
              <a:gd name="connsiteX43" fmla="*/ 2225650 w 2317910"/>
              <a:gd name="connsiteY43" fmla="*/ 2160951 h 2451218"/>
              <a:gd name="connsiteX44" fmla="*/ 2238566 w 2317910"/>
              <a:gd name="connsiteY44" fmla="*/ 2169181 h 2451218"/>
              <a:gd name="connsiteX45" fmla="*/ 2246071 w 2317910"/>
              <a:gd name="connsiteY45" fmla="*/ 2173342 h 2451218"/>
              <a:gd name="connsiteX46" fmla="*/ 2246651 w 2317910"/>
              <a:gd name="connsiteY46" fmla="*/ 2174333 h 2451218"/>
              <a:gd name="connsiteX47" fmla="*/ 2248448 w 2317910"/>
              <a:gd name="connsiteY47" fmla="*/ 2175478 h 2451218"/>
              <a:gd name="connsiteX48" fmla="*/ 2256350 w 2317910"/>
              <a:gd name="connsiteY48" fmla="*/ 2190898 h 2451218"/>
              <a:gd name="connsiteX49" fmla="*/ 2180327 w 2317910"/>
              <a:gd name="connsiteY49" fmla="*/ 2303589 h 2451218"/>
              <a:gd name="connsiteX50" fmla="*/ 2158699 w 2317910"/>
              <a:gd name="connsiteY50" fmla="*/ 2318989 h 2451218"/>
              <a:gd name="connsiteX51" fmla="*/ 2317910 w 2317910"/>
              <a:gd name="connsiteY51" fmla="*/ 2325793 h 2451218"/>
              <a:gd name="connsiteX52" fmla="*/ 2137807 w 2317910"/>
              <a:gd name="connsiteY52" fmla="*/ 2333490 h 2451218"/>
              <a:gd name="connsiteX53" fmla="*/ 2093722 w 2317910"/>
              <a:gd name="connsiteY53" fmla="*/ 2358710 h 2451218"/>
              <a:gd name="connsiteX54" fmla="*/ 1982207 w 2317910"/>
              <a:gd name="connsiteY54" fmla="*/ 2403992 h 2451218"/>
              <a:gd name="connsiteX55" fmla="*/ 1951491 w 2317910"/>
              <a:gd name="connsiteY55" fmla="*/ 2412823 h 2451218"/>
              <a:gd name="connsiteX56" fmla="*/ 1944206 w 2317910"/>
              <a:gd name="connsiteY56" fmla="*/ 2414040 h 2451218"/>
              <a:gd name="connsiteX57" fmla="*/ 1961602 w 2317910"/>
              <a:gd name="connsiteY57" fmla="*/ 2414359 h 2451218"/>
              <a:gd name="connsiteX58" fmla="*/ 2198757 w 2317910"/>
              <a:gd name="connsiteY58" fmla="*/ 2430613 h 2451218"/>
              <a:gd name="connsiteX59" fmla="*/ 1724062 w 2317910"/>
              <a:gd name="connsiteY59" fmla="*/ 2451218 h 2451218"/>
              <a:gd name="connsiteX60" fmla="*/ 1249367 w 2317910"/>
              <a:gd name="connsiteY60" fmla="*/ 2430613 h 2451218"/>
              <a:gd name="connsiteX61" fmla="*/ 1486523 w 2317910"/>
              <a:gd name="connsiteY61" fmla="*/ 2414359 h 2451218"/>
              <a:gd name="connsiteX62" fmla="*/ 1551667 w 2317910"/>
              <a:gd name="connsiteY62" fmla="*/ 2413166 h 2451218"/>
              <a:gd name="connsiteX63" fmla="*/ 1549618 w 2317910"/>
              <a:gd name="connsiteY63" fmla="*/ 2412823 h 2451218"/>
              <a:gd name="connsiteX64" fmla="*/ 1518902 w 2317910"/>
              <a:gd name="connsiteY64" fmla="*/ 2403992 h 2451218"/>
              <a:gd name="connsiteX65" fmla="*/ 1407388 w 2317910"/>
              <a:gd name="connsiteY65" fmla="*/ 2358710 h 2451218"/>
              <a:gd name="connsiteX66" fmla="*/ 1400610 w 2317910"/>
              <a:gd name="connsiteY66" fmla="*/ 2354833 h 2451218"/>
              <a:gd name="connsiteX67" fmla="*/ 1193885 w 2317910"/>
              <a:gd name="connsiteY67" fmla="*/ 2357757 h 2451218"/>
              <a:gd name="connsiteX68" fmla="*/ 69860 w 2317910"/>
              <a:gd name="connsiteY68" fmla="*/ 2325793 h 2451218"/>
              <a:gd name="connsiteX69" fmla="*/ 591612 w 2317910"/>
              <a:gd name="connsiteY69" fmla="*/ 2303562 h 2451218"/>
              <a:gd name="connsiteX70" fmla="*/ 590118 w 2317910"/>
              <a:gd name="connsiteY70" fmla="*/ 2301732 h 2451218"/>
              <a:gd name="connsiteX71" fmla="*/ 587929 w 2317910"/>
              <a:gd name="connsiteY71" fmla="*/ 2293864 h 2451218"/>
              <a:gd name="connsiteX72" fmla="*/ 460277 w 2317910"/>
              <a:gd name="connsiteY72" fmla="*/ 2282806 h 2451218"/>
              <a:gd name="connsiteX73" fmla="*/ 314951 w 2317910"/>
              <a:gd name="connsiteY73" fmla="*/ 2240171 h 2451218"/>
              <a:gd name="connsiteX74" fmla="*/ 100320 w 2317910"/>
              <a:gd name="connsiteY74" fmla="*/ 2078271 h 2451218"/>
              <a:gd name="connsiteX75" fmla="*/ 23658 w 2317910"/>
              <a:gd name="connsiteY75" fmla="*/ 1598584 h 2451218"/>
              <a:gd name="connsiteX76" fmla="*/ 90178 w 2317910"/>
              <a:gd name="connsiteY76" fmla="*/ 1539983 h 2451218"/>
              <a:gd name="connsiteX77" fmla="*/ 121950 w 2317910"/>
              <a:gd name="connsiteY77" fmla="*/ 1542015 h 2451218"/>
              <a:gd name="connsiteX78" fmla="*/ 146499 w 2317910"/>
              <a:gd name="connsiteY78" fmla="*/ 1554255 h 2451218"/>
              <a:gd name="connsiteX79" fmla="*/ 145865 w 2317910"/>
              <a:gd name="connsiteY79" fmla="*/ 1553617 h 2451218"/>
              <a:gd name="connsiteX80" fmla="*/ 121950 w 2317910"/>
              <a:gd name="connsiteY80" fmla="*/ 1542015 h 2451218"/>
              <a:gd name="connsiteX81" fmla="*/ 146507 w 2317910"/>
              <a:gd name="connsiteY81" fmla="*/ 1552813 h 2451218"/>
              <a:gd name="connsiteX82" fmla="*/ 149891 w 2317910"/>
              <a:gd name="connsiteY82" fmla="*/ 1555946 h 2451218"/>
              <a:gd name="connsiteX83" fmla="*/ 150443 w 2317910"/>
              <a:gd name="connsiteY83" fmla="*/ 1556221 h 2451218"/>
              <a:gd name="connsiteX84" fmla="*/ 151479 w 2317910"/>
              <a:gd name="connsiteY84" fmla="*/ 1557416 h 2451218"/>
              <a:gd name="connsiteX85" fmla="*/ 166361 w 2317910"/>
              <a:gd name="connsiteY85" fmla="*/ 1571195 h 2451218"/>
              <a:gd name="connsiteX86" fmla="*/ 168121 w 2317910"/>
              <a:gd name="connsiteY86" fmla="*/ 1576609 h 2451218"/>
              <a:gd name="connsiteX87" fmla="*/ 170584 w 2317910"/>
              <a:gd name="connsiteY87" fmla="*/ 1579450 h 2451218"/>
              <a:gd name="connsiteX88" fmla="*/ 171616 w 2317910"/>
              <a:gd name="connsiteY88" fmla="*/ 1587365 h 2451218"/>
              <a:gd name="connsiteX89" fmla="*/ 182999 w 2317910"/>
              <a:gd name="connsiteY89" fmla="*/ 1622389 h 2451218"/>
              <a:gd name="connsiteX90" fmla="*/ 173016 w 2317910"/>
              <a:gd name="connsiteY90" fmla="*/ 1675503 h 2451218"/>
              <a:gd name="connsiteX91" fmla="*/ 164569 w 2317910"/>
              <a:gd name="connsiteY91" fmla="*/ 1781858 h 2451218"/>
              <a:gd name="connsiteX92" fmla="*/ 562601 w 2317910"/>
              <a:gd name="connsiteY92" fmla="*/ 2127289 h 2451218"/>
              <a:gd name="connsiteX93" fmla="*/ 777359 w 2317910"/>
              <a:gd name="connsiteY93" fmla="*/ 2130104 h 2451218"/>
              <a:gd name="connsiteX94" fmla="*/ 781704 w 2317910"/>
              <a:gd name="connsiteY94" fmla="*/ 2130132 h 2451218"/>
              <a:gd name="connsiteX95" fmla="*/ 781710 w 2317910"/>
              <a:gd name="connsiteY95" fmla="*/ 2129977 h 2451218"/>
              <a:gd name="connsiteX96" fmla="*/ 654621 w 2317910"/>
              <a:gd name="connsiteY96" fmla="*/ 1652466 h 2451218"/>
              <a:gd name="connsiteX97" fmla="*/ 764999 w 2317910"/>
              <a:gd name="connsiteY97" fmla="*/ 1497107 h 2451218"/>
              <a:gd name="connsiteX98" fmla="*/ 778520 w 2317910"/>
              <a:gd name="connsiteY98" fmla="*/ 1494886 h 2451218"/>
              <a:gd name="connsiteX99" fmla="*/ 776975 w 2317910"/>
              <a:gd name="connsiteY99" fmla="*/ 1427470 h 2451218"/>
              <a:gd name="connsiteX100" fmla="*/ 798668 w 2317910"/>
              <a:gd name="connsiteY100" fmla="*/ 1281871 h 2451218"/>
              <a:gd name="connsiteX101" fmla="*/ 838755 w 2317910"/>
              <a:gd name="connsiteY101" fmla="*/ 1148564 h 2451218"/>
              <a:gd name="connsiteX102" fmla="*/ 840839 w 2317910"/>
              <a:gd name="connsiteY102" fmla="*/ 1140783 h 2451218"/>
              <a:gd name="connsiteX103" fmla="*/ 896897 w 2317910"/>
              <a:gd name="connsiteY103" fmla="*/ 966084 h 2451218"/>
              <a:gd name="connsiteX104" fmla="*/ 924541 w 2317910"/>
              <a:gd name="connsiteY104" fmla="*/ 789593 h 2451218"/>
              <a:gd name="connsiteX105" fmla="*/ 924669 w 2317910"/>
              <a:gd name="connsiteY105" fmla="*/ 789721 h 2451218"/>
              <a:gd name="connsiteX106" fmla="*/ 921470 w 2317910"/>
              <a:gd name="connsiteY106" fmla="*/ 747230 h 2451218"/>
              <a:gd name="connsiteX107" fmla="*/ 913427 w 2317910"/>
              <a:gd name="connsiteY107" fmla="*/ 706607 h 2451218"/>
              <a:gd name="connsiteX108" fmla="*/ 907074 w 2317910"/>
              <a:gd name="connsiteY108" fmla="*/ 685159 h 2451218"/>
              <a:gd name="connsiteX109" fmla="*/ 904944 w 2317910"/>
              <a:gd name="connsiteY109" fmla="*/ 683686 h 2451218"/>
              <a:gd name="connsiteX110" fmla="*/ 870916 w 2317910"/>
              <a:gd name="connsiteY110" fmla="*/ 599024 h 2451218"/>
              <a:gd name="connsiteX111" fmla="*/ 873928 w 2317910"/>
              <a:gd name="connsiteY111" fmla="*/ 586783 h 2451218"/>
              <a:gd name="connsiteX112" fmla="*/ 867716 w 2317910"/>
              <a:gd name="connsiteY112" fmla="*/ 564420 h 2451218"/>
              <a:gd name="connsiteX113" fmla="*/ 862597 w 2317910"/>
              <a:gd name="connsiteY113" fmla="*/ 503932 h 2451218"/>
              <a:gd name="connsiteX114" fmla="*/ 893025 w 2317910"/>
              <a:gd name="connsiteY114" fmla="*/ 371381 h 2451218"/>
              <a:gd name="connsiteX115" fmla="*/ 911900 w 2317910"/>
              <a:gd name="connsiteY115" fmla="*/ 339929 h 2451218"/>
              <a:gd name="connsiteX116" fmla="*/ 870321 w 2317910"/>
              <a:gd name="connsiteY116" fmla="*/ 234162 h 2451218"/>
              <a:gd name="connsiteX117" fmla="*/ 833033 w 2317910"/>
              <a:gd name="connsiteY117" fmla="*/ 115242 h 2451218"/>
              <a:gd name="connsiteX118" fmla="*/ 850023 w 2317910"/>
              <a:gd name="connsiteY118" fmla="*/ 85708 h 2451218"/>
              <a:gd name="connsiteX119" fmla="*/ 861829 w 2317910"/>
              <a:gd name="connsiteY119" fmla="*/ 86958 h 2451218"/>
              <a:gd name="connsiteX120" fmla="*/ 1020594 w 2317910"/>
              <a:gd name="connsiteY120" fmla="*/ 147574 h 2451218"/>
              <a:gd name="connsiteX121" fmla="*/ 1117927 w 2317910"/>
              <a:gd name="connsiteY121" fmla="*/ 178566 h 2451218"/>
              <a:gd name="connsiteX122" fmla="*/ 1147874 w 2317910"/>
              <a:gd name="connsiteY122" fmla="*/ 168740 h 2451218"/>
              <a:gd name="connsiteX123" fmla="*/ 1305343 w 2317910"/>
              <a:gd name="connsiteY123" fmla="*/ 166148 h 2451218"/>
              <a:gd name="connsiteX124" fmla="*/ 1355736 w 2317910"/>
              <a:gd name="connsiteY124" fmla="*/ 182730 h 2451218"/>
              <a:gd name="connsiteX125" fmla="*/ 1450815 w 2317910"/>
              <a:gd name="connsiteY125" fmla="*/ 12599 h 2451218"/>
              <a:gd name="connsiteX126" fmla="*/ 1470477 w 2317910"/>
              <a:gd name="connsiteY126" fmla="*/ 72 h 24512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</a:cxnLst>
            <a:rect l="l" t="t" r="r" b="b"/>
            <a:pathLst>
              <a:path w="2317910" h="2451218">
                <a:moveTo>
                  <a:pt x="173716" y="1603470"/>
                </a:moveTo>
                <a:lnTo>
                  <a:pt x="177334" y="1631215"/>
                </a:lnTo>
                <a:lnTo>
                  <a:pt x="179287" y="1622261"/>
                </a:lnTo>
                <a:close/>
                <a:moveTo>
                  <a:pt x="163992" y="1571847"/>
                </a:moveTo>
                <a:lnTo>
                  <a:pt x="164522" y="1572459"/>
                </a:lnTo>
                <a:lnTo>
                  <a:pt x="164489" y="1572347"/>
                </a:lnTo>
                <a:close/>
                <a:moveTo>
                  <a:pt x="1470477" y="72"/>
                </a:moveTo>
                <a:cubicBezTo>
                  <a:pt x="1478300" y="-520"/>
                  <a:pt x="1486395" y="2552"/>
                  <a:pt x="1491770" y="9527"/>
                </a:cubicBezTo>
                <a:cubicBezTo>
                  <a:pt x="1530677" y="59825"/>
                  <a:pt x="1601709" y="191010"/>
                  <a:pt x="1598381" y="475008"/>
                </a:cubicBezTo>
                <a:lnTo>
                  <a:pt x="1598380" y="475012"/>
                </a:lnTo>
                <a:lnTo>
                  <a:pt x="1595437" y="786906"/>
                </a:lnTo>
                <a:cubicBezTo>
                  <a:pt x="1594797" y="848594"/>
                  <a:pt x="1604140" y="910027"/>
                  <a:pt x="1622954" y="968772"/>
                </a:cubicBezTo>
                <a:lnTo>
                  <a:pt x="1678115" y="1140783"/>
                </a:lnTo>
                <a:lnTo>
                  <a:pt x="1679273" y="1145108"/>
                </a:lnTo>
                <a:lnTo>
                  <a:pt x="1678243" y="1140784"/>
                </a:lnTo>
                <a:cubicBezTo>
                  <a:pt x="1712543" y="1232677"/>
                  <a:pt x="1735708" y="1329305"/>
                  <a:pt x="1742363" y="1427470"/>
                </a:cubicBezTo>
                <a:lnTo>
                  <a:pt x="1740871" y="1492583"/>
                </a:lnTo>
                <a:lnTo>
                  <a:pt x="1768417" y="1497107"/>
                </a:lnTo>
                <a:cubicBezTo>
                  <a:pt x="1823737" y="1516061"/>
                  <a:pt x="1866677" y="1564157"/>
                  <a:pt x="1878795" y="1652466"/>
                </a:cubicBezTo>
                <a:cubicBezTo>
                  <a:pt x="1898185" y="1793761"/>
                  <a:pt x="1830681" y="1967596"/>
                  <a:pt x="1785459" y="2063771"/>
                </a:cubicBezTo>
                <a:lnTo>
                  <a:pt x="1765578" y="2104128"/>
                </a:lnTo>
                <a:lnTo>
                  <a:pt x="1852467" y="2105634"/>
                </a:lnTo>
                <a:lnTo>
                  <a:pt x="1852576" y="2105639"/>
                </a:lnTo>
                <a:lnTo>
                  <a:pt x="1935984" y="2109897"/>
                </a:lnTo>
                <a:lnTo>
                  <a:pt x="1941999" y="2110411"/>
                </a:lnTo>
                <a:lnTo>
                  <a:pt x="1947399" y="2110699"/>
                </a:lnTo>
                <a:lnTo>
                  <a:pt x="1969146" y="2112728"/>
                </a:lnTo>
                <a:lnTo>
                  <a:pt x="2012792" y="2116454"/>
                </a:lnTo>
                <a:lnTo>
                  <a:pt x="2023617" y="2117811"/>
                </a:lnTo>
                <a:lnTo>
                  <a:pt x="2033315" y="2118716"/>
                </a:lnTo>
                <a:lnTo>
                  <a:pt x="2052141" y="2121387"/>
                </a:lnTo>
                <a:lnTo>
                  <a:pt x="2081527" y="2125071"/>
                </a:lnTo>
                <a:lnTo>
                  <a:pt x="2095691" y="2127565"/>
                </a:lnTo>
                <a:lnTo>
                  <a:pt x="2108176" y="2129337"/>
                </a:lnTo>
                <a:lnTo>
                  <a:pt x="2121405" y="2132094"/>
                </a:lnTo>
                <a:lnTo>
                  <a:pt x="2140825" y="2135515"/>
                </a:lnTo>
                <a:lnTo>
                  <a:pt x="2156613" y="2139434"/>
                </a:lnTo>
                <a:lnTo>
                  <a:pt x="2169947" y="2142213"/>
                </a:lnTo>
                <a:lnTo>
                  <a:pt x="2177662" y="2144658"/>
                </a:lnTo>
                <a:lnTo>
                  <a:pt x="2189321" y="2147552"/>
                </a:lnTo>
                <a:lnTo>
                  <a:pt x="2204778" y="2153253"/>
                </a:lnTo>
                <a:lnTo>
                  <a:pt x="2216591" y="2156997"/>
                </a:lnTo>
                <a:lnTo>
                  <a:pt x="2219891" y="2158827"/>
                </a:lnTo>
                <a:lnTo>
                  <a:pt x="2225650" y="2160951"/>
                </a:lnTo>
                <a:lnTo>
                  <a:pt x="2238566" y="2169181"/>
                </a:lnTo>
                <a:lnTo>
                  <a:pt x="2246071" y="2173342"/>
                </a:lnTo>
                <a:lnTo>
                  <a:pt x="2246651" y="2174333"/>
                </a:lnTo>
                <a:lnTo>
                  <a:pt x="2248448" y="2175478"/>
                </a:lnTo>
                <a:cubicBezTo>
                  <a:pt x="2253640" y="2180482"/>
                  <a:pt x="2256350" y="2185635"/>
                  <a:pt x="2256350" y="2190898"/>
                </a:cubicBezTo>
                <a:cubicBezTo>
                  <a:pt x="2256350" y="2224494"/>
                  <a:pt x="2228514" y="2265065"/>
                  <a:pt x="2180327" y="2303589"/>
                </a:cubicBezTo>
                <a:lnTo>
                  <a:pt x="2158699" y="2318989"/>
                </a:lnTo>
                <a:lnTo>
                  <a:pt x="2317910" y="2325793"/>
                </a:lnTo>
                <a:lnTo>
                  <a:pt x="2137807" y="2333490"/>
                </a:lnTo>
                <a:lnTo>
                  <a:pt x="2093722" y="2358710"/>
                </a:lnTo>
                <a:cubicBezTo>
                  <a:pt x="2060390" y="2375820"/>
                  <a:pt x="2022906" y="2391290"/>
                  <a:pt x="1982207" y="2403992"/>
                </a:cubicBezTo>
                <a:cubicBezTo>
                  <a:pt x="1972224" y="2407064"/>
                  <a:pt x="1961985" y="2410135"/>
                  <a:pt x="1951491" y="2412823"/>
                </a:cubicBezTo>
                <a:lnTo>
                  <a:pt x="1944206" y="2414040"/>
                </a:lnTo>
                <a:lnTo>
                  <a:pt x="1961602" y="2414359"/>
                </a:lnTo>
                <a:cubicBezTo>
                  <a:pt x="2040728" y="2417399"/>
                  <a:pt x="2119791" y="2422422"/>
                  <a:pt x="2198757" y="2430613"/>
                </a:cubicBezTo>
                <a:cubicBezTo>
                  <a:pt x="2040824" y="2447123"/>
                  <a:pt x="1882507" y="2450706"/>
                  <a:pt x="1724062" y="2451218"/>
                </a:cubicBezTo>
                <a:cubicBezTo>
                  <a:pt x="1565617" y="2450578"/>
                  <a:pt x="1407300" y="2446867"/>
                  <a:pt x="1249367" y="2430613"/>
                </a:cubicBezTo>
                <a:cubicBezTo>
                  <a:pt x="1328333" y="2422422"/>
                  <a:pt x="1407396" y="2417399"/>
                  <a:pt x="1486523" y="2414359"/>
                </a:cubicBezTo>
                <a:lnTo>
                  <a:pt x="1551667" y="2413166"/>
                </a:lnTo>
                <a:lnTo>
                  <a:pt x="1549618" y="2412823"/>
                </a:lnTo>
                <a:cubicBezTo>
                  <a:pt x="1539252" y="2410007"/>
                  <a:pt x="1529013" y="2407064"/>
                  <a:pt x="1518902" y="2403992"/>
                </a:cubicBezTo>
                <a:cubicBezTo>
                  <a:pt x="1478203" y="2391290"/>
                  <a:pt x="1440720" y="2375820"/>
                  <a:pt x="1407388" y="2358710"/>
                </a:cubicBezTo>
                <a:lnTo>
                  <a:pt x="1400610" y="2354833"/>
                </a:lnTo>
                <a:lnTo>
                  <a:pt x="1193885" y="2357757"/>
                </a:lnTo>
                <a:cubicBezTo>
                  <a:pt x="819018" y="2357725"/>
                  <a:pt x="444151" y="2347039"/>
                  <a:pt x="69860" y="2325793"/>
                </a:cubicBezTo>
                <a:lnTo>
                  <a:pt x="591612" y="2303562"/>
                </a:lnTo>
                <a:lnTo>
                  <a:pt x="590118" y="2301732"/>
                </a:lnTo>
                <a:lnTo>
                  <a:pt x="587929" y="2293864"/>
                </a:lnTo>
                <a:lnTo>
                  <a:pt x="460277" y="2282806"/>
                </a:lnTo>
                <a:cubicBezTo>
                  <a:pt x="408379" y="2273287"/>
                  <a:pt x="359809" y="2259049"/>
                  <a:pt x="314951" y="2240171"/>
                </a:cubicBezTo>
                <a:cubicBezTo>
                  <a:pt x="226129" y="2202800"/>
                  <a:pt x="153946" y="2148278"/>
                  <a:pt x="100320" y="2078271"/>
                </a:cubicBezTo>
                <a:cubicBezTo>
                  <a:pt x="2028" y="1950030"/>
                  <a:pt x="-25105" y="1779682"/>
                  <a:pt x="23658" y="1598584"/>
                </a:cubicBezTo>
                <a:cubicBezTo>
                  <a:pt x="32296" y="1566524"/>
                  <a:pt x="59221" y="1544254"/>
                  <a:pt x="90178" y="1539983"/>
                </a:cubicBezTo>
                <a:cubicBezTo>
                  <a:pt x="100496" y="1538559"/>
                  <a:pt x="111263" y="1539135"/>
                  <a:pt x="121950" y="1542015"/>
                </a:cubicBezTo>
                <a:lnTo>
                  <a:pt x="146499" y="1554255"/>
                </a:lnTo>
                <a:lnTo>
                  <a:pt x="145865" y="1553617"/>
                </a:lnTo>
                <a:cubicBezTo>
                  <a:pt x="138684" y="1548438"/>
                  <a:pt x="130621" y="1544447"/>
                  <a:pt x="121950" y="1542015"/>
                </a:cubicBezTo>
                <a:cubicBezTo>
                  <a:pt x="130589" y="1544254"/>
                  <a:pt x="138940" y="1547902"/>
                  <a:pt x="146507" y="1552813"/>
                </a:cubicBezTo>
                <a:lnTo>
                  <a:pt x="149891" y="1555946"/>
                </a:lnTo>
                <a:lnTo>
                  <a:pt x="150443" y="1556221"/>
                </a:lnTo>
                <a:lnTo>
                  <a:pt x="151479" y="1557416"/>
                </a:lnTo>
                <a:lnTo>
                  <a:pt x="166361" y="1571195"/>
                </a:lnTo>
                <a:lnTo>
                  <a:pt x="168121" y="1576609"/>
                </a:lnTo>
                <a:lnTo>
                  <a:pt x="170584" y="1579450"/>
                </a:lnTo>
                <a:lnTo>
                  <a:pt x="171616" y="1587365"/>
                </a:lnTo>
                <a:lnTo>
                  <a:pt x="182999" y="1622389"/>
                </a:lnTo>
                <a:cubicBezTo>
                  <a:pt x="182231" y="1640691"/>
                  <a:pt x="175576" y="1657585"/>
                  <a:pt x="173016" y="1675503"/>
                </a:cubicBezTo>
                <a:cubicBezTo>
                  <a:pt x="166233" y="1710443"/>
                  <a:pt x="163545" y="1746407"/>
                  <a:pt x="164569" y="1781858"/>
                </a:cubicBezTo>
                <a:cubicBezTo>
                  <a:pt x="173528" y="2007623"/>
                  <a:pt x="355906" y="2112059"/>
                  <a:pt x="562601" y="2127289"/>
                </a:cubicBezTo>
                <a:cubicBezTo>
                  <a:pt x="625058" y="2131640"/>
                  <a:pt x="713623" y="2129337"/>
                  <a:pt x="777359" y="2130104"/>
                </a:cubicBezTo>
                <a:lnTo>
                  <a:pt x="781704" y="2130132"/>
                </a:lnTo>
                <a:lnTo>
                  <a:pt x="781710" y="2129977"/>
                </a:lnTo>
                <a:cubicBezTo>
                  <a:pt x="757393" y="2087102"/>
                  <a:pt x="628769" y="1840859"/>
                  <a:pt x="654621" y="1652466"/>
                </a:cubicBezTo>
                <a:cubicBezTo>
                  <a:pt x="666740" y="1564157"/>
                  <a:pt x="709679" y="1516061"/>
                  <a:pt x="764999" y="1497107"/>
                </a:cubicBezTo>
                <a:lnTo>
                  <a:pt x="778520" y="1494886"/>
                </a:lnTo>
                <a:lnTo>
                  <a:pt x="776975" y="1427470"/>
                </a:lnTo>
                <a:cubicBezTo>
                  <a:pt x="780302" y="1378451"/>
                  <a:pt x="787757" y="1329785"/>
                  <a:pt x="798668" y="1281871"/>
                </a:cubicBezTo>
                <a:lnTo>
                  <a:pt x="838755" y="1148564"/>
                </a:lnTo>
                <a:lnTo>
                  <a:pt x="840839" y="1140783"/>
                </a:lnTo>
                <a:lnTo>
                  <a:pt x="896897" y="966084"/>
                </a:lnTo>
                <a:cubicBezTo>
                  <a:pt x="915198" y="909003"/>
                  <a:pt x="924541" y="849490"/>
                  <a:pt x="924541" y="789593"/>
                </a:cubicBezTo>
                <a:lnTo>
                  <a:pt x="924669" y="789721"/>
                </a:lnTo>
                <a:cubicBezTo>
                  <a:pt x="924669" y="775515"/>
                  <a:pt x="923645" y="761309"/>
                  <a:pt x="921470" y="747230"/>
                </a:cubicBezTo>
                <a:cubicBezTo>
                  <a:pt x="919166" y="732032"/>
                  <a:pt x="916430" y="718649"/>
                  <a:pt x="913427" y="706607"/>
                </a:cubicBezTo>
                <a:lnTo>
                  <a:pt x="907074" y="685159"/>
                </a:lnTo>
                <a:lnTo>
                  <a:pt x="904944" y="683686"/>
                </a:lnTo>
                <a:cubicBezTo>
                  <a:pt x="883618" y="661864"/>
                  <a:pt x="870596" y="631916"/>
                  <a:pt x="870916" y="599024"/>
                </a:cubicBezTo>
                <a:lnTo>
                  <a:pt x="873928" y="586783"/>
                </a:lnTo>
                <a:lnTo>
                  <a:pt x="867716" y="564420"/>
                </a:lnTo>
                <a:cubicBezTo>
                  <a:pt x="864165" y="544759"/>
                  <a:pt x="862405" y="524537"/>
                  <a:pt x="862597" y="503932"/>
                </a:cubicBezTo>
                <a:cubicBezTo>
                  <a:pt x="863141" y="456801"/>
                  <a:pt x="873947" y="412015"/>
                  <a:pt x="893025" y="371381"/>
                </a:cubicBezTo>
                <a:lnTo>
                  <a:pt x="911900" y="339929"/>
                </a:lnTo>
                <a:lnTo>
                  <a:pt x="870321" y="234162"/>
                </a:lnTo>
                <a:cubicBezTo>
                  <a:pt x="856526" y="195008"/>
                  <a:pt x="844104" y="155333"/>
                  <a:pt x="833033" y="115242"/>
                </a:cubicBezTo>
                <a:cubicBezTo>
                  <a:pt x="829482" y="101708"/>
                  <a:pt x="838600" y="88390"/>
                  <a:pt x="850023" y="85708"/>
                </a:cubicBezTo>
                <a:cubicBezTo>
                  <a:pt x="853830" y="84814"/>
                  <a:pt x="857893" y="85102"/>
                  <a:pt x="861829" y="86958"/>
                </a:cubicBezTo>
                <a:cubicBezTo>
                  <a:pt x="910143" y="109099"/>
                  <a:pt x="964217" y="128808"/>
                  <a:pt x="1020594" y="147574"/>
                </a:cubicBezTo>
                <a:lnTo>
                  <a:pt x="1117927" y="178566"/>
                </a:lnTo>
                <a:lnTo>
                  <a:pt x="1147874" y="168740"/>
                </a:lnTo>
                <a:cubicBezTo>
                  <a:pt x="1199004" y="156261"/>
                  <a:pt x="1253461" y="155430"/>
                  <a:pt x="1305343" y="166148"/>
                </a:cubicBezTo>
                <a:lnTo>
                  <a:pt x="1355736" y="182730"/>
                </a:lnTo>
                <a:lnTo>
                  <a:pt x="1450815" y="12599"/>
                </a:lnTo>
                <a:cubicBezTo>
                  <a:pt x="1455103" y="4920"/>
                  <a:pt x="1462654" y="664"/>
                  <a:pt x="1470477" y="72"/>
                </a:cubicBez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1pPr>
            <a:lvl2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2pPr>
            <a:lvl3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3pPr>
            <a:lvl4pPr marL="0" indent="0">
              <a:lnSpc>
                <a:spcPct val="100000"/>
              </a:lnSpc>
              <a:spcAft>
                <a:spcPts val="0"/>
              </a:spcAft>
              <a:buNone/>
              <a:defRPr sz="100" b="0" i="0" cap="none" baseline="0">
                <a:noFill/>
                <a:latin typeface="+mj-lt"/>
              </a:defRPr>
            </a:lvl4pPr>
            <a:lvl5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5pPr>
            <a:lvl6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6pPr>
            <a:lvl7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7pPr>
            <a:lvl8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8pPr>
            <a:lvl9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51" name="Title 46">
            <a:extLst>
              <a:ext uri="{FF2B5EF4-FFF2-40B4-BE49-F238E27FC236}">
                <a16:creationId xmlns:a16="http://schemas.microsoft.com/office/drawing/2014/main" id="{26CDBE10-0926-9130-3CA3-B80E7E0EA0D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68300" y="2429419"/>
            <a:ext cx="4165600" cy="1585562"/>
          </a:xfrm>
        </p:spPr>
        <p:txBody>
          <a:bodyPr anchor="b">
            <a:noAutofit/>
          </a:bodyPr>
          <a:lstStyle>
            <a:lvl1pPr algn="l">
              <a:defRPr/>
            </a:lvl1pPr>
          </a:lstStyle>
          <a:p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</a:t>
            </a:r>
            <a:r>
              <a:rPr lang="en-US" dirty="0"/>
              <a:t> </a:t>
            </a:r>
            <a:r>
              <a:rPr lang="en-US" dirty="0" err="1"/>
              <a:t>piscing</a:t>
            </a:r>
            <a:r>
              <a:rPr lang="en-US" dirty="0"/>
              <a:t> </a:t>
            </a:r>
            <a:r>
              <a:rPr lang="en-US" dirty="0" err="1"/>
              <a:t>elit</a:t>
            </a:r>
            <a:endParaRPr lang="en-US" dirty="0"/>
          </a:p>
        </p:txBody>
      </p:sp>
      <p:sp>
        <p:nvSpPr>
          <p:cNvPr id="152" name="Text Placeholder 34">
            <a:extLst>
              <a:ext uri="{FF2B5EF4-FFF2-40B4-BE49-F238E27FC236}">
                <a16:creationId xmlns:a16="http://schemas.microsoft.com/office/drawing/2014/main" id="{18794D10-2C57-78FD-D9F5-8C833F741B8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68300" y="4232960"/>
            <a:ext cx="3733800" cy="445891"/>
          </a:xfrm>
        </p:spPr>
        <p:txBody>
          <a:bodyPr>
            <a:noAutofit/>
          </a:bodyPr>
          <a:lstStyle>
            <a:lvl1pPr marL="0" indent="0">
              <a:lnSpc>
                <a:spcPct val="92000"/>
              </a:lnSpc>
              <a:spcAft>
                <a:spcPts val="600"/>
              </a:spcAft>
              <a:buFont typeface="Arial" panose="020B0604020202020204" pitchFamily="34" charset="0"/>
              <a:buNone/>
              <a:defRPr lang="en-US" sz="1050" i="0" kern="1200" cap="none" baseline="0" dirty="0" smtClean="0">
                <a:solidFill>
                  <a:schemeClr val="tx2"/>
                </a:solidFill>
                <a:latin typeface="+mj-lt"/>
                <a:ea typeface="+mn-ea"/>
                <a:cs typeface="Rubik Bold" panose="020B0604020202020204" charset="-79"/>
              </a:defRPr>
            </a:lvl1pPr>
            <a:lvl2pPr marL="0" indent="0">
              <a:lnSpc>
                <a:spcPct val="92000"/>
              </a:lnSpc>
              <a:spcAft>
                <a:spcPts val="600"/>
              </a:spcAft>
              <a:buFont typeface="Arial" panose="020B0604020202020204" pitchFamily="34" charset="0"/>
              <a:buNone/>
              <a:defRPr lang="en-US" sz="1050" i="0" kern="1200" cap="none" baseline="0" dirty="0" smtClean="0">
                <a:solidFill>
                  <a:schemeClr val="tx2"/>
                </a:solidFill>
                <a:latin typeface="+mj-lt"/>
                <a:ea typeface="+mn-ea"/>
                <a:cs typeface="Rubik Bold" panose="020B0604020202020204" charset="-79"/>
              </a:defRPr>
            </a:lvl2pPr>
            <a:lvl3pPr marL="0" indent="0">
              <a:lnSpc>
                <a:spcPct val="92000"/>
              </a:lnSpc>
              <a:spcAft>
                <a:spcPts val="600"/>
              </a:spcAft>
              <a:buFont typeface="Arial" panose="020B0604020202020204" pitchFamily="34" charset="0"/>
              <a:buNone/>
              <a:defRPr lang="en-US" sz="1050" i="0" kern="1200" cap="none" baseline="0" dirty="0" smtClean="0">
                <a:solidFill>
                  <a:schemeClr val="tx2"/>
                </a:solidFill>
                <a:latin typeface="+mj-lt"/>
                <a:ea typeface="+mn-ea"/>
                <a:cs typeface="Rubik Bold" panose="020B0604020202020204" charset="-79"/>
              </a:defRPr>
            </a:lvl3pPr>
            <a:lvl4pPr marL="0" indent="0">
              <a:lnSpc>
                <a:spcPct val="92000"/>
              </a:lnSpc>
              <a:spcAft>
                <a:spcPts val="600"/>
              </a:spcAft>
              <a:buNone/>
              <a:defRPr lang="en-US" sz="1050" i="0" kern="1200" cap="none" baseline="0" dirty="0" smtClean="0">
                <a:solidFill>
                  <a:schemeClr val="tx2"/>
                </a:solidFill>
                <a:latin typeface="+mj-lt"/>
                <a:ea typeface="+mn-ea"/>
                <a:cs typeface="Rubik Bold" panose="020B0604020202020204" charset="-79"/>
              </a:defRPr>
            </a:lvl4pPr>
            <a:lvl5pPr marL="0" indent="0">
              <a:lnSpc>
                <a:spcPct val="92000"/>
              </a:lnSpc>
              <a:spcAft>
                <a:spcPts val="600"/>
              </a:spcAft>
              <a:buFont typeface="Arial" panose="020B0604020202020204" pitchFamily="34" charset="0"/>
              <a:buNone/>
              <a:defRPr lang="en-US" sz="1050" i="0" kern="1200" cap="none" baseline="0" dirty="0" smtClean="0">
                <a:solidFill>
                  <a:schemeClr val="tx2"/>
                </a:solidFill>
                <a:latin typeface="+mj-lt"/>
                <a:ea typeface="+mn-ea"/>
                <a:cs typeface="Rubik Bold" panose="020B0604020202020204" charset="-79"/>
              </a:defRPr>
            </a:lvl5pPr>
            <a:lvl6pPr marL="0" indent="0">
              <a:lnSpc>
                <a:spcPct val="92000"/>
              </a:lnSpc>
              <a:spcAft>
                <a:spcPts val="600"/>
              </a:spcAft>
              <a:buFont typeface="Arial" panose="020B0604020202020204" pitchFamily="34" charset="0"/>
              <a:buNone/>
              <a:defRPr lang="en-US" sz="1050" i="0" kern="1200" cap="none" baseline="0" dirty="0" smtClean="0">
                <a:solidFill>
                  <a:schemeClr val="tx2"/>
                </a:solidFill>
                <a:latin typeface="+mj-lt"/>
                <a:ea typeface="+mn-ea"/>
                <a:cs typeface="Rubik Bold" panose="020B0604020202020204" charset="-79"/>
              </a:defRPr>
            </a:lvl6pPr>
            <a:lvl7pPr marL="0" indent="0">
              <a:lnSpc>
                <a:spcPct val="92000"/>
              </a:lnSpc>
              <a:spcAft>
                <a:spcPts val="600"/>
              </a:spcAft>
              <a:buFont typeface="Arial" panose="020B0604020202020204" pitchFamily="34" charset="0"/>
              <a:buNone/>
              <a:defRPr lang="en-US" sz="1050" i="0" kern="1200" cap="none" baseline="0" dirty="0" smtClean="0">
                <a:solidFill>
                  <a:schemeClr val="tx2"/>
                </a:solidFill>
                <a:latin typeface="+mj-lt"/>
                <a:ea typeface="+mn-ea"/>
                <a:cs typeface="Rubik Bold" panose="020B0604020202020204" charset="-79"/>
              </a:defRPr>
            </a:lvl7pPr>
            <a:lvl8pPr marL="0" indent="0">
              <a:lnSpc>
                <a:spcPct val="92000"/>
              </a:lnSpc>
              <a:spcAft>
                <a:spcPts val="600"/>
              </a:spcAft>
              <a:buFont typeface="Arial" panose="020B0604020202020204" pitchFamily="34" charset="0"/>
              <a:buNone/>
              <a:defRPr lang="en-US" sz="1050" i="0" kern="1200" cap="none" baseline="0" dirty="0" smtClean="0">
                <a:solidFill>
                  <a:schemeClr val="tx2"/>
                </a:solidFill>
                <a:latin typeface="+mj-lt"/>
                <a:ea typeface="+mn-ea"/>
                <a:cs typeface="Rubik Bold" panose="020B0604020202020204" charset="-79"/>
              </a:defRPr>
            </a:lvl8pPr>
            <a:lvl9pPr marL="0" indent="0">
              <a:lnSpc>
                <a:spcPct val="92000"/>
              </a:lnSpc>
              <a:spcAft>
                <a:spcPts val="600"/>
              </a:spcAft>
              <a:buFont typeface="Arial" panose="020B0604020202020204" pitchFamily="34" charset="0"/>
              <a:buNone/>
              <a:defRPr lang="pt-PT" sz="1050" i="0" kern="1200" cap="none" baseline="0" dirty="0">
                <a:solidFill>
                  <a:schemeClr val="tx2"/>
                </a:solidFill>
                <a:latin typeface="+mj-lt"/>
                <a:ea typeface="+mn-ea"/>
                <a:cs typeface="Rubik Bold" panose="020B0604020202020204" charset="-79"/>
              </a:defRPr>
            </a:lvl9pPr>
          </a:lstStyle>
          <a:p>
            <a:pPr lvl="0"/>
            <a:r>
              <a:rPr lang="en-US" dirty="0" err="1"/>
              <a:t>Fusce</a:t>
            </a:r>
            <a:r>
              <a:rPr lang="en-US" dirty="0"/>
              <a:t> </a:t>
            </a:r>
            <a:r>
              <a:rPr lang="en-US" dirty="0" err="1"/>
              <a:t>posuere</a:t>
            </a:r>
            <a:r>
              <a:rPr lang="en-US" dirty="0"/>
              <a:t>, magna sed pulvinar </a:t>
            </a:r>
            <a:r>
              <a:rPr lang="en-US" dirty="0" err="1"/>
              <a:t>ultricies</a:t>
            </a:r>
            <a:r>
              <a:rPr lang="en-US" dirty="0"/>
              <a:t>, </a:t>
            </a:r>
            <a:r>
              <a:rPr lang="en-US" dirty="0" err="1"/>
              <a:t>purus</a:t>
            </a:r>
            <a:r>
              <a:rPr lang="en-US" dirty="0"/>
              <a:t> </a:t>
            </a:r>
            <a:r>
              <a:rPr lang="en-US" dirty="0" err="1"/>
              <a:t>lectus</a:t>
            </a:r>
            <a:r>
              <a:rPr lang="en-US" dirty="0"/>
              <a:t> </a:t>
            </a:r>
            <a:r>
              <a:rPr lang="en-US" dirty="0" err="1"/>
              <a:t>malesuada</a:t>
            </a:r>
            <a:r>
              <a:rPr lang="en-US" dirty="0"/>
              <a:t> libero,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magna eros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urna</a:t>
            </a:r>
            <a:r>
              <a:rPr lang="en-US" dirty="0"/>
              <a:t>. Nunc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imperdiet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. </a:t>
            </a:r>
            <a:r>
              <a:rPr lang="en-US" dirty="0" err="1"/>
              <a:t>Fusce</a:t>
            </a:r>
            <a:r>
              <a:rPr lang="en-US" dirty="0"/>
              <a:t> est. </a:t>
            </a:r>
            <a:r>
              <a:rPr lang="en-US" dirty="0" err="1"/>
              <a:t>Vivamus</a:t>
            </a:r>
            <a:r>
              <a:rPr lang="en-US" dirty="0"/>
              <a:t> a </a:t>
            </a:r>
            <a:r>
              <a:rPr lang="en-US" dirty="0" err="1"/>
              <a:t>tellus</a:t>
            </a:r>
            <a:r>
              <a:rPr lang="en-US" dirty="0"/>
              <a:t>.</a:t>
            </a: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24A4B5E1-3AED-749B-EFC2-088A13B3B5B9}"/>
              </a:ext>
            </a:extLst>
          </p:cNvPr>
          <p:cNvPicPr>
            <a:picLocks noChangeAspect="1"/>
          </p:cNvPicPr>
          <p:nvPr userDrawn="1"/>
        </p:nvPicPr>
        <p:blipFill rotWithShape="1"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t="-2033" b="-2033"/>
          <a:stretch>
            <a:fillRect/>
          </a:stretch>
        </p:blipFill>
        <p:spPr>
          <a:xfrm>
            <a:off x="11742811" y="170341"/>
            <a:ext cx="257689" cy="268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8106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ey Number Full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raphic 22">
            <a:extLst>
              <a:ext uri="{FF2B5EF4-FFF2-40B4-BE49-F238E27FC236}">
                <a16:creationId xmlns:a16="http://schemas.microsoft.com/office/drawing/2014/main" id="{1F819871-C54A-99C5-07E3-D74FFAB487BF}"/>
              </a:ext>
            </a:extLst>
          </p:cNvPr>
          <p:cNvSpPr/>
          <p:nvPr userDrawn="1"/>
        </p:nvSpPr>
        <p:spPr>
          <a:xfrm>
            <a:off x="0" y="448093"/>
            <a:ext cx="11032648" cy="712277"/>
          </a:xfrm>
          <a:custGeom>
            <a:avLst/>
            <a:gdLst>
              <a:gd name="connsiteX0" fmla="*/ 0 w 12190679"/>
              <a:gd name="connsiteY0" fmla="*/ 0 h 697763"/>
              <a:gd name="connsiteX1" fmla="*/ 9758504 w 12190679"/>
              <a:gd name="connsiteY1" fmla="*/ 0 h 697763"/>
              <a:gd name="connsiteX2" fmla="*/ 9904562 w 12190679"/>
              <a:gd name="connsiteY2" fmla="*/ 60536 h 697763"/>
              <a:gd name="connsiteX3" fmla="*/ 10481253 w 12190679"/>
              <a:gd name="connsiteY3" fmla="*/ 637227 h 697763"/>
              <a:gd name="connsiteX4" fmla="*/ 10627313 w 12190679"/>
              <a:gd name="connsiteY4" fmla="*/ 697763 h 697763"/>
              <a:gd name="connsiteX5" fmla="*/ 12190680 w 12190679"/>
              <a:gd name="connsiteY5" fmla="*/ 697763 h 697763"/>
              <a:gd name="connsiteX0" fmla="*/ 0 w 12190680"/>
              <a:gd name="connsiteY0" fmla="*/ 3805 h 701568"/>
              <a:gd name="connsiteX1" fmla="*/ 5093193 w 12190680"/>
              <a:gd name="connsiteY1" fmla="*/ 0 h 701568"/>
              <a:gd name="connsiteX2" fmla="*/ 9758504 w 12190680"/>
              <a:gd name="connsiteY2" fmla="*/ 3805 h 701568"/>
              <a:gd name="connsiteX3" fmla="*/ 9904562 w 12190680"/>
              <a:gd name="connsiteY3" fmla="*/ 64341 h 701568"/>
              <a:gd name="connsiteX4" fmla="*/ 10481253 w 12190680"/>
              <a:gd name="connsiteY4" fmla="*/ 641032 h 701568"/>
              <a:gd name="connsiteX5" fmla="*/ 10627313 w 12190680"/>
              <a:gd name="connsiteY5" fmla="*/ 701568 h 701568"/>
              <a:gd name="connsiteX6" fmla="*/ 12190680 w 12190680"/>
              <a:gd name="connsiteY6" fmla="*/ 701568 h 701568"/>
              <a:gd name="connsiteX0" fmla="*/ 0 w 7097487"/>
              <a:gd name="connsiteY0" fmla="*/ 0 h 701568"/>
              <a:gd name="connsiteX1" fmla="*/ 4665311 w 7097487"/>
              <a:gd name="connsiteY1" fmla="*/ 3805 h 701568"/>
              <a:gd name="connsiteX2" fmla="*/ 4811369 w 7097487"/>
              <a:gd name="connsiteY2" fmla="*/ 64341 h 701568"/>
              <a:gd name="connsiteX3" fmla="*/ 5388060 w 7097487"/>
              <a:gd name="connsiteY3" fmla="*/ 641032 h 701568"/>
              <a:gd name="connsiteX4" fmla="*/ 5534120 w 7097487"/>
              <a:gd name="connsiteY4" fmla="*/ 701568 h 701568"/>
              <a:gd name="connsiteX5" fmla="*/ 7097487 w 7097487"/>
              <a:gd name="connsiteY5" fmla="*/ 701568 h 701568"/>
              <a:gd name="connsiteX0" fmla="*/ 0 w 7097487"/>
              <a:gd name="connsiteY0" fmla="*/ 0 h 701568"/>
              <a:gd name="connsiteX1" fmla="*/ 819628 w 7097487"/>
              <a:gd name="connsiteY1" fmla="*/ 8359 h 701568"/>
              <a:gd name="connsiteX2" fmla="*/ 4665311 w 7097487"/>
              <a:gd name="connsiteY2" fmla="*/ 3805 h 701568"/>
              <a:gd name="connsiteX3" fmla="*/ 4811369 w 7097487"/>
              <a:gd name="connsiteY3" fmla="*/ 64341 h 701568"/>
              <a:gd name="connsiteX4" fmla="*/ 5388060 w 7097487"/>
              <a:gd name="connsiteY4" fmla="*/ 641032 h 701568"/>
              <a:gd name="connsiteX5" fmla="*/ 5534120 w 7097487"/>
              <a:gd name="connsiteY5" fmla="*/ 701568 h 701568"/>
              <a:gd name="connsiteX6" fmla="*/ 7097487 w 7097487"/>
              <a:gd name="connsiteY6" fmla="*/ 701568 h 701568"/>
              <a:gd name="connsiteX0" fmla="*/ 0 w 6277859"/>
              <a:gd name="connsiteY0" fmla="*/ 4554 h 697763"/>
              <a:gd name="connsiteX1" fmla="*/ 3845683 w 6277859"/>
              <a:gd name="connsiteY1" fmla="*/ 0 h 697763"/>
              <a:gd name="connsiteX2" fmla="*/ 3991741 w 6277859"/>
              <a:gd name="connsiteY2" fmla="*/ 60536 h 697763"/>
              <a:gd name="connsiteX3" fmla="*/ 4568432 w 6277859"/>
              <a:gd name="connsiteY3" fmla="*/ 637227 h 697763"/>
              <a:gd name="connsiteX4" fmla="*/ 4714492 w 6277859"/>
              <a:gd name="connsiteY4" fmla="*/ 697763 h 697763"/>
              <a:gd name="connsiteX5" fmla="*/ 6277859 w 6277859"/>
              <a:gd name="connsiteY5" fmla="*/ 697763 h 697763"/>
              <a:gd name="connsiteX0" fmla="*/ 0 w 6277859"/>
              <a:gd name="connsiteY0" fmla="*/ 4554 h 697763"/>
              <a:gd name="connsiteX1" fmla="*/ 441325 w 6277859"/>
              <a:gd name="connsiteY1" fmla="*/ 1379 h 697763"/>
              <a:gd name="connsiteX2" fmla="*/ 3845683 w 6277859"/>
              <a:gd name="connsiteY2" fmla="*/ 0 h 697763"/>
              <a:gd name="connsiteX3" fmla="*/ 3991741 w 6277859"/>
              <a:gd name="connsiteY3" fmla="*/ 60536 h 697763"/>
              <a:gd name="connsiteX4" fmla="*/ 4568432 w 6277859"/>
              <a:gd name="connsiteY4" fmla="*/ 637227 h 697763"/>
              <a:gd name="connsiteX5" fmla="*/ 4714492 w 6277859"/>
              <a:gd name="connsiteY5" fmla="*/ 697763 h 697763"/>
              <a:gd name="connsiteX6" fmla="*/ 6277859 w 6277859"/>
              <a:gd name="connsiteY6" fmla="*/ 697763 h 697763"/>
              <a:gd name="connsiteX0" fmla="*/ 0 w 5836534"/>
              <a:gd name="connsiteY0" fmla="*/ 1379 h 697763"/>
              <a:gd name="connsiteX1" fmla="*/ 3404358 w 5836534"/>
              <a:gd name="connsiteY1" fmla="*/ 0 h 697763"/>
              <a:gd name="connsiteX2" fmla="*/ 3550416 w 5836534"/>
              <a:gd name="connsiteY2" fmla="*/ 60536 h 697763"/>
              <a:gd name="connsiteX3" fmla="*/ 4127107 w 5836534"/>
              <a:gd name="connsiteY3" fmla="*/ 637227 h 697763"/>
              <a:gd name="connsiteX4" fmla="*/ 4273167 w 5836534"/>
              <a:gd name="connsiteY4" fmla="*/ 697763 h 697763"/>
              <a:gd name="connsiteX5" fmla="*/ 5836534 w 5836534"/>
              <a:gd name="connsiteY5" fmla="*/ 697763 h 697763"/>
              <a:gd name="connsiteX0" fmla="*/ 0 w 11032648"/>
              <a:gd name="connsiteY0" fmla="*/ 1379 h 712277"/>
              <a:gd name="connsiteX1" fmla="*/ 3404358 w 11032648"/>
              <a:gd name="connsiteY1" fmla="*/ 0 h 712277"/>
              <a:gd name="connsiteX2" fmla="*/ 3550416 w 11032648"/>
              <a:gd name="connsiteY2" fmla="*/ 60536 h 712277"/>
              <a:gd name="connsiteX3" fmla="*/ 4127107 w 11032648"/>
              <a:gd name="connsiteY3" fmla="*/ 637227 h 712277"/>
              <a:gd name="connsiteX4" fmla="*/ 4273167 w 11032648"/>
              <a:gd name="connsiteY4" fmla="*/ 697763 h 712277"/>
              <a:gd name="connsiteX5" fmla="*/ 11032648 w 11032648"/>
              <a:gd name="connsiteY5" fmla="*/ 712277 h 7122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032648" h="712277">
                <a:moveTo>
                  <a:pt x="0" y="1379"/>
                </a:moveTo>
                <a:lnTo>
                  <a:pt x="3404358" y="0"/>
                </a:lnTo>
                <a:cubicBezTo>
                  <a:pt x="3459141" y="0"/>
                  <a:pt x="3511757" y="21782"/>
                  <a:pt x="3550416" y="60536"/>
                </a:cubicBezTo>
                <a:lnTo>
                  <a:pt x="4127107" y="637227"/>
                </a:lnTo>
                <a:cubicBezTo>
                  <a:pt x="4165863" y="675981"/>
                  <a:pt x="4218383" y="697763"/>
                  <a:pt x="4273167" y="697763"/>
                </a:cubicBezTo>
                <a:lnTo>
                  <a:pt x="11032648" y="712277"/>
                </a:lnTo>
              </a:path>
            </a:pathLst>
          </a:custGeom>
          <a:noFill/>
          <a:ln w="6350" cap="rnd">
            <a:solidFill>
              <a:schemeClr val="tx2">
                <a:alpha val="40000"/>
              </a:schemeClr>
            </a:solidFill>
            <a:prstDash val="solid"/>
            <a:round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10102"/>
              </a:solidFill>
              <a:effectLst/>
              <a:uLnTx/>
              <a:uFillTx/>
              <a:latin typeface="Rubik"/>
              <a:ea typeface="+mn-ea"/>
              <a:cs typeface="+mn-cs"/>
            </a:endParaRPr>
          </a:p>
        </p:txBody>
      </p:sp>
      <p:sp>
        <p:nvSpPr>
          <p:cNvPr id="3" name="Freeform: Shape 2">
            <a:extLst>
              <a:ext uri="{FF2B5EF4-FFF2-40B4-BE49-F238E27FC236}">
                <a16:creationId xmlns:a16="http://schemas.microsoft.com/office/drawing/2014/main" id="{C52EFE80-F2C3-DBC8-F136-191463E01D24}"/>
              </a:ext>
            </a:extLst>
          </p:cNvPr>
          <p:cNvSpPr/>
          <p:nvPr userDrawn="1"/>
        </p:nvSpPr>
        <p:spPr>
          <a:xfrm>
            <a:off x="8760203" y="0"/>
            <a:ext cx="3431797" cy="6858000"/>
          </a:xfrm>
          <a:custGeom>
            <a:avLst/>
            <a:gdLst>
              <a:gd name="connsiteX0" fmla="*/ 331706 w 3431797"/>
              <a:gd name="connsiteY0" fmla="*/ 0 h 6858000"/>
              <a:gd name="connsiteX1" fmla="*/ 1212846 w 3431797"/>
              <a:gd name="connsiteY1" fmla="*/ 0 h 6858000"/>
              <a:gd name="connsiteX2" fmla="*/ 1212847 w 3431797"/>
              <a:gd name="connsiteY2" fmla="*/ 0 h 6858000"/>
              <a:gd name="connsiteX3" fmla="*/ 1249414 w 3431797"/>
              <a:gd name="connsiteY3" fmla="*/ 0 h 6858000"/>
              <a:gd name="connsiteX4" fmla="*/ 1249415 w 3431797"/>
              <a:gd name="connsiteY4" fmla="*/ 0 h 6858000"/>
              <a:gd name="connsiteX5" fmla="*/ 2388671 w 3431797"/>
              <a:gd name="connsiteY5" fmla="*/ 0 h 6858000"/>
              <a:gd name="connsiteX6" fmla="*/ 2388672 w 3431797"/>
              <a:gd name="connsiteY6" fmla="*/ 0 h 6858000"/>
              <a:gd name="connsiteX7" fmla="*/ 2481125 w 3431797"/>
              <a:gd name="connsiteY7" fmla="*/ 0 h 6858000"/>
              <a:gd name="connsiteX8" fmla="*/ 2852996 w 3431797"/>
              <a:gd name="connsiteY8" fmla="*/ 0 h 6858000"/>
              <a:gd name="connsiteX9" fmla="*/ 3431797 w 3431797"/>
              <a:gd name="connsiteY9" fmla="*/ 0 h 6858000"/>
              <a:gd name="connsiteX10" fmla="*/ 3431797 w 3431797"/>
              <a:gd name="connsiteY10" fmla="*/ 6858000 h 6858000"/>
              <a:gd name="connsiteX11" fmla="*/ 3088413 w 3431797"/>
              <a:gd name="connsiteY11" fmla="*/ 6858000 h 6858000"/>
              <a:gd name="connsiteX12" fmla="*/ 3051845 w 3431797"/>
              <a:gd name="connsiteY12" fmla="*/ 6858000 h 6858000"/>
              <a:gd name="connsiteX13" fmla="*/ 2852996 w 3431797"/>
              <a:gd name="connsiteY13" fmla="*/ 6858000 h 6858000"/>
              <a:gd name="connsiteX14" fmla="*/ 2765164 w 3431797"/>
              <a:gd name="connsiteY14" fmla="*/ 6858000 h 6858000"/>
              <a:gd name="connsiteX15" fmla="*/ 2739240 w 3431797"/>
              <a:gd name="connsiteY15" fmla="*/ 6858000 h 6858000"/>
              <a:gd name="connsiteX16" fmla="*/ 2423151 w 3431797"/>
              <a:gd name="connsiteY16" fmla="*/ 6858000 h 6858000"/>
              <a:gd name="connsiteX17" fmla="*/ 1912588 w 3431797"/>
              <a:gd name="connsiteY17" fmla="*/ 6858000 h 6858000"/>
              <a:gd name="connsiteX18" fmla="*/ 1599983 w 3431797"/>
              <a:gd name="connsiteY18" fmla="*/ 6858000 h 6858000"/>
              <a:gd name="connsiteX19" fmla="*/ 1563415 w 3431797"/>
              <a:gd name="connsiteY19" fmla="*/ 6858000 h 6858000"/>
              <a:gd name="connsiteX20" fmla="*/ 1283894 w 3431797"/>
              <a:gd name="connsiteY20" fmla="*/ 6858000 h 6858000"/>
              <a:gd name="connsiteX21" fmla="*/ 1247326 w 3431797"/>
              <a:gd name="connsiteY21" fmla="*/ 6858000 h 6858000"/>
              <a:gd name="connsiteX22" fmla="*/ 424158 w 3431797"/>
              <a:gd name="connsiteY22" fmla="*/ 6858000 h 6858000"/>
              <a:gd name="connsiteX23" fmla="*/ 108069 w 3431797"/>
              <a:gd name="connsiteY23" fmla="*/ 6858000 h 6858000"/>
              <a:gd name="connsiteX24" fmla="*/ 82146 w 3431797"/>
              <a:gd name="connsiteY24" fmla="*/ 6858000 h 6858000"/>
              <a:gd name="connsiteX25" fmla="*/ 0 w 3431797"/>
              <a:gd name="connsiteY25" fmla="*/ 6775827 h 6858000"/>
              <a:gd name="connsiteX26" fmla="*/ 0 w 3431797"/>
              <a:gd name="connsiteY26" fmla="*/ 5979531 h 6858000"/>
              <a:gd name="connsiteX27" fmla="*/ 0 w 3431797"/>
              <a:gd name="connsiteY27" fmla="*/ 5804277 h 6858000"/>
              <a:gd name="connsiteX28" fmla="*/ 0 w 3431797"/>
              <a:gd name="connsiteY28" fmla="*/ 5007981 h 6858000"/>
              <a:gd name="connsiteX29" fmla="*/ 0 w 3431797"/>
              <a:gd name="connsiteY29" fmla="*/ 2099663 h 6858000"/>
              <a:gd name="connsiteX30" fmla="*/ 0 w 3431797"/>
              <a:gd name="connsiteY30" fmla="*/ 1303367 h 6858000"/>
              <a:gd name="connsiteX31" fmla="*/ 0 w 3431797"/>
              <a:gd name="connsiteY31" fmla="*/ 1128113 h 6858000"/>
              <a:gd name="connsiteX32" fmla="*/ 0 w 3431797"/>
              <a:gd name="connsiteY32" fmla="*/ 331817 h 6858000"/>
              <a:gd name="connsiteX33" fmla="*/ 23985 w 3431797"/>
              <a:gd name="connsiteY33" fmla="*/ 273638 h 6858000"/>
              <a:gd name="connsiteX34" fmla="*/ 273545 w 3431797"/>
              <a:gd name="connsiteY34" fmla="*/ 23996 h 6858000"/>
              <a:gd name="connsiteX35" fmla="*/ 331706 w 3431797"/>
              <a:gd name="connsiteY35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431797" h="6858000">
                <a:moveTo>
                  <a:pt x="331706" y="0"/>
                </a:moveTo>
                <a:lnTo>
                  <a:pt x="1212846" y="0"/>
                </a:lnTo>
                <a:lnTo>
                  <a:pt x="1212847" y="0"/>
                </a:lnTo>
                <a:lnTo>
                  <a:pt x="1249414" y="0"/>
                </a:lnTo>
                <a:lnTo>
                  <a:pt x="1249415" y="0"/>
                </a:lnTo>
                <a:lnTo>
                  <a:pt x="2388671" y="0"/>
                </a:lnTo>
                <a:lnTo>
                  <a:pt x="2388672" y="0"/>
                </a:lnTo>
                <a:lnTo>
                  <a:pt x="2481125" y="0"/>
                </a:lnTo>
                <a:lnTo>
                  <a:pt x="2852996" y="0"/>
                </a:lnTo>
                <a:lnTo>
                  <a:pt x="3431797" y="0"/>
                </a:lnTo>
                <a:lnTo>
                  <a:pt x="3431797" y="6858000"/>
                </a:lnTo>
                <a:lnTo>
                  <a:pt x="3088413" y="6858000"/>
                </a:lnTo>
                <a:lnTo>
                  <a:pt x="3051845" y="6858000"/>
                </a:lnTo>
                <a:lnTo>
                  <a:pt x="2852996" y="6858000"/>
                </a:lnTo>
                <a:lnTo>
                  <a:pt x="2765164" y="6858000"/>
                </a:lnTo>
                <a:lnTo>
                  <a:pt x="2739240" y="6858000"/>
                </a:lnTo>
                <a:lnTo>
                  <a:pt x="2423151" y="6858000"/>
                </a:lnTo>
                <a:lnTo>
                  <a:pt x="1912588" y="6858000"/>
                </a:lnTo>
                <a:lnTo>
                  <a:pt x="1599983" y="6858000"/>
                </a:lnTo>
                <a:lnTo>
                  <a:pt x="1563415" y="6858000"/>
                </a:lnTo>
                <a:lnTo>
                  <a:pt x="1283894" y="6858000"/>
                </a:lnTo>
                <a:lnTo>
                  <a:pt x="1247326" y="6858000"/>
                </a:lnTo>
                <a:lnTo>
                  <a:pt x="424158" y="6858000"/>
                </a:lnTo>
                <a:lnTo>
                  <a:pt x="108069" y="6858000"/>
                </a:lnTo>
                <a:lnTo>
                  <a:pt x="82146" y="6858000"/>
                </a:lnTo>
                <a:cubicBezTo>
                  <a:pt x="36801" y="6858000"/>
                  <a:pt x="0" y="6821187"/>
                  <a:pt x="0" y="6775827"/>
                </a:cubicBezTo>
                <a:lnTo>
                  <a:pt x="0" y="5979531"/>
                </a:lnTo>
                <a:lnTo>
                  <a:pt x="0" y="5804277"/>
                </a:lnTo>
                <a:lnTo>
                  <a:pt x="0" y="5007981"/>
                </a:lnTo>
                <a:lnTo>
                  <a:pt x="0" y="2099663"/>
                </a:lnTo>
                <a:lnTo>
                  <a:pt x="0" y="1303367"/>
                </a:lnTo>
                <a:lnTo>
                  <a:pt x="0" y="1128113"/>
                </a:lnTo>
                <a:lnTo>
                  <a:pt x="0" y="331817"/>
                </a:lnTo>
                <a:cubicBezTo>
                  <a:pt x="0" y="309960"/>
                  <a:pt x="8543" y="289088"/>
                  <a:pt x="23985" y="273638"/>
                </a:cubicBezTo>
                <a:lnTo>
                  <a:pt x="273545" y="23996"/>
                </a:lnTo>
                <a:cubicBezTo>
                  <a:pt x="288988" y="8711"/>
                  <a:pt x="309853" y="0"/>
                  <a:pt x="33170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7F8F9"/>
              </a:solidFill>
              <a:effectLst/>
              <a:uLnTx/>
              <a:uFillTx/>
              <a:latin typeface="Rubik"/>
              <a:ea typeface="+mn-ea"/>
              <a:cs typeface="+mn-cs"/>
            </a:endParaRPr>
          </a:p>
        </p:txBody>
      </p:sp>
      <p:sp>
        <p:nvSpPr>
          <p:cNvPr id="216" name="Text Placeholder 34">
            <a:extLst>
              <a:ext uri="{FF2B5EF4-FFF2-40B4-BE49-F238E27FC236}">
                <a16:creationId xmlns:a16="http://schemas.microsoft.com/office/drawing/2014/main" id="{4C9B4093-15A0-8162-8872-6D15BC983957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369612" y="1518670"/>
            <a:ext cx="7157836" cy="3820661"/>
          </a:xfrm>
          <a:noFill/>
        </p:spPr>
        <p:txBody>
          <a:bodyPr>
            <a:noAutofit/>
          </a:bodyPr>
          <a:lstStyle>
            <a:lvl1pPr marL="0" indent="0">
              <a:lnSpc>
                <a:spcPct val="92000"/>
              </a:lnSpc>
              <a:spcAft>
                <a:spcPts val="1200"/>
              </a:spcAft>
              <a:buFont typeface="Arial" panose="020B0604020202020204" pitchFamily="34" charset="0"/>
              <a:buNone/>
              <a:defRPr kumimoji="0" lang="en-US" sz="4800" i="0" u="none" strike="noStrike" kern="1200" cap="none" spc="0" normalizeH="0" baseline="0" dirty="0">
                <a:ln>
                  <a:noFill/>
                </a:ln>
                <a:solidFill>
                  <a:srgbClr val="010102"/>
                </a:solidFill>
                <a:effectLst/>
                <a:uLnTx/>
                <a:uFillTx/>
                <a:latin typeface="Rubik"/>
                <a:ea typeface="+mn-ea"/>
                <a:cs typeface="Rubik Bold" panose="020B0604020202020204" charset="-79"/>
              </a:defRPr>
            </a:lvl1pPr>
            <a:lvl2pPr marL="0" indent="0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1500" b="1" kern="1200" dirty="0">
                <a:solidFill>
                  <a:schemeClr val="accent5"/>
                </a:solidFill>
                <a:latin typeface="Rubik"/>
                <a:ea typeface="+mn-ea"/>
                <a:cs typeface="Rubik Bold" panose="020B0604020202020204" charset="-79"/>
              </a:defRPr>
            </a:lvl2pPr>
            <a:lvl3pPr marL="0" indent="0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kumimoji="0" lang="en-US" sz="2400" i="0" u="none" strike="noStrike" kern="1200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Rubik"/>
                <a:ea typeface="+mn-ea"/>
                <a:cs typeface="Rubik Bold" panose="020B0604020202020204" charset="-79"/>
              </a:defRPr>
            </a:lvl3pPr>
            <a:lvl4pPr marL="0" indent="0">
              <a:lnSpc>
                <a:spcPct val="92000"/>
              </a:lnSpc>
              <a:spcAft>
                <a:spcPts val="0"/>
              </a:spcAft>
              <a:buNone/>
              <a:defRPr kumimoji="0" lang="en-US" sz="2400" i="0" u="none" strike="noStrike" kern="1200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Rubik"/>
                <a:ea typeface="+mn-ea"/>
                <a:cs typeface="Rubik Bold" panose="020B0604020202020204" charset="-79"/>
              </a:defRPr>
            </a:lvl4pPr>
            <a:lvl5pPr marL="0" indent="0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kumimoji="0" lang="en-US" sz="2400" i="0" u="none" strike="noStrike" kern="1200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Rubik"/>
                <a:ea typeface="+mn-ea"/>
                <a:cs typeface="Rubik Bold" panose="020B0604020202020204" charset="-79"/>
              </a:defRPr>
            </a:lvl5pPr>
            <a:lvl6pPr marL="0" indent="0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kumimoji="0" lang="en-US" sz="2400" i="0" u="none" strike="noStrike" kern="1200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Rubik"/>
                <a:ea typeface="+mn-ea"/>
                <a:cs typeface="Rubik Bold" panose="020B0604020202020204" charset="-79"/>
              </a:defRPr>
            </a:lvl6pPr>
            <a:lvl7pPr marL="0" indent="0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kumimoji="0" lang="en-US" sz="2400" i="0" u="none" strike="noStrike" kern="1200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Rubik"/>
                <a:ea typeface="+mn-ea"/>
                <a:cs typeface="Rubik Bold" panose="020B0604020202020204" charset="-79"/>
              </a:defRPr>
            </a:lvl7pPr>
            <a:lvl8pPr marL="0" indent="0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kumimoji="0" lang="en-US" sz="2400" i="0" u="none" strike="noStrike" kern="1200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Rubik"/>
                <a:ea typeface="+mn-ea"/>
                <a:cs typeface="Rubik Bold" panose="020B0604020202020204" charset="-79"/>
              </a:defRPr>
            </a:lvl8pPr>
            <a:lvl9pPr marL="0" indent="0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kumimoji="0" lang="pt-PT" sz="2400" i="0" u="none" strike="noStrike" kern="1200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Rubik"/>
                <a:ea typeface="+mn-ea"/>
                <a:cs typeface="Rubik Bold" panose="020B0604020202020204" charset="-79"/>
              </a:defRPr>
            </a:lvl9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portr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XXX%</a:t>
            </a:r>
          </a:p>
          <a:p>
            <a:pPr lvl="2"/>
            <a:r>
              <a:rPr lang="en-US" dirty="0"/>
              <a:t>Lorem ipsum dolor</a:t>
            </a:r>
            <a:br>
              <a:rPr lang="en-US" dirty="0"/>
            </a:br>
            <a:r>
              <a:rPr lang="en-US" dirty="0"/>
              <a:t>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porttitor</a:t>
            </a:r>
            <a:endParaRPr lang="en-US" dirty="0"/>
          </a:p>
        </p:txBody>
      </p:sp>
      <p:pic>
        <p:nvPicPr>
          <p:cNvPr id="28" name="Graphic 27">
            <a:extLst>
              <a:ext uri="{FF2B5EF4-FFF2-40B4-BE49-F238E27FC236}">
                <a16:creationId xmlns:a16="http://schemas.microsoft.com/office/drawing/2014/main" id="{778BD3B0-0058-7E8E-B395-402A27858D0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l="3361" b="22084"/>
          <a:stretch/>
        </p:blipFill>
        <p:spPr>
          <a:xfrm>
            <a:off x="0" y="6311178"/>
            <a:ext cx="1734226" cy="546822"/>
          </a:xfrm>
          <a:prstGeom prst="rect">
            <a:avLst/>
          </a:prstGeom>
        </p:spPr>
      </p:pic>
      <p:pic>
        <p:nvPicPr>
          <p:cNvPr id="29" name="Graphic 28">
            <a:extLst>
              <a:ext uri="{FF2B5EF4-FFF2-40B4-BE49-F238E27FC236}">
                <a16:creationId xmlns:a16="http://schemas.microsoft.com/office/drawing/2014/main" id="{1344BA8A-F055-A5EB-0B10-05802CDAE96F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12577" b="14185"/>
          <a:stretch/>
        </p:blipFill>
        <p:spPr>
          <a:xfrm flipH="1">
            <a:off x="11728524" y="6328776"/>
            <a:ext cx="463476" cy="529224"/>
          </a:xfrm>
          <a:prstGeom prst="rect">
            <a:avLst/>
          </a:prstGeom>
        </p:spPr>
      </p:pic>
      <p:sp>
        <p:nvSpPr>
          <p:cNvPr id="48" name="Footer Placeholder 3">
            <a:extLst>
              <a:ext uri="{FF2B5EF4-FFF2-40B4-BE49-F238E27FC236}">
                <a16:creationId xmlns:a16="http://schemas.microsoft.com/office/drawing/2014/main" id="{31F4459E-FB8E-0A34-EE80-0163AF98067E}"/>
              </a:ext>
            </a:extLst>
          </p:cNvPr>
          <p:cNvSpPr>
            <a:spLocks noGrp="1"/>
          </p:cNvSpPr>
          <p:nvPr userDrawn="1">
            <p:ph type="ftr" sz="quarter" idx="11"/>
          </p:nvPr>
        </p:nvSpPr>
        <p:spPr>
          <a:xfrm>
            <a:off x="180386" y="6632737"/>
            <a:ext cx="1307465" cy="99643"/>
          </a:xfrm>
        </p:spPr>
        <p:txBody>
          <a:bodyPr/>
          <a:lstStyle/>
          <a:p>
            <a:r>
              <a:rPr lang="en-US" dirty="0"/>
              <a:t>CONFIDENTIAL</a:t>
            </a:r>
          </a:p>
        </p:txBody>
      </p:sp>
      <p:sp>
        <p:nvSpPr>
          <p:cNvPr id="49" name="Slide Number Placeholder 4">
            <a:extLst>
              <a:ext uri="{FF2B5EF4-FFF2-40B4-BE49-F238E27FC236}">
                <a16:creationId xmlns:a16="http://schemas.microsoft.com/office/drawing/2014/main" id="{9351C1C6-75C0-F2F3-10C9-8254B60BD4C4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931651" y="6632737"/>
            <a:ext cx="171448" cy="99643"/>
          </a:xfrm>
        </p:spPr>
        <p:txBody>
          <a:bodyPr/>
          <a:lstStyle/>
          <a:p>
            <a:fld id="{A3DC67AC-589B-465F-8375-83B2CE47653E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215" name="Text Placeholder 214">
            <a:extLst>
              <a:ext uri="{FF2B5EF4-FFF2-40B4-BE49-F238E27FC236}">
                <a16:creationId xmlns:a16="http://schemas.microsoft.com/office/drawing/2014/main" id="{BE1D8315-84F5-5504-B99E-3FF4F6195FF6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7224231" y="996097"/>
            <a:ext cx="3627970" cy="4769739"/>
          </a:xfrm>
          <a:custGeom>
            <a:avLst/>
            <a:gdLst>
              <a:gd name="connsiteX0" fmla="*/ 2767692 w 3627970"/>
              <a:gd name="connsiteY0" fmla="*/ 4386585 h 4769739"/>
              <a:gd name="connsiteX1" fmla="*/ 2767953 w 3627970"/>
              <a:gd name="connsiteY1" fmla="*/ 4386585 h 4769739"/>
              <a:gd name="connsiteX2" fmla="*/ 2767784 w 3627970"/>
              <a:gd name="connsiteY2" fmla="*/ 4386597 h 4769739"/>
              <a:gd name="connsiteX3" fmla="*/ 831376 w 3627970"/>
              <a:gd name="connsiteY3" fmla="*/ 1412 h 4769739"/>
              <a:gd name="connsiteX4" fmla="*/ 887111 w 3627970"/>
              <a:gd name="connsiteY4" fmla="*/ 24567 h 4769739"/>
              <a:gd name="connsiteX5" fmla="*/ 1093688 w 3627970"/>
              <a:gd name="connsiteY5" fmla="*/ 308469 h 4769739"/>
              <a:gd name="connsiteX6" fmla="*/ 1142486 w 3627970"/>
              <a:gd name="connsiteY6" fmla="*/ 368506 h 4769739"/>
              <a:gd name="connsiteX7" fmla="*/ 1145049 w 3627970"/>
              <a:gd name="connsiteY7" fmla="*/ 367131 h 4769739"/>
              <a:gd name="connsiteX8" fmla="*/ 1789571 w 3627970"/>
              <a:gd name="connsiteY8" fmla="*/ 322517 h 4769739"/>
              <a:gd name="connsiteX9" fmla="*/ 1897565 w 3627970"/>
              <a:gd name="connsiteY9" fmla="*/ 365377 h 4769739"/>
              <a:gd name="connsiteX10" fmla="*/ 1943821 w 3627970"/>
              <a:gd name="connsiteY10" fmla="*/ 308469 h 4769739"/>
              <a:gd name="connsiteX11" fmla="*/ 2150398 w 3627970"/>
              <a:gd name="connsiteY11" fmla="*/ 24568 h 4769739"/>
              <a:gd name="connsiteX12" fmla="*/ 2206134 w 3627970"/>
              <a:gd name="connsiteY12" fmla="*/ 1412 h 4769739"/>
              <a:gd name="connsiteX13" fmla="*/ 2258934 w 3627970"/>
              <a:gd name="connsiteY13" fmla="*/ 47527 h 4769739"/>
              <a:gd name="connsiteX14" fmla="*/ 2444023 w 3627970"/>
              <a:gd name="connsiteY14" fmla="*/ 1009274 h 4769739"/>
              <a:gd name="connsiteX15" fmla="*/ 2444732 w 3627970"/>
              <a:gd name="connsiteY15" fmla="*/ 1039059 h 4769739"/>
              <a:gd name="connsiteX16" fmla="*/ 2453230 w 3627970"/>
              <a:gd name="connsiteY16" fmla="*/ 1091953 h 4769739"/>
              <a:gd name="connsiteX17" fmla="*/ 2458002 w 3627970"/>
              <a:gd name="connsiteY17" fmla="*/ 1181668 h 4769739"/>
              <a:gd name="connsiteX18" fmla="*/ 2376600 w 3627970"/>
              <a:gd name="connsiteY18" fmla="*/ 2188230 h 4769739"/>
              <a:gd name="connsiteX19" fmla="*/ 2377122 w 3627970"/>
              <a:gd name="connsiteY19" fmla="*/ 2187969 h 4769739"/>
              <a:gd name="connsiteX20" fmla="*/ 2382079 w 3627970"/>
              <a:gd name="connsiteY20" fmla="*/ 2196578 h 4769739"/>
              <a:gd name="connsiteX21" fmla="*/ 2567265 w 3627970"/>
              <a:gd name="connsiteY21" fmla="*/ 3093291 h 4769739"/>
              <a:gd name="connsiteX22" fmla="*/ 2563896 w 3627970"/>
              <a:gd name="connsiteY22" fmla="*/ 3116951 h 4769739"/>
              <a:gd name="connsiteX23" fmla="*/ 2628420 w 3627970"/>
              <a:gd name="connsiteY23" fmla="*/ 3146505 h 4769739"/>
              <a:gd name="connsiteX24" fmla="*/ 2900752 w 3627970"/>
              <a:gd name="connsiteY24" fmla="*/ 3448642 h 4769739"/>
              <a:gd name="connsiteX25" fmla="*/ 2896056 w 3627970"/>
              <a:gd name="connsiteY25" fmla="*/ 3714306 h 4769739"/>
              <a:gd name="connsiteX26" fmla="*/ 2885182 w 3627970"/>
              <a:gd name="connsiteY26" fmla="*/ 3764162 h 4769739"/>
              <a:gd name="connsiteX27" fmla="*/ 2912815 w 3627970"/>
              <a:gd name="connsiteY27" fmla="*/ 3750867 h 4769739"/>
              <a:gd name="connsiteX28" fmla="*/ 3330980 w 3627970"/>
              <a:gd name="connsiteY28" fmla="*/ 3360196 h 4769739"/>
              <a:gd name="connsiteX29" fmla="*/ 3102169 w 3627970"/>
              <a:gd name="connsiteY29" fmla="*/ 2798734 h 4769739"/>
              <a:gd name="connsiteX30" fmla="*/ 2711599 w 3627970"/>
              <a:gd name="connsiteY30" fmla="*/ 2180925 h 4769739"/>
              <a:gd name="connsiteX31" fmla="*/ 2835266 w 3627970"/>
              <a:gd name="connsiteY31" fmla="*/ 1749132 h 4769739"/>
              <a:gd name="connsiteX32" fmla="*/ 2802132 w 3627970"/>
              <a:gd name="connsiteY32" fmla="*/ 1391174 h 4769739"/>
              <a:gd name="connsiteX33" fmla="*/ 2796392 w 3627970"/>
              <a:gd name="connsiteY33" fmla="*/ 1198366 h 4769739"/>
              <a:gd name="connsiteX34" fmla="*/ 2891621 w 3627970"/>
              <a:gd name="connsiteY34" fmla="*/ 1155578 h 4769739"/>
              <a:gd name="connsiteX35" fmla="*/ 2989199 w 3627970"/>
              <a:gd name="connsiteY35" fmla="*/ 1192626 h 4769739"/>
              <a:gd name="connsiteX36" fmla="*/ 3182266 w 3627970"/>
              <a:gd name="connsiteY36" fmla="*/ 1580329 h 4769739"/>
              <a:gd name="connsiteX37" fmla="*/ 3072687 w 3627970"/>
              <a:gd name="connsiteY37" fmla="*/ 1883496 h 4769739"/>
              <a:gd name="connsiteX38" fmla="*/ 2983198 w 3627970"/>
              <a:gd name="connsiteY38" fmla="*/ 2154573 h 4769739"/>
              <a:gd name="connsiteX39" fmla="*/ 3285844 w 3627970"/>
              <a:gd name="connsiteY39" fmla="*/ 2597057 h 4769739"/>
              <a:gd name="connsiteX40" fmla="*/ 3585360 w 3627970"/>
              <a:gd name="connsiteY40" fmla="*/ 3458817 h 4769739"/>
              <a:gd name="connsiteX41" fmla="*/ 2927104 w 3627970"/>
              <a:gd name="connsiteY41" fmla="*/ 4046890 h 4769739"/>
              <a:gd name="connsiteX42" fmla="*/ 2790125 w 3627970"/>
              <a:gd name="connsiteY42" fmla="*/ 4099241 h 4769739"/>
              <a:gd name="connsiteX43" fmla="*/ 2752299 w 3627970"/>
              <a:gd name="connsiteY43" fmla="*/ 4184224 h 4769739"/>
              <a:gd name="connsiteX44" fmla="*/ 2655504 w 3627970"/>
              <a:gd name="connsiteY44" fmla="*/ 4369888 h 4769739"/>
              <a:gd name="connsiteX45" fmla="*/ 2675593 w 3627970"/>
              <a:gd name="connsiteY45" fmla="*/ 4397543 h 4769739"/>
              <a:gd name="connsiteX46" fmla="*/ 2719621 w 3627970"/>
              <a:gd name="connsiteY46" fmla="*/ 4390010 h 4769739"/>
              <a:gd name="connsiteX47" fmla="*/ 2767784 w 3627970"/>
              <a:gd name="connsiteY47" fmla="*/ 4386597 h 4769739"/>
              <a:gd name="connsiteX48" fmla="*/ 2812120 w 3627970"/>
              <a:gd name="connsiteY48" fmla="*/ 4392353 h 4769739"/>
              <a:gd name="connsiteX49" fmla="*/ 2877895 w 3627970"/>
              <a:gd name="connsiteY49" fmla="*/ 4425936 h 4769739"/>
              <a:gd name="connsiteX50" fmla="*/ 2898376 w 3627970"/>
              <a:gd name="connsiteY50" fmla="*/ 4449683 h 4769739"/>
              <a:gd name="connsiteX51" fmla="*/ 2930739 w 3627970"/>
              <a:gd name="connsiteY51" fmla="*/ 4453886 h 4769739"/>
              <a:gd name="connsiteX52" fmla="*/ 3046075 w 3627970"/>
              <a:gd name="connsiteY52" fmla="*/ 4641226 h 4769739"/>
              <a:gd name="connsiteX53" fmla="*/ 2976675 w 3627970"/>
              <a:gd name="connsiteY53" fmla="*/ 4719496 h 4769739"/>
              <a:gd name="connsiteX54" fmla="*/ 2944096 w 3627970"/>
              <a:gd name="connsiteY54" fmla="*/ 4719496 h 4769739"/>
              <a:gd name="connsiteX55" fmla="*/ 2905329 w 3627970"/>
              <a:gd name="connsiteY55" fmla="*/ 4719496 h 4769739"/>
              <a:gd name="connsiteX56" fmla="*/ 2901502 w 3627970"/>
              <a:gd name="connsiteY56" fmla="*/ 4724161 h 4769739"/>
              <a:gd name="connsiteX57" fmla="*/ 2866052 w 3627970"/>
              <a:gd name="connsiteY57" fmla="*/ 4734890 h 4769739"/>
              <a:gd name="connsiteX58" fmla="*/ 2425756 w 3627970"/>
              <a:gd name="connsiteY58" fmla="*/ 4734890 h 4769739"/>
              <a:gd name="connsiteX59" fmla="*/ 2348109 w 3627970"/>
              <a:gd name="connsiteY59" fmla="*/ 4734890 h 4769739"/>
              <a:gd name="connsiteX60" fmla="*/ 2345944 w 3627970"/>
              <a:gd name="connsiteY60" fmla="*/ 4738314 h 4769739"/>
              <a:gd name="connsiteX61" fmla="*/ 2257889 w 3627970"/>
              <a:gd name="connsiteY61" fmla="*/ 4769329 h 4769739"/>
              <a:gd name="connsiteX62" fmla="*/ 1948460 w 3627970"/>
              <a:gd name="connsiteY62" fmla="*/ 4769329 h 4769739"/>
              <a:gd name="connsiteX63" fmla="*/ 1860405 w 3627970"/>
              <a:gd name="connsiteY63" fmla="*/ 4738314 h 4769739"/>
              <a:gd name="connsiteX64" fmla="*/ 1858240 w 3627970"/>
              <a:gd name="connsiteY64" fmla="*/ 4734890 h 4769739"/>
              <a:gd name="connsiteX65" fmla="*/ 1768650 w 3627970"/>
              <a:gd name="connsiteY65" fmla="*/ 4734890 h 4769739"/>
              <a:gd name="connsiteX66" fmla="*/ 185284 w 3627970"/>
              <a:gd name="connsiteY66" fmla="*/ 4734890 h 4769739"/>
              <a:gd name="connsiteX67" fmla="*/ 149834 w 3627970"/>
              <a:gd name="connsiteY67" fmla="*/ 4724258 h 4769739"/>
              <a:gd name="connsiteX68" fmla="*/ 134425 w 3627970"/>
              <a:gd name="connsiteY68" fmla="*/ 4705407 h 4769739"/>
              <a:gd name="connsiteX69" fmla="*/ 106197 w 3627970"/>
              <a:gd name="connsiteY69" fmla="*/ 4705407 h 4769739"/>
              <a:gd name="connsiteX70" fmla="*/ 73618 w 3627970"/>
              <a:gd name="connsiteY70" fmla="*/ 4705407 h 4769739"/>
              <a:gd name="connsiteX71" fmla="*/ 4218 w 3627970"/>
              <a:gd name="connsiteY71" fmla="*/ 4627137 h 4769739"/>
              <a:gd name="connsiteX72" fmla="*/ 157629 w 3627970"/>
              <a:gd name="connsiteY72" fmla="*/ 4434852 h 4769739"/>
              <a:gd name="connsiteX73" fmla="*/ 168818 w 3627970"/>
              <a:gd name="connsiteY73" fmla="*/ 4435644 h 4769739"/>
              <a:gd name="connsiteX74" fmla="*/ 199539 w 3627970"/>
              <a:gd name="connsiteY74" fmla="*/ 4408367 h 4769739"/>
              <a:gd name="connsiteX75" fmla="*/ 283644 w 3627970"/>
              <a:gd name="connsiteY75" fmla="*/ 4386585 h 4769739"/>
              <a:gd name="connsiteX76" fmla="*/ 376003 w 3627970"/>
              <a:gd name="connsiteY76" fmla="*/ 4397543 h 4769739"/>
              <a:gd name="connsiteX77" fmla="*/ 396093 w 3627970"/>
              <a:gd name="connsiteY77" fmla="*/ 4369888 h 4769739"/>
              <a:gd name="connsiteX78" fmla="*/ 218157 w 3627970"/>
              <a:gd name="connsiteY78" fmla="*/ 3978795 h 4769739"/>
              <a:gd name="connsiteX79" fmla="*/ 150845 w 3627970"/>
              <a:gd name="connsiteY79" fmla="*/ 3448642 h 4769739"/>
              <a:gd name="connsiteX80" fmla="*/ 423176 w 3627970"/>
              <a:gd name="connsiteY80" fmla="*/ 3146436 h 4769739"/>
              <a:gd name="connsiteX81" fmla="*/ 487031 w 3627970"/>
              <a:gd name="connsiteY81" fmla="*/ 3117214 h 4769739"/>
              <a:gd name="connsiteX82" fmla="*/ 483623 w 3627970"/>
              <a:gd name="connsiteY82" fmla="*/ 3093225 h 4769739"/>
              <a:gd name="connsiteX83" fmla="*/ 667953 w 3627970"/>
              <a:gd name="connsiteY83" fmla="*/ 2197883 h 4769739"/>
              <a:gd name="connsiteX84" fmla="*/ 669779 w 3627970"/>
              <a:gd name="connsiteY84" fmla="*/ 2194491 h 4769739"/>
              <a:gd name="connsiteX85" fmla="*/ 584464 w 3627970"/>
              <a:gd name="connsiteY85" fmla="*/ 1181668 h 4769739"/>
              <a:gd name="connsiteX86" fmla="*/ 589233 w 3627970"/>
              <a:gd name="connsiteY86" fmla="*/ 1091953 h 4769739"/>
              <a:gd name="connsiteX87" fmla="*/ 591917 w 3627970"/>
              <a:gd name="connsiteY87" fmla="*/ 1075239 h 4769739"/>
              <a:gd name="connsiteX88" fmla="*/ 593486 w 3627970"/>
              <a:gd name="connsiteY88" fmla="*/ 1009273 h 4769739"/>
              <a:gd name="connsiteX89" fmla="*/ 778576 w 3627970"/>
              <a:gd name="connsiteY89" fmla="*/ 47526 h 4769739"/>
              <a:gd name="connsiteX90" fmla="*/ 831376 w 3627970"/>
              <a:gd name="connsiteY90" fmla="*/ 1412 h 47697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</a:cxnLst>
            <a:rect l="l" t="t" r="r" b="b"/>
            <a:pathLst>
              <a:path w="3627970" h="4769739">
                <a:moveTo>
                  <a:pt x="2767692" y="4386585"/>
                </a:moveTo>
                <a:lnTo>
                  <a:pt x="2767953" y="4386585"/>
                </a:lnTo>
                <a:lnTo>
                  <a:pt x="2767784" y="4386597"/>
                </a:lnTo>
                <a:close/>
                <a:moveTo>
                  <a:pt x="831376" y="1412"/>
                </a:moveTo>
                <a:cubicBezTo>
                  <a:pt x="853389" y="-3284"/>
                  <a:pt x="875892" y="3564"/>
                  <a:pt x="887111" y="24567"/>
                </a:cubicBezTo>
                <a:cubicBezTo>
                  <a:pt x="948097" y="118427"/>
                  <a:pt x="1018328" y="213216"/>
                  <a:pt x="1093688" y="308469"/>
                </a:cubicBezTo>
                <a:lnTo>
                  <a:pt x="1142486" y="368506"/>
                </a:lnTo>
                <a:lnTo>
                  <a:pt x="1145049" y="367131"/>
                </a:lnTo>
                <a:cubicBezTo>
                  <a:pt x="1345141" y="275652"/>
                  <a:pt x="1580784" y="258726"/>
                  <a:pt x="1789571" y="322517"/>
                </a:cubicBezTo>
                <a:lnTo>
                  <a:pt x="1897565" y="365377"/>
                </a:lnTo>
                <a:lnTo>
                  <a:pt x="1943821" y="308469"/>
                </a:lnTo>
                <a:cubicBezTo>
                  <a:pt x="2019181" y="213216"/>
                  <a:pt x="2089413" y="118427"/>
                  <a:pt x="2150398" y="24568"/>
                </a:cubicBezTo>
                <a:cubicBezTo>
                  <a:pt x="2161617" y="3565"/>
                  <a:pt x="2184120" y="-3284"/>
                  <a:pt x="2206134" y="1412"/>
                </a:cubicBezTo>
                <a:cubicBezTo>
                  <a:pt x="2228148" y="6108"/>
                  <a:pt x="2249672" y="22350"/>
                  <a:pt x="2258934" y="47527"/>
                </a:cubicBezTo>
                <a:cubicBezTo>
                  <a:pt x="2357327" y="330605"/>
                  <a:pt x="2428752" y="702574"/>
                  <a:pt x="2444023" y="1009274"/>
                </a:cubicBezTo>
                <a:lnTo>
                  <a:pt x="2444732" y="1039059"/>
                </a:lnTo>
                <a:lnTo>
                  <a:pt x="2453230" y="1091953"/>
                </a:lnTo>
                <a:cubicBezTo>
                  <a:pt x="2456387" y="1121473"/>
                  <a:pt x="2458002" y="1151403"/>
                  <a:pt x="2458002" y="1181668"/>
                </a:cubicBezTo>
                <a:cubicBezTo>
                  <a:pt x="2458002" y="1582416"/>
                  <a:pt x="2256324" y="1983943"/>
                  <a:pt x="2376600" y="2188230"/>
                </a:cubicBezTo>
                <a:lnTo>
                  <a:pt x="2377122" y="2187969"/>
                </a:lnTo>
                <a:cubicBezTo>
                  <a:pt x="2378688" y="2190839"/>
                  <a:pt x="2380253" y="2193709"/>
                  <a:pt x="2382079" y="2196578"/>
                </a:cubicBezTo>
                <a:cubicBezTo>
                  <a:pt x="2532066" y="2452258"/>
                  <a:pt x="2596358" y="2789442"/>
                  <a:pt x="2567265" y="3093291"/>
                </a:cubicBezTo>
                <a:lnTo>
                  <a:pt x="2563896" y="3116951"/>
                </a:lnTo>
                <a:lnTo>
                  <a:pt x="2628420" y="3146505"/>
                </a:lnTo>
                <a:cubicBezTo>
                  <a:pt x="2763309" y="3219395"/>
                  <a:pt x="2878249" y="3337433"/>
                  <a:pt x="2900752" y="3448642"/>
                </a:cubicBezTo>
                <a:cubicBezTo>
                  <a:pt x="2917450" y="3537088"/>
                  <a:pt x="2911579" y="3625795"/>
                  <a:pt x="2896056" y="3714306"/>
                </a:cubicBezTo>
                <a:lnTo>
                  <a:pt x="2885182" y="3764162"/>
                </a:lnTo>
                <a:lnTo>
                  <a:pt x="2912815" y="3750867"/>
                </a:lnTo>
                <a:cubicBezTo>
                  <a:pt x="3129059" y="3638538"/>
                  <a:pt x="3275963" y="3501964"/>
                  <a:pt x="3330980" y="3360196"/>
                </a:cubicBezTo>
                <a:cubicBezTo>
                  <a:pt x="3398032" y="3186957"/>
                  <a:pt x="3321066" y="2998064"/>
                  <a:pt x="3102169" y="2798734"/>
                </a:cubicBezTo>
                <a:cubicBezTo>
                  <a:pt x="2854834" y="2573576"/>
                  <a:pt x="2730906" y="2377383"/>
                  <a:pt x="2711599" y="2180925"/>
                </a:cubicBezTo>
                <a:cubicBezTo>
                  <a:pt x="2693858" y="1998815"/>
                  <a:pt x="2772128" y="1860275"/>
                  <a:pt x="2835266" y="1749132"/>
                </a:cubicBezTo>
                <a:cubicBezTo>
                  <a:pt x="2923190" y="1594157"/>
                  <a:pt x="2955803" y="1535976"/>
                  <a:pt x="2802132" y="1391174"/>
                </a:cubicBezTo>
                <a:cubicBezTo>
                  <a:pt x="2747342" y="1339515"/>
                  <a:pt x="2744733" y="1253156"/>
                  <a:pt x="2796392" y="1198366"/>
                </a:cubicBezTo>
                <a:cubicBezTo>
                  <a:pt x="2822221" y="1170971"/>
                  <a:pt x="2856726" y="1156621"/>
                  <a:pt x="2891621" y="1155578"/>
                </a:cubicBezTo>
                <a:cubicBezTo>
                  <a:pt x="2926517" y="1154535"/>
                  <a:pt x="2961804" y="1166797"/>
                  <a:pt x="2989199" y="1192626"/>
                </a:cubicBezTo>
                <a:cubicBezTo>
                  <a:pt x="3123824" y="1319425"/>
                  <a:pt x="3186962" y="1446224"/>
                  <a:pt x="3182266" y="1580329"/>
                </a:cubicBezTo>
                <a:cubicBezTo>
                  <a:pt x="3178092" y="1697212"/>
                  <a:pt x="3121998" y="1796355"/>
                  <a:pt x="3072687" y="1883496"/>
                </a:cubicBezTo>
                <a:cubicBezTo>
                  <a:pt x="3019724" y="1977160"/>
                  <a:pt x="2973805" y="2058301"/>
                  <a:pt x="2983198" y="2154573"/>
                </a:cubicBezTo>
                <a:cubicBezTo>
                  <a:pt x="2995199" y="2276153"/>
                  <a:pt x="3096951" y="2425123"/>
                  <a:pt x="3285844" y="2597057"/>
                </a:cubicBezTo>
                <a:cubicBezTo>
                  <a:pt x="3672762" y="2949275"/>
                  <a:pt x="3662326" y="3260009"/>
                  <a:pt x="3585360" y="3458817"/>
                </a:cubicBezTo>
                <a:cubicBezTo>
                  <a:pt x="3522482" y="3621359"/>
                  <a:pt x="3357070" y="3855388"/>
                  <a:pt x="2927104" y="4046890"/>
                </a:cubicBezTo>
                <a:lnTo>
                  <a:pt x="2790125" y="4099241"/>
                </a:lnTo>
                <a:lnTo>
                  <a:pt x="2752299" y="4184224"/>
                </a:lnTo>
                <a:cubicBezTo>
                  <a:pt x="2716947" y="4258026"/>
                  <a:pt x="2678986" y="4328535"/>
                  <a:pt x="2655504" y="4369888"/>
                </a:cubicBezTo>
                <a:cubicBezTo>
                  <a:pt x="2647416" y="4384759"/>
                  <a:pt x="2659157" y="4400935"/>
                  <a:pt x="2675593" y="4397543"/>
                </a:cubicBezTo>
                <a:cubicBezTo>
                  <a:pt x="2688639" y="4394804"/>
                  <a:pt x="2703771" y="4392064"/>
                  <a:pt x="2719621" y="4390010"/>
                </a:cubicBezTo>
                <a:lnTo>
                  <a:pt x="2767784" y="4386597"/>
                </a:lnTo>
                <a:lnTo>
                  <a:pt x="2812120" y="4392353"/>
                </a:lnTo>
                <a:cubicBezTo>
                  <a:pt x="2836713" y="4398894"/>
                  <a:pt x="2858862" y="4410665"/>
                  <a:pt x="2877895" y="4425936"/>
                </a:cubicBezTo>
                <a:lnTo>
                  <a:pt x="2898376" y="4449683"/>
                </a:lnTo>
                <a:lnTo>
                  <a:pt x="2930739" y="4453886"/>
                </a:lnTo>
                <a:cubicBezTo>
                  <a:pt x="3015028" y="4476315"/>
                  <a:pt x="3065708" y="4570456"/>
                  <a:pt x="3046075" y="4641226"/>
                </a:cubicBezTo>
                <a:cubicBezTo>
                  <a:pt x="3035117" y="4683231"/>
                  <a:pt x="3002765" y="4719496"/>
                  <a:pt x="2976675" y="4719496"/>
                </a:cubicBezTo>
                <a:cubicBezTo>
                  <a:pt x="2968522" y="4719496"/>
                  <a:pt x="2957324" y="4719496"/>
                  <a:pt x="2944096" y="4719496"/>
                </a:cubicBezTo>
                <a:lnTo>
                  <a:pt x="2905329" y="4719496"/>
                </a:lnTo>
                <a:lnTo>
                  <a:pt x="2901502" y="4724161"/>
                </a:lnTo>
                <a:cubicBezTo>
                  <a:pt x="2891229" y="4730781"/>
                  <a:pt x="2878576" y="4734890"/>
                  <a:pt x="2866052" y="4734890"/>
                </a:cubicBezTo>
                <a:cubicBezTo>
                  <a:pt x="2847006" y="4734890"/>
                  <a:pt x="2674697" y="4734890"/>
                  <a:pt x="2425756" y="4734890"/>
                </a:cubicBezTo>
                <a:lnTo>
                  <a:pt x="2348109" y="4734890"/>
                </a:lnTo>
                <a:lnTo>
                  <a:pt x="2345944" y="4738314"/>
                </a:lnTo>
                <a:cubicBezTo>
                  <a:pt x="2324420" y="4759806"/>
                  <a:pt x="2293111" y="4772199"/>
                  <a:pt x="2257889" y="4769329"/>
                </a:cubicBezTo>
                <a:lnTo>
                  <a:pt x="1948460" y="4769329"/>
                </a:lnTo>
                <a:cubicBezTo>
                  <a:pt x="1913238" y="4772199"/>
                  <a:pt x="1881930" y="4759806"/>
                  <a:pt x="1860405" y="4738314"/>
                </a:cubicBezTo>
                <a:lnTo>
                  <a:pt x="1858240" y="4734890"/>
                </a:lnTo>
                <a:lnTo>
                  <a:pt x="1768650" y="4734890"/>
                </a:lnTo>
                <a:cubicBezTo>
                  <a:pt x="1046887" y="4734890"/>
                  <a:pt x="228137" y="4734890"/>
                  <a:pt x="185284" y="4734890"/>
                </a:cubicBezTo>
                <a:cubicBezTo>
                  <a:pt x="172760" y="4734890"/>
                  <a:pt x="160107" y="4730846"/>
                  <a:pt x="149834" y="4724258"/>
                </a:cubicBezTo>
                <a:lnTo>
                  <a:pt x="134425" y="4705407"/>
                </a:lnTo>
                <a:lnTo>
                  <a:pt x="106197" y="4705407"/>
                </a:lnTo>
                <a:cubicBezTo>
                  <a:pt x="92970" y="4705407"/>
                  <a:pt x="81771" y="4705407"/>
                  <a:pt x="73618" y="4705407"/>
                </a:cubicBezTo>
                <a:cubicBezTo>
                  <a:pt x="47528" y="4705407"/>
                  <a:pt x="15176" y="4669142"/>
                  <a:pt x="4218" y="4627137"/>
                </a:cubicBezTo>
                <a:cubicBezTo>
                  <a:pt x="-18219" y="4546257"/>
                  <a:pt x="51181" y="4434852"/>
                  <a:pt x="157629" y="4434852"/>
                </a:cubicBezTo>
                <a:lnTo>
                  <a:pt x="168818" y="4435644"/>
                </a:lnTo>
                <a:lnTo>
                  <a:pt x="199539" y="4408367"/>
                </a:lnTo>
                <a:cubicBezTo>
                  <a:pt x="224223" y="4394706"/>
                  <a:pt x="252596" y="4386585"/>
                  <a:pt x="283644" y="4386585"/>
                </a:cubicBezTo>
                <a:cubicBezTo>
                  <a:pt x="315474" y="4386585"/>
                  <a:pt x="350174" y="4392064"/>
                  <a:pt x="376003" y="4397543"/>
                </a:cubicBezTo>
                <a:cubicBezTo>
                  <a:pt x="392440" y="4400935"/>
                  <a:pt x="404180" y="4384498"/>
                  <a:pt x="396093" y="4369888"/>
                </a:cubicBezTo>
                <a:cubicBezTo>
                  <a:pt x="349130" y="4287182"/>
                  <a:pt x="244248" y="4088113"/>
                  <a:pt x="218157" y="3978795"/>
                </a:cubicBezTo>
                <a:cubicBezTo>
                  <a:pt x="174326" y="3803469"/>
                  <a:pt x="117188" y="3625534"/>
                  <a:pt x="150845" y="3448642"/>
                </a:cubicBezTo>
                <a:cubicBezTo>
                  <a:pt x="173347" y="3337270"/>
                  <a:pt x="288287" y="3219273"/>
                  <a:pt x="423176" y="3146436"/>
                </a:cubicBezTo>
                <a:lnTo>
                  <a:pt x="487031" y="3117214"/>
                </a:lnTo>
                <a:lnTo>
                  <a:pt x="483623" y="3093225"/>
                </a:lnTo>
                <a:cubicBezTo>
                  <a:pt x="454645" y="2789832"/>
                  <a:pt x="518652" y="2453106"/>
                  <a:pt x="667953" y="2197883"/>
                </a:cubicBezTo>
                <a:cubicBezTo>
                  <a:pt x="668475" y="2196578"/>
                  <a:pt x="669257" y="2195535"/>
                  <a:pt x="669779" y="2194491"/>
                </a:cubicBezTo>
                <a:cubicBezTo>
                  <a:pt x="789533" y="1989683"/>
                  <a:pt x="584464" y="1584504"/>
                  <a:pt x="584464" y="1181668"/>
                </a:cubicBezTo>
                <a:cubicBezTo>
                  <a:pt x="584464" y="1151403"/>
                  <a:pt x="586078" y="1121473"/>
                  <a:pt x="589233" y="1091953"/>
                </a:cubicBezTo>
                <a:lnTo>
                  <a:pt x="591917" y="1075239"/>
                </a:lnTo>
                <a:lnTo>
                  <a:pt x="593486" y="1009273"/>
                </a:lnTo>
                <a:cubicBezTo>
                  <a:pt x="608757" y="702574"/>
                  <a:pt x="680183" y="330605"/>
                  <a:pt x="778576" y="47526"/>
                </a:cubicBezTo>
                <a:cubicBezTo>
                  <a:pt x="787838" y="22349"/>
                  <a:pt x="809362" y="6108"/>
                  <a:pt x="831376" y="1412"/>
                </a:cubicBez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1pPr>
            <a:lvl2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2pPr>
            <a:lvl3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3pPr>
            <a:lvl4pPr marL="0" indent="0">
              <a:lnSpc>
                <a:spcPct val="100000"/>
              </a:lnSpc>
              <a:spcAft>
                <a:spcPts val="0"/>
              </a:spcAft>
              <a:buNone/>
              <a:defRPr sz="100" b="0" i="0" cap="none" baseline="0">
                <a:noFill/>
                <a:latin typeface="+mj-lt"/>
              </a:defRPr>
            </a:lvl4pPr>
            <a:lvl5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5pPr>
            <a:lvl6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6pPr>
            <a:lvl7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7pPr>
            <a:lvl8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8pPr>
            <a:lvl9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EF8F2D20-5DEA-EA3B-5D69-86A756AB7B43}"/>
              </a:ext>
            </a:extLst>
          </p:cNvPr>
          <p:cNvPicPr>
            <a:picLocks noChangeAspect="1"/>
          </p:cNvPicPr>
          <p:nvPr userDrawn="1"/>
        </p:nvPicPr>
        <p:blipFill rotWithShape="1"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t="-2033" b="-2033"/>
          <a:stretch>
            <a:fillRect/>
          </a:stretch>
        </p:blipFill>
        <p:spPr>
          <a:xfrm>
            <a:off x="11742811" y="170341"/>
            <a:ext cx="257689" cy="268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73843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port Content V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: Shape 3">
            <a:extLst>
              <a:ext uri="{FF2B5EF4-FFF2-40B4-BE49-F238E27FC236}">
                <a16:creationId xmlns:a16="http://schemas.microsoft.com/office/drawing/2014/main" id="{8EA3C093-3F60-70C2-2DE1-ADCF0175AB25}"/>
              </a:ext>
            </a:extLst>
          </p:cNvPr>
          <p:cNvSpPr/>
          <p:nvPr userDrawn="1"/>
        </p:nvSpPr>
        <p:spPr>
          <a:xfrm>
            <a:off x="1" y="3305730"/>
            <a:ext cx="12191999" cy="3552270"/>
          </a:xfrm>
          <a:custGeom>
            <a:avLst/>
            <a:gdLst>
              <a:gd name="connsiteX0" fmla="*/ 82145 w 12191999"/>
              <a:gd name="connsiteY0" fmla="*/ 0 h 3552270"/>
              <a:gd name="connsiteX1" fmla="*/ 2170703 w 12191999"/>
              <a:gd name="connsiteY1" fmla="*/ 0 h 3552270"/>
              <a:gd name="connsiteX2" fmla="*/ 4578239 w 12191999"/>
              <a:gd name="connsiteY2" fmla="*/ 0 h 3552270"/>
              <a:gd name="connsiteX3" fmla="*/ 5307235 w 12191999"/>
              <a:gd name="connsiteY3" fmla="*/ 0 h 3552270"/>
              <a:gd name="connsiteX4" fmla="*/ 6635204 w 12191999"/>
              <a:gd name="connsiteY4" fmla="*/ 0 h 3552270"/>
              <a:gd name="connsiteX5" fmla="*/ 7395792 w 12191999"/>
              <a:gd name="connsiteY5" fmla="*/ 0 h 3552270"/>
              <a:gd name="connsiteX6" fmla="*/ 9803327 w 12191999"/>
              <a:gd name="connsiteY6" fmla="*/ 0 h 3552270"/>
              <a:gd name="connsiteX7" fmla="*/ 9803328 w 12191999"/>
              <a:gd name="connsiteY7" fmla="*/ 0 h 3552270"/>
              <a:gd name="connsiteX8" fmla="*/ 11860293 w 12191999"/>
              <a:gd name="connsiteY8" fmla="*/ 0 h 3552270"/>
              <a:gd name="connsiteX9" fmla="*/ 11918453 w 12191999"/>
              <a:gd name="connsiteY9" fmla="*/ 23996 h 3552270"/>
              <a:gd name="connsiteX10" fmla="*/ 12168013 w 12191999"/>
              <a:gd name="connsiteY10" fmla="*/ 273638 h 3552270"/>
              <a:gd name="connsiteX11" fmla="*/ 12191999 w 12191999"/>
              <a:gd name="connsiteY11" fmla="*/ 331817 h 3552270"/>
              <a:gd name="connsiteX12" fmla="*/ 12191999 w 12191999"/>
              <a:gd name="connsiteY12" fmla="*/ 1128113 h 3552270"/>
              <a:gd name="connsiteX13" fmla="*/ 12191999 w 12191999"/>
              <a:gd name="connsiteY13" fmla="*/ 3552270 h 3552270"/>
              <a:gd name="connsiteX14" fmla="*/ 0 w 12191999"/>
              <a:gd name="connsiteY14" fmla="*/ 3552270 h 3552270"/>
              <a:gd name="connsiteX15" fmla="*/ 0 w 12191999"/>
              <a:gd name="connsiteY15" fmla="*/ 82169 h 3552270"/>
              <a:gd name="connsiteX16" fmla="*/ 6458 w 12191999"/>
              <a:gd name="connsiteY16" fmla="*/ 50198 h 3552270"/>
              <a:gd name="connsiteX17" fmla="*/ 82145 w 12191999"/>
              <a:gd name="connsiteY17" fmla="*/ 0 h 35522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2191999" h="3552270">
                <a:moveTo>
                  <a:pt x="82145" y="0"/>
                </a:moveTo>
                <a:lnTo>
                  <a:pt x="2170703" y="0"/>
                </a:lnTo>
                <a:lnTo>
                  <a:pt x="4578239" y="0"/>
                </a:lnTo>
                <a:lnTo>
                  <a:pt x="5307235" y="0"/>
                </a:lnTo>
                <a:lnTo>
                  <a:pt x="6635204" y="0"/>
                </a:lnTo>
                <a:lnTo>
                  <a:pt x="7395792" y="0"/>
                </a:lnTo>
                <a:lnTo>
                  <a:pt x="9803327" y="0"/>
                </a:lnTo>
                <a:lnTo>
                  <a:pt x="9803328" y="0"/>
                </a:lnTo>
                <a:lnTo>
                  <a:pt x="11860293" y="0"/>
                </a:lnTo>
                <a:cubicBezTo>
                  <a:pt x="11882145" y="0"/>
                  <a:pt x="11903011" y="8711"/>
                  <a:pt x="11918453" y="23996"/>
                </a:cubicBezTo>
                <a:lnTo>
                  <a:pt x="12168013" y="273638"/>
                </a:lnTo>
                <a:cubicBezTo>
                  <a:pt x="12183456" y="289088"/>
                  <a:pt x="12191999" y="309960"/>
                  <a:pt x="12191999" y="331817"/>
                </a:cubicBezTo>
                <a:lnTo>
                  <a:pt x="12191999" y="1128113"/>
                </a:lnTo>
                <a:lnTo>
                  <a:pt x="12191999" y="3552270"/>
                </a:lnTo>
                <a:lnTo>
                  <a:pt x="0" y="3552270"/>
                </a:lnTo>
                <a:lnTo>
                  <a:pt x="0" y="82169"/>
                </a:lnTo>
                <a:lnTo>
                  <a:pt x="6458" y="50198"/>
                </a:lnTo>
                <a:cubicBezTo>
                  <a:pt x="18934" y="20708"/>
                  <a:pt x="48137" y="0"/>
                  <a:pt x="82145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wrap="square" lIns="180000" tIns="432000" rIns="144000" bIns="0" rtlCol="0" anchor="t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Clr>
                <a:srgbClr val="3D4955"/>
              </a:buClr>
              <a:buSzPct val="125000"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010102"/>
              </a:solidFill>
              <a:effectLst/>
              <a:uLnTx/>
              <a:uFillTx/>
              <a:latin typeface="Rubik Bold" panose="020B0604020202020204" charset="-79"/>
              <a:ea typeface="+mn-ea"/>
              <a:cs typeface="Rubik Bold" panose="020B0604020202020204" charset="-79"/>
            </a:endParaRPr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DB90A674-3D1F-BC26-F3F2-EBB22818D9DC}"/>
              </a:ext>
            </a:extLst>
          </p:cNvPr>
          <p:cNvSpPr/>
          <p:nvPr userDrawn="1"/>
        </p:nvSpPr>
        <p:spPr>
          <a:xfrm>
            <a:off x="368300" y="1987950"/>
            <a:ext cx="5637213" cy="4267351"/>
          </a:xfrm>
          <a:custGeom>
            <a:avLst/>
            <a:gdLst>
              <a:gd name="connsiteX0" fmla="*/ 63478 w 5637213"/>
              <a:gd name="connsiteY0" fmla="*/ 0 h 4267351"/>
              <a:gd name="connsiteX1" fmla="*/ 1923879 w 5637213"/>
              <a:gd name="connsiteY1" fmla="*/ 0 h 4267351"/>
              <a:gd name="connsiteX2" fmla="*/ 1923881 w 5637213"/>
              <a:gd name="connsiteY2" fmla="*/ 1 h 4267351"/>
              <a:gd name="connsiteX3" fmla="*/ 3520487 w 5637213"/>
              <a:gd name="connsiteY3" fmla="*/ 1 h 4267351"/>
              <a:gd name="connsiteX4" fmla="*/ 3520489 w 5637213"/>
              <a:gd name="connsiteY4" fmla="*/ 0 h 4267351"/>
              <a:gd name="connsiteX5" fmla="*/ 5380890 w 5637213"/>
              <a:gd name="connsiteY5" fmla="*/ 0 h 4267351"/>
              <a:gd name="connsiteX6" fmla="*/ 5425833 w 5637213"/>
              <a:gd name="connsiteY6" fmla="*/ 18542 h 4267351"/>
              <a:gd name="connsiteX7" fmla="*/ 5618678 w 5637213"/>
              <a:gd name="connsiteY7" fmla="*/ 211451 h 4267351"/>
              <a:gd name="connsiteX8" fmla="*/ 5637213 w 5637213"/>
              <a:gd name="connsiteY8" fmla="*/ 256409 h 4267351"/>
              <a:gd name="connsiteX9" fmla="*/ 5637213 w 5637213"/>
              <a:gd name="connsiteY9" fmla="*/ 322647 h 4267351"/>
              <a:gd name="connsiteX10" fmla="*/ 5637213 w 5637213"/>
              <a:gd name="connsiteY10" fmla="*/ 524151 h 4267351"/>
              <a:gd name="connsiteX11" fmla="*/ 5637213 w 5637213"/>
              <a:gd name="connsiteY11" fmla="*/ 590389 h 4267351"/>
              <a:gd name="connsiteX12" fmla="*/ 5637213 w 5637213"/>
              <a:gd name="connsiteY12" fmla="*/ 665401 h 4267351"/>
              <a:gd name="connsiteX13" fmla="*/ 5637213 w 5637213"/>
              <a:gd name="connsiteY13" fmla="*/ 933143 h 4267351"/>
              <a:gd name="connsiteX14" fmla="*/ 5637213 w 5637213"/>
              <a:gd name="connsiteY14" fmla="*/ 3527118 h 4267351"/>
              <a:gd name="connsiteX15" fmla="*/ 5637213 w 5637213"/>
              <a:gd name="connsiteY15" fmla="*/ 3794860 h 4267351"/>
              <a:gd name="connsiteX16" fmla="*/ 5637213 w 5637213"/>
              <a:gd name="connsiteY16" fmla="*/ 3869872 h 4267351"/>
              <a:gd name="connsiteX17" fmla="*/ 5637213 w 5637213"/>
              <a:gd name="connsiteY17" fmla="*/ 3936110 h 4267351"/>
              <a:gd name="connsiteX18" fmla="*/ 5637213 w 5637213"/>
              <a:gd name="connsiteY18" fmla="*/ 4137614 h 4267351"/>
              <a:gd name="connsiteX19" fmla="*/ 5637213 w 5637213"/>
              <a:gd name="connsiteY19" fmla="*/ 4203852 h 4267351"/>
              <a:gd name="connsiteX20" fmla="*/ 5573736 w 5637213"/>
              <a:gd name="connsiteY20" fmla="*/ 4267351 h 4267351"/>
              <a:gd name="connsiteX21" fmla="*/ 3845231 w 5637213"/>
              <a:gd name="connsiteY21" fmla="*/ 4267351 h 4267351"/>
              <a:gd name="connsiteX22" fmla="*/ 3520489 w 5637213"/>
              <a:gd name="connsiteY22" fmla="*/ 4267351 h 4267351"/>
              <a:gd name="connsiteX23" fmla="*/ 2116725 w 5637213"/>
              <a:gd name="connsiteY23" fmla="*/ 4267351 h 4267351"/>
              <a:gd name="connsiteX24" fmla="*/ 1791984 w 5637213"/>
              <a:gd name="connsiteY24" fmla="*/ 4267351 h 4267351"/>
              <a:gd name="connsiteX25" fmla="*/ 63478 w 5637213"/>
              <a:gd name="connsiteY25" fmla="*/ 4267351 h 4267351"/>
              <a:gd name="connsiteX26" fmla="*/ 0 w 5637213"/>
              <a:gd name="connsiteY26" fmla="*/ 4203852 h 4267351"/>
              <a:gd name="connsiteX27" fmla="*/ 0 w 5637213"/>
              <a:gd name="connsiteY27" fmla="*/ 4137615 h 4267351"/>
              <a:gd name="connsiteX28" fmla="*/ 0 w 5637213"/>
              <a:gd name="connsiteY28" fmla="*/ 4137614 h 4267351"/>
              <a:gd name="connsiteX29" fmla="*/ 0 w 5637213"/>
              <a:gd name="connsiteY29" fmla="*/ 3936110 h 4267351"/>
              <a:gd name="connsiteX30" fmla="*/ 0 w 5637213"/>
              <a:gd name="connsiteY30" fmla="*/ 3869873 h 4267351"/>
              <a:gd name="connsiteX31" fmla="*/ 0 w 5637213"/>
              <a:gd name="connsiteY31" fmla="*/ 3869872 h 4267351"/>
              <a:gd name="connsiteX32" fmla="*/ 0 w 5637213"/>
              <a:gd name="connsiteY32" fmla="*/ 3794861 h 4267351"/>
              <a:gd name="connsiteX33" fmla="*/ 0 w 5637213"/>
              <a:gd name="connsiteY33" fmla="*/ 3794860 h 4267351"/>
              <a:gd name="connsiteX34" fmla="*/ 0 w 5637213"/>
              <a:gd name="connsiteY34" fmla="*/ 3527119 h 4267351"/>
              <a:gd name="connsiteX35" fmla="*/ 0 w 5637213"/>
              <a:gd name="connsiteY35" fmla="*/ 3527118 h 4267351"/>
              <a:gd name="connsiteX36" fmla="*/ 0 w 5637213"/>
              <a:gd name="connsiteY36" fmla="*/ 331241 h 4267351"/>
              <a:gd name="connsiteX37" fmla="*/ 0 w 5637213"/>
              <a:gd name="connsiteY37" fmla="*/ 63499 h 4267351"/>
              <a:gd name="connsiteX38" fmla="*/ 63478 w 5637213"/>
              <a:gd name="connsiteY38" fmla="*/ 0 h 4267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</a:cxnLst>
            <a:rect l="l" t="t" r="r" b="b"/>
            <a:pathLst>
              <a:path w="5637213" h="4267351">
                <a:moveTo>
                  <a:pt x="63478" y="0"/>
                </a:moveTo>
                <a:lnTo>
                  <a:pt x="1923879" y="0"/>
                </a:lnTo>
                <a:lnTo>
                  <a:pt x="1923881" y="1"/>
                </a:lnTo>
                <a:lnTo>
                  <a:pt x="3520487" y="1"/>
                </a:lnTo>
                <a:lnTo>
                  <a:pt x="3520489" y="0"/>
                </a:lnTo>
                <a:lnTo>
                  <a:pt x="5380890" y="0"/>
                </a:lnTo>
                <a:cubicBezTo>
                  <a:pt x="5397776" y="0"/>
                  <a:pt x="5413900" y="6731"/>
                  <a:pt x="5425833" y="18542"/>
                </a:cubicBezTo>
                <a:lnTo>
                  <a:pt x="5618678" y="211451"/>
                </a:lnTo>
                <a:cubicBezTo>
                  <a:pt x="5630611" y="223389"/>
                  <a:pt x="5637213" y="239518"/>
                  <a:pt x="5637213" y="256409"/>
                </a:cubicBezTo>
                <a:lnTo>
                  <a:pt x="5637213" y="322647"/>
                </a:lnTo>
                <a:lnTo>
                  <a:pt x="5637213" y="524151"/>
                </a:lnTo>
                <a:lnTo>
                  <a:pt x="5637213" y="590389"/>
                </a:lnTo>
                <a:lnTo>
                  <a:pt x="5637213" y="665401"/>
                </a:lnTo>
                <a:lnTo>
                  <a:pt x="5637213" y="933143"/>
                </a:lnTo>
                <a:lnTo>
                  <a:pt x="5637213" y="3527118"/>
                </a:lnTo>
                <a:lnTo>
                  <a:pt x="5637213" y="3794860"/>
                </a:lnTo>
                <a:lnTo>
                  <a:pt x="5637213" y="3869872"/>
                </a:lnTo>
                <a:lnTo>
                  <a:pt x="5637213" y="3936110"/>
                </a:lnTo>
                <a:lnTo>
                  <a:pt x="5637213" y="4137614"/>
                </a:lnTo>
                <a:lnTo>
                  <a:pt x="5637213" y="4203852"/>
                </a:lnTo>
                <a:cubicBezTo>
                  <a:pt x="5637213" y="4238904"/>
                  <a:pt x="5608775" y="4267351"/>
                  <a:pt x="5573736" y="4267351"/>
                </a:cubicBezTo>
                <a:lnTo>
                  <a:pt x="3845231" y="4267351"/>
                </a:lnTo>
                <a:lnTo>
                  <a:pt x="3520489" y="4267351"/>
                </a:lnTo>
                <a:lnTo>
                  <a:pt x="2116725" y="4267351"/>
                </a:lnTo>
                <a:lnTo>
                  <a:pt x="1791984" y="4267351"/>
                </a:lnTo>
                <a:lnTo>
                  <a:pt x="63478" y="4267351"/>
                </a:lnTo>
                <a:cubicBezTo>
                  <a:pt x="28438" y="4267351"/>
                  <a:pt x="0" y="4238904"/>
                  <a:pt x="0" y="4203852"/>
                </a:cubicBezTo>
                <a:lnTo>
                  <a:pt x="0" y="4137615"/>
                </a:lnTo>
                <a:lnTo>
                  <a:pt x="0" y="4137614"/>
                </a:lnTo>
                <a:lnTo>
                  <a:pt x="0" y="3936110"/>
                </a:lnTo>
                <a:lnTo>
                  <a:pt x="0" y="3869873"/>
                </a:lnTo>
                <a:lnTo>
                  <a:pt x="0" y="3869872"/>
                </a:lnTo>
                <a:lnTo>
                  <a:pt x="0" y="3794861"/>
                </a:lnTo>
                <a:lnTo>
                  <a:pt x="0" y="3794860"/>
                </a:lnTo>
                <a:lnTo>
                  <a:pt x="0" y="3527119"/>
                </a:lnTo>
                <a:lnTo>
                  <a:pt x="0" y="3527118"/>
                </a:lnTo>
                <a:lnTo>
                  <a:pt x="0" y="331241"/>
                </a:lnTo>
                <a:lnTo>
                  <a:pt x="0" y="63499"/>
                </a:lnTo>
                <a:cubicBezTo>
                  <a:pt x="0" y="28448"/>
                  <a:pt x="28438" y="0"/>
                  <a:pt x="63478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wrap="square" lIns="180000" tIns="432000" rIns="144000" bIns="0" rtlCol="0" anchor="t">
            <a:noAutofit/>
          </a:bodyPr>
          <a:lstStyle/>
          <a:p>
            <a:pPr>
              <a:lnSpc>
                <a:spcPct val="110000"/>
              </a:lnSpc>
              <a:spcAft>
                <a:spcPts val="1200"/>
              </a:spcAft>
              <a:buClr>
                <a:srgbClr val="3D4955"/>
              </a:buClr>
              <a:buSzPct val="125000"/>
            </a:pPr>
            <a:endParaRPr lang="en-US" sz="1400" dirty="0">
              <a:latin typeface="Rubik Bold" panose="020B0604020202020204" charset="-79"/>
              <a:cs typeface="Rubik Bold" panose="020B0604020202020204" charset="-79"/>
            </a:endParaRPr>
          </a:p>
        </p:txBody>
      </p:sp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26ACA62D-22FF-2B40-097B-00CF30B6AB67}"/>
              </a:ext>
            </a:extLst>
          </p:cNvPr>
          <p:cNvSpPr/>
          <p:nvPr userDrawn="1"/>
        </p:nvSpPr>
        <p:spPr>
          <a:xfrm>
            <a:off x="6202428" y="1987950"/>
            <a:ext cx="5637213" cy="4267351"/>
          </a:xfrm>
          <a:custGeom>
            <a:avLst/>
            <a:gdLst>
              <a:gd name="connsiteX0" fmla="*/ 63478 w 5637213"/>
              <a:gd name="connsiteY0" fmla="*/ 0 h 4267351"/>
              <a:gd name="connsiteX1" fmla="*/ 1923879 w 5637213"/>
              <a:gd name="connsiteY1" fmla="*/ 0 h 4267351"/>
              <a:gd name="connsiteX2" fmla="*/ 1923881 w 5637213"/>
              <a:gd name="connsiteY2" fmla="*/ 1 h 4267351"/>
              <a:gd name="connsiteX3" fmla="*/ 3520487 w 5637213"/>
              <a:gd name="connsiteY3" fmla="*/ 1 h 4267351"/>
              <a:gd name="connsiteX4" fmla="*/ 3520489 w 5637213"/>
              <a:gd name="connsiteY4" fmla="*/ 0 h 4267351"/>
              <a:gd name="connsiteX5" fmla="*/ 5380890 w 5637213"/>
              <a:gd name="connsiteY5" fmla="*/ 0 h 4267351"/>
              <a:gd name="connsiteX6" fmla="*/ 5425833 w 5637213"/>
              <a:gd name="connsiteY6" fmla="*/ 18542 h 4267351"/>
              <a:gd name="connsiteX7" fmla="*/ 5618678 w 5637213"/>
              <a:gd name="connsiteY7" fmla="*/ 211451 h 4267351"/>
              <a:gd name="connsiteX8" fmla="*/ 5637213 w 5637213"/>
              <a:gd name="connsiteY8" fmla="*/ 256409 h 4267351"/>
              <a:gd name="connsiteX9" fmla="*/ 5637213 w 5637213"/>
              <a:gd name="connsiteY9" fmla="*/ 322647 h 4267351"/>
              <a:gd name="connsiteX10" fmla="*/ 5637213 w 5637213"/>
              <a:gd name="connsiteY10" fmla="*/ 524151 h 4267351"/>
              <a:gd name="connsiteX11" fmla="*/ 5637213 w 5637213"/>
              <a:gd name="connsiteY11" fmla="*/ 590389 h 4267351"/>
              <a:gd name="connsiteX12" fmla="*/ 5637213 w 5637213"/>
              <a:gd name="connsiteY12" fmla="*/ 665401 h 4267351"/>
              <a:gd name="connsiteX13" fmla="*/ 5637213 w 5637213"/>
              <a:gd name="connsiteY13" fmla="*/ 933143 h 4267351"/>
              <a:gd name="connsiteX14" fmla="*/ 5637213 w 5637213"/>
              <a:gd name="connsiteY14" fmla="*/ 3527118 h 4267351"/>
              <a:gd name="connsiteX15" fmla="*/ 5637213 w 5637213"/>
              <a:gd name="connsiteY15" fmla="*/ 3794860 h 4267351"/>
              <a:gd name="connsiteX16" fmla="*/ 5637213 w 5637213"/>
              <a:gd name="connsiteY16" fmla="*/ 3869872 h 4267351"/>
              <a:gd name="connsiteX17" fmla="*/ 5637213 w 5637213"/>
              <a:gd name="connsiteY17" fmla="*/ 3936110 h 4267351"/>
              <a:gd name="connsiteX18" fmla="*/ 5637213 w 5637213"/>
              <a:gd name="connsiteY18" fmla="*/ 4137614 h 4267351"/>
              <a:gd name="connsiteX19" fmla="*/ 5637213 w 5637213"/>
              <a:gd name="connsiteY19" fmla="*/ 4203852 h 4267351"/>
              <a:gd name="connsiteX20" fmla="*/ 5573736 w 5637213"/>
              <a:gd name="connsiteY20" fmla="*/ 4267351 h 4267351"/>
              <a:gd name="connsiteX21" fmla="*/ 3845231 w 5637213"/>
              <a:gd name="connsiteY21" fmla="*/ 4267351 h 4267351"/>
              <a:gd name="connsiteX22" fmla="*/ 3520489 w 5637213"/>
              <a:gd name="connsiteY22" fmla="*/ 4267351 h 4267351"/>
              <a:gd name="connsiteX23" fmla="*/ 2116725 w 5637213"/>
              <a:gd name="connsiteY23" fmla="*/ 4267351 h 4267351"/>
              <a:gd name="connsiteX24" fmla="*/ 1791984 w 5637213"/>
              <a:gd name="connsiteY24" fmla="*/ 4267351 h 4267351"/>
              <a:gd name="connsiteX25" fmla="*/ 63478 w 5637213"/>
              <a:gd name="connsiteY25" fmla="*/ 4267351 h 4267351"/>
              <a:gd name="connsiteX26" fmla="*/ 0 w 5637213"/>
              <a:gd name="connsiteY26" fmla="*/ 4203852 h 4267351"/>
              <a:gd name="connsiteX27" fmla="*/ 0 w 5637213"/>
              <a:gd name="connsiteY27" fmla="*/ 4137615 h 4267351"/>
              <a:gd name="connsiteX28" fmla="*/ 0 w 5637213"/>
              <a:gd name="connsiteY28" fmla="*/ 4137614 h 4267351"/>
              <a:gd name="connsiteX29" fmla="*/ 0 w 5637213"/>
              <a:gd name="connsiteY29" fmla="*/ 3936110 h 4267351"/>
              <a:gd name="connsiteX30" fmla="*/ 0 w 5637213"/>
              <a:gd name="connsiteY30" fmla="*/ 3869873 h 4267351"/>
              <a:gd name="connsiteX31" fmla="*/ 0 w 5637213"/>
              <a:gd name="connsiteY31" fmla="*/ 3869872 h 4267351"/>
              <a:gd name="connsiteX32" fmla="*/ 0 w 5637213"/>
              <a:gd name="connsiteY32" fmla="*/ 3794861 h 4267351"/>
              <a:gd name="connsiteX33" fmla="*/ 0 w 5637213"/>
              <a:gd name="connsiteY33" fmla="*/ 3794860 h 4267351"/>
              <a:gd name="connsiteX34" fmla="*/ 0 w 5637213"/>
              <a:gd name="connsiteY34" fmla="*/ 3527119 h 4267351"/>
              <a:gd name="connsiteX35" fmla="*/ 0 w 5637213"/>
              <a:gd name="connsiteY35" fmla="*/ 3527118 h 4267351"/>
              <a:gd name="connsiteX36" fmla="*/ 0 w 5637213"/>
              <a:gd name="connsiteY36" fmla="*/ 331241 h 4267351"/>
              <a:gd name="connsiteX37" fmla="*/ 0 w 5637213"/>
              <a:gd name="connsiteY37" fmla="*/ 63499 h 4267351"/>
              <a:gd name="connsiteX38" fmla="*/ 63478 w 5637213"/>
              <a:gd name="connsiteY38" fmla="*/ 0 h 4267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</a:cxnLst>
            <a:rect l="l" t="t" r="r" b="b"/>
            <a:pathLst>
              <a:path w="5637213" h="4267351">
                <a:moveTo>
                  <a:pt x="63478" y="0"/>
                </a:moveTo>
                <a:lnTo>
                  <a:pt x="1923879" y="0"/>
                </a:lnTo>
                <a:lnTo>
                  <a:pt x="1923881" y="1"/>
                </a:lnTo>
                <a:lnTo>
                  <a:pt x="3520487" y="1"/>
                </a:lnTo>
                <a:lnTo>
                  <a:pt x="3520489" y="0"/>
                </a:lnTo>
                <a:lnTo>
                  <a:pt x="5380890" y="0"/>
                </a:lnTo>
                <a:cubicBezTo>
                  <a:pt x="5397776" y="0"/>
                  <a:pt x="5413900" y="6731"/>
                  <a:pt x="5425833" y="18542"/>
                </a:cubicBezTo>
                <a:lnTo>
                  <a:pt x="5618678" y="211451"/>
                </a:lnTo>
                <a:cubicBezTo>
                  <a:pt x="5630611" y="223389"/>
                  <a:pt x="5637213" y="239518"/>
                  <a:pt x="5637213" y="256409"/>
                </a:cubicBezTo>
                <a:lnTo>
                  <a:pt x="5637213" y="322647"/>
                </a:lnTo>
                <a:lnTo>
                  <a:pt x="5637213" y="524151"/>
                </a:lnTo>
                <a:lnTo>
                  <a:pt x="5637213" y="590389"/>
                </a:lnTo>
                <a:lnTo>
                  <a:pt x="5637213" y="665401"/>
                </a:lnTo>
                <a:lnTo>
                  <a:pt x="5637213" y="933143"/>
                </a:lnTo>
                <a:lnTo>
                  <a:pt x="5637213" y="3527118"/>
                </a:lnTo>
                <a:lnTo>
                  <a:pt x="5637213" y="3794860"/>
                </a:lnTo>
                <a:lnTo>
                  <a:pt x="5637213" y="3869872"/>
                </a:lnTo>
                <a:lnTo>
                  <a:pt x="5637213" y="3936110"/>
                </a:lnTo>
                <a:lnTo>
                  <a:pt x="5637213" y="4137614"/>
                </a:lnTo>
                <a:lnTo>
                  <a:pt x="5637213" y="4203852"/>
                </a:lnTo>
                <a:cubicBezTo>
                  <a:pt x="5637213" y="4238904"/>
                  <a:pt x="5608775" y="4267351"/>
                  <a:pt x="5573736" y="4267351"/>
                </a:cubicBezTo>
                <a:lnTo>
                  <a:pt x="3845231" y="4267351"/>
                </a:lnTo>
                <a:lnTo>
                  <a:pt x="3520489" y="4267351"/>
                </a:lnTo>
                <a:lnTo>
                  <a:pt x="2116725" y="4267351"/>
                </a:lnTo>
                <a:lnTo>
                  <a:pt x="1791984" y="4267351"/>
                </a:lnTo>
                <a:lnTo>
                  <a:pt x="63478" y="4267351"/>
                </a:lnTo>
                <a:cubicBezTo>
                  <a:pt x="28438" y="4267351"/>
                  <a:pt x="0" y="4238904"/>
                  <a:pt x="0" y="4203852"/>
                </a:cubicBezTo>
                <a:lnTo>
                  <a:pt x="0" y="4137615"/>
                </a:lnTo>
                <a:lnTo>
                  <a:pt x="0" y="4137614"/>
                </a:lnTo>
                <a:lnTo>
                  <a:pt x="0" y="3936110"/>
                </a:lnTo>
                <a:lnTo>
                  <a:pt x="0" y="3869873"/>
                </a:lnTo>
                <a:lnTo>
                  <a:pt x="0" y="3869872"/>
                </a:lnTo>
                <a:lnTo>
                  <a:pt x="0" y="3794861"/>
                </a:lnTo>
                <a:lnTo>
                  <a:pt x="0" y="3794860"/>
                </a:lnTo>
                <a:lnTo>
                  <a:pt x="0" y="3527119"/>
                </a:lnTo>
                <a:lnTo>
                  <a:pt x="0" y="3527118"/>
                </a:lnTo>
                <a:lnTo>
                  <a:pt x="0" y="331241"/>
                </a:lnTo>
                <a:lnTo>
                  <a:pt x="0" y="63499"/>
                </a:lnTo>
                <a:cubicBezTo>
                  <a:pt x="0" y="28448"/>
                  <a:pt x="28438" y="0"/>
                  <a:pt x="63478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wrap="square" lIns="180000" tIns="432000" rIns="144000" bIns="0" rtlCol="0" anchor="t">
            <a:noAutofit/>
          </a:bodyPr>
          <a:lstStyle/>
          <a:p>
            <a:pPr>
              <a:lnSpc>
                <a:spcPct val="110000"/>
              </a:lnSpc>
              <a:spcAft>
                <a:spcPts val="1200"/>
              </a:spcAft>
              <a:buClr>
                <a:srgbClr val="3D4955"/>
              </a:buClr>
              <a:buSzPct val="125000"/>
            </a:pPr>
            <a:endParaRPr lang="en-US" sz="1400" dirty="0">
              <a:latin typeface="Rubik Bold" panose="020B0604020202020204" charset="-79"/>
              <a:cs typeface="Rubik Bold" panose="020B0604020202020204" charset="-79"/>
            </a:endParaRPr>
          </a:p>
        </p:txBody>
      </p:sp>
      <p:sp>
        <p:nvSpPr>
          <p:cNvPr id="63" name="Content Placeholder 8">
            <a:extLst>
              <a:ext uri="{FF2B5EF4-FFF2-40B4-BE49-F238E27FC236}">
                <a16:creationId xmlns:a16="http://schemas.microsoft.com/office/drawing/2014/main" id="{51A15CBC-8537-D896-4328-7935C7AED095}"/>
              </a:ext>
            </a:extLst>
          </p:cNvPr>
          <p:cNvSpPr>
            <a:spLocks noGrp="1"/>
          </p:cNvSpPr>
          <p:nvPr>
            <p:ph sz="quarter" idx="37"/>
          </p:nvPr>
        </p:nvSpPr>
        <p:spPr>
          <a:xfrm>
            <a:off x="6368974" y="2283788"/>
            <a:ext cx="5359550" cy="3863011"/>
          </a:xfrm>
        </p:spPr>
        <p:txBody>
          <a:bodyPr/>
          <a:lstStyle>
            <a:lvl1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  <a:ea typeface="Rubik" panose="020B0604020202020204" charset="-79"/>
                <a:cs typeface="Rubik" panose="020B0604020202020204" charset="-79"/>
              </a:defRPr>
            </a:lvl1pPr>
            <a:lvl2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  <a:ea typeface="Rubik" panose="020B0604020202020204" charset="-79"/>
                <a:cs typeface="Rubik" panose="020B0604020202020204" charset="-79"/>
              </a:defRPr>
            </a:lvl2pPr>
            <a:lvl3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  <a:ea typeface="Rubik" panose="020B0604020202020204" charset="-79"/>
                <a:cs typeface="Rubik" panose="020B0604020202020204" charset="-79"/>
              </a:defRPr>
            </a:lvl3pPr>
            <a:lvl4pPr marL="0" indent="0">
              <a:lnSpc>
                <a:spcPct val="100000"/>
              </a:lnSpc>
              <a:spcAft>
                <a:spcPts val="0"/>
              </a:spcAft>
              <a:buNone/>
              <a:defRPr sz="100" b="0" i="0" cap="none" baseline="0">
                <a:noFill/>
                <a:latin typeface="+mj-lt"/>
                <a:ea typeface="Rubik" panose="020B0604020202020204" charset="-79"/>
                <a:cs typeface="Rubik" panose="020B0604020202020204" charset="-79"/>
              </a:defRPr>
            </a:lvl4pPr>
            <a:lvl5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  <a:ea typeface="Rubik" panose="020B0604020202020204" charset="-79"/>
                <a:cs typeface="Rubik" panose="020B0604020202020204" charset="-79"/>
              </a:defRPr>
            </a:lvl5pPr>
            <a:lvl6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  <a:ea typeface="Rubik" panose="020B0604020202020204" charset="-79"/>
                <a:cs typeface="Rubik" panose="020B0604020202020204" charset="-79"/>
              </a:defRPr>
            </a:lvl6pPr>
            <a:lvl7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  <a:ea typeface="Rubik" panose="020B0604020202020204" charset="-79"/>
                <a:cs typeface="Rubik" panose="020B0604020202020204" charset="-79"/>
              </a:defRPr>
            </a:lvl7pPr>
            <a:lvl8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  <a:ea typeface="Rubik" panose="020B0604020202020204" charset="-79"/>
                <a:cs typeface="Rubik" panose="020B0604020202020204" charset="-79"/>
              </a:defRPr>
            </a:lvl8pPr>
            <a:lvl9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  <a:ea typeface="Rubik" panose="020B0604020202020204" charset="-79"/>
                <a:cs typeface="Rubik" panose="020B0604020202020204" charset="-79"/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2" name="Content Placeholder 8">
            <a:extLst>
              <a:ext uri="{FF2B5EF4-FFF2-40B4-BE49-F238E27FC236}">
                <a16:creationId xmlns:a16="http://schemas.microsoft.com/office/drawing/2014/main" id="{F9F7DBBC-28C7-34E3-0FC8-5F4B712BF779}"/>
              </a:ext>
            </a:extLst>
          </p:cNvPr>
          <p:cNvSpPr>
            <a:spLocks noGrp="1"/>
          </p:cNvSpPr>
          <p:nvPr>
            <p:ph sz="quarter" idx="36"/>
          </p:nvPr>
        </p:nvSpPr>
        <p:spPr>
          <a:xfrm>
            <a:off x="368300" y="2283788"/>
            <a:ext cx="5637213" cy="3761406"/>
          </a:xfrm>
        </p:spPr>
        <p:txBody>
          <a:bodyPr/>
          <a:lstStyle>
            <a:lvl1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  <a:ea typeface="Rubik" panose="020B0604020202020204" charset="-79"/>
                <a:cs typeface="Rubik" panose="020B0604020202020204" charset="-79"/>
              </a:defRPr>
            </a:lvl1pPr>
            <a:lvl2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  <a:ea typeface="Rubik" panose="020B0604020202020204" charset="-79"/>
                <a:cs typeface="Rubik" panose="020B0604020202020204" charset="-79"/>
              </a:defRPr>
            </a:lvl2pPr>
            <a:lvl3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  <a:ea typeface="Rubik" panose="020B0604020202020204" charset="-79"/>
                <a:cs typeface="Rubik" panose="020B0604020202020204" charset="-79"/>
              </a:defRPr>
            </a:lvl3pPr>
            <a:lvl4pPr marL="0" indent="0">
              <a:lnSpc>
                <a:spcPct val="100000"/>
              </a:lnSpc>
              <a:spcAft>
                <a:spcPts val="0"/>
              </a:spcAft>
              <a:buNone/>
              <a:defRPr sz="100" b="0" i="0" cap="none" baseline="0">
                <a:noFill/>
                <a:latin typeface="+mj-lt"/>
                <a:ea typeface="Rubik" panose="020B0604020202020204" charset="-79"/>
                <a:cs typeface="Rubik" panose="020B0604020202020204" charset="-79"/>
              </a:defRPr>
            </a:lvl4pPr>
            <a:lvl5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  <a:ea typeface="Rubik" panose="020B0604020202020204" charset="-79"/>
                <a:cs typeface="Rubik" panose="020B0604020202020204" charset="-79"/>
              </a:defRPr>
            </a:lvl5pPr>
            <a:lvl6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  <a:ea typeface="Rubik" panose="020B0604020202020204" charset="-79"/>
                <a:cs typeface="Rubik" panose="020B0604020202020204" charset="-79"/>
              </a:defRPr>
            </a:lvl6pPr>
            <a:lvl7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  <a:ea typeface="Rubik" panose="020B0604020202020204" charset="-79"/>
                <a:cs typeface="Rubik" panose="020B0604020202020204" charset="-79"/>
              </a:defRPr>
            </a:lvl7pPr>
            <a:lvl8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  <a:ea typeface="Rubik" panose="020B0604020202020204" charset="-79"/>
                <a:cs typeface="Rubik" panose="020B0604020202020204" charset="-79"/>
              </a:defRPr>
            </a:lvl8pPr>
            <a:lvl9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  <a:ea typeface="Rubik" panose="020B0604020202020204" charset="-79"/>
                <a:cs typeface="Rubik" panose="020B0604020202020204" charset="-79"/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1" name="Graphic 22">
            <a:extLst>
              <a:ext uri="{FF2B5EF4-FFF2-40B4-BE49-F238E27FC236}">
                <a16:creationId xmlns:a16="http://schemas.microsoft.com/office/drawing/2014/main" id="{7EBE4D0A-ABB4-8600-A119-6346826A41AD}"/>
              </a:ext>
            </a:extLst>
          </p:cNvPr>
          <p:cNvSpPr/>
          <p:nvPr userDrawn="1"/>
        </p:nvSpPr>
        <p:spPr>
          <a:xfrm>
            <a:off x="5986462" y="418025"/>
            <a:ext cx="6205538" cy="701568"/>
          </a:xfrm>
          <a:custGeom>
            <a:avLst/>
            <a:gdLst>
              <a:gd name="connsiteX0" fmla="*/ 0 w 12190679"/>
              <a:gd name="connsiteY0" fmla="*/ 0 h 697763"/>
              <a:gd name="connsiteX1" fmla="*/ 9758504 w 12190679"/>
              <a:gd name="connsiteY1" fmla="*/ 0 h 697763"/>
              <a:gd name="connsiteX2" fmla="*/ 9904562 w 12190679"/>
              <a:gd name="connsiteY2" fmla="*/ 60536 h 697763"/>
              <a:gd name="connsiteX3" fmla="*/ 10481253 w 12190679"/>
              <a:gd name="connsiteY3" fmla="*/ 637227 h 697763"/>
              <a:gd name="connsiteX4" fmla="*/ 10627313 w 12190679"/>
              <a:gd name="connsiteY4" fmla="*/ 697763 h 697763"/>
              <a:gd name="connsiteX5" fmla="*/ 12190680 w 12190679"/>
              <a:gd name="connsiteY5" fmla="*/ 697763 h 697763"/>
              <a:gd name="connsiteX0" fmla="*/ 0 w 12190680"/>
              <a:gd name="connsiteY0" fmla="*/ 3805 h 701568"/>
              <a:gd name="connsiteX1" fmla="*/ 5093193 w 12190680"/>
              <a:gd name="connsiteY1" fmla="*/ 0 h 701568"/>
              <a:gd name="connsiteX2" fmla="*/ 9758504 w 12190680"/>
              <a:gd name="connsiteY2" fmla="*/ 3805 h 701568"/>
              <a:gd name="connsiteX3" fmla="*/ 9904562 w 12190680"/>
              <a:gd name="connsiteY3" fmla="*/ 64341 h 701568"/>
              <a:gd name="connsiteX4" fmla="*/ 10481253 w 12190680"/>
              <a:gd name="connsiteY4" fmla="*/ 641032 h 701568"/>
              <a:gd name="connsiteX5" fmla="*/ 10627313 w 12190680"/>
              <a:gd name="connsiteY5" fmla="*/ 701568 h 701568"/>
              <a:gd name="connsiteX6" fmla="*/ 12190680 w 12190680"/>
              <a:gd name="connsiteY6" fmla="*/ 701568 h 701568"/>
              <a:gd name="connsiteX0" fmla="*/ 0 w 7097487"/>
              <a:gd name="connsiteY0" fmla="*/ 0 h 701568"/>
              <a:gd name="connsiteX1" fmla="*/ 4665311 w 7097487"/>
              <a:gd name="connsiteY1" fmla="*/ 3805 h 701568"/>
              <a:gd name="connsiteX2" fmla="*/ 4811369 w 7097487"/>
              <a:gd name="connsiteY2" fmla="*/ 64341 h 701568"/>
              <a:gd name="connsiteX3" fmla="*/ 5388060 w 7097487"/>
              <a:gd name="connsiteY3" fmla="*/ 641032 h 701568"/>
              <a:gd name="connsiteX4" fmla="*/ 5534120 w 7097487"/>
              <a:gd name="connsiteY4" fmla="*/ 701568 h 701568"/>
              <a:gd name="connsiteX5" fmla="*/ 7097487 w 7097487"/>
              <a:gd name="connsiteY5" fmla="*/ 701568 h 701568"/>
              <a:gd name="connsiteX0" fmla="*/ 0 w 7097487"/>
              <a:gd name="connsiteY0" fmla="*/ 0 h 701568"/>
              <a:gd name="connsiteX1" fmla="*/ 4665311 w 7097487"/>
              <a:gd name="connsiteY1" fmla="*/ 3805 h 701568"/>
              <a:gd name="connsiteX2" fmla="*/ 4811369 w 7097487"/>
              <a:gd name="connsiteY2" fmla="*/ 64341 h 701568"/>
              <a:gd name="connsiteX3" fmla="*/ 5388060 w 7097487"/>
              <a:gd name="connsiteY3" fmla="*/ 641032 h 701568"/>
              <a:gd name="connsiteX4" fmla="*/ 5534120 w 7097487"/>
              <a:gd name="connsiteY4" fmla="*/ 701568 h 701568"/>
              <a:gd name="connsiteX5" fmla="*/ 6205538 w 7097487"/>
              <a:gd name="connsiteY5" fmla="*/ 699575 h 701568"/>
              <a:gd name="connsiteX6" fmla="*/ 7097487 w 7097487"/>
              <a:gd name="connsiteY6" fmla="*/ 701568 h 701568"/>
              <a:gd name="connsiteX0" fmla="*/ 0 w 6205538"/>
              <a:gd name="connsiteY0" fmla="*/ 0 h 701568"/>
              <a:gd name="connsiteX1" fmla="*/ 4665311 w 6205538"/>
              <a:gd name="connsiteY1" fmla="*/ 3805 h 701568"/>
              <a:gd name="connsiteX2" fmla="*/ 4811369 w 6205538"/>
              <a:gd name="connsiteY2" fmla="*/ 64341 h 701568"/>
              <a:gd name="connsiteX3" fmla="*/ 5388060 w 6205538"/>
              <a:gd name="connsiteY3" fmla="*/ 641032 h 701568"/>
              <a:gd name="connsiteX4" fmla="*/ 5534120 w 6205538"/>
              <a:gd name="connsiteY4" fmla="*/ 701568 h 701568"/>
              <a:gd name="connsiteX5" fmla="*/ 6205538 w 6205538"/>
              <a:gd name="connsiteY5" fmla="*/ 699575 h 701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205538" h="701568">
                <a:moveTo>
                  <a:pt x="0" y="0"/>
                </a:moveTo>
                <a:lnTo>
                  <a:pt x="4665311" y="3805"/>
                </a:lnTo>
                <a:cubicBezTo>
                  <a:pt x="4720094" y="3805"/>
                  <a:pt x="4772710" y="25587"/>
                  <a:pt x="4811369" y="64341"/>
                </a:cubicBezTo>
                <a:lnTo>
                  <a:pt x="5388060" y="641032"/>
                </a:lnTo>
                <a:cubicBezTo>
                  <a:pt x="5426816" y="679786"/>
                  <a:pt x="5479336" y="701568"/>
                  <a:pt x="5534120" y="701568"/>
                </a:cubicBezTo>
                <a:lnTo>
                  <a:pt x="6205538" y="699575"/>
                </a:lnTo>
              </a:path>
            </a:pathLst>
          </a:custGeom>
          <a:noFill/>
          <a:ln w="6350" cap="rnd">
            <a:solidFill>
              <a:schemeClr val="tx2">
                <a:alpha val="40000"/>
              </a:schemeClr>
            </a:solidFill>
            <a:prstDash val="solid"/>
            <a:round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10102"/>
              </a:solidFill>
              <a:effectLst/>
              <a:uLnTx/>
              <a:uFillTx/>
              <a:latin typeface="Rubik"/>
              <a:ea typeface="+mn-ea"/>
              <a:cs typeface="+mn-cs"/>
            </a:endParaRPr>
          </a:p>
        </p:txBody>
      </p: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BAAA7799-BB81-F7D7-C6CE-CE07401CC285}"/>
              </a:ext>
            </a:extLst>
          </p:cNvPr>
          <p:cNvCxnSpPr>
            <a:cxnSpLocks/>
            <a:stCxn id="41" idx="0"/>
          </p:cNvCxnSpPr>
          <p:nvPr userDrawn="1"/>
        </p:nvCxnSpPr>
        <p:spPr>
          <a:xfrm flipH="1">
            <a:off x="0" y="418025"/>
            <a:ext cx="5986462" cy="0"/>
          </a:xfrm>
          <a:prstGeom prst="line">
            <a:avLst/>
          </a:prstGeom>
          <a:ln cap="rnd">
            <a:solidFill>
              <a:schemeClr val="tx1">
                <a:alpha val="35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3" name="Graphic 42">
            <a:extLst>
              <a:ext uri="{FF2B5EF4-FFF2-40B4-BE49-F238E27FC236}">
                <a16:creationId xmlns:a16="http://schemas.microsoft.com/office/drawing/2014/main" id="{6CD17033-33C2-2F72-AE4B-41EF728F4119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l="12577" b="14185"/>
          <a:stretch/>
        </p:blipFill>
        <p:spPr>
          <a:xfrm flipH="1">
            <a:off x="11728524" y="6328776"/>
            <a:ext cx="463476" cy="529224"/>
          </a:xfrm>
          <a:prstGeom prst="rect">
            <a:avLst/>
          </a:prstGeom>
        </p:spPr>
      </p:pic>
      <p:pic>
        <p:nvPicPr>
          <p:cNvPr id="44" name="Graphic 43">
            <a:extLst>
              <a:ext uri="{FF2B5EF4-FFF2-40B4-BE49-F238E27FC236}">
                <a16:creationId xmlns:a16="http://schemas.microsoft.com/office/drawing/2014/main" id="{40F4719D-9317-A3EF-0345-8E1914D35451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361" b="22084"/>
          <a:stretch/>
        </p:blipFill>
        <p:spPr>
          <a:xfrm>
            <a:off x="0" y="6311178"/>
            <a:ext cx="1734226" cy="546822"/>
          </a:xfrm>
          <a:prstGeom prst="rect">
            <a:avLst/>
          </a:prstGeom>
        </p:spPr>
      </p:pic>
      <p:sp>
        <p:nvSpPr>
          <p:cNvPr id="45" name="Espace réservé du pied de page 4">
            <a:extLst>
              <a:ext uri="{FF2B5EF4-FFF2-40B4-BE49-F238E27FC236}">
                <a16:creationId xmlns:a16="http://schemas.microsoft.com/office/drawing/2014/main" id="{19A95EF3-690C-1A1D-A916-961240DA1FE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80386" y="6632737"/>
            <a:ext cx="1307465" cy="99643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lnSpc>
                <a:spcPct val="90000"/>
              </a:lnSpc>
              <a:defRPr lang="en-US" sz="700" kern="1200" cap="all" baseline="0">
                <a:solidFill>
                  <a:schemeClr val="bg1"/>
                </a:solidFill>
                <a:latin typeface="+mj-lt"/>
                <a:ea typeface="+mn-ea"/>
                <a:cs typeface="Rubik" panose="020B0604020202020204" charset="-79"/>
              </a:defRPr>
            </a:lvl1pPr>
          </a:lstStyle>
          <a:p>
            <a:r>
              <a:rPr lang="en-US" dirty="0"/>
              <a:t>CONFIDENTIAL</a:t>
            </a:r>
          </a:p>
        </p:txBody>
      </p:sp>
      <p:sp>
        <p:nvSpPr>
          <p:cNvPr id="46" name="Slide Number Placeholder 4">
            <a:extLst>
              <a:ext uri="{FF2B5EF4-FFF2-40B4-BE49-F238E27FC236}">
                <a16:creationId xmlns:a16="http://schemas.microsoft.com/office/drawing/2014/main" id="{B5EF5FFB-354E-D5F1-7F9E-FE7F1A2733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931651" y="6632737"/>
            <a:ext cx="171448" cy="9964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3DC67AC-589B-465F-8375-83B2CE47653E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51" name="Title 46">
            <a:extLst>
              <a:ext uri="{FF2B5EF4-FFF2-40B4-BE49-F238E27FC236}">
                <a16:creationId xmlns:a16="http://schemas.microsoft.com/office/drawing/2014/main" id="{9FEDB0B0-E0D7-1496-1C8C-949E88EF4D6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38515" y="609045"/>
            <a:ext cx="9114972" cy="396391"/>
          </a:xfrm>
        </p:spPr>
        <p:txBody>
          <a:bodyPr wrap="square" anchor="t">
            <a:spAutoFit/>
          </a:bodyPr>
          <a:lstStyle>
            <a:lvl1pPr algn="ctr">
              <a:defRPr/>
            </a:lvl1pPr>
          </a:lstStyle>
          <a:p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congue</a:t>
            </a:r>
            <a:endParaRPr lang="en-US" dirty="0"/>
          </a:p>
        </p:txBody>
      </p:sp>
      <p:sp>
        <p:nvSpPr>
          <p:cNvPr id="52" name="Text Placeholder 34">
            <a:extLst>
              <a:ext uri="{FF2B5EF4-FFF2-40B4-BE49-F238E27FC236}">
                <a16:creationId xmlns:a16="http://schemas.microsoft.com/office/drawing/2014/main" id="{DD2B924F-C6F9-92A0-F00F-776805FE230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538515" y="1140693"/>
            <a:ext cx="9114972" cy="339837"/>
          </a:xfrm>
        </p:spPr>
        <p:txBody>
          <a:bodyPr>
            <a:noAutofit/>
          </a:bodyPr>
          <a:lstStyle>
            <a:lvl1pPr marL="0" indent="0" algn="ctr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200" kern="1200" cap="none" baseline="0" dirty="0" smtClean="0">
                <a:solidFill>
                  <a:srgbClr val="444D55"/>
                </a:solidFill>
                <a:latin typeface="+mj-lt"/>
                <a:ea typeface="+mn-ea"/>
                <a:cs typeface="Rubik Bold" panose="020B0604020202020204" charset="-79"/>
              </a:defRPr>
            </a:lvl1pPr>
            <a:lvl2pPr marL="0" indent="0" algn="ctr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200" kern="1200" cap="none" baseline="0" dirty="0" smtClean="0">
                <a:solidFill>
                  <a:srgbClr val="444D55"/>
                </a:solidFill>
                <a:latin typeface="+mj-lt"/>
                <a:ea typeface="+mn-ea"/>
                <a:cs typeface="Rubik Bold" panose="020B0604020202020204" charset="-79"/>
              </a:defRPr>
            </a:lvl2pPr>
            <a:lvl3pPr marL="0" indent="0" algn="ctr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200" kern="1200" cap="none" baseline="0" dirty="0" smtClean="0">
                <a:solidFill>
                  <a:srgbClr val="444D55"/>
                </a:solidFill>
                <a:latin typeface="+mj-lt"/>
                <a:ea typeface="+mn-ea"/>
                <a:cs typeface="Rubik Bold" panose="020B0604020202020204" charset="-79"/>
              </a:defRPr>
            </a:lvl3pPr>
            <a:lvl4pPr marL="0" indent="0" algn="ctr">
              <a:lnSpc>
                <a:spcPct val="92000"/>
              </a:lnSpc>
              <a:spcAft>
                <a:spcPts val="0"/>
              </a:spcAft>
              <a:buNone/>
              <a:defRPr lang="en-US" sz="1200" kern="1200" cap="none" baseline="0" dirty="0" smtClean="0">
                <a:solidFill>
                  <a:srgbClr val="444D55"/>
                </a:solidFill>
                <a:latin typeface="+mj-lt"/>
                <a:ea typeface="+mn-ea"/>
                <a:cs typeface="Rubik Bold" panose="020B0604020202020204" charset="-79"/>
              </a:defRPr>
            </a:lvl4pPr>
            <a:lvl5pPr marL="0" indent="0" algn="ctr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200" kern="1200" cap="none" baseline="0" dirty="0" smtClean="0">
                <a:solidFill>
                  <a:srgbClr val="444D55"/>
                </a:solidFill>
                <a:latin typeface="+mj-lt"/>
                <a:ea typeface="+mn-ea"/>
                <a:cs typeface="Rubik Bold" panose="020B0604020202020204" charset="-79"/>
              </a:defRPr>
            </a:lvl5pPr>
            <a:lvl6pPr marL="0" indent="0" algn="ctr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200" kern="1200" cap="none" baseline="0" dirty="0" smtClean="0">
                <a:solidFill>
                  <a:srgbClr val="444D55"/>
                </a:solidFill>
                <a:latin typeface="+mj-lt"/>
                <a:ea typeface="+mn-ea"/>
                <a:cs typeface="Rubik Bold" panose="020B0604020202020204" charset="-79"/>
              </a:defRPr>
            </a:lvl6pPr>
            <a:lvl7pPr marL="0" indent="0" algn="ctr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200" kern="1200" cap="none" baseline="0" dirty="0" smtClean="0">
                <a:solidFill>
                  <a:srgbClr val="444D55"/>
                </a:solidFill>
                <a:latin typeface="+mj-lt"/>
                <a:ea typeface="+mn-ea"/>
                <a:cs typeface="Rubik Bold" panose="020B0604020202020204" charset="-79"/>
              </a:defRPr>
            </a:lvl7pPr>
            <a:lvl8pPr marL="0" indent="0" algn="ctr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200" kern="1200" cap="none" baseline="0" dirty="0" smtClean="0">
                <a:solidFill>
                  <a:srgbClr val="444D55"/>
                </a:solidFill>
                <a:latin typeface="+mj-lt"/>
                <a:ea typeface="+mn-ea"/>
                <a:cs typeface="Rubik Bold" panose="020B0604020202020204" charset="-79"/>
              </a:defRPr>
            </a:lvl8pPr>
            <a:lvl9pPr marL="0" indent="0" algn="ctr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lang="pt-PT" sz="1200" kern="1200" cap="none" baseline="0" dirty="0">
                <a:solidFill>
                  <a:srgbClr val="444D55"/>
                </a:solidFill>
                <a:latin typeface="+mj-lt"/>
                <a:ea typeface="+mn-ea"/>
                <a:cs typeface="Rubik Bold" panose="020B0604020202020204" charset="-79"/>
              </a:defRPr>
            </a:lvl9pPr>
          </a:lstStyle>
          <a:p>
            <a:pPr lvl="0"/>
            <a:r>
              <a:rPr lang="en-US" dirty="0"/>
              <a:t>Fusce </a:t>
            </a:r>
            <a:r>
              <a:rPr lang="en-US" dirty="0" err="1"/>
              <a:t>posuere</a:t>
            </a:r>
            <a:r>
              <a:rPr lang="en-US" dirty="0"/>
              <a:t>, magna sed pulvinar </a:t>
            </a:r>
            <a:r>
              <a:rPr lang="en-US" dirty="0" err="1"/>
              <a:t>ultricies</a:t>
            </a:r>
            <a:r>
              <a:rPr lang="en-US" dirty="0"/>
              <a:t>, </a:t>
            </a:r>
            <a:r>
              <a:rPr lang="en-US" dirty="0" err="1"/>
              <a:t>purus</a:t>
            </a:r>
            <a:r>
              <a:rPr lang="en-US" dirty="0"/>
              <a:t> </a:t>
            </a:r>
            <a:r>
              <a:rPr lang="en-US" dirty="0" err="1"/>
              <a:t>lectus</a:t>
            </a:r>
            <a:r>
              <a:rPr lang="en-US" dirty="0"/>
              <a:t> </a:t>
            </a:r>
            <a:r>
              <a:rPr lang="en-US" dirty="0" err="1"/>
              <a:t>malesuada</a:t>
            </a:r>
            <a:r>
              <a:rPr lang="en-US" dirty="0"/>
              <a:t> </a:t>
            </a:r>
            <a:r>
              <a:rPr lang="en-US" dirty="0" err="1"/>
              <a:t>lybero</a:t>
            </a:r>
            <a:r>
              <a:rPr lang="en-US" dirty="0"/>
              <a:t>,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magna eros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urna</a:t>
            </a:r>
            <a:r>
              <a:rPr lang="en-US" dirty="0"/>
              <a:t>. Nunc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imperdyet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. Fusce est. </a:t>
            </a:r>
            <a:r>
              <a:rPr lang="en-US" dirty="0" err="1"/>
              <a:t>Vivamus</a:t>
            </a:r>
            <a:r>
              <a:rPr lang="en-US" dirty="0"/>
              <a:t> a </a:t>
            </a:r>
            <a:r>
              <a:rPr lang="en-US" dirty="0" err="1"/>
              <a:t>tellus</a:t>
            </a:r>
            <a:r>
              <a:rPr lang="en-US" dirty="0"/>
              <a:t>.</a:t>
            </a:r>
          </a:p>
        </p:txBody>
      </p:sp>
      <p:sp>
        <p:nvSpPr>
          <p:cNvPr id="59" name="Text Placeholder 34">
            <a:extLst>
              <a:ext uri="{FF2B5EF4-FFF2-40B4-BE49-F238E27FC236}">
                <a16:creationId xmlns:a16="http://schemas.microsoft.com/office/drawing/2014/main" id="{609BA9D1-5744-6259-C7ED-683DD09A7F7B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36575" y="1778223"/>
            <a:ext cx="3016526" cy="359019"/>
          </a:xfrm>
          <a:prstGeom prst="roundRect">
            <a:avLst/>
          </a:prstGeom>
          <a:solidFill>
            <a:schemeClr val="accent1"/>
          </a:solidFill>
        </p:spPr>
        <p:txBody>
          <a:bodyPr wrap="none" lIns="180000" tIns="54000" rIns="180000" bIns="54000">
            <a:sp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400" kern="1200" cap="none" baseline="0" dirty="0" smtClean="0">
                <a:solidFill>
                  <a:schemeClr val="tx1"/>
                </a:solidFill>
                <a:latin typeface="+mj-lt"/>
                <a:ea typeface="+mn-ea"/>
                <a:cs typeface="Rubik" panose="020B0604020202020204" charset="-79"/>
              </a:defRPr>
            </a:lvl1pPr>
            <a:lvl2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400" kern="1200" cap="none" baseline="0" dirty="0" smtClean="0">
                <a:solidFill>
                  <a:schemeClr val="tx1"/>
                </a:solidFill>
                <a:latin typeface="+mj-lt"/>
                <a:ea typeface="+mn-ea"/>
                <a:cs typeface="Rubik" panose="020B0604020202020204" charset="-79"/>
              </a:defRPr>
            </a:lvl2pPr>
            <a:lvl3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400" kern="1200" cap="none" baseline="0" dirty="0" smtClean="0">
                <a:solidFill>
                  <a:schemeClr val="tx1"/>
                </a:solidFill>
                <a:latin typeface="+mj-lt"/>
                <a:ea typeface="+mn-ea"/>
                <a:cs typeface="Rubik" panose="020B0604020202020204" charset="-79"/>
              </a:defRPr>
            </a:lvl3pPr>
            <a:lvl4pPr marL="0" indent="0">
              <a:lnSpc>
                <a:spcPct val="100000"/>
              </a:lnSpc>
              <a:spcAft>
                <a:spcPts val="0"/>
              </a:spcAft>
              <a:buNone/>
              <a:defRPr lang="en-US" sz="1400" kern="1200" cap="none" baseline="0" dirty="0" smtClean="0">
                <a:solidFill>
                  <a:schemeClr val="tx1"/>
                </a:solidFill>
                <a:latin typeface="+mj-lt"/>
                <a:ea typeface="+mn-ea"/>
                <a:cs typeface="Rubik" panose="020B0604020202020204" charset="-79"/>
              </a:defRPr>
            </a:lvl4pPr>
            <a:lvl5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400" kern="1200" cap="none" baseline="0" dirty="0" smtClean="0">
                <a:solidFill>
                  <a:schemeClr val="tx1"/>
                </a:solidFill>
                <a:latin typeface="+mj-lt"/>
                <a:ea typeface="+mn-ea"/>
                <a:cs typeface="Rubik" panose="020B0604020202020204" charset="-79"/>
              </a:defRPr>
            </a:lvl5pPr>
            <a:lvl6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400" kern="1200" cap="none" baseline="0" dirty="0" smtClean="0">
                <a:solidFill>
                  <a:schemeClr val="tx1"/>
                </a:solidFill>
                <a:latin typeface="+mj-lt"/>
                <a:ea typeface="+mn-ea"/>
                <a:cs typeface="Rubik" panose="020B0604020202020204" charset="-79"/>
              </a:defRPr>
            </a:lvl6pPr>
            <a:lvl7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400" i="0" kern="1200" cap="none" baseline="0" dirty="0" smtClean="0">
                <a:solidFill>
                  <a:schemeClr val="tx1"/>
                </a:solidFill>
                <a:latin typeface="+mj-lt"/>
                <a:ea typeface="+mn-ea"/>
                <a:cs typeface="Rubik" panose="020B0604020202020204" charset="-79"/>
              </a:defRPr>
            </a:lvl7pPr>
            <a:lvl8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400" kern="1200" cap="none" baseline="0" dirty="0" smtClean="0">
                <a:solidFill>
                  <a:schemeClr val="tx1"/>
                </a:solidFill>
                <a:latin typeface="+mj-lt"/>
                <a:ea typeface="+mn-ea"/>
                <a:cs typeface="Rubik" panose="020B0604020202020204" charset="-79"/>
              </a:defRPr>
            </a:lvl8pPr>
            <a:lvl9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pt-PT" sz="1400" kern="1200" cap="none" baseline="0" dirty="0">
                <a:solidFill>
                  <a:schemeClr val="tx1"/>
                </a:solidFill>
                <a:latin typeface="+mj-lt"/>
                <a:ea typeface="+mn-ea"/>
                <a:cs typeface="Rubik" panose="020B0604020202020204" charset="-79"/>
              </a:defRPr>
            </a:lvl9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</a:t>
            </a:r>
          </a:p>
        </p:txBody>
      </p:sp>
      <p:sp>
        <p:nvSpPr>
          <p:cNvPr id="61" name="Text Placeholder 34">
            <a:extLst>
              <a:ext uri="{FF2B5EF4-FFF2-40B4-BE49-F238E27FC236}">
                <a16:creationId xmlns:a16="http://schemas.microsoft.com/office/drawing/2014/main" id="{BF5DAE3C-43C4-ADD0-F1B8-FF7EDAA12B6D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368975" y="1778223"/>
            <a:ext cx="3016526" cy="359019"/>
          </a:xfrm>
          <a:prstGeom prst="roundRect">
            <a:avLst/>
          </a:prstGeom>
          <a:solidFill>
            <a:schemeClr val="accent1"/>
          </a:solidFill>
        </p:spPr>
        <p:txBody>
          <a:bodyPr wrap="none" lIns="180000" tIns="54000" rIns="180000" bIns="54000">
            <a:sp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400" kern="1200" cap="none" baseline="0" dirty="0" smtClean="0">
                <a:solidFill>
                  <a:schemeClr val="tx1"/>
                </a:solidFill>
                <a:latin typeface="+mj-lt"/>
                <a:ea typeface="+mn-ea"/>
                <a:cs typeface="Rubik" panose="020B0604020202020204" charset="-79"/>
              </a:defRPr>
            </a:lvl1pPr>
            <a:lvl2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400" kern="1200" cap="none" baseline="0" dirty="0" smtClean="0">
                <a:solidFill>
                  <a:schemeClr val="tx1"/>
                </a:solidFill>
                <a:latin typeface="+mj-lt"/>
                <a:ea typeface="+mn-ea"/>
                <a:cs typeface="Rubik" panose="020B0604020202020204" charset="-79"/>
              </a:defRPr>
            </a:lvl2pPr>
            <a:lvl3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400" kern="1200" cap="none" baseline="0" dirty="0" smtClean="0">
                <a:solidFill>
                  <a:schemeClr val="tx1"/>
                </a:solidFill>
                <a:latin typeface="+mj-lt"/>
                <a:ea typeface="+mn-ea"/>
                <a:cs typeface="Rubik" panose="020B0604020202020204" charset="-79"/>
              </a:defRPr>
            </a:lvl3pPr>
            <a:lvl4pPr marL="0" indent="0">
              <a:lnSpc>
                <a:spcPct val="100000"/>
              </a:lnSpc>
              <a:spcAft>
                <a:spcPts val="0"/>
              </a:spcAft>
              <a:buNone/>
              <a:defRPr lang="en-US" sz="1400" kern="1200" cap="none" baseline="0" dirty="0" smtClean="0">
                <a:solidFill>
                  <a:schemeClr val="tx1"/>
                </a:solidFill>
                <a:latin typeface="+mj-lt"/>
                <a:ea typeface="+mn-ea"/>
                <a:cs typeface="Rubik" panose="020B0604020202020204" charset="-79"/>
              </a:defRPr>
            </a:lvl4pPr>
            <a:lvl5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400" kern="1200" cap="none" baseline="0" dirty="0" smtClean="0">
                <a:solidFill>
                  <a:schemeClr val="tx1"/>
                </a:solidFill>
                <a:latin typeface="+mj-lt"/>
                <a:ea typeface="+mn-ea"/>
                <a:cs typeface="Rubik" panose="020B0604020202020204" charset="-79"/>
              </a:defRPr>
            </a:lvl5pPr>
            <a:lvl6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400" kern="1200" cap="none" baseline="0" dirty="0" smtClean="0">
                <a:solidFill>
                  <a:schemeClr val="tx1"/>
                </a:solidFill>
                <a:latin typeface="+mj-lt"/>
                <a:ea typeface="+mn-ea"/>
                <a:cs typeface="Rubik" panose="020B0604020202020204" charset="-79"/>
              </a:defRPr>
            </a:lvl6pPr>
            <a:lvl7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400" i="0" kern="1200" cap="none" baseline="0" dirty="0" smtClean="0">
                <a:solidFill>
                  <a:schemeClr val="tx1"/>
                </a:solidFill>
                <a:latin typeface="+mj-lt"/>
                <a:ea typeface="+mn-ea"/>
                <a:cs typeface="Rubik" panose="020B0604020202020204" charset="-79"/>
              </a:defRPr>
            </a:lvl7pPr>
            <a:lvl8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400" kern="1200" cap="none" baseline="0" dirty="0" smtClean="0">
                <a:solidFill>
                  <a:schemeClr val="tx1"/>
                </a:solidFill>
                <a:latin typeface="+mj-lt"/>
                <a:ea typeface="+mn-ea"/>
                <a:cs typeface="Rubik" panose="020B0604020202020204" charset="-79"/>
              </a:defRPr>
            </a:lvl8pPr>
            <a:lvl9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pt-PT" sz="1400" kern="1200" cap="none" baseline="0" dirty="0">
                <a:solidFill>
                  <a:schemeClr val="tx1"/>
                </a:solidFill>
                <a:latin typeface="+mj-lt"/>
                <a:ea typeface="+mn-ea"/>
                <a:cs typeface="Rubik" panose="020B0604020202020204" charset="-79"/>
              </a:defRPr>
            </a:lvl9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</a:t>
            </a: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500E20CB-75E0-5092-28EA-34EC7E2A8CE3}"/>
              </a:ext>
            </a:extLst>
          </p:cNvPr>
          <p:cNvPicPr>
            <a:picLocks noChangeAspect="1"/>
          </p:cNvPicPr>
          <p:nvPr userDrawn="1"/>
        </p:nvPicPr>
        <p:blipFill rotWithShape="1"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t="-2032" b="-2032"/>
          <a:stretch>
            <a:fillRect/>
          </a:stretch>
        </p:blipFill>
        <p:spPr>
          <a:xfrm>
            <a:off x="11742813" y="170341"/>
            <a:ext cx="257691" cy="268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0087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a16="http://schemas.microsoft.com/office/drawing/2014/main" xmlns:asvg="http://schemas.microsoft.com/office/drawing/2016/SVG/main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V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group of people working in a factory&#10;&#10;AI-generated content may be incorrect.">
            <a:extLst>
              <a:ext uri="{FF2B5EF4-FFF2-40B4-BE49-F238E27FC236}">
                <a16:creationId xmlns:a16="http://schemas.microsoft.com/office/drawing/2014/main" id="{F8DE9234-EEDC-A1BC-DC45-564E2378F22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5556" r="555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8392185C-30A4-E4E1-A2BE-C615AE11AB4D}"/>
              </a:ext>
            </a:extLst>
          </p:cNvPr>
          <p:cNvGrpSpPr/>
          <p:nvPr userDrawn="1"/>
        </p:nvGrpSpPr>
        <p:grpSpPr>
          <a:xfrm>
            <a:off x="0" y="0"/>
            <a:ext cx="12192000" cy="6858000"/>
            <a:chOff x="-6793909" y="-18378"/>
            <a:chExt cx="12192000" cy="6858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8DC9C656-5B0E-7404-B9BD-50FDABAE5ADA}"/>
                </a:ext>
              </a:extLst>
            </p:cNvPr>
            <p:cNvSpPr/>
            <p:nvPr userDrawn="1"/>
          </p:nvSpPr>
          <p:spPr>
            <a:xfrm>
              <a:off x="-6793909" y="-18378"/>
              <a:ext cx="12192000" cy="6858000"/>
            </a:xfrm>
            <a:prstGeom prst="rect">
              <a:avLst/>
            </a:prstGeom>
            <a:gradFill>
              <a:gsLst>
                <a:gs pos="0">
                  <a:schemeClr val="tx1">
                    <a:alpha val="95000"/>
                  </a:schemeClr>
                </a:gs>
                <a:gs pos="100000">
                  <a:schemeClr val="tx1">
                    <a:alpha val="40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44900080-CF3C-9149-31A3-DD8B021A503B}"/>
                </a:ext>
              </a:extLst>
            </p:cNvPr>
            <p:cNvSpPr/>
            <p:nvPr userDrawn="1"/>
          </p:nvSpPr>
          <p:spPr>
            <a:xfrm>
              <a:off x="-6793909" y="-18378"/>
              <a:ext cx="12192000" cy="6858000"/>
            </a:xfrm>
            <a:prstGeom prst="rect">
              <a:avLst/>
            </a:prstGeom>
            <a:gradFill>
              <a:gsLst>
                <a:gs pos="0">
                  <a:schemeClr val="tx1">
                    <a:alpha val="67000"/>
                  </a:schemeClr>
                </a:gs>
                <a:gs pos="100000">
                  <a:schemeClr val="tx1">
                    <a:alpha val="36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21" name="Graphic 20">
            <a:extLst>
              <a:ext uri="{FF2B5EF4-FFF2-40B4-BE49-F238E27FC236}">
                <a16:creationId xmlns:a16="http://schemas.microsoft.com/office/drawing/2014/main" id="{388EBB1A-517C-AF3D-9A80-3A3E24F75A6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361" b="22084"/>
          <a:stretch/>
        </p:blipFill>
        <p:spPr>
          <a:xfrm>
            <a:off x="0" y="6311178"/>
            <a:ext cx="1734226" cy="546822"/>
          </a:xfrm>
          <a:prstGeom prst="rect">
            <a:avLst/>
          </a:prstGeom>
        </p:spPr>
      </p:pic>
      <p:sp>
        <p:nvSpPr>
          <p:cNvPr id="33" name="Espace réservé du pied de page 4">
            <a:extLst>
              <a:ext uri="{FF2B5EF4-FFF2-40B4-BE49-F238E27FC236}">
                <a16:creationId xmlns:a16="http://schemas.microsoft.com/office/drawing/2014/main" id="{F7C66EC4-700C-2AB1-91C0-19E617F0707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80386" y="6632737"/>
            <a:ext cx="1307465" cy="99643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lnSpc>
                <a:spcPct val="90000"/>
              </a:lnSpc>
              <a:defRPr lang="en-US" sz="700" kern="1200" cap="all" baseline="0">
                <a:solidFill>
                  <a:schemeClr val="bg1"/>
                </a:solidFill>
                <a:latin typeface="+mj-lt"/>
                <a:ea typeface="+mn-ea"/>
                <a:cs typeface="Rubik" panose="020B0604020202020204" charset="-79"/>
              </a:defRPr>
            </a:lvl1pPr>
          </a:lstStyle>
          <a:p>
            <a:r>
              <a:rPr lang="en-US" dirty="0"/>
              <a:t>CONFIDENTIAL</a:t>
            </a:r>
          </a:p>
        </p:txBody>
      </p:sp>
      <p:sp>
        <p:nvSpPr>
          <p:cNvPr id="2" name="Freeform: Shape 1">
            <a:extLst>
              <a:ext uri="{FF2B5EF4-FFF2-40B4-BE49-F238E27FC236}">
                <a16:creationId xmlns:a16="http://schemas.microsoft.com/office/drawing/2014/main" id="{370477C5-C35A-2E56-2890-1A325522BC96}"/>
              </a:ext>
            </a:extLst>
          </p:cNvPr>
          <p:cNvSpPr/>
          <p:nvPr userDrawn="1"/>
        </p:nvSpPr>
        <p:spPr>
          <a:xfrm>
            <a:off x="5253152" y="678327"/>
            <a:ext cx="6116218" cy="5690536"/>
          </a:xfrm>
          <a:custGeom>
            <a:avLst/>
            <a:gdLst>
              <a:gd name="connsiteX0" fmla="*/ 116353 w 6116218"/>
              <a:gd name="connsiteY0" fmla="*/ 0 h 5690536"/>
              <a:gd name="connsiteX1" fmla="*/ 1141573 w 6116218"/>
              <a:gd name="connsiteY1" fmla="*/ 0 h 5690536"/>
              <a:gd name="connsiteX2" fmla="*/ 1211114 w 6116218"/>
              <a:gd name="connsiteY2" fmla="*/ 0 h 5690536"/>
              <a:gd name="connsiteX3" fmla="*/ 2236334 w 6116218"/>
              <a:gd name="connsiteY3" fmla="*/ 0 h 5690536"/>
              <a:gd name="connsiteX4" fmla="*/ 3526405 w 6116218"/>
              <a:gd name="connsiteY4" fmla="*/ 0 h 5690536"/>
              <a:gd name="connsiteX5" fmla="*/ 4551625 w 6116218"/>
              <a:gd name="connsiteY5" fmla="*/ 0 h 5690536"/>
              <a:gd name="connsiteX6" fmla="*/ 4621167 w 6116218"/>
              <a:gd name="connsiteY6" fmla="*/ 0 h 5690536"/>
              <a:gd name="connsiteX7" fmla="*/ 5646387 w 6116218"/>
              <a:gd name="connsiteY7" fmla="*/ 0 h 5690536"/>
              <a:gd name="connsiteX8" fmla="*/ 5728765 w 6116218"/>
              <a:gd name="connsiteY8" fmla="*/ 26826 h 5690536"/>
              <a:gd name="connsiteX9" fmla="*/ 6082244 w 6116218"/>
              <a:gd name="connsiteY9" fmla="*/ 305913 h 5690536"/>
              <a:gd name="connsiteX10" fmla="*/ 6116218 w 6116218"/>
              <a:gd name="connsiteY10" fmla="*/ 370955 h 5690536"/>
              <a:gd name="connsiteX11" fmla="*/ 6116218 w 6116218"/>
              <a:gd name="connsiteY11" fmla="*/ 5598670 h 5690536"/>
              <a:gd name="connsiteX12" fmla="*/ 5999866 w 6116218"/>
              <a:gd name="connsiteY12" fmla="*/ 5690536 h 5690536"/>
              <a:gd name="connsiteX13" fmla="*/ 4974646 w 6116218"/>
              <a:gd name="connsiteY13" fmla="*/ 5690536 h 5690536"/>
              <a:gd name="connsiteX14" fmla="*/ 4905105 w 6116218"/>
              <a:gd name="connsiteY14" fmla="*/ 5690536 h 5690536"/>
              <a:gd name="connsiteX15" fmla="*/ 3879885 w 6116218"/>
              <a:gd name="connsiteY15" fmla="*/ 5690536 h 5690536"/>
              <a:gd name="connsiteX16" fmla="*/ 2236334 w 6116218"/>
              <a:gd name="connsiteY16" fmla="*/ 5690536 h 5690536"/>
              <a:gd name="connsiteX17" fmla="*/ 1211114 w 6116218"/>
              <a:gd name="connsiteY17" fmla="*/ 5690536 h 5690536"/>
              <a:gd name="connsiteX18" fmla="*/ 1141573 w 6116218"/>
              <a:gd name="connsiteY18" fmla="*/ 5690536 h 5690536"/>
              <a:gd name="connsiteX19" fmla="*/ 116353 w 6116218"/>
              <a:gd name="connsiteY19" fmla="*/ 5690536 h 5690536"/>
              <a:gd name="connsiteX20" fmla="*/ 0 w 6116218"/>
              <a:gd name="connsiteY20" fmla="*/ 5598670 h 5690536"/>
              <a:gd name="connsiteX21" fmla="*/ 0 w 6116218"/>
              <a:gd name="connsiteY21" fmla="*/ 91866 h 5690536"/>
              <a:gd name="connsiteX22" fmla="*/ 116353 w 6116218"/>
              <a:gd name="connsiteY22" fmla="*/ 0 h 5690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6116218" h="5690536">
                <a:moveTo>
                  <a:pt x="116353" y="0"/>
                </a:moveTo>
                <a:lnTo>
                  <a:pt x="1141573" y="0"/>
                </a:lnTo>
                <a:lnTo>
                  <a:pt x="1211114" y="0"/>
                </a:lnTo>
                <a:lnTo>
                  <a:pt x="2236334" y="0"/>
                </a:lnTo>
                <a:lnTo>
                  <a:pt x="3526405" y="0"/>
                </a:lnTo>
                <a:lnTo>
                  <a:pt x="4551625" y="0"/>
                </a:lnTo>
                <a:lnTo>
                  <a:pt x="4621167" y="0"/>
                </a:lnTo>
                <a:lnTo>
                  <a:pt x="5646387" y="0"/>
                </a:lnTo>
                <a:cubicBezTo>
                  <a:pt x="5677338" y="0"/>
                  <a:pt x="5706892" y="9737"/>
                  <a:pt x="5728765" y="26826"/>
                </a:cubicBezTo>
                <a:lnTo>
                  <a:pt x="6082244" y="305913"/>
                </a:lnTo>
                <a:cubicBezTo>
                  <a:pt x="6104117" y="323184"/>
                  <a:pt x="6116218" y="346519"/>
                  <a:pt x="6116218" y="370955"/>
                </a:cubicBezTo>
                <a:lnTo>
                  <a:pt x="6116218" y="5598670"/>
                </a:lnTo>
                <a:cubicBezTo>
                  <a:pt x="6116218" y="5649380"/>
                  <a:pt x="6064092" y="5690536"/>
                  <a:pt x="5999866" y="5690536"/>
                </a:cubicBezTo>
                <a:lnTo>
                  <a:pt x="4974646" y="5690536"/>
                </a:lnTo>
                <a:lnTo>
                  <a:pt x="4905105" y="5690536"/>
                </a:lnTo>
                <a:lnTo>
                  <a:pt x="3879885" y="5690536"/>
                </a:lnTo>
                <a:lnTo>
                  <a:pt x="2236334" y="5690536"/>
                </a:lnTo>
                <a:lnTo>
                  <a:pt x="1211114" y="5690536"/>
                </a:lnTo>
                <a:lnTo>
                  <a:pt x="1141573" y="5690536"/>
                </a:lnTo>
                <a:lnTo>
                  <a:pt x="116353" y="5690536"/>
                </a:lnTo>
                <a:cubicBezTo>
                  <a:pt x="52126" y="5690536"/>
                  <a:pt x="0" y="5649380"/>
                  <a:pt x="0" y="5598670"/>
                </a:cubicBezTo>
                <a:lnTo>
                  <a:pt x="0" y="91866"/>
                </a:lnTo>
                <a:cubicBezTo>
                  <a:pt x="0" y="41156"/>
                  <a:pt x="52126" y="0"/>
                  <a:pt x="116353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4">
                  <a:lumMod val="5000"/>
                  <a:lumOff val="95000"/>
                  <a:alpha val="3000"/>
                </a:schemeClr>
              </a:gs>
              <a:gs pos="100000">
                <a:schemeClr val="tx1"/>
              </a:gs>
              <a:gs pos="75000">
                <a:schemeClr val="tx1">
                  <a:alpha val="43000"/>
                </a:schemeClr>
              </a:gs>
            </a:gsLst>
            <a:lin ang="5400000" scaled="1"/>
            <a:tileRect/>
          </a:gradFill>
          <a:ln>
            <a:noFill/>
          </a:ln>
        </p:spPr>
        <p:txBody>
          <a:bodyPr wrap="square" lIns="180000" tIns="432000" rIns="144000" bIns="0" rtlCol="0" anchor="t">
            <a:noAutofit/>
          </a:bodyPr>
          <a:lstStyle/>
          <a:p>
            <a:pPr>
              <a:lnSpc>
                <a:spcPct val="110000"/>
              </a:lnSpc>
              <a:spcAft>
                <a:spcPts val="1200"/>
              </a:spcAft>
              <a:buClr>
                <a:srgbClr val="3D4955"/>
              </a:buClr>
              <a:buSzPct val="125000"/>
            </a:pPr>
            <a:endParaRPr lang="en-US" sz="1400" dirty="0">
              <a:latin typeface="Rubik Bold" panose="020B0604020202020204" charset="-79"/>
              <a:cs typeface="Rubik Bold" panose="020B0604020202020204" charset="-79"/>
            </a:endParaRPr>
          </a:p>
        </p:txBody>
      </p:sp>
      <p:sp>
        <p:nvSpPr>
          <p:cNvPr id="5" name="Text Placeholder 34">
            <a:extLst>
              <a:ext uri="{FF2B5EF4-FFF2-40B4-BE49-F238E27FC236}">
                <a16:creationId xmlns:a16="http://schemas.microsoft.com/office/drawing/2014/main" id="{A28F0CAE-2087-B728-1187-749B0537B0B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69611" y="5187080"/>
            <a:ext cx="4421464" cy="533479"/>
          </a:xfr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Aft>
                <a:spcPts val="1400"/>
              </a:spcAft>
              <a:buFont typeface="Arial" panose="020B0604020202020204" pitchFamily="34" charset="0"/>
              <a:buNone/>
              <a:defRPr lang="en-US" sz="1400" kern="1200" cap="all" baseline="0" dirty="0" smtClean="0">
                <a:solidFill>
                  <a:schemeClr val="bg1"/>
                </a:solidFill>
                <a:latin typeface="Rubik Medium" pitchFamily="2" charset="-79"/>
                <a:ea typeface="+mn-ea"/>
                <a:cs typeface="Rubik Medium" pitchFamily="2" charset="-79"/>
              </a:defRPr>
            </a:lvl1pPr>
            <a:lvl2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900" kern="1200" cap="all" spc="100" baseline="0" dirty="0" smtClean="0">
                <a:solidFill>
                  <a:schemeClr val="bg1"/>
                </a:solidFill>
                <a:latin typeface="Rubik"/>
                <a:ea typeface="+mn-ea"/>
                <a:cs typeface="Rubik" panose="020B0604020202020204" charset="-79"/>
              </a:defRPr>
            </a:lvl2pPr>
            <a:lvl3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900" kern="1200" cap="all" spc="100" baseline="0" dirty="0" smtClean="0">
                <a:solidFill>
                  <a:schemeClr val="bg1"/>
                </a:solidFill>
                <a:latin typeface="Rubik"/>
                <a:ea typeface="+mn-ea"/>
                <a:cs typeface="Rubik" panose="020B0604020202020204" charset="-79"/>
              </a:defRPr>
            </a:lvl3pPr>
            <a:lvl4pPr marL="0" indent="0">
              <a:lnSpc>
                <a:spcPct val="100000"/>
              </a:lnSpc>
              <a:spcAft>
                <a:spcPts val="0"/>
              </a:spcAft>
              <a:buNone/>
              <a:defRPr lang="en-US" sz="900" kern="1200" cap="all" spc="100" baseline="0" dirty="0" smtClean="0">
                <a:solidFill>
                  <a:schemeClr val="bg1"/>
                </a:solidFill>
                <a:latin typeface="Rubik"/>
                <a:ea typeface="+mn-ea"/>
                <a:cs typeface="Rubik" panose="020B0604020202020204" charset="-79"/>
              </a:defRPr>
            </a:lvl4pPr>
            <a:lvl5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900" kern="1200" cap="all" spc="100" baseline="0" dirty="0" smtClean="0">
                <a:solidFill>
                  <a:schemeClr val="bg1"/>
                </a:solidFill>
                <a:latin typeface="Rubik"/>
                <a:ea typeface="+mn-ea"/>
                <a:cs typeface="Rubik" panose="020B0604020202020204" charset="-79"/>
              </a:defRPr>
            </a:lvl5pPr>
            <a:lvl6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900" kern="1200" cap="all" spc="100" baseline="0" dirty="0" smtClean="0">
                <a:solidFill>
                  <a:schemeClr val="bg1"/>
                </a:solidFill>
                <a:latin typeface="Rubik"/>
                <a:ea typeface="+mn-ea"/>
                <a:cs typeface="Rubik" panose="020B0604020202020204" charset="-79"/>
              </a:defRPr>
            </a:lvl6pPr>
            <a:lvl7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900" kern="1200" cap="all" spc="100" baseline="0" dirty="0" smtClean="0">
                <a:solidFill>
                  <a:schemeClr val="bg1"/>
                </a:solidFill>
                <a:latin typeface="Rubik"/>
                <a:ea typeface="+mn-ea"/>
                <a:cs typeface="Rubik" panose="020B0604020202020204" charset="-79"/>
              </a:defRPr>
            </a:lvl7pPr>
            <a:lvl8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900" kern="1200" cap="all" spc="100" baseline="0" dirty="0" smtClean="0">
                <a:solidFill>
                  <a:schemeClr val="bg1"/>
                </a:solidFill>
                <a:latin typeface="Rubik"/>
                <a:ea typeface="+mn-ea"/>
                <a:cs typeface="Rubik" panose="020B0604020202020204" charset="-79"/>
              </a:defRPr>
            </a:lvl8pPr>
            <a:lvl9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pt-PT" sz="900" kern="1200" cap="all" spc="100" baseline="0" dirty="0">
                <a:solidFill>
                  <a:schemeClr val="bg1"/>
                </a:solidFill>
                <a:latin typeface="Rubik"/>
                <a:ea typeface="+mn-ea"/>
                <a:cs typeface="Rubik" panose="020B0604020202020204" charset="-79"/>
              </a:defRPr>
            </a:lvl9pPr>
          </a:lstStyle>
          <a:p>
            <a:pPr lvl="0"/>
            <a:r>
              <a:rPr lang="en-US" dirty="0"/>
              <a:t>Lorem ipsum dolor set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consectetur</a:t>
            </a:r>
            <a:endParaRPr lang="en-US" dirty="0"/>
          </a:p>
          <a:p>
            <a:pPr lvl="1"/>
            <a:r>
              <a:rPr lang="en-US" dirty="0"/>
              <a:t>Date 20xx</a:t>
            </a: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A58F2C05-F67B-0AED-D301-A633FB4A4700}"/>
              </a:ext>
            </a:extLst>
          </p:cNvPr>
          <p:cNvSpPr/>
          <p:nvPr userDrawn="1"/>
        </p:nvSpPr>
        <p:spPr>
          <a:xfrm rot="5400000">
            <a:off x="94625" y="4680980"/>
            <a:ext cx="220206" cy="409456"/>
          </a:xfrm>
          <a:custGeom>
            <a:avLst/>
            <a:gdLst>
              <a:gd name="connsiteX0" fmla="*/ 0 w 220206"/>
              <a:gd name="connsiteY0" fmla="*/ 409456 h 409456"/>
              <a:gd name="connsiteX1" fmla="*/ 0 w 220206"/>
              <a:gd name="connsiteY1" fmla="*/ 189832 h 409456"/>
              <a:gd name="connsiteX2" fmla="*/ 2 w 220206"/>
              <a:gd name="connsiteY2" fmla="*/ 189832 h 409456"/>
              <a:gd name="connsiteX3" fmla="*/ 110104 w 220206"/>
              <a:gd name="connsiteY3" fmla="*/ 0 h 409456"/>
              <a:gd name="connsiteX4" fmla="*/ 220206 w 220206"/>
              <a:gd name="connsiteY4" fmla="*/ 189832 h 409456"/>
              <a:gd name="connsiteX5" fmla="*/ 219626 w 220206"/>
              <a:gd name="connsiteY5" fmla="*/ 189832 h 409456"/>
              <a:gd name="connsiteX6" fmla="*/ 219626 w 220206"/>
              <a:gd name="connsiteY6" fmla="*/ 409456 h 4094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20206" h="409456">
                <a:moveTo>
                  <a:pt x="0" y="409456"/>
                </a:moveTo>
                <a:lnTo>
                  <a:pt x="0" y="189832"/>
                </a:lnTo>
                <a:lnTo>
                  <a:pt x="2" y="189832"/>
                </a:lnTo>
                <a:lnTo>
                  <a:pt x="110104" y="0"/>
                </a:lnTo>
                <a:lnTo>
                  <a:pt x="220206" y="189832"/>
                </a:lnTo>
                <a:lnTo>
                  <a:pt x="219626" y="189832"/>
                </a:lnTo>
                <a:lnTo>
                  <a:pt x="219626" y="40945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2" name="Graphic 22">
            <a:extLst>
              <a:ext uri="{FF2B5EF4-FFF2-40B4-BE49-F238E27FC236}">
                <a16:creationId xmlns:a16="http://schemas.microsoft.com/office/drawing/2014/main" id="{04324809-DD5D-5370-7114-8F384A31D347}"/>
              </a:ext>
            </a:extLst>
          </p:cNvPr>
          <p:cNvSpPr/>
          <p:nvPr userDrawn="1"/>
        </p:nvSpPr>
        <p:spPr>
          <a:xfrm>
            <a:off x="1131" y="4885708"/>
            <a:ext cx="12190679" cy="697763"/>
          </a:xfrm>
          <a:custGeom>
            <a:avLst/>
            <a:gdLst>
              <a:gd name="connsiteX0" fmla="*/ 0 w 12190679"/>
              <a:gd name="connsiteY0" fmla="*/ 0 h 697763"/>
              <a:gd name="connsiteX1" fmla="*/ 9758504 w 12190679"/>
              <a:gd name="connsiteY1" fmla="*/ 0 h 697763"/>
              <a:gd name="connsiteX2" fmla="*/ 9904562 w 12190679"/>
              <a:gd name="connsiteY2" fmla="*/ 60536 h 697763"/>
              <a:gd name="connsiteX3" fmla="*/ 10481253 w 12190679"/>
              <a:gd name="connsiteY3" fmla="*/ 637227 h 697763"/>
              <a:gd name="connsiteX4" fmla="*/ 10627313 w 12190679"/>
              <a:gd name="connsiteY4" fmla="*/ 697763 h 697763"/>
              <a:gd name="connsiteX5" fmla="*/ 12190680 w 12190679"/>
              <a:gd name="connsiteY5" fmla="*/ 697763 h 6977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190679" h="697763">
                <a:moveTo>
                  <a:pt x="0" y="0"/>
                </a:moveTo>
                <a:lnTo>
                  <a:pt x="9758504" y="0"/>
                </a:lnTo>
                <a:cubicBezTo>
                  <a:pt x="9813287" y="0"/>
                  <a:pt x="9865903" y="21782"/>
                  <a:pt x="9904562" y="60536"/>
                </a:cubicBezTo>
                <a:lnTo>
                  <a:pt x="10481253" y="637227"/>
                </a:lnTo>
                <a:cubicBezTo>
                  <a:pt x="10520009" y="675981"/>
                  <a:pt x="10572529" y="697763"/>
                  <a:pt x="10627313" y="697763"/>
                </a:cubicBezTo>
                <a:lnTo>
                  <a:pt x="12190680" y="697763"/>
                </a:lnTo>
              </a:path>
            </a:pathLst>
          </a:custGeom>
          <a:noFill/>
          <a:ln w="6350" cap="rnd">
            <a:solidFill>
              <a:srgbClr val="F7F8F9"/>
            </a:solidFill>
            <a:prstDash val="solid"/>
            <a:round/>
          </a:ln>
        </p:spPr>
        <p:txBody>
          <a:bodyPr rtlCol="0" anchor="ctr"/>
          <a:lstStyle/>
          <a:p>
            <a:endParaRPr lang="en-US" dirty="0"/>
          </a:p>
        </p:txBody>
      </p:sp>
      <p:pic>
        <p:nvPicPr>
          <p:cNvPr id="3" name="Image 10">
            <a:extLst>
              <a:ext uri="{FF2B5EF4-FFF2-40B4-BE49-F238E27FC236}">
                <a16:creationId xmlns:a16="http://schemas.microsoft.com/office/drawing/2014/main" id="{ABA536E6-A624-9992-C224-44C141307D8D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4793925" y="1673999"/>
            <a:ext cx="7398075" cy="4434701"/>
          </a:xfrm>
          <a:prstGeom prst="rect">
            <a:avLst/>
          </a:prstGeom>
        </p:spPr>
      </p:pic>
      <p:sp>
        <p:nvSpPr>
          <p:cNvPr id="4" name="Text Placeholder 16">
            <a:extLst>
              <a:ext uri="{FF2B5EF4-FFF2-40B4-BE49-F238E27FC236}">
                <a16:creationId xmlns:a16="http://schemas.microsoft.com/office/drawing/2014/main" id="{5CA6C7E5-A4FE-80B7-2E80-0A184EE44EC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69612" y="1908992"/>
            <a:ext cx="4421463" cy="2491708"/>
          </a:xfrm>
        </p:spPr>
        <p:txBody>
          <a:bodyPr anchor="ctr">
            <a:spAutoFit/>
          </a:bodyPr>
          <a:lstStyle>
            <a:lvl1pPr marL="0" indent="0">
              <a:lnSpc>
                <a:spcPct val="92000"/>
              </a:lnSpc>
              <a:spcBef>
                <a:spcPts val="0"/>
              </a:spcBef>
              <a:spcAft>
                <a:spcPts val="0"/>
              </a:spcAft>
              <a:buNone/>
              <a:defRPr kumimoji="0" lang="en-US" sz="4400" b="1" i="0" u="none" strike="noStrike" kern="1200" cap="none" spc="0" normalizeH="0" baseline="0" dirty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j-lt"/>
                <a:ea typeface="+mn-ea"/>
                <a:cs typeface="Rubik Light" pitchFamily="2" charset="-79"/>
              </a:defRPr>
            </a:lvl1pPr>
            <a:lvl2pPr marL="0" indent="0">
              <a:lnSpc>
                <a:spcPct val="92000"/>
              </a:lnSpc>
              <a:spcBef>
                <a:spcPts val="0"/>
              </a:spcBef>
              <a:buNone/>
              <a:defRPr kumimoji="0" lang="en-US" sz="4400" b="1" i="0" u="none" strike="noStrike" kern="1200" cap="none" spc="0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n-ea"/>
                <a:cs typeface="Rubik Light" pitchFamily="2" charset="-79"/>
              </a:defRPr>
            </a:lvl2pPr>
            <a:lvl3pPr marL="0" indent="0">
              <a:lnSpc>
                <a:spcPct val="92000"/>
              </a:lnSpc>
              <a:spcBef>
                <a:spcPts val="0"/>
              </a:spcBef>
              <a:buNone/>
              <a:defRPr kumimoji="0" lang="en-US" sz="4400" b="1" i="0" u="none" strike="noStrike" kern="1200" cap="none" spc="0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n-ea"/>
                <a:cs typeface="Rubik Light" pitchFamily="2" charset="-79"/>
              </a:defRPr>
            </a:lvl3pPr>
            <a:lvl4pPr marL="0" indent="0">
              <a:lnSpc>
                <a:spcPct val="92000"/>
              </a:lnSpc>
              <a:spcBef>
                <a:spcPts val="0"/>
              </a:spcBef>
              <a:buNone/>
              <a:defRPr kumimoji="0" lang="en-US" sz="4400" b="1" i="0" u="none" strike="noStrike" kern="1200" cap="none" spc="0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n-ea"/>
                <a:cs typeface="Rubik Light" pitchFamily="2" charset="-79"/>
              </a:defRPr>
            </a:lvl4pPr>
            <a:lvl5pPr marL="0" indent="0">
              <a:lnSpc>
                <a:spcPct val="92000"/>
              </a:lnSpc>
              <a:spcBef>
                <a:spcPts val="0"/>
              </a:spcBef>
              <a:buNone/>
              <a:defRPr kumimoji="0" lang="en-US" sz="4400" b="1" i="0" u="none" strike="noStrike" kern="1200" cap="none" spc="0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n-ea"/>
                <a:cs typeface="Rubik Light" pitchFamily="2" charset="-79"/>
              </a:defRPr>
            </a:lvl5pPr>
            <a:lvl6pPr marL="0" indent="0">
              <a:lnSpc>
                <a:spcPct val="92000"/>
              </a:lnSpc>
              <a:spcBef>
                <a:spcPts val="0"/>
              </a:spcBef>
              <a:buNone/>
              <a:defRPr kumimoji="0" lang="en-US" sz="4400" b="1" i="0" u="none" strike="noStrike" kern="1200" cap="none" spc="0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n-ea"/>
                <a:cs typeface="Rubik Light" pitchFamily="2" charset="-79"/>
              </a:defRPr>
            </a:lvl6pPr>
            <a:lvl7pPr marL="0" indent="0">
              <a:lnSpc>
                <a:spcPct val="92000"/>
              </a:lnSpc>
              <a:spcBef>
                <a:spcPts val="0"/>
              </a:spcBef>
              <a:buNone/>
              <a:defRPr kumimoji="0" lang="en-US" sz="4400" b="1" i="0" u="none" strike="noStrike" kern="1200" cap="none" spc="0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n-ea"/>
                <a:cs typeface="Rubik Light" pitchFamily="2" charset="-79"/>
              </a:defRPr>
            </a:lvl7pPr>
            <a:lvl8pPr marL="0" indent="0">
              <a:lnSpc>
                <a:spcPct val="92000"/>
              </a:lnSpc>
              <a:spcBef>
                <a:spcPts val="0"/>
              </a:spcBef>
              <a:buNone/>
              <a:defRPr kumimoji="0" lang="en-US" sz="4400" b="1" i="0" u="none" strike="noStrike" kern="1200" cap="none" spc="0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n-ea"/>
                <a:cs typeface="Rubik Light" pitchFamily="2" charset="-79"/>
              </a:defRPr>
            </a:lvl8pPr>
            <a:lvl9pPr marL="0" indent="0">
              <a:lnSpc>
                <a:spcPct val="92000"/>
              </a:lnSpc>
              <a:spcBef>
                <a:spcPts val="0"/>
              </a:spcBef>
              <a:buNone/>
              <a:defRPr kumimoji="0" lang="pt-PT" sz="4400" b="1" i="0" u="none" strike="noStrike" kern="1200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n-ea"/>
                <a:cs typeface="Rubik Light" pitchFamily="2" charset="-79"/>
              </a:defRPr>
            </a:lvl9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</a:t>
            </a:r>
          </a:p>
          <a:p>
            <a:pPr lvl="1"/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 </a:t>
            </a:r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8BFADCB4-A638-4AFD-7AF9-E20A79FD79D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09456" y="483516"/>
            <a:ext cx="2765129" cy="576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7844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port Content V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: Shape 3">
            <a:extLst>
              <a:ext uri="{FF2B5EF4-FFF2-40B4-BE49-F238E27FC236}">
                <a16:creationId xmlns:a16="http://schemas.microsoft.com/office/drawing/2014/main" id="{8EA3C093-3F60-70C2-2DE1-ADCF0175AB25}"/>
              </a:ext>
            </a:extLst>
          </p:cNvPr>
          <p:cNvSpPr/>
          <p:nvPr userDrawn="1"/>
        </p:nvSpPr>
        <p:spPr>
          <a:xfrm>
            <a:off x="1" y="3305730"/>
            <a:ext cx="12191999" cy="3552270"/>
          </a:xfrm>
          <a:custGeom>
            <a:avLst/>
            <a:gdLst>
              <a:gd name="connsiteX0" fmla="*/ 82145 w 12191999"/>
              <a:gd name="connsiteY0" fmla="*/ 0 h 3552270"/>
              <a:gd name="connsiteX1" fmla="*/ 2170703 w 12191999"/>
              <a:gd name="connsiteY1" fmla="*/ 0 h 3552270"/>
              <a:gd name="connsiteX2" fmla="*/ 4578239 w 12191999"/>
              <a:gd name="connsiteY2" fmla="*/ 0 h 3552270"/>
              <a:gd name="connsiteX3" fmla="*/ 5307235 w 12191999"/>
              <a:gd name="connsiteY3" fmla="*/ 0 h 3552270"/>
              <a:gd name="connsiteX4" fmla="*/ 6635204 w 12191999"/>
              <a:gd name="connsiteY4" fmla="*/ 0 h 3552270"/>
              <a:gd name="connsiteX5" fmla="*/ 7395792 w 12191999"/>
              <a:gd name="connsiteY5" fmla="*/ 0 h 3552270"/>
              <a:gd name="connsiteX6" fmla="*/ 9803327 w 12191999"/>
              <a:gd name="connsiteY6" fmla="*/ 0 h 3552270"/>
              <a:gd name="connsiteX7" fmla="*/ 9803328 w 12191999"/>
              <a:gd name="connsiteY7" fmla="*/ 0 h 3552270"/>
              <a:gd name="connsiteX8" fmla="*/ 11860293 w 12191999"/>
              <a:gd name="connsiteY8" fmla="*/ 0 h 3552270"/>
              <a:gd name="connsiteX9" fmla="*/ 11918453 w 12191999"/>
              <a:gd name="connsiteY9" fmla="*/ 23996 h 3552270"/>
              <a:gd name="connsiteX10" fmla="*/ 12168013 w 12191999"/>
              <a:gd name="connsiteY10" fmla="*/ 273638 h 3552270"/>
              <a:gd name="connsiteX11" fmla="*/ 12191999 w 12191999"/>
              <a:gd name="connsiteY11" fmla="*/ 331817 h 3552270"/>
              <a:gd name="connsiteX12" fmla="*/ 12191999 w 12191999"/>
              <a:gd name="connsiteY12" fmla="*/ 1128113 h 3552270"/>
              <a:gd name="connsiteX13" fmla="*/ 12191999 w 12191999"/>
              <a:gd name="connsiteY13" fmla="*/ 3552270 h 3552270"/>
              <a:gd name="connsiteX14" fmla="*/ 0 w 12191999"/>
              <a:gd name="connsiteY14" fmla="*/ 3552270 h 3552270"/>
              <a:gd name="connsiteX15" fmla="*/ 0 w 12191999"/>
              <a:gd name="connsiteY15" fmla="*/ 82169 h 3552270"/>
              <a:gd name="connsiteX16" fmla="*/ 6458 w 12191999"/>
              <a:gd name="connsiteY16" fmla="*/ 50198 h 3552270"/>
              <a:gd name="connsiteX17" fmla="*/ 82145 w 12191999"/>
              <a:gd name="connsiteY17" fmla="*/ 0 h 35522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2191999" h="3552270">
                <a:moveTo>
                  <a:pt x="82145" y="0"/>
                </a:moveTo>
                <a:lnTo>
                  <a:pt x="2170703" y="0"/>
                </a:lnTo>
                <a:lnTo>
                  <a:pt x="4578239" y="0"/>
                </a:lnTo>
                <a:lnTo>
                  <a:pt x="5307235" y="0"/>
                </a:lnTo>
                <a:lnTo>
                  <a:pt x="6635204" y="0"/>
                </a:lnTo>
                <a:lnTo>
                  <a:pt x="7395792" y="0"/>
                </a:lnTo>
                <a:lnTo>
                  <a:pt x="9803327" y="0"/>
                </a:lnTo>
                <a:lnTo>
                  <a:pt x="9803328" y="0"/>
                </a:lnTo>
                <a:lnTo>
                  <a:pt x="11860293" y="0"/>
                </a:lnTo>
                <a:cubicBezTo>
                  <a:pt x="11882145" y="0"/>
                  <a:pt x="11903011" y="8711"/>
                  <a:pt x="11918453" y="23996"/>
                </a:cubicBezTo>
                <a:lnTo>
                  <a:pt x="12168013" y="273638"/>
                </a:lnTo>
                <a:cubicBezTo>
                  <a:pt x="12183456" y="289088"/>
                  <a:pt x="12191999" y="309960"/>
                  <a:pt x="12191999" y="331817"/>
                </a:cubicBezTo>
                <a:lnTo>
                  <a:pt x="12191999" y="1128113"/>
                </a:lnTo>
                <a:lnTo>
                  <a:pt x="12191999" y="3552270"/>
                </a:lnTo>
                <a:lnTo>
                  <a:pt x="0" y="3552270"/>
                </a:lnTo>
                <a:lnTo>
                  <a:pt x="0" y="82169"/>
                </a:lnTo>
                <a:lnTo>
                  <a:pt x="6458" y="50198"/>
                </a:lnTo>
                <a:cubicBezTo>
                  <a:pt x="18934" y="20708"/>
                  <a:pt x="48137" y="0"/>
                  <a:pt x="82145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wrap="square" lIns="180000" tIns="432000" rIns="144000" bIns="0" rtlCol="0" anchor="t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Clr>
                <a:srgbClr val="3D4955"/>
              </a:buClr>
              <a:buSzPct val="125000"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010102"/>
              </a:solidFill>
              <a:effectLst/>
              <a:uLnTx/>
              <a:uFillTx/>
              <a:latin typeface="Rubik Bold" panose="020B0604020202020204" charset="-79"/>
              <a:ea typeface="+mn-ea"/>
              <a:cs typeface="Rubik Bold" panose="020B0604020202020204" charset="-79"/>
            </a:endParaRPr>
          </a:p>
        </p:txBody>
      </p:sp>
      <p:sp>
        <p:nvSpPr>
          <p:cNvPr id="3" name="Freeform: Shape 2">
            <a:extLst>
              <a:ext uri="{FF2B5EF4-FFF2-40B4-BE49-F238E27FC236}">
                <a16:creationId xmlns:a16="http://schemas.microsoft.com/office/drawing/2014/main" id="{B2CCEF5D-3B7A-5C1A-4DA6-54CF5865020C}"/>
              </a:ext>
            </a:extLst>
          </p:cNvPr>
          <p:cNvSpPr/>
          <p:nvPr userDrawn="1"/>
        </p:nvSpPr>
        <p:spPr>
          <a:xfrm>
            <a:off x="368299" y="1987950"/>
            <a:ext cx="11471340" cy="4267351"/>
          </a:xfrm>
          <a:custGeom>
            <a:avLst/>
            <a:gdLst>
              <a:gd name="connsiteX0" fmla="*/ 63478 w 11471340"/>
              <a:gd name="connsiteY0" fmla="*/ 0 h 4267351"/>
              <a:gd name="connsiteX1" fmla="*/ 1631020 w 11471340"/>
              <a:gd name="connsiteY1" fmla="*/ 0 h 4267351"/>
              <a:gd name="connsiteX2" fmla="*/ 1923879 w 11471340"/>
              <a:gd name="connsiteY2" fmla="*/ 0 h 4267351"/>
              <a:gd name="connsiteX3" fmla="*/ 3491421 w 11471340"/>
              <a:gd name="connsiteY3" fmla="*/ 0 h 4267351"/>
              <a:gd name="connsiteX4" fmla="*/ 3491423 w 11471340"/>
              <a:gd name="connsiteY4" fmla="*/ 1 h 4267351"/>
              <a:gd name="connsiteX5" fmla="*/ 3520487 w 11471340"/>
              <a:gd name="connsiteY5" fmla="*/ 1 h 4267351"/>
              <a:gd name="connsiteX6" fmla="*/ 3520489 w 11471340"/>
              <a:gd name="connsiteY6" fmla="*/ 0 h 4267351"/>
              <a:gd name="connsiteX7" fmla="*/ 5088031 w 11471340"/>
              <a:gd name="connsiteY7" fmla="*/ 0 h 4267351"/>
              <a:gd name="connsiteX8" fmla="*/ 5380890 w 11471340"/>
              <a:gd name="connsiteY8" fmla="*/ 0 h 4267351"/>
              <a:gd name="connsiteX9" fmla="*/ 5897605 w 11471340"/>
              <a:gd name="connsiteY9" fmla="*/ 0 h 4267351"/>
              <a:gd name="connsiteX10" fmla="*/ 6948432 w 11471340"/>
              <a:gd name="connsiteY10" fmla="*/ 0 h 4267351"/>
              <a:gd name="connsiteX11" fmla="*/ 7758006 w 11471340"/>
              <a:gd name="connsiteY11" fmla="*/ 0 h 4267351"/>
              <a:gd name="connsiteX12" fmla="*/ 7758008 w 11471340"/>
              <a:gd name="connsiteY12" fmla="*/ 1 h 4267351"/>
              <a:gd name="connsiteX13" fmla="*/ 9354614 w 11471340"/>
              <a:gd name="connsiteY13" fmla="*/ 1 h 4267351"/>
              <a:gd name="connsiteX14" fmla="*/ 9354616 w 11471340"/>
              <a:gd name="connsiteY14" fmla="*/ 0 h 4267351"/>
              <a:gd name="connsiteX15" fmla="*/ 11215017 w 11471340"/>
              <a:gd name="connsiteY15" fmla="*/ 0 h 4267351"/>
              <a:gd name="connsiteX16" fmla="*/ 11259960 w 11471340"/>
              <a:gd name="connsiteY16" fmla="*/ 18542 h 4267351"/>
              <a:gd name="connsiteX17" fmla="*/ 11452805 w 11471340"/>
              <a:gd name="connsiteY17" fmla="*/ 211451 h 4267351"/>
              <a:gd name="connsiteX18" fmla="*/ 11471340 w 11471340"/>
              <a:gd name="connsiteY18" fmla="*/ 256409 h 4267351"/>
              <a:gd name="connsiteX19" fmla="*/ 11471340 w 11471340"/>
              <a:gd name="connsiteY19" fmla="*/ 322647 h 4267351"/>
              <a:gd name="connsiteX20" fmla="*/ 11471340 w 11471340"/>
              <a:gd name="connsiteY20" fmla="*/ 524151 h 4267351"/>
              <a:gd name="connsiteX21" fmla="*/ 11471340 w 11471340"/>
              <a:gd name="connsiteY21" fmla="*/ 590389 h 4267351"/>
              <a:gd name="connsiteX22" fmla="*/ 11471340 w 11471340"/>
              <a:gd name="connsiteY22" fmla="*/ 665401 h 4267351"/>
              <a:gd name="connsiteX23" fmla="*/ 11471340 w 11471340"/>
              <a:gd name="connsiteY23" fmla="*/ 933143 h 4267351"/>
              <a:gd name="connsiteX24" fmla="*/ 11471340 w 11471340"/>
              <a:gd name="connsiteY24" fmla="*/ 3527118 h 4267351"/>
              <a:gd name="connsiteX25" fmla="*/ 11471340 w 11471340"/>
              <a:gd name="connsiteY25" fmla="*/ 3794860 h 4267351"/>
              <a:gd name="connsiteX26" fmla="*/ 11471340 w 11471340"/>
              <a:gd name="connsiteY26" fmla="*/ 3869872 h 4267351"/>
              <a:gd name="connsiteX27" fmla="*/ 11471340 w 11471340"/>
              <a:gd name="connsiteY27" fmla="*/ 3936110 h 4267351"/>
              <a:gd name="connsiteX28" fmla="*/ 11471340 w 11471340"/>
              <a:gd name="connsiteY28" fmla="*/ 4137614 h 4267351"/>
              <a:gd name="connsiteX29" fmla="*/ 11471340 w 11471340"/>
              <a:gd name="connsiteY29" fmla="*/ 4203852 h 4267351"/>
              <a:gd name="connsiteX30" fmla="*/ 11407863 w 11471340"/>
              <a:gd name="connsiteY30" fmla="*/ 4267351 h 4267351"/>
              <a:gd name="connsiteX31" fmla="*/ 9679358 w 11471340"/>
              <a:gd name="connsiteY31" fmla="*/ 4267351 h 4267351"/>
              <a:gd name="connsiteX32" fmla="*/ 9354616 w 11471340"/>
              <a:gd name="connsiteY32" fmla="*/ 4267351 h 4267351"/>
              <a:gd name="connsiteX33" fmla="*/ 7950852 w 11471340"/>
              <a:gd name="connsiteY33" fmla="*/ 4267351 h 4267351"/>
              <a:gd name="connsiteX34" fmla="*/ 7626111 w 11471340"/>
              <a:gd name="connsiteY34" fmla="*/ 4267351 h 4267351"/>
              <a:gd name="connsiteX35" fmla="*/ 7141278 w 11471340"/>
              <a:gd name="connsiteY35" fmla="*/ 4267351 h 4267351"/>
              <a:gd name="connsiteX36" fmla="*/ 5897605 w 11471340"/>
              <a:gd name="connsiteY36" fmla="*/ 4267351 h 4267351"/>
              <a:gd name="connsiteX37" fmla="*/ 5573737 w 11471340"/>
              <a:gd name="connsiteY37" fmla="*/ 4267351 h 4267351"/>
              <a:gd name="connsiteX38" fmla="*/ 5412773 w 11471340"/>
              <a:gd name="connsiteY38" fmla="*/ 4267351 h 4267351"/>
              <a:gd name="connsiteX39" fmla="*/ 5088031 w 11471340"/>
              <a:gd name="connsiteY39" fmla="*/ 4267351 h 4267351"/>
              <a:gd name="connsiteX40" fmla="*/ 3845231 w 11471340"/>
              <a:gd name="connsiteY40" fmla="*/ 4267351 h 4267351"/>
              <a:gd name="connsiteX41" fmla="*/ 3684267 w 11471340"/>
              <a:gd name="connsiteY41" fmla="*/ 4267351 h 4267351"/>
              <a:gd name="connsiteX42" fmla="*/ 3520489 w 11471340"/>
              <a:gd name="connsiteY42" fmla="*/ 4267351 h 4267351"/>
              <a:gd name="connsiteX43" fmla="*/ 3359526 w 11471340"/>
              <a:gd name="connsiteY43" fmla="*/ 4267351 h 4267351"/>
              <a:gd name="connsiteX44" fmla="*/ 2116725 w 11471340"/>
              <a:gd name="connsiteY44" fmla="*/ 4267351 h 4267351"/>
              <a:gd name="connsiteX45" fmla="*/ 1791984 w 11471340"/>
              <a:gd name="connsiteY45" fmla="*/ 4267351 h 4267351"/>
              <a:gd name="connsiteX46" fmla="*/ 1631020 w 11471340"/>
              <a:gd name="connsiteY46" fmla="*/ 4267351 h 4267351"/>
              <a:gd name="connsiteX47" fmla="*/ 63478 w 11471340"/>
              <a:gd name="connsiteY47" fmla="*/ 4267351 h 4267351"/>
              <a:gd name="connsiteX48" fmla="*/ 0 w 11471340"/>
              <a:gd name="connsiteY48" fmla="*/ 4203852 h 4267351"/>
              <a:gd name="connsiteX49" fmla="*/ 0 w 11471340"/>
              <a:gd name="connsiteY49" fmla="*/ 4137615 h 4267351"/>
              <a:gd name="connsiteX50" fmla="*/ 0 w 11471340"/>
              <a:gd name="connsiteY50" fmla="*/ 4137614 h 4267351"/>
              <a:gd name="connsiteX51" fmla="*/ 0 w 11471340"/>
              <a:gd name="connsiteY51" fmla="*/ 3936110 h 4267351"/>
              <a:gd name="connsiteX52" fmla="*/ 0 w 11471340"/>
              <a:gd name="connsiteY52" fmla="*/ 3869873 h 4267351"/>
              <a:gd name="connsiteX53" fmla="*/ 0 w 11471340"/>
              <a:gd name="connsiteY53" fmla="*/ 3869872 h 4267351"/>
              <a:gd name="connsiteX54" fmla="*/ 0 w 11471340"/>
              <a:gd name="connsiteY54" fmla="*/ 3794861 h 4267351"/>
              <a:gd name="connsiteX55" fmla="*/ 0 w 11471340"/>
              <a:gd name="connsiteY55" fmla="*/ 3794860 h 4267351"/>
              <a:gd name="connsiteX56" fmla="*/ 0 w 11471340"/>
              <a:gd name="connsiteY56" fmla="*/ 3527119 h 4267351"/>
              <a:gd name="connsiteX57" fmla="*/ 0 w 11471340"/>
              <a:gd name="connsiteY57" fmla="*/ 3527118 h 4267351"/>
              <a:gd name="connsiteX58" fmla="*/ 0 w 11471340"/>
              <a:gd name="connsiteY58" fmla="*/ 331241 h 4267351"/>
              <a:gd name="connsiteX59" fmla="*/ 0 w 11471340"/>
              <a:gd name="connsiteY59" fmla="*/ 63499 h 4267351"/>
              <a:gd name="connsiteX60" fmla="*/ 63478 w 11471340"/>
              <a:gd name="connsiteY60" fmla="*/ 0 h 4267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</a:cxnLst>
            <a:rect l="l" t="t" r="r" b="b"/>
            <a:pathLst>
              <a:path w="11471340" h="4267351">
                <a:moveTo>
                  <a:pt x="63478" y="0"/>
                </a:moveTo>
                <a:lnTo>
                  <a:pt x="1631020" y="0"/>
                </a:lnTo>
                <a:lnTo>
                  <a:pt x="1923879" y="0"/>
                </a:lnTo>
                <a:lnTo>
                  <a:pt x="3491421" y="0"/>
                </a:lnTo>
                <a:lnTo>
                  <a:pt x="3491423" y="1"/>
                </a:lnTo>
                <a:lnTo>
                  <a:pt x="3520487" y="1"/>
                </a:lnTo>
                <a:lnTo>
                  <a:pt x="3520489" y="0"/>
                </a:lnTo>
                <a:lnTo>
                  <a:pt x="5088031" y="0"/>
                </a:lnTo>
                <a:lnTo>
                  <a:pt x="5380890" y="0"/>
                </a:lnTo>
                <a:lnTo>
                  <a:pt x="5897605" y="0"/>
                </a:lnTo>
                <a:lnTo>
                  <a:pt x="6948432" y="0"/>
                </a:lnTo>
                <a:lnTo>
                  <a:pt x="7758006" y="0"/>
                </a:lnTo>
                <a:lnTo>
                  <a:pt x="7758008" y="1"/>
                </a:lnTo>
                <a:lnTo>
                  <a:pt x="9354614" y="1"/>
                </a:lnTo>
                <a:lnTo>
                  <a:pt x="9354616" y="0"/>
                </a:lnTo>
                <a:lnTo>
                  <a:pt x="11215017" y="0"/>
                </a:lnTo>
                <a:cubicBezTo>
                  <a:pt x="11231903" y="0"/>
                  <a:pt x="11248027" y="6731"/>
                  <a:pt x="11259960" y="18542"/>
                </a:cubicBezTo>
                <a:lnTo>
                  <a:pt x="11452805" y="211451"/>
                </a:lnTo>
                <a:cubicBezTo>
                  <a:pt x="11464738" y="223389"/>
                  <a:pt x="11471340" y="239518"/>
                  <a:pt x="11471340" y="256409"/>
                </a:cubicBezTo>
                <a:lnTo>
                  <a:pt x="11471340" y="322647"/>
                </a:lnTo>
                <a:lnTo>
                  <a:pt x="11471340" y="524151"/>
                </a:lnTo>
                <a:lnTo>
                  <a:pt x="11471340" y="590389"/>
                </a:lnTo>
                <a:lnTo>
                  <a:pt x="11471340" y="665401"/>
                </a:lnTo>
                <a:lnTo>
                  <a:pt x="11471340" y="933143"/>
                </a:lnTo>
                <a:lnTo>
                  <a:pt x="11471340" y="3527118"/>
                </a:lnTo>
                <a:lnTo>
                  <a:pt x="11471340" y="3794860"/>
                </a:lnTo>
                <a:lnTo>
                  <a:pt x="11471340" y="3869872"/>
                </a:lnTo>
                <a:lnTo>
                  <a:pt x="11471340" y="3936110"/>
                </a:lnTo>
                <a:lnTo>
                  <a:pt x="11471340" y="4137614"/>
                </a:lnTo>
                <a:lnTo>
                  <a:pt x="11471340" y="4203852"/>
                </a:lnTo>
                <a:cubicBezTo>
                  <a:pt x="11471340" y="4238904"/>
                  <a:pt x="11442902" y="4267351"/>
                  <a:pt x="11407863" y="4267351"/>
                </a:cubicBezTo>
                <a:lnTo>
                  <a:pt x="9679358" y="4267351"/>
                </a:lnTo>
                <a:lnTo>
                  <a:pt x="9354616" y="4267351"/>
                </a:lnTo>
                <a:lnTo>
                  <a:pt x="7950852" y="4267351"/>
                </a:lnTo>
                <a:lnTo>
                  <a:pt x="7626111" y="4267351"/>
                </a:lnTo>
                <a:lnTo>
                  <a:pt x="7141278" y="4267351"/>
                </a:lnTo>
                <a:lnTo>
                  <a:pt x="5897605" y="4267351"/>
                </a:lnTo>
                <a:lnTo>
                  <a:pt x="5573737" y="4267351"/>
                </a:lnTo>
                <a:lnTo>
                  <a:pt x="5412773" y="4267351"/>
                </a:lnTo>
                <a:lnTo>
                  <a:pt x="5088031" y="4267351"/>
                </a:lnTo>
                <a:lnTo>
                  <a:pt x="3845231" y="4267351"/>
                </a:lnTo>
                <a:lnTo>
                  <a:pt x="3684267" y="4267351"/>
                </a:lnTo>
                <a:lnTo>
                  <a:pt x="3520489" y="4267351"/>
                </a:lnTo>
                <a:lnTo>
                  <a:pt x="3359526" y="4267351"/>
                </a:lnTo>
                <a:lnTo>
                  <a:pt x="2116725" y="4267351"/>
                </a:lnTo>
                <a:lnTo>
                  <a:pt x="1791984" y="4267351"/>
                </a:lnTo>
                <a:lnTo>
                  <a:pt x="1631020" y="4267351"/>
                </a:lnTo>
                <a:lnTo>
                  <a:pt x="63478" y="4267351"/>
                </a:lnTo>
                <a:cubicBezTo>
                  <a:pt x="28438" y="4267351"/>
                  <a:pt x="0" y="4238904"/>
                  <a:pt x="0" y="4203852"/>
                </a:cubicBezTo>
                <a:lnTo>
                  <a:pt x="0" y="4137615"/>
                </a:lnTo>
                <a:lnTo>
                  <a:pt x="0" y="4137614"/>
                </a:lnTo>
                <a:lnTo>
                  <a:pt x="0" y="3936110"/>
                </a:lnTo>
                <a:lnTo>
                  <a:pt x="0" y="3869873"/>
                </a:lnTo>
                <a:lnTo>
                  <a:pt x="0" y="3869872"/>
                </a:lnTo>
                <a:lnTo>
                  <a:pt x="0" y="3794861"/>
                </a:lnTo>
                <a:lnTo>
                  <a:pt x="0" y="3794860"/>
                </a:lnTo>
                <a:lnTo>
                  <a:pt x="0" y="3527119"/>
                </a:lnTo>
                <a:lnTo>
                  <a:pt x="0" y="3527118"/>
                </a:lnTo>
                <a:lnTo>
                  <a:pt x="0" y="331241"/>
                </a:lnTo>
                <a:lnTo>
                  <a:pt x="0" y="63499"/>
                </a:lnTo>
                <a:cubicBezTo>
                  <a:pt x="0" y="28448"/>
                  <a:pt x="28438" y="0"/>
                  <a:pt x="63478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wrap="square" lIns="180000" tIns="432000" rIns="144000" bIns="0" rtlCol="0" anchor="t">
            <a:noAutofit/>
          </a:bodyPr>
          <a:lstStyle/>
          <a:p>
            <a:pPr>
              <a:lnSpc>
                <a:spcPct val="110000"/>
              </a:lnSpc>
              <a:spcAft>
                <a:spcPts val="1200"/>
              </a:spcAft>
              <a:buClr>
                <a:srgbClr val="3D4955"/>
              </a:buClr>
              <a:buSzPct val="125000"/>
            </a:pPr>
            <a:endParaRPr lang="en-US" sz="1400" dirty="0">
              <a:latin typeface="Rubik Bold" panose="020B0604020202020204" charset="-79"/>
              <a:cs typeface="Rubik Bold" panose="020B0604020202020204" charset="-79"/>
            </a:endParaRPr>
          </a:p>
        </p:txBody>
      </p:sp>
      <p:sp>
        <p:nvSpPr>
          <p:cNvPr id="62" name="Content Placeholder 8">
            <a:extLst>
              <a:ext uri="{FF2B5EF4-FFF2-40B4-BE49-F238E27FC236}">
                <a16:creationId xmlns:a16="http://schemas.microsoft.com/office/drawing/2014/main" id="{F9F7DBBC-28C7-34E3-0FC8-5F4B712BF779}"/>
              </a:ext>
            </a:extLst>
          </p:cNvPr>
          <p:cNvSpPr>
            <a:spLocks noGrp="1"/>
          </p:cNvSpPr>
          <p:nvPr>
            <p:ph sz="quarter" idx="36"/>
          </p:nvPr>
        </p:nvSpPr>
        <p:spPr>
          <a:xfrm>
            <a:off x="368300" y="2283788"/>
            <a:ext cx="11471339" cy="3761406"/>
          </a:xfrm>
        </p:spPr>
        <p:txBody>
          <a:bodyPr/>
          <a:lstStyle>
            <a:lvl1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  <a:ea typeface="Rubik" panose="020B0604020202020204" charset="-79"/>
                <a:cs typeface="Rubik" panose="020B0604020202020204" charset="-79"/>
              </a:defRPr>
            </a:lvl1pPr>
            <a:lvl2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  <a:ea typeface="Rubik" panose="020B0604020202020204" charset="-79"/>
                <a:cs typeface="Rubik" panose="020B0604020202020204" charset="-79"/>
              </a:defRPr>
            </a:lvl2pPr>
            <a:lvl3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  <a:ea typeface="Rubik" panose="020B0604020202020204" charset="-79"/>
                <a:cs typeface="Rubik" panose="020B0604020202020204" charset="-79"/>
              </a:defRPr>
            </a:lvl3pPr>
            <a:lvl4pPr marL="0" indent="0">
              <a:lnSpc>
                <a:spcPct val="100000"/>
              </a:lnSpc>
              <a:spcAft>
                <a:spcPts val="0"/>
              </a:spcAft>
              <a:buNone/>
              <a:defRPr sz="100" b="0" i="0" cap="none" baseline="0">
                <a:noFill/>
                <a:latin typeface="+mj-lt"/>
                <a:ea typeface="Rubik" panose="020B0604020202020204" charset="-79"/>
                <a:cs typeface="Rubik" panose="020B0604020202020204" charset="-79"/>
              </a:defRPr>
            </a:lvl4pPr>
            <a:lvl5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  <a:ea typeface="Rubik" panose="020B0604020202020204" charset="-79"/>
                <a:cs typeface="Rubik" panose="020B0604020202020204" charset="-79"/>
              </a:defRPr>
            </a:lvl5pPr>
            <a:lvl6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  <a:ea typeface="Rubik" panose="020B0604020202020204" charset="-79"/>
                <a:cs typeface="Rubik" panose="020B0604020202020204" charset="-79"/>
              </a:defRPr>
            </a:lvl6pPr>
            <a:lvl7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  <a:ea typeface="Rubik" panose="020B0604020202020204" charset="-79"/>
                <a:cs typeface="Rubik" panose="020B0604020202020204" charset="-79"/>
              </a:defRPr>
            </a:lvl7pPr>
            <a:lvl8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  <a:ea typeface="Rubik" panose="020B0604020202020204" charset="-79"/>
                <a:cs typeface="Rubik" panose="020B0604020202020204" charset="-79"/>
              </a:defRPr>
            </a:lvl8pPr>
            <a:lvl9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  <a:ea typeface="Rubik" panose="020B0604020202020204" charset="-79"/>
                <a:cs typeface="Rubik" panose="020B0604020202020204" charset="-79"/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1" name="Graphic 22">
            <a:extLst>
              <a:ext uri="{FF2B5EF4-FFF2-40B4-BE49-F238E27FC236}">
                <a16:creationId xmlns:a16="http://schemas.microsoft.com/office/drawing/2014/main" id="{7EBE4D0A-ABB4-8600-A119-6346826A41AD}"/>
              </a:ext>
            </a:extLst>
          </p:cNvPr>
          <p:cNvSpPr/>
          <p:nvPr userDrawn="1"/>
        </p:nvSpPr>
        <p:spPr>
          <a:xfrm>
            <a:off x="5986462" y="418025"/>
            <a:ext cx="6205538" cy="701568"/>
          </a:xfrm>
          <a:custGeom>
            <a:avLst/>
            <a:gdLst>
              <a:gd name="connsiteX0" fmla="*/ 0 w 12190679"/>
              <a:gd name="connsiteY0" fmla="*/ 0 h 697763"/>
              <a:gd name="connsiteX1" fmla="*/ 9758504 w 12190679"/>
              <a:gd name="connsiteY1" fmla="*/ 0 h 697763"/>
              <a:gd name="connsiteX2" fmla="*/ 9904562 w 12190679"/>
              <a:gd name="connsiteY2" fmla="*/ 60536 h 697763"/>
              <a:gd name="connsiteX3" fmla="*/ 10481253 w 12190679"/>
              <a:gd name="connsiteY3" fmla="*/ 637227 h 697763"/>
              <a:gd name="connsiteX4" fmla="*/ 10627313 w 12190679"/>
              <a:gd name="connsiteY4" fmla="*/ 697763 h 697763"/>
              <a:gd name="connsiteX5" fmla="*/ 12190680 w 12190679"/>
              <a:gd name="connsiteY5" fmla="*/ 697763 h 697763"/>
              <a:gd name="connsiteX0" fmla="*/ 0 w 12190680"/>
              <a:gd name="connsiteY0" fmla="*/ 3805 h 701568"/>
              <a:gd name="connsiteX1" fmla="*/ 5093193 w 12190680"/>
              <a:gd name="connsiteY1" fmla="*/ 0 h 701568"/>
              <a:gd name="connsiteX2" fmla="*/ 9758504 w 12190680"/>
              <a:gd name="connsiteY2" fmla="*/ 3805 h 701568"/>
              <a:gd name="connsiteX3" fmla="*/ 9904562 w 12190680"/>
              <a:gd name="connsiteY3" fmla="*/ 64341 h 701568"/>
              <a:gd name="connsiteX4" fmla="*/ 10481253 w 12190680"/>
              <a:gd name="connsiteY4" fmla="*/ 641032 h 701568"/>
              <a:gd name="connsiteX5" fmla="*/ 10627313 w 12190680"/>
              <a:gd name="connsiteY5" fmla="*/ 701568 h 701568"/>
              <a:gd name="connsiteX6" fmla="*/ 12190680 w 12190680"/>
              <a:gd name="connsiteY6" fmla="*/ 701568 h 701568"/>
              <a:gd name="connsiteX0" fmla="*/ 0 w 7097487"/>
              <a:gd name="connsiteY0" fmla="*/ 0 h 701568"/>
              <a:gd name="connsiteX1" fmla="*/ 4665311 w 7097487"/>
              <a:gd name="connsiteY1" fmla="*/ 3805 h 701568"/>
              <a:gd name="connsiteX2" fmla="*/ 4811369 w 7097487"/>
              <a:gd name="connsiteY2" fmla="*/ 64341 h 701568"/>
              <a:gd name="connsiteX3" fmla="*/ 5388060 w 7097487"/>
              <a:gd name="connsiteY3" fmla="*/ 641032 h 701568"/>
              <a:gd name="connsiteX4" fmla="*/ 5534120 w 7097487"/>
              <a:gd name="connsiteY4" fmla="*/ 701568 h 701568"/>
              <a:gd name="connsiteX5" fmla="*/ 7097487 w 7097487"/>
              <a:gd name="connsiteY5" fmla="*/ 701568 h 701568"/>
              <a:gd name="connsiteX0" fmla="*/ 0 w 7097487"/>
              <a:gd name="connsiteY0" fmla="*/ 0 h 701568"/>
              <a:gd name="connsiteX1" fmla="*/ 4665311 w 7097487"/>
              <a:gd name="connsiteY1" fmla="*/ 3805 h 701568"/>
              <a:gd name="connsiteX2" fmla="*/ 4811369 w 7097487"/>
              <a:gd name="connsiteY2" fmla="*/ 64341 h 701568"/>
              <a:gd name="connsiteX3" fmla="*/ 5388060 w 7097487"/>
              <a:gd name="connsiteY3" fmla="*/ 641032 h 701568"/>
              <a:gd name="connsiteX4" fmla="*/ 5534120 w 7097487"/>
              <a:gd name="connsiteY4" fmla="*/ 701568 h 701568"/>
              <a:gd name="connsiteX5" fmla="*/ 6205538 w 7097487"/>
              <a:gd name="connsiteY5" fmla="*/ 699575 h 701568"/>
              <a:gd name="connsiteX6" fmla="*/ 7097487 w 7097487"/>
              <a:gd name="connsiteY6" fmla="*/ 701568 h 701568"/>
              <a:gd name="connsiteX0" fmla="*/ 0 w 6205538"/>
              <a:gd name="connsiteY0" fmla="*/ 0 h 701568"/>
              <a:gd name="connsiteX1" fmla="*/ 4665311 w 6205538"/>
              <a:gd name="connsiteY1" fmla="*/ 3805 h 701568"/>
              <a:gd name="connsiteX2" fmla="*/ 4811369 w 6205538"/>
              <a:gd name="connsiteY2" fmla="*/ 64341 h 701568"/>
              <a:gd name="connsiteX3" fmla="*/ 5388060 w 6205538"/>
              <a:gd name="connsiteY3" fmla="*/ 641032 h 701568"/>
              <a:gd name="connsiteX4" fmla="*/ 5534120 w 6205538"/>
              <a:gd name="connsiteY4" fmla="*/ 701568 h 701568"/>
              <a:gd name="connsiteX5" fmla="*/ 6205538 w 6205538"/>
              <a:gd name="connsiteY5" fmla="*/ 699575 h 701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205538" h="701568">
                <a:moveTo>
                  <a:pt x="0" y="0"/>
                </a:moveTo>
                <a:lnTo>
                  <a:pt x="4665311" y="3805"/>
                </a:lnTo>
                <a:cubicBezTo>
                  <a:pt x="4720094" y="3805"/>
                  <a:pt x="4772710" y="25587"/>
                  <a:pt x="4811369" y="64341"/>
                </a:cubicBezTo>
                <a:lnTo>
                  <a:pt x="5388060" y="641032"/>
                </a:lnTo>
                <a:cubicBezTo>
                  <a:pt x="5426816" y="679786"/>
                  <a:pt x="5479336" y="701568"/>
                  <a:pt x="5534120" y="701568"/>
                </a:cubicBezTo>
                <a:lnTo>
                  <a:pt x="6205538" y="699575"/>
                </a:lnTo>
              </a:path>
            </a:pathLst>
          </a:custGeom>
          <a:noFill/>
          <a:ln w="6350" cap="rnd">
            <a:solidFill>
              <a:schemeClr val="tx2">
                <a:alpha val="40000"/>
              </a:schemeClr>
            </a:solidFill>
            <a:prstDash val="solid"/>
            <a:round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10102"/>
              </a:solidFill>
              <a:effectLst/>
              <a:uLnTx/>
              <a:uFillTx/>
              <a:latin typeface="Rubik"/>
              <a:ea typeface="+mn-ea"/>
              <a:cs typeface="+mn-cs"/>
            </a:endParaRPr>
          </a:p>
        </p:txBody>
      </p: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BAAA7799-BB81-F7D7-C6CE-CE07401CC285}"/>
              </a:ext>
            </a:extLst>
          </p:cNvPr>
          <p:cNvCxnSpPr>
            <a:cxnSpLocks/>
            <a:stCxn id="41" idx="0"/>
          </p:cNvCxnSpPr>
          <p:nvPr userDrawn="1"/>
        </p:nvCxnSpPr>
        <p:spPr>
          <a:xfrm flipH="1">
            <a:off x="0" y="418025"/>
            <a:ext cx="5986462" cy="0"/>
          </a:xfrm>
          <a:prstGeom prst="line">
            <a:avLst/>
          </a:prstGeom>
          <a:ln cap="rnd">
            <a:solidFill>
              <a:schemeClr val="tx1">
                <a:alpha val="35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3" name="Graphic 42">
            <a:extLst>
              <a:ext uri="{FF2B5EF4-FFF2-40B4-BE49-F238E27FC236}">
                <a16:creationId xmlns:a16="http://schemas.microsoft.com/office/drawing/2014/main" id="{6CD17033-33C2-2F72-AE4B-41EF728F4119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l="12577" b="14185"/>
          <a:stretch/>
        </p:blipFill>
        <p:spPr>
          <a:xfrm flipH="1">
            <a:off x="11728524" y="6328776"/>
            <a:ext cx="463476" cy="529224"/>
          </a:xfrm>
          <a:prstGeom prst="rect">
            <a:avLst/>
          </a:prstGeom>
        </p:spPr>
      </p:pic>
      <p:pic>
        <p:nvPicPr>
          <p:cNvPr id="44" name="Graphic 43">
            <a:extLst>
              <a:ext uri="{FF2B5EF4-FFF2-40B4-BE49-F238E27FC236}">
                <a16:creationId xmlns:a16="http://schemas.microsoft.com/office/drawing/2014/main" id="{40F4719D-9317-A3EF-0345-8E1914D35451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361" b="22084"/>
          <a:stretch/>
        </p:blipFill>
        <p:spPr>
          <a:xfrm>
            <a:off x="0" y="6311178"/>
            <a:ext cx="1734226" cy="546822"/>
          </a:xfrm>
          <a:prstGeom prst="rect">
            <a:avLst/>
          </a:prstGeom>
        </p:spPr>
      </p:pic>
      <p:sp>
        <p:nvSpPr>
          <p:cNvPr id="45" name="Espace réservé du pied de page 4">
            <a:extLst>
              <a:ext uri="{FF2B5EF4-FFF2-40B4-BE49-F238E27FC236}">
                <a16:creationId xmlns:a16="http://schemas.microsoft.com/office/drawing/2014/main" id="{19A95EF3-690C-1A1D-A916-961240DA1FE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80386" y="6632737"/>
            <a:ext cx="1307465" cy="99643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lnSpc>
                <a:spcPct val="90000"/>
              </a:lnSpc>
              <a:defRPr lang="en-US" sz="700" kern="1200" cap="all" baseline="0">
                <a:solidFill>
                  <a:schemeClr val="bg1"/>
                </a:solidFill>
                <a:latin typeface="+mj-lt"/>
                <a:ea typeface="+mn-ea"/>
                <a:cs typeface="Rubik" panose="020B0604020202020204" charset="-79"/>
              </a:defRPr>
            </a:lvl1pPr>
          </a:lstStyle>
          <a:p>
            <a:r>
              <a:rPr lang="en-US" dirty="0"/>
              <a:t>CONFIDENTIAL</a:t>
            </a:r>
          </a:p>
        </p:txBody>
      </p:sp>
      <p:sp>
        <p:nvSpPr>
          <p:cNvPr id="46" name="Slide Number Placeholder 4">
            <a:extLst>
              <a:ext uri="{FF2B5EF4-FFF2-40B4-BE49-F238E27FC236}">
                <a16:creationId xmlns:a16="http://schemas.microsoft.com/office/drawing/2014/main" id="{B5EF5FFB-354E-D5F1-7F9E-FE7F1A2733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931651" y="6632737"/>
            <a:ext cx="171448" cy="9964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3DC67AC-589B-465F-8375-83B2CE47653E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51" name="Title 46">
            <a:extLst>
              <a:ext uri="{FF2B5EF4-FFF2-40B4-BE49-F238E27FC236}">
                <a16:creationId xmlns:a16="http://schemas.microsoft.com/office/drawing/2014/main" id="{9FEDB0B0-E0D7-1496-1C8C-949E88EF4D6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38515" y="609045"/>
            <a:ext cx="9114972" cy="396391"/>
          </a:xfrm>
        </p:spPr>
        <p:txBody>
          <a:bodyPr wrap="square" anchor="t">
            <a:spAutoFit/>
          </a:bodyPr>
          <a:lstStyle>
            <a:lvl1pPr algn="ctr">
              <a:defRPr/>
            </a:lvl1pPr>
          </a:lstStyle>
          <a:p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congue</a:t>
            </a:r>
            <a:endParaRPr lang="en-US" dirty="0"/>
          </a:p>
        </p:txBody>
      </p:sp>
      <p:sp>
        <p:nvSpPr>
          <p:cNvPr id="52" name="Text Placeholder 34">
            <a:extLst>
              <a:ext uri="{FF2B5EF4-FFF2-40B4-BE49-F238E27FC236}">
                <a16:creationId xmlns:a16="http://schemas.microsoft.com/office/drawing/2014/main" id="{DD2B924F-C6F9-92A0-F00F-776805FE230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538515" y="1140693"/>
            <a:ext cx="9114972" cy="339837"/>
          </a:xfrm>
        </p:spPr>
        <p:txBody>
          <a:bodyPr>
            <a:noAutofit/>
          </a:bodyPr>
          <a:lstStyle>
            <a:lvl1pPr marL="0" indent="0" algn="ctr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200" kern="1200" cap="none" baseline="0" dirty="0" smtClean="0">
                <a:solidFill>
                  <a:srgbClr val="444D55"/>
                </a:solidFill>
                <a:latin typeface="+mj-lt"/>
                <a:ea typeface="+mn-ea"/>
                <a:cs typeface="Rubik Bold" panose="020B0604020202020204" charset="-79"/>
              </a:defRPr>
            </a:lvl1pPr>
            <a:lvl2pPr marL="0" indent="0" algn="ctr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200" kern="1200" cap="none" baseline="0" dirty="0" smtClean="0">
                <a:solidFill>
                  <a:srgbClr val="444D55"/>
                </a:solidFill>
                <a:latin typeface="+mj-lt"/>
                <a:ea typeface="+mn-ea"/>
                <a:cs typeface="Rubik Bold" panose="020B0604020202020204" charset="-79"/>
              </a:defRPr>
            </a:lvl2pPr>
            <a:lvl3pPr marL="0" indent="0" algn="ctr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200" kern="1200" cap="none" baseline="0" dirty="0" smtClean="0">
                <a:solidFill>
                  <a:srgbClr val="444D55"/>
                </a:solidFill>
                <a:latin typeface="+mj-lt"/>
                <a:ea typeface="+mn-ea"/>
                <a:cs typeface="Rubik Bold" panose="020B0604020202020204" charset="-79"/>
              </a:defRPr>
            </a:lvl3pPr>
            <a:lvl4pPr marL="0" indent="0" algn="ctr">
              <a:lnSpc>
                <a:spcPct val="92000"/>
              </a:lnSpc>
              <a:spcAft>
                <a:spcPts val="0"/>
              </a:spcAft>
              <a:buNone/>
              <a:defRPr lang="en-US" sz="1200" kern="1200" cap="none" baseline="0" dirty="0" smtClean="0">
                <a:solidFill>
                  <a:srgbClr val="444D55"/>
                </a:solidFill>
                <a:latin typeface="+mj-lt"/>
                <a:ea typeface="+mn-ea"/>
                <a:cs typeface="Rubik Bold" panose="020B0604020202020204" charset="-79"/>
              </a:defRPr>
            </a:lvl4pPr>
            <a:lvl5pPr marL="0" indent="0" algn="ctr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200" kern="1200" cap="none" baseline="0" dirty="0" smtClean="0">
                <a:solidFill>
                  <a:srgbClr val="444D55"/>
                </a:solidFill>
                <a:latin typeface="+mj-lt"/>
                <a:ea typeface="+mn-ea"/>
                <a:cs typeface="Rubik Bold" panose="020B0604020202020204" charset="-79"/>
              </a:defRPr>
            </a:lvl5pPr>
            <a:lvl6pPr marL="0" indent="0" algn="ctr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200" kern="1200" cap="none" baseline="0" dirty="0" smtClean="0">
                <a:solidFill>
                  <a:srgbClr val="444D55"/>
                </a:solidFill>
                <a:latin typeface="+mj-lt"/>
                <a:ea typeface="+mn-ea"/>
                <a:cs typeface="Rubik Bold" panose="020B0604020202020204" charset="-79"/>
              </a:defRPr>
            </a:lvl6pPr>
            <a:lvl7pPr marL="0" indent="0" algn="ctr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200" kern="1200" cap="none" baseline="0" dirty="0" smtClean="0">
                <a:solidFill>
                  <a:srgbClr val="444D55"/>
                </a:solidFill>
                <a:latin typeface="+mj-lt"/>
                <a:ea typeface="+mn-ea"/>
                <a:cs typeface="Rubik Bold" panose="020B0604020202020204" charset="-79"/>
              </a:defRPr>
            </a:lvl7pPr>
            <a:lvl8pPr marL="0" indent="0" algn="ctr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200" kern="1200" cap="none" baseline="0" dirty="0" smtClean="0">
                <a:solidFill>
                  <a:srgbClr val="444D55"/>
                </a:solidFill>
                <a:latin typeface="+mj-lt"/>
                <a:ea typeface="+mn-ea"/>
                <a:cs typeface="Rubik Bold" panose="020B0604020202020204" charset="-79"/>
              </a:defRPr>
            </a:lvl8pPr>
            <a:lvl9pPr marL="0" indent="0" algn="ctr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lang="pt-PT" sz="1200" kern="1200" cap="none" baseline="0" dirty="0">
                <a:solidFill>
                  <a:srgbClr val="444D55"/>
                </a:solidFill>
                <a:latin typeface="+mj-lt"/>
                <a:ea typeface="+mn-ea"/>
                <a:cs typeface="Rubik Bold" panose="020B0604020202020204" charset="-79"/>
              </a:defRPr>
            </a:lvl9pPr>
          </a:lstStyle>
          <a:p>
            <a:pPr lvl="0"/>
            <a:r>
              <a:rPr lang="en-US" dirty="0"/>
              <a:t>Fusce </a:t>
            </a:r>
            <a:r>
              <a:rPr lang="en-US" dirty="0" err="1"/>
              <a:t>posuere</a:t>
            </a:r>
            <a:r>
              <a:rPr lang="en-US" dirty="0"/>
              <a:t>, magna sed pulvinar </a:t>
            </a:r>
            <a:r>
              <a:rPr lang="en-US" dirty="0" err="1"/>
              <a:t>ultricies</a:t>
            </a:r>
            <a:r>
              <a:rPr lang="en-US" dirty="0"/>
              <a:t>, </a:t>
            </a:r>
            <a:r>
              <a:rPr lang="en-US" dirty="0" err="1"/>
              <a:t>purus</a:t>
            </a:r>
            <a:r>
              <a:rPr lang="en-US" dirty="0"/>
              <a:t> </a:t>
            </a:r>
            <a:r>
              <a:rPr lang="en-US" dirty="0" err="1"/>
              <a:t>lectus</a:t>
            </a:r>
            <a:r>
              <a:rPr lang="en-US" dirty="0"/>
              <a:t> </a:t>
            </a:r>
            <a:r>
              <a:rPr lang="en-US" dirty="0" err="1"/>
              <a:t>malesuada</a:t>
            </a:r>
            <a:r>
              <a:rPr lang="en-US" dirty="0"/>
              <a:t> </a:t>
            </a:r>
            <a:r>
              <a:rPr lang="en-US" dirty="0" err="1"/>
              <a:t>lybero</a:t>
            </a:r>
            <a:r>
              <a:rPr lang="en-US" dirty="0"/>
              <a:t>,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magna eros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urna</a:t>
            </a:r>
            <a:r>
              <a:rPr lang="en-US" dirty="0"/>
              <a:t>. Nunc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imperdyet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. Fusce est. </a:t>
            </a:r>
            <a:r>
              <a:rPr lang="en-US" dirty="0" err="1"/>
              <a:t>Vivamus</a:t>
            </a:r>
            <a:r>
              <a:rPr lang="en-US" dirty="0"/>
              <a:t> a </a:t>
            </a:r>
            <a:r>
              <a:rPr lang="en-US" dirty="0" err="1"/>
              <a:t>tellus</a:t>
            </a:r>
            <a:r>
              <a:rPr lang="en-US" dirty="0"/>
              <a:t>.</a:t>
            </a:r>
          </a:p>
        </p:txBody>
      </p:sp>
      <p:sp>
        <p:nvSpPr>
          <p:cNvPr id="59" name="Text Placeholder 34">
            <a:extLst>
              <a:ext uri="{FF2B5EF4-FFF2-40B4-BE49-F238E27FC236}">
                <a16:creationId xmlns:a16="http://schemas.microsoft.com/office/drawing/2014/main" id="{609BA9D1-5744-6259-C7ED-683DD09A7F7B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36575" y="1778223"/>
            <a:ext cx="3016526" cy="359019"/>
          </a:xfrm>
          <a:prstGeom prst="roundRect">
            <a:avLst/>
          </a:prstGeom>
          <a:solidFill>
            <a:schemeClr val="accent1"/>
          </a:solidFill>
        </p:spPr>
        <p:txBody>
          <a:bodyPr wrap="none" lIns="180000" tIns="54000" rIns="180000" bIns="54000">
            <a:sp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400" kern="1200" cap="none" baseline="0" dirty="0" smtClean="0">
                <a:solidFill>
                  <a:schemeClr val="tx1"/>
                </a:solidFill>
                <a:latin typeface="+mj-lt"/>
                <a:ea typeface="+mn-ea"/>
                <a:cs typeface="Rubik" panose="020B0604020202020204" charset="-79"/>
              </a:defRPr>
            </a:lvl1pPr>
            <a:lvl2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400" kern="1200" cap="none" baseline="0" dirty="0" smtClean="0">
                <a:solidFill>
                  <a:schemeClr val="tx1"/>
                </a:solidFill>
                <a:latin typeface="+mj-lt"/>
                <a:ea typeface="+mn-ea"/>
                <a:cs typeface="Rubik" panose="020B0604020202020204" charset="-79"/>
              </a:defRPr>
            </a:lvl2pPr>
            <a:lvl3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400" kern="1200" cap="none" baseline="0" dirty="0" smtClean="0">
                <a:solidFill>
                  <a:schemeClr val="tx1"/>
                </a:solidFill>
                <a:latin typeface="+mj-lt"/>
                <a:ea typeface="+mn-ea"/>
                <a:cs typeface="Rubik" panose="020B0604020202020204" charset="-79"/>
              </a:defRPr>
            </a:lvl3pPr>
            <a:lvl4pPr marL="0" indent="0">
              <a:lnSpc>
                <a:spcPct val="100000"/>
              </a:lnSpc>
              <a:spcAft>
                <a:spcPts val="0"/>
              </a:spcAft>
              <a:buNone/>
              <a:defRPr lang="en-US" sz="1400" kern="1200" cap="none" baseline="0" dirty="0" smtClean="0">
                <a:solidFill>
                  <a:schemeClr val="tx1"/>
                </a:solidFill>
                <a:latin typeface="+mj-lt"/>
                <a:ea typeface="+mn-ea"/>
                <a:cs typeface="Rubik" panose="020B0604020202020204" charset="-79"/>
              </a:defRPr>
            </a:lvl4pPr>
            <a:lvl5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400" kern="1200" cap="none" baseline="0" dirty="0" smtClean="0">
                <a:solidFill>
                  <a:schemeClr val="tx1"/>
                </a:solidFill>
                <a:latin typeface="+mj-lt"/>
                <a:ea typeface="+mn-ea"/>
                <a:cs typeface="Rubik" panose="020B0604020202020204" charset="-79"/>
              </a:defRPr>
            </a:lvl5pPr>
            <a:lvl6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400" kern="1200" cap="none" baseline="0" dirty="0" smtClean="0">
                <a:solidFill>
                  <a:schemeClr val="tx1"/>
                </a:solidFill>
                <a:latin typeface="+mj-lt"/>
                <a:ea typeface="+mn-ea"/>
                <a:cs typeface="Rubik" panose="020B0604020202020204" charset="-79"/>
              </a:defRPr>
            </a:lvl6pPr>
            <a:lvl7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400" i="0" kern="1200" cap="none" baseline="0" dirty="0" smtClean="0">
                <a:solidFill>
                  <a:schemeClr val="tx1"/>
                </a:solidFill>
                <a:latin typeface="+mj-lt"/>
                <a:ea typeface="+mn-ea"/>
                <a:cs typeface="Rubik" panose="020B0604020202020204" charset="-79"/>
              </a:defRPr>
            </a:lvl7pPr>
            <a:lvl8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400" kern="1200" cap="none" baseline="0" dirty="0" smtClean="0">
                <a:solidFill>
                  <a:schemeClr val="tx1"/>
                </a:solidFill>
                <a:latin typeface="+mj-lt"/>
                <a:ea typeface="+mn-ea"/>
                <a:cs typeface="Rubik" panose="020B0604020202020204" charset="-79"/>
              </a:defRPr>
            </a:lvl8pPr>
            <a:lvl9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pt-PT" sz="1400" kern="1200" cap="none" baseline="0" dirty="0">
                <a:solidFill>
                  <a:schemeClr val="tx1"/>
                </a:solidFill>
                <a:latin typeface="+mj-lt"/>
                <a:ea typeface="+mn-ea"/>
                <a:cs typeface="Rubik" panose="020B0604020202020204" charset="-79"/>
              </a:defRPr>
            </a:lvl9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</a:t>
            </a:r>
          </a:p>
        </p:txBody>
      </p:sp>
      <p:pic>
        <p:nvPicPr>
          <p:cNvPr id="18" name="Graphic 17">
            <a:extLst>
              <a:ext uri="{FF2B5EF4-FFF2-40B4-BE49-F238E27FC236}">
                <a16:creationId xmlns:a16="http://schemas.microsoft.com/office/drawing/2014/main" id="{5191CBDE-B72D-FF1D-8E0A-F576AB898122}"/>
              </a:ext>
            </a:extLst>
          </p:cNvPr>
          <p:cNvPicPr>
            <a:picLocks noChangeAspect="1"/>
          </p:cNvPicPr>
          <p:nvPr userDrawn="1"/>
        </p:nvPicPr>
        <p:blipFill rotWithShape="1"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t="-2032" b="-2032"/>
          <a:stretch>
            <a:fillRect/>
          </a:stretch>
        </p:blipFill>
        <p:spPr>
          <a:xfrm>
            <a:off x="11742813" y="170341"/>
            <a:ext cx="257691" cy="268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66698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a16="http://schemas.microsoft.com/office/drawing/2014/main" xmlns:asvg="http://schemas.microsoft.com/office/drawing/2016/SVG/main">
      <p:transition spd="med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port Content + Key Numb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Graphic 27">
            <a:extLst>
              <a:ext uri="{FF2B5EF4-FFF2-40B4-BE49-F238E27FC236}">
                <a16:creationId xmlns:a16="http://schemas.microsoft.com/office/drawing/2014/main" id="{778BD3B0-0058-7E8E-B395-402A27858D0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l="3361" b="22084"/>
          <a:stretch/>
        </p:blipFill>
        <p:spPr>
          <a:xfrm>
            <a:off x="0" y="6311178"/>
            <a:ext cx="1734226" cy="546822"/>
          </a:xfrm>
          <a:prstGeom prst="rect">
            <a:avLst/>
          </a:prstGeom>
        </p:spPr>
      </p:pic>
      <p:pic>
        <p:nvPicPr>
          <p:cNvPr id="29" name="Graphic 28">
            <a:extLst>
              <a:ext uri="{FF2B5EF4-FFF2-40B4-BE49-F238E27FC236}">
                <a16:creationId xmlns:a16="http://schemas.microsoft.com/office/drawing/2014/main" id="{1344BA8A-F055-A5EB-0B10-05802CDAE96F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12577" b="14185"/>
          <a:stretch/>
        </p:blipFill>
        <p:spPr>
          <a:xfrm flipH="1">
            <a:off x="11728524" y="6328776"/>
            <a:ext cx="463476" cy="529224"/>
          </a:xfrm>
          <a:prstGeom prst="rect">
            <a:avLst/>
          </a:prstGeom>
        </p:spPr>
      </p:pic>
      <p:sp>
        <p:nvSpPr>
          <p:cNvPr id="48" name="Footer Placeholder 3">
            <a:extLst>
              <a:ext uri="{FF2B5EF4-FFF2-40B4-BE49-F238E27FC236}">
                <a16:creationId xmlns:a16="http://schemas.microsoft.com/office/drawing/2014/main" id="{31F4459E-FB8E-0A34-EE80-0163AF98067E}"/>
              </a:ext>
            </a:extLst>
          </p:cNvPr>
          <p:cNvSpPr>
            <a:spLocks noGrp="1"/>
          </p:cNvSpPr>
          <p:nvPr userDrawn="1">
            <p:ph type="ftr" sz="quarter" idx="11"/>
          </p:nvPr>
        </p:nvSpPr>
        <p:spPr>
          <a:xfrm>
            <a:off x="180386" y="6632737"/>
            <a:ext cx="1307465" cy="99643"/>
          </a:xfrm>
        </p:spPr>
        <p:txBody>
          <a:bodyPr/>
          <a:lstStyle/>
          <a:p>
            <a:r>
              <a:rPr lang="en-US" dirty="0"/>
              <a:t>CONFIDENTIAL</a:t>
            </a:r>
          </a:p>
        </p:txBody>
      </p:sp>
      <p:sp>
        <p:nvSpPr>
          <p:cNvPr id="49" name="Slide Number Placeholder 4">
            <a:extLst>
              <a:ext uri="{FF2B5EF4-FFF2-40B4-BE49-F238E27FC236}">
                <a16:creationId xmlns:a16="http://schemas.microsoft.com/office/drawing/2014/main" id="{9351C1C6-75C0-F2F3-10C9-8254B60BD4C4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931651" y="6632737"/>
            <a:ext cx="171448" cy="99643"/>
          </a:xfrm>
        </p:spPr>
        <p:txBody>
          <a:bodyPr/>
          <a:lstStyle/>
          <a:p>
            <a:fld id="{A3DC67AC-589B-465F-8375-83B2CE47653E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21" name="Graphic 22">
            <a:extLst>
              <a:ext uri="{FF2B5EF4-FFF2-40B4-BE49-F238E27FC236}">
                <a16:creationId xmlns:a16="http://schemas.microsoft.com/office/drawing/2014/main" id="{D8C5A3BD-0F43-48D0-90A0-73103817BBDD}"/>
              </a:ext>
            </a:extLst>
          </p:cNvPr>
          <p:cNvSpPr/>
          <p:nvPr userDrawn="1"/>
        </p:nvSpPr>
        <p:spPr>
          <a:xfrm>
            <a:off x="5986462" y="418025"/>
            <a:ext cx="6205538" cy="701568"/>
          </a:xfrm>
          <a:custGeom>
            <a:avLst/>
            <a:gdLst>
              <a:gd name="connsiteX0" fmla="*/ 0 w 12190679"/>
              <a:gd name="connsiteY0" fmla="*/ 0 h 697763"/>
              <a:gd name="connsiteX1" fmla="*/ 9758504 w 12190679"/>
              <a:gd name="connsiteY1" fmla="*/ 0 h 697763"/>
              <a:gd name="connsiteX2" fmla="*/ 9904562 w 12190679"/>
              <a:gd name="connsiteY2" fmla="*/ 60536 h 697763"/>
              <a:gd name="connsiteX3" fmla="*/ 10481253 w 12190679"/>
              <a:gd name="connsiteY3" fmla="*/ 637227 h 697763"/>
              <a:gd name="connsiteX4" fmla="*/ 10627313 w 12190679"/>
              <a:gd name="connsiteY4" fmla="*/ 697763 h 697763"/>
              <a:gd name="connsiteX5" fmla="*/ 12190680 w 12190679"/>
              <a:gd name="connsiteY5" fmla="*/ 697763 h 697763"/>
              <a:gd name="connsiteX0" fmla="*/ 0 w 12190680"/>
              <a:gd name="connsiteY0" fmla="*/ 3805 h 701568"/>
              <a:gd name="connsiteX1" fmla="*/ 5093193 w 12190680"/>
              <a:gd name="connsiteY1" fmla="*/ 0 h 701568"/>
              <a:gd name="connsiteX2" fmla="*/ 9758504 w 12190680"/>
              <a:gd name="connsiteY2" fmla="*/ 3805 h 701568"/>
              <a:gd name="connsiteX3" fmla="*/ 9904562 w 12190680"/>
              <a:gd name="connsiteY3" fmla="*/ 64341 h 701568"/>
              <a:gd name="connsiteX4" fmla="*/ 10481253 w 12190680"/>
              <a:gd name="connsiteY4" fmla="*/ 641032 h 701568"/>
              <a:gd name="connsiteX5" fmla="*/ 10627313 w 12190680"/>
              <a:gd name="connsiteY5" fmla="*/ 701568 h 701568"/>
              <a:gd name="connsiteX6" fmla="*/ 12190680 w 12190680"/>
              <a:gd name="connsiteY6" fmla="*/ 701568 h 701568"/>
              <a:gd name="connsiteX0" fmla="*/ 0 w 7097487"/>
              <a:gd name="connsiteY0" fmla="*/ 0 h 701568"/>
              <a:gd name="connsiteX1" fmla="*/ 4665311 w 7097487"/>
              <a:gd name="connsiteY1" fmla="*/ 3805 h 701568"/>
              <a:gd name="connsiteX2" fmla="*/ 4811369 w 7097487"/>
              <a:gd name="connsiteY2" fmla="*/ 64341 h 701568"/>
              <a:gd name="connsiteX3" fmla="*/ 5388060 w 7097487"/>
              <a:gd name="connsiteY3" fmla="*/ 641032 h 701568"/>
              <a:gd name="connsiteX4" fmla="*/ 5534120 w 7097487"/>
              <a:gd name="connsiteY4" fmla="*/ 701568 h 701568"/>
              <a:gd name="connsiteX5" fmla="*/ 7097487 w 7097487"/>
              <a:gd name="connsiteY5" fmla="*/ 701568 h 701568"/>
              <a:gd name="connsiteX0" fmla="*/ 0 w 7097487"/>
              <a:gd name="connsiteY0" fmla="*/ 0 h 701568"/>
              <a:gd name="connsiteX1" fmla="*/ 4665311 w 7097487"/>
              <a:gd name="connsiteY1" fmla="*/ 3805 h 701568"/>
              <a:gd name="connsiteX2" fmla="*/ 4811369 w 7097487"/>
              <a:gd name="connsiteY2" fmla="*/ 64341 h 701568"/>
              <a:gd name="connsiteX3" fmla="*/ 5388060 w 7097487"/>
              <a:gd name="connsiteY3" fmla="*/ 641032 h 701568"/>
              <a:gd name="connsiteX4" fmla="*/ 5534120 w 7097487"/>
              <a:gd name="connsiteY4" fmla="*/ 701568 h 701568"/>
              <a:gd name="connsiteX5" fmla="*/ 6205538 w 7097487"/>
              <a:gd name="connsiteY5" fmla="*/ 699575 h 701568"/>
              <a:gd name="connsiteX6" fmla="*/ 7097487 w 7097487"/>
              <a:gd name="connsiteY6" fmla="*/ 701568 h 701568"/>
              <a:gd name="connsiteX0" fmla="*/ 0 w 6205538"/>
              <a:gd name="connsiteY0" fmla="*/ 0 h 701568"/>
              <a:gd name="connsiteX1" fmla="*/ 4665311 w 6205538"/>
              <a:gd name="connsiteY1" fmla="*/ 3805 h 701568"/>
              <a:gd name="connsiteX2" fmla="*/ 4811369 w 6205538"/>
              <a:gd name="connsiteY2" fmla="*/ 64341 h 701568"/>
              <a:gd name="connsiteX3" fmla="*/ 5388060 w 6205538"/>
              <a:gd name="connsiteY3" fmla="*/ 641032 h 701568"/>
              <a:gd name="connsiteX4" fmla="*/ 5534120 w 6205538"/>
              <a:gd name="connsiteY4" fmla="*/ 701568 h 701568"/>
              <a:gd name="connsiteX5" fmla="*/ 6205538 w 6205538"/>
              <a:gd name="connsiteY5" fmla="*/ 699575 h 701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205538" h="701568">
                <a:moveTo>
                  <a:pt x="0" y="0"/>
                </a:moveTo>
                <a:lnTo>
                  <a:pt x="4665311" y="3805"/>
                </a:lnTo>
                <a:cubicBezTo>
                  <a:pt x="4720094" y="3805"/>
                  <a:pt x="4772710" y="25587"/>
                  <a:pt x="4811369" y="64341"/>
                </a:cubicBezTo>
                <a:lnTo>
                  <a:pt x="5388060" y="641032"/>
                </a:lnTo>
                <a:cubicBezTo>
                  <a:pt x="5426816" y="679786"/>
                  <a:pt x="5479336" y="701568"/>
                  <a:pt x="5534120" y="701568"/>
                </a:cubicBezTo>
                <a:lnTo>
                  <a:pt x="6205538" y="699575"/>
                </a:lnTo>
              </a:path>
            </a:pathLst>
          </a:custGeom>
          <a:noFill/>
          <a:ln w="6350" cap="rnd">
            <a:solidFill>
              <a:schemeClr val="tx2">
                <a:alpha val="40000"/>
              </a:schemeClr>
            </a:solidFill>
            <a:prstDash val="solid"/>
            <a:round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10102"/>
              </a:solidFill>
              <a:effectLst/>
              <a:uLnTx/>
              <a:uFillTx/>
              <a:latin typeface="Rubik"/>
              <a:ea typeface="+mn-ea"/>
              <a:cs typeface="+mn-cs"/>
            </a:endParaRP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BB0B68FE-51B2-B4EF-69DA-40039563616B}"/>
              </a:ext>
            </a:extLst>
          </p:cNvPr>
          <p:cNvCxnSpPr>
            <a:cxnSpLocks/>
            <a:stCxn id="21" idx="0"/>
          </p:cNvCxnSpPr>
          <p:nvPr userDrawn="1"/>
        </p:nvCxnSpPr>
        <p:spPr>
          <a:xfrm flipH="1">
            <a:off x="0" y="418025"/>
            <a:ext cx="5986462" cy="0"/>
          </a:xfrm>
          <a:prstGeom prst="line">
            <a:avLst/>
          </a:prstGeom>
          <a:ln cap="rnd">
            <a:solidFill>
              <a:schemeClr val="tx1">
                <a:alpha val="35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4" name="Title 46">
            <a:extLst>
              <a:ext uri="{FF2B5EF4-FFF2-40B4-BE49-F238E27FC236}">
                <a16:creationId xmlns:a16="http://schemas.microsoft.com/office/drawing/2014/main" id="{48C5D407-C9B2-92D1-F070-281E445DE4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58774" y="609045"/>
            <a:ext cx="10410825" cy="396391"/>
          </a:xfrm>
        </p:spPr>
        <p:txBody>
          <a:bodyPr anchor="t">
            <a:spAutoFit/>
          </a:bodyPr>
          <a:lstStyle>
            <a:lvl1pPr algn="l">
              <a:defRPr/>
            </a:lvl1pPr>
          </a:lstStyle>
          <a:p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, </a:t>
            </a:r>
          </a:p>
        </p:txBody>
      </p:sp>
      <p:sp>
        <p:nvSpPr>
          <p:cNvPr id="85" name="Text Placeholder 34">
            <a:extLst>
              <a:ext uri="{FF2B5EF4-FFF2-40B4-BE49-F238E27FC236}">
                <a16:creationId xmlns:a16="http://schemas.microsoft.com/office/drawing/2014/main" id="{A000A47C-D8CA-B4A0-1BA5-83F887CD1F2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58775" y="1140693"/>
            <a:ext cx="10410824" cy="339837"/>
          </a:xfrm>
        </p:spPr>
        <p:txBody>
          <a:bodyPr>
            <a:noAutofit/>
          </a:bodyPr>
          <a:lstStyle>
            <a:lvl1pPr marL="0" indent="0" algn="l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200" kern="1200" cap="none" baseline="0" dirty="0" smtClean="0">
                <a:solidFill>
                  <a:srgbClr val="444D55"/>
                </a:solidFill>
                <a:latin typeface="+mj-lt"/>
                <a:ea typeface="+mn-ea"/>
                <a:cs typeface="Rubik Bold" panose="020B0604020202020204" charset="-79"/>
              </a:defRPr>
            </a:lvl1pPr>
            <a:lvl2pPr marL="0" indent="0" algn="ctr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200" kern="1200" cap="none" baseline="0" dirty="0" smtClean="0">
                <a:solidFill>
                  <a:srgbClr val="444D55"/>
                </a:solidFill>
                <a:latin typeface="+mj-lt"/>
                <a:ea typeface="+mn-ea"/>
                <a:cs typeface="Rubik Bold" panose="020B0604020202020204" charset="-79"/>
              </a:defRPr>
            </a:lvl2pPr>
            <a:lvl3pPr marL="0" indent="0" algn="ctr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200" kern="1200" cap="none" baseline="0" dirty="0" smtClean="0">
                <a:solidFill>
                  <a:srgbClr val="444D55"/>
                </a:solidFill>
                <a:latin typeface="+mj-lt"/>
                <a:ea typeface="+mn-ea"/>
                <a:cs typeface="Rubik Bold" panose="020B0604020202020204" charset="-79"/>
              </a:defRPr>
            </a:lvl3pPr>
            <a:lvl4pPr marL="0" indent="0" algn="ctr">
              <a:lnSpc>
                <a:spcPct val="92000"/>
              </a:lnSpc>
              <a:spcAft>
                <a:spcPts val="0"/>
              </a:spcAft>
              <a:buNone/>
              <a:defRPr lang="en-US" sz="1200" kern="1200" cap="none" baseline="0" dirty="0" smtClean="0">
                <a:solidFill>
                  <a:srgbClr val="444D55"/>
                </a:solidFill>
                <a:latin typeface="+mj-lt"/>
                <a:ea typeface="+mn-ea"/>
                <a:cs typeface="Rubik Bold" panose="020B0604020202020204" charset="-79"/>
              </a:defRPr>
            </a:lvl4pPr>
            <a:lvl5pPr marL="0" indent="0" algn="ctr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200" kern="1200" cap="none" baseline="0" dirty="0" smtClean="0">
                <a:solidFill>
                  <a:srgbClr val="444D55"/>
                </a:solidFill>
                <a:latin typeface="+mj-lt"/>
                <a:ea typeface="+mn-ea"/>
                <a:cs typeface="Rubik Bold" panose="020B0604020202020204" charset="-79"/>
              </a:defRPr>
            </a:lvl5pPr>
            <a:lvl6pPr marL="0" indent="0" algn="ctr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200" kern="1200" cap="none" baseline="0" dirty="0" smtClean="0">
                <a:solidFill>
                  <a:srgbClr val="444D55"/>
                </a:solidFill>
                <a:latin typeface="+mj-lt"/>
                <a:ea typeface="+mn-ea"/>
                <a:cs typeface="Rubik Bold" panose="020B0604020202020204" charset="-79"/>
              </a:defRPr>
            </a:lvl6pPr>
            <a:lvl7pPr marL="0" indent="0" algn="ctr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200" kern="1200" cap="none" baseline="0" dirty="0" smtClean="0">
                <a:solidFill>
                  <a:srgbClr val="444D55"/>
                </a:solidFill>
                <a:latin typeface="+mj-lt"/>
                <a:ea typeface="+mn-ea"/>
                <a:cs typeface="Rubik Bold" panose="020B0604020202020204" charset="-79"/>
              </a:defRPr>
            </a:lvl7pPr>
            <a:lvl8pPr marL="0" indent="0" algn="ctr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200" kern="1200" cap="none" baseline="0" dirty="0" smtClean="0">
                <a:solidFill>
                  <a:srgbClr val="444D55"/>
                </a:solidFill>
                <a:latin typeface="+mj-lt"/>
                <a:ea typeface="+mn-ea"/>
                <a:cs typeface="Rubik Bold" panose="020B0604020202020204" charset="-79"/>
              </a:defRPr>
            </a:lvl8pPr>
            <a:lvl9pPr marL="0" indent="0" algn="ctr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lang="pt-PT" sz="1200" kern="1200" cap="none" baseline="0" dirty="0">
                <a:solidFill>
                  <a:srgbClr val="444D55"/>
                </a:solidFill>
                <a:latin typeface="+mj-lt"/>
                <a:ea typeface="+mn-ea"/>
                <a:cs typeface="Rubik Bold" panose="020B0604020202020204" charset="-79"/>
              </a:defRPr>
            </a:lvl9pPr>
          </a:lstStyle>
          <a:p>
            <a:pPr lvl="0"/>
            <a:r>
              <a:rPr lang="en-US" dirty="0" err="1"/>
              <a:t>Fusce</a:t>
            </a:r>
            <a:r>
              <a:rPr lang="en-US" dirty="0"/>
              <a:t> </a:t>
            </a:r>
            <a:r>
              <a:rPr lang="en-US" dirty="0" err="1"/>
              <a:t>posuere</a:t>
            </a:r>
            <a:r>
              <a:rPr lang="en-US" dirty="0"/>
              <a:t>, magna sed pulvinar </a:t>
            </a:r>
            <a:r>
              <a:rPr lang="en-US" dirty="0" err="1"/>
              <a:t>ultricies</a:t>
            </a:r>
            <a:r>
              <a:rPr lang="en-US" dirty="0"/>
              <a:t>, </a:t>
            </a:r>
            <a:r>
              <a:rPr lang="en-US" dirty="0" err="1"/>
              <a:t>purus</a:t>
            </a:r>
            <a:r>
              <a:rPr lang="en-US" dirty="0"/>
              <a:t> </a:t>
            </a:r>
            <a:r>
              <a:rPr lang="en-US" dirty="0" err="1"/>
              <a:t>lectus</a:t>
            </a:r>
            <a:r>
              <a:rPr lang="en-US" dirty="0"/>
              <a:t> </a:t>
            </a:r>
            <a:r>
              <a:rPr lang="en-US" dirty="0" err="1"/>
              <a:t>malesuada</a:t>
            </a:r>
            <a:r>
              <a:rPr lang="en-US" dirty="0"/>
              <a:t> </a:t>
            </a:r>
            <a:r>
              <a:rPr lang="en-US" dirty="0" err="1"/>
              <a:t>lybero</a:t>
            </a:r>
            <a:r>
              <a:rPr lang="en-US" dirty="0"/>
              <a:t>,</a:t>
            </a:r>
            <a:br>
              <a:rPr lang="en-US" dirty="0"/>
            </a:br>
            <a:r>
              <a:rPr lang="en-US" dirty="0"/>
              <a:t>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magna eros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urna</a:t>
            </a:r>
            <a:r>
              <a:rPr lang="en-US" dirty="0"/>
              <a:t>. Nunc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imperdyet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. </a:t>
            </a:r>
            <a:r>
              <a:rPr lang="en-US" dirty="0" err="1"/>
              <a:t>Fusce</a:t>
            </a:r>
            <a:r>
              <a:rPr lang="en-US" dirty="0"/>
              <a:t> est. </a:t>
            </a:r>
            <a:r>
              <a:rPr lang="en-US" dirty="0" err="1"/>
              <a:t>Vivamus</a:t>
            </a:r>
            <a:r>
              <a:rPr lang="en-US" dirty="0"/>
              <a:t> a </a:t>
            </a:r>
            <a:r>
              <a:rPr lang="en-US" dirty="0" err="1"/>
              <a:t>tellus</a:t>
            </a:r>
            <a:r>
              <a:rPr lang="en-US" dirty="0"/>
              <a:t>.</a:t>
            </a:r>
          </a:p>
        </p:txBody>
      </p:sp>
      <p:sp>
        <p:nvSpPr>
          <p:cNvPr id="2" name="Freeform: Shape 1">
            <a:extLst>
              <a:ext uri="{FF2B5EF4-FFF2-40B4-BE49-F238E27FC236}">
                <a16:creationId xmlns:a16="http://schemas.microsoft.com/office/drawing/2014/main" id="{BE784E54-BC69-966E-00C9-883E81B8A1B3}"/>
              </a:ext>
            </a:extLst>
          </p:cNvPr>
          <p:cNvSpPr/>
          <p:nvPr userDrawn="1"/>
        </p:nvSpPr>
        <p:spPr>
          <a:xfrm>
            <a:off x="368300" y="1773544"/>
            <a:ext cx="6607175" cy="4481756"/>
          </a:xfrm>
          <a:custGeom>
            <a:avLst/>
            <a:gdLst>
              <a:gd name="connsiteX0" fmla="*/ 63478 w 6607175"/>
              <a:gd name="connsiteY0" fmla="*/ 0 h 4481756"/>
              <a:gd name="connsiteX1" fmla="*/ 1033440 w 6607175"/>
              <a:gd name="connsiteY1" fmla="*/ 0 h 4481756"/>
              <a:gd name="connsiteX2" fmla="*/ 1923879 w 6607175"/>
              <a:gd name="connsiteY2" fmla="*/ 0 h 4481756"/>
              <a:gd name="connsiteX3" fmla="*/ 2893841 w 6607175"/>
              <a:gd name="connsiteY3" fmla="*/ 0 h 4481756"/>
              <a:gd name="connsiteX4" fmla="*/ 2893843 w 6607175"/>
              <a:gd name="connsiteY4" fmla="*/ 1 h 4481756"/>
              <a:gd name="connsiteX5" fmla="*/ 3520487 w 6607175"/>
              <a:gd name="connsiteY5" fmla="*/ 1 h 4481756"/>
              <a:gd name="connsiteX6" fmla="*/ 3520489 w 6607175"/>
              <a:gd name="connsiteY6" fmla="*/ 0 h 4481756"/>
              <a:gd name="connsiteX7" fmla="*/ 4490451 w 6607175"/>
              <a:gd name="connsiteY7" fmla="*/ 0 h 4481756"/>
              <a:gd name="connsiteX8" fmla="*/ 5380890 w 6607175"/>
              <a:gd name="connsiteY8" fmla="*/ 0 h 4481756"/>
              <a:gd name="connsiteX9" fmla="*/ 6350852 w 6607175"/>
              <a:gd name="connsiteY9" fmla="*/ 0 h 4481756"/>
              <a:gd name="connsiteX10" fmla="*/ 6395795 w 6607175"/>
              <a:gd name="connsiteY10" fmla="*/ 18542 h 4481756"/>
              <a:gd name="connsiteX11" fmla="*/ 6588640 w 6607175"/>
              <a:gd name="connsiteY11" fmla="*/ 211451 h 4481756"/>
              <a:gd name="connsiteX12" fmla="*/ 6607175 w 6607175"/>
              <a:gd name="connsiteY12" fmla="*/ 256409 h 4481756"/>
              <a:gd name="connsiteX13" fmla="*/ 6607175 w 6607175"/>
              <a:gd name="connsiteY13" fmla="*/ 322647 h 4481756"/>
              <a:gd name="connsiteX14" fmla="*/ 6607175 w 6607175"/>
              <a:gd name="connsiteY14" fmla="*/ 470814 h 4481756"/>
              <a:gd name="connsiteX15" fmla="*/ 6607175 w 6607175"/>
              <a:gd name="connsiteY15" fmla="*/ 524151 h 4481756"/>
              <a:gd name="connsiteX16" fmla="*/ 6607175 w 6607175"/>
              <a:gd name="connsiteY16" fmla="*/ 537052 h 4481756"/>
              <a:gd name="connsiteX17" fmla="*/ 6607175 w 6607175"/>
              <a:gd name="connsiteY17" fmla="*/ 590389 h 4481756"/>
              <a:gd name="connsiteX18" fmla="*/ 6607175 w 6607175"/>
              <a:gd name="connsiteY18" fmla="*/ 665401 h 4481756"/>
              <a:gd name="connsiteX19" fmla="*/ 6607175 w 6607175"/>
              <a:gd name="connsiteY19" fmla="*/ 738556 h 4481756"/>
              <a:gd name="connsiteX20" fmla="*/ 6607175 w 6607175"/>
              <a:gd name="connsiteY20" fmla="*/ 804794 h 4481756"/>
              <a:gd name="connsiteX21" fmla="*/ 6607175 w 6607175"/>
              <a:gd name="connsiteY21" fmla="*/ 879806 h 4481756"/>
              <a:gd name="connsiteX22" fmla="*/ 6607175 w 6607175"/>
              <a:gd name="connsiteY22" fmla="*/ 933143 h 4481756"/>
              <a:gd name="connsiteX23" fmla="*/ 6607175 w 6607175"/>
              <a:gd name="connsiteY23" fmla="*/ 1147548 h 4481756"/>
              <a:gd name="connsiteX24" fmla="*/ 6607175 w 6607175"/>
              <a:gd name="connsiteY24" fmla="*/ 3527118 h 4481756"/>
              <a:gd name="connsiteX25" fmla="*/ 6607175 w 6607175"/>
              <a:gd name="connsiteY25" fmla="*/ 3741523 h 4481756"/>
              <a:gd name="connsiteX26" fmla="*/ 6607175 w 6607175"/>
              <a:gd name="connsiteY26" fmla="*/ 3794860 h 4481756"/>
              <a:gd name="connsiteX27" fmla="*/ 6607175 w 6607175"/>
              <a:gd name="connsiteY27" fmla="*/ 3869872 h 4481756"/>
              <a:gd name="connsiteX28" fmla="*/ 6607175 w 6607175"/>
              <a:gd name="connsiteY28" fmla="*/ 3936110 h 4481756"/>
              <a:gd name="connsiteX29" fmla="*/ 6607175 w 6607175"/>
              <a:gd name="connsiteY29" fmla="*/ 4009265 h 4481756"/>
              <a:gd name="connsiteX30" fmla="*/ 6607175 w 6607175"/>
              <a:gd name="connsiteY30" fmla="*/ 4084277 h 4481756"/>
              <a:gd name="connsiteX31" fmla="*/ 6607175 w 6607175"/>
              <a:gd name="connsiteY31" fmla="*/ 4137614 h 4481756"/>
              <a:gd name="connsiteX32" fmla="*/ 6607175 w 6607175"/>
              <a:gd name="connsiteY32" fmla="*/ 4150515 h 4481756"/>
              <a:gd name="connsiteX33" fmla="*/ 6607175 w 6607175"/>
              <a:gd name="connsiteY33" fmla="*/ 4203852 h 4481756"/>
              <a:gd name="connsiteX34" fmla="*/ 6607175 w 6607175"/>
              <a:gd name="connsiteY34" fmla="*/ 4352019 h 4481756"/>
              <a:gd name="connsiteX35" fmla="*/ 6607175 w 6607175"/>
              <a:gd name="connsiteY35" fmla="*/ 4418257 h 4481756"/>
              <a:gd name="connsiteX36" fmla="*/ 6543698 w 6607175"/>
              <a:gd name="connsiteY36" fmla="*/ 4481756 h 4481756"/>
              <a:gd name="connsiteX37" fmla="*/ 5573736 w 6607175"/>
              <a:gd name="connsiteY37" fmla="*/ 4481756 h 4481756"/>
              <a:gd name="connsiteX38" fmla="*/ 4815193 w 6607175"/>
              <a:gd name="connsiteY38" fmla="*/ 4481756 h 4481756"/>
              <a:gd name="connsiteX39" fmla="*/ 4490451 w 6607175"/>
              <a:gd name="connsiteY39" fmla="*/ 4481756 h 4481756"/>
              <a:gd name="connsiteX40" fmla="*/ 3845231 w 6607175"/>
              <a:gd name="connsiteY40" fmla="*/ 4481756 h 4481756"/>
              <a:gd name="connsiteX41" fmla="*/ 3520489 w 6607175"/>
              <a:gd name="connsiteY41" fmla="*/ 4481756 h 4481756"/>
              <a:gd name="connsiteX42" fmla="*/ 3086687 w 6607175"/>
              <a:gd name="connsiteY42" fmla="*/ 4481756 h 4481756"/>
              <a:gd name="connsiteX43" fmla="*/ 2761946 w 6607175"/>
              <a:gd name="connsiteY43" fmla="*/ 4481756 h 4481756"/>
              <a:gd name="connsiteX44" fmla="*/ 2116725 w 6607175"/>
              <a:gd name="connsiteY44" fmla="*/ 4481756 h 4481756"/>
              <a:gd name="connsiteX45" fmla="*/ 1791984 w 6607175"/>
              <a:gd name="connsiteY45" fmla="*/ 4481756 h 4481756"/>
              <a:gd name="connsiteX46" fmla="*/ 1033440 w 6607175"/>
              <a:gd name="connsiteY46" fmla="*/ 4481756 h 4481756"/>
              <a:gd name="connsiteX47" fmla="*/ 63478 w 6607175"/>
              <a:gd name="connsiteY47" fmla="*/ 4481756 h 4481756"/>
              <a:gd name="connsiteX48" fmla="*/ 0 w 6607175"/>
              <a:gd name="connsiteY48" fmla="*/ 4418257 h 4481756"/>
              <a:gd name="connsiteX49" fmla="*/ 0 w 6607175"/>
              <a:gd name="connsiteY49" fmla="*/ 4352020 h 4481756"/>
              <a:gd name="connsiteX50" fmla="*/ 0 w 6607175"/>
              <a:gd name="connsiteY50" fmla="*/ 4352019 h 4481756"/>
              <a:gd name="connsiteX51" fmla="*/ 0 w 6607175"/>
              <a:gd name="connsiteY51" fmla="*/ 4150515 h 4481756"/>
              <a:gd name="connsiteX52" fmla="*/ 0 w 6607175"/>
              <a:gd name="connsiteY52" fmla="*/ 4084278 h 4481756"/>
              <a:gd name="connsiteX53" fmla="*/ 0 w 6607175"/>
              <a:gd name="connsiteY53" fmla="*/ 4084277 h 4481756"/>
              <a:gd name="connsiteX54" fmla="*/ 0 w 6607175"/>
              <a:gd name="connsiteY54" fmla="*/ 4009266 h 4481756"/>
              <a:gd name="connsiteX55" fmla="*/ 0 w 6607175"/>
              <a:gd name="connsiteY55" fmla="*/ 4009265 h 4481756"/>
              <a:gd name="connsiteX56" fmla="*/ 0 w 6607175"/>
              <a:gd name="connsiteY56" fmla="*/ 3741524 h 4481756"/>
              <a:gd name="connsiteX57" fmla="*/ 0 w 6607175"/>
              <a:gd name="connsiteY57" fmla="*/ 3741523 h 4481756"/>
              <a:gd name="connsiteX58" fmla="*/ 0 w 6607175"/>
              <a:gd name="connsiteY58" fmla="*/ 545646 h 4481756"/>
              <a:gd name="connsiteX59" fmla="*/ 0 w 6607175"/>
              <a:gd name="connsiteY59" fmla="*/ 277904 h 4481756"/>
              <a:gd name="connsiteX60" fmla="*/ 0 w 6607175"/>
              <a:gd name="connsiteY60" fmla="*/ 277904 h 4481756"/>
              <a:gd name="connsiteX61" fmla="*/ 0 w 6607175"/>
              <a:gd name="connsiteY61" fmla="*/ 63499 h 4481756"/>
              <a:gd name="connsiteX62" fmla="*/ 63478 w 6607175"/>
              <a:gd name="connsiteY62" fmla="*/ 0 h 44817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</a:cxnLst>
            <a:rect l="l" t="t" r="r" b="b"/>
            <a:pathLst>
              <a:path w="6607175" h="4481756">
                <a:moveTo>
                  <a:pt x="63478" y="0"/>
                </a:moveTo>
                <a:lnTo>
                  <a:pt x="1033440" y="0"/>
                </a:lnTo>
                <a:lnTo>
                  <a:pt x="1923879" y="0"/>
                </a:lnTo>
                <a:lnTo>
                  <a:pt x="2893841" y="0"/>
                </a:lnTo>
                <a:lnTo>
                  <a:pt x="2893843" y="1"/>
                </a:lnTo>
                <a:lnTo>
                  <a:pt x="3520487" y="1"/>
                </a:lnTo>
                <a:lnTo>
                  <a:pt x="3520489" y="0"/>
                </a:lnTo>
                <a:lnTo>
                  <a:pt x="4490451" y="0"/>
                </a:lnTo>
                <a:lnTo>
                  <a:pt x="5380890" y="0"/>
                </a:lnTo>
                <a:lnTo>
                  <a:pt x="6350852" y="0"/>
                </a:lnTo>
                <a:cubicBezTo>
                  <a:pt x="6367738" y="0"/>
                  <a:pt x="6383862" y="6731"/>
                  <a:pt x="6395795" y="18542"/>
                </a:cubicBezTo>
                <a:lnTo>
                  <a:pt x="6588640" y="211451"/>
                </a:lnTo>
                <a:cubicBezTo>
                  <a:pt x="6600573" y="223389"/>
                  <a:pt x="6607175" y="239518"/>
                  <a:pt x="6607175" y="256409"/>
                </a:cubicBezTo>
                <a:lnTo>
                  <a:pt x="6607175" y="322647"/>
                </a:lnTo>
                <a:lnTo>
                  <a:pt x="6607175" y="470814"/>
                </a:lnTo>
                <a:lnTo>
                  <a:pt x="6607175" y="524151"/>
                </a:lnTo>
                <a:lnTo>
                  <a:pt x="6607175" y="537052"/>
                </a:lnTo>
                <a:lnTo>
                  <a:pt x="6607175" y="590389"/>
                </a:lnTo>
                <a:lnTo>
                  <a:pt x="6607175" y="665401"/>
                </a:lnTo>
                <a:lnTo>
                  <a:pt x="6607175" y="738556"/>
                </a:lnTo>
                <a:lnTo>
                  <a:pt x="6607175" y="804794"/>
                </a:lnTo>
                <a:lnTo>
                  <a:pt x="6607175" y="879806"/>
                </a:lnTo>
                <a:lnTo>
                  <a:pt x="6607175" y="933143"/>
                </a:lnTo>
                <a:lnTo>
                  <a:pt x="6607175" y="1147548"/>
                </a:lnTo>
                <a:lnTo>
                  <a:pt x="6607175" y="3527118"/>
                </a:lnTo>
                <a:lnTo>
                  <a:pt x="6607175" y="3741523"/>
                </a:lnTo>
                <a:lnTo>
                  <a:pt x="6607175" y="3794860"/>
                </a:lnTo>
                <a:lnTo>
                  <a:pt x="6607175" y="3869872"/>
                </a:lnTo>
                <a:lnTo>
                  <a:pt x="6607175" y="3936110"/>
                </a:lnTo>
                <a:lnTo>
                  <a:pt x="6607175" y="4009265"/>
                </a:lnTo>
                <a:lnTo>
                  <a:pt x="6607175" y="4084277"/>
                </a:lnTo>
                <a:lnTo>
                  <a:pt x="6607175" y="4137614"/>
                </a:lnTo>
                <a:lnTo>
                  <a:pt x="6607175" y="4150515"/>
                </a:lnTo>
                <a:lnTo>
                  <a:pt x="6607175" y="4203852"/>
                </a:lnTo>
                <a:lnTo>
                  <a:pt x="6607175" y="4352019"/>
                </a:lnTo>
                <a:lnTo>
                  <a:pt x="6607175" y="4418257"/>
                </a:lnTo>
                <a:cubicBezTo>
                  <a:pt x="6607175" y="4453309"/>
                  <a:pt x="6578737" y="4481756"/>
                  <a:pt x="6543698" y="4481756"/>
                </a:cubicBezTo>
                <a:lnTo>
                  <a:pt x="5573736" y="4481756"/>
                </a:lnTo>
                <a:lnTo>
                  <a:pt x="4815193" y="4481756"/>
                </a:lnTo>
                <a:lnTo>
                  <a:pt x="4490451" y="4481756"/>
                </a:lnTo>
                <a:lnTo>
                  <a:pt x="3845231" y="4481756"/>
                </a:lnTo>
                <a:lnTo>
                  <a:pt x="3520489" y="4481756"/>
                </a:lnTo>
                <a:lnTo>
                  <a:pt x="3086687" y="4481756"/>
                </a:lnTo>
                <a:lnTo>
                  <a:pt x="2761946" y="4481756"/>
                </a:lnTo>
                <a:lnTo>
                  <a:pt x="2116725" y="4481756"/>
                </a:lnTo>
                <a:lnTo>
                  <a:pt x="1791984" y="4481756"/>
                </a:lnTo>
                <a:lnTo>
                  <a:pt x="1033440" y="4481756"/>
                </a:lnTo>
                <a:lnTo>
                  <a:pt x="63478" y="4481756"/>
                </a:lnTo>
                <a:cubicBezTo>
                  <a:pt x="28438" y="4481756"/>
                  <a:pt x="0" y="4453309"/>
                  <a:pt x="0" y="4418257"/>
                </a:cubicBezTo>
                <a:lnTo>
                  <a:pt x="0" y="4352020"/>
                </a:lnTo>
                <a:lnTo>
                  <a:pt x="0" y="4352019"/>
                </a:lnTo>
                <a:lnTo>
                  <a:pt x="0" y="4150515"/>
                </a:lnTo>
                <a:lnTo>
                  <a:pt x="0" y="4084278"/>
                </a:lnTo>
                <a:lnTo>
                  <a:pt x="0" y="4084277"/>
                </a:lnTo>
                <a:lnTo>
                  <a:pt x="0" y="4009266"/>
                </a:lnTo>
                <a:lnTo>
                  <a:pt x="0" y="4009265"/>
                </a:lnTo>
                <a:lnTo>
                  <a:pt x="0" y="3741524"/>
                </a:lnTo>
                <a:lnTo>
                  <a:pt x="0" y="3741523"/>
                </a:lnTo>
                <a:lnTo>
                  <a:pt x="0" y="545646"/>
                </a:lnTo>
                <a:lnTo>
                  <a:pt x="0" y="277904"/>
                </a:lnTo>
                <a:lnTo>
                  <a:pt x="0" y="277904"/>
                </a:lnTo>
                <a:lnTo>
                  <a:pt x="0" y="63499"/>
                </a:lnTo>
                <a:cubicBezTo>
                  <a:pt x="0" y="28448"/>
                  <a:pt x="28438" y="0"/>
                  <a:pt x="63478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wrap="square" lIns="180000" tIns="432000" rIns="144000" bIns="0" rtlCol="0" anchor="t">
            <a:noAutofit/>
          </a:bodyPr>
          <a:lstStyle/>
          <a:p>
            <a:pPr>
              <a:lnSpc>
                <a:spcPct val="110000"/>
              </a:lnSpc>
              <a:spcAft>
                <a:spcPts val="1200"/>
              </a:spcAft>
              <a:buClr>
                <a:srgbClr val="3D4955"/>
              </a:buClr>
              <a:buSzPct val="125000"/>
            </a:pPr>
            <a:endParaRPr lang="en-US" sz="1400" dirty="0">
              <a:latin typeface="Rubik Bold" panose="020B0604020202020204" charset="-79"/>
              <a:cs typeface="Rubik Bold" panose="020B0604020202020204" charset="-79"/>
            </a:endParaRP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131285E8-FD3B-6A7A-8145-75E550AC3BA0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7156450" y="1773544"/>
            <a:ext cx="4675188" cy="1372555"/>
          </a:xfrm>
          <a:custGeom>
            <a:avLst/>
            <a:gdLst>
              <a:gd name="connsiteX0" fmla="*/ 58227 w 4675188"/>
              <a:gd name="connsiteY0" fmla="*/ 0 h 1372555"/>
              <a:gd name="connsiteX1" fmla="*/ 875858 w 4675188"/>
              <a:gd name="connsiteY1" fmla="*/ 0 h 1372555"/>
              <a:gd name="connsiteX2" fmla="*/ 1740833 w 4675188"/>
              <a:gd name="connsiteY2" fmla="*/ 0 h 1372555"/>
              <a:gd name="connsiteX3" fmla="*/ 2558464 w 4675188"/>
              <a:gd name="connsiteY3" fmla="*/ 0 h 1372555"/>
              <a:gd name="connsiteX4" fmla="*/ 2736259 w 4675188"/>
              <a:gd name="connsiteY4" fmla="*/ 0 h 1372555"/>
              <a:gd name="connsiteX5" fmla="*/ 4418865 w 4675188"/>
              <a:gd name="connsiteY5" fmla="*/ 0 h 1372555"/>
              <a:gd name="connsiteX6" fmla="*/ 4463808 w 4675188"/>
              <a:gd name="connsiteY6" fmla="*/ 18542 h 1372555"/>
              <a:gd name="connsiteX7" fmla="*/ 4656653 w 4675188"/>
              <a:gd name="connsiteY7" fmla="*/ 211451 h 1372555"/>
              <a:gd name="connsiteX8" fmla="*/ 4675188 w 4675188"/>
              <a:gd name="connsiteY8" fmla="*/ 256409 h 1372555"/>
              <a:gd name="connsiteX9" fmla="*/ 4675188 w 4675188"/>
              <a:gd name="connsiteY9" fmla="*/ 305417 h 1372555"/>
              <a:gd name="connsiteX10" fmla="*/ 4675188 w 4675188"/>
              <a:gd name="connsiteY10" fmla="*/ 462089 h 1372555"/>
              <a:gd name="connsiteX11" fmla="*/ 4675188 w 4675188"/>
              <a:gd name="connsiteY11" fmla="*/ 502564 h 1372555"/>
              <a:gd name="connsiteX12" fmla="*/ 4675188 w 4675188"/>
              <a:gd name="connsiteY12" fmla="*/ 516289 h 1372555"/>
              <a:gd name="connsiteX13" fmla="*/ 4675188 w 4675188"/>
              <a:gd name="connsiteY13" fmla="*/ 537767 h 1372555"/>
              <a:gd name="connsiteX14" fmla="*/ 4675188 w 4675188"/>
              <a:gd name="connsiteY14" fmla="*/ 547426 h 1372555"/>
              <a:gd name="connsiteX15" fmla="*/ 4675188 w 4675188"/>
              <a:gd name="connsiteY15" fmla="*/ 623835 h 1372555"/>
              <a:gd name="connsiteX16" fmla="*/ 4675188 w 4675188"/>
              <a:gd name="connsiteY16" fmla="*/ 640975 h 1372555"/>
              <a:gd name="connsiteX17" fmla="*/ 4675188 w 4675188"/>
              <a:gd name="connsiteY17" fmla="*/ 646547 h 1372555"/>
              <a:gd name="connsiteX18" fmla="*/ 4675188 w 4675188"/>
              <a:gd name="connsiteY18" fmla="*/ 660272 h 1372555"/>
              <a:gd name="connsiteX19" fmla="*/ 4675188 w 4675188"/>
              <a:gd name="connsiteY19" fmla="*/ 672843 h 1372555"/>
              <a:gd name="connsiteX20" fmla="*/ 4675188 w 4675188"/>
              <a:gd name="connsiteY20" fmla="*/ 784958 h 1372555"/>
              <a:gd name="connsiteX21" fmla="*/ 4675188 w 4675188"/>
              <a:gd name="connsiteY21" fmla="*/ 797647 h 1372555"/>
              <a:gd name="connsiteX22" fmla="*/ 4675188 w 4675188"/>
              <a:gd name="connsiteY22" fmla="*/ 829515 h 1372555"/>
              <a:gd name="connsiteX23" fmla="*/ 4675188 w 4675188"/>
              <a:gd name="connsiteY23" fmla="*/ 869990 h 1372555"/>
              <a:gd name="connsiteX24" fmla="*/ 4675188 w 4675188"/>
              <a:gd name="connsiteY24" fmla="*/ 883715 h 1372555"/>
              <a:gd name="connsiteX25" fmla="*/ 4675188 w 4675188"/>
              <a:gd name="connsiteY25" fmla="*/ 905193 h 1372555"/>
              <a:gd name="connsiteX26" fmla="*/ 4675188 w 4675188"/>
              <a:gd name="connsiteY26" fmla="*/ 914852 h 1372555"/>
              <a:gd name="connsiteX27" fmla="*/ 4675188 w 4675188"/>
              <a:gd name="connsiteY27" fmla="*/ 941630 h 1372555"/>
              <a:gd name="connsiteX28" fmla="*/ 4675188 w 4675188"/>
              <a:gd name="connsiteY28" fmla="*/ 1008401 h 1372555"/>
              <a:gd name="connsiteX29" fmla="*/ 4675188 w 4675188"/>
              <a:gd name="connsiteY29" fmla="*/ 1013973 h 1372555"/>
              <a:gd name="connsiteX30" fmla="*/ 4675188 w 4675188"/>
              <a:gd name="connsiteY30" fmla="*/ 1027698 h 1372555"/>
              <a:gd name="connsiteX31" fmla="*/ 4675188 w 4675188"/>
              <a:gd name="connsiteY31" fmla="*/ 1152384 h 1372555"/>
              <a:gd name="connsiteX32" fmla="*/ 4675188 w 4675188"/>
              <a:gd name="connsiteY32" fmla="*/ 1165073 h 1372555"/>
              <a:gd name="connsiteX33" fmla="*/ 4675188 w 4675188"/>
              <a:gd name="connsiteY33" fmla="*/ 1309056 h 1372555"/>
              <a:gd name="connsiteX34" fmla="*/ 4611711 w 4675188"/>
              <a:gd name="connsiteY34" fmla="*/ 1372555 h 1372555"/>
              <a:gd name="connsiteX35" fmla="*/ 4231843 w 4675188"/>
              <a:gd name="connsiteY35" fmla="*/ 1372555 h 1372555"/>
              <a:gd name="connsiteX36" fmla="*/ 4231843 w 4675188"/>
              <a:gd name="connsiteY36" fmla="*/ 1372554 h 1372555"/>
              <a:gd name="connsiteX37" fmla="*/ 3908567 w 4675188"/>
              <a:gd name="connsiteY37" fmla="*/ 1372554 h 1372555"/>
              <a:gd name="connsiteX38" fmla="*/ 3898467 w 4675188"/>
              <a:gd name="connsiteY38" fmla="*/ 1372554 h 1372555"/>
              <a:gd name="connsiteX39" fmla="*/ 3799330 w 4675188"/>
              <a:gd name="connsiteY39" fmla="*/ 1372554 h 1372555"/>
              <a:gd name="connsiteX40" fmla="*/ 3233325 w 4675188"/>
              <a:gd name="connsiteY40" fmla="*/ 1372554 h 1372555"/>
              <a:gd name="connsiteX41" fmla="*/ 2929110 w 4675188"/>
              <a:gd name="connsiteY41" fmla="*/ 1372554 h 1372555"/>
              <a:gd name="connsiteX42" fmla="*/ 2929105 w 4675188"/>
              <a:gd name="connsiteY42" fmla="*/ 1372555 h 1372555"/>
              <a:gd name="connsiteX43" fmla="*/ 2549237 w 4675188"/>
              <a:gd name="connsiteY43" fmla="*/ 1372555 h 1372555"/>
              <a:gd name="connsiteX44" fmla="*/ 2549237 w 4675188"/>
              <a:gd name="connsiteY44" fmla="*/ 1372554 h 1372555"/>
              <a:gd name="connsiteX45" fmla="*/ 2254826 w 4675188"/>
              <a:gd name="connsiteY45" fmla="*/ 1372554 h 1372555"/>
              <a:gd name="connsiteX46" fmla="*/ 2225961 w 4675188"/>
              <a:gd name="connsiteY46" fmla="*/ 1372554 h 1372555"/>
              <a:gd name="connsiteX47" fmla="*/ 2215861 w 4675188"/>
              <a:gd name="connsiteY47" fmla="*/ 1372554 h 1372555"/>
              <a:gd name="connsiteX48" fmla="*/ 2125952 w 4675188"/>
              <a:gd name="connsiteY48" fmla="*/ 1372554 h 1372555"/>
              <a:gd name="connsiteX49" fmla="*/ 2125952 w 4675188"/>
              <a:gd name="connsiteY49" fmla="*/ 1372555 h 1372555"/>
              <a:gd name="connsiteX50" fmla="*/ 1746084 w 4675188"/>
              <a:gd name="connsiteY50" fmla="*/ 1372555 h 1372555"/>
              <a:gd name="connsiteX51" fmla="*/ 1746079 w 4675188"/>
              <a:gd name="connsiteY51" fmla="*/ 1372554 h 1372555"/>
              <a:gd name="connsiteX52" fmla="*/ 1550719 w 4675188"/>
              <a:gd name="connsiteY52" fmla="*/ 1372554 h 1372555"/>
              <a:gd name="connsiteX53" fmla="*/ 572220 w 4675188"/>
              <a:gd name="connsiteY53" fmla="*/ 1372554 h 1372555"/>
              <a:gd name="connsiteX54" fmla="*/ 443346 w 4675188"/>
              <a:gd name="connsiteY54" fmla="*/ 1372554 h 1372555"/>
              <a:gd name="connsiteX55" fmla="*/ 443346 w 4675188"/>
              <a:gd name="connsiteY55" fmla="*/ 1372555 h 1372555"/>
              <a:gd name="connsiteX56" fmla="*/ 63478 w 4675188"/>
              <a:gd name="connsiteY56" fmla="*/ 1372555 h 1372555"/>
              <a:gd name="connsiteX57" fmla="*/ 1 w 4675188"/>
              <a:gd name="connsiteY57" fmla="*/ 1309056 h 1372555"/>
              <a:gd name="connsiteX58" fmla="*/ 1 w 4675188"/>
              <a:gd name="connsiteY58" fmla="*/ 1237064 h 1372555"/>
              <a:gd name="connsiteX59" fmla="*/ 1 w 4675188"/>
              <a:gd name="connsiteY59" fmla="*/ 1152384 h 1372555"/>
              <a:gd name="connsiteX60" fmla="*/ 1 w 4675188"/>
              <a:gd name="connsiteY60" fmla="*/ 1080392 h 1372555"/>
              <a:gd name="connsiteX61" fmla="*/ 1 w 4675188"/>
              <a:gd name="connsiteY61" fmla="*/ 1027698 h 1372555"/>
              <a:gd name="connsiteX62" fmla="*/ 1 w 4675188"/>
              <a:gd name="connsiteY62" fmla="*/ 1013973 h 1372555"/>
              <a:gd name="connsiteX63" fmla="*/ 1 w 4675188"/>
              <a:gd name="connsiteY63" fmla="*/ 1013972 h 1372555"/>
              <a:gd name="connsiteX64" fmla="*/ 0 w 4675188"/>
              <a:gd name="connsiteY64" fmla="*/ 1013972 h 1372555"/>
              <a:gd name="connsiteX65" fmla="*/ 0 w 4675188"/>
              <a:gd name="connsiteY65" fmla="*/ 968692 h 1372555"/>
              <a:gd name="connsiteX66" fmla="*/ 0 w 4675188"/>
              <a:gd name="connsiteY66" fmla="*/ 871025 h 1372555"/>
              <a:gd name="connsiteX67" fmla="*/ 0 w 4675188"/>
              <a:gd name="connsiteY67" fmla="*/ 646546 h 1372555"/>
              <a:gd name="connsiteX68" fmla="*/ 0 w 4675188"/>
              <a:gd name="connsiteY68" fmla="*/ 601266 h 1372555"/>
              <a:gd name="connsiteX69" fmla="*/ 0 w 4675188"/>
              <a:gd name="connsiteY69" fmla="*/ 503599 h 1372555"/>
              <a:gd name="connsiteX70" fmla="*/ 0 w 4675188"/>
              <a:gd name="connsiteY70" fmla="*/ 425653 h 1372555"/>
              <a:gd name="connsiteX71" fmla="*/ 0 w 4675188"/>
              <a:gd name="connsiteY71" fmla="*/ 58227 h 1372555"/>
              <a:gd name="connsiteX72" fmla="*/ 58227 w 4675188"/>
              <a:gd name="connsiteY72" fmla="*/ 0 h 13725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</a:cxnLst>
            <a:rect l="l" t="t" r="r" b="b"/>
            <a:pathLst>
              <a:path w="4675188" h="1372555">
                <a:moveTo>
                  <a:pt x="58227" y="0"/>
                </a:moveTo>
                <a:lnTo>
                  <a:pt x="875858" y="0"/>
                </a:lnTo>
                <a:lnTo>
                  <a:pt x="1740833" y="0"/>
                </a:lnTo>
                <a:lnTo>
                  <a:pt x="2558464" y="0"/>
                </a:lnTo>
                <a:lnTo>
                  <a:pt x="2736259" y="0"/>
                </a:lnTo>
                <a:lnTo>
                  <a:pt x="4418865" y="0"/>
                </a:lnTo>
                <a:cubicBezTo>
                  <a:pt x="4435751" y="0"/>
                  <a:pt x="4451875" y="6731"/>
                  <a:pt x="4463808" y="18542"/>
                </a:cubicBezTo>
                <a:lnTo>
                  <a:pt x="4656653" y="211451"/>
                </a:lnTo>
                <a:cubicBezTo>
                  <a:pt x="4668586" y="223389"/>
                  <a:pt x="4675188" y="239518"/>
                  <a:pt x="4675188" y="256409"/>
                </a:cubicBezTo>
                <a:lnTo>
                  <a:pt x="4675188" y="305417"/>
                </a:lnTo>
                <a:lnTo>
                  <a:pt x="4675188" y="462089"/>
                </a:lnTo>
                <a:lnTo>
                  <a:pt x="4675188" y="502564"/>
                </a:lnTo>
                <a:lnTo>
                  <a:pt x="4675188" y="516289"/>
                </a:lnTo>
                <a:lnTo>
                  <a:pt x="4675188" y="537767"/>
                </a:lnTo>
                <a:lnTo>
                  <a:pt x="4675188" y="547426"/>
                </a:lnTo>
                <a:lnTo>
                  <a:pt x="4675188" y="623835"/>
                </a:lnTo>
                <a:lnTo>
                  <a:pt x="4675188" y="640975"/>
                </a:lnTo>
                <a:lnTo>
                  <a:pt x="4675188" y="646547"/>
                </a:lnTo>
                <a:lnTo>
                  <a:pt x="4675188" y="660272"/>
                </a:lnTo>
                <a:lnTo>
                  <a:pt x="4675188" y="672843"/>
                </a:lnTo>
                <a:lnTo>
                  <a:pt x="4675188" y="784958"/>
                </a:lnTo>
                <a:lnTo>
                  <a:pt x="4675188" y="797647"/>
                </a:lnTo>
                <a:lnTo>
                  <a:pt x="4675188" y="829515"/>
                </a:lnTo>
                <a:lnTo>
                  <a:pt x="4675188" y="869990"/>
                </a:lnTo>
                <a:lnTo>
                  <a:pt x="4675188" y="883715"/>
                </a:lnTo>
                <a:lnTo>
                  <a:pt x="4675188" y="905193"/>
                </a:lnTo>
                <a:lnTo>
                  <a:pt x="4675188" y="914852"/>
                </a:lnTo>
                <a:lnTo>
                  <a:pt x="4675188" y="941630"/>
                </a:lnTo>
                <a:lnTo>
                  <a:pt x="4675188" y="1008401"/>
                </a:lnTo>
                <a:lnTo>
                  <a:pt x="4675188" y="1013973"/>
                </a:lnTo>
                <a:lnTo>
                  <a:pt x="4675188" y="1027698"/>
                </a:lnTo>
                <a:lnTo>
                  <a:pt x="4675188" y="1152384"/>
                </a:lnTo>
                <a:lnTo>
                  <a:pt x="4675188" y="1165073"/>
                </a:lnTo>
                <a:lnTo>
                  <a:pt x="4675188" y="1309056"/>
                </a:lnTo>
                <a:cubicBezTo>
                  <a:pt x="4675188" y="1344108"/>
                  <a:pt x="4646750" y="1372555"/>
                  <a:pt x="4611711" y="1372555"/>
                </a:cubicBezTo>
                <a:lnTo>
                  <a:pt x="4231843" y="1372555"/>
                </a:lnTo>
                <a:lnTo>
                  <a:pt x="4231843" y="1372554"/>
                </a:lnTo>
                <a:lnTo>
                  <a:pt x="3908567" y="1372554"/>
                </a:lnTo>
                <a:lnTo>
                  <a:pt x="3898467" y="1372554"/>
                </a:lnTo>
                <a:lnTo>
                  <a:pt x="3799330" y="1372554"/>
                </a:lnTo>
                <a:lnTo>
                  <a:pt x="3233325" y="1372554"/>
                </a:lnTo>
                <a:lnTo>
                  <a:pt x="2929110" y="1372554"/>
                </a:lnTo>
                <a:lnTo>
                  <a:pt x="2929105" y="1372555"/>
                </a:lnTo>
                <a:lnTo>
                  <a:pt x="2549237" y="1372555"/>
                </a:lnTo>
                <a:lnTo>
                  <a:pt x="2549237" y="1372554"/>
                </a:lnTo>
                <a:lnTo>
                  <a:pt x="2254826" y="1372554"/>
                </a:lnTo>
                <a:lnTo>
                  <a:pt x="2225961" y="1372554"/>
                </a:lnTo>
                <a:lnTo>
                  <a:pt x="2215861" y="1372554"/>
                </a:lnTo>
                <a:lnTo>
                  <a:pt x="2125952" y="1372554"/>
                </a:lnTo>
                <a:lnTo>
                  <a:pt x="2125952" y="1372555"/>
                </a:lnTo>
                <a:lnTo>
                  <a:pt x="1746084" y="1372555"/>
                </a:lnTo>
                <a:lnTo>
                  <a:pt x="1746079" y="1372554"/>
                </a:lnTo>
                <a:lnTo>
                  <a:pt x="1550719" y="1372554"/>
                </a:lnTo>
                <a:lnTo>
                  <a:pt x="572220" y="1372554"/>
                </a:lnTo>
                <a:lnTo>
                  <a:pt x="443346" y="1372554"/>
                </a:lnTo>
                <a:lnTo>
                  <a:pt x="443346" y="1372555"/>
                </a:lnTo>
                <a:lnTo>
                  <a:pt x="63478" y="1372555"/>
                </a:lnTo>
                <a:cubicBezTo>
                  <a:pt x="28439" y="1372555"/>
                  <a:pt x="1" y="1344108"/>
                  <a:pt x="1" y="1309056"/>
                </a:cubicBezTo>
                <a:lnTo>
                  <a:pt x="1" y="1237064"/>
                </a:lnTo>
                <a:lnTo>
                  <a:pt x="1" y="1152384"/>
                </a:lnTo>
                <a:lnTo>
                  <a:pt x="1" y="1080392"/>
                </a:lnTo>
                <a:lnTo>
                  <a:pt x="1" y="1027698"/>
                </a:lnTo>
                <a:lnTo>
                  <a:pt x="1" y="1013973"/>
                </a:lnTo>
                <a:lnTo>
                  <a:pt x="1" y="1013972"/>
                </a:lnTo>
                <a:lnTo>
                  <a:pt x="0" y="1013972"/>
                </a:lnTo>
                <a:lnTo>
                  <a:pt x="0" y="968692"/>
                </a:lnTo>
                <a:lnTo>
                  <a:pt x="0" y="871025"/>
                </a:lnTo>
                <a:lnTo>
                  <a:pt x="0" y="646546"/>
                </a:lnTo>
                <a:lnTo>
                  <a:pt x="0" y="601266"/>
                </a:lnTo>
                <a:lnTo>
                  <a:pt x="0" y="503599"/>
                </a:lnTo>
                <a:lnTo>
                  <a:pt x="0" y="425653"/>
                </a:lnTo>
                <a:lnTo>
                  <a:pt x="0" y="58227"/>
                </a:lnTo>
                <a:cubicBezTo>
                  <a:pt x="0" y="26069"/>
                  <a:pt x="26069" y="0"/>
                  <a:pt x="58227" y="0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wrap="square" lIns="1728000" anchor="ctr">
            <a:no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2000" kern="1200" dirty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1pPr>
            <a:lvl2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2000" kern="1200" dirty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2pPr>
            <a:lvl3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2000" kern="1200" dirty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3pPr>
            <a:lvl4pPr marL="0" indent="0">
              <a:lnSpc>
                <a:spcPct val="100000"/>
              </a:lnSpc>
              <a:spcAft>
                <a:spcPts val="0"/>
              </a:spcAft>
              <a:buNone/>
              <a:defRPr lang="en-US" sz="2000" kern="1200" dirty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4pPr>
            <a:lvl5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2000" kern="1200" dirty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5pPr>
            <a:lvl6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2000" kern="1200" dirty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6pPr>
            <a:lvl7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2000" kern="1200" dirty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7pPr>
            <a:lvl8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2000" kern="1200" dirty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8pPr>
            <a:lvl9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pt-PT" sz="2000" kern="1200" dirty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9pPr>
          </a:lstStyle>
          <a:p>
            <a:pPr lvl="0"/>
            <a:r>
              <a:rPr lang="en-US" dirty="0"/>
              <a:t>Lorem ipsum dolor</a:t>
            </a:r>
            <a:br>
              <a:rPr lang="en-US" dirty="0"/>
            </a:br>
            <a:r>
              <a:rPr lang="en-US" dirty="0"/>
              <a:t>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</a:t>
            </a:r>
          </a:p>
        </p:txBody>
      </p:sp>
      <p:sp>
        <p:nvSpPr>
          <p:cNvPr id="19" name="Text Placeholder 34">
            <a:extLst>
              <a:ext uri="{FF2B5EF4-FFF2-40B4-BE49-F238E27FC236}">
                <a16:creationId xmlns:a16="http://schemas.microsoft.com/office/drawing/2014/main" id="{932FE362-8E1B-20E1-1E52-45AEA02C5DC3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7463966" y="1981549"/>
            <a:ext cx="1259120" cy="956544"/>
          </a:xfrm>
          <a:noFill/>
        </p:spPr>
        <p:txBody>
          <a:bodyPr wrap="none" anchor="ctr">
            <a:no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6000" kern="1200" dirty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1pPr>
            <a:lvl2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6000" kern="1200" dirty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2pPr>
            <a:lvl3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6000" kern="1200" dirty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3pPr>
            <a:lvl4pPr marL="0" indent="0">
              <a:lnSpc>
                <a:spcPct val="100000"/>
              </a:lnSpc>
              <a:spcAft>
                <a:spcPts val="0"/>
              </a:spcAft>
              <a:buNone/>
              <a:defRPr lang="en-US" sz="6000" kern="1200" dirty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4pPr>
            <a:lvl5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6000" kern="1200" dirty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5pPr>
            <a:lvl6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6000" kern="1200" dirty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6pPr>
            <a:lvl7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6000" kern="1200" dirty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7pPr>
            <a:lvl8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6000" kern="1200" dirty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8pPr>
            <a:lvl9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pt-PT" sz="6000" kern="1200" dirty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9pPr>
          </a:lstStyle>
          <a:p>
            <a:pPr lvl="0"/>
            <a:r>
              <a:rPr lang="en-US" dirty="0"/>
              <a:t>01.</a:t>
            </a:r>
          </a:p>
        </p:txBody>
      </p:sp>
      <p:sp>
        <p:nvSpPr>
          <p:cNvPr id="13" name="Content Placeholder 8">
            <a:extLst>
              <a:ext uri="{FF2B5EF4-FFF2-40B4-BE49-F238E27FC236}">
                <a16:creationId xmlns:a16="http://schemas.microsoft.com/office/drawing/2014/main" id="{0D8F58C2-7BBC-7BEE-1F29-805BF73A0BB3}"/>
              </a:ext>
            </a:extLst>
          </p:cNvPr>
          <p:cNvSpPr>
            <a:spLocks noGrp="1"/>
          </p:cNvSpPr>
          <p:nvPr>
            <p:ph sz="quarter" idx="36"/>
          </p:nvPr>
        </p:nvSpPr>
        <p:spPr>
          <a:xfrm>
            <a:off x="508157" y="1981549"/>
            <a:ext cx="6260944" cy="4114962"/>
          </a:xfrm>
        </p:spPr>
        <p:txBody>
          <a:bodyPr/>
          <a:lstStyle>
            <a:lvl1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  <a:ea typeface="Rubik" panose="020B0604020202020204" charset="-79"/>
                <a:cs typeface="Rubik" panose="020B0604020202020204" charset="-79"/>
              </a:defRPr>
            </a:lvl1pPr>
            <a:lvl2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  <a:ea typeface="Rubik" panose="020B0604020202020204" charset="-79"/>
                <a:cs typeface="Rubik" panose="020B0604020202020204" charset="-79"/>
              </a:defRPr>
            </a:lvl2pPr>
            <a:lvl3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  <a:ea typeface="Rubik" panose="020B0604020202020204" charset="-79"/>
                <a:cs typeface="Rubik" panose="020B0604020202020204" charset="-79"/>
              </a:defRPr>
            </a:lvl3pPr>
            <a:lvl4pPr marL="0" indent="0">
              <a:lnSpc>
                <a:spcPct val="100000"/>
              </a:lnSpc>
              <a:spcAft>
                <a:spcPts val="0"/>
              </a:spcAft>
              <a:buNone/>
              <a:defRPr sz="100" b="0" i="0" cap="none" baseline="0">
                <a:noFill/>
                <a:latin typeface="+mj-lt"/>
                <a:ea typeface="Rubik" panose="020B0604020202020204" charset="-79"/>
                <a:cs typeface="Rubik" panose="020B0604020202020204" charset="-79"/>
              </a:defRPr>
            </a:lvl4pPr>
            <a:lvl5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  <a:ea typeface="Rubik" panose="020B0604020202020204" charset="-79"/>
                <a:cs typeface="Rubik" panose="020B0604020202020204" charset="-79"/>
              </a:defRPr>
            </a:lvl5pPr>
            <a:lvl6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  <a:ea typeface="Rubik" panose="020B0604020202020204" charset="-79"/>
                <a:cs typeface="Rubik" panose="020B0604020202020204" charset="-79"/>
              </a:defRPr>
            </a:lvl6pPr>
            <a:lvl7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  <a:ea typeface="Rubik" panose="020B0604020202020204" charset="-79"/>
                <a:cs typeface="Rubik" panose="020B0604020202020204" charset="-79"/>
              </a:defRPr>
            </a:lvl7pPr>
            <a:lvl8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  <a:ea typeface="Rubik" panose="020B0604020202020204" charset="-79"/>
                <a:cs typeface="Rubik" panose="020B0604020202020204" charset="-79"/>
              </a:defRPr>
            </a:lvl8pPr>
            <a:lvl9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  <a:ea typeface="Rubik" panose="020B0604020202020204" charset="-79"/>
                <a:cs typeface="Rubik" panose="020B0604020202020204" charset="-79"/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4" name="Text Placeholder 34">
            <a:extLst>
              <a:ext uri="{FF2B5EF4-FFF2-40B4-BE49-F238E27FC236}">
                <a16:creationId xmlns:a16="http://schemas.microsoft.com/office/drawing/2014/main" id="{4D7B7BE9-8F05-30F0-E30B-E716FEAE87F7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508157" y="5717421"/>
            <a:ext cx="2015968" cy="396519"/>
          </a:xfrm>
          <a:noFill/>
        </p:spPr>
        <p:txBody>
          <a:bodyPr anchor="b">
            <a:noAutofit/>
          </a:bodyPr>
          <a:lstStyle>
            <a:lvl1pPr marL="0" indent="0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700" kern="1200" dirty="0">
                <a:solidFill>
                  <a:srgbClr val="444D55"/>
                </a:solidFill>
                <a:latin typeface="Rubik Light" pitchFamily="2" charset="-79"/>
                <a:ea typeface="+mn-ea"/>
                <a:cs typeface="Rubik Light" pitchFamily="2" charset="-79"/>
              </a:defRPr>
            </a:lvl1pPr>
            <a:lvl2pPr marL="0" indent="0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700" kern="1200" dirty="0">
                <a:solidFill>
                  <a:srgbClr val="444D55"/>
                </a:solidFill>
                <a:latin typeface="Rubik Light" pitchFamily="2" charset="-79"/>
                <a:ea typeface="+mn-ea"/>
                <a:cs typeface="Rubik Light" pitchFamily="2" charset="-79"/>
              </a:defRPr>
            </a:lvl2pPr>
            <a:lvl3pPr marL="0" indent="0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700" kern="1200" dirty="0">
                <a:solidFill>
                  <a:srgbClr val="444D55"/>
                </a:solidFill>
                <a:latin typeface="Rubik Light" pitchFamily="2" charset="-79"/>
                <a:ea typeface="+mn-ea"/>
                <a:cs typeface="Rubik Light" pitchFamily="2" charset="-79"/>
              </a:defRPr>
            </a:lvl3pPr>
            <a:lvl4pPr marL="0" indent="0">
              <a:lnSpc>
                <a:spcPct val="92000"/>
              </a:lnSpc>
              <a:spcAft>
                <a:spcPts val="0"/>
              </a:spcAft>
              <a:buNone/>
              <a:defRPr lang="en-US" sz="700" kern="1200" dirty="0">
                <a:solidFill>
                  <a:srgbClr val="444D55"/>
                </a:solidFill>
                <a:latin typeface="Rubik Light" pitchFamily="2" charset="-79"/>
                <a:ea typeface="+mn-ea"/>
                <a:cs typeface="Rubik Light" pitchFamily="2" charset="-79"/>
              </a:defRPr>
            </a:lvl4pPr>
            <a:lvl5pPr marL="0" indent="0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700" kern="1200" dirty="0">
                <a:solidFill>
                  <a:srgbClr val="444D55"/>
                </a:solidFill>
                <a:latin typeface="Rubik Light" pitchFamily="2" charset="-79"/>
                <a:ea typeface="+mn-ea"/>
                <a:cs typeface="Rubik Light" pitchFamily="2" charset="-79"/>
              </a:defRPr>
            </a:lvl5pPr>
            <a:lvl6pPr marL="0" indent="0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700" kern="1200" dirty="0">
                <a:solidFill>
                  <a:srgbClr val="444D55"/>
                </a:solidFill>
                <a:latin typeface="Rubik Light" pitchFamily="2" charset="-79"/>
                <a:ea typeface="+mn-ea"/>
                <a:cs typeface="Rubik Light" pitchFamily="2" charset="-79"/>
              </a:defRPr>
            </a:lvl6pPr>
            <a:lvl7pPr marL="0" indent="0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700" kern="1200" dirty="0">
                <a:solidFill>
                  <a:srgbClr val="444D55"/>
                </a:solidFill>
                <a:latin typeface="Rubik Light" pitchFamily="2" charset="-79"/>
                <a:ea typeface="+mn-ea"/>
                <a:cs typeface="Rubik Light" pitchFamily="2" charset="-79"/>
              </a:defRPr>
            </a:lvl7pPr>
            <a:lvl8pPr marL="0" indent="0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700" kern="1200" dirty="0">
                <a:solidFill>
                  <a:srgbClr val="444D55"/>
                </a:solidFill>
                <a:latin typeface="Rubik Light" pitchFamily="2" charset="-79"/>
                <a:ea typeface="+mn-ea"/>
                <a:cs typeface="Rubik Light" pitchFamily="2" charset="-79"/>
              </a:defRPr>
            </a:lvl8pPr>
            <a:lvl9pPr marL="0" indent="0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lang="pt-PT" sz="700" kern="1200" dirty="0">
                <a:solidFill>
                  <a:srgbClr val="444D55"/>
                </a:solidFill>
                <a:latin typeface="Rubik Light" pitchFamily="2" charset="-79"/>
                <a:ea typeface="+mn-ea"/>
                <a:cs typeface="Rubik Light" pitchFamily="2" charset="-79"/>
              </a:defRPr>
            </a:lvl9pPr>
          </a:lstStyle>
          <a:p>
            <a:pPr lvl="0"/>
            <a:r>
              <a:rPr lang="en-US" dirty="0"/>
              <a:t>Fusce </a:t>
            </a:r>
            <a:r>
              <a:rPr lang="en-US" dirty="0" err="1"/>
              <a:t>posuere</a:t>
            </a:r>
            <a:r>
              <a:rPr lang="en-US" dirty="0"/>
              <a:t>, magna sed pulvinar </a:t>
            </a:r>
            <a:r>
              <a:rPr lang="en-US" dirty="0" err="1"/>
              <a:t>ultricies</a:t>
            </a:r>
            <a:r>
              <a:rPr lang="en-US" dirty="0"/>
              <a:t>, </a:t>
            </a:r>
            <a:r>
              <a:rPr lang="en-US" dirty="0" err="1"/>
              <a:t>purus</a:t>
            </a:r>
            <a:r>
              <a:rPr lang="en-US" dirty="0"/>
              <a:t> </a:t>
            </a:r>
            <a:r>
              <a:rPr lang="en-US" dirty="0" err="1"/>
              <a:t>lectus</a:t>
            </a:r>
            <a:r>
              <a:rPr lang="en-US" dirty="0"/>
              <a:t> </a:t>
            </a:r>
            <a:r>
              <a:rPr lang="en-US" dirty="0" err="1"/>
              <a:t>malesuada</a:t>
            </a:r>
            <a:r>
              <a:rPr lang="en-US" dirty="0"/>
              <a:t> </a:t>
            </a:r>
            <a:r>
              <a:rPr lang="en-US" dirty="0" err="1"/>
              <a:t>lybero</a:t>
            </a:r>
            <a:r>
              <a:rPr lang="en-US" dirty="0"/>
              <a:t>,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magna eros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urna</a:t>
            </a:r>
            <a:r>
              <a:rPr lang="en-US" dirty="0"/>
              <a:t>. Nunc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imperdyet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. Fusce est. </a:t>
            </a:r>
            <a:r>
              <a:rPr lang="en-US" dirty="0" err="1"/>
              <a:t>Vivamus</a:t>
            </a:r>
            <a:r>
              <a:rPr lang="en-US" dirty="0"/>
              <a:t> a </a:t>
            </a:r>
            <a:r>
              <a:rPr lang="en-US" dirty="0" err="1"/>
              <a:t>tellus</a:t>
            </a:r>
            <a:r>
              <a:rPr lang="en-US" dirty="0"/>
              <a:t>.</a:t>
            </a:r>
          </a:p>
        </p:txBody>
      </p:sp>
      <p:sp>
        <p:nvSpPr>
          <p:cNvPr id="25" name="Text Placeholder 24">
            <a:extLst>
              <a:ext uri="{FF2B5EF4-FFF2-40B4-BE49-F238E27FC236}">
                <a16:creationId xmlns:a16="http://schemas.microsoft.com/office/drawing/2014/main" id="{2E42E496-9FC0-61DF-C513-A5E98826225C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7156450" y="3328144"/>
            <a:ext cx="4675188" cy="1372555"/>
          </a:xfrm>
          <a:custGeom>
            <a:avLst/>
            <a:gdLst>
              <a:gd name="connsiteX0" fmla="*/ 58227 w 4675188"/>
              <a:gd name="connsiteY0" fmla="*/ 0 h 1372555"/>
              <a:gd name="connsiteX1" fmla="*/ 875858 w 4675188"/>
              <a:gd name="connsiteY1" fmla="*/ 0 h 1372555"/>
              <a:gd name="connsiteX2" fmla="*/ 1740833 w 4675188"/>
              <a:gd name="connsiteY2" fmla="*/ 0 h 1372555"/>
              <a:gd name="connsiteX3" fmla="*/ 2558464 w 4675188"/>
              <a:gd name="connsiteY3" fmla="*/ 0 h 1372555"/>
              <a:gd name="connsiteX4" fmla="*/ 2736259 w 4675188"/>
              <a:gd name="connsiteY4" fmla="*/ 0 h 1372555"/>
              <a:gd name="connsiteX5" fmla="*/ 4418865 w 4675188"/>
              <a:gd name="connsiteY5" fmla="*/ 0 h 1372555"/>
              <a:gd name="connsiteX6" fmla="*/ 4463808 w 4675188"/>
              <a:gd name="connsiteY6" fmla="*/ 18542 h 1372555"/>
              <a:gd name="connsiteX7" fmla="*/ 4656653 w 4675188"/>
              <a:gd name="connsiteY7" fmla="*/ 211451 h 1372555"/>
              <a:gd name="connsiteX8" fmla="*/ 4675188 w 4675188"/>
              <a:gd name="connsiteY8" fmla="*/ 256409 h 1372555"/>
              <a:gd name="connsiteX9" fmla="*/ 4675188 w 4675188"/>
              <a:gd name="connsiteY9" fmla="*/ 305417 h 1372555"/>
              <a:gd name="connsiteX10" fmla="*/ 4675188 w 4675188"/>
              <a:gd name="connsiteY10" fmla="*/ 462089 h 1372555"/>
              <a:gd name="connsiteX11" fmla="*/ 4675188 w 4675188"/>
              <a:gd name="connsiteY11" fmla="*/ 502564 h 1372555"/>
              <a:gd name="connsiteX12" fmla="*/ 4675188 w 4675188"/>
              <a:gd name="connsiteY12" fmla="*/ 516289 h 1372555"/>
              <a:gd name="connsiteX13" fmla="*/ 4675188 w 4675188"/>
              <a:gd name="connsiteY13" fmla="*/ 537767 h 1372555"/>
              <a:gd name="connsiteX14" fmla="*/ 4675188 w 4675188"/>
              <a:gd name="connsiteY14" fmla="*/ 547426 h 1372555"/>
              <a:gd name="connsiteX15" fmla="*/ 4675188 w 4675188"/>
              <a:gd name="connsiteY15" fmla="*/ 623835 h 1372555"/>
              <a:gd name="connsiteX16" fmla="*/ 4675188 w 4675188"/>
              <a:gd name="connsiteY16" fmla="*/ 640975 h 1372555"/>
              <a:gd name="connsiteX17" fmla="*/ 4675188 w 4675188"/>
              <a:gd name="connsiteY17" fmla="*/ 646547 h 1372555"/>
              <a:gd name="connsiteX18" fmla="*/ 4675188 w 4675188"/>
              <a:gd name="connsiteY18" fmla="*/ 660272 h 1372555"/>
              <a:gd name="connsiteX19" fmla="*/ 4675188 w 4675188"/>
              <a:gd name="connsiteY19" fmla="*/ 672843 h 1372555"/>
              <a:gd name="connsiteX20" fmla="*/ 4675188 w 4675188"/>
              <a:gd name="connsiteY20" fmla="*/ 784958 h 1372555"/>
              <a:gd name="connsiteX21" fmla="*/ 4675188 w 4675188"/>
              <a:gd name="connsiteY21" fmla="*/ 797647 h 1372555"/>
              <a:gd name="connsiteX22" fmla="*/ 4675188 w 4675188"/>
              <a:gd name="connsiteY22" fmla="*/ 829515 h 1372555"/>
              <a:gd name="connsiteX23" fmla="*/ 4675188 w 4675188"/>
              <a:gd name="connsiteY23" fmla="*/ 869990 h 1372555"/>
              <a:gd name="connsiteX24" fmla="*/ 4675188 w 4675188"/>
              <a:gd name="connsiteY24" fmla="*/ 883715 h 1372555"/>
              <a:gd name="connsiteX25" fmla="*/ 4675188 w 4675188"/>
              <a:gd name="connsiteY25" fmla="*/ 905193 h 1372555"/>
              <a:gd name="connsiteX26" fmla="*/ 4675188 w 4675188"/>
              <a:gd name="connsiteY26" fmla="*/ 914852 h 1372555"/>
              <a:gd name="connsiteX27" fmla="*/ 4675188 w 4675188"/>
              <a:gd name="connsiteY27" fmla="*/ 941630 h 1372555"/>
              <a:gd name="connsiteX28" fmla="*/ 4675188 w 4675188"/>
              <a:gd name="connsiteY28" fmla="*/ 1008401 h 1372555"/>
              <a:gd name="connsiteX29" fmla="*/ 4675188 w 4675188"/>
              <a:gd name="connsiteY29" fmla="*/ 1013973 h 1372555"/>
              <a:gd name="connsiteX30" fmla="*/ 4675188 w 4675188"/>
              <a:gd name="connsiteY30" fmla="*/ 1027698 h 1372555"/>
              <a:gd name="connsiteX31" fmla="*/ 4675188 w 4675188"/>
              <a:gd name="connsiteY31" fmla="*/ 1152384 h 1372555"/>
              <a:gd name="connsiteX32" fmla="*/ 4675188 w 4675188"/>
              <a:gd name="connsiteY32" fmla="*/ 1165073 h 1372555"/>
              <a:gd name="connsiteX33" fmla="*/ 4675188 w 4675188"/>
              <a:gd name="connsiteY33" fmla="*/ 1309056 h 1372555"/>
              <a:gd name="connsiteX34" fmla="*/ 4611711 w 4675188"/>
              <a:gd name="connsiteY34" fmla="*/ 1372555 h 1372555"/>
              <a:gd name="connsiteX35" fmla="*/ 4231843 w 4675188"/>
              <a:gd name="connsiteY35" fmla="*/ 1372555 h 1372555"/>
              <a:gd name="connsiteX36" fmla="*/ 4231843 w 4675188"/>
              <a:gd name="connsiteY36" fmla="*/ 1372554 h 1372555"/>
              <a:gd name="connsiteX37" fmla="*/ 3908567 w 4675188"/>
              <a:gd name="connsiteY37" fmla="*/ 1372554 h 1372555"/>
              <a:gd name="connsiteX38" fmla="*/ 3898467 w 4675188"/>
              <a:gd name="connsiteY38" fmla="*/ 1372554 h 1372555"/>
              <a:gd name="connsiteX39" fmla="*/ 3799330 w 4675188"/>
              <a:gd name="connsiteY39" fmla="*/ 1372554 h 1372555"/>
              <a:gd name="connsiteX40" fmla="*/ 3233325 w 4675188"/>
              <a:gd name="connsiteY40" fmla="*/ 1372554 h 1372555"/>
              <a:gd name="connsiteX41" fmla="*/ 2929110 w 4675188"/>
              <a:gd name="connsiteY41" fmla="*/ 1372554 h 1372555"/>
              <a:gd name="connsiteX42" fmla="*/ 2929105 w 4675188"/>
              <a:gd name="connsiteY42" fmla="*/ 1372555 h 1372555"/>
              <a:gd name="connsiteX43" fmla="*/ 2549237 w 4675188"/>
              <a:gd name="connsiteY43" fmla="*/ 1372555 h 1372555"/>
              <a:gd name="connsiteX44" fmla="*/ 2549237 w 4675188"/>
              <a:gd name="connsiteY44" fmla="*/ 1372554 h 1372555"/>
              <a:gd name="connsiteX45" fmla="*/ 2254826 w 4675188"/>
              <a:gd name="connsiteY45" fmla="*/ 1372554 h 1372555"/>
              <a:gd name="connsiteX46" fmla="*/ 2225961 w 4675188"/>
              <a:gd name="connsiteY46" fmla="*/ 1372554 h 1372555"/>
              <a:gd name="connsiteX47" fmla="*/ 2215861 w 4675188"/>
              <a:gd name="connsiteY47" fmla="*/ 1372554 h 1372555"/>
              <a:gd name="connsiteX48" fmla="*/ 2125952 w 4675188"/>
              <a:gd name="connsiteY48" fmla="*/ 1372554 h 1372555"/>
              <a:gd name="connsiteX49" fmla="*/ 2125952 w 4675188"/>
              <a:gd name="connsiteY49" fmla="*/ 1372555 h 1372555"/>
              <a:gd name="connsiteX50" fmla="*/ 1746084 w 4675188"/>
              <a:gd name="connsiteY50" fmla="*/ 1372555 h 1372555"/>
              <a:gd name="connsiteX51" fmla="*/ 1746079 w 4675188"/>
              <a:gd name="connsiteY51" fmla="*/ 1372554 h 1372555"/>
              <a:gd name="connsiteX52" fmla="*/ 1550719 w 4675188"/>
              <a:gd name="connsiteY52" fmla="*/ 1372554 h 1372555"/>
              <a:gd name="connsiteX53" fmla="*/ 572220 w 4675188"/>
              <a:gd name="connsiteY53" fmla="*/ 1372554 h 1372555"/>
              <a:gd name="connsiteX54" fmla="*/ 443346 w 4675188"/>
              <a:gd name="connsiteY54" fmla="*/ 1372554 h 1372555"/>
              <a:gd name="connsiteX55" fmla="*/ 443346 w 4675188"/>
              <a:gd name="connsiteY55" fmla="*/ 1372555 h 1372555"/>
              <a:gd name="connsiteX56" fmla="*/ 63478 w 4675188"/>
              <a:gd name="connsiteY56" fmla="*/ 1372555 h 1372555"/>
              <a:gd name="connsiteX57" fmla="*/ 1 w 4675188"/>
              <a:gd name="connsiteY57" fmla="*/ 1309056 h 1372555"/>
              <a:gd name="connsiteX58" fmla="*/ 1 w 4675188"/>
              <a:gd name="connsiteY58" fmla="*/ 1237064 h 1372555"/>
              <a:gd name="connsiteX59" fmla="*/ 1 w 4675188"/>
              <a:gd name="connsiteY59" fmla="*/ 1152384 h 1372555"/>
              <a:gd name="connsiteX60" fmla="*/ 1 w 4675188"/>
              <a:gd name="connsiteY60" fmla="*/ 1080392 h 1372555"/>
              <a:gd name="connsiteX61" fmla="*/ 1 w 4675188"/>
              <a:gd name="connsiteY61" fmla="*/ 1027698 h 1372555"/>
              <a:gd name="connsiteX62" fmla="*/ 1 w 4675188"/>
              <a:gd name="connsiteY62" fmla="*/ 1013973 h 1372555"/>
              <a:gd name="connsiteX63" fmla="*/ 1 w 4675188"/>
              <a:gd name="connsiteY63" fmla="*/ 1013972 h 1372555"/>
              <a:gd name="connsiteX64" fmla="*/ 0 w 4675188"/>
              <a:gd name="connsiteY64" fmla="*/ 1013972 h 1372555"/>
              <a:gd name="connsiteX65" fmla="*/ 0 w 4675188"/>
              <a:gd name="connsiteY65" fmla="*/ 968692 h 1372555"/>
              <a:gd name="connsiteX66" fmla="*/ 0 w 4675188"/>
              <a:gd name="connsiteY66" fmla="*/ 871025 h 1372555"/>
              <a:gd name="connsiteX67" fmla="*/ 0 w 4675188"/>
              <a:gd name="connsiteY67" fmla="*/ 646546 h 1372555"/>
              <a:gd name="connsiteX68" fmla="*/ 0 w 4675188"/>
              <a:gd name="connsiteY68" fmla="*/ 601266 h 1372555"/>
              <a:gd name="connsiteX69" fmla="*/ 0 w 4675188"/>
              <a:gd name="connsiteY69" fmla="*/ 503599 h 1372555"/>
              <a:gd name="connsiteX70" fmla="*/ 0 w 4675188"/>
              <a:gd name="connsiteY70" fmla="*/ 425653 h 1372555"/>
              <a:gd name="connsiteX71" fmla="*/ 0 w 4675188"/>
              <a:gd name="connsiteY71" fmla="*/ 58227 h 1372555"/>
              <a:gd name="connsiteX72" fmla="*/ 58227 w 4675188"/>
              <a:gd name="connsiteY72" fmla="*/ 0 h 13725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</a:cxnLst>
            <a:rect l="l" t="t" r="r" b="b"/>
            <a:pathLst>
              <a:path w="4675188" h="1372555">
                <a:moveTo>
                  <a:pt x="58227" y="0"/>
                </a:moveTo>
                <a:lnTo>
                  <a:pt x="875858" y="0"/>
                </a:lnTo>
                <a:lnTo>
                  <a:pt x="1740833" y="0"/>
                </a:lnTo>
                <a:lnTo>
                  <a:pt x="2558464" y="0"/>
                </a:lnTo>
                <a:lnTo>
                  <a:pt x="2736259" y="0"/>
                </a:lnTo>
                <a:lnTo>
                  <a:pt x="4418865" y="0"/>
                </a:lnTo>
                <a:cubicBezTo>
                  <a:pt x="4435751" y="0"/>
                  <a:pt x="4451875" y="6731"/>
                  <a:pt x="4463808" y="18542"/>
                </a:cubicBezTo>
                <a:lnTo>
                  <a:pt x="4656653" y="211451"/>
                </a:lnTo>
                <a:cubicBezTo>
                  <a:pt x="4668586" y="223389"/>
                  <a:pt x="4675188" y="239518"/>
                  <a:pt x="4675188" y="256409"/>
                </a:cubicBezTo>
                <a:lnTo>
                  <a:pt x="4675188" y="305417"/>
                </a:lnTo>
                <a:lnTo>
                  <a:pt x="4675188" y="462089"/>
                </a:lnTo>
                <a:lnTo>
                  <a:pt x="4675188" y="502564"/>
                </a:lnTo>
                <a:lnTo>
                  <a:pt x="4675188" y="516289"/>
                </a:lnTo>
                <a:lnTo>
                  <a:pt x="4675188" y="537767"/>
                </a:lnTo>
                <a:lnTo>
                  <a:pt x="4675188" y="547426"/>
                </a:lnTo>
                <a:lnTo>
                  <a:pt x="4675188" y="623835"/>
                </a:lnTo>
                <a:lnTo>
                  <a:pt x="4675188" y="640975"/>
                </a:lnTo>
                <a:lnTo>
                  <a:pt x="4675188" y="646547"/>
                </a:lnTo>
                <a:lnTo>
                  <a:pt x="4675188" y="660272"/>
                </a:lnTo>
                <a:lnTo>
                  <a:pt x="4675188" y="672843"/>
                </a:lnTo>
                <a:lnTo>
                  <a:pt x="4675188" y="784958"/>
                </a:lnTo>
                <a:lnTo>
                  <a:pt x="4675188" y="797647"/>
                </a:lnTo>
                <a:lnTo>
                  <a:pt x="4675188" y="829515"/>
                </a:lnTo>
                <a:lnTo>
                  <a:pt x="4675188" y="869990"/>
                </a:lnTo>
                <a:lnTo>
                  <a:pt x="4675188" y="883715"/>
                </a:lnTo>
                <a:lnTo>
                  <a:pt x="4675188" y="905193"/>
                </a:lnTo>
                <a:lnTo>
                  <a:pt x="4675188" y="914852"/>
                </a:lnTo>
                <a:lnTo>
                  <a:pt x="4675188" y="941630"/>
                </a:lnTo>
                <a:lnTo>
                  <a:pt x="4675188" y="1008401"/>
                </a:lnTo>
                <a:lnTo>
                  <a:pt x="4675188" y="1013973"/>
                </a:lnTo>
                <a:lnTo>
                  <a:pt x="4675188" y="1027698"/>
                </a:lnTo>
                <a:lnTo>
                  <a:pt x="4675188" y="1152384"/>
                </a:lnTo>
                <a:lnTo>
                  <a:pt x="4675188" y="1165073"/>
                </a:lnTo>
                <a:lnTo>
                  <a:pt x="4675188" y="1309056"/>
                </a:lnTo>
                <a:cubicBezTo>
                  <a:pt x="4675188" y="1344108"/>
                  <a:pt x="4646750" y="1372555"/>
                  <a:pt x="4611711" y="1372555"/>
                </a:cubicBezTo>
                <a:lnTo>
                  <a:pt x="4231843" y="1372555"/>
                </a:lnTo>
                <a:lnTo>
                  <a:pt x="4231843" y="1372554"/>
                </a:lnTo>
                <a:lnTo>
                  <a:pt x="3908567" y="1372554"/>
                </a:lnTo>
                <a:lnTo>
                  <a:pt x="3898467" y="1372554"/>
                </a:lnTo>
                <a:lnTo>
                  <a:pt x="3799330" y="1372554"/>
                </a:lnTo>
                <a:lnTo>
                  <a:pt x="3233325" y="1372554"/>
                </a:lnTo>
                <a:lnTo>
                  <a:pt x="2929110" y="1372554"/>
                </a:lnTo>
                <a:lnTo>
                  <a:pt x="2929105" y="1372555"/>
                </a:lnTo>
                <a:lnTo>
                  <a:pt x="2549237" y="1372555"/>
                </a:lnTo>
                <a:lnTo>
                  <a:pt x="2549237" y="1372554"/>
                </a:lnTo>
                <a:lnTo>
                  <a:pt x="2254826" y="1372554"/>
                </a:lnTo>
                <a:lnTo>
                  <a:pt x="2225961" y="1372554"/>
                </a:lnTo>
                <a:lnTo>
                  <a:pt x="2215861" y="1372554"/>
                </a:lnTo>
                <a:lnTo>
                  <a:pt x="2125952" y="1372554"/>
                </a:lnTo>
                <a:lnTo>
                  <a:pt x="2125952" y="1372555"/>
                </a:lnTo>
                <a:lnTo>
                  <a:pt x="1746084" y="1372555"/>
                </a:lnTo>
                <a:lnTo>
                  <a:pt x="1746079" y="1372554"/>
                </a:lnTo>
                <a:lnTo>
                  <a:pt x="1550719" y="1372554"/>
                </a:lnTo>
                <a:lnTo>
                  <a:pt x="572220" y="1372554"/>
                </a:lnTo>
                <a:lnTo>
                  <a:pt x="443346" y="1372554"/>
                </a:lnTo>
                <a:lnTo>
                  <a:pt x="443346" y="1372555"/>
                </a:lnTo>
                <a:lnTo>
                  <a:pt x="63478" y="1372555"/>
                </a:lnTo>
                <a:cubicBezTo>
                  <a:pt x="28439" y="1372555"/>
                  <a:pt x="1" y="1344108"/>
                  <a:pt x="1" y="1309056"/>
                </a:cubicBezTo>
                <a:lnTo>
                  <a:pt x="1" y="1237064"/>
                </a:lnTo>
                <a:lnTo>
                  <a:pt x="1" y="1152384"/>
                </a:lnTo>
                <a:lnTo>
                  <a:pt x="1" y="1080392"/>
                </a:lnTo>
                <a:lnTo>
                  <a:pt x="1" y="1027698"/>
                </a:lnTo>
                <a:lnTo>
                  <a:pt x="1" y="1013973"/>
                </a:lnTo>
                <a:lnTo>
                  <a:pt x="1" y="1013972"/>
                </a:lnTo>
                <a:lnTo>
                  <a:pt x="0" y="1013972"/>
                </a:lnTo>
                <a:lnTo>
                  <a:pt x="0" y="968692"/>
                </a:lnTo>
                <a:lnTo>
                  <a:pt x="0" y="871025"/>
                </a:lnTo>
                <a:lnTo>
                  <a:pt x="0" y="646546"/>
                </a:lnTo>
                <a:lnTo>
                  <a:pt x="0" y="601266"/>
                </a:lnTo>
                <a:lnTo>
                  <a:pt x="0" y="503599"/>
                </a:lnTo>
                <a:lnTo>
                  <a:pt x="0" y="425653"/>
                </a:lnTo>
                <a:lnTo>
                  <a:pt x="0" y="58227"/>
                </a:lnTo>
                <a:cubicBezTo>
                  <a:pt x="0" y="26069"/>
                  <a:pt x="26069" y="0"/>
                  <a:pt x="58227" y="0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wrap="square" lIns="1728000" anchor="ctr">
            <a:no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2000" kern="1200" dirty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1pPr>
            <a:lvl2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2000" kern="1200" dirty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2pPr>
            <a:lvl3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2000" kern="1200" dirty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3pPr>
            <a:lvl4pPr marL="0" indent="0">
              <a:lnSpc>
                <a:spcPct val="100000"/>
              </a:lnSpc>
              <a:spcAft>
                <a:spcPts val="0"/>
              </a:spcAft>
              <a:buNone/>
              <a:defRPr lang="en-US" sz="2000" kern="1200" dirty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4pPr>
            <a:lvl5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2000" kern="1200" dirty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5pPr>
            <a:lvl6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2000" kern="1200" dirty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6pPr>
            <a:lvl7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2000" kern="1200" dirty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7pPr>
            <a:lvl8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2000" kern="1200" dirty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8pPr>
            <a:lvl9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pt-PT" sz="2000" kern="1200" dirty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9pPr>
          </a:lstStyle>
          <a:p>
            <a:pPr lvl="0"/>
            <a:r>
              <a:rPr lang="en-US" dirty="0"/>
              <a:t>Lorem ipsum dolor</a:t>
            </a:r>
            <a:br>
              <a:rPr lang="en-US" dirty="0"/>
            </a:br>
            <a:r>
              <a:rPr lang="en-US" dirty="0"/>
              <a:t>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</a:t>
            </a:r>
          </a:p>
        </p:txBody>
      </p:sp>
      <p:sp>
        <p:nvSpPr>
          <p:cNvPr id="26" name="Text Placeholder 34">
            <a:extLst>
              <a:ext uri="{FF2B5EF4-FFF2-40B4-BE49-F238E27FC236}">
                <a16:creationId xmlns:a16="http://schemas.microsoft.com/office/drawing/2014/main" id="{36C65D90-7158-3569-700D-CD0DB2A720F1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7463966" y="3536149"/>
            <a:ext cx="1259120" cy="956544"/>
          </a:xfrm>
          <a:noFill/>
        </p:spPr>
        <p:txBody>
          <a:bodyPr wrap="none" anchor="ctr">
            <a:no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6000" kern="1200" dirty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1pPr>
            <a:lvl2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6000" kern="1200" dirty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2pPr>
            <a:lvl3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6000" kern="1200" dirty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3pPr>
            <a:lvl4pPr marL="0" indent="0">
              <a:lnSpc>
                <a:spcPct val="100000"/>
              </a:lnSpc>
              <a:spcAft>
                <a:spcPts val="0"/>
              </a:spcAft>
              <a:buNone/>
              <a:defRPr lang="en-US" sz="6000" kern="1200" dirty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4pPr>
            <a:lvl5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6000" kern="1200" dirty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5pPr>
            <a:lvl6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6000" kern="1200" dirty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6pPr>
            <a:lvl7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6000" kern="1200" dirty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7pPr>
            <a:lvl8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6000" kern="1200" dirty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8pPr>
            <a:lvl9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pt-PT" sz="6000" kern="1200" dirty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9pPr>
          </a:lstStyle>
          <a:p>
            <a:pPr lvl="0"/>
            <a:r>
              <a:rPr lang="en-US" dirty="0"/>
              <a:t>02.</a:t>
            </a:r>
          </a:p>
        </p:txBody>
      </p:sp>
      <p:sp>
        <p:nvSpPr>
          <p:cNvPr id="33" name="Text Placeholder 32">
            <a:extLst>
              <a:ext uri="{FF2B5EF4-FFF2-40B4-BE49-F238E27FC236}">
                <a16:creationId xmlns:a16="http://schemas.microsoft.com/office/drawing/2014/main" id="{EE2E6939-7DCB-3E3A-3879-760CB0977BAC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7156450" y="4898192"/>
            <a:ext cx="4675188" cy="1372555"/>
          </a:xfrm>
          <a:custGeom>
            <a:avLst/>
            <a:gdLst>
              <a:gd name="connsiteX0" fmla="*/ 58227 w 4675188"/>
              <a:gd name="connsiteY0" fmla="*/ 0 h 1372555"/>
              <a:gd name="connsiteX1" fmla="*/ 875858 w 4675188"/>
              <a:gd name="connsiteY1" fmla="*/ 0 h 1372555"/>
              <a:gd name="connsiteX2" fmla="*/ 1740833 w 4675188"/>
              <a:gd name="connsiteY2" fmla="*/ 0 h 1372555"/>
              <a:gd name="connsiteX3" fmla="*/ 2558464 w 4675188"/>
              <a:gd name="connsiteY3" fmla="*/ 0 h 1372555"/>
              <a:gd name="connsiteX4" fmla="*/ 2736259 w 4675188"/>
              <a:gd name="connsiteY4" fmla="*/ 0 h 1372555"/>
              <a:gd name="connsiteX5" fmla="*/ 4418865 w 4675188"/>
              <a:gd name="connsiteY5" fmla="*/ 0 h 1372555"/>
              <a:gd name="connsiteX6" fmla="*/ 4463808 w 4675188"/>
              <a:gd name="connsiteY6" fmla="*/ 18542 h 1372555"/>
              <a:gd name="connsiteX7" fmla="*/ 4656653 w 4675188"/>
              <a:gd name="connsiteY7" fmla="*/ 211451 h 1372555"/>
              <a:gd name="connsiteX8" fmla="*/ 4675188 w 4675188"/>
              <a:gd name="connsiteY8" fmla="*/ 256409 h 1372555"/>
              <a:gd name="connsiteX9" fmla="*/ 4675188 w 4675188"/>
              <a:gd name="connsiteY9" fmla="*/ 305417 h 1372555"/>
              <a:gd name="connsiteX10" fmla="*/ 4675188 w 4675188"/>
              <a:gd name="connsiteY10" fmla="*/ 462089 h 1372555"/>
              <a:gd name="connsiteX11" fmla="*/ 4675188 w 4675188"/>
              <a:gd name="connsiteY11" fmla="*/ 502564 h 1372555"/>
              <a:gd name="connsiteX12" fmla="*/ 4675188 w 4675188"/>
              <a:gd name="connsiteY12" fmla="*/ 516289 h 1372555"/>
              <a:gd name="connsiteX13" fmla="*/ 4675188 w 4675188"/>
              <a:gd name="connsiteY13" fmla="*/ 537767 h 1372555"/>
              <a:gd name="connsiteX14" fmla="*/ 4675188 w 4675188"/>
              <a:gd name="connsiteY14" fmla="*/ 547426 h 1372555"/>
              <a:gd name="connsiteX15" fmla="*/ 4675188 w 4675188"/>
              <a:gd name="connsiteY15" fmla="*/ 623835 h 1372555"/>
              <a:gd name="connsiteX16" fmla="*/ 4675188 w 4675188"/>
              <a:gd name="connsiteY16" fmla="*/ 640975 h 1372555"/>
              <a:gd name="connsiteX17" fmla="*/ 4675188 w 4675188"/>
              <a:gd name="connsiteY17" fmla="*/ 646547 h 1372555"/>
              <a:gd name="connsiteX18" fmla="*/ 4675188 w 4675188"/>
              <a:gd name="connsiteY18" fmla="*/ 660272 h 1372555"/>
              <a:gd name="connsiteX19" fmla="*/ 4675188 w 4675188"/>
              <a:gd name="connsiteY19" fmla="*/ 672843 h 1372555"/>
              <a:gd name="connsiteX20" fmla="*/ 4675188 w 4675188"/>
              <a:gd name="connsiteY20" fmla="*/ 784958 h 1372555"/>
              <a:gd name="connsiteX21" fmla="*/ 4675188 w 4675188"/>
              <a:gd name="connsiteY21" fmla="*/ 797647 h 1372555"/>
              <a:gd name="connsiteX22" fmla="*/ 4675188 w 4675188"/>
              <a:gd name="connsiteY22" fmla="*/ 829515 h 1372555"/>
              <a:gd name="connsiteX23" fmla="*/ 4675188 w 4675188"/>
              <a:gd name="connsiteY23" fmla="*/ 869990 h 1372555"/>
              <a:gd name="connsiteX24" fmla="*/ 4675188 w 4675188"/>
              <a:gd name="connsiteY24" fmla="*/ 883715 h 1372555"/>
              <a:gd name="connsiteX25" fmla="*/ 4675188 w 4675188"/>
              <a:gd name="connsiteY25" fmla="*/ 905193 h 1372555"/>
              <a:gd name="connsiteX26" fmla="*/ 4675188 w 4675188"/>
              <a:gd name="connsiteY26" fmla="*/ 914852 h 1372555"/>
              <a:gd name="connsiteX27" fmla="*/ 4675188 w 4675188"/>
              <a:gd name="connsiteY27" fmla="*/ 941630 h 1372555"/>
              <a:gd name="connsiteX28" fmla="*/ 4675188 w 4675188"/>
              <a:gd name="connsiteY28" fmla="*/ 1008401 h 1372555"/>
              <a:gd name="connsiteX29" fmla="*/ 4675188 w 4675188"/>
              <a:gd name="connsiteY29" fmla="*/ 1013973 h 1372555"/>
              <a:gd name="connsiteX30" fmla="*/ 4675188 w 4675188"/>
              <a:gd name="connsiteY30" fmla="*/ 1027698 h 1372555"/>
              <a:gd name="connsiteX31" fmla="*/ 4675188 w 4675188"/>
              <a:gd name="connsiteY31" fmla="*/ 1152384 h 1372555"/>
              <a:gd name="connsiteX32" fmla="*/ 4675188 w 4675188"/>
              <a:gd name="connsiteY32" fmla="*/ 1165073 h 1372555"/>
              <a:gd name="connsiteX33" fmla="*/ 4675188 w 4675188"/>
              <a:gd name="connsiteY33" fmla="*/ 1309056 h 1372555"/>
              <a:gd name="connsiteX34" fmla="*/ 4611711 w 4675188"/>
              <a:gd name="connsiteY34" fmla="*/ 1372555 h 1372555"/>
              <a:gd name="connsiteX35" fmla="*/ 4231843 w 4675188"/>
              <a:gd name="connsiteY35" fmla="*/ 1372555 h 1372555"/>
              <a:gd name="connsiteX36" fmla="*/ 4231843 w 4675188"/>
              <a:gd name="connsiteY36" fmla="*/ 1372554 h 1372555"/>
              <a:gd name="connsiteX37" fmla="*/ 3908567 w 4675188"/>
              <a:gd name="connsiteY37" fmla="*/ 1372554 h 1372555"/>
              <a:gd name="connsiteX38" fmla="*/ 3898467 w 4675188"/>
              <a:gd name="connsiteY38" fmla="*/ 1372554 h 1372555"/>
              <a:gd name="connsiteX39" fmla="*/ 3799330 w 4675188"/>
              <a:gd name="connsiteY39" fmla="*/ 1372554 h 1372555"/>
              <a:gd name="connsiteX40" fmla="*/ 3233325 w 4675188"/>
              <a:gd name="connsiteY40" fmla="*/ 1372554 h 1372555"/>
              <a:gd name="connsiteX41" fmla="*/ 2929110 w 4675188"/>
              <a:gd name="connsiteY41" fmla="*/ 1372554 h 1372555"/>
              <a:gd name="connsiteX42" fmla="*/ 2929105 w 4675188"/>
              <a:gd name="connsiteY42" fmla="*/ 1372555 h 1372555"/>
              <a:gd name="connsiteX43" fmla="*/ 2549237 w 4675188"/>
              <a:gd name="connsiteY43" fmla="*/ 1372555 h 1372555"/>
              <a:gd name="connsiteX44" fmla="*/ 2549237 w 4675188"/>
              <a:gd name="connsiteY44" fmla="*/ 1372554 h 1372555"/>
              <a:gd name="connsiteX45" fmla="*/ 2254826 w 4675188"/>
              <a:gd name="connsiteY45" fmla="*/ 1372554 h 1372555"/>
              <a:gd name="connsiteX46" fmla="*/ 2225961 w 4675188"/>
              <a:gd name="connsiteY46" fmla="*/ 1372554 h 1372555"/>
              <a:gd name="connsiteX47" fmla="*/ 2215861 w 4675188"/>
              <a:gd name="connsiteY47" fmla="*/ 1372554 h 1372555"/>
              <a:gd name="connsiteX48" fmla="*/ 2125952 w 4675188"/>
              <a:gd name="connsiteY48" fmla="*/ 1372554 h 1372555"/>
              <a:gd name="connsiteX49" fmla="*/ 2125952 w 4675188"/>
              <a:gd name="connsiteY49" fmla="*/ 1372555 h 1372555"/>
              <a:gd name="connsiteX50" fmla="*/ 1746084 w 4675188"/>
              <a:gd name="connsiteY50" fmla="*/ 1372555 h 1372555"/>
              <a:gd name="connsiteX51" fmla="*/ 1746079 w 4675188"/>
              <a:gd name="connsiteY51" fmla="*/ 1372554 h 1372555"/>
              <a:gd name="connsiteX52" fmla="*/ 1550719 w 4675188"/>
              <a:gd name="connsiteY52" fmla="*/ 1372554 h 1372555"/>
              <a:gd name="connsiteX53" fmla="*/ 572220 w 4675188"/>
              <a:gd name="connsiteY53" fmla="*/ 1372554 h 1372555"/>
              <a:gd name="connsiteX54" fmla="*/ 443346 w 4675188"/>
              <a:gd name="connsiteY54" fmla="*/ 1372554 h 1372555"/>
              <a:gd name="connsiteX55" fmla="*/ 443346 w 4675188"/>
              <a:gd name="connsiteY55" fmla="*/ 1372555 h 1372555"/>
              <a:gd name="connsiteX56" fmla="*/ 63478 w 4675188"/>
              <a:gd name="connsiteY56" fmla="*/ 1372555 h 1372555"/>
              <a:gd name="connsiteX57" fmla="*/ 1 w 4675188"/>
              <a:gd name="connsiteY57" fmla="*/ 1309056 h 1372555"/>
              <a:gd name="connsiteX58" fmla="*/ 1 w 4675188"/>
              <a:gd name="connsiteY58" fmla="*/ 1237064 h 1372555"/>
              <a:gd name="connsiteX59" fmla="*/ 1 w 4675188"/>
              <a:gd name="connsiteY59" fmla="*/ 1152384 h 1372555"/>
              <a:gd name="connsiteX60" fmla="*/ 1 w 4675188"/>
              <a:gd name="connsiteY60" fmla="*/ 1080392 h 1372555"/>
              <a:gd name="connsiteX61" fmla="*/ 1 w 4675188"/>
              <a:gd name="connsiteY61" fmla="*/ 1027698 h 1372555"/>
              <a:gd name="connsiteX62" fmla="*/ 1 w 4675188"/>
              <a:gd name="connsiteY62" fmla="*/ 1013973 h 1372555"/>
              <a:gd name="connsiteX63" fmla="*/ 1 w 4675188"/>
              <a:gd name="connsiteY63" fmla="*/ 1013972 h 1372555"/>
              <a:gd name="connsiteX64" fmla="*/ 0 w 4675188"/>
              <a:gd name="connsiteY64" fmla="*/ 1013972 h 1372555"/>
              <a:gd name="connsiteX65" fmla="*/ 0 w 4675188"/>
              <a:gd name="connsiteY65" fmla="*/ 968692 h 1372555"/>
              <a:gd name="connsiteX66" fmla="*/ 0 w 4675188"/>
              <a:gd name="connsiteY66" fmla="*/ 871025 h 1372555"/>
              <a:gd name="connsiteX67" fmla="*/ 0 w 4675188"/>
              <a:gd name="connsiteY67" fmla="*/ 646546 h 1372555"/>
              <a:gd name="connsiteX68" fmla="*/ 0 w 4675188"/>
              <a:gd name="connsiteY68" fmla="*/ 601266 h 1372555"/>
              <a:gd name="connsiteX69" fmla="*/ 0 w 4675188"/>
              <a:gd name="connsiteY69" fmla="*/ 503599 h 1372555"/>
              <a:gd name="connsiteX70" fmla="*/ 0 w 4675188"/>
              <a:gd name="connsiteY70" fmla="*/ 425653 h 1372555"/>
              <a:gd name="connsiteX71" fmla="*/ 0 w 4675188"/>
              <a:gd name="connsiteY71" fmla="*/ 58227 h 1372555"/>
              <a:gd name="connsiteX72" fmla="*/ 58227 w 4675188"/>
              <a:gd name="connsiteY72" fmla="*/ 0 h 13725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</a:cxnLst>
            <a:rect l="l" t="t" r="r" b="b"/>
            <a:pathLst>
              <a:path w="4675188" h="1372555">
                <a:moveTo>
                  <a:pt x="58227" y="0"/>
                </a:moveTo>
                <a:lnTo>
                  <a:pt x="875858" y="0"/>
                </a:lnTo>
                <a:lnTo>
                  <a:pt x="1740833" y="0"/>
                </a:lnTo>
                <a:lnTo>
                  <a:pt x="2558464" y="0"/>
                </a:lnTo>
                <a:lnTo>
                  <a:pt x="2736259" y="0"/>
                </a:lnTo>
                <a:lnTo>
                  <a:pt x="4418865" y="0"/>
                </a:lnTo>
                <a:cubicBezTo>
                  <a:pt x="4435751" y="0"/>
                  <a:pt x="4451875" y="6731"/>
                  <a:pt x="4463808" y="18542"/>
                </a:cubicBezTo>
                <a:lnTo>
                  <a:pt x="4656653" y="211451"/>
                </a:lnTo>
                <a:cubicBezTo>
                  <a:pt x="4668586" y="223389"/>
                  <a:pt x="4675188" y="239518"/>
                  <a:pt x="4675188" y="256409"/>
                </a:cubicBezTo>
                <a:lnTo>
                  <a:pt x="4675188" y="305417"/>
                </a:lnTo>
                <a:lnTo>
                  <a:pt x="4675188" y="462089"/>
                </a:lnTo>
                <a:lnTo>
                  <a:pt x="4675188" y="502564"/>
                </a:lnTo>
                <a:lnTo>
                  <a:pt x="4675188" y="516289"/>
                </a:lnTo>
                <a:lnTo>
                  <a:pt x="4675188" y="537767"/>
                </a:lnTo>
                <a:lnTo>
                  <a:pt x="4675188" y="547426"/>
                </a:lnTo>
                <a:lnTo>
                  <a:pt x="4675188" y="623835"/>
                </a:lnTo>
                <a:lnTo>
                  <a:pt x="4675188" y="640975"/>
                </a:lnTo>
                <a:lnTo>
                  <a:pt x="4675188" y="646547"/>
                </a:lnTo>
                <a:lnTo>
                  <a:pt x="4675188" y="660272"/>
                </a:lnTo>
                <a:lnTo>
                  <a:pt x="4675188" y="672843"/>
                </a:lnTo>
                <a:lnTo>
                  <a:pt x="4675188" y="784958"/>
                </a:lnTo>
                <a:lnTo>
                  <a:pt x="4675188" y="797647"/>
                </a:lnTo>
                <a:lnTo>
                  <a:pt x="4675188" y="829515"/>
                </a:lnTo>
                <a:lnTo>
                  <a:pt x="4675188" y="869990"/>
                </a:lnTo>
                <a:lnTo>
                  <a:pt x="4675188" y="883715"/>
                </a:lnTo>
                <a:lnTo>
                  <a:pt x="4675188" y="905193"/>
                </a:lnTo>
                <a:lnTo>
                  <a:pt x="4675188" y="914852"/>
                </a:lnTo>
                <a:lnTo>
                  <a:pt x="4675188" y="941630"/>
                </a:lnTo>
                <a:lnTo>
                  <a:pt x="4675188" y="1008401"/>
                </a:lnTo>
                <a:lnTo>
                  <a:pt x="4675188" y="1013973"/>
                </a:lnTo>
                <a:lnTo>
                  <a:pt x="4675188" y="1027698"/>
                </a:lnTo>
                <a:lnTo>
                  <a:pt x="4675188" y="1152384"/>
                </a:lnTo>
                <a:lnTo>
                  <a:pt x="4675188" y="1165073"/>
                </a:lnTo>
                <a:lnTo>
                  <a:pt x="4675188" y="1309056"/>
                </a:lnTo>
                <a:cubicBezTo>
                  <a:pt x="4675188" y="1344108"/>
                  <a:pt x="4646750" y="1372555"/>
                  <a:pt x="4611711" y="1372555"/>
                </a:cubicBezTo>
                <a:lnTo>
                  <a:pt x="4231843" y="1372555"/>
                </a:lnTo>
                <a:lnTo>
                  <a:pt x="4231843" y="1372554"/>
                </a:lnTo>
                <a:lnTo>
                  <a:pt x="3908567" y="1372554"/>
                </a:lnTo>
                <a:lnTo>
                  <a:pt x="3898467" y="1372554"/>
                </a:lnTo>
                <a:lnTo>
                  <a:pt x="3799330" y="1372554"/>
                </a:lnTo>
                <a:lnTo>
                  <a:pt x="3233325" y="1372554"/>
                </a:lnTo>
                <a:lnTo>
                  <a:pt x="2929110" y="1372554"/>
                </a:lnTo>
                <a:lnTo>
                  <a:pt x="2929105" y="1372555"/>
                </a:lnTo>
                <a:lnTo>
                  <a:pt x="2549237" y="1372555"/>
                </a:lnTo>
                <a:lnTo>
                  <a:pt x="2549237" y="1372554"/>
                </a:lnTo>
                <a:lnTo>
                  <a:pt x="2254826" y="1372554"/>
                </a:lnTo>
                <a:lnTo>
                  <a:pt x="2225961" y="1372554"/>
                </a:lnTo>
                <a:lnTo>
                  <a:pt x="2215861" y="1372554"/>
                </a:lnTo>
                <a:lnTo>
                  <a:pt x="2125952" y="1372554"/>
                </a:lnTo>
                <a:lnTo>
                  <a:pt x="2125952" y="1372555"/>
                </a:lnTo>
                <a:lnTo>
                  <a:pt x="1746084" y="1372555"/>
                </a:lnTo>
                <a:lnTo>
                  <a:pt x="1746079" y="1372554"/>
                </a:lnTo>
                <a:lnTo>
                  <a:pt x="1550719" y="1372554"/>
                </a:lnTo>
                <a:lnTo>
                  <a:pt x="572220" y="1372554"/>
                </a:lnTo>
                <a:lnTo>
                  <a:pt x="443346" y="1372554"/>
                </a:lnTo>
                <a:lnTo>
                  <a:pt x="443346" y="1372555"/>
                </a:lnTo>
                <a:lnTo>
                  <a:pt x="63478" y="1372555"/>
                </a:lnTo>
                <a:cubicBezTo>
                  <a:pt x="28439" y="1372555"/>
                  <a:pt x="1" y="1344108"/>
                  <a:pt x="1" y="1309056"/>
                </a:cubicBezTo>
                <a:lnTo>
                  <a:pt x="1" y="1237064"/>
                </a:lnTo>
                <a:lnTo>
                  <a:pt x="1" y="1152384"/>
                </a:lnTo>
                <a:lnTo>
                  <a:pt x="1" y="1080392"/>
                </a:lnTo>
                <a:lnTo>
                  <a:pt x="1" y="1027698"/>
                </a:lnTo>
                <a:lnTo>
                  <a:pt x="1" y="1013973"/>
                </a:lnTo>
                <a:lnTo>
                  <a:pt x="1" y="1013972"/>
                </a:lnTo>
                <a:lnTo>
                  <a:pt x="0" y="1013972"/>
                </a:lnTo>
                <a:lnTo>
                  <a:pt x="0" y="968692"/>
                </a:lnTo>
                <a:lnTo>
                  <a:pt x="0" y="871025"/>
                </a:lnTo>
                <a:lnTo>
                  <a:pt x="0" y="646546"/>
                </a:lnTo>
                <a:lnTo>
                  <a:pt x="0" y="601266"/>
                </a:lnTo>
                <a:lnTo>
                  <a:pt x="0" y="503599"/>
                </a:lnTo>
                <a:lnTo>
                  <a:pt x="0" y="425653"/>
                </a:lnTo>
                <a:lnTo>
                  <a:pt x="0" y="58227"/>
                </a:lnTo>
                <a:cubicBezTo>
                  <a:pt x="0" y="26069"/>
                  <a:pt x="26069" y="0"/>
                  <a:pt x="58227" y="0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wrap="square" lIns="1728000" anchor="ctr">
            <a:no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2000" kern="1200" dirty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1pPr>
            <a:lvl2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2000" kern="1200" dirty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2pPr>
            <a:lvl3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2000" kern="1200" dirty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3pPr>
            <a:lvl4pPr marL="0" indent="0">
              <a:lnSpc>
                <a:spcPct val="100000"/>
              </a:lnSpc>
              <a:spcAft>
                <a:spcPts val="0"/>
              </a:spcAft>
              <a:buNone/>
              <a:defRPr lang="en-US" sz="2000" kern="1200" dirty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4pPr>
            <a:lvl5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2000" kern="1200" dirty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5pPr>
            <a:lvl6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2000" kern="1200" dirty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6pPr>
            <a:lvl7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2000" kern="1200" dirty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7pPr>
            <a:lvl8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2000" kern="1200" dirty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8pPr>
            <a:lvl9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pt-PT" sz="2000" kern="1200" dirty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9pPr>
          </a:lstStyle>
          <a:p>
            <a:pPr lvl="0"/>
            <a:r>
              <a:rPr lang="en-US" dirty="0"/>
              <a:t>Lorem ipsum dolor</a:t>
            </a:r>
            <a:br>
              <a:rPr lang="en-US" dirty="0"/>
            </a:br>
            <a:r>
              <a:rPr lang="en-US" dirty="0"/>
              <a:t>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</a:t>
            </a:r>
          </a:p>
        </p:txBody>
      </p:sp>
      <p:sp>
        <p:nvSpPr>
          <p:cNvPr id="34" name="Text Placeholder 34">
            <a:extLst>
              <a:ext uri="{FF2B5EF4-FFF2-40B4-BE49-F238E27FC236}">
                <a16:creationId xmlns:a16="http://schemas.microsoft.com/office/drawing/2014/main" id="{F4585B87-B3C9-52AD-9CCA-3E95273227DC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7463966" y="5106197"/>
            <a:ext cx="1259120" cy="956544"/>
          </a:xfrm>
          <a:noFill/>
        </p:spPr>
        <p:txBody>
          <a:bodyPr wrap="none" anchor="ctr">
            <a:no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6000" kern="1200" dirty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1pPr>
            <a:lvl2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6000" kern="1200" dirty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2pPr>
            <a:lvl3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6000" kern="1200" dirty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3pPr>
            <a:lvl4pPr marL="0" indent="0">
              <a:lnSpc>
                <a:spcPct val="100000"/>
              </a:lnSpc>
              <a:spcAft>
                <a:spcPts val="0"/>
              </a:spcAft>
              <a:buNone/>
              <a:defRPr lang="en-US" sz="6000" kern="1200" dirty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4pPr>
            <a:lvl5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6000" kern="1200" dirty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5pPr>
            <a:lvl6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6000" kern="1200" dirty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6pPr>
            <a:lvl7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6000" kern="1200" dirty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7pPr>
            <a:lvl8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6000" kern="1200" dirty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8pPr>
            <a:lvl9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pt-PT" sz="6000" kern="1200" dirty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9pPr>
          </a:lstStyle>
          <a:p>
            <a:pPr lvl="0"/>
            <a:r>
              <a:rPr lang="en-US" dirty="0"/>
              <a:t>03.</a:t>
            </a: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42EE32D9-7DCA-8DF2-B239-706AE209081B}"/>
              </a:ext>
            </a:extLst>
          </p:cNvPr>
          <p:cNvPicPr>
            <a:picLocks noChangeAspect="1"/>
          </p:cNvPicPr>
          <p:nvPr userDrawn="1"/>
        </p:nvPicPr>
        <p:blipFill rotWithShape="1"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t="-2032" b="-2032"/>
          <a:stretch>
            <a:fillRect/>
          </a:stretch>
        </p:blipFill>
        <p:spPr>
          <a:xfrm>
            <a:off x="11742813" y="170341"/>
            <a:ext cx="257691" cy="268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340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a16="http://schemas.microsoft.com/office/drawing/2014/main" xmlns:asvg="http://schemas.microsoft.com/office/drawing/2016/SVG/main">
      <p:transition spd="med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 Organogr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0" name="Graphic 22">
            <a:extLst>
              <a:ext uri="{FF2B5EF4-FFF2-40B4-BE49-F238E27FC236}">
                <a16:creationId xmlns:a16="http://schemas.microsoft.com/office/drawing/2014/main" id="{47270A4A-DCDE-590D-E6F3-AA81D8A1B308}"/>
              </a:ext>
            </a:extLst>
          </p:cNvPr>
          <p:cNvSpPr/>
          <p:nvPr userDrawn="1"/>
        </p:nvSpPr>
        <p:spPr>
          <a:xfrm flipV="1">
            <a:off x="0" y="5452635"/>
            <a:ext cx="11681747" cy="697763"/>
          </a:xfrm>
          <a:custGeom>
            <a:avLst/>
            <a:gdLst>
              <a:gd name="connsiteX0" fmla="*/ 0 w 12190679"/>
              <a:gd name="connsiteY0" fmla="*/ 0 h 697763"/>
              <a:gd name="connsiteX1" fmla="*/ 9758504 w 12190679"/>
              <a:gd name="connsiteY1" fmla="*/ 0 h 697763"/>
              <a:gd name="connsiteX2" fmla="*/ 9904562 w 12190679"/>
              <a:gd name="connsiteY2" fmla="*/ 60536 h 697763"/>
              <a:gd name="connsiteX3" fmla="*/ 10481253 w 12190679"/>
              <a:gd name="connsiteY3" fmla="*/ 637227 h 697763"/>
              <a:gd name="connsiteX4" fmla="*/ 10627313 w 12190679"/>
              <a:gd name="connsiteY4" fmla="*/ 697763 h 697763"/>
              <a:gd name="connsiteX5" fmla="*/ 12190680 w 12190679"/>
              <a:gd name="connsiteY5" fmla="*/ 697763 h 697763"/>
              <a:gd name="connsiteX0" fmla="*/ 0 w 12190680"/>
              <a:gd name="connsiteY0" fmla="*/ 3805 h 701568"/>
              <a:gd name="connsiteX1" fmla="*/ 5093193 w 12190680"/>
              <a:gd name="connsiteY1" fmla="*/ 0 h 701568"/>
              <a:gd name="connsiteX2" fmla="*/ 9758504 w 12190680"/>
              <a:gd name="connsiteY2" fmla="*/ 3805 h 701568"/>
              <a:gd name="connsiteX3" fmla="*/ 9904562 w 12190680"/>
              <a:gd name="connsiteY3" fmla="*/ 64341 h 701568"/>
              <a:gd name="connsiteX4" fmla="*/ 10481253 w 12190680"/>
              <a:gd name="connsiteY4" fmla="*/ 641032 h 701568"/>
              <a:gd name="connsiteX5" fmla="*/ 10627313 w 12190680"/>
              <a:gd name="connsiteY5" fmla="*/ 701568 h 701568"/>
              <a:gd name="connsiteX6" fmla="*/ 12190680 w 12190680"/>
              <a:gd name="connsiteY6" fmla="*/ 701568 h 701568"/>
              <a:gd name="connsiteX0" fmla="*/ 0 w 7097487"/>
              <a:gd name="connsiteY0" fmla="*/ 0 h 701568"/>
              <a:gd name="connsiteX1" fmla="*/ 4665311 w 7097487"/>
              <a:gd name="connsiteY1" fmla="*/ 3805 h 701568"/>
              <a:gd name="connsiteX2" fmla="*/ 4811369 w 7097487"/>
              <a:gd name="connsiteY2" fmla="*/ 64341 h 701568"/>
              <a:gd name="connsiteX3" fmla="*/ 5388060 w 7097487"/>
              <a:gd name="connsiteY3" fmla="*/ 641032 h 701568"/>
              <a:gd name="connsiteX4" fmla="*/ 5534120 w 7097487"/>
              <a:gd name="connsiteY4" fmla="*/ 701568 h 701568"/>
              <a:gd name="connsiteX5" fmla="*/ 7097487 w 7097487"/>
              <a:gd name="connsiteY5" fmla="*/ 701568 h 701568"/>
              <a:gd name="connsiteX0" fmla="*/ 0 w 7097487"/>
              <a:gd name="connsiteY0" fmla="*/ 0 h 701568"/>
              <a:gd name="connsiteX1" fmla="*/ 819628 w 7097487"/>
              <a:gd name="connsiteY1" fmla="*/ 8359 h 701568"/>
              <a:gd name="connsiteX2" fmla="*/ 4665311 w 7097487"/>
              <a:gd name="connsiteY2" fmla="*/ 3805 h 701568"/>
              <a:gd name="connsiteX3" fmla="*/ 4811369 w 7097487"/>
              <a:gd name="connsiteY3" fmla="*/ 64341 h 701568"/>
              <a:gd name="connsiteX4" fmla="*/ 5388060 w 7097487"/>
              <a:gd name="connsiteY4" fmla="*/ 641032 h 701568"/>
              <a:gd name="connsiteX5" fmla="*/ 5534120 w 7097487"/>
              <a:gd name="connsiteY5" fmla="*/ 701568 h 701568"/>
              <a:gd name="connsiteX6" fmla="*/ 7097487 w 7097487"/>
              <a:gd name="connsiteY6" fmla="*/ 701568 h 701568"/>
              <a:gd name="connsiteX0" fmla="*/ 0 w 6277859"/>
              <a:gd name="connsiteY0" fmla="*/ 4554 h 697763"/>
              <a:gd name="connsiteX1" fmla="*/ 3845683 w 6277859"/>
              <a:gd name="connsiteY1" fmla="*/ 0 h 697763"/>
              <a:gd name="connsiteX2" fmla="*/ 3991741 w 6277859"/>
              <a:gd name="connsiteY2" fmla="*/ 60536 h 697763"/>
              <a:gd name="connsiteX3" fmla="*/ 4568432 w 6277859"/>
              <a:gd name="connsiteY3" fmla="*/ 637227 h 697763"/>
              <a:gd name="connsiteX4" fmla="*/ 4714492 w 6277859"/>
              <a:gd name="connsiteY4" fmla="*/ 697763 h 697763"/>
              <a:gd name="connsiteX5" fmla="*/ 6277859 w 6277859"/>
              <a:gd name="connsiteY5" fmla="*/ 697763 h 697763"/>
              <a:gd name="connsiteX0" fmla="*/ 0 w 6277859"/>
              <a:gd name="connsiteY0" fmla="*/ 4554 h 697763"/>
              <a:gd name="connsiteX1" fmla="*/ 441325 w 6277859"/>
              <a:gd name="connsiteY1" fmla="*/ 1379 h 697763"/>
              <a:gd name="connsiteX2" fmla="*/ 3845683 w 6277859"/>
              <a:gd name="connsiteY2" fmla="*/ 0 h 697763"/>
              <a:gd name="connsiteX3" fmla="*/ 3991741 w 6277859"/>
              <a:gd name="connsiteY3" fmla="*/ 60536 h 697763"/>
              <a:gd name="connsiteX4" fmla="*/ 4568432 w 6277859"/>
              <a:gd name="connsiteY4" fmla="*/ 637227 h 697763"/>
              <a:gd name="connsiteX5" fmla="*/ 4714492 w 6277859"/>
              <a:gd name="connsiteY5" fmla="*/ 697763 h 697763"/>
              <a:gd name="connsiteX6" fmla="*/ 6277859 w 6277859"/>
              <a:gd name="connsiteY6" fmla="*/ 697763 h 697763"/>
              <a:gd name="connsiteX0" fmla="*/ 0 w 5836534"/>
              <a:gd name="connsiteY0" fmla="*/ 1379 h 697763"/>
              <a:gd name="connsiteX1" fmla="*/ 3404358 w 5836534"/>
              <a:gd name="connsiteY1" fmla="*/ 0 h 697763"/>
              <a:gd name="connsiteX2" fmla="*/ 3550416 w 5836534"/>
              <a:gd name="connsiteY2" fmla="*/ 60536 h 697763"/>
              <a:gd name="connsiteX3" fmla="*/ 4127107 w 5836534"/>
              <a:gd name="connsiteY3" fmla="*/ 637227 h 697763"/>
              <a:gd name="connsiteX4" fmla="*/ 4273167 w 5836534"/>
              <a:gd name="connsiteY4" fmla="*/ 697763 h 697763"/>
              <a:gd name="connsiteX5" fmla="*/ 5836534 w 5836534"/>
              <a:gd name="connsiteY5" fmla="*/ 697763 h 697763"/>
              <a:gd name="connsiteX0" fmla="*/ 0 w 6255634"/>
              <a:gd name="connsiteY0" fmla="*/ 1379 h 697763"/>
              <a:gd name="connsiteX1" fmla="*/ 3823458 w 6255634"/>
              <a:gd name="connsiteY1" fmla="*/ 0 h 697763"/>
              <a:gd name="connsiteX2" fmla="*/ 3969516 w 6255634"/>
              <a:gd name="connsiteY2" fmla="*/ 60536 h 697763"/>
              <a:gd name="connsiteX3" fmla="*/ 4546207 w 6255634"/>
              <a:gd name="connsiteY3" fmla="*/ 637227 h 697763"/>
              <a:gd name="connsiteX4" fmla="*/ 4692267 w 6255634"/>
              <a:gd name="connsiteY4" fmla="*/ 697763 h 697763"/>
              <a:gd name="connsiteX5" fmla="*/ 6255634 w 6255634"/>
              <a:gd name="connsiteY5" fmla="*/ 697763 h 697763"/>
              <a:gd name="connsiteX0" fmla="*/ 0 w 6255634"/>
              <a:gd name="connsiteY0" fmla="*/ 1379 h 697763"/>
              <a:gd name="connsiteX1" fmla="*/ 1390324 w 6255634"/>
              <a:gd name="connsiteY1" fmla="*/ 366 h 697763"/>
              <a:gd name="connsiteX2" fmla="*/ 3823458 w 6255634"/>
              <a:gd name="connsiteY2" fmla="*/ 0 h 697763"/>
              <a:gd name="connsiteX3" fmla="*/ 3969516 w 6255634"/>
              <a:gd name="connsiteY3" fmla="*/ 60536 h 697763"/>
              <a:gd name="connsiteX4" fmla="*/ 4546207 w 6255634"/>
              <a:gd name="connsiteY4" fmla="*/ 637227 h 697763"/>
              <a:gd name="connsiteX5" fmla="*/ 4692267 w 6255634"/>
              <a:gd name="connsiteY5" fmla="*/ 697763 h 697763"/>
              <a:gd name="connsiteX6" fmla="*/ 6255634 w 6255634"/>
              <a:gd name="connsiteY6" fmla="*/ 697763 h 697763"/>
              <a:gd name="connsiteX0" fmla="*/ 0 w 4865310"/>
              <a:gd name="connsiteY0" fmla="*/ 366 h 697763"/>
              <a:gd name="connsiteX1" fmla="*/ 2433134 w 4865310"/>
              <a:gd name="connsiteY1" fmla="*/ 0 h 697763"/>
              <a:gd name="connsiteX2" fmla="*/ 2579192 w 4865310"/>
              <a:gd name="connsiteY2" fmla="*/ 60536 h 697763"/>
              <a:gd name="connsiteX3" fmla="*/ 3155883 w 4865310"/>
              <a:gd name="connsiteY3" fmla="*/ 637227 h 697763"/>
              <a:gd name="connsiteX4" fmla="*/ 3301943 w 4865310"/>
              <a:gd name="connsiteY4" fmla="*/ 697763 h 697763"/>
              <a:gd name="connsiteX5" fmla="*/ 4865310 w 4865310"/>
              <a:gd name="connsiteY5" fmla="*/ 697763 h 697763"/>
              <a:gd name="connsiteX0" fmla="*/ 0 w 11681747"/>
              <a:gd name="connsiteY0" fmla="*/ 366 h 697763"/>
              <a:gd name="connsiteX1" fmla="*/ 2433134 w 11681747"/>
              <a:gd name="connsiteY1" fmla="*/ 0 h 697763"/>
              <a:gd name="connsiteX2" fmla="*/ 2579192 w 11681747"/>
              <a:gd name="connsiteY2" fmla="*/ 60536 h 697763"/>
              <a:gd name="connsiteX3" fmla="*/ 3155883 w 11681747"/>
              <a:gd name="connsiteY3" fmla="*/ 637227 h 697763"/>
              <a:gd name="connsiteX4" fmla="*/ 3301943 w 11681747"/>
              <a:gd name="connsiteY4" fmla="*/ 697763 h 697763"/>
              <a:gd name="connsiteX5" fmla="*/ 11681747 w 11681747"/>
              <a:gd name="connsiteY5" fmla="*/ 697763 h 6977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681747" h="697763">
                <a:moveTo>
                  <a:pt x="0" y="366"/>
                </a:moveTo>
                <a:lnTo>
                  <a:pt x="2433134" y="0"/>
                </a:lnTo>
                <a:cubicBezTo>
                  <a:pt x="2487917" y="0"/>
                  <a:pt x="2540533" y="21782"/>
                  <a:pt x="2579192" y="60536"/>
                </a:cubicBezTo>
                <a:lnTo>
                  <a:pt x="3155883" y="637227"/>
                </a:lnTo>
                <a:cubicBezTo>
                  <a:pt x="3194639" y="675981"/>
                  <a:pt x="3247159" y="697763"/>
                  <a:pt x="3301943" y="697763"/>
                </a:cubicBezTo>
                <a:lnTo>
                  <a:pt x="11681747" y="697763"/>
                </a:lnTo>
              </a:path>
            </a:pathLst>
          </a:custGeom>
          <a:noFill/>
          <a:ln w="6350" cap="rnd">
            <a:solidFill>
              <a:schemeClr val="tx2">
                <a:alpha val="40000"/>
              </a:schemeClr>
            </a:solidFill>
            <a:prstDash val="solid"/>
            <a:round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10102"/>
              </a:solidFill>
              <a:effectLst/>
              <a:uLnTx/>
              <a:uFillTx/>
              <a:latin typeface="Rubik"/>
              <a:ea typeface="+mn-ea"/>
              <a:cs typeface="+mn-cs"/>
            </a:endParaRPr>
          </a:p>
        </p:txBody>
      </p:sp>
      <p:sp>
        <p:nvSpPr>
          <p:cNvPr id="1099" name="Graphic 22">
            <a:extLst>
              <a:ext uri="{FF2B5EF4-FFF2-40B4-BE49-F238E27FC236}">
                <a16:creationId xmlns:a16="http://schemas.microsoft.com/office/drawing/2014/main" id="{06668C63-CFF4-B73A-5C7E-FC24C5111DC6}"/>
              </a:ext>
            </a:extLst>
          </p:cNvPr>
          <p:cNvSpPr/>
          <p:nvPr userDrawn="1"/>
        </p:nvSpPr>
        <p:spPr>
          <a:xfrm>
            <a:off x="0" y="590154"/>
            <a:ext cx="12028361" cy="697763"/>
          </a:xfrm>
          <a:custGeom>
            <a:avLst/>
            <a:gdLst>
              <a:gd name="connsiteX0" fmla="*/ 0 w 12190679"/>
              <a:gd name="connsiteY0" fmla="*/ 0 h 697763"/>
              <a:gd name="connsiteX1" fmla="*/ 9758504 w 12190679"/>
              <a:gd name="connsiteY1" fmla="*/ 0 h 697763"/>
              <a:gd name="connsiteX2" fmla="*/ 9904562 w 12190679"/>
              <a:gd name="connsiteY2" fmla="*/ 60536 h 697763"/>
              <a:gd name="connsiteX3" fmla="*/ 10481253 w 12190679"/>
              <a:gd name="connsiteY3" fmla="*/ 637227 h 697763"/>
              <a:gd name="connsiteX4" fmla="*/ 10627313 w 12190679"/>
              <a:gd name="connsiteY4" fmla="*/ 697763 h 697763"/>
              <a:gd name="connsiteX5" fmla="*/ 12190680 w 12190679"/>
              <a:gd name="connsiteY5" fmla="*/ 697763 h 697763"/>
              <a:gd name="connsiteX0" fmla="*/ 0 w 12190680"/>
              <a:gd name="connsiteY0" fmla="*/ 3805 h 701568"/>
              <a:gd name="connsiteX1" fmla="*/ 5093193 w 12190680"/>
              <a:gd name="connsiteY1" fmla="*/ 0 h 701568"/>
              <a:gd name="connsiteX2" fmla="*/ 9758504 w 12190680"/>
              <a:gd name="connsiteY2" fmla="*/ 3805 h 701568"/>
              <a:gd name="connsiteX3" fmla="*/ 9904562 w 12190680"/>
              <a:gd name="connsiteY3" fmla="*/ 64341 h 701568"/>
              <a:gd name="connsiteX4" fmla="*/ 10481253 w 12190680"/>
              <a:gd name="connsiteY4" fmla="*/ 641032 h 701568"/>
              <a:gd name="connsiteX5" fmla="*/ 10627313 w 12190680"/>
              <a:gd name="connsiteY5" fmla="*/ 701568 h 701568"/>
              <a:gd name="connsiteX6" fmla="*/ 12190680 w 12190680"/>
              <a:gd name="connsiteY6" fmla="*/ 701568 h 701568"/>
              <a:gd name="connsiteX0" fmla="*/ 0 w 7097487"/>
              <a:gd name="connsiteY0" fmla="*/ 0 h 701568"/>
              <a:gd name="connsiteX1" fmla="*/ 4665311 w 7097487"/>
              <a:gd name="connsiteY1" fmla="*/ 3805 h 701568"/>
              <a:gd name="connsiteX2" fmla="*/ 4811369 w 7097487"/>
              <a:gd name="connsiteY2" fmla="*/ 64341 h 701568"/>
              <a:gd name="connsiteX3" fmla="*/ 5388060 w 7097487"/>
              <a:gd name="connsiteY3" fmla="*/ 641032 h 701568"/>
              <a:gd name="connsiteX4" fmla="*/ 5534120 w 7097487"/>
              <a:gd name="connsiteY4" fmla="*/ 701568 h 701568"/>
              <a:gd name="connsiteX5" fmla="*/ 7097487 w 7097487"/>
              <a:gd name="connsiteY5" fmla="*/ 701568 h 701568"/>
              <a:gd name="connsiteX0" fmla="*/ 0 w 7097487"/>
              <a:gd name="connsiteY0" fmla="*/ 0 h 701568"/>
              <a:gd name="connsiteX1" fmla="*/ 819628 w 7097487"/>
              <a:gd name="connsiteY1" fmla="*/ 8359 h 701568"/>
              <a:gd name="connsiteX2" fmla="*/ 4665311 w 7097487"/>
              <a:gd name="connsiteY2" fmla="*/ 3805 h 701568"/>
              <a:gd name="connsiteX3" fmla="*/ 4811369 w 7097487"/>
              <a:gd name="connsiteY3" fmla="*/ 64341 h 701568"/>
              <a:gd name="connsiteX4" fmla="*/ 5388060 w 7097487"/>
              <a:gd name="connsiteY4" fmla="*/ 641032 h 701568"/>
              <a:gd name="connsiteX5" fmla="*/ 5534120 w 7097487"/>
              <a:gd name="connsiteY5" fmla="*/ 701568 h 701568"/>
              <a:gd name="connsiteX6" fmla="*/ 7097487 w 7097487"/>
              <a:gd name="connsiteY6" fmla="*/ 701568 h 701568"/>
              <a:gd name="connsiteX0" fmla="*/ 0 w 6277859"/>
              <a:gd name="connsiteY0" fmla="*/ 4554 h 697763"/>
              <a:gd name="connsiteX1" fmla="*/ 3845683 w 6277859"/>
              <a:gd name="connsiteY1" fmla="*/ 0 h 697763"/>
              <a:gd name="connsiteX2" fmla="*/ 3991741 w 6277859"/>
              <a:gd name="connsiteY2" fmla="*/ 60536 h 697763"/>
              <a:gd name="connsiteX3" fmla="*/ 4568432 w 6277859"/>
              <a:gd name="connsiteY3" fmla="*/ 637227 h 697763"/>
              <a:gd name="connsiteX4" fmla="*/ 4714492 w 6277859"/>
              <a:gd name="connsiteY4" fmla="*/ 697763 h 697763"/>
              <a:gd name="connsiteX5" fmla="*/ 6277859 w 6277859"/>
              <a:gd name="connsiteY5" fmla="*/ 697763 h 697763"/>
              <a:gd name="connsiteX0" fmla="*/ 0 w 6277859"/>
              <a:gd name="connsiteY0" fmla="*/ 4554 h 697763"/>
              <a:gd name="connsiteX1" fmla="*/ 441325 w 6277859"/>
              <a:gd name="connsiteY1" fmla="*/ 1379 h 697763"/>
              <a:gd name="connsiteX2" fmla="*/ 3845683 w 6277859"/>
              <a:gd name="connsiteY2" fmla="*/ 0 h 697763"/>
              <a:gd name="connsiteX3" fmla="*/ 3991741 w 6277859"/>
              <a:gd name="connsiteY3" fmla="*/ 60536 h 697763"/>
              <a:gd name="connsiteX4" fmla="*/ 4568432 w 6277859"/>
              <a:gd name="connsiteY4" fmla="*/ 637227 h 697763"/>
              <a:gd name="connsiteX5" fmla="*/ 4714492 w 6277859"/>
              <a:gd name="connsiteY5" fmla="*/ 697763 h 697763"/>
              <a:gd name="connsiteX6" fmla="*/ 6277859 w 6277859"/>
              <a:gd name="connsiteY6" fmla="*/ 697763 h 697763"/>
              <a:gd name="connsiteX0" fmla="*/ 0 w 5836534"/>
              <a:gd name="connsiteY0" fmla="*/ 1379 h 697763"/>
              <a:gd name="connsiteX1" fmla="*/ 3404358 w 5836534"/>
              <a:gd name="connsiteY1" fmla="*/ 0 h 697763"/>
              <a:gd name="connsiteX2" fmla="*/ 3550416 w 5836534"/>
              <a:gd name="connsiteY2" fmla="*/ 60536 h 697763"/>
              <a:gd name="connsiteX3" fmla="*/ 4127107 w 5836534"/>
              <a:gd name="connsiteY3" fmla="*/ 637227 h 697763"/>
              <a:gd name="connsiteX4" fmla="*/ 4273167 w 5836534"/>
              <a:gd name="connsiteY4" fmla="*/ 697763 h 697763"/>
              <a:gd name="connsiteX5" fmla="*/ 5836534 w 5836534"/>
              <a:gd name="connsiteY5" fmla="*/ 697763 h 697763"/>
              <a:gd name="connsiteX0" fmla="*/ 0 w 6255634"/>
              <a:gd name="connsiteY0" fmla="*/ 1379 h 697763"/>
              <a:gd name="connsiteX1" fmla="*/ 3823458 w 6255634"/>
              <a:gd name="connsiteY1" fmla="*/ 0 h 697763"/>
              <a:gd name="connsiteX2" fmla="*/ 3969516 w 6255634"/>
              <a:gd name="connsiteY2" fmla="*/ 60536 h 697763"/>
              <a:gd name="connsiteX3" fmla="*/ 4546207 w 6255634"/>
              <a:gd name="connsiteY3" fmla="*/ 637227 h 697763"/>
              <a:gd name="connsiteX4" fmla="*/ 4692267 w 6255634"/>
              <a:gd name="connsiteY4" fmla="*/ 697763 h 697763"/>
              <a:gd name="connsiteX5" fmla="*/ 6255634 w 6255634"/>
              <a:gd name="connsiteY5" fmla="*/ 697763 h 697763"/>
              <a:gd name="connsiteX0" fmla="*/ 0 w 12028361"/>
              <a:gd name="connsiteY0" fmla="*/ 1379 h 697763"/>
              <a:gd name="connsiteX1" fmla="*/ 3823458 w 12028361"/>
              <a:gd name="connsiteY1" fmla="*/ 0 h 697763"/>
              <a:gd name="connsiteX2" fmla="*/ 3969516 w 12028361"/>
              <a:gd name="connsiteY2" fmla="*/ 60536 h 697763"/>
              <a:gd name="connsiteX3" fmla="*/ 4546207 w 12028361"/>
              <a:gd name="connsiteY3" fmla="*/ 637227 h 697763"/>
              <a:gd name="connsiteX4" fmla="*/ 4692267 w 12028361"/>
              <a:gd name="connsiteY4" fmla="*/ 697763 h 697763"/>
              <a:gd name="connsiteX5" fmla="*/ 12028361 w 12028361"/>
              <a:gd name="connsiteY5" fmla="*/ 688526 h 6977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028361" h="697763">
                <a:moveTo>
                  <a:pt x="0" y="1379"/>
                </a:moveTo>
                <a:lnTo>
                  <a:pt x="3823458" y="0"/>
                </a:lnTo>
                <a:cubicBezTo>
                  <a:pt x="3878241" y="0"/>
                  <a:pt x="3930857" y="21782"/>
                  <a:pt x="3969516" y="60536"/>
                </a:cubicBezTo>
                <a:lnTo>
                  <a:pt x="4546207" y="637227"/>
                </a:lnTo>
                <a:cubicBezTo>
                  <a:pt x="4584963" y="675981"/>
                  <a:pt x="4637483" y="697763"/>
                  <a:pt x="4692267" y="697763"/>
                </a:cubicBezTo>
                <a:lnTo>
                  <a:pt x="12028361" y="688526"/>
                </a:lnTo>
              </a:path>
            </a:pathLst>
          </a:custGeom>
          <a:noFill/>
          <a:ln w="6350" cap="rnd">
            <a:solidFill>
              <a:schemeClr val="tx2">
                <a:alpha val="40000"/>
              </a:schemeClr>
            </a:solidFill>
            <a:prstDash val="solid"/>
            <a:round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10102"/>
              </a:solidFill>
              <a:effectLst/>
              <a:uLnTx/>
              <a:uFillTx/>
              <a:latin typeface="Rubik"/>
              <a:ea typeface="+mn-ea"/>
              <a:cs typeface="+mn-cs"/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C646EA8A-15FA-EE19-EA67-66B6F06755F2}"/>
              </a:ext>
            </a:extLst>
          </p:cNvPr>
          <p:cNvSpPr/>
          <p:nvPr userDrawn="1"/>
        </p:nvSpPr>
        <p:spPr>
          <a:xfrm>
            <a:off x="4792925" y="0"/>
            <a:ext cx="7399075" cy="6858000"/>
          </a:xfrm>
          <a:custGeom>
            <a:avLst/>
            <a:gdLst>
              <a:gd name="connsiteX0" fmla="*/ 331706 w 7399075"/>
              <a:gd name="connsiteY0" fmla="*/ 0 h 6858000"/>
              <a:gd name="connsiteX1" fmla="*/ 1110620 w 7399075"/>
              <a:gd name="connsiteY1" fmla="*/ 0 h 6858000"/>
              <a:gd name="connsiteX2" fmla="*/ 1212846 w 7399075"/>
              <a:gd name="connsiteY2" fmla="*/ 0 h 6858000"/>
              <a:gd name="connsiteX3" fmla="*/ 1212847 w 7399075"/>
              <a:gd name="connsiteY3" fmla="*/ 0 h 6858000"/>
              <a:gd name="connsiteX4" fmla="*/ 1249414 w 7399075"/>
              <a:gd name="connsiteY4" fmla="*/ 0 h 6858000"/>
              <a:gd name="connsiteX5" fmla="*/ 1249415 w 7399075"/>
              <a:gd name="connsiteY5" fmla="*/ 0 h 6858000"/>
              <a:gd name="connsiteX6" fmla="*/ 1991760 w 7399075"/>
              <a:gd name="connsiteY6" fmla="*/ 0 h 6858000"/>
              <a:gd name="connsiteX7" fmla="*/ 1991761 w 7399075"/>
              <a:gd name="connsiteY7" fmla="*/ 0 h 6858000"/>
              <a:gd name="connsiteX8" fmla="*/ 2028328 w 7399075"/>
              <a:gd name="connsiteY8" fmla="*/ 0 h 6858000"/>
              <a:gd name="connsiteX9" fmla="*/ 2028329 w 7399075"/>
              <a:gd name="connsiteY9" fmla="*/ 0 h 6858000"/>
              <a:gd name="connsiteX10" fmla="*/ 2046206 w 7399075"/>
              <a:gd name="connsiteY10" fmla="*/ 0 h 6858000"/>
              <a:gd name="connsiteX11" fmla="*/ 2388671 w 7399075"/>
              <a:gd name="connsiteY11" fmla="*/ 0 h 6858000"/>
              <a:gd name="connsiteX12" fmla="*/ 2388672 w 7399075"/>
              <a:gd name="connsiteY12" fmla="*/ 0 h 6858000"/>
              <a:gd name="connsiteX13" fmla="*/ 2481125 w 7399075"/>
              <a:gd name="connsiteY13" fmla="*/ 0 h 6858000"/>
              <a:gd name="connsiteX14" fmla="*/ 2825120 w 7399075"/>
              <a:gd name="connsiteY14" fmla="*/ 0 h 6858000"/>
              <a:gd name="connsiteX15" fmla="*/ 2852996 w 7399075"/>
              <a:gd name="connsiteY15" fmla="*/ 0 h 6858000"/>
              <a:gd name="connsiteX16" fmla="*/ 2927346 w 7399075"/>
              <a:gd name="connsiteY16" fmla="*/ 0 h 6858000"/>
              <a:gd name="connsiteX17" fmla="*/ 2927347 w 7399075"/>
              <a:gd name="connsiteY17" fmla="*/ 0 h 6858000"/>
              <a:gd name="connsiteX18" fmla="*/ 2963914 w 7399075"/>
              <a:gd name="connsiteY18" fmla="*/ 0 h 6858000"/>
              <a:gd name="connsiteX19" fmla="*/ 2963915 w 7399075"/>
              <a:gd name="connsiteY19" fmla="*/ 0 h 6858000"/>
              <a:gd name="connsiteX20" fmla="*/ 3167585 w 7399075"/>
              <a:gd name="connsiteY20" fmla="*/ 0 h 6858000"/>
              <a:gd name="connsiteX21" fmla="*/ 3167586 w 7399075"/>
              <a:gd name="connsiteY21" fmla="*/ 0 h 6858000"/>
              <a:gd name="connsiteX22" fmla="*/ 3260039 w 7399075"/>
              <a:gd name="connsiteY22" fmla="*/ 0 h 6858000"/>
              <a:gd name="connsiteX23" fmla="*/ 3620382 w 7399075"/>
              <a:gd name="connsiteY23" fmla="*/ 0 h 6858000"/>
              <a:gd name="connsiteX24" fmla="*/ 3631910 w 7399075"/>
              <a:gd name="connsiteY24" fmla="*/ 0 h 6858000"/>
              <a:gd name="connsiteX25" fmla="*/ 3656950 w 7399075"/>
              <a:gd name="connsiteY25" fmla="*/ 0 h 6858000"/>
              <a:gd name="connsiteX26" fmla="*/ 3706260 w 7399075"/>
              <a:gd name="connsiteY26" fmla="*/ 0 h 6858000"/>
              <a:gd name="connsiteX27" fmla="*/ 3706261 w 7399075"/>
              <a:gd name="connsiteY27" fmla="*/ 0 h 6858000"/>
              <a:gd name="connsiteX28" fmla="*/ 3742828 w 7399075"/>
              <a:gd name="connsiteY28" fmla="*/ 0 h 6858000"/>
              <a:gd name="connsiteX29" fmla="*/ 3742829 w 7399075"/>
              <a:gd name="connsiteY29" fmla="*/ 0 h 6858000"/>
              <a:gd name="connsiteX30" fmla="*/ 3992253 w 7399075"/>
              <a:gd name="connsiteY30" fmla="*/ 0 h 6858000"/>
              <a:gd name="connsiteX31" fmla="*/ 4028821 w 7399075"/>
              <a:gd name="connsiteY31" fmla="*/ 0 h 6858000"/>
              <a:gd name="connsiteX32" fmla="*/ 4103171 w 7399075"/>
              <a:gd name="connsiteY32" fmla="*/ 0 h 6858000"/>
              <a:gd name="connsiteX33" fmla="*/ 4103172 w 7399075"/>
              <a:gd name="connsiteY33" fmla="*/ 0 h 6858000"/>
              <a:gd name="connsiteX34" fmla="*/ 4195625 w 7399075"/>
              <a:gd name="connsiteY34" fmla="*/ 0 h 6858000"/>
              <a:gd name="connsiteX35" fmla="*/ 4399296 w 7399075"/>
              <a:gd name="connsiteY35" fmla="*/ 0 h 6858000"/>
              <a:gd name="connsiteX36" fmla="*/ 4435864 w 7399075"/>
              <a:gd name="connsiteY36" fmla="*/ 0 h 6858000"/>
              <a:gd name="connsiteX37" fmla="*/ 4567496 w 7399075"/>
              <a:gd name="connsiteY37" fmla="*/ 0 h 6858000"/>
              <a:gd name="connsiteX38" fmla="*/ 4569683 w 7399075"/>
              <a:gd name="connsiteY38" fmla="*/ 0 h 6858000"/>
              <a:gd name="connsiteX39" fmla="*/ 4771167 w 7399075"/>
              <a:gd name="connsiteY39" fmla="*/ 0 h 6858000"/>
              <a:gd name="connsiteX40" fmla="*/ 4796207 w 7399075"/>
              <a:gd name="connsiteY40" fmla="*/ 0 h 6858000"/>
              <a:gd name="connsiteX41" fmla="*/ 4807735 w 7399075"/>
              <a:gd name="connsiteY41" fmla="*/ 0 h 6858000"/>
              <a:gd name="connsiteX42" fmla="*/ 4882085 w 7399075"/>
              <a:gd name="connsiteY42" fmla="*/ 0 h 6858000"/>
              <a:gd name="connsiteX43" fmla="*/ 4882086 w 7399075"/>
              <a:gd name="connsiteY43" fmla="*/ 0 h 6858000"/>
              <a:gd name="connsiteX44" fmla="*/ 4905661 w 7399075"/>
              <a:gd name="connsiteY44" fmla="*/ 0 h 6858000"/>
              <a:gd name="connsiteX45" fmla="*/ 4974539 w 7399075"/>
              <a:gd name="connsiteY45" fmla="*/ 0 h 6858000"/>
              <a:gd name="connsiteX46" fmla="*/ 5334882 w 7399075"/>
              <a:gd name="connsiteY46" fmla="*/ 0 h 6858000"/>
              <a:gd name="connsiteX47" fmla="*/ 5346410 w 7399075"/>
              <a:gd name="connsiteY47" fmla="*/ 0 h 6858000"/>
              <a:gd name="connsiteX48" fmla="*/ 5348597 w 7399075"/>
              <a:gd name="connsiteY48" fmla="*/ 0 h 6858000"/>
              <a:gd name="connsiteX49" fmla="*/ 5371450 w 7399075"/>
              <a:gd name="connsiteY49" fmla="*/ 0 h 6858000"/>
              <a:gd name="connsiteX50" fmla="*/ 5575121 w 7399075"/>
              <a:gd name="connsiteY50" fmla="*/ 0 h 6858000"/>
              <a:gd name="connsiteX51" fmla="*/ 5684575 w 7399075"/>
              <a:gd name="connsiteY51" fmla="*/ 0 h 6858000"/>
              <a:gd name="connsiteX52" fmla="*/ 5706753 w 7399075"/>
              <a:gd name="connsiteY52" fmla="*/ 0 h 6858000"/>
              <a:gd name="connsiteX53" fmla="*/ 5743321 w 7399075"/>
              <a:gd name="connsiteY53" fmla="*/ 0 h 6858000"/>
              <a:gd name="connsiteX54" fmla="*/ 6113796 w 7399075"/>
              <a:gd name="connsiteY54" fmla="*/ 0 h 6858000"/>
              <a:gd name="connsiteX55" fmla="*/ 6150364 w 7399075"/>
              <a:gd name="connsiteY55" fmla="*/ 0 h 6858000"/>
              <a:gd name="connsiteX56" fmla="*/ 6284183 w 7399075"/>
              <a:gd name="connsiteY56" fmla="*/ 0 h 6858000"/>
              <a:gd name="connsiteX57" fmla="*/ 6485667 w 7399075"/>
              <a:gd name="connsiteY57" fmla="*/ 0 h 6858000"/>
              <a:gd name="connsiteX58" fmla="*/ 6510707 w 7399075"/>
              <a:gd name="connsiteY58" fmla="*/ 0 h 6858000"/>
              <a:gd name="connsiteX59" fmla="*/ 6522235 w 7399075"/>
              <a:gd name="connsiteY59" fmla="*/ 0 h 6858000"/>
              <a:gd name="connsiteX60" fmla="*/ 6620161 w 7399075"/>
              <a:gd name="connsiteY60" fmla="*/ 0 h 6858000"/>
              <a:gd name="connsiteX61" fmla="*/ 7063097 w 7399075"/>
              <a:gd name="connsiteY61" fmla="*/ 0 h 6858000"/>
              <a:gd name="connsiteX62" fmla="*/ 7289621 w 7399075"/>
              <a:gd name="connsiteY62" fmla="*/ 0 h 6858000"/>
              <a:gd name="connsiteX63" fmla="*/ 7399075 w 7399075"/>
              <a:gd name="connsiteY63" fmla="*/ 0 h 6858000"/>
              <a:gd name="connsiteX64" fmla="*/ 7399075 w 7399075"/>
              <a:gd name="connsiteY64" fmla="*/ 6858000 h 6858000"/>
              <a:gd name="connsiteX65" fmla="*/ 7063097 w 7399075"/>
              <a:gd name="connsiteY65" fmla="*/ 6858000 h 6858000"/>
              <a:gd name="connsiteX66" fmla="*/ 6721084 w 7399075"/>
              <a:gd name="connsiteY66" fmla="*/ 6858000 h 6858000"/>
              <a:gd name="connsiteX67" fmla="*/ 6620161 w 7399075"/>
              <a:gd name="connsiteY67" fmla="*/ 6858000 h 6858000"/>
              <a:gd name="connsiteX68" fmla="*/ 6522235 w 7399075"/>
              <a:gd name="connsiteY68" fmla="*/ 6858000 h 6858000"/>
              <a:gd name="connsiteX69" fmla="*/ 6485667 w 7399075"/>
              <a:gd name="connsiteY69" fmla="*/ 6858000 h 6858000"/>
              <a:gd name="connsiteX70" fmla="*/ 6434403 w 7399075"/>
              <a:gd name="connsiteY70" fmla="*/ 6858000 h 6858000"/>
              <a:gd name="connsiteX71" fmla="*/ 6397835 w 7399075"/>
              <a:gd name="connsiteY71" fmla="*/ 6858000 h 6858000"/>
              <a:gd name="connsiteX72" fmla="*/ 6284183 w 7399075"/>
              <a:gd name="connsiteY72" fmla="*/ 6858000 h 6858000"/>
              <a:gd name="connsiteX73" fmla="*/ 5942170 w 7399075"/>
              <a:gd name="connsiteY73" fmla="*/ 6858000 h 6858000"/>
              <a:gd name="connsiteX74" fmla="*/ 5743321 w 7399075"/>
              <a:gd name="connsiteY74" fmla="*/ 6858000 h 6858000"/>
              <a:gd name="connsiteX75" fmla="*/ 5706753 w 7399075"/>
              <a:gd name="connsiteY75" fmla="*/ 6858000 h 6858000"/>
              <a:gd name="connsiteX76" fmla="*/ 5684575 w 7399075"/>
              <a:gd name="connsiteY76" fmla="*/ 6858000 h 6858000"/>
              <a:gd name="connsiteX77" fmla="*/ 5655489 w 7399075"/>
              <a:gd name="connsiteY77" fmla="*/ 6858000 h 6858000"/>
              <a:gd name="connsiteX78" fmla="*/ 5618921 w 7399075"/>
              <a:gd name="connsiteY78" fmla="*/ 6858000 h 6858000"/>
              <a:gd name="connsiteX79" fmla="*/ 5581827 w 7399075"/>
              <a:gd name="connsiteY79" fmla="*/ 6858000 h 6858000"/>
              <a:gd name="connsiteX80" fmla="*/ 5545259 w 7399075"/>
              <a:gd name="connsiteY80" fmla="*/ 6858000 h 6858000"/>
              <a:gd name="connsiteX81" fmla="*/ 5348597 w 7399075"/>
              <a:gd name="connsiteY81" fmla="*/ 6858000 h 6858000"/>
              <a:gd name="connsiteX82" fmla="*/ 5346410 w 7399075"/>
              <a:gd name="connsiteY82" fmla="*/ 6858000 h 6858000"/>
              <a:gd name="connsiteX83" fmla="*/ 5258578 w 7399075"/>
              <a:gd name="connsiteY83" fmla="*/ 6858000 h 6858000"/>
              <a:gd name="connsiteX84" fmla="*/ 5232654 w 7399075"/>
              <a:gd name="connsiteY84" fmla="*/ 6858000 h 6858000"/>
              <a:gd name="connsiteX85" fmla="*/ 5006584 w 7399075"/>
              <a:gd name="connsiteY85" fmla="*/ 6858000 h 6858000"/>
              <a:gd name="connsiteX86" fmla="*/ 4916565 w 7399075"/>
              <a:gd name="connsiteY86" fmla="*/ 6858000 h 6858000"/>
              <a:gd name="connsiteX87" fmla="*/ 4905661 w 7399075"/>
              <a:gd name="connsiteY87" fmla="*/ 6858000 h 6858000"/>
              <a:gd name="connsiteX88" fmla="*/ 4807735 w 7399075"/>
              <a:gd name="connsiteY88" fmla="*/ 6858000 h 6858000"/>
              <a:gd name="connsiteX89" fmla="*/ 4802913 w 7399075"/>
              <a:gd name="connsiteY89" fmla="*/ 6858000 h 6858000"/>
              <a:gd name="connsiteX90" fmla="*/ 4771167 w 7399075"/>
              <a:gd name="connsiteY90" fmla="*/ 6858000 h 6858000"/>
              <a:gd name="connsiteX91" fmla="*/ 4766345 w 7399075"/>
              <a:gd name="connsiteY91" fmla="*/ 6858000 h 6858000"/>
              <a:gd name="connsiteX92" fmla="*/ 4719903 w 7399075"/>
              <a:gd name="connsiteY92" fmla="*/ 6858000 h 6858000"/>
              <a:gd name="connsiteX93" fmla="*/ 4683335 w 7399075"/>
              <a:gd name="connsiteY93" fmla="*/ 6858000 h 6858000"/>
              <a:gd name="connsiteX94" fmla="*/ 4569683 w 7399075"/>
              <a:gd name="connsiteY94" fmla="*/ 6858000 h 6858000"/>
              <a:gd name="connsiteX95" fmla="*/ 4567496 w 7399075"/>
              <a:gd name="connsiteY95" fmla="*/ 6858000 h 6858000"/>
              <a:gd name="connsiteX96" fmla="*/ 4479664 w 7399075"/>
              <a:gd name="connsiteY96" fmla="*/ 6858000 h 6858000"/>
              <a:gd name="connsiteX97" fmla="*/ 4453740 w 7399075"/>
              <a:gd name="connsiteY97" fmla="*/ 6858000 h 6858000"/>
              <a:gd name="connsiteX98" fmla="*/ 4406002 w 7399075"/>
              <a:gd name="connsiteY98" fmla="*/ 6858000 h 6858000"/>
              <a:gd name="connsiteX99" fmla="*/ 4227670 w 7399075"/>
              <a:gd name="connsiteY99" fmla="*/ 6858000 h 6858000"/>
              <a:gd name="connsiteX100" fmla="*/ 4137651 w 7399075"/>
              <a:gd name="connsiteY100" fmla="*/ 6858000 h 6858000"/>
              <a:gd name="connsiteX101" fmla="*/ 4093397 w 7399075"/>
              <a:gd name="connsiteY101" fmla="*/ 6858000 h 6858000"/>
              <a:gd name="connsiteX102" fmla="*/ 4056829 w 7399075"/>
              <a:gd name="connsiteY102" fmla="*/ 6858000 h 6858000"/>
              <a:gd name="connsiteX103" fmla="*/ 4028821 w 7399075"/>
              <a:gd name="connsiteY103" fmla="*/ 6858000 h 6858000"/>
              <a:gd name="connsiteX104" fmla="*/ 3992253 w 7399075"/>
              <a:gd name="connsiteY104" fmla="*/ 6858000 h 6858000"/>
              <a:gd name="connsiteX105" fmla="*/ 3940989 w 7399075"/>
              <a:gd name="connsiteY105" fmla="*/ 6858000 h 6858000"/>
              <a:gd name="connsiteX106" fmla="*/ 3904421 w 7399075"/>
              <a:gd name="connsiteY106" fmla="*/ 6858000 h 6858000"/>
              <a:gd name="connsiteX107" fmla="*/ 3867327 w 7399075"/>
              <a:gd name="connsiteY107" fmla="*/ 6858000 h 6858000"/>
              <a:gd name="connsiteX108" fmla="*/ 3830759 w 7399075"/>
              <a:gd name="connsiteY108" fmla="*/ 6858000 h 6858000"/>
              <a:gd name="connsiteX109" fmla="*/ 3777308 w 7399075"/>
              <a:gd name="connsiteY109" fmla="*/ 6858000 h 6858000"/>
              <a:gd name="connsiteX110" fmla="*/ 3740740 w 7399075"/>
              <a:gd name="connsiteY110" fmla="*/ 6858000 h 6858000"/>
              <a:gd name="connsiteX111" fmla="*/ 3631910 w 7399075"/>
              <a:gd name="connsiteY111" fmla="*/ 6858000 h 6858000"/>
              <a:gd name="connsiteX112" fmla="*/ 3627088 w 7399075"/>
              <a:gd name="connsiteY112" fmla="*/ 6858000 h 6858000"/>
              <a:gd name="connsiteX113" fmla="*/ 3544078 w 7399075"/>
              <a:gd name="connsiteY113" fmla="*/ 6858000 h 6858000"/>
              <a:gd name="connsiteX114" fmla="*/ 3518154 w 7399075"/>
              <a:gd name="connsiteY114" fmla="*/ 6858000 h 6858000"/>
              <a:gd name="connsiteX115" fmla="*/ 3314483 w 7399075"/>
              <a:gd name="connsiteY115" fmla="*/ 6858000 h 6858000"/>
              <a:gd name="connsiteX116" fmla="*/ 3277915 w 7399075"/>
              <a:gd name="connsiteY116" fmla="*/ 6858000 h 6858000"/>
              <a:gd name="connsiteX117" fmla="*/ 3202065 w 7399075"/>
              <a:gd name="connsiteY117" fmla="*/ 6858000 h 6858000"/>
              <a:gd name="connsiteX118" fmla="*/ 3088413 w 7399075"/>
              <a:gd name="connsiteY118" fmla="*/ 6858000 h 6858000"/>
              <a:gd name="connsiteX119" fmla="*/ 3051845 w 7399075"/>
              <a:gd name="connsiteY119" fmla="*/ 6858000 h 6858000"/>
              <a:gd name="connsiteX120" fmla="*/ 2998394 w 7399075"/>
              <a:gd name="connsiteY120" fmla="*/ 6858000 h 6858000"/>
              <a:gd name="connsiteX121" fmla="*/ 2961826 w 7399075"/>
              <a:gd name="connsiteY121" fmla="*/ 6858000 h 6858000"/>
              <a:gd name="connsiteX122" fmla="*/ 2917572 w 7399075"/>
              <a:gd name="connsiteY122" fmla="*/ 6858000 h 6858000"/>
              <a:gd name="connsiteX123" fmla="*/ 2852996 w 7399075"/>
              <a:gd name="connsiteY123" fmla="*/ 6858000 h 6858000"/>
              <a:gd name="connsiteX124" fmla="*/ 2765164 w 7399075"/>
              <a:gd name="connsiteY124" fmla="*/ 6858000 h 6858000"/>
              <a:gd name="connsiteX125" fmla="*/ 2739240 w 7399075"/>
              <a:gd name="connsiteY125" fmla="*/ 6858000 h 6858000"/>
              <a:gd name="connsiteX126" fmla="*/ 2691502 w 7399075"/>
              <a:gd name="connsiteY126" fmla="*/ 6858000 h 6858000"/>
              <a:gd name="connsiteX127" fmla="*/ 2601483 w 7399075"/>
              <a:gd name="connsiteY127" fmla="*/ 6858000 h 6858000"/>
              <a:gd name="connsiteX128" fmla="*/ 2575560 w 7399075"/>
              <a:gd name="connsiteY128" fmla="*/ 6858000 h 6858000"/>
              <a:gd name="connsiteX129" fmla="*/ 2423151 w 7399075"/>
              <a:gd name="connsiteY129" fmla="*/ 6858000 h 6858000"/>
              <a:gd name="connsiteX130" fmla="*/ 2378897 w 7399075"/>
              <a:gd name="connsiteY130" fmla="*/ 6858000 h 6858000"/>
              <a:gd name="connsiteX131" fmla="*/ 2342329 w 7399075"/>
              <a:gd name="connsiteY131" fmla="*/ 6858000 h 6858000"/>
              <a:gd name="connsiteX132" fmla="*/ 2138658 w 7399075"/>
              <a:gd name="connsiteY132" fmla="*/ 6858000 h 6858000"/>
              <a:gd name="connsiteX133" fmla="*/ 2062808 w 7399075"/>
              <a:gd name="connsiteY133" fmla="*/ 6858000 h 6858000"/>
              <a:gd name="connsiteX134" fmla="*/ 2026240 w 7399075"/>
              <a:gd name="connsiteY134" fmla="*/ 6858000 h 6858000"/>
              <a:gd name="connsiteX135" fmla="*/ 1912588 w 7399075"/>
              <a:gd name="connsiteY135" fmla="*/ 6858000 h 6858000"/>
              <a:gd name="connsiteX136" fmla="*/ 1822569 w 7399075"/>
              <a:gd name="connsiteY136" fmla="*/ 6858000 h 6858000"/>
              <a:gd name="connsiteX137" fmla="*/ 1796646 w 7399075"/>
              <a:gd name="connsiteY137" fmla="*/ 6858000 h 6858000"/>
              <a:gd name="connsiteX138" fmla="*/ 1599983 w 7399075"/>
              <a:gd name="connsiteY138" fmla="*/ 6858000 h 6858000"/>
              <a:gd name="connsiteX139" fmla="*/ 1563415 w 7399075"/>
              <a:gd name="connsiteY139" fmla="*/ 6858000 h 6858000"/>
              <a:gd name="connsiteX140" fmla="*/ 1283894 w 7399075"/>
              <a:gd name="connsiteY140" fmla="*/ 6858000 h 6858000"/>
              <a:gd name="connsiteX141" fmla="*/ 1247326 w 7399075"/>
              <a:gd name="connsiteY141" fmla="*/ 6858000 h 6858000"/>
              <a:gd name="connsiteX142" fmla="*/ 1203072 w 7399075"/>
              <a:gd name="connsiteY142" fmla="*/ 6858000 h 6858000"/>
              <a:gd name="connsiteX143" fmla="*/ 886983 w 7399075"/>
              <a:gd name="connsiteY143" fmla="*/ 6858000 h 6858000"/>
              <a:gd name="connsiteX144" fmla="*/ 861060 w 7399075"/>
              <a:gd name="connsiteY144" fmla="*/ 6858000 h 6858000"/>
              <a:gd name="connsiteX145" fmla="*/ 424158 w 7399075"/>
              <a:gd name="connsiteY145" fmla="*/ 6858000 h 6858000"/>
              <a:gd name="connsiteX146" fmla="*/ 108069 w 7399075"/>
              <a:gd name="connsiteY146" fmla="*/ 6858000 h 6858000"/>
              <a:gd name="connsiteX147" fmla="*/ 82146 w 7399075"/>
              <a:gd name="connsiteY147" fmla="*/ 6858000 h 6858000"/>
              <a:gd name="connsiteX148" fmla="*/ 0 w 7399075"/>
              <a:gd name="connsiteY148" fmla="*/ 6775827 h 6858000"/>
              <a:gd name="connsiteX149" fmla="*/ 0 w 7399075"/>
              <a:gd name="connsiteY149" fmla="*/ 5979531 h 6858000"/>
              <a:gd name="connsiteX150" fmla="*/ 0 w 7399075"/>
              <a:gd name="connsiteY150" fmla="*/ 5804277 h 6858000"/>
              <a:gd name="connsiteX151" fmla="*/ 0 w 7399075"/>
              <a:gd name="connsiteY151" fmla="*/ 5007981 h 6858000"/>
              <a:gd name="connsiteX152" fmla="*/ 0 w 7399075"/>
              <a:gd name="connsiteY152" fmla="*/ 2099663 h 6858000"/>
              <a:gd name="connsiteX153" fmla="*/ 0 w 7399075"/>
              <a:gd name="connsiteY153" fmla="*/ 1303367 h 6858000"/>
              <a:gd name="connsiteX154" fmla="*/ 0 w 7399075"/>
              <a:gd name="connsiteY154" fmla="*/ 1128113 h 6858000"/>
              <a:gd name="connsiteX155" fmla="*/ 0 w 7399075"/>
              <a:gd name="connsiteY155" fmla="*/ 331817 h 6858000"/>
              <a:gd name="connsiteX156" fmla="*/ 23985 w 7399075"/>
              <a:gd name="connsiteY156" fmla="*/ 273638 h 6858000"/>
              <a:gd name="connsiteX157" fmla="*/ 273545 w 7399075"/>
              <a:gd name="connsiteY157" fmla="*/ 23996 h 6858000"/>
              <a:gd name="connsiteX158" fmla="*/ 331706 w 7399075"/>
              <a:gd name="connsiteY158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</a:cxnLst>
            <a:rect l="l" t="t" r="r" b="b"/>
            <a:pathLst>
              <a:path w="7399075" h="6858000">
                <a:moveTo>
                  <a:pt x="331706" y="0"/>
                </a:moveTo>
                <a:lnTo>
                  <a:pt x="1110620" y="0"/>
                </a:lnTo>
                <a:lnTo>
                  <a:pt x="1212846" y="0"/>
                </a:lnTo>
                <a:lnTo>
                  <a:pt x="1212847" y="0"/>
                </a:lnTo>
                <a:lnTo>
                  <a:pt x="1249414" y="0"/>
                </a:lnTo>
                <a:lnTo>
                  <a:pt x="1249415" y="0"/>
                </a:lnTo>
                <a:lnTo>
                  <a:pt x="1991760" y="0"/>
                </a:lnTo>
                <a:lnTo>
                  <a:pt x="1991761" y="0"/>
                </a:lnTo>
                <a:lnTo>
                  <a:pt x="2028328" y="0"/>
                </a:lnTo>
                <a:lnTo>
                  <a:pt x="2028329" y="0"/>
                </a:lnTo>
                <a:lnTo>
                  <a:pt x="2046206" y="0"/>
                </a:lnTo>
                <a:lnTo>
                  <a:pt x="2388671" y="0"/>
                </a:lnTo>
                <a:lnTo>
                  <a:pt x="2388672" y="0"/>
                </a:lnTo>
                <a:lnTo>
                  <a:pt x="2481125" y="0"/>
                </a:lnTo>
                <a:lnTo>
                  <a:pt x="2825120" y="0"/>
                </a:lnTo>
                <a:lnTo>
                  <a:pt x="2852996" y="0"/>
                </a:lnTo>
                <a:lnTo>
                  <a:pt x="2927346" y="0"/>
                </a:lnTo>
                <a:lnTo>
                  <a:pt x="2927347" y="0"/>
                </a:lnTo>
                <a:lnTo>
                  <a:pt x="2963914" y="0"/>
                </a:lnTo>
                <a:lnTo>
                  <a:pt x="2963915" y="0"/>
                </a:lnTo>
                <a:lnTo>
                  <a:pt x="3167585" y="0"/>
                </a:lnTo>
                <a:lnTo>
                  <a:pt x="3167586" y="0"/>
                </a:lnTo>
                <a:lnTo>
                  <a:pt x="3260039" y="0"/>
                </a:lnTo>
                <a:lnTo>
                  <a:pt x="3620382" y="0"/>
                </a:lnTo>
                <a:lnTo>
                  <a:pt x="3631910" y="0"/>
                </a:lnTo>
                <a:lnTo>
                  <a:pt x="3656950" y="0"/>
                </a:lnTo>
                <a:lnTo>
                  <a:pt x="3706260" y="0"/>
                </a:lnTo>
                <a:lnTo>
                  <a:pt x="3706261" y="0"/>
                </a:lnTo>
                <a:lnTo>
                  <a:pt x="3742828" y="0"/>
                </a:lnTo>
                <a:lnTo>
                  <a:pt x="3742829" y="0"/>
                </a:lnTo>
                <a:lnTo>
                  <a:pt x="3992253" y="0"/>
                </a:lnTo>
                <a:lnTo>
                  <a:pt x="4028821" y="0"/>
                </a:lnTo>
                <a:lnTo>
                  <a:pt x="4103171" y="0"/>
                </a:lnTo>
                <a:lnTo>
                  <a:pt x="4103172" y="0"/>
                </a:lnTo>
                <a:lnTo>
                  <a:pt x="4195625" y="0"/>
                </a:lnTo>
                <a:lnTo>
                  <a:pt x="4399296" y="0"/>
                </a:lnTo>
                <a:lnTo>
                  <a:pt x="4435864" y="0"/>
                </a:lnTo>
                <a:lnTo>
                  <a:pt x="4567496" y="0"/>
                </a:lnTo>
                <a:lnTo>
                  <a:pt x="4569683" y="0"/>
                </a:lnTo>
                <a:lnTo>
                  <a:pt x="4771167" y="0"/>
                </a:lnTo>
                <a:lnTo>
                  <a:pt x="4796207" y="0"/>
                </a:lnTo>
                <a:lnTo>
                  <a:pt x="4807735" y="0"/>
                </a:lnTo>
                <a:lnTo>
                  <a:pt x="4882085" y="0"/>
                </a:lnTo>
                <a:lnTo>
                  <a:pt x="4882086" y="0"/>
                </a:lnTo>
                <a:lnTo>
                  <a:pt x="4905661" y="0"/>
                </a:lnTo>
                <a:lnTo>
                  <a:pt x="4974539" y="0"/>
                </a:lnTo>
                <a:lnTo>
                  <a:pt x="5334882" y="0"/>
                </a:lnTo>
                <a:lnTo>
                  <a:pt x="5346410" y="0"/>
                </a:lnTo>
                <a:lnTo>
                  <a:pt x="5348597" y="0"/>
                </a:lnTo>
                <a:lnTo>
                  <a:pt x="5371450" y="0"/>
                </a:lnTo>
                <a:lnTo>
                  <a:pt x="5575121" y="0"/>
                </a:lnTo>
                <a:lnTo>
                  <a:pt x="5684575" y="0"/>
                </a:lnTo>
                <a:lnTo>
                  <a:pt x="5706753" y="0"/>
                </a:lnTo>
                <a:lnTo>
                  <a:pt x="5743321" y="0"/>
                </a:lnTo>
                <a:lnTo>
                  <a:pt x="6113796" y="0"/>
                </a:lnTo>
                <a:lnTo>
                  <a:pt x="6150364" y="0"/>
                </a:lnTo>
                <a:lnTo>
                  <a:pt x="6284183" y="0"/>
                </a:lnTo>
                <a:lnTo>
                  <a:pt x="6485667" y="0"/>
                </a:lnTo>
                <a:lnTo>
                  <a:pt x="6510707" y="0"/>
                </a:lnTo>
                <a:lnTo>
                  <a:pt x="6522235" y="0"/>
                </a:lnTo>
                <a:lnTo>
                  <a:pt x="6620161" y="0"/>
                </a:lnTo>
                <a:lnTo>
                  <a:pt x="7063097" y="0"/>
                </a:lnTo>
                <a:lnTo>
                  <a:pt x="7289621" y="0"/>
                </a:lnTo>
                <a:lnTo>
                  <a:pt x="7399075" y="0"/>
                </a:lnTo>
                <a:lnTo>
                  <a:pt x="7399075" y="6858000"/>
                </a:lnTo>
                <a:lnTo>
                  <a:pt x="7063097" y="6858000"/>
                </a:lnTo>
                <a:lnTo>
                  <a:pt x="6721084" y="6858000"/>
                </a:lnTo>
                <a:lnTo>
                  <a:pt x="6620161" y="6858000"/>
                </a:lnTo>
                <a:lnTo>
                  <a:pt x="6522235" y="6858000"/>
                </a:lnTo>
                <a:lnTo>
                  <a:pt x="6485667" y="6858000"/>
                </a:lnTo>
                <a:lnTo>
                  <a:pt x="6434403" y="6858000"/>
                </a:lnTo>
                <a:lnTo>
                  <a:pt x="6397835" y="6858000"/>
                </a:lnTo>
                <a:lnTo>
                  <a:pt x="6284183" y="6858000"/>
                </a:lnTo>
                <a:lnTo>
                  <a:pt x="5942170" y="6858000"/>
                </a:lnTo>
                <a:lnTo>
                  <a:pt x="5743321" y="6858000"/>
                </a:lnTo>
                <a:lnTo>
                  <a:pt x="5706753" y="6858000"/>
                </a:lnTo>
                <a:lnTo>
                  <a:pt x="5684575" y="6858000"/>
                </a:lnTo>
                <a:lnTo>
                  <a:pt x="5655489" y="6858000"/>
                </a:lnTo>
                <a:lnTo>
                  <a:pt x="5618921" y="6858000"/>
                </a:lnTo>
                <a:lnTo>
                  <a:pt x="5581827" y="6858000"/>
                </a:lnTo>
                <a:lnTo>
                  <a:pt x="5545259" y="6858000"/>
                </a:lnTo>
                <a:lnTo>
                  <a:pt x="5348597" y="6858000"/>
                </a:lnTo>
                <a:lnTo>
                  <a:pt x="5346410" y="6858000"/>
                </a:lnTo>
                <a:lnTo>
                  <a:pt x="5258578" y="6858000"/>
                </a:lnTo>
                <a:lnTo>
                  <a:pt x="5232654" y="6858000"/>
                </a:lnTo>
                <a:lnTo>
                  <a:pt x="5006584" y="6858000"/>
                </a:lnTo>
                <a:lnTo>
                  <a:pt x="4916565" y="6858000"/>
                </a:lnTo>
                <a:lnTo>
                  <a:pt x="4905661" y="6858000"/>
                </a:lnTo>
                <a:lnTo>
                  <a:pt x="4807735" y="6858000"/>
                </a:lnTo>
                <a:lnTo>
                  <a:pt x="4802913" y="6858000"/>
                </a:lnTo>
                <a:lnTo>
                  <a:pt x="4771167" y="6858000"/>
                </a:lnTo>
                <a:lnTo>
                  <a:pt x="4766345" y="6858000"/>
                </a:lnTo>
                <a:lnTo>
                  <a:pt x="4719903" y="6858000"/>
                </a:lnTo>
                <a:lnTo>
                  <a:pt x="4683335" y="6858000"/>
                </a:lnTo>
                <a:lnTo>
                  <a:pt x="4569683" y="6858000"/>
                </a:lnTo>
                <a:lnTo>
                  <a:pt x="4567496" y="6858000"/>
                </a:lnTo>
                <a:lnTo>
                  <a:pt x="4479664" y="6858000"/>
                </a:lnTo>
                <a:lnTo>
                  <a:pt x="4453740" y="6858000"/>
                </a:lnTo>
                <a:lnTo>
                  <a:pt x="4406002" y="6858000"/>
                </a:lnTo>
                <a:lnTo>
                  <a:pt x="4227670" y="6858000"/>
                </a:lnTo>
                <a:lnTo>
                  <a:pt x="4137651" y="6858000"/>
                </a:lnTo>
                <a:lnTo>
                  <a:pt x="4093397" y="6858000"/>
                </a:lnTo>
                <a:lnTo>
                  <a:pt x="4056829" y="6858000"/>
                </a:lnTo>
                <a:lnTo>
                  <a:pt x="4028821" y="6858000"/>
                </a:lnTo>
                <a:lnTo>
                  <a:pt x="3992253" y="6858000"/>
                </a:lnTo>
                <a:lnTo>
                  <a:pt x="3940989" y="6858000"/>
                </a:lnTo>
                <a:lnTo>
                  <a:pt x="3904421" y="6858000"/>
                </a:lnTo>
                <a:lnTo>
                  <a:pt x="3867327" y="6858000"/>
                </a:lnTo>
                <a:lnTo>
                  <a:pt x="3830759" y="6858000"/>
                </a:lnTo>
                <a:lnTo>
                  <a:pt x="3777308" y="6858000"/>
                </a:lnTo>
                <a:lnTo>
                  <a:pt x="3740740" y="6858000"/>
                </a:lnTo>
                <a:lnTo>
                  <a:pt x="3631910" y="6858000"/>
                </a:lnTo>
                <a:lnTo>
                  <a:pt x="3627088" y="6858000"/>
                </a:lnTo>
                <a:lnTo>
                  <a:pt x="3544078" y="6858000"/>
                </a:lnTo>
                <a:lnTo>
                  <a:pt x="3518154" y="6858000"/>
                </a:lnTo>
                <a:lnTo>
                  <a:pt x="3314483" y="6858000"/>
                </a:lnTo>
                <a:lnTo>
                  <a:pt x="3277915" y="6858000"/>
                </a:lnTo>
                <a:lnTo>
                  <a:pt x="3202065" y="6858000"/>
                </a:lnTo>
                <a:lnTo>
                  <a:pt x="3088413" y="6858000"/>
                </a:lnTo>
                <a:lnTo>
                  <a:pt x="3051845" y="6858000"/>
                </a:lnTo>
                <a:lnTo>
                  <a:pt x="2998394" y="6858000"/>
                </a:lnTo>
                <a:lnTo>
                  <a:pt x="2961826" y="6858000"/>
                </a:lnTo>
                <a:lnTo>
                  <a:pt x="2917572" y="6858000"/>
                </a:lnTo>
                <a:lnTo>
                  <a:pt x="2852996" y="6858000"/>
                </a:lnTo>
                <a:lnTo>
                  <a:pt x="2765164" y="6858000"/>
                </a:lnTo>
                <a:lnTo>
                  <a:pt x="2739240" y="6858000"/>
                </a:lnTo>
                <a:lnTo>
                  <a:pt x="2691502" y="6858000"/>
                </a:lnTo>
                <a:lnTo>
                  <a:pt x="2601483" y="6858000"/>
                </a:lnTo>
                <a:lnTo>
                  <a:pt x="2575560" y="6858000"/>
                </a:lnTo>
                <a:lnTo>
                  <a:pt x="2423151" y="6858000"/>
                </a:lnTo>
                <a:lnTo>
                  <a:pt x="2378897" y="6858000"/>
                </a:lnTo>
                <a:lnTo>
                  <a:pt x="2342329" y="6858000"/>
                </a:lnTo>
                <a:lnTo>
                  <a:pt x="2138658" y="6858000"/>
                </a:lnTo>
                <a:lnTo>
                  <a:pt x="2062808" y="6858000"/>
                </a:lnTo>
                <a:lnTo>
                  <a:pt x="2026240" y="6858000"/>
                </a:lnTo>
                <a:lnTo>
                  <a:pt x="1912588" y="6858000"/>
                </a:lnTo>
                <a:lnTo>
                  <a:pt x="1822569" y="6858000"/>
                </a:lnTo>
                <a:lnTo>
                  <a:pt x="1796646" y="6858000"/>
                </a:lnTo>
                <a:lnTo>
                  <a:pt x="1599983" y="6858000"/>
                </a:lnTo>
                <a:lnTo>
                  <a:pt x="1563415" y="6858000"/>
                </a:lnTo>
                <a:lnTo>
                  <a:pt x="1283894" y="6858000"/>
                </a:lnTo>
                <a:lnTo>
                  <a:pt x="1247326" y="6858000"/>
                </a:lnTo>
                <a:lnTo>
                  <a:pt x="1203072" y="6858000"/>
                </a:lnTo>
                <a:lnTo>
                  <a:pt x="886983" y="6858000"/>
                </a:lnTo>
                <a:lnTo>
                  <a:pt x="861060" y="6858000"/>
                </a:lnTo>
                <a:lnTo>
                  <a:pt x="424158" y="6858000"/>
                </a:lnTo>
                <a:lnTo>
                  <a:pt x="108069" y="6858000"/>
                </a:lnTo>
                <a:lnTo>
                  <a:pt x="82146" y="6858000"/>
                </a:lnTo>
                <a:cubicBezTo>
                  <a:pt x="36801" y="6858000"/>
                  <a:pt x="0" y="6821187"/>
                  <a:pt x="0" y="6775827"/>
                </a:cubicBezTo>
                <a:lnTo>
                  <a:pt x="0" y="5979531"/>
                </a:lnTo>
                <a:lnTo>
                  <a:pt x="0" y="5804277"/>
                </a:lnTo>
                <a:lnTo>
                  <a:pt x="0" y="5007981"/>
                </a:lnTo>
                <a:lnTo>
                  <a:pt x="0" y="2099663"/>
                </a:lnTo>
                <a:lnTo>
                  <a:pt x="0" y="1303367"/>
                </a:lnTo>
                <a:lnTo>
                  <a:pt x="0" y="1128113"/>
                </a:lnTo>
                <a:lnTo>
                  <a:pt x="0" y="331817"/>
                </a:lnTo>
                <a:cubicBezTo>
                  <a:pt x="0" y="309960"/>
                  <a:pt x="8543" y="289088"/>
                  <a:pt x="23985" y="273638"/>
                </a:cubicBezTo>
                <a:lnTo>
                  <a:pt x="273545" y="23996"/>
                </a:lnTo>
                <a:cubicBezTo>
                  <a:pt x="288988" y="8711"/>
                  <a:pt x="309853" y="0"/>
                  <a:pt x="331706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7F8F9"/>
              </a:solidFill>
              <a:effectLst/>
              <a:uLnTx/>
              <a:uFillTx/>
              <a:latin typeface="Rubik"/>
              <a:ea typeface="+mn-ea"/>
              <a:cs typeface="+mn-cs"/>
            </a:endParaRPr>
          </a:p>
        </p:txBody>
      </p:sp>
      <p:sp>
        <p:nvSpPr>
          <p:cNvPr id="43" name="Text Placeholder 42">
            <a:extLst>
              <a:ext uri="{FF2B5EF4-FFF2-40B4-BE49-F238E27FC236}">
                <a16:creationId xmlns:a16="http://schemas.microsoft.com/office/drawing/2014/main" id="{80D32AAE-74BD-64A3-38A9-964655386D6A}"/>
              </a:ext>
            </a:extLst>
          </p:cNvPr>
          <p:cNvSpPr>
            <a:spLocks noGrp="1"/>
          </p:cNvSpPr>
          <p:nvPr userDrawn="1">
            <p:ph type="body" sz="quarter" idx="21"/>
          </p:nvPr>
        </p:nvSpPr>
        <p:spPr>
          <a:xfrm>
            <a:off x="5229225" y="6042883"/>
            <a:ext cx="200320" cy="200318"/>
          </a:xfrm>
          <a:custGeom>
            <a:avLst/>
            <a:gdLst>
              <a:gd name="connsiteX0" fmla="*/ 33876 w 200320"/>
              <a:gd name="connsiteY0" fmla="*/ 0 h 200318"/>
              <a:gd name="connsiteX1" fmla="*/ 166444 w 200320"/>
              <a:gd name="connsiteY1" fmla="*/ 0 h 200318"/>
              <a:gd name="connsiteX2" fmla="*/ 200320 w 200320"/>
              <a:gd name="connsiteY2" fmla="*/ 33876 h 200318"/>
              <a:gd name="connsiteX3" fmla="*/ 200320 w 200320"/>
              <a:gd name="connsiteY3" fmla="*/ 166442 h 200318"/>
              <a:gd name="connsiteX4" fmla="*/ 166444 w 200320"/>
              <a:gd name="connsiteY4" fmla="*/ 200318 h 200318"/>
              <a:gd name="connsiteX5" fmla="*/ 33876 w 200320"/>
              <a:gd name="connsiteY5" fmla="*/ 200318 h 200318"/>
              <a:gd name="connsiteX6" fmla="*/ 0 w 200320"/>
              <a:gd name="connsiteY6" fmla="*/ 166442 h 200318"/>
              <a:gd name="connsiteX7" fmla="*/ 0 w 200320"/>
              <a:gd name="connsiteY7" fmla="*/ 33876 h 200318"/>
              <a:gd name="connsiteX8" fmla="*/ 33876 w 200320"/>
              <a:gd name="connsiteY8" fmla="*/ 0 h 2003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0320" h="200318">
                <a:moveTo>
                  <a:pt x="33876" y="0"/>
                </a:moveTo>
                <a:lnTo>
                  <a:pt x="166444" y="0"/>
                </a:lnTo>
                <a:cubicBezTo>
                  <a:pt x="185153" y="0"/>
                  <a:pt x="200320" y="15167"/>
                  <a:pt x="200320" y="33876"/>
                </a:cubicBezTo>
                <a:lnTo>
                  <a:pt x="200320" y="166442"/>
                </a:lnTo>
                <a:cubicBezTo>
                  <a:pt x="200320" y="185151"/>
                  <a:pt x="185153" y="200318"/>
                  <a:pt x="166444" y="200318"/>
                </a:cubicBezTo>
                <a:lnTo>
                  <a:pt x="33876" y="200318"/>
                </a:lnTo>
                <a:cubicBezTo>
                  <a:pt x="15167" y="200318"/>
                  <a:pt x="0" y="185151"/>
                  <a:pt x="0" y="166442"/>
                </a:cubicBezTo>
                <a:lnTo>
                  <a:pt x="0" y="33876"/>
                </a:lnTo>
                <a:cubicBezTo>
                  <a:pt x="0" y="15167"/>
                  <a:pt x="15167" y="0"/>
                  <a:pt x="33876" y="0"/>
                </a:cubicBezTo>
                <a:close/>
              </a:path>
            </a:pathLst>
          </a:custGeom>
          <a:solidFill>
            <a:schemeClr val="tx1"/>
          </a:solidFill>
        </p:spPr>
        <p:txBody>
          <a:bodyPr wrap="square">
            <a:no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1pPr>
            <a:lvl2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2pPr>
            <a:lvl3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3pPr>
            <a:lvl4pPr marL="0" indent="0">
              <a:lnSpc>
                <a:spcPct val="100000"/>
              </a:lnSpc>
              <a:spcAft>
                <a:spcPts val="0"/>
              </a:spcAft>
              <a:buNone/>
              <a:defRPr sz="100" b="0" i="0" cap="none" baseline="0">
                <a:noFill/>
                <a:latin typeface="+mj-lt"/>
              </a:defRPr>
            </a:lvl4pPr>
            <a:lvl5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5pPr>
            <a:lvl6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6pPr>
            <a:lvl7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7pPr>
            <a:lvl8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8pPr>
            <a:lvl9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4" name="Text Placeholder 34">
            <a:extLst>
              <a:ext uri="{FF2B5EF4-FFF2-40B4-BE49-F238E27FC236}">
                <a16:creationId xmlns:a16="http://schemas.microsoft.com/office/drawing/2014/main" id="{0D22FD46-3F02-0629-0713-4871C33F9A27}"/>
              </a:ext>
            </a:extLst>
          </p:cNvPr>
          <p:cNvSpPr>
            <a:spLocks noGrp="1"/>
          </p:cNvSpPr>
          <p:nvPr userDrawn="1">
            <p:ph type="body" sz="quarter" idx="24" hasCustomPrompt="1"/>
          </p:nvPr>
        </p:nvSpPr>
        <p:spPr>
          <a:xfrm>
            <a:off x="5491388" y="6068727"/>
            <a:ext cx="1818664" cy="148630"/>
          </a:xfrm>
        </p:spPr>
        <p:txBody>
          <a:bodyPr wrap="square" anchor="ctr">
            <a:noAutofit/>
          </a:bodyPr>
          <a:lstStyle>
            <a:lvl1pPr marL="0" indent="0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050" kern="1200" cap="all" baseline="0" dirty="0" smtClean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1pPr>
            <a:lvl2pPr marL="0" indent="0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050" kern="1200" cap="all" baseline="0" dirty="0" smtClean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2pPr>
            <a:lvl3pPr marL="0" indent="0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050" kern="1200" cap="all" baseline="0" dirty="0" smtClean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3pPr>
            <a:lvl4pPr marL="0" indent="0">
              <a:lnSpc>
                <a:spcPct val="92000"/>
              </a:lnSpc>
              <a:spcAft>
                <a:spcPts val="0"/>
              </a:spcAft>
              <a:buNone/>
              <a:defRPr lang="en-US" sz="1050" kern="1200" cap="all" baseline="0" dirty="0" smtClean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4pPr>
            <a:lvl5pPr marL="0" indent="0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050" kern="1200" cap="all" baseline="0" dirty="0" smtClean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5pPr>
            <a:lvl6pPr marL="0" indent="0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050" kern="1200" cap="all" baseline="0" dirty="0" smtClean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6pPr>
            <a:lvl7pPr marL="0" indent="0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050" kern="1200" cap="all" baseline="0" dirty="0" smtClean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7pPr>
            <a:lvl8pPr marL="0" indent="0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050" kern="1200" cap="all" baseline="0" dirty="0" smtClean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8pPr>
            <a:lvl9pPr marL="0" indent="0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lang="pt-PT" sz="1050" kern="1200" cap="all" baseline="0" dirty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9pPr>
          </a:lstStyle>
          <a:p>
            <a:pPr lvl="0"/>
            <a:r>
              <a:rPr lang="en-US" dirty="0"/>
              <a:t>LOREM IPSUM DOLOR SET</a:t>
            </a:r>
          </a:p>
        </p:txBody>
      </p:sp>
      <p:sp>
        <p:nvSpPr>
          <p:cNvPr id="45" name="Text Placeholder 44">
            <a:extLst>
              <a:ext uri="{FF2B5EF4-FFF2-40B4-BE49-F238E27FC236}">
                <a16:creationId xmlns:a16="http://schemas.microsoft.com/office/drawing/2014/main" id="{82900AB3-5D89-2D40-6731-74B5A6CDEEC3}"/>
              </a:ext>
            </a:extLst>
          </p:cNvPr>
          <p:cNvSpPr>
            <a:spLocks noGrp="1"/>
          </p:cNvSpPr>
          <p:nvPr userDrawn="1">
            <p:ph type="body" sz="quarter" idx="22"/>
          </p:nvPr>
        </p:nvSpPr>
        <p:spPr>
          <a:xfrm>
            <a:off x="7515232" y="6027874"/>
            <a:ext cx="200320" cy="200318"/>
          </a:xfrm>
          <a:custGeom>
            <a:avLst/>
            <a:gdLst>
              <a:gd name="connsiteX0" fmla="*/ 33876 w 200320"/>
              <a:gd name="connsiteY0" fmla="*/ 0 h 200318"/>
              <a:gd name="connsiteX1" fmla="*/ 166444 w 200320"/>
              <a:gd name="connsiteY1" fmla="*/ 0 h 200318"/>
              <a:gd name="connsiteX2" fmla="*/ 200320 w 200320"/>
              <a:gd name="connsiteY2" fmla="*/ 33876 h 200318"/>
              <a:gd name="connsiteX3" fmla="*/ 200320 w 200320"/>
              <a:gd name="connsiteY3" fmla="*/ 166442 h 200318"/>
              <a:gd name="connsiteX4" fmla="*/ 166444 w 200320"/>
              <a:gd name="connsiteY4" fmla="*/ 200318 h 200318"/>
              <a:gd name="connsiteX5" fmla="*/ 33876 w 200320"/>
              <a:gd name="connsiteY5" fmla="*/ 200318 h 200318"/>
              <a:gd name="connsiteX6" fmla="*/ 0 w 200320"/>
              <a:gd name="connsiteY6" fmla="*/ 166442 h 200318"/>
              <a:gd name="connsiteX7" fmla="*/ 0 w 200320"/>
              <a:gd name="connsiteY7" fmla="*/ 33876 h 200318"/>
              <a:gd name="connsiteX8" fmla="*/ 33876 w 200320"/>
              <a:gd name="connsiteY8" fmla="*/ 0 h 2003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0320" h="200318">
                <a:moveTo>
                  <a:pt x="33876" y="0"/>
                </a:moveTo>
                <a:lnTo>
                  <a:pt x="166444" y="0"/>
                </a:lnTo>
                <a:cubicBezTo>
                  <a:pt x="185153" y="0"/>
                  <a:pt x="200320" y="15167"/>
                  <a:pt x="200320" y="33876"/>
                </a:cubicBezTo>
                <a:lnTo>
                  <a:pt x="200320" y="166442"/>
                </a:lnTo>
                <a:cubicBezTo>
                  <a:pt x="200320" y="185151"/>
                  <a:pt x="185153" y="200318"/>
                  <a:pt x="166444" y="200318"/>
                </a:cubicBezTo>
                <a:lnTo>
                  <a:pt x="33876" y="200318"/>
                </a:lnTo>
                <a:cubicBezTo>
                  <a:pt x="15167" y="200318"/>
                  <a:pt x="0" y="185151"/>
                  <a:pt x="0" y="166442"/>
                </a:cubicBezTo>
                <a:lnTo>
                  <a:pt x="0" y="33876"/>
                </a:lnTo>
                <a:cubicBezTo>
                  <a:pt x="0" y="15167"/>
                  <a:pt x="15167" y="0"/>
                  <a:pt x="33876" y="0"/>
                </a:cubicBezTo>
                <a:close/>
              </a:path>
            </a:pathLst>
          </a:custGeom>
          <a:solidFill>
            <a:schemeClr val="tx2"/>
          </a:solidFill>
        </p:spPr>
        <p:txBody>
          <a:bodyPr wrap="square">
            <a:no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1pPr>
            <a:lvl2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2pPr>
            <a:lvl3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3pPr>
            <a:lvl4pPr marL="0" indent="0">
              <a:lnSpc>
                <a:spcPct val="100000"/>
              </a:lnSpc>
              <a:spcAft>
                <a:spcPts val="0"/>
              </a:spcAft>
              <a:buNone/>
              <a:defRPr sz="100" b="0" i="0" cap="none" baseline="0">
                <a:noFill/>
                <a:latin typeface="+mj-lt"/>
              </a:defRPr>
            </a:lvl4pPr>
            <a:lvl5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5pPr>
            <a:lvl6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6pPr>
            <a:lvl7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7pPr>
            <a:lvl8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8pPr>
            <a:lvl9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1" name="Text Placeholder 34">
            <a:extLst>
              <a:ext uri="{FF2B5EF4-FFF2-40B4-BE49-F238E27FC236}">
                <a16:creationId xmlns:a16="http://schemas.microsoft.com/office/drawing/2014/main" id="{12E89EAD-2EFA-281F-27F2-F900AE21D4FC}"/>
              </a:ext>
            </a:extLst>
          </p:cNvPr>
          <p:cNvSpPr>
            <a:spLocks noGrp="1"/>
          </p:cNvSpPr>
          <p:nvPr userDrawn="1">
            <p:ph type="body" sz="quarter" idx="25" hasCustomPrompt="1"/>
          </p:nvPr>
        </p:nvSpPr>
        <p:spPr>
          <a:xfrm>
            <a:off x="7777395" y="6053719"/>
            <a:ext cx="1818664" cy="148630"/>
          </a:xfrm>
        </p:spPr>
        <p:txBody>
          <a:bodyPr wrap="square" anchor="ctr">
            <a:noAutofit/>
          </a:bodyPr>
          <a:lstStyle>
            <a:lvl1pPr marL="0" indent="0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050" kern="1200" cap="all" baseline="0" dirty="0" smtClean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1pPr>
            <a:lvl2pPr marL="0" indent="0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050" kern="1200" cap="all" baseline="0" dirty="0" smtClean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2pPr>
            <a:lvl3pPr marL="0" indent="0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050" kern="1200" cap="all" baseline="0" dirty="0" smtClean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3pPr>
            <a:lvl4pPr marL="0" indent="0">
              <a:lnSpc>
                <a:spcPct val="92000"/>
              </a:lnSpc>
              <a:spcAft>
                <a:spcPts val="0"/>
              </a:spcAft>
              <a:buNone/>
              <a:defRPr lang="en-US" sz="1050" kern="1200" cap="all" baseline="0" dirty="0" smtClean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4pPr>
            <a:lvl5pPr marL="0" indent="0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050" kern="1200" cap="all" baseline="0" dirty="0" smtClean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5pPr>
            <a:lvl6pPr marL="0" indent="0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050" kern="1200" cap="all" baseline="0" dirty="0" smtClean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6pPr>
            <a:lvl7pPr marL="0" indent="0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050" kern="1200" cap="all" baseline="0" dirty="0" smtClean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7pPr>
            <a:lvl8pPr marL="0" indent="0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050" kern="1200" cap="all" baseline="0" dirty="0" smtClean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8pPr>
            <a:lvl9pPr marL="0" indent="0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lang="pt-PT" sz="1050" kern="1200" cap="all" baseline="0" dirty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9pPr>
          </a:lstStyle>
          <a:p>
            <a:pPr lvl="0"/>
            <a:r>
              <a:rPr lang="en-US" dirty="0"/>
              <a:t>LOREM IPSUM DOLOR SET</a:t>
            </a:r>
          </a:p>
        </p:txBody>
      </p:sp>
      <p:sp>
        <p:nvSpPr>
          <p:cNvPr id="47" name="Text Placeholder 46">
            <a:extLst>
              <a:ext uri="{FF2B5EF4-FFF2-40B4-BE49-F238E27FC236}">
                <a16:creationId xmlns:a16="http://schemas.microsoft.com/office/drawing/2014/main" id="{5BD43827-A09C-0DFD-0583-E36747F62C79}"/>
              </a:ext>
            </a:extLst>
          </p:cNvPr>
          <p:cNvSpPr>
            <a:spLocks noGrp="1"/>
          </p:cNvSpPr>
          <p:nvPr userDrawn="1">
            <p:ph type="body" sz="quarter" idx="23"/>
          </p:nvPr>
        </p:nvSpPr>
        <p:spPr>
          <a:xfrm>
            <a:off x="9801238" y="6031366"/>
            <a:ext cx="200320" cy="200318"/>
          </a:xfrm>
          <a:custGeom>
            <a:avLst/>
            <a:gdLst>
              <a:gd name="connsiteX0" fmla="*/ 33876 w 200320"/>
              <a:gd name="connsiteY0" fmla="*/ 0 h 200318"/>
              <a:gd name="connsiteX1" fmla="*/ 166444 w 200320"/>
              <a:gd name="connsiteY1" fmla="*/ 0 h 200318"/>
              <a:gd name="connsiteX2" fmla="*/ 200320 w 200320"/>
              <a:gd name="connsiteY2" fmla="*/ 33876 h 200318"/>
              <a:gd name="connsiteX3" fmla="*/ 200320 w 200320"/>
              <a:gd name="connsiteY3" fmla="*/ 166442 h 200318"/>
              <a:gd name="connsiteX4" fmla="*/ 166444 w 200320"/>
              <a:gd name="connsiteY4" fmla="*/ 200318 h 200318"/>
              <a:gd name="connsiteX5" fmla="*/ 33876 w 200320"/>
              <a:gd name="connsiteY5" fmla="*/ 200318 h 200318"/>
              <a:gd name="connsiteX6" fmla="*/ 0 w 200320"/>
              <a:gd name="connsiteY6" fmla="*/ 166442 h 200318"/>
              <a:gd name="connsiteX7" fmla="*/ 0 w 200320"/>
              <a:gd name="connsiteY7" fmla="*/ 33876 h 200318"/>
              <a:gd name="connsiteX8" fmla="*/ 33876 w 200320"/>
              <a:gd name="connsiteY8" fmla="*/ 0 h 2003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0320" h="200318">
                <a:moveTo>
                  <a:pt x="33876" y="0"/>
                </a:moveTo>
                <a:lnTo>
                  <a:pt x="166444" y="0"/>
                </a:lnTo>
                <a:cubicBezTo>
                  <a:pt x="185153" y="0"/>
                  <a:pt x="200320" y="15167"/>
                  <a:pt x="200320" y="33876"/>
                </a:cubicBezTo>
                <a:lnTo>
                  <a:pt x="200320" y="166442"/>
                </a:lnTo>
                <a:cubicBezTo>
                  <a:pt x="200320" y="185151"/>
                  <a:pt x="185153" y="200318"/>
                  <a:pt x="166444" y="200318"/>
                </a:cubicBezTo>
                <a:lnTo>
                  <a:pt x="33876" y="200318"/>
                </a:lnTo>
                <a:cubicBezTo>
                  <a:pt x="15167" y="200318"/>
                  <a:pt x="0" y="185151"/>
                  <a:pt x="0" y="166442"/>
                </a:cubicBezTo>
                <a:lnTo>
                  <a:pt x="0" y="33876"/>
                </a:lnTo>
                <a:cubicBezTo>
                  <a:pt x="0" y="15167"/>
                  <a:pt x="15167" y="0"/>
                  <a:pt x="33876" y="0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wrap="square">
            <a:no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1pPr>
            <a:lvl2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2pPr>
            <a:lvl3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3pPr>
            <a:lvl4pPr marL="0" indent="0">
              <a:lnSpc>
                <a:spcPct val="100000"/>
              </a:lnSpc>
              <a:spcAft>
                <a:spcPts val="0"/>
              </a:spcAft>
              <a:buNone/>
              <a:defRPr sz="100" b="0" i="0" cap="none" baseline="0">
                <a:noFill/>
                <a:latin typeface="+mj-lt"/>
              </a:defRPr>
            </a:lvl4pPr>
            <a:lvl5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5pPr>
            <a:lvl6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6pPr>
            <a:lvl7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7pPr>
            <a:lvl8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8pPr>
            <a:lvl9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2" name="Text Placeholder 34">
            <a:extLst>
              <a:ext uri="{FF2B5EF4-FFF2-40B4-BE49-F238E27FC236}">
                <a16:creationId xmlns:a16="http://schemas.microsoft.com/office/drawing/2014/main" id="{FDDFC04A-8CC3-42E1-2D6D-06EA92B88B33}"/>
              </a:ext>
            </a:extLst>
          </p:cNvPr>
          <p:cNvSpPr>
            <a:spLocks noGrp="1"/>
          </p:cNvSpPr>
          <p:nvPr userDrawn="1">
            <p:ph type="body" sz="quarter" idx="26" hasCustomPrompt="1"/>
          </p:nvPr>
        </p:nvSpPr>
        <p:spPr>
          <a:xfrm>
            <a:off x="10063401" y="6057210"/>
            <a:ext cx="1818664" cy="148630"/>
          </a:xfrm>
        </p:spPr>
        <p:txBody>
          <a:bodyPr wrap="square" anchor="ctr">
            <a:spAutoFit/>
          </a:bodyPr>
          <a:lstStyle>
            <a:lvl1pPr marL="0" indent="0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050" kern="1200" cap="all" baseline="0" dirty="0" smtClean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1pPr>
            <a:lvl2pPr marL="0" indent="0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050" kern="1200" cap="all" baseline="0" dirty="0" smtClean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2pPr>
            <a:lvl3pPr marL="0" indent="0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050" kern="1200" cap="all" baseline="0" dirty="0" smtClean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3pPr>
            <a:lvl4pPr marL="0" indent="0">
              <a:lnSpc>
                <a:spcPct val="92000"/>
              </a:lnSpc>
              <a:spcAft>
                <a:spcPts val="0"/>
              </a:spcAft>
              <a:buNone/>
              <a:defRPr lang="en-US" sz="1050" kern="1200" cap="all" baseline="0" dirty="0" smtClean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4pPr>
            <a:lvl5pPr marL="0" indent="0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050" kern="1200" cap="all" baseline="0" dirty="0" smtClean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5pPr>
            <a:lvl6pPr marL="0" indent="0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050" kern="1200" cap="all" baseline="0" dirty="0" smtClean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6pPr>
            <a:lvl7pPr marL="0" indent="0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050" kern="1200" cap="all" baseline="0" dirty="0" smtClean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7pPr>
            <a:lvl8pPr marL="0" indent="0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050" kern="1200" cap="all" baseline="0" dirty="0" smtClean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8pPr>
            <a:lvl9pPr marL="0" indent="0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lang="pt-PT" sz="1050" kern="1200" cap="all" baseline="0" dirty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9pPr>
          </a:lstStyle>
          <a:p>
            <a:pPr lvl="0"/>
            <a:r>
              <a:rPr lang="en-US" dirty="0"/>
              <a:t>LOREM IPSUM DOLOR SET</a:t>
            </a:r>
          </a:p>
        </p:txBody>
      </p:sp>
      <p:cxnSp>
        <p:nvCxnSpPr>
          <p:cNvPr id="101" name="Straight Connector 100">
            <a:extLst>
              <a:ext uri="{FF2B5EF4-FFF2-40B4-BE49-F238E27FC236}">
                <a16:creationId xmlns:a16="http://schemas.microsoft.com/office/drawing/2014/main" id="{BC3DE34F-25F2-4B07-F669-DC367CC7C603}"/>
              </a:ext>
            </a:extLst>
          </p:cNvPr>
          <p:cNvCxnSpPr/>
          <p:nvPr userDrawn="1"/>
        </p:nvCxnSpPr>
        <p:spPr>
          <a:xfrm>
            <a:off x="5162550" y="5753100"/>
            <a:ext cx="6669088" cy="0"/>
          </a:xfrm>
          <a:prstGeom prst="line">
            <a:avLst/>
          </a:prstGeom>
          <a:ln cap="rnd">
            <a:solidFill>
              <a:schemeClr val="tx1">
                <a:alpha val="20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8" name="Graphic 27">
            <a:extLst>
              <a:ext uri="{FF2B5EF4-FFF2-40B4-BE49-F238E27FC236}">
                <a16:creationId xmlns:a16="http://schemas.microsoft.com/office/drawing/2014/main" id="{778BD3B0-0058-7E8E-B395-402A27858D0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l="3361" b="22084"/>
          <a:stretch/>
        </p:blipFill>
        <p:spPr>
          <a:xfrm>
            <a:off x="0" y="6311178"/>
            <a:ext cx="1734226" cy="546822"/>
          </a:xfrm>
          <a:prstGeom prst="rect">
            <a:avLst/>
          </a:prstGeom>
        </p:spPr>
      </p:pic>
      <p:pic>
        <p:nvPicPr>
          <p:cNvPr id="29" name="Graphic 28">
            <a:extLst>
              <a:ext uri="{FF2B5EF4-FFF2-40B4-BE49-F238E27FC236}">
                <a16:creationId xmlns:a16="http://schemas.microsoft.com/office/drawing/2014/main" id="{1344BA8A-F055-A5EB-0B10-05802CDAE96F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12577" b="14185"/>
          <a:stretch/>
        </p:blipFill>
        <p:spPr>
          <a:xfrm flipH="1">
            <a:off x="11728524" y="6328776"/>
            <a:ext cx="463476" cy="529224"/>
          </a:xfrm>
          <a:prstGeom prst="rect">
            <a:avLst/>
          </a:prstGeom>
        </p:spPr>
      </p:pic>
      <p:sp>
        <p:nvSpPr>
          <p:cNvPr id="48" name="Footer Placeholder 3">
            <a:extLst>
              <a:ext uri="{FF2B5EF4-FFF2-40B4-BE49-F238E27FC236}">
                <a16:creationId xmlns:a16="http://schemas.microsoft.com/office/drawing/2014/main" id="{31F4459E-FB8E-0A34-EE80-0163AF98067E}"/>
              </a:ext>
            </a:extLst>
          </p:cNvPr>
          <p:cNvSpPr>
            <a:spLocks noGrp="1"/>
          </p:cNvSpPr>
          <p:nvPr userDrawn="1">
            <p:ph type="ftr" sz="quarter" idx="11"/>
          </p:nvPr>
        </p:nvSpPr>
        <p:spPr>
          <a:xfrm>
            <a:off x="180386" y="6632737"/>
            <a:ext cx="1307465" cy="99643"/>
          </a:xfrm>
        </p:spPr>
        <p:txBody>
          <a:bodyPr/>
          <a:lstStyle/>
          <a:p>
            <a:r>
              <a:rPr lang="en-US" dirty="0"/>
              <a:t>CONFIDENTIAL</a:t>
            </a:r>
          </a:p>
        </p:txBody>
      </p:sp>
      <p:sp>
        <p:nvSpPr>
          <p:cNvPr id="49" name="Slide Number Placeholder 4">
            <a:extLst>
              <a:ext uri="{FF2B5EF4-FFF2-40B4-BE49-F238E27FC236}">
                <a16:creationId xmlns:a16="http://schemas.microsoft.com/office/drawing/2014/main" id="{9351C1C6-75C0-F2F3-10C9-8254B60BD4C4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931651" y="6632737"/>
            <a:ext cx="171448" cy="99643"/>
          </a:xfrm>
        </p:spPr>
        <p:txBody>
          <a:bodyPr/>
          <a:lstStyle/>
          <a:p>
            <a:fld id="{A3DC67AC-589B-465F-8375-83B2CE47653E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41" name="Title 46">
            <a:extLst>
              <a:ext uri="{FF2B5EF4-FFF2-40B4-BE49-F238E27FC236}">
                <a16:creationId xmlns:a16="http://schemas.microsoft.com/office/drawing/2014/main" id="{FD4456BE-B144-66D6-F8B7-8F208310013A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368300" y="2429419"/>
            <a:ext cx="4165600" cy="1585562"/>
          </a:xfrm>
        </p:spPr>
        <p:txBody>
          <a:bodyPr anchor="b">
            <a:noAutofit/>
          </a:bodyPr>
          <a:lstStyle>
            <a:lvl1pPr algn="l">
              <a:defRPr/>
            </a:lvl1pPr>
          </a:lstStyle>
          <a:p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</a:t>
            </a:r>
            <a:r>
              <a:rPr lang="en-US" dirty="0"/>
              <a:t> </a:t>
            </a:r>
            <a:r>
              <a:rPr lang="en-US" dirty="0" err="1"/>
              <a:t>piscing</a:t>
            </a:r>
            <a:r>
              <a:rPr lang="en-US" dirty="0"/>
              <a:t> </a:t>
            </a:r>
            <a:r>
              <a:rPr lang="en-US" dirty="0" err="1"/>
              <a:t>elit</a:t>
            </a:r>
            <a:endParaRPr lang="en-US" dirty="0"/>
          </a:p>
        </p:txBody>
      </p:sp>
      <p:sp>
        <p:nvSpPr>
          <p:cNvPr id="42" name="Text Placeholder 34">
            <a:extLst>
              <a:ext uri="{FF2B5EF4-FFF2-40B4-BE49-F238E27FC236}">
                <a16:creationId xmlns:a16="http://schemas.microsoft.com/office/drawing/2014/main" id="{BDE2C785-8F2C-4AFA-AAE6-BBCDC6251C8E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368300" y="4232960"/>
            <a:ext cx="3733800" cy="445891"/>
          </a:xfrm>
        </p:spPr>
        <p:txBody>
          <a:bodyPr>
            <a:noAutofit/>
          </a:bodyPr>
          <a:lstStyle>
            <a:lvl1pPr marL="0" indent="0">
              <a:lnSpc>
                <a:spcPct val="92000"/>
              </a:lnSpc>
              <a:spcAft>
                <a:spcPts val="600"/>
              </a:spcAft>
              <a:buFont typeface="Arial" panose="020B0604020202020204" pitchFamily="34" charset="0"/>
              <a:buNone/>
              <a:defRPr lang="en-US" sz="1050" i="0" kern="1200" cap="none" baseline="0" dirty="0" smtClean="0">
                <a:solidFill>
                  <a:schemeClr val="tx2"/>
                </a:solidFill>
                <a:latin typeface="+mj-lt"/>
                <a:ea typeface="+mn-ea"/>
                <a:cs typeface="Rubik Bold" panose="020B0604020202020204" charset="-79"/>
              </a:defRPr>
            </a:lvl1pPr>
            <a:lvl2pPr marL="0" indent="0">
              <a:lnSpc>
                <a:spcPct val="92000"/>
              </a:lnSpc>
              <a:spcAft>
                <a:spcPts val="600"/>
              </a:spcAft>
              <a:buFont typeface="Arial" panose="020B0604020202020204" pitchFamily="34" charset="0"/>
              <a:buNone/>
              <a:defRPr lang="en-US" sz="1050" i="0" kern="1200" cap="none" baseline="0" dirty="0" smtClean="0">
                <a:solidFill>
                  <a:schemeClr val="tx2"/>
                </a:solidFill>
                <a:latin typeface="+mj-lt"/>
                <a:ea typeface="+mn-ea"/>
                <a:cs typeface="Rubik Bold" panose="020B0604020202020204" charset="-79"/>
              </a:defRPr>
            </a:lvl2pPr>
            <a:lvl3pPr marL="0" indent="0">
              <a:lnSpc>
                <a:spcPct val="92000"/>
              </a:lnSpc>
              <a:spcAft>
                <a:spcPts val="600"/>
              </a:spcAft>
              <a:buFont typeface="Arial" panose="020B0604020202020204" pitchFamily="34" charset="0"/>
              <a:buNone/>
              <a:defRPr lang="en-US" sz="1050" i="0" kern="1200" cap="none" baseline="0" dirty="0" smtClean="0">
                <a:solidFill>
                  <a:schemeClr val="tx2"/>
                </a:solidFill>
                <a:latin typeface="+mj-lt"/>
                <a:ea typeface="+mn-ea"/>
                <a:cs typeface="Rubik Bold" panose="020B0604020202020204" charset="-79"/>
              </a:defRPr>
            </a:lvl3pPr>
            <a:lvl4pPr marL="0" indent="0">
              <a:lnSpc>
                <a:spcPct val="92000"/>
              </a:lnSpc>
              <a:spcAft>
                <a:spcPts val="600"/>
              </a:spcAft>
              <a:buNone/>
              <a:defRPr lang="en-US" sz="1050" i="0" kern="1200" cap="none" baseline="0" dirty="0" smtClean="0">
                <a:solidFill>
                  <a:schemeClr val="tx2"/>
                </a:solidFill>
                <a:latin typeface="+mj-lt"/>
                <a:ea typeface="+mn-ea"/>
                <a:cs typeface="Rubik Bold" panose="020B0604020202020204" charset="-79"/>
              </a:defRPr>
            </a:lvl4pPr>
            <a:lvl5pPr marL="0" indent="0">
              <a:lnSpc>
                <a:spcPct val="92000"/>
              </a:lnSpc>
              <a:spcAft>
                <a:spcPts val="600"/>
              </a:spcAft>
              <a:buFont typeface="Arial" panose="020B0604020202020204" pitchFamily="34" charset="0"/>
              <a:buNone/>
              <a:defRPr lang="en-US" sz="1050" i="0" kern="1200" cap="none" baseline="0" dirty="0" smtClean="0">
                <a:solidFill>
                  <a:schemeClr val="tx2"/>
                </a:solidFill>
                <a:latin typeface="+mj-lt"/>
                <a:ea typeface="+mn-ea"/>
                <a:cs typeface="Rubik Bold" panose="020B0604020202020204" charset="-79"/>
              </a:defRPr>
            </a:lvl5pPr>
            <a:lvl6pPr marL="0" indent="0">
              <a:lnSpc>
                <a:spcPct val="92000"/>
              </a:lnSpc>
              <a:spcAft>
                <a:spcPts val="600"/>
              </a:spcAft>
              <a:buFont typeface="Arial" panose="020B0604020202020204" pitchFamily="34" charset="0"/>
              <a:buNone/>
              <a:defRPr lang="en-US" sz="1050" i="0" kern="1200" cap="none" baseline="0" dirty="0" smtClean="0">
                <a:solidFill>
                  <a:schemeClr val="tx2"/>
                </a:solidFill>
                <a:latin typeface="+mj-lt"/>
                <a:ea typeface="+mn-ea"/>
                <a:cs typeface="Rubik Bold" panose="020B0604020202020204" charset="-79"/>
              </a:defRPr>
            </a:lvl6pPr>
            <a:lvl7pPr marL="0" indent="0">
              <a:lnSpc>
                <a:spcPct val="92000"/>
              </a:lnSpc>
              <a:spcAft>
                <a:spcPts val="600"/>
              </a:spcAft>
              <a:buFont typeface="Arial" panose="020B0604020202020204" pitchFamily="34" charset="0"/>
              <a:buNone/>
              <a:defRPr lang="en-US" sz="1050" i="0" kern="1200" cap="none" baseline="0" dirty="0" smtClean="0">
                <a:solidFill>
                  <a:schemeClr val="tx2"/>
                </a:solidFill>
                <a:latin typeface="+mj-lt"/>
                <a:ea typeface="+mn-ea"/>
                <a:cs typeface="Rubik Bold" panose="020B0604020202020204" charset="-79"/>
              </a:defRPr>
            </a:lvl7pPr>
            <a:lvl8pPr marL="0" indent="0">
              <a:lnSpc>
                <a:spcPct val="92000"/>
              </a:lnSpc>
              <a:spcAft>
                <a:spcPts val="600"/>
              </a:spcAft>
              <a:buFont typeface="Arial" panose="020B0604020202020204" pitchFamily="34" charset="0"/>
              <a:buNone/>
              <a:defRPr lang="en-US" sz="1050" i="0" kern="1200" cap="none" baseline="0" dirty="0" smtClean="0">
                <a:solidFill>
                  <a:schemeClr val="tx2"/>
                </a:solidFill>
                <a:latin typeface="+mj-lt"/>
                <a:ea typeface="+mn-ea"/>
                <a:cs typeface="Rubik Bold" panose="020B0604020202020204" charset="-79"/>
              </a:defRPr>
            </a:lvl8pPr>
            <a:lvl9pPr marL="0" indent="0">
              <a:lnSpc>
                <a:spcPct val="92000"/>
              </a:lnSpc>
              <a:spcAft>
                <a:spcPts val="600"/>
              </a:spcAft>
              <a:buFont typeface="Arial" panose="020B0604020202020204" pitchFamily="34" charset="0"/>
              <a:buNone/>
              <a:defRPr lang="pt-PT" sz="1050" i="0" kern="1200" cap="none" baseline="0" dirty="0">
                <a:solidFill>
                  <a:schemeClr val="tx2"/>
                </a:solidFill>
                <a:latin typeface="+mj-lt"/>
                <a:ea typeface="+mn-ea"/>
                <a:cs typeface="Rubik Bold" panose="020B0604020202020204" charset="-79"/>
              </a:defRPr>
            </a:lvl9pPr>
          </a:lstStyle>
          <a:p>
            <a:pPr lvl="0"/>
            <a:r>
              <a:rPr lang="en-US" dirty="0" err="1"/>
              <a:t>Fusce</a:t>
            </a:r>
            <a:r>
              <a:rPr lang="en-US" dirty="0"/>
              <a:t> </a:t>
            </a:r>
            <a:r>
              <a:rPr lang="en-US" dirty="0" err="1"/>
              <a:t>posuere</a:t>
            </a:r>
            <a:r>
              <a:rPr lang="en-US" dirty="0"/>
              <a:t>, magna sed pulvinar </a:t>
            </a:r>
            <a:r>
              <a:rPr lang="en-US" dirty="0" err="1"/>
              <a:t>ultricies</a:t>
            </a:r>
            <a:r>
              <a:rPr lang="en-US" dirty="0"/>
              <a:t>, </a:t>
            </a:r>
            <a:r>
              <a:rPr lang="en-US" dirty="0" err="1"/>
              <a:t>purus</a:t>
            </a:r>
            <a:r>
              <a:rPr lang="en-US" dirty="0"/>
              <a:t> </a:t>
            </a:r>
            <a:r>
              <a:rPr lang="en-US" dirty="0" err="1"/>
              <a:t>lectus</a:t>
            </a:r>
            <a:r>
              <a:rPr lang="en-US" dirty="0"/>
              <a:t> </a:t>
            </a:r>
            <a:r>
              <a:rPr lang="en-US" dirty="0" err="1"/>
              <a:t>malesuada</a:t>
            </a:r>
            <a:r>
              <a:rPr lang="en-US" dirty="0"/>
              <a:t> libero,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magna eros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urna</a:t>
            </a:r>
            <a:r>
              <a:rPr lang="en-US" dirty="0"/>
              <a:t>. Nunc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imperdiet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. </a:t>
            </a:r>
            <a:r>
              <a:rPr lang="en-US" dirty="0" err="1"/>
              <a:t>Fusce</a:t>
            </a:r>
            <a:r>
              <a:rPr lang="en-US" dirty="0"/>
              <a:t> est. </a:t>
            </a:r>
            <a:r>
              <a:rPr lang="en-US" dirty="0" err="1"/>
              <a:t>Vivamus</a:t>
            </a:r>
            <a:r>
              <a:rPr lang="en-US" dirty="0"/>
              <a:t> a </a:t>
            </a:r>
            <a:r>
              <a:rPr lang="en-US" dirty="0" err="1"/>
              <a:t>tellus</a:t>
            </a:r>
            <a:r>
              <a:rPr lang="en-US" dirty="0"/>
              <a:t>.</a:t>
            </a: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3F674F18-BF37-4D8B-E8F2-55C8D2328644}"/>
              </a:ext>
            </a:extLst>
          </p:cNvPr>
          <p:cNvPicPr>
            <a:picLocks noChangeAspect="1"/>
          </p:cNvPicPr>
          <p:nvPr userDrawn="1"/>
        </p:nvPicPr>
        <p:blipFill rotWithShape="1"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t="-2032" b="-2032"/>
          <a:stretch>
            <a:fillRect/>
          </a:stretch>
        </p:blipFill>
        <p:spPr>
          <a:xfrm>
            <a:off x="11742813" y="170341"/>
            <a:ext cx="257691" cy="268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46499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ight Block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raphic 22">
            <a:extLst>
              <a:ext uri="{FF2B5EF4-FFF2-40B4-BE49-F238E27FC236}">
                <a16:creationId xmlns:a16="http://schemas.microsoft.com/office/drawing/2014/main" id="{7E31DD44-6497-10E0-9175-2CA7C79E5D98}"/>
              </a:ext>
            </a:extLst>
          </p:cNvPr>
          <p:cNvSpPr/>
          <p:nvPr userDrawn="1"/>
        </p:nvSpPr>
        <p:spPr>
          <a:xfrm>
            <a:off x="0" y="636436"/>
            <a:ext cx="6649334" cy="697763"/>
          </a:xfrm>
          <a:custGeom>
            <a:avLst/>
            <a:gdLst>
              <a:gd name="connsiteX0" fmla="*/ 0 w 12190679"/>
              <a:gd name="connsiteY0" fmla="*/ 0 h 697763"/>
              <a:gd name="connsiteX1" fmla="*/ 9758504 w 12190679"/>
              <a:gd name="connsiteY1" fmla="*/ 0 h 697763"/>
              <a:gd name="connsiteX2" fmla="*/ 9904562 w 12190679"/>
              <a:gd name="connsiteY2" fmla="*/ 60536 h 697763"/>
              <a:gd name="connsiteX3" fmla="*/ 10481253 w 12190679"/>
              <a:gd name="connsiteY3" fmla="*/ 637227 h 697763"/>
              <a:gd name="connsiteX4" fmla="*/ 10627313 w 12190679"/>
              <a:gd name="connsiteY4" fmla="*/ 697763 h 697763"/>
              <a:gd name="connsiteX5" fmla="*/ 12190680 w 12190679"/>
              <a:gd name="connsiteY5" fmla="*/ 697763 h 697763"/>
              <a:gd name="connsiteX0" fmla="*/ 0 w 12190680"/>
              <a:gd name="connsiteY0" fmla="*/ 3805 h 701568"/>
              <a:gd name="connsiteX1" fmla="*/ 5093193 w 12190680"/>
              <a:gd name="connsiteY1" fmla="*/ 0 h 701568"/>
              <a:gd name="connsiteX2" fmla="*/ 9758504 w 12190680"/>
              <a:gd name="connsiteY2" fmla="*/ 3805 h 701568"/>
              <a:gd name="connsiteX3" fmla="*/ 9904562 w 12190680"/>
              <a:gd name="connsiteY3" fmla="*/ 64341 h 701568"/>
              <a:gd name="connsiteX4" fmla="*/ 10481253 w 12190680"/>
              <a:gd name="connsiteY4" fmla="*/ 641032 h 701568"/>
              <a:gd name="connsiteX5" fmla="*/ 10627313 w 12190680"/>
              <a:gd name="connsiteY5" fmla="*/ 701568 h 701568"/>
              <a:gd name="connsiteX6" fmla="*/ 12190680 w 12190680"/>
              <a:gd name="connsiteY6" fmla="*/ 701568 h 701568"/>
              <a:gd name="connsiteX0" fmla="*/ 0 w 7097487"/>
              <a:gd name="connsiteY0" fmla="*/ 0 h 701568"/>
              <a:gd name="connsiteX1" fmla="*/ 4665311 w 7097487"/>
              <a:gd name="connsiteY1" fmla="*/ 3805 h 701568"/>
              <a:gd name="connsiteX2" fmla="*/ 4811369 w 7097487"/>
              <a:gd name="connsiteY2" fmla="*/ 64341 h 701568"/>
              <a:gd name="connsiteX3" fmla="*/ 5388060 w 7097487"/>
              <a:gd name="connsiteY3" fmla="*/ 641032 h 701568"/>
              <a:gd name="connsiteX4" fmla="*/ 5534120 w 7097487"/>
              <a:gd name="connsiteY4" fmla="*/ 701568 h 701568"/>
              <a:gd name="connsiteX5" fmla="*/ 7097487 w 7097487"/>
              <a:gd name="connsiteY5" fmla="*/ 701568 h 701568"/>
              <a:gd name="connsiteX0" fmla="*/ 0 w 7097487"/>
              <a:gd name="connsiteY0" fmla="*/ 0 h 701568"/>
              <a:gd name="connsiteX1" fmla="*/ 819628 w 7097487"/>
              <a:gd name="connsiteY1" fmla="*/ 8359 h 701568"/>
              <a:gd name="connsiteX2" fmla="*/ 4665311 w 7097487"/>
              <a:gd name="connsiteY2" fmla="*/ 3805 h 701568"/>
              <a:gd name="connsiteX3" fmla="*/ 4811369 w 7097487"/>
              <a:gd name="connsiteY3" fmla="*/ 64341 h 701568"/>
              <a:gd name="connsiteX4" fmla="*/ 5388060 w 7097487"/>
              <a:gd name="connsiteY4" fmla="*/ 641032 h 701568"/>
              <a:gd name="connsiteX5" fmla="*/ 5534120 w 7097487"/>
              <a:gd name="connsiteY5" fmla="*/ 701568 h 701568"/>
              <a:gd name="connsiteX6" fmla="*/ 7097487 w 7097487"/>
              <a:gd name="connsiteY6" fmla="*/ 701568 h 701568"/>
              <a:gd name="connsiteX0" fmla="*/ 0 w 6277859"/>
              <a:gd name="connsiteY0" fmla="*/ 4554 h 697763"/>
              <a:gd name="connsiteX1" fmla="*/ 3845683 w 6277859"/>
              <a:gd name="connsiteY1" fmla="*/ 0 h 697763"/>
              <a:gd name="connsiteX2" fmla="*/ 3991741 w 6277859"/>
              <a:gd name="connsiteY2" fmla="*/ 60536 h 697763"/>
              <a:gd name="connsiteX3" fmla="*/ 4568432 w 6277859"/>
              <a:gd name="connsiteY3" fmla="*/ 637227 h 697763"/>
              <a:gd name="connsiteX4" fmla="*/ 4714492 w 6277859"/>
              <a:gd name="connsiteY4" fmla="*/ 697763 h 697763"/>
              <a:gd name="connsiteX5" fmla="*/ 6277859 w 6277859"/>
              <a:gd name="connsiteY5" fmla="*/ 697763 h 697763"/>
              <a:gd name="connsiteX0" fmla="*/ 0 w 6277859"/>
              <a:gd name="connsiteY0" fmla="*/ 4554 h 697763"/>
              <a:gd name="connsiteX1" fmla="*/ 441325 w 6277859"/>
              <a:gd name="connsiteY1" fmla="*/ 1379 h 697763"/>
              <a:gd name="connsiteX2" fmla="*/ 3845683 w 6277859"/>
              <a:gd name="connsiteY2" fmla="*/ 0 h 697763"/>
              <a:gd name="connsiteX3" fmla="*/ 3991741 w 6277859"/>
              <a:gd name="connsiteY3" fmla="*/ 60536 h 697763"/>
              <a:gd name="connsiteX4" fmla="*/ 4568432 w 6277859"/>
              <a:gd name="connsiteY4" fmla="*/ 637227 h 697763"/>
              <a:gd name="connsiteX5" fmla="*/ 4714492 w 6277859"/>
              <a:gd name="connsiteY5" fmla="*/ 697763 h 697763"/>
              <a:gd name="connsiteX6" fmla="*/ 6277859 w 6277859"/>
              <a:gd name="connsiteY6" fmla="*/ 697763 h 697763"/>
              <a:gd name="connsiteX0" fmla="*/ 0 w 5836534"/>
              <a:gd name="connsiteY0" fmla="*/ 1379 h 697763"/>
              <a:gd name="connsiteX1" fmla="*/ 3404358 w 5836534"/>
              <a:gd name="connsiteY1" fmla="*/ 0 h 697763"/>
              <a:gd name="connsiteX2" fmla="*/ 3550416 w 5836534"/>
              <a:gd name="connsiteY2" fmla="*/ 60536 h 697763"/>
              <a:gd name="connsiteX3" fmla="*/ 4127107 w 5836534"/>
              <a:gd name="connsiteY3" fmla="*/ 637227 h 697763"/>
              <a:gd name="connsiteX4" fmla="*/ 4273167 w 5836534"/>
              <a:gd name="connsiteY4" fmla="*/ 697763 h 697763"/>
              <a:gd name="connsiteX5" fmla="*/ 5836534 w 5836534"/>
              <a:gd name="connsiteY5" fmla="*/ 697763 h 697763"/>
              <a:gd name="connsiteX0" fmla="*/ 0 w 6649334"/>
              <a:gd name="connsiteY0" fmla="*/ 1379 h 697763"/>
              <a:gd name="connsiteX1" fmla="*/ 4217158 w 6649334"/>
              <a:gd name="connsiteY1" fmla="*/ 0 h 697763"/>
              <a:gd name="connsiteX2" fmla="*/ 4363216 w 6649334"/>
              <a:gd name="connsiteY2" fmla="*/ 60536 h 697763"/>
              <a:gd name="connsiteX3" fmla="*/ 4939907 w 6649334"/>
              <a:gd name="connsiteY3" fmla="*/ 637227 h 697763"/>
              <a:gd name="connsiteX4" fmla="*/ 5085967 w 6649334"/>
              <a:gd name="connsiteY4" fmla="*/ 697763 h 697763"/>
              <a:gd name="connsiteX5" fmla="*/ 6649334 w 6649334"/>
              <a:gd name="connsiteY5" fmla="*/ 697763 h 6977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649334" h="697763">
                <a:moveTo>
                  <a:pt x="0" y="1379"/>
                </a:moveTo>
                <a:lnTo>
                  <a:pt x="4217158" y="0"/>
                </a:lnTo>
                <a:cubicBezTo>
                  <a:pt x="4271941" y="0"/>
                  <a:pt x="4324557" y="21782"/>
                  <a:pt x="4363216" y="60536"/>
                </a:cubicBezTo>
                <a:lnTo>
                  <a:pt x="4939907" y="637227"/>
                </a:lnTo>
                <a:cubicBezTo>
                  <a:pt x="4978663" y="675981"/>
                  <a:pt x="5031183" y="697763"/>
                  <a:pt x="5085967" y="697763"/>
                </a:cubicBezTo>
                <a:lnTo>
                  <a:pt x="6649334" y="697763"/>
                </a:lnTo>
              </a:path>
            </a:pathLst>
          </a:custGeom>
          <a:noFill/>
          <a:ln w="6350" cap="rnd">
            <a:solidFill>
              <a:schemeClr val="tx2">
                <a:alpha val="40000"/>
              </a:schemeClr>
            </a:solidFill>
            <a:prstDash val="solid"/>
            <a:round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DF235D6E-812F-A24D-2626-5F9F8AB9E0DB}"/>
              </a:ext>
            </a:extLst>
          </p:cNvPr>
          <p:cNvSpPr/>
          <p:nvPr userDrawn="1"/>
        </p:nvSpPr>
        <p:spPr>
          <a:xfrm>
            <a:off x="4971257" y="0"/>
            <a:ext cx="7220743" cy="6858000"/>
          </a:xfrm>
          <a:custGeom>
            <a:avLst/>
            <a:gdLst>
              <a:gd name="connsiteX0" fmla="*/ 331706 w 7220743"/>
              <a:gd name="connsiteY0" fmla="*/ 0 h 6858000"/>
              <a:gd name="connsiteX1" fmla="*/ 2388671 w 7220743"/>
              <a:gd name="connsiteY1" fmla="*/ 0 h 6858000"/>
              <a:gd name="connsiteX2" fmla="*/ 2388672 w 7220743"/>
              <a:gd name="connsiteY2" fmla="*/ 0 h 6858000"/>
              <a:gd name="connsiteX3" fmla="*/ 4796207 w 7220743"/>
              <a:gd name="connsiteY3" fmla="*/ 0 h 6858000"/>
              <a:gd name="connsiteX4" fmla="*/ 5168078 w 7220743"/>
              <a:gd name="connsiteY4" fmla="*/ 0 h 6858000"/>
              <a:gd name="connsiteX5" fmla="*/ 6884765 w 7220743"/>
              <a:gd name="connsiteY5" fmla="*/ 0 h 6858000"/>
              <a:gd name="connsiteX6" fmla="*/ 7220743 w 7220743"/>
              <a:gd name="connsiteY6" fmla="*/ 0 h 6858000"/>
              <a:gd name="connsiteX7" fmla="*/ 7220743 w 7220743"/>
              <a:gd name="connsiteY7" fmla="*/ 6858000 h 6858000"/>
              <a:gd name="connsiteX8" fmla="*/ 6884765 w 7220743"/>
              <a:gd name="connsiteY8" fmla="*/ 6858000 h 6858000"/>
              <a:gd name="connsiteX9" fmla="*/ 5168078 w 7220743"/>
              <a:gd name="connsiteY9" fmla="*/ 6858000 h 6858000"/>
              <a:gd name="connsiteX10" fmla="*/ 5080246 w 7220743"/>
              <a:gd name="connsiteY10" fmla="*/ 6858000 h 6858000"/>
              <a:gd name="connsiteX11" fmla="*/ 4227670 w 7220743"/>
              <a:gd name="connsiteY11" fmla="*/ 6858000 h 6858000"/>
              <a:gd name="connsiteX12" fmla="*/ 2739240 w 7220743"/>
              <a:gd name="connsiteY12" fmla="*/ 6858000 h 6858000"/>
              <a:gd name="connsiteX13" fmla="*/ 2423151 w 7220743"/>
              <a:gd name="connsiteY13" fmla="*/ 6858000 h 6858000"/>
              <a:gd name="connsiteX14" fmla="*/ 82146 w 7220743"/>
              <a:gd name="connsiteY14" fmla="*/ 6858000 h 6858000"/>
              <a:gd name="connsiteX15" fmla="*/ 0 w 7220743"/>
              <a:gd name="connsiteY15" fmla="*/ 6775827 h 6858000"/>
              <a:gd name="connsiteX16" fmla="*/ 0 w 7220743"/>
              <a:gd name="connsiteY16" fmla="*/ 5979531 h 6858000"/>
              <a:gd name="connsiteX17" fmla="*/ 0 w 7220743"/>
              <a:gd name="connsiteY17" fmla="*/ 5804277 h 6858000"/>
              <a:gd name="connsiteX18" fmla="*/ 0 w 7220743"/>
              <a:gd name="connsiteY18" fmla="*/ 5007981 h 6858000"/>
              <a:gd name="connsiteX19" fmla="*/ 0 w 7220743"/>
              <a:gd name="connsiteY19" fmla="*/ 2099663 h 6858000"/>
              <a:gd name="connsiteX20" fmla="*/ 0 w 7220743"/>
              <a:gd name="connsiteY20" fmla="*/ 1303367 h 6858000"/>
              <a:gd name="connsiteX21" fmla="*/ 0 w 7220743"/>
              <a:gd name="connsiteY21" fmla="*/ 1128113 h 6858000"/>
              <a:gd name="connsiteX22" fmla="*/ 0 w 7220743"/>
              <a:gd name="connsiteY22" fmla="*/ 331817 h 6858000"/>
              <a:gd name="connsiteX23" fmla="*/ 23985 w 7220743"/>
              <a:gd name="connsiteY23" fmla="*/ 273638 h 6858000"/>
              <a:gd name="connsiteX24" fmla="*/ 273545 w 7220743"/>
              <a:gd name="connsiteY24" fmla="*/ 23996 h 6858000"/>
              <a:gd name="connsiteX25" fmla="*/ 331706 w 7220743"/>
              <a:gd name="connsiteY25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7220743" h="6858000">
                <a:moveTo>
                  <a:pt x="331706" y="0"/>
                </a:moveTo>
                <a:lnTo>
                  <a:pt x="2388671" y="0"/>
                </a:lnTo>
                <a:lnTo>
                  <a:pt x="2388672" y="0"/>
                </a:lnTo>
                <a:lnTo>
                  <a:pt x="4796207" y="0"/>
                </a:lnTo>
                <a:lnTo>
                  <a:pt x="5168078" y="0"/>
                </a:lnTo>
                <a:lnTo>
                  <a:pt x="6884765" y="0"/>
                </a:lnTo>
                <a:lnTo>
                  <a:pt x="7220743" y="0"/>
                </a:lnTo>
                <a:lnTo>
                  <a:pt x="7220743" y="6858000"/>
                </a:lnTo>
                <a:lnTo>
                  <a:pt x="6884765" y="6858000"/>
                </a:lnTo>
                <a:lnTo>
                  <a:pt x="5168078" y="6858000"/>
                </a:lnTo>
                <a:lnTo>
                  <a:pt x="5080246" y="6858000"/>
                </a:lnTo>
                <a:lnTo>
                  <a:pt x="4227670" y="6858000"/>
                </a:lnTo>
                <a:lnTo>
                  <a:pt x="2739240" y="6858000"/>
                </a:lnTo>
                <a:lnTo>
                  <a:pt x="2423151" y="6858000"/>
                </a:lnTo>
                <a:lnTo>
                  <a:pt x="82146" y="6858000"/>
                </a:lnTo>
                <a:cubicBezTo>
                  <a:pt x="36801" y="6858000"/>
                  <a:pt x="0" y="6821187"/>
                  <a:pt x="0" y="6775827"/>
                </a:cubicBezTo>
                <a:lnTo>
                  <a:pt x="0" y="5979531"/>
                </a:lnTo>
                <a:lnTo>
                  <a:pt x="0" y="5804277"/>
                </a:lnTo>
                <a:lnTo>
                  <a:pt x="0" y="5007981"/>
                </a:lnTo>
                <a:lnTo>
                  <a:pt x="0" y="2099663"/>
                </a:lnTo>
                <a:lnTo>
                  <a:pt x="0" y="1303367"/>
                </a:lnTo>
                <a:lnTo>
                  <a:pt x="0" y="1128113"/>
                </a:lnTo>
                <a:lnTo>
                  <a:pt x="0" y="331817"/>
                </a:lnTo>
                <a:cubicBezTo>
                  <a:pt x="0" y="309960"/>
                  <a:pt x="8543" y="289088"/>
                  <a:pt x="23985" y="273638"/>
                </a:cubicBezTo>
                <a:lnTo>
                  <a:pt x="273545" y="23996"/>
                </a:lnTo>
                <a:cubicBezTo>
                  <a:pt x="288988" y="8711"/>
                  <a:pt x="309853" y="0"/>
                  <a:pt x="331706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70" name="Title 46">
            <a:extLst>
              <a:ext uri="{FF2B5EF4-FFF2-40B4-BE49-F238E27FC236}">
                <a16:creationId xmlns:a16="http://schemas.microsoft.com/office/drawing/2014/main" id="{15016649-D49D-A650-AD3A-ADFC6FBE795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68301" y="834418"/>
            <a:ext cx="4126190" cy="1585562"/>
          </a:xfrm>
        </p:spPr>
        <p:txBody>
          <a:bodyPr anchor="t">
            <a:noAutofit/>
          </a:bodyPr>
          <a:lstStyle>
            <a:lvl1pPr algn="l">
              <a:defRPr/>
            </a:lvl1pPr>
          </a:lstStyle>
          <a:p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</a:t>
            </a:r>
            <a:r>
              <a:rPr lang="en-US" dirty="0"/>
              <a:t> </a:t>
            </a:r>
            <a:r>
              <a:rPr lang="en-US" dirty="0" err="1"/>
              <a:t>piscing</a:t>
            </a:r>
            <a:r>
              <a:rPr lang="en-US" dirty="0"/>
              <a:t> </a:t>
            </a:r>
            <a:r>
              <a:rPr lang="en-US" dirty="0" err="1"/>
              <a:t>elit</a:t>
            </a:r>
            <a:endParaRPr lang="en-US" dirty="0"/>
          </a:p>
        </p:txBody>
      </p:sp>
      <p:sp>
        <p:nvSpPr>
          <p:cNvPr id="92" name="Text Placeholder 91">
            <a:extLst>
              <a:ext uri="{FF2B5EF4-FFF2-40B4-BE49-F238E27FC236}">
                <a16:creationId xmlns:a16="http://schemas.microsoft.com/office/drawing/2014/main" id="{BA9D4E11-B192-20CA-31F0-9CCDA64E1296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5381013" y="4154953"/>
            <a:ext cx="6376060" cy="1769840"/>
          </a:xfrm>
          <a:custGeom>
            <a:avLst/>
            <a:gdLst>
              <a:gd name="connsiteX0" fmla="*/ 63477 w 6376060"/>
              <a:gd name="connsiteY0" fmla="*/ 0 h 1769840"/>
              <a:gd name="connsiteX1" fmla="*/ 1563335 w 6376060"/>
              <a:gd name="connsiteY1" fmla="*/ 0 h 1769840"/>
              <a:gd name="connsiteX2" fmla="*/ 1923879 w 6376060"/>
              <a:gd name="connsiteY2" fmla="*/ 0 h 1769840"/>
              <a:gd name="connsiteX3" fmla="*/ 2772093 w 6376060"/>
              <a:gd name="connsiteY3" fmla="*/ 0 h 1769840"/>
              <a:gd name="connsiteX4" fmla="*/ 2772094 w 6376060"/>
              <a:gd name="connsiteY4" fmla="*/ 0 h 1769840"/>
              <a:gd name="connsiteX5" fmla="*/ 4259336 w 6376060"/>
              <a:gd name="connsiteY5" fmla="*/ 0 h 1769840"/>
              <a:gd name="connsiteX6" fmla="*/ 6119737 w 6376060"/>
              <a:gd name="connsiteY6" fmla="*/ 0 h 1769840"/>
              <a:gd name="connsiteX7" fmla="*/ 6164680 w 6376060"/>
              <a:gd name="connsiteY7" fmla="*/ 18542 h 1769840"/>
              <a:gd name="connsiteX8" fmla="*/ 6357525 w 6376060"/>
              <a:gd name="connsiteY8" fmla="*/ 211451 h 1769840"/>
              <a:gd name="connsiteX9" fmla="*/ 6376060 w 6376060"/>
              <a:gd name="connsiteY9" fmla="*/ 256409 h 1769840"/>
              <a:gd name="connsiteX10" fmla="*/ 6376060 w 6376060"/>
              <a:gd name="connsiteY10" fmla="*/ 503101 h 1769840"/>
              <a:gd name="connsiteX11" fmla="*/ 6376060 w 6376060"/>
              <a:gd name="connsiteY11" fmla="*/ 537767 h 1769840"/>
              <a:gd name="connsiteX12" fmla="*/ 6376060 w 6376060"/>
              <a:gd name="connsiteY12" fmla="*/ 588266 h 1769840"/>
              <a:gd name="connsiteX13" fmla="*/ 6376060 w 6376060"/>
              <a:gd name="connsiteY13" fmla="*/ 784459 h 1769840"/>
              <a:gd name="connsiteX14" fmla="*/ 6376060 w 6376060"/>
              <a:gd name="connsiteY14" fmla="*/ 1122033 h 1769840"/>
              <a:gd name="connsiteX15" fmla="*/ 6372736 w 6376060"/>
              <a:gd name="connsiteY15" fmla="*/ 1153250 h 1769840"/>
              <a:gd name="connsiteX16" fmla="*/ 6376060 w 6376060"/>
              <a:gd name="connsiteY16" fmla="*/ 1161312 h 1769840"/>
              <a:gd name="connsiteX17" fmla="*/ 6376060 w 6376060"/>
              <a:gd name="connsiteY17" fmla="*/ 1424983 h 1769840"/>
              <a:gd name="connsiteX18" fmla="*/ 6376060 w 6376060"/>
              <a:gd name="connsiteY18" fmla="*/ 1442670 h 1769840"/>
              <a:gd name="connsiteX19" fmla="*/ 6376060 w 6376060"/>
              <a:gd name="connsiteY19" fmla="*/ 1706341 h 1769840"/>
              <a:gd name="connsiteX20" fmla="*/ 6312583 w 6376060"/>
              <a:gd name="connsiteY20" fmla="*/ 1769840 h 1769840"/>
              <a:gd name="connsiteX21" fmla="*/ 4825341 w 6376060"/>
              <a:gd name="connsiteY21" fmla="*/ 1769840 h 1769840"/>
              <a:gd name="connsiteX22" fmla="*/ 4259336 w 6376060"/>
              <a:gd name="connsiteY22" fmla="*/ 1769840 h 1769840"/>
              <a:gd name="connsiteX23" fmla="*/ 3616581 w 6376060"/>
              <a:gd name="connsiteY23" fmla="*/ 1769840 h 1769840"/>
              <a:gd name="connsiteX24" fmla="*/ 2772094 w 6376060"/>
              <a:gd name="connsiteY24" fmla="*/ 1769840 h 1769840"/>
              <a:gd name="connsiteX25" fmla="*/ 2116725 w 6376060"/>
              <a:gd name="connsiteY25" fmla="*/ 1769840 h 1769840"/>
              <a:gd name="connsiteX26" fmla="*/ 1563335 w 6376060"/>
              <a:gd name="connsiteY26" fmla="*/ 1769840 h 1769840"/>
              <a:gd name="connsiteX27" fmla="*/ 63477 w 6376060"/>
              <a:gd name="connsiteY27" fmla="*/ 1769840 h 1769840"/>
              <a:gd name="connsiteX28" fmla="*/ 0 w 6376060"/>
              <a:gd name="connsiteY28" fmla="*/ 1706341 h 1769840"/>
              <a:gd name="connsiteX29" fmla="*/ 0 w 6376060"/>
              <a:gd name="connsiteY29" fmla="*/ 1442670 h 1769840"/>
              <a:gd name="connsiteX30" fmla="*/ 0 w 6376060"/>
              <a:gd name="connsiteY30" fmla="*/ 1232073 h 1769840"/>
              <a:gd name="connsiteX31" fmla="*/ 0 w 6376060"/>
              <a:gd name="connsiteY31" fmla="*/ 1122033 h 1769840"/>
              <a:gd name="connsiteX32" fmla="*/ 0 w 6376060"/>
              <a:gd name="connsiteY32" fmla="*/ 968402 h 1769840"/>
              <a:gd name="connsiteX33" fmla="*/ 0 w 6376060"/>
              <a:gd name="connsiteY33" fmla="*/ 784459 h 1769840"/>
              <a:gd name="connsiteX34" fmla="*/ 0 w 6376060"/>
              <a:gd name="connsiteY34" fmla="*/ 537767 h 1769840"/>
              <a:gd name="connsiteX35" fmla="*/ 0 w 6376060"/>
              <a:gd name="connsiteY35" fmla="*/ 310191 h 1769840"/>
              <a:gd name="connsiteX36" fmla="*/ 0 w 6376060"/>
              <a:gd name="connsiteY36" fmla="*/ 222293 h 1769840"/>
              <a:gd name="connsiteX37" fmla="*/ 0 w 6376060"/>
              <a:gd name="connsiteY37" fmla="*/ 63499 h 1769840"/>
              <a:gd name="connsiteX38" fmla="*/ 63477 w 6376060"/>
              <a:gd name="connsiteY38" fmla="*/ 0 h 17698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</a:cxnLst>
            <a:rect l="l" t="t" r="r" b="b"/>
            <a:pathLst>
              <a:path w="6376060" h="1769840">
                <a:moveTo>
                  <a:pt x="63477" y="0"/>
                </a:moveTo>
                <a:lnTo>
                  <a:pt x="1563335" y="0"/>
                </a:lnTo>
                <a:lnTo>
                  <a:pt x="1923879" y="0"/>
                </a:lnTo>
                <a:lnTo>
                  <a:pt x="2772093" y="0"/>
                </a:lnTo>
                <a:lnTo>
                  <a:pt x="2772094" y="0"/>
                </a:lnTo>
                <a:lnTo>
                  <a:pt x="4259336" y="0"/>
                </a:lnTo>
                <a:lnTo>
                  <a:pt x="6119737" y="0"/>
                </a:lnTo>
                <a:cubicBezTo>
                  <a:pt x="6136623" y="0"/>
                  <a:pt x="6152747" y="6731"/>
                  <a:pt x="6164680" y="18542"/>
                </a:cubicBezTo>
                <a:lnTo>
                  <a:pt x="6357525" y="211451"/>
                </a:lnTo>
                <a:cubicBezTo>
                  <a:pt x="6369458" y="223389"/>
                  <a:pt x="6376060" y="239518"/>
                  <a:pt x="6376060" y="256409"/>
                </a:cubicBezTo>
                <a:lnTo>
                  <a:pt x="6376060" y="503101"/>
                </a:lnTo>
                <a:lnTo>
                  <a:pt x="6376060" y="537767"/>
                </a:lnTo>
                <a:lnTo>
                  <a:pt x="6376060" y="588266"/>
                </a:lnTo>
                <a:lnTo>
                  <a:pt x="6376060" y="784459"/>
                </a:lnTo>
                <a:lnTo>
                  <a:pt x="6376060" y="1122033"/>
                </a:lnTo>
                <a:lnTo>
                  <a:pt x="6372736" y="1153250"/>
                </a:lnTo>
                <a:lnTo>
                  <a:pt x="6376060" y="1161312"/>
                </a:lnTo>
                <a:lnTo>
                  <a:pt x="6376060" y="1424983"/>
                </a:lnTo>
                <a:lnTo>
                  <a:pt x="6376060" y="1442670"/>
                </a:lnTo>
                <a:lnTo>
                  <a:pt x="6376060" y="1706341"/>
                </a:lnTo>
                <a:cubicBezTo>
                  <a:pt x="6376060" y="1741393"/>
                  <a:pt x="6347622" y="1769840"/>
                  <a:pt x="6312583" y="1769840"/>
                </a:cubicBezTo>
                <a:lnTo>
                  <a:pt x="4825341" y="1769840"/>
                </a:lnTo>
                <a:lnTo>
                  <a:pt x="4259336" y="1769840"/>
                </a:lnTo>
                <a:lnTo>
                  <a:pt x="3616581" y="1769840"/>
                </a:lnTo>
                <a:lnTo>
                  <a:pt x="2772094" y="1769840"/>
                </a:lnTo>
                <a:lnTo>
                  <a:pt x="2116725" y="1769840"/>
                </a:lnTo>
                <a:lnTo>
                  <a:pt x="1563335" y="1769840"/>
                </a:lnTo>
                <a:lnTo>
                  <a:pt x="63477" y="1769840"/>
                </a:lnTo>
                <a:cubicBezTo>
                  <a:pt x="28438" y="1769840"/>
                  <a:pt x="0" y="1741393"/>
                  <a:pt x="0" y="1706341"/>
                </a:cubicBezTo>
                <a:lnTo>
                  <a:pt x="0" y="1442670"/>
                </a:lnTo>
                <a:lnTo>
                  <a:pt x="0" y="1232073"/>
                </a:lnTo>
                <a:lnTo>
                  <a:pt x="0" y="1122033"/>
                </a:lnTo>
                <a:lnTo>
                  <a:pt x="0" y="968402"/>
                </a:lnTo>
                <a:lnTo>
                  <a:pt x="0" y="784459"/>
                </a:lnTo>
                <a:lnTo>
                  <a:pt x="0" y="537767"/>
                </a:lnTo>
                <a:lnTo>
                  <a:pt x="0" y="310191"/>
                </a:lnTo>
                <a:lnTo>
                  <a:pt x="0" y="222293"/>
                </a:lnTo>
                <a:lnTo>
                  <a:pt x="0" y="63499"/>
                </a:lnTo>
                <a:cubicBezTo>
                  <a:pt x="0" y="28448"/>
                  <a:pt x="28438" y="0"/>
                  <a:pt x="63477" y="0"/>
                </a:cubicBezTo>
                <a:close/>
              </a:path>
            </a:pathLst>
          </a:custGeom>
          <a:noFill/>
          <a:ln w="5334">
            <a:solidFill>
              <a:schemeClr val="bg1">
                <a:alpha val="40000"/>
              </a:schemeClr>
            </a:solidFill>
          </a:ln>
        </p:spPr>
        <p:txBody>
          <a:bodyPr wrap="square" lIns="180000" tIns="180000" rIns="180000">
            <a:no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050" kern="1200" cap="all" dirty="0">
                <a:solidFill>
                  <a:schemeClr val="bg1"/>
                </a:solidFill>
                <a:latin typeface="Rubik Medium" pitchFamily="2" charset="-79"/>
                <a:ea typeface="+mn-ea"/>
                <a:cs typeface="Rubik Medium" pitchFamily="2" charset="-79"/>
              </a:defRPr>
            </a:lvl1pPr>
            <a:lvl2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050" kern="1200" cap="all" dirty="0">
                <a:solidFill>
                  <a:schemeClr val="bg1"/>
                </a:solidFill>
                <a:latin typeface="Rubik Medium" pitchFamily="2" charset="-79"/>
                <a:ea typeface="+mn-ea"/>
                <a:cs typeface="Rubik Medium" pitchFamily="2" charset="-79"/>
              </a:defRPr>
            </a:lvl2pPr>
            <a:lvl3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050" kern="1200" cap="all" dirty="0">
                <a:solidFill>
                  <a:schemeClr val="bg1"/>
                </a:solidFill>
                <a:latin typeface="Rubik Medium" pitchFamily="2" charset="-79"/>
                <a:ea typeface="+mn-ea"/>
                <a:cs typeface="Rubik Medium" pitchFamily="2" charset="-79"/>
              </a:defRPr>
            </a:lvl3pPr>
            <a:lvl4pPr marL="0" indent="0">
              <a:lnSpc>
                <a:spcPct val="100000"/>
              </a:lnSpc>
              <a:spcAft>
                <a:spcPts val="0"/>
              </a:spcAft>
              <a:buNone/>
              <a:defRPr lang="en-US" sz="1050" kern="1200" cap="all" dirty="0">
                <a:solidFill>
                  <a:schemeClr val="bg1"/>
                </a:solidFill>
                <a:latin typeface="Rubik Medium" pitchFamily="2" charset="-79"/>
                <a:ea typeface="+mn-ea"/>
                <a:cs typeface="Rubik Medium" pitchFamily="2" charset="-79"/>
              </a:defRPr>
            </a:lvl4pPr>
            <a:lvl5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050" kern="1200" cap="all" dirty="0">
                <a:solidFill>
                  <a:schemeClr val="bg1"/>
                </a:solidFill>
                <a:latin typeface="Rubik Medium" pitchFamily="2" charset="-79"/>
                <a:ea typeface="+mn-ea"/>
                <a:cs typeface="Rubik Medium" pitchFamily="2" charset="-79"/>
              </a:defRPr>
            </a:lvl5pPr>
            <a:lvl6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050" kern="1200" cap="all" dirty="0">
                <a:solidFill>
                  <a:schemeClr val="bg1"/>
                </a:solidFill>
                <a:latin typeface="Rubik Medium" pitchFamily="2" charset="-79"/>
                <a:ea typeface="+mn-ea"/>
                <a:cs typeface="Rubik Medium" pitchFamily="2" charset="-79"/>
              </a:defRPr>
            </a:lvl6pPr>
            <a:lvl7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050" kern="1200" cap="all" dirty="0">
                <a:solidFill>
                  <a:schemeClr val="bg1"/>
                </a:solidFill>
                <a:latin typeface="Rubik Medium" pitchFamily="2" charset="-79"/>
                <a:ea typeface="+mn-ea"/>
                <a:cs typeface="Rubik Medium" pitchFamily="2" charset="-79"/>
              </a:defRPr>
            </a:lvl7pPr>
            <a:lvl8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050" kern="1200" cap="all" dirty="0">
                <a:solidFill>
                  <a:schemeClr val="bg1"/>
                </a:solidFill>
                <a:latin typeface="Rubik Medium" pitchFamily="2" charset="-79"/>
                <a:ea typeface="+mn-ea"/>
                <a:cs typeface="Rubik Medium" pitchFamily="2" charset="-79"/>
              </a:defRPr>
            </a:lvl8pPr>
            <a:lvl9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pt-PT" sz="1050" kern="1200" cap="all" dirty="0">
                <a:solidFill>
                  <a:schemeClr val="bg1"/>
                </a:solidFill>
                <a:latin typeface="Rubik Medium" pitchFamily="2" charset="-79"/>
                <a:ea typeface="+mn-ea"/>
                <a:cs typeface="Rubik Medium" pitchFamily="2" charset="-79"/>
              </a:defRPr>
            </a:lvl9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endParaRPr lang="en-US" dirty="0"/>
          </a:p>
        </p:txBody>
      </p:sp>
      <p:sp>
        <p:nvSpPr>
          <p:cNvPr id="95" name="Text Placeholder 94">
            <a:extLst>
              <a:ext uri="{FF2B5EF4-FFF2-40B4-BE49-F238E27FC236}">
                <a16:creationId xmlns:a16="http://schemas.microsoft.com/office/drawing/2014/main" id="{B6D61E9E-1A9C-F355-53AB-ABFD8649AB52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5540721" y="5254463"/>
            <a:ext cx="1956807" cy="485145"/>
          </a:xfrm>
          <a:custGeom>
            <a:avLst/>
            <a:gdLst>
              <a:gd name="connsiteX0" fmla="*/ 40485 w 1956807"/>
              <a:gd name="connsiteY0" fmla="*/ 0 h 485145"/>
              <a:gd name="connsiteX1" fmla="*/ 1916322 w 1956807"/>
              <a:gd name="connsiteY1" fmla="*/ 0 h 485145"/>
              <a:gd name="connsiteX2" fmla="*/ 1956807 w 1956807"/>
              <a:gd name="connsiteY2" fmla="*/ 40485 h 485145"/>
              <a:gd name="connsiteX3" fmla="*/ 1956807 w 1956807"/>
              <a:gd name="connsiteY3" fmla="*/ 444660 h 485145"/>
              <a:gd name="connsiteX4" fmla="*/ 1916322 w 1956807"/>
              <a:gd name="connsiteY4" fmla="*/ 485145 h 485145"/>
              <a:gd name="connsiteX5" fmla="*/ 40485 w 1956807"/>
              <a:gd name="connsiteY5" fmla="*/ 485145 h 485145"/>
              <a:gd name="connsiteX6" fmla="*/ 0 w 1956807"/>
              <a:gd name="connsiteY6" fmla="*/ 444660 h 485145"/>
              <a:gd name="connsiteX7" fmla="*/ 0 w 1956807"/>
              <a:gd name="connsiteY7" fmla="*/ 40485 h 485145"/>
              <a:gd name="connsiteX8" fmla="*/ 40485 w 1956807"/>
              <a:gd name="connsiteY8" fmla="*/ 0 h 4851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956807" h="485145">
                <a:moveTo>
                  <a:pt x="40485" y="0"/>
                </a:moveTo>
                <a:lnTo>
                  <a:pt x="1916322" y="0"/>
                </a:lnTo>
                <a:cubicBezTo>
                  <a:pt x="1938681" y="0"/>
                  <a:pt x="1956807" y="18126"/>
                  <a:pt x="1956807" y="40485"/>
                </a:cubicBezTo>
                <a:lnTo>
                  <a:pt x="1956807" y="444660"/>
                </a:lnTo>
                <a:cubicBezTo>
                  <a:pt x="1956807" y="467019"/>
                  <a:pt x="1938681" y="485145"/>
                  <a:pt x="1916322" y="485145"/>
                </a:cubicBezTo>
                <a:lnTo>
                  <a:pt x="40485" y="485145"/>
                </a:lnTo>
                <a:cubicBezTo>
                  <a:pt x="18126" y="485145"/>
                  <a:pt x="0" y="467019"/>
                  <a:pt x="0" y="444660"/>
                </a:cubicBezTo>
                <a:lnTo>
                  <a:pt x="0" y="40485"/>
                </a:lnTo>
                <a:cubicBezTo>
                  <a:pt x="0" y="18126"/>
                  <a:pt x="18126" y="0"/>
                  <a:pt x="40485" y="0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wrap="square" lIns="90000" rIns="90000" anchor="ctr">
            <a:no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900" kern="1200" cap="all" dirty="0">
                <a:solidFill>
                  <a:schemeClr val="tx1"/>
                </a:solidFill>
                <a:latin typeface="+mj-lt"/>
                <a:ea typeface="+mn-ea"/>
                <a:cs typeface="Rubik Medium" pitchFamily="2" charset="-79"/>
              </a:defRPr>
            </a:lvl1pPr>
            <a:lvl2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900" kern="1200" cap="all" dirty="0">
                <a:solidFill>
                  <a:schemeClr val="tx1"/>
                </a:solidFill>
                <a:latin typeface="+mj-lt"/>
                <a:ea typeface="+mn-ea"/>
                <a:cs typeface="Rubik Medium" pitchFamily="2" charset="-79"/>
              </a:defRPr>
            </a:lvl2pPr>
            <a:lvl3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900" kern="1200" cap="all" dirty="0">
                <a:solidFill>
                  <a:schemeClr val="tx1"/>
                </a:solidFill>
                <a:latin typeface="+mj-lt"/>
                <a:ea typeface="+mn-ea"/>
                <a:cs typeface="Rubik Medium" pitchFamily="2" charset="-79"/>
              </a:defRPr>
            </a:lvl3pPr>
            <a:lvl4pPr marL="0" indent="0">
              <a:lnSpc>
                <a:spcPct val="100000"/>
              </a:lnSpc>
              <a:spcAft>
                <a:spcPts val="0"/>
              </a:spcAft>
              <a:buNone/>
              <a:defRPr lang="en-US" sz="900" kern="1200" cap="all" dirty="0">
                <a:solidFill>
                  <a:schemeClr val="tx1"/>
                </a:solidFill>
                <a:latin typeface="+mj-lt"/>
                <a:ea typeface="+mn-ea"/>
                <a:cs typeface="Rubik Medium" pitchFamily="2" charset="-79"/>
              </a:defRPr>
            </a:lvl4pPr>
            <a:lvl5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900" kern="1200" cap="all" dirty="0">
                <a:solidFill>
                  <a:schemeClr val="tx1"/>
                </a:solidFill>
                <a:latin typeface="+mj-lt"/>
                <a:ea typeface="+mn-ea"/>
                <a:cs typeface="Rubik Medium" pitchFamily="2" charset="-79"/>
              </a:defRPr>
            </a:lvl5pPr>
            <a:lvl6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900" kern="1200" cap="all" dirty="0">
                <a:solidFill>
                  <a:schemeClr val="tx1"/>
                </a:solidFill>
                <a:latin typeface="+mj-lt"/>
                <a:ea typeface="+mn-ea"/>
                <a:cs typeface="Rubik Medium" pitchFamily="2" charset="-79"/>
              </a:defRPr>
            </a:lvl6pPr>
            <a:lvl7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900" kern="1200" cap="all" dirty="0">
                <a:solidFill>
                  <a:schemeClr val="tx1"/>
                </a:solidFill>
                <a:latin typeface="+mj-lt"/>
                <a:ea typeface="+mn-ea"/>
                <a:cs typeface="Rubik Medium" pitchFamily="2" charset="-79"/>
              </a:defRPr>
            </a:lvl7pPr>
            <a:lvl8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900" kern="1200" cap="all" dirty="0">
                <a:solidFill>
                  <a:schemeClr val="tx1"/>
                </a:solidFill>
                <a:latin typeface="+mj-lt"/>
                <a:ea typeface="+mn-ea"/>
                <a:cs typeface="Rubik Medium" pitchFamily="2" charset="-79"/>
              </a:defRPr>
            </a:lvl8pPr>
            <a:lvl9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pt-PT" sz="900" kern="1200" cap="all" dirty="0">
                <a:solidFill>
                  <a:schemeClr val="tx1"/>
                </a:solidFill>
                <a:latin typeface="+mj-lt"/>
                <a:ea typeface="+mn-ea"/>
                <a:cs typeface="Rubik Medium" pitchFamily="2" charset="-79"/>
              </a:defRPr>
            </a:lvl9pPr>
          </a:lstStyle>
          <a:p>
            <a:pPr lvl="0"/>
            <a:r>
              <a:rPr lang="en-US" dirty="0"/>
              <a:t>Lorem ipsum</a:t>
            </a:r>
            <a:br>
              <a:rPr lang="en-US" dirty="0"/>
            </a:br>
            <a:r>
              <a:rPr lang="en-US" dirty="0"/>
              <a:t>dolor sit </a:t>
            </a:r>
            <a:r>
              <a:rPr lang="en-US" dirty="0" err="1"/>
              <a:t>amet</a:t>
            </a:r>
            <a:endParaRPr lang="en-US" dirty="0"/>
          </a:p>
        </p:txBody>
      </p:sp>
      <p:sp>
        <p:nvSpPr>
          <p:cNvPr id="75" name="Text Placeholder 74">
            <a:extLst>
              <a:ext uri="{FF2B5EF4-FFF2-40B4-BE49-F238E27FC236}">
                <a16:creationId xmlns:a16="http://schemas.microsoft.com/office/drawing/2014/main" id="{CC12746C-E339-E715-52C5-618164981C70}"/>
              </a:ext>
            </a:extLst>
          </p:cNvPr>
          <p:cNvSpPr>
            <a:spLocks noGrp="1"/>
          </p:cNvSpPr>
          <p:nvPr userDrawn="1">
            <p:ph type="body" sz="quarter" idx="35" hasCustomPrompt="1"/>
          </p:nvPr>
        </p:nvSpPr>
        <p:spPr>
          <a:xfrm>
            <a:off x="5381013" y="933207"/>
            <a:ext cx="6376060" cy="601266"/>
          </a:xfrm>
          <a:custGeom>
            <a:avLst/>
            <a:gdLst>
              <a:gd name="connsiteX0" fmla="*/ 63477 w 6376060"/>
              <a:gd name="connsiteY0" fmla="*/ 0 h 601266"/>
              <a:gd name="connsiteX1" fmla="*/ 1563335 w 6376060"/>
              <a:gd name="connsiteY1" fmla="*/ 0 h 601266"/>
              <a:gd name="connsiteX2" fmla="*/ 1923879 w 6376060"/>
              <a:gd name="connsiteY2" fmla="*/ 0 h 601266"/>
              <a:gd name="connsiteX3" fmla="*/ 2772093 w 6376060"/>
              <a:gd name="connsiteY3" fmla="*/ 0 h 601266"/>
              <a:gd name="connsiteX4" fmla="*/ 2772094 w 6376060"/>
              <a:gd name="connsiteY4" fmla="*/ 0 h 601266"/>
              <a:gd name="connsiteX5" fmla="*/ 4259336 w 6376060"/>
              <a:gd name="connsiteY5" fmla="*/ 0 h 601266"/>
              <a:gd name="connsiteX6" fmla="*/ 6119737 w 6376060"/>
              <a:gd name="connsiteY6" fmla="*/ 0 h 601266"/>
              <a:gd name="connsiteX7" fmla="*/ 6164680 w 6376060"/>
              <a:gd name="connsiteY7" fmla="*/ 18542 h 601266"/>
              <a:gd name="connsiteX8" fmla="*/ 6357525 w 6376060"/>
              <a:gd name="connsiteY8" fmla="*/ 211451 h 601266"/>
              <a:gd name="connsiteX9" fmla="*/ 6376060 w 6376060"/>
              <a:gd name="connsiteY9" fmla="*/ 256409 h 601266"/>
              <a:gd name="connsiteX10" fmla="*/ 6376060 w 6376060"/>
              <a:gd name="connsiteY10" fmla="*/ 537767 h 601266"/>
              <a:gd name="connsiteX11" fmla="*/ 6312583 w 6376060"/>
              <a:gd name="connsiteY11" fmla="*/ 601266 h 601266"/>
              <a:gd name="connsiteX12" fmla="*/ 4825341 w 6376060"/>
              <a:gd name="connsiteY12" fmla="*/ 601266 h 601266"/>
              <a:gd name="connsiteX13" fmla="*/ 4259336 w 6376060"/>
              <a:gd name="connsiteY13" fmla="*/ 601266 h 601266"/>
              <a:gd name="connsiteX14" fmla="*/ 3616581 w 6376060"/>
              <a:gd name="connsiteY14" fmla="*/ 601266 h 601266"/>
              <a:gd name="connsiteX15" fmla="*/ 2772094 w 6376060"/>
              <a:gd name="connsiteY15" fmla="*/ 601266 h 601266"/>
              <a:gd name="connsiteX16" fmla="*/ 2116725 w 6376060"/>
              <a:gd name="connsiteY16" fmla="*/ 601266 h 601266"/>
              <a:gd name="connsiteX17" fmla="*/ 1563335 w 6376060"/>
              <a:gd name="connsiteY17" fmla="*/ 601266 h 601266"/>
              <a:gd name="connsiteX18" fmla="*/ 63477 w 6376060"/>
              <a:gd name="connsiteY18" fmla="*/ 601266 h 601266"/>
              <a:gd name="connsiteX19" fmla="*/ 0 w 6376060"/>
              <a:gd name="connsiteY19" fmla="*/ 537767 h 601266"/>
              <a:gd name="connsiteX20" fmla="*/ 0 w 6376060"/>
              <a:gd name="connsiteY20" fmla="*/ 63499 h 601266"/>
              <a:gd name="connsiteX21" fmla="*/ 63477 w 6376060"/>
              <a:gd name="connsiteY21" fmla="*/ 0 h 6012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6376060" h="601266">
                <a:moveTo>
                  <a:pt x="63477" y="0"/>
                </a:moveTo>
                <a:lnTo>
                  <a:pt x="1563335" y="0"/>
                </a:lnTo>
                <a:lnTo>
                  <a:pt x="1923879" y="0"/>
                </a:lnTo>
                <a:lnTo>
                  <a:pt x="2772093" y="0"/>
                </a:lnTo>
                <a:lnTo>
                  <a:pt x="2772094" y="0"/>
                </a:lnTo>
                <a:lnTo>
                  <a:pt x="4259336" y="0"/>
                </a:lnTo>
                <a:lnTo>
                  <a:pt x="6119737" y="0"/>
                </a:lnTo>
                <a:cubicBezTo>
                  <a:pt x="6136623" y="0"/>
                  <a:pt x="6152747" y="6731"/>
                  <a:pt x="6164680" y="18542"/>
                </a:cubicBezTo>
                <a:lnTo>
                  <a:pt x="6357525" y="211451"/>
                </a:lnTo>
                <a:cubicBezTo>
                  <a:pt x="6369458" y="223389"/>
                  <a:pt x="6376060" y="239518"/>
                  <a:pt x="6376060" y="256409"/>
                </a:cubicBezTo>
                <a:lnTo>
                  <a:pt x="6376060" y="537767"/>
                </a:lnTo>
                <a:cubicBezTo>
                  <a:pt x="6376060" y="572819"/>
                  <a:pt x="6347622" y="601266"/>
                  <a:pt x="6312583" y="601266"/>
                </a:cubicBezTo>
                <a:lnTo>
                  <a:pt x="4825341" y="601266"/>
                </a:lnTo>
                <a:lnTo>
                  <a:pt x="4259336" y="601266"/>
                </a:lnTo>
                <a:lnTo>
                  <a:pt x="3616581" y="601266"/>
                </a:lnTo>
                <a:lnTo>
                  <a:pt x="2772094" y="601266"/>
                </a:lnTo>
                <a:lnTo>
                  <a:pt x="2116725" y="601266"/>
                </a:lnTo>
                <a:lnTo>
                  <a:pt x="1563335" y="601266"/>
                </a:lnTo>
                <a:lnTo>
                  <a:pt x="63477" y="601266"/>
                </a:lnTo>
                <a:cubicBezTo>
                  <a:pt x="28438" y="601266"/>
                  <a:pt x="0" y="572819"/>
                  <a:pt x="0" y="537767"/>
                </a:cubicBezTo>
                <a:lnTo>
                  <a:pt x="0" y="63499"/>
                </a:lnTo>
                <a:cubicBezTo>
                  <a:pt x="0" y="28448"/>
                  <a:pt x="28438" y="0"/>
                  <a:pt x="63477" y="0"/>
                </a:cubicBezTo>
                <a:close/>
              </a:path>
            </a:pathLst>
          </a:custGeom>
          <a:solidFill>
            <a:schemeClr val="bg1"/>
          </a:solidFill>
        </p:spPr>
        <p:txBody>
          <a:bodyPr wrap="square" lIns="648000" anchor="ctr">
            <a:no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100" kern="1200" dirty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1pPr>
            <a:lvl2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100" kern="1200" dirty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2pPr>
            <a:lvl3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100" kern="1200" dirty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3pPr>
            <a:lvl4pPr marL="0" indent="0">
              <a:lnSpc>
                <a:spcPct val="100000"/>
              </a:lnSpc>
              <a:spcAft>
                <a:spcPts val="0"/>
              </a:spcAft>
              <a:buNone/>
              <a:defRPr lang="en-US" sz="1100" kern="1200" dirty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4pPr>
            <a:lvl5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100" kern="1200" dirty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5pPr>
            <a:lvl6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100" kern="1200" dirty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6pPr>
            <a:lvl7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100" kern="1200" dirty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7pPr>
            <a:lvl8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100" kern="1200" dirty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8pPr>
            <a:lvl9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pt-PT" sz="1100" kern="1200" dirty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9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Maecenas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. Fusce </a:t>
            </a:r>
            <a:r>
              <a:rPr lang="en-US" dirty="0" err="1"/>
              <a:t>posuere</a:t>
            </a:r>
            <a:r>
              <a:rPr lang="en-US" dirty="0"/>
              <a:t>, magna sed pulvinar </a:t>
            </a:r>
            <a:r>
              <a:rPr lang="en-US" dirty="0" err="1"/>
              <a:t>ultricies</a:t>
            </a:r>
            <a:r>
              <a:rPr lang="en-US" dirty="0"/>
              <a:t>, </a:t>
            </a:r>
            <a:r>
              <a:rPr lang="en-US" dirty="0" err="1"/>
              <a:t>purus</a:t>
            </a:r>
            <a:r>
              <a:rPr lang="en-US" dirty="0"/>
              <a:t> </a:t>
            </a:r>
            <a:r>
              <a:rPr lang="en-US" dirty="0" err="1"/>
              <a:t>lectus</a:t>
            </a:r>
            <a:r>
              <a:rPr lang="en-US" dirty="0"/>
              <a:t> </a:t>
            </a:r>
            <a:r>
              <a:rPr lang="en-US" dirty="0" err="1"/>
              <a:t>malesuada</a:t>
            </a:r>
            <a:r>
              <a:rPr lang="en-US" dirty="0"/>
              <a:t> libero.</a:t>
            </a:r>
          </a:p>
        </p:txBody>
      </p:sp>
      <p:pic>
        <p:nvPicPr>
          <p:cNvPr id="28" name="Graphic 27">
            <a:extLst>
              <a:ext uri="{FF2B5EF4-FFF2-40B4-BE49-F238E27FC236}">
                <a16:creationId xmlns:a16="http://schemas.microsoft.com/office/drawing/2014/main" id="{778BD3B0-0058-7E8E-B395-402A27858D0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l="3361" b="22084"/>
          <a:stretch/>
        </p:blipFill>
        <p:spPr>
          <a:xfrm>
            <a:off x="0" y="6311178"/>
            <a:ext cx="1734226" cy="546822"/>
          </a:xfrm>
          <a:prstGeom prst="rect">
            <a:avLst/>
          </a:prstGeom>
        </p:spPr>
      </p:pic>
      <p:sp>
        <p:nvSpPr>
          <p:cNvPr id="48" name="Footer Placeholder 3">
            <a:extLst>
              <a:ext uri="{FF2B5EF4-FFF2-40B4-BE49-F238E27FC236}">
                <a16:creationId xmlns:a16="http://schemas.microsoft.com/office/drawing/2014/main" id="{31F4459E-FB8E-0A34-EE80-0163AF98067E}"/>
              </a:ext>
            </a:extLst>
          </p:cNvPr>
          <p:cNvSpPr>
            <a:spLocks noGrp="1"/>
          </p:cNvSpPr>
          <p:nvPr userDrawn="1">
            <p:ph type="ftr" sz="quarter" idx="11"/>
          </p:nvPr>
        </p:nvSpPr>
        <p:spPr>
          <a:xfrm>
            <a:off x="180386" y="6632737"/>
            <a:ext cx="1307465" cy="99643"/>
          </a:xfrm>
        </p:spPr>
        <p:txBody>
          <a:bodyPr/>
          <a:lstStyle/>
          <a:p>
            <a:r>
              <a:rPr lang="en-US" dirty="0"/>
              <a:t>CONFIDENTIAL</a:t>
            </a:r>
          </a:p>
        </p:txBody>
      </p:sp>
      <p:pic>
        <p:nvPicPr>
          <p:cNvPr id="68" name="Graphic 67">
            <a:extLst>
              <a:ext uri="{FF2B5EF4-FFF2-40B4-BE49-F238E27FC236}">
                <a16:creationId xmlns:a16="http://schemas.microsoft.com/office/drawing/2014/main" id="{4BBED79D-00CA-1F07-A9BE-F587C226E12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12577" b="14185"/>
          <a:stretch/>
        </p:blipFill>
        <p:spPr>
          <a:xfrm flipH="1">
            <a:off x="11728524" y="6328776"/>
            <a:ext cx="463476" cy="529224"/>
          </a:xfrm>
          <a:prstGeom prst="rect">
            <a:avLst/>
          </a:prstGeom>
        </p:spPr>
      </p:pic>
      <p:sp>
        <p:nvSpPr>
          <p:cNvPr id="69" name="Slide Number Placeholder 4">
            <a:extLst>
              <a:ext uri="{FF2B5EF4-FFF2-40B4-BE49-F238E27FC236}">
                <a16:creationId xmlns:a16="http://schemas.microsoft.com/office/drawing/2014/main" id="{D41C02DB-05DB-680D-705D-BBC856DE28FC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931651" y="6632737"/>
            <a:ext cx="171448" cy="9964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3DC67AC-589B-465F-8375-83B2CE47653E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72" name="Text Placeholder 34">
            <a:extLst>
              <a:ext uri="{FF2B5EF4-FFF2-40B4-BE49-F238E27FC236}">
                <a16:creationId xmlns:a16="http://schemas.microsoft.com/office/drawing/2014/main" id="{5C774714-CCCC-85B7-E32F-707ABA1BB4B4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368300" y="2718235"/>
            <a:ext cx="4126190" cy="594522"/>
          </a:xfrm>
        </p:spPr>
        <p:txBody>
          <a:bodyPr anchor="t">
            <a:spAutoFit/>
          </a:bodyPr>
          <a:lstStyle>
            <a:lvl1pPr marL="0" indent="0">
              <a:lnSpc>
                <a:spcPct val="92000"/>
              </a:lnSpc>
              <a:spcAft>
                <a:spcPts val="600"/>
              </a:spcAft>
              <a:buFont typeface="Arial" panose="020B0604020202020204" pitchFamily="34" charset="0"/>
              <a:buNone/>
              <a:defRPr lang="en-US" sz="1050" i="0" kern="1200" cap="none" baseline="0" dirty="0" smtClean="0">
                <a:solidFill>
                  <a:schemeClr val="tx2"/>
                </a:solidFill>
                <a:latin typeface="+mj-lt"/>
                <a:ea typeface="+mn-ea"/>
                <a:cs typeface="Rubik Bold" panose="020B0604020202020204" charset="-79"/>
              </a:defRPr>
            </a:lvl1pPr>
            <a:lvl2pPr marL="0" indent="0">
              <a:lnSpc>
                <a:spcPct val="92000"/>
              </a:lnSpc>
              <a:spcAft>
                <a:spcPts val="600"/>
              </a:spcAft>
              <a:buFont typeface="Arial" panose="020B0604020202020204" pitchFamily="34" charset="0"/>
              <a:buNone/>
              <a:defRPr lang="en-US" sz="1050" i="0" kern="1200" cap="none" baseline="0" dirty="0" smtClean="0">
                <a:solidFill>
                  <a:schemeClr val="tx2"/>
                </a:solidFill>
                <a:latin typeface="+mj-lt"/>
                <a:ea typeface="+mn-ea"/>
                <a:cs typeface="Rubik Bold" panose="020B0604020202020204" charset="-79"/>
              </a:defRPr>
            </a:lvl2pPr>
            <a:lvl3pPr marL="0" indent="0">
              <a:lnSpc>
                <a:spcPct val="92000"/>
              </a:lnSpc>
              <a:spcAft>
                <a:spcPts val="600"/>
              </a:spcAft>
              <a:buFont typeface="Arial" panose="020B0604020202020204" pitchFamily="34" charset="0"/>
              <a:buNone/>
              <a:defRPr lang="en-US" sz="1050" i="0" kern="1200" cap="none" baseline="0" dirty="0" smtClean="0">
                <a:solidFill>
                  <a:schemeClr val="tx2"/>
                </a:solidFill>
                <a:latin typeface="+mj-lt"/>
                <a:ea typeface="+mn-ea"/>
                <a:cs typeface="Rubik Bold" panose="020B0604020202020204" charset="-79"/>
              </a:defRPr>
            </a:lvl3pPr>
            <a:lvl4pPr marL="0" indent="0">
              <a:lnSpc>
                <a:spcPct val="92000"/>
              </a:lnSpc>
              <a:spcAft>
                <a:spcPts val="600"/>
              </a:spcAft>
              <a:buNone/>
              <a:defRPr lang="en-US" sz="1050" i="0" kern="1200" cap="none" baseline="0" dirty="0" smtClean="0">
                <a:solidFill>
                  <a:schemeClr val="tx2"/>
                </a:solidFill>
                <a:latin typeface="+mj-lt"/>
                <a:ea typeface="+mn-ea"/>
                <a:cs typeface="Rubik Bold" panose="020B0604020202020204" charset="-79"/>
              </a:defRPr>
            </a:lvl4pPr>
            <a:lvl5pPr marL="0" indent="0">
              <a:lnSpc>
                <a:spcPct val="92000"/>
              </a:lnSpc>
              <a:spcAft>
                <a:spcPts val="600"/>
              </a:spcAft>
              <a:buFont typeface="Arial" panose="020B0604020202020204" pitchFamily="34" charset="0"/>
              <a:buNone/>
              <a:defRPr lang="en-US" sz="1050" i="0" kern="1200" cap="none" baseline="0" dirty="0" smtClean="0">
                <a:solidFill>
                  <a:schemeClr val="tx2"/>
                </a:solidFill>
                <a:latin typeface="+mj-lt"/>
                <a:ea typeface="+mn-ea"/>
                <a:cs typeface="Rubik Bold" panose="020B0604020202020204" charset="-79"/>
              </a:defRPr>
            </a:lvl5pPr>
            <a:lvl6pPr marL="0" indent="0">
              <a:lnSpc>
                <a:spcPct val="92000"/>
              </a:lnSpc>
              <a:spcAft>
                <a:spcPts val="600"/>
              </a:spcAft>
              <a:buFont typeface="Arial" panose="020B0604020202020204" pitchFamily="34" charset="0"/>
              <a:buNone/>
              <a:defRPr lang="en-US" sz="1050" i="0" kern="1200" cap="none" baseline="0" dirty="0" smtClean="0">
                <a:solidFill>
                  <a:schemeClr val="tx2"/>
                </a:solidFill>
                <a:latin typeface="+mj-lt"/>
                <a:ea typeface="+mn-ea"/>
                <a:cs typeface="Rubik Bold" panose="020B0604020202020204" charset="-79"/>
              </a:defRPr>
            </a:lvl6pPr>
            <a:lvl7pPr marL="0" indent="0">
              <a:lnSpc>
                <a:spcPct val="92000"/>
              </a:lnSpc>
              <a:spcAft>
                <a:spcPts val="600"/>
              </a:spcAft>
              <a:buFont typeface="Arial" panose="020B0604020202020204" pitchFamily="34" charset="0"/>
              <a:buNone/>
              <a:defRPr lang="en-US" sz="1050" i="0" kern="1200" cap="none" baseline="0" dirty="0" smtClean="0">
                <a:solidFill>
                  <a:schemeClr val="tx2"/>
                </a:solidFill>
                <a:latin typeface="+mj-lt"/>
                <a:ea typeface="+mn-ea"/>
                <a:cs typeface="Rubik Bold" panose="020B0604020202020204" charset="-79"/>
              </a:defRPr>
            </a:lvl7pPr>
            <a:lvl8pPr marL="0" indent="0">
              <a:lnSpc>
                <a:spcPct val="92000"/>
              </a:lnSpc>
              <a:spcAft>
                <a:spcPts val="600"/>
              </a:spcAft>
              <a:buFont typeface="Arial" panose="020B0604020202020204" pitchFamily="34" charset="0"/>
              <a:buNone/>
              <a:defRPr lang="en-US" sz="1050" i="0" kern="1200" cap="none" baseline="0" dirty="0" smtClean="0">
                <a:solidFill>
                  <a:schemeClr val="tx2"/>
                </a:solidFill>
                <a:latin typeface="+mj-lt"/>
                <a:ea typeface="+mn-ea"/>
                <a:cs typeface="Rubik Bold" panose="020B0604020202020204" charset="-79"/>
              </a:defRPr>
            </a:lvl8pPr>
            <a:lvl9pPr marL="0" indent="0">
              <a:lnSpc>
                <a:spcPct val="92000"/>
              </a:lnSpc>
              <a:spcAft>
                <a:spcPts val="600"/>
              </a:spcAft>
              <a:buFont typeface="Arial" panose="020B0604020202020204" pitchFamily="34" charset="0"/>
              <a:buNone/>
              <a:defRPr lang="pt-PT" sz="1050" i="0" kern="1200" cap="none" baseline="0" dirty="0">
                <a:solidFill>
                  <a:schemeClr val="tx2"/>
                </a:solidFill>
                <a:latin typeface="+mj-lt"/>
                <a:ea typeface="+mn-ea"/>
                <a:cs typeface="Rubik Bold" panose="020B0604020202020204" charset="-79"/>
              </a:defRPr>
            </a:lvl9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Maecenas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. Fusce </a:t>
            </a:r>
            <a:r>
              <a:rPr lang="en-US" dirty="0" err="1"/>
              <a:t>posuere</a:t>
            </a:r>
            <a:r>
              <a:rPr lang="en-US" dirty="0"/>
              <a:t>, magna sed pulvinar </a:t>
            </a:r>
            <a:r>
              <a:rPr lang="en-US" dirty="0" err="1"/>
              <a:t>ultricies</a:t>
            </a:r>
            <a:r>
              <a:rPr lang="en-US" dirty="0"/>
              <a:t>, </a:t>
            </a:r>
            <a:r>
              <a:rPr lang="en-US" dirty="0" err="1"/>
              <a:t>purus</a:t>
            </a:r>
            <a:r>
              <a:rPr lang="en-US" dirty="0"/>
              <a:t> </a:t>
            </a:r>
            <a:r>
              <a:rPr lang="en-US" dirty="0" err="1"/>
              <a:t>lectus</a:t>
            </a:r>
            <a:r>
              <a:rPr lang="en-US" dirty="0"/>
              <a:t> </a:t>
            </a:r>
            <a:r>
              <a:rPr lang="en-US" dirty="0" err="1"/>
              <a:t>malesuada</a:t>
            </a:r>
            <a:r>
              <a:rPr lang="en-US" dirty="0"/>
              <a:t> libero,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magna eros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urna</a:t>
            </a:r>
            <a:r>
              <a:rPr lang="en-US" dirty="0"/>
              <a:t>.</a:t>
            </a:r>
          </a:p>
        </p:txBody>
      </p:sp>
      <p:sp>
        <p:nvSpPr>
          <p:cNvPr id="78" name="Text Placeholder 101">
            <a:extLst>
              <a:ext uri="{FF2B5EF4-FFF2-40B4-BE49-F238E27FC236}">
                <a16:creationId xmlns:a16="http://schemas.microsoft.com/office/drawing/2014/main" id="{B9BCDB33-0952-213C-91DD-B13677C65117}"/>
              </a:ext>
            </a:extLst>
          </p:cNvPr>
          <p:cNvSpPr>
            <a:spLocks noGrp="1"/>
          </p:cNvSpPr>
          <p:nvPr userDrawn="1">
            <p:ph type="body" sz="quarter" idx="26"/>
          </p:nvPr>
        </p:nvSpPr>
        <p:spPr>
          <a:xfrm>
            <a:off x="5540721" y="1074478"/>
            <a:ext cx="319362" cy="319361"/>
          </a:xfrm>
          <a:custGeom>
            <a:avLst/>
            <a:gdLst>
              <a:gd name="connsiteX0" fmla="*/ 54007 w 319362"/>
              <a:gd name="connsiteY0" fmla="*/ 0 h 319361"/>
              <a:gd name="connsiteX1" fmla="*/ 265355 w 319362"/>
              <a:gd name="connsiteY1" fmla="*/ 0 h 319361"/>
              <a:gd name="connsiteX2" fmla="*/ 319362 w 319362"/>
              <a:gd name="connsiteY2" fmla="*/ 54007 h 319361"/>
              <a:gd name="connsiteX3" fmla="*/ 319362 w 319362"/>
              <a:gd name="connsiteY3" fmla="*/ 265354 h 319361"/>
              <a:gd name="connsiteX4" fmla="*/ 265355 w 319362"/>
              <a:gd name="connsiteY4" fmla="*/ 319361 h 319361"/>
              <a:gd name="connsiteX5" fmla="*/ 54007 w 319362"/>
              <a:gd name="connsiteY5" fmla="*/ 319361 h 319361"/>
              <a:gd name="connsiteX6" fmla="*/ 0 w 319362"/>
              <a:gd name="connsiteY6" fmla="*/ 265354 h 319361"/>
              <a:gd name="connsiteX7" fmla="*/ 0 w 319362"/>
              <a:gd name="connsiteY7" fmla="*/ 54007 h 319361"/>
              <a:gd name="connsiteX8" fmla="*/ 54007 w 319362"/>
              <a:gd name="connsiteY8" fmla="*/ 0 h 3193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19362" h="319361">
                <a:moveTo>
                  <a:pt x="54007" y="0"/>
                </a:moveTo>
                <a:lnTo>
                  <a:pt x="265355" y="0"/>
                </a:lnTo>
                <a:cubicBezTo>
                  <a:pt x="295182" y="0"/>
                  <a:pt x="319362" y="24180"/>
                  <a:pt x="319362" y="54007"/>
                </a:cubicBezTo>
                <a:lnTo>
                  <a:pt x="319362" y="265354"/>
                </a:lnTo>
                <a:cubicBezTo>
                  <a:pt x="319362" y="295181"/>
                  <a:pt x="295182" y="319361"/>
                  <a:pt x="265355" y="319361"/>
                </a:cubicBezTo>
                <a:lnTo>
                  <a:pt x="54007" y="319361"/>
                </a:lnTo>
                <a:cubicBezTo>
                  <a:pt x="24180" y="319361"/>
                  <a:pt x="0" y="295181"/>
                  <a:pt x="0" y="265354"/>
                </a:cubicBezTo>
                <a:lnTo>
                  <a:pt x="0" y="54007"/>
                </a:lnTo>
                <a:cubicBezTo>
                  <a:pt x="0" y="24180"/>
                  <a:pt x="24180" y="0"/>
                  <a:pt x="54007" y="0"/>
                </a:cubicBezTo>
                <a:close/>
              </a:path>
            </a:pathLst>
          </a:custGeom>
          <a:solidFill>
            <a:schemeClr val="accent5"/>
          </a:solidFill>
        </p:spPr>
        <p:txBody>
          <a:bodyPr wrap="square">
            <a:no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1pPr>
            <a:lvl2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2pPr>
            <a:lvl3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3pPr>
            <a:lvl4pPr marL="0" indent="0">
              <a:lnSpc>
                <a:spcPct val="100000"/>
              </a:lnSpc>
              <a:spcAft>
                <a:spcPts val="0"/>
              </a:spcAft>
              <a:buNone/>
              <a:defRPr sz="100" b="0" i="0" cap="none" baseline="0">
                <a:noFill/>
                <a:latin typeface="+mj-lt"/>
              </a:defRPr>
            </a:lvl4pPr>
            <a:lvl5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5pPr>
            <a:lvl6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6pPr>
            <a:lvl7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7pPr>
            <a:lvl8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8pPr>
            <a:lvl9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79" name="Picture Placeholder 102">
            <a:extLst>
              <a:ext uri="{FF2B5EF4-FFF2-40B4-BE49-F238E27FC236}">
                <a16:creationId xmlns:a16="http://schemas.microsoft.com/office/drawing/2014/main" id="{14650AD0-2822-3E20-5393-6A113C1832EC}"/>
              </a:ext>
            </a:extLst>
          </p:cNvPr>
          <p:cNvSpPr>
            <a:spLocks noGrp="1"/>
          </p:cNvSpPr>
          <p:nvPr userDrawn="1">
            <p:ph type="pic" sz="quarter" idx="15"/>
          </p:nvPr>
        </p:nvSpPr>
        <p:spPr>
          <a:xfrm>
            <a:off x="5593625" y="1127382"/>
            <a:ext cx="213554" cy="213552"/>
          </a:xfrm>
          <a:custGeom>
            <a:avLst/>
            <a:gdLst>
              <a:gd name="connsiteX0" fmla="*/ 54007 w 319362"/>
              <a:gd name="connsiteY0" fmla="*/ 0 h 319361"/>
              <a:gd name="connsiteX1" fmla="*/ 265355 w 319362"/>
              <a:gd name="connsiteY1" fmla="*/ 0 h 319361"/>
              <a:gd name="connsiteX2" fmla="*/ 319362 w 319362"/>
              <a:gd name="connsiteY2" fmla="*/ 54007 h 319361"/>
              <a:gd name="connsiteX3" fmla="*/ 319362 w 319362"/>
              <a:gd name="connsiteY3" fmla="*/ 265354 h 319361"/>
              <a:gd name="connsiteX4" fmla="*/ 265355 w 319362"/>
              <a:gd name="connsiteY4" fmla="*/ 319361 h 319361"/>
              <a:gd name="connsiteX5" fmla="*/ 54007 w 319362"/>
              <a:gd name="connsiteY5" fmla="*/ 319361 h 319361"/>
              <a:gd name="connsiteX6" fmla="*/ 0 w 319362"/>
              <a:gd name="connsiteY6" fmla="*/ 265354 h 319361"/>
              <a:gd name="connsiteX7" fmla="*/ 0 w 319362"/>
              <a:gd name="connsiteY7" fmla="*/ 54007 h 319361"/>
              <a:gd name="connsiteX8" fmla="*/ 54007 w 319362"/>
              <a:gd name="connsiteY8" fmla="*/ 0 h 3193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19362" h="319361">
                <a:moveTo>
                  <a:pt x="54007" y="0"/>
                </a:moveTo>
                <a:lnTo>
                  <a:pt x="265355" y="0"/>
                </a:lnTo>
                <a:cubicBezTo>
                  <a:pt x="295182" y="0"/>
                  <a:pt x="319362" y="24180"/>
                  <a:pt x="319362" y="54007"/>
                </a:cubicBezTo>
                <a:lnTo>
                  <a:pt x="319362" y="265354"/>
                </a:lnTo>
                <a:cubicBezTo>
                  <a:pt x="319362" y="295181"/>
                  <a:pt x="295182" y="319361"/>
                  <a:pt x="265355" y="319361"/>
                </a:cubicBezTo>
                <a:lnTo>
                  <a:pt x="54007" y="319361"/>
                </a:lnTo>
                <a:cubicBezTo>
                  <a:pt x="24180" y="319361"/>
                  <a:pt x="0" y="295181"/>
                  <a:pt x="0" y="265354"/>
                </a:cubicBezTo>
                <a:lnTo>
                  <a:pt x="0" y="54007"/>
                </a:lnTo>
                <a:cubicBezTo>
                  <a:pt x="0" y="24180"/>
                  <a:pt x="24180" y="0"/>
                  <a:pt x="54007" y="0"/>
                </a:cubicBezTo>
                <a:close/>
              </a:path>
            </a:pathLst>
          </a:custGeom>
          <a:noFill/>
        </p:spPr>
        <p:txBody>
          <a:bodyPr wrap="square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1pPr>
            <a:lvl2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2pPr>
            <a:lvl3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3pPr>
            <a:lvl4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4pPr>
            <a:lvl5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5pPr>
            <a:lvl6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6pPr>
            <a:lvl7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7pPr>
            <a:lvl8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8pPr>
            <a:lvl9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9pPr>
          </a:lstStyle>
          <a:p>
            <a:r>
              <a:rPr lang="fr-FR"/>
              <a:t>Cliquez sur l'icône pour ajouter une image</a:t>
            </a:r>
            <a:endParaRPr lang="pt-PT" dirty="0"/>
          </a:p>
        </p:txBody>
      </p:sp>
      <p:sp>
        <p:nvSpPr>
          <p:cNvPr id="81" name="Text Placeholder 80">
            <a:extLst>
              <a:ext uri="{FF2B5EF4-FFF2-40B4-BE49-F238E27FC236}">
                <a16:creationId xmlns:a16="http://schemas.microsoft.com/office/drawing/2014/main" id="{3D10A51A-DB4D-8358-5AB9-E20E75A652B9}"/>
              </a:ext>
            </a:extLst>
          </p:cNvPr>
          <p:cNvSpPr>
            <a:spLocks noGrp="1"/>
          </p:cNvSpPr>
          <p:nvPr userDrawn="1">
            <p:ph type="body" sz="quarter" idx="36" hasCustomPrompt="1"/>
          </p:nvPr>
        </p:nvSpPr>
        <p:spPr>
          <a:xfrm>
            <a:off x="5381013" y="3295723"/>
            <a:ext cx="6376060" cy="601266"/>
          </a:xfrm>
          <a:custGeom>
            <a:avLst/>
            <a:gdLst>
              <a:gd name="connsiteX0" fmla="*/ 63477 w 6376060"/>
              <a:gd name="connsiteY0" fmla="*/ 0 h 601266"/>
              <a:gd name="connsiteX1" fmla="*/ 1563335 w 6376060"/>
              <a:gd name="connsiteY1" fmla="*/ 0 h 601266"/>
              <a:gd name="connsiteX2" fmla="*/ 1923879 w 6376060"/>
              <a:gd name="connsiteY2" fmla="*/ 0 h 601266"/>
              <a:gd name="connsiteX3" fmla="*/ 2772093 w 6376060"/>
              <a:gd name="connsiteY3" fmla="*/ 0 h 601266"/>
              <a:gd name="connsiteX4" fmla="*/ 2772094 w 6376060"/>
              <a:gd name="connsiteY4" fmla="*/ 0 h 601266"/>
              <a:gd name="connsiteX5" fmla="*/ 4259336 w 6376060"/>
              <a:gd name="connsiteY5" fmla="*/ 0 h 601266"/>
              <a:gd name="connsiteX6" fmla="*/ 6119737 w 6376060"/>
              <a:gd name="connsiteY6" fmla="*/ 0 h 601266"/>
              <a:gd name="connsiteX7" fmla="*/ 6164680 w 6376060"/>
              <a:gd name="connsiteY7" fmla="*/ 18542 h 601266"/>
              <a:gd name="connsiteX8" fmla="*/ 6357525 w 6376060"/>
              <a:gd name="connsiteY8" fmla="*/ 211451 h 601266"/>
              <a:gd name="connsiteX9" fmla="*/ 6376060 w 6376060"/>
              <a:gd name="connsiteY9" fmla="*/ 256409 h 601266"/>
              <a:gd name="connsiteX10" fmla="*/ 6376060 w 6376060"/>
              <a:gd name="connsiteY10" fmla="*/ 537767 h 601266"/>
              <a:gd name="connsiteX11" fmla="*/ 6312583 w 6376060"/>
              <a:gd name="connsiteY11" fmla="*/ 601266 h 601266"/>
              <a:gd name="connsiteX12" fmla="*/ 4825341 w 6376060"/>
              <a:gd name="connsiteY12" fmla="*/ 601266 h 601266"/>
              <a:gd name="connsiteX13" fmla="*/ 4259336 w 6376060"/>
              <a:gd name="connsiteY13" fmla="*/ 601266 h 601266"/>
              <a:gd name="connsiteX14" fmla="*/ 3616581 w 6376060"/>
              <a:gd name="connsiteY14" fmla="*/ 601266 h 601266"/>
              <a:gd name="connsiteX15" fmla="*/ 2772094 w 6376060"/>
              <a:gd name="connsiteY15" fmla="*/ 601266 h 601266"/>
              <a:gd name="connsiteX16" fmla="*/ 2116725 w 6376060"/>
              <a:gd name="connsiteY16" fmla="*/ 601266 h 601266"/>
              <a:gd name="connsiteX17" fmla="*/ 1563335 w 6376060"/>
              <a:gd name="connsiteY17" fmla="*/ 601266 h 601266"/>
              <a:gd name="connsiteX18" fmla="*/ 63477 w 6376060"/>
              <a:gd name="connsiteY18" fmla="*/ 601266 h 601266"/>
              <a:gd name="connsiteX19" fmla="*/ 0 w 6376060"/>
              <a:gd name="connsiteY19" fmla="*/ 537767 h 601266"/>
              <a:gd name="connsiteX20" fmla="*/ 0 w 6376060"/>
              <a:gd name="connsiteY20" fmla="*/ 63499 h 601266"/>
              <a:gd name="connsiteX21" fmla="*/ 63477 w 6376060"/>
              <a:gd name="connsiteY21" fmla="*/ 0 h 6012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6376060" h="601266">
                <a:moveTo>
                  <a:pt x="63477" y="0"/>
                </a:moveTo>
                <a:lnTo>
                  <a:pt x="1563335" y="0"/>
                </a:lnTo>
                <a:lnTo>
                  <a:pt x="1923879" y="0"/>
                </a:lnTo>
                <a:lnTo>
                  <a:pt x="2772093" y="0"/>
                </a:lnTo>
                <a:lnTo>
                  <a:pt x="2772094" y="0"/>
                </a:lnTo>
                <a:lnTo>
                  <a:pt x="4259336" y="0"/>
                </a:lnTo>
                <a:lnTo>
                  <a:pt x="6119737" y="0"/>
                </a:lnTo>
                <a:cubicBezTo>
                  <a:pt x="6136623" y="0"/>
                  <a:pt x="6152747" y="6731"/>
                  <a:pt x="6164680" y="18542"/>
                </a:cubicBezTo>
                <a:lnTo>
                  <a:pt x="6357525" y="211451"/>
                </a:lnTo>
                <a:cubicBezTo>
                  <a:pt x="6369458" y="223389"/>
                  <a:pt x="6376060" y="239518"/>
                  <a:pt x="6376060" y="256409"/>
                </a:cubicBezTo>
                <a:lnTo>
                  <a:pt x="6376060" y="537767"/>
                </a:lnTo>
                <a:cubicBezTo>
                  <a:pt x="6376060" y="572819"/>
                  <a:pt x="6347622" y="601266"/>
                  <a:pt x="6312583" y="601266"/>
                </a:cubicBezTo>
                <a:lnTo>
                  <a:pt x="4825341" y="601266"/>
                </a:lnTo>
                <a:lnTo>
                  <a:pt x="4259336" y="601266"/>
                </a:lnTo>
                <a:lnTo>
                  <a:pt x="3616581" y="601266"/>
                </a:lnTo>
                <a:lnTo>
                  <a:pt x="2772094" y="601266"/>
                </a:lnTo>
                <a:lnTo>
                  <a:pt x="2116725" y="601266"/>
                </a:lnTo>
                <a:lnTo>
                  <a:pt x="1563335" y="601266"/>
                </a:lnTo>
                <a:lnTo>
                  <a:pt x="63477" y="601266"/>
                </a:lnTo>
                <a:cubicBezTo>
                  <a:pt x="28438" y="601266"/>
                  <a:pt x="0" y="572819"/>
                  <a:pt x="0" y="537767"/>
                </a:cubicBezTo>
                <a:lnTo>
                  <a:pt x="0" y="63499"/>
                </a:lnTo>
                <a:cubicBezTo>
                  <a:pt x="0" y="28448"/>
                  <a:pt x="28438" y="0"/>
                  <a:pt x="63477" y="0"/>
                </a:cubicBezTo>
                <a:close/>
              </a:path>
            </a:pathLst>
          </a:custGeom>
          <a:solidFill>
            <a:schemeClr val="bg1"/>
          </a:solidFill>
        </p:spPr>
        <p:txBody>
          <a:bodyPr wrap="square" lIns="648000" anchor="ctr">
            <a:no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100" kern="1200" dirty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1pPr>
            <a:lvl2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100" kern="1200" dirty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2pPr>
            <a:lvl3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100" kern="1200" dirty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3pPr>
            <a:lvl4pPr marL="0" indent="0">
              <a:lnSpc>
                <a:spcPct val="100000"/>
              </a:lnSpc>
              <a:spcAft>
                <a:spcPts val="0"/>
              </a:spcAft>
              <a:buNone/>
              <a:defRPr lang="en-US" sz="1100" kern="1200" dirty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4pPr>
            <a:lvl5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100" kern="1200" dirty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5pPr>
            <a:lvl6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100" kern="1200" dirty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6pPr>
            <a:lvl7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100" kern="1200" dirty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7pPr>
            <a:lvl8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100" kern="1200" dirty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8pPr>
            <a:lvl9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pt-PT" sz="1100" kern="1200" dirty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9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Maecenas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. Fusce </a:t>
            </a:r>
            <a:r>
              <a:rPr lang="en-US" dirty="0" err="1"/>
              <a:t>posuere</a:t>
            </a:r>
            <a:r>
              <a:rPr lang="en-US" dirty="0"/>
              <a:t>, magna sed pulvinar </a:t>
            </a:r>
            <a:r>
              <a:rPr lang="en-US" dirty="0" err="1"/>
              <a:t>ultricies</a:t>
            </a:r>
            <a:r>
              <a:rPr lang="en-US" dirty="0"/>
              <a:t>, </a:t>
            </a:r>
            <a:r>
              <a:rPr lang="en-US" dirty="0" err="1"/>
              <a:t>purus</a:t>
            </a:r>
            <a:r>
              <a:rPr lang="en-US" dirty="0"/>
              <a:t> </a:t>
            </a:r>
            <a:r>
              <a:rPr lang="en-US" dirty="0" err="1"/>
              <a:t>lectus</a:t>
            </a:r>
            <a:r>
              <a:rPr lang="en-US" dirty="0"/>
              <a:t> </a:t>
            </a:r>
            <a:r>
              <a:rPr lang="en-US" dirty="0" err="1"/>
              <a:t>malesuada</a:t>
            </a:r>
            <a:r>
              <a:rPr lang="en-US" dirty="0"/>
              <a:t> libero.</a:t>
            </a:r>
          </a:p>
        </p:txBody>
      </p:sp>
      <p:sp>
        <p:nvSpPr>
          <p:cNvPr id="82" name="Text Placeholder 81">
            <a:extLst>
              <a:ext uri="{FF2B5EF4-FFF2-40B4-BE49-F238E27FC236}">
                <a16:creationId xmlns:a16="http://schemas.microsoft.com/office/drawing/2014/main" id="{F1DBFA2E-DA3B-D423-892E-8F20F451978D}"/>
              </a:ext>
            </a:extLst>
          </p:cNvPr>
          <p:cNvSpPr>
            <a:spLocks noGrp="1"/>
          </p:cNvSpPr>
          <p:nvPr userDrawn="1">
            <p:ph type="body" sz="quarter" idx="37" hasCustomPrompt="1"/>
          </p:nvPr>
        </p:nvSpPr>
        <p:spPr>
          <a:xfrm>
            <a:off x="5381013" y="2508217"/>
            <a:ext cx="6376060" cy="601266"/>
          </a:xfrm>
          <a:custGeom>
            <a:avLst/>
            <a:gdLst>
              <a:gd name="connsiteX0" fmla="*/ 63477 w 6376060"/>
              <a:gd name="connsiteY0" fmla="*/ 0 h 601266"/>
              <a:gd name="connsiteX1" fmla="*/ 1563335 w 6376060"/>
              <a:gd name="connsiteY1" fmla="*/ 0 h 601266"/>
              <a:gd name="connsiteX2" fmla="*/ 1923879 w 6376060"/>
              <a:gd name="connsiteY2" fmla="*/ 0 h 601266"/>
              <a:gd name="connsiteX3" fmla="*/ 2772093 w 6376060"/>
              <a:gd name="connsiteY3" fmla="*/ 0 h 601266"/>
              <a:gd name="connsiteX4" fmla="*/ 2772094 w 6376060"/>
              <a:gd name="connsiteY4" fmla="*/ 0 h 601266"/>
              <a:gd name="connsiteX5" fmla="*/ 4259336 w 6376060"/>
              <a:gd name="connsiteY5" fmla="*/ 0 h 601266"/>
              <a:gd name="connsiteX6" fmla="*/ 6119737 w 6376060"/>
              <a:gd name="connsiteY6" fmla="*/ 0 h 601266"/>
              <a:gd name="connsiteX7" fmla="*/ 6164680 w 6376060"/>
              <a:gd name="connsiteY7" fmla="*/ 18542 h 601266"/>
              <a:gd name="connsiteX8" fmla="*/ 6357525 w 6376060"/>
              <a:gd name="connsiteY8" fmla="*/ 211451 h 601266"/>
              <a:gd name="connsiteX9" fmla="*/ 6376060 w 6376060"/>
              <a:gd name="connsiteY9" fmla="*/ 256409 h 601266"/>
              <a:gd name="connsiteX10" fmla="*/ 6376060 w 6376060"/>
              <a:gd name="connsiteY10" fmla="*/ 537767 h 601266"/>
              <a:gd name="connsiteX11" fmla="*/ 6312583 w 6376060"/>
              <a:gd name="connsiteY11" fmla="*/ 601266 h 601266"/>
              <a:gd name="connsiteX12" fmla="*/ 4825341 w 6376060"/>
              <a:gd name="connsiteY12" fmla="*/ 601266 h 601266"/>
              <a:gd name="connsiteX13" fmla="*/ 4259336 w 6376060"/>
              <a:gd name="connsiteY13" fmla="*/ 601266 h 601266"/>
              <a:gd name="connsiteX14" fmla="*/ 3616581 w 6376060"/>
              <a:gd name="connsiteY14" fmla="*/ 601266 h 601266"/>
              <a:gd name="connsiteX15" fmla="*/ 2772094 w 6376060"/>
              <a:gd name="connsiteY15" fmla="*/ 601266 h 601266"/>
              <a:gd name="connsiteX16" fmla="*/ 2116725 w 6376060"/>
              <a:gd name="connsiteY16" fmla="*/ 601266 h 601266"/>
              <a:gd name="connsiteX17" fmla="*/ 1563335 w 6376060"/>
              <a:gd name="connsiteY17" fmla="*/ 601266 h 601266"/>
              <a:gd name="connsiteX18" fmla="*/ 63477 w 6376060"/>
              <a:gd name="connsiteY18" fmla="*/ 601266 h 601266"/>
              <a:gd name="connsiteX19" fmla="*/ 0 w 6376060"/>
              <a:gd name="connsiteY19" fmla="*/ 537767 h 601266"/>
              <a:gd name="connsiteX20" fmla="*/ 0 w 6376060"/>
              <a:gd name="connsiteY20" fmla="*/ 63499 h 601266"/>
              <a:gd name="connsiteX21" fmla="*/ 63477 w 6376060"/>
              <a:gd name="connsiteY21" fmla="*/ 0 h 6012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6376060" h="601266">
                <a:moveTo>
                  <a:pt x="63477" y="0"/>
                </a:moveTo>
                <a:lnTo>
                  <a:pt x="1563335" y="0"/>
                </a:lnTo>
                <a:lnTo>
                  <a:pt x="1923879" y="0"/>
                </a:lnTo>
                <a:lnTo>
                  <a:pt x="2772093" y="0"/>
                </a:lnTo>
                <a:lnTo>
                  <a:pt x="2772094" y="0"/>
                </a:lnTo>
                <a:lnTo>
                  <a:pt x="4259336" y="0"/>
                </a:lnTo>
                <a:lnTo>
                  <a:pt x="6119737" y="0"/>
                </a:lnTo>
                <a:cubicBezTo>
                  <a:pt x="6136623" y="0"/>
                  <a:pt x="6152747" y="6731"/>
                  <a:pt x="6164680" y="18542"/>
                </a:cubicBezTo>
                <a:lnTo>
                  <a:pt x="6357525" y="211451"/>
                </a:lnTo>
                <a:cubicBezTo>
                  <a:pt x="6369458" y="223389"/>
                  <a:pt x="6376060" y="239518"/>
                  <a:pt x="6376060" y="256409"/>
                </a:cubicBezTo>
                <a:lnTo>
                  <a:pt x="6376060" y="537767"/>
                </a:lnTo>
                <a:cubicBezTo>
                  <a:pt x="6376060" y="572819"/>
                  <a:pt x="6347622" y="601266"/>
                  <a:pt x="6312583" y="601266"/>
                </a:cubicBezTo>
                <a:lnTo>
                  <a:pt x="4825341" y="601266"/>
                </a:lnTo>
                <a:lnTo>
                  <a:pt x="4259336" y="601266"/>
                </a:lnTo>
                <a:lnTo>
                  <a:pt x="3616581" y="601266"/>
                </a:lnTo>
                <a:lnTo>
                  <a:pt x="2772094" y="601266"/>
                </a:lnTo>
                <a:lnTo>
                  <a:pt x="2116725" y="601266"/>
                </a:lnTo>
                <a:lnTo>
                  <a:pt x="1563335" y="601266"/>
                </a:lnTo>
                <a:lnTo>
                  <a:pt x="63477" y="601266"/>
                </a:lnTo>
                <a:cubicBezTo>
                  <a:pt x="28438" y="601266"/>
                  <a:pt x="0" y="572819"/>
                  <a:pt x="0" y="537767"/>
                </a:cubicBezTo>
                <a:lnTo>
                  <a:pt x="0" y="63499"/>
                </a:lnTo>
                <a:cubicBezTo>
                  <a:pt x="0" y="28448"/>
                  <a:pt x="28438" y="0"/>
                  <a:pt x="63477" y="0"/>
                </a:cubicBezTo>
                <a:close/>
              </a:path>
            </a:pathLst>
          </a:custGeom>
          <a:solidFill>
            <a:schemeClr val="bg1"/>
          </a:solidFill>
        </p:spPr>
        <p:txBody>
          <a:bodyPr wrap="square" lIns="648000" anchor="ctr">
            <a:no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100" kern="1200" dirty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1pPr>
            <a:lvl2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100" kern="1200" dirty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2pPr>
            <a:lvl3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100" kern="1200" dirty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3pPr>
            <a:lvl4pPr marL="0" indent="0">
              <a:lnSpc>
                <a:spcPct val="100000"/>
              </a:lnSpc>
              <a:spcAft>
                <a:spcPts val="0"/>
              </a:spcAft>
              <a:buNone/>
              <a:defRPr lang="en-US" sz="1100" kern="1200" dirty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4pPr>
            <a:lvl5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100" kern="1200" dirty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5pPr>
            <a:lvl6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100" kern="1200" dirty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6pPr>
            <a:lvl7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100" kern="1200" dirty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7pPr>
            <a:lvl8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100" kern="1200" dirty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8pPr>
            <a:lvl9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pt-PT" sz="1100" kern="1200" dirty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9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Maecenas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. Fusce </a:t>
            </a:r>
            <a:r>
              <a:rPr lang="en-US" dirty="0" err="1"/>
              <a:t>posuere</a:t>
            </a:r>
            <a:r>
              <a:rPr lang="en-US" dirty="0"/>
              <a:t>, magna sed pulvinar </a:t>
            </a:r>
            <a:r>
              <a:rPr lang="en-US" dirty="0" err="1"/>
              <a:t>ultricies</a:t>
            </a:r>
            <a:r>
              <a:rPr lang="en-US" dirty="0"/>
              <a:t>, </a:t>
            </a:r>
            <a:r>
              <a:rPr lang="en-US" dirty="0" err="1"/>
              <a:t>purus</a:t>
            </a:r>
            <a:r>
              <a:rPr lang="en-US" dirty="0"/>
              <a:t> </a:t>
            </a:r>
            <a:r>
              <a:rPr lang="en-US" dirty="0" err="1"/>
              <a:t>lectus</a:t>
            </a:r>
            <a:r>
              <a:rPr lang="en-US" dirty="0"/>
              <a:t> </a:t>
            </a:r>
            <a:r>
              <a:rPr lang="en-US" dirty="0" err="1"/>
              <a:t>malesuada</a:t>
            </a:r>
            <a:r>
              <a:rPr lang="en-US" dirty="0"/>
              <a:t> libero.</a:t>
            </a:r>
          </a:p>
        </p:txBody>
      </p:sp>
      <p:sp>
        <p:nvSpPr>
          <p:cNvPr id="83" name="Text Placeholder 82">
            <a:extLst>
              <a:ext uri="{FF2B5EF4-FFF2-40B4-BE49-F238E27FC236}">
                <a16:creationId xmlns:a16="http://schemas.microsoft.com/office/drawing/2014/main" id="{1D3710D9-A570-7F03-37AF-47871F5409C1}"/>
              </a:ext>
            </a:extLst>
          </p:cNvPr>
          <p:cNvSpPr>
            <a:spLocks noGrp="1"/>
          </p:cNvSpPr>
          <p:nvPr userDrawn="1">
            <p:ph type="body" sz="quarter" idx="38" hasCustomPrompt="1"/>
          </p:nvPr>
        </p:nvSpPr>
        <p:spPr>
          <a:xfrm>
            <a:off x="5381013" y="1720712"/>
            <a:ext cx="6376060" cy="601266"/>
          </a:xfrm>
          <a:custGeom>
            <a:avLst/>
            <a:gdLst>
              <a:gd name="connsiteX0" fmla="*/ 63477 w 6376060"/>
              <a:gd name="connsiteY0" fmla="*/ 0 h 601266"/>
              <a:gd name="connsiteX1" fmla="*/ 1563335 w 6376060"/>
              <a:gd name="connsiteY1" fmla="*/ 0 h 601266"/>
              <a:gd name="connsiteX2" fmla="*/ 1923879 w 6376060"/>
              <a:gd name="connsiteY2" fmla="*/ 0 h 601266"/>
              <a:gd name="connsiteX3" fmla="*/ 2772093 w 6376060"/>
              <a:gd name="connsiteY3" fmla="*/ 0 h 601266"/>
              <a:gd name="connsiteX4" fmla="*/ 2772094 w 6376060"/>
              <a:gd name="connsiteY4" fmla="*/ 0 h 601266"/>
              <a:gd name="connsiteX5" fmla="*/ 4259336 w 6376060"/>
              <a:gd name="connsiteY5" fmla="*/ 0 h 601266"/>
              <a:gd name="connsiteX6" fmla="*/ 6119737 w 6376060"/>
              <a:gd name="connsiteY6" fmla="*/ 0 h 601266"/>
              <a:gd name="connsiteX7" fmla="*/ 6164680 w 6376060"/>
              <a:gd name="connsiteY7" fmla="*/ 18542 h 601266"/>
              <a:gd name="connsiteX8" fmla="*/ 6357525 w 6376060"/>
              <a:gd name="connsiteY8" fmla="*/ 211451 h 601266"/>
              <a:gd name="connsiteX9" fmla="*/ 6376060 w 6376060"/>
              <a:gd name="connsiteY9" fmla="*/ 256409 h 601266"/>
              <a:gd name="connsiteX10" fmla="*/ 6376060 w 6376060"/>
              <a:gd name="connsiteY10" fmla="*/ 537767 h 601266"/>
              <a:gd name="connsiteX11" fmla="*/ 6312583 w 6376060"/>
              <a:gd name="connsiteY11" fmla="*/ 601266 h 601266"/>
              <a:gd name="connsiteX12" fmla="*/ 4825341 w 6376060"/>
              <a:gd name="connsiteY12" fmla="*/ 601266 h 601266"/>
              <a:gd name="connsiteX13" fmla="*/ 4259336 w 6376060"/>
              <a:gd name="connsiteY13" fmla="*/ 601266 h 601266"/>
              <a:gd name="connsiteX14" fmla="*/ 3616581 w 6376060"/>
              <a:gd name="connsiteY14" fmla="*/ 601266 h 601266"/>
              <a:gd name="connsiteX15" fmla="*/ 2772094 w 6376060"/>
              <a:gd name="connsiteY15" fmla="*/ 601266 h 601266"/>
              <a:gd name="connsiteX16" fmla="*/ 2116725 w 6376060"/>
              <a:gd name="connsiteY16" fmla="*/ 601266 h 601266"/>
              <a:gd name="connsiteX17" fmla="*/ 1563335 w 6376060"/>
              <a:gd name="connsiteY17" fmla="*/ 601266 h 601266"/>
              <a:gd name="connsiteX18" fmla="*/ 63477 w 6376060"/>
              <a:gd name="connsiteY18" fmla="*/ 601266 h 601266"/>
              <a:gd name="connsiteX19" fmla="*/ 0 w 6376060"/>
              <a:gd name="connsiteY19" fmla="*/ 537767 h 601266"/>
              <a:gd name="connsiteX20" fmla="*/ 0 w 6376060"/>
              <a:gd name="connsiteY20" fmla="*/ 63499 h 601266"/>
              <a:gd name="connsiteX21" fmla="*/ 63477 w 6376060"/>
              <a:gd name="connsiteY21" fmla="*/ 0 h 6012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6376060" h="601266">
                <a:moveTo>
                  <a:pt x="63477" y="0"/>
                </a:moveTo>
                <a:lnTo>
                  <a:pt x="1563335" y="0"/>
                </a:lnTo>
                <a:lnTo>
                  <a:pt x="1923879" y="0"/>
                </a:lnTo>
                <a:lnTo>
                  <a:pt x="2772093" y="0"/>
                </a:lnTo>
                <a:lnTo>
                  <a:pt x="2772094" y="0"/>
                </a:lnTo>
                <a:lnTo>
                  <a:pt x="4259336" y="0"/>
                </a:lnTo>
                <a:lnTo>
                  <a:pt x="6119737" y="0"/>
                </a:lnTo>
                <a:cubicBezTo>
                  <a:pt x="6136623" y="0"/>
                  <a:pt x="6152747" y="6731"/>
                  <a:pt x="6164680" y="18542"/>
                </a:cubicBezTo>
                <a:lnTo>
                  <a:pt x="6357525" y="211451"/>
                </a:lnTo>
                <a:cubicBezTo>
                  <a:pt x="6369458" y="223389"/>
                  <a:pt x="6376060" y="239518"/>
                  <a:pt x="6376060" y="256409"/>
                </a:cubicBezTo>
                <a:lnTo>
                  <a:pt x="6376060" y="537767"/>
                </a:lnTo>
                <a:cubicBezTo>
                  <a:pt x="6376060" y="572819"/>
                  <a:pt x="6347622" y="601266"/>
                  <a:pt x="6312583" y="601266"/>
                </a:cubicBezTo>
                <a:lnTo>
                  <a:pt x="4825341" y="601266"/>
                </a:lnTo>
                <a:lnTo>
                  <a:pt x="4259336" y="601266"/>
                </a:lnTo>
                <a:lnTo>
                  <a:pt x="3616581" y="601266"/>
                </a:lnTo>
                <a:lnTo>
                  <a:pt x="2772094" y="601266"/>
                </a:lnTo>
                <a:lnTo>
                  <a:pt x="2116725" y="601266"/>
                </a:lnTo>
                <a:lnTo>
                  <a:pt x="1563335" y="601266"/>
                </a:lnTo>
                <a:lnTo>
                  <a:pt x="63477" y="601266"/>
                </a:lnTo>
                <a:cubicBezTo>
                  <a:pt x="28438" y="601266"/>
                  <a:pt x="0" y="572819"/>
                  <a:pt x="0" y="537767"/>
                </a:cubicBezTo>
                <a:lnTo>
                  <a:pt x="0" y="63499"/>
                </a:lnTo>
                <a:cubicBezTo>
                  <a:pt x="0" y="28448"/>
                  <a:pt x="28438" y="0"/>
                  <a:pt x="63477" y="0"/>
                </a:cubicBezTo>
                <a:close/>
              </a:path>
            </a:pathLst>
          </a:custGeom>
          <a:solidFill>
            <a:schemeClr val="bg1"/>
          </a:solidFill>
        </p:spPr>
        <p:txBody>
          <a:bodyPr wrap="square" lIns="648000" anchor="ctr">
            <a:no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100" kern="1200" dirty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1pPr>
            <a:lvl2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100" kern="1200" dirty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2pPr>
            <a:lvl3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100" kern="1200" dirty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3pPr>
            <a:lvl4pPr marL="0" indent="0">
              <a:lnSpc>
                <a:spcPct val="100000"/>
              </a:lnSpc>
              <a:spcAft>
                <a:spcPts val="0"/>
              </a:spcAft>
              <a:buNone/>
              <a:defRPr lang="en-US" sz="1100" kern="1200" dirty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4pPr>
            <a:lvl5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100" kern="1200" dirty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5pPr>
            <a:lvl6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100" kern="1200" dirty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6pPr>
            <a:lvl7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100" kern="1200" dirty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7pPr>
            <a:lvl8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100" kern="1200" dirty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8pPr>
            <a:lvl9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pt-PT" sz="1100" kern="1200" dirty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9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Maecenas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. Fusce </a:t>
            </a:r>
            <a:r>
              <a:rPr lang="en-US" dirty="0" err="1"/>
              <a:t>posuere</a:t>
            </a:r>
            <a:r>
              <a:rPr lang="en-US" dirty="0"/>
              <a:t>, magna sed pulvinar </a:t>
            </a:r>
            <a:r>
              <a:rPr lang="en-US" dirty="0" err="1"/>
              <a:t>ultricies</a:t>
            </a:r>
            <a:r>
              <a:rPr lang="en-US" dirty="0"/>
              <a:t>, </a:t>
            </a:r>
            <a:r>
              <a:rPr lang="en-US" dirty="0" err="1"/>
              <a:t>purus</a:t>
            </a:r>
            <a:r>
              <a:rPr lang="en-US" dirty="0"/>
              <a:t> </a:t>
            </a:r>
            <a:r>
              <a:rPr lang="en-US" dirty="0" err="1"/>
              <a:t>lectus</a:t>
            </a:r>
            <a:r>
              <a:rPr lang="en-US" dirty="0"/>
              <a:t> </a:t>
            </a:r>
            <a:r>
              <a:rPr lang="en-US" dirty="0" err="1"/>
              <a:t>malesuada</a:t>
            </a:r>
            <a:r>
              <a:rPr lang="en-US" dirty="0"/>
              <a:t> libero.</a:t>
            </a:r>
          </a:p>
        </p:txBody>
      </p:sp>
      <p:sp>
        <p:nvSpPr>
          <p:cNvPr id="84" name="Text Placeholder 101">
            <a:extLst>
              <a:ext uri="{FF2B5EF4-FFF2-40B4-BE49-F238E27FC236}">
                <a16:creationId xmlns:a16="http://schemas.microsoft.com/office/drawing/2014/main" id="{99D966CC-0D61-CA9D-39CA-4588A4A2A0DB}"/>
              </a:ext>
            </a:extLst>
          </p:cNvPr>
          <p:cNvSpPr>
            <a:spLocks noGrp="1"/>
          </p:cNvSpPr>
          <p:nvPr userDrawn="1">
            <p:ph type="body" sz="quarter" idx="39"/>
          </p:nvPr>
        </p:nvSpPr>
        <p:spPr>
          <a:xfrm>
            <a:off x="5540721" y="1861664"/>
            <a:ext cx="319362" cy="319361"/>
          </a:xfrm>
          <a:custGeom>
            <a:avLst/>
            <a:gdLst>
              <a:gd name="connsiteX0" fmla="*/ 54007 w 319362"/>
              <a:gd name="connsiteY0" fmla="*/ 0 h 319361"/>
              <a:gd name="connsiteX1" fmla="*/ 265355 w 319362"/>
              <a:gd name="connsiteY1" fmla="*/ 0 h 319361"/>
              <a:gd name="connsiteX2" fmla="*/ 319362 w 319362"/>
              <a:gd name="connsiteY2" fmla="*/ 54007 h 319361"/>
              <a:gd name="connsiteX3" fmla="*/ 319362 w 319362"/>
              <a:gd name="connsiteY3" fmla="*/ 265354 h 319361"/>
              <a:gd name="connsiteX4" fmla="*/ 265355 w 319362"/>
              <a:gd name="connsiteY4" fmla="*/ 319361 h 319361"/>
              <a:gd name="connsiteX5" fmla="*/ 54007 w 319362"/>
              <a:gd name="connsiteY5" fmla="*/ 319361 h 319361"/>
              <a:gd name="connsiteX6" fmla="*/ 0 w 319362"/>
              <a:gd name="connsiteY6" fmla="*/ 265354 h 319361"/>
              <a:gd name="connsiteX7" fmla="*/ 0 w 319362"/>
              <a:gd name="connsiteY7" fmla="*/ 54007 h 319361"/>
              <a:gd name="connsiteX8" fmla="*/ 54007 w 319362"/>
              <a:gd name="connsiteY8" fmla="*/ 0 h 3193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19362" h="319361">
                <a:moveTo>
                  <a:pt x="54007" y="0"/>
                </a:moveTo>
                <a:lnTo>
                  <a:pt x="265355" y="0"/>
                </a:lnTo>
                <a:cubicBezTo>
                  <a:pt x="295182" y="0"/>
                  <a:pt x="319362" y="24180"/>
                  <a:pt x="319362" y="54007"/>
                </a:cubicBezTo>
                <a:lnTo>
                  <a:pt x="319362" y="265354"/>
                </a:lnTo>
                <a:cubicBezTo>
                  <a:pt x="319362" y="295181"/>
                  <a:pt x="295182" y="319361"/>
                  <a:pt x="265355" y="319361"/>
                </a:cubicBezTo>
                <a:lnTo>
                  <a:pt x="54007" y="319361"/>
                </a:lnTo>
                <a:cubicBezTo>
                  <a:pt x="24180" y="319361"/>
                  <a:pt x="0" y="295181"/>
                  <a:pt x="0" y="265354"/>
                </a:cubicBezTo>
                <a:lnTo>
                  <a:pt x="0" y="54007"/>
                </a:lnTo>
                <a:cubicBezTo>
                  <a:pt x="0" y="24180"/>
                  <a:pt x="24180" y="0"/>
                  <a:pt x="54007" y="0"/>
                </a:cubicBezTo>
                <a:close/>
              </a:path>
            </a:pathLst>
          </a:custGeom>
          <a:solidFill>
            <a:schemeClr val="accent5"/>
          </a:solidFill>
        </p:spPr>
        <p:txBody>
          <a:bodyPr wrap="square">
            <a:no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1pPr>
            <a:lvl2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2pPr>
            <a:lvl3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3pPr>
            <a:lvl4pPr marL="0" indent="0">
              <a:lnSpc>
                <a:spcPct val="100000"/>
              </a:lnSpc>
              <a:spcAft>
                <a:spcPts val="0"/>
              </a:spcAft>
              <a:buNone/>
              <a:defRPr sz="100" b="0" i="0" cap="none" baseline="0">
                <a:noFill/>
                <a:latin typeface="+mj-lt"/>
              </a:defRPr>
            </a:lvl4pPr>
            <a:lvl5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5pPr>
            <a:lvl6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6pPr>
            <a:lvl7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7pPr>
            <a:lvl8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8pPr>
            <a:lvl9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85" name="Picture Placeholder 102">
            <a:extLst>
              <a:ext uri="{FF2B5EF4-FFF2-40B4-BE49-F238E27FC236}">
                <a16:creationId xmlns:a16="http://schemas.microsoft.com/office/drawing/2014/main" id="{B351F3E8-1B5C-3553-8409-6469A91B1965}"/>
              </a:ext>
            </a:extLst>
          </p:cNvPr>
          <p:cNvSpPr>
            <a:spLocks noGrp="1"/>
          </p:cNvSpPr>
          <p:nvPr userDrawn="1">
            <p:ph type="pic" sz="quarter" idx="40"/>
          </p:nvPr>
        </p:nvSpPr>
        <p:spPr>
          <a:xfrm>
            <a:off x="5593625" y="1914569"/>
            <a:ext cx="213554" cy="213552"/>
          </a:xfrm>
          <a:custGeom>
            <a:avLst/>
            <a:gdLst>
              <a:gd name="connsiteX0" fmla="*/ 54007 w 319362"/>
              <a:gd name="connsiteY0" fmla="*/ 0 h 319361"/>
              <a:gd name="connsiteX1" fmla="*/ 265355 w 319362"/>
              <a:gd name="connsiteY1" fmla="*/ 0 h 319361"/>
              <a:gd name="connsiteX2" fmla="*/ 319362 w 319362"/>
              <a:gd name="connsiteY2" fmla="*/ 54007 h 319361"/>
              <a:gd name="connsiteX3" fmla="*/ 319362 w 319362"/>
              <a:gd name="connsiteY3" fmla="*/ 265354 h 319361"/>
              <a:gd name="connsiteX4" fmla="*/ 265355 w 319362"/>
              <a:gd name="connsiteY4" fmla="*/ 319361 h 319361"/>
              <a:gd name="connsiteX5" fmla="*/ 54007 w 319362"/>
              <a:gd name="connsiteY5" fmla="*/ 319361 h 319361"/>
              <a:gd name="connsiteX6" fmla="*/ 0 w 319362"/>
              <a:gd name="connsiteY6" fmla="*/ 265354 h 319361"/>
              <a:gd name="connsiteX7" fmla="*/ 0 w 319362"/>
              <a:gd name="connsiteY7" fmla="*/ 54007 h 319361"/>
              <a:gd name="connsiteX8" fmla="*/ 54007 w 319362"/>
              <a:gd name="connsiteY8" fmla="*/ 0 h 3193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19362" h="319361">
                <a:moveTo>
                  <a:pt x="54007" y="0"/>
                </a:moveTo>
                <a:lnTo>
                  <a:pt x="265355" y="0"/>
                </a:lnTo>
                <a:cubicBezTo>
                  <a:pt x="295182" y="0"/>
                  <a:pt x="319362" y="24180"/>
                  <a:pt x="319362" y="54007"/>
                </a:cubicBezTo>
                <a:lnTo>
                  <a:pt x="319362" y="265354"/>
                </a:lnTo>
                <a:cubicBezTo>
                  <a:pt x="319362" y="295181"/>
                  <a:pt x="295182" y="319361"/>
                  <a:pt x="265355" y="319361"/>
                </a:cubicBezTo>
                <a:lnTo>
                  <a:pt x="54007" y="319361"/>
                </a:lnTo>
                <a:cubicBezTo>
                  <a:pt x="24180" y="319361"/>
                  <a:pt x="0" y="295181"/>
                  <a:pt x="0" y="265354"/>
                </a:cubicBezTo>
                <a:lnTo>
                  <a:pt x="0" y="54007"/>
                </a:lnTo>
                <a:cubicBezTo>
                  <a:pt x="0" y="24180"/>
                  <a:pt x="24180" y="0"/>
                  <a:pt x="54007" y="0"/>
                </a:cubicBezTo>
                <a:close/>
              </a:path>
            </a:pathLst>
          </a:custGeom>
          <a:noFill/>
        </p:spPr>
        <p:txBody>
          <a:bodyPr wrap="square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1pPr>
            <a:lvl2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2pPr>
            <a:lvl3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3pPr>
            <a:lvl4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4pPr>
            <a:lvl5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5pPr>
            <a:lvl6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6pPr>
            <a:lvl7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7pPr>
            <a:lvl8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8pPr>
            <a:lvl9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9pPr>
          </a:lstStyle>
          <a:p>
            <a:r>
              <a:rPr lang="fr-FR"/>
              <a:t>Cliquez sur l'icône pour ajouter une image</a:t>
            </a:r>
            <a:endParaRPr lang="pt-PT" dirty="0"/>
          </a:p>
        </p:txBody>
      </p:sp>
      <p:sp>
        <p:nvSpPr>
          <p:cNvPr id="86" name="Text Placeholder 101">
            <a:extLst>
              <a:ext uri="{FF2B5EF4-FFF2-40B4-BE49-F238E27FC236}">
                <a16:creationId xmlns:a16="http://schemas.microsoft.com/office/drawing/2014/main" id="{C4547F8D-69B2-7FFB-12C1-17EF9757E997}"/>
              </a:ext>
            </a:extLst>
          </p:cNvPr>
          <p:cNvSpPr>
            <a:spLocks noGrp="1"/>
          </p:cNvSpPr>
          <p:nvPr userDrawn="1">
            <p:ph type="body" sz="quarter" idx="41"/>
          </p:nvPr>
        </p:nvSpPr>
        <p:spPr>
          <a:xfrm>
            <a:off x="5540721" y="2649169"/>
            <a:ext cx="319362" cy="319361"/>
          </a:xfrm>
          <a:custGeom>
            <a:avLst/>
            <a:gdLst>
              <a:gd name="connsiteX0" fmla="*/ 54007 w 319362"/>
              <a:gd name="connsiteY0" fmla="*/ 0 h 319361"/>
              <a:gd name="connsiteX1" fmla="*/ 265355 w 319362"/>
              <a:gd name="connsiteY1" fmla="*/ 0 h 319361"/>
              <a:gd name="connsiteX2" fmla="*/ 319362 w 319362"/>
              <a:gd name="connsiteY2" fmla="*/ 54007 h 319361"/>
              <a:gd name="connsiteX3" fmla="*/ 319362 w 319362"/>
              <a:gd name="connsiteY3" fmla="*/ 265354 h 319361"/>
              <a:gd name="connsiteX4" fmla="*/ 265355 w 319362"/>
              <a:gd name="connsiteY4" fmla="*/ 319361 h 319361"/>
              <a:gd name="connsiteX5" fmla="*/ 54007 w 319362"/>
              <a:gd name="connsiteY5" fmla="*/ 319361 h 319361"/>
              <a:gd name="connsiteX6" fmla="*/ 0 w 319362"/>
              <a:gd name="connsiteY6" fmla="*/ 265354 h 319361"/>
              <a:gd name="connsiteX7" fmla="*/ 0 w 319362"/>
              <a:gd name="connsiteY7" fmla="*/ 54007 h 319361"/>
              <a:gd name="connsiteX8" fmla="*/ 54007 w 319362"/>
              <a:gd name="connsiteY8" fmla="*/ 0 h 3193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19362" h="319361">
                <a:moveTo>
                  <a:pt x="54007" y="0"/>
                </a:moveTo>
                <a:lnTo>
                  <a:pt x="265355" y="0"/>
                </a:lnTo>
                <a:cubicBezTo>
                  <a:pt x="295182" y="0"/>
                  <a:pt x="319362" y="24180"/>
                  <a:pt x="319362" y="54007"/>
                </a:cubicBezTo>
                <a:lnTo>
                  <a:pt x="319362" y="265354"/>
                </a:lnTo>
                <a:cubicBezTo>
                  <a:pt x="319362" y="295181"/>
                  <a:pt x="295182" y="319361"/>
                  <a:pt x="265355" y="319361"/>
                </a:cubicBezTo>
                <a:lnTo>
                  <a:pt x="54007" y="319361"/>
                </a:lnTo>
                <a:cubicBezTo>
                  <a:pt x="24180" y="319361"/>
                  <a:pt x="0" y="295181"/>
                  <a:pt x="0" y="265354"/>
                </a:cubicBezTo>
                <a:lnTo>
                  <a:pt x="0" y="54007"/>
                </a:lnTo>
                <a:cubicBezTo>
                  <a:pt x="0" y="24180"/>
                  <a:pt x="24180" y="0"/>
                  <a:pt x="54007" y="0"/>
                </a:cubicBezTo>
                <a:close/>
              </a:path>
            </a:pathLst>
          </a:custGeom>
          <a:solidFill>
            <a:schemeClr val="accent5"/>
          </a:solidFill>
        </p:spPr>
        <p:txBody>
          <a:bodyPr wrap="square">
            <a:no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1pPr>
            <a:lvl2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2pPr>
            <a:lvl3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3pPr>
            <a:lvl4pPr marL="0" indent="0">
              <a:lnSpc>
                <a:spcPct val="100000"/>
              </a:lnSpc>
              <a:spcAft>
                <a:spcPts val="0"/>
              </a:spcAft>
              <a:buNone/>
              <a:defRPr sz="100" b="0" i="0" cap="none" baseline="0">
                <a:noFill/>
                <a:latin typeface="+mj-lt"/>
              </a:defRPr>
            </a:lvl4pPr>
            <a:lvl5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5pPr>
            <a:lvl6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6pPr>
            <a:lvl7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7pPr>
            <a:lvl8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8pPr>
            <a:lvl9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87" name="Picture Placeholder 102">
            <a:extLst>
              <a:ext uri="{FF2B5EF4-FFF2-40B4-BE49-F238E27FC236}">
                <a16:creationId xmlns:a16="http://schemas.microsoft.com/office/drawing/2014/main" id="{FBE57295-3266-79EB-0FB0-36D4668CC85B}"/>
              </a:ext>
            </a:extLst>
          </p:cNvPr>
          <p:cNvSpPr>
            <a:spLocks noGrp="1"/>
          </p:cNvSpPr>
          <p:nvPr userDrawn="1">
            <p:ph type="pic" sz="quarter" idx="42"/>
          </p:nvPr>
        </p:nvSpPr>
        <p:spPr>
          <a:xfrm>
            <a:off x="5593625" y="2702074"/>
            <a:ext cx="213554" cy="213552"/>
          </a:xfrm>
          <a:custGeom>
            <a:avLst/>
            <a:gdLst>
              <a:gd name="connsiteX0" fmla="*/ 54007 w 319362"/>
              <a:gd name="connsiteY0" fmla="*/ 0 h 319361"/>
              <a:gd name="connsiteX1" fmla="*/ 265355 w 319362"/>
              <a:gd name="connsiteY1" fmla="*/ 0 h 319361"/>
              <a:gd name="connsiteX2" fmla="*/ 319362 w 319362"/>
              <a:gd name="connsiteY2" fmla="*/ 54007 h 319361"/>
              <a:gd name="connsiteX3" fmla="*/ 319362 w 319362"/>
              <a:gd name="connsiteY3" fmla="*/ 265354 h 319361"/>
              <a:gd name="connsiteX4" fmla="*/ 265355 w 319362"/>
              <a:gd name="connsiteY4" fmla="*/ 319361 h 319361"/>
              <a:gd name="connsiteX5" fmla="*/ 54007 w 319362"/>
              <a:gd name="connsiteY5" fmla="*/ 319361 h 319361"/>
              <a:gd name="connsiteX6" fmla="*/ 0 w 319362"/>
              <a:gd name="connsiteY6" fmla="*/ 265354 h 319361"/>
              <a:gd name="connsiteX7" fmla="*/ 0 w 319362"/>
              <a:gd name="connsiteY7" fmla="*/ 54007 h 319361"/>
              <a:gd name="connsiteX8" fmla="*/ 54007 w 319362"/>
              <a:gd name="connsiteY8" fmla="*/ 0 h 3193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19362" h="319361">
                <a:moveTo>
                  <a:pt x="54007" y="0"/>
                </a:moveTo>
                <a:lnTo>
                  <a:pt x="265355" y="0"/>
                </a:lnTo>
                <a:cubicBezTo>
                  <a:pt x="295182" y="0"/>
                  <a:pt x="319362" y="24180"/>
                  <a:pt x="319362" y="54007"/>
                </a:cubicBezTo>
                <a:lnTo>
                  <a:pt x="319362" y="265354"/>
                </a:lnTo>
                <a:cubicBezTo>
                  <a:pt x="319362" y="295181"/>
                  <a:pt x="295182" y="319361"/>
                  <a:pt x="265355" y="319361"/>
                </a:cubicBezTo>
                <a:lnTo>
                  <a:pt x="54007" y="319361"/>
                </a:lnTo>
                <a:cubicBezTo>
                  <a:pt x="24180" y="319361"/>
                  <a:pt x="0" y="295181"/>
                  <a:pt x="0" y="265354"/>
                </a:cubicBezTo>
                <a:lnTo>
                  <a:pt x="0" y="54007"/>
                </a:lnTo>
                <a:cubicBezTo>
                  <a:pt x="0" y="24180"/>
                  <a:pt x="24180" y="0"/>
                  <a:pt x="54007" y="0"/>
                </a:cubicBezTo>
                <a:close/>
              </a:path>
            </a:pathLst>
          </a:custGeom>
          <a:noFill/>
        </p:spPr>
        <p:txBody>
          <a:bodyPr wrap="square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1pPr>
            <a:lvl2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2pPr>
            <a:lvl3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3pPr>
            <a:lvl4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4pPr>
            <a:lvl5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5pPr>
            <a:lvl6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6pPr>
            <a:lvl7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7pPr>
            <a:lvl8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8pPr>
            <a:lvl9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9pPr>
          </a:lstStyle>
          <a:p>
            <a:r>
              <a:rPr lang="fr-FR"/>
              <a:t>Cliquez sur l'icône pour ajouter une image</a:t>
            </a:r>
            <a:endParaRPr lang="pt-PT" dirty="0"/>
          </a:p>
        </p:txBody>
      </p:sp>
      <p:sp>
        <p:nvSpPr>
          <p:cNvPr id="88" name="Text Placeholder 101">
            <a:extLst>
              <a:ext uri="{FF2B5EF4-FFF2-40B4-BE49-F238E27FC236}">
                <a16:creationId xmlns:a16="http://schemas.microsoft.com/office/drawing/2014/main" id="{E3B3A51C-5DF6-4BF2-86FA-48EDDB1EB4E2}"/>
              </a:ext>
            </a:extLst>
          </p:cNvPr>
          <p:cNvSpPr>
            <a:spLocks noGrp="1"/>
          </p:cNvSpPr>
          <p:nvPr userDrawn="1">
            <p:ph type="body" sz="quarter" idx="43"/>
          </p:nvPr>
        </p:nvSpPr>
        <p:spPr>
          <a:xfrm>
            <a:off x="5540721" y="3436675"/>
            <a:ext cx="319362" cy="319361"/>
          </a:xfrm>
          <a:custGeom>
            <a:avLst/>
            <a:gdLst>
              <a:gd name="connsiteX0" fmla="*/ 54007 w 319362"/>
              <a:gd name="connsiteY0" fmla="*/ 0 h 319361"/>
              <a:gd name="connsiteX1" fmla="*/ 265355 w 319362"/>
              <a:gd name="connsiteY1" fmla="*/ 0 h 319361"/>
              <a:gd name="connsiteX2" fmla="*/ 319362 w 319362"/>
              <a:gd name="connsiteY2" fmla="*/ 54007 h 319361"/>
              <a:gd name="connsiteX3" fmla="*/ 319362 w 319362"/>
              <a:gd name="connsiteY3" fmla="*/ 265354 h 319361"/>
              <a:gd name="connsiteX4" fmla="*/ 265355 w 319362"/>
              <a:gd name="connsiteY4" fmla="*/ 319361 h 319361"/>
              <a:gd name="connsiteX5" fmla="*/ 54007 w 319362"/>
              <a:gd name="connsiteY5" fmla="*/ 319361 h 319361"/>
              <a:gd name="connsiteX6" fmla="*/ 0 w 319362"/>
              <a:gd name="connsiteY6" fmla="*/ 265354 h 319361"/>
              <a:gd name="connsiteX7" fmla="*/ 0 w 319362"/>
              <a:gd name="connsiteY7" fmla="*/ 54007 h 319361"/>
              <a:gd name="connsiteX8" fmla="*/ 54007 w 319362"/>
              <a:gd name="connsiteY8" fmla="*/ 0 h 3193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19362" h="319361">
                <a:moveTo>
                  <a:pt x="54007" y="0"/>
                </a:moveTo>
                <a:lnTo>
                  <a:pt x="265355" y="0"/>
                </a:lnTo>
                <a:cubicBezTo>
                  <a:pt x="295182" y="0"/>
                  <a:pt x="319362" y="24180"/>
                  <a:pt x="319362" y="54007"/>
                </a:cubicBezTo>
                <a:lnTo>
                  <a:pt x="319362" y="265354"/>
                </a:lnTo>
                <a:cubicBezTo>
                  <a:pt x="319362" y="295181"/>
                  <a:pt x="295182" y="319361"/>
                  <a:pt x="265355" y="319361"/>
                </a:cubicBezTo>
                <a:lnTo>
                  <a:pt x="54007" y="319361"/>
                </a:lnTo>
                <a:cubicBezTo>
                  <a:pt x="24180" y="319361"/>
                  <a:pt x="0" y="295181"/>
                  <a:pt x="0" y="265354"/>
                </a:cubicBezTo>
                <a:lnTo>
                  <a:pt x="0" y="54007"/>
                </a:lnTo>
                <a:cubicBezTo>
                  <a:pt x="0" y="24180"/>
                  <a:pt x="24180" y="0"/>
                  <a:pt x="54007" y="0"/>
                </a:cubicBezTo>
                <a:close/>
              </a:path>
            </a:pathLst>
          </a:custGeom>
          <a:solidFill>
            <a:schemeClr val="accent5"/>
          </a:solidFill>
        </p:spPr>
        <p:txBody>
          <a:bodyPr wrap="square">
            <a:no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1pPr>
            <a:lvl2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2pPr>
            <a:lvl3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3pPr>
            <a:lvl4pPr marL="0" indent="0">
              <a:lnSpc>
                <a:spcPct val="100000"/>
              </a:lnSpc>
              <a:spcAft>
                <a:spcPts val="0"/>
              </a:spcAft>
              <a:buNone/>
              <a:defRPr sz="100" b="0" i="0" cap="none" baseline="0">
                <a:noFill/>
                <a:latin typeface="+mj-lt"/>
              </a:defRPr>
            </a:lvl4pPr>
            <a:lvl5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5pPr>
            <a:lvl6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6pPr>
            <a:lvl7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7pPr>
            <a:lvl8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8pPr>
            <a:lvl9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89" name="Picture Placeholder 102">
            <a:extLst>
              <a:ext uri="{FF2B5EF4-FFF2-40B4-BE49-F238E27FC236}">
                <a16:creationId xmlns:a16="http://schemas.microsoft.com/office/drawing/2014/main" id="{4E1DE754-C6C0-94B1-AF98-5F5A5201F0C0}"/>
              </a:ext>
            </a:extLst>
          </p:cNvPr>
          <p:cNvSpPr>
            <a:spLocks noGrp="1"/>
          </p:cNvSpPr>
          <p:nvPr userDrawn="1">
            <p:ph type="pic" sz="quarter" idx="44"/>
          </p:nvPr>
        </p:nvSpPr>
        <p:spPr>
          <a:xfrm>
            <a:off x="5593625" y="3489580"/>
            <a:ext cx="213554" cy="213552"/>
          </a:xfrm>
          <a:custGeom>
            <a:avLst/>
            <a:gdLst>
              <a:gd name="connsiteX0" fmla="*/ 54007 w 319362"/>
              <a:gd name="connsiteY0" fmla="*/ 0 h 319361"/>
              <a:gd name="connsiteX1" fmla="*/ 265355 w 319362"/>
              <a:gd name="connsiteY1" fmla="*/ 0 h 319361"/>
              <a:gd name="connsiteX2" fmla="*/ 319362 w 319362"/>
              <a:gd name="connsiteY2" fmla="*/ 54007 h 319361"/>
              <a:gd name="connsiteX3" fmla="*/ 319362 w 319362"/>
              <a:gd name="connsiteY3" fmla="*/ 265354 h 319361"/>
              <a:gd name="connsiteX4" fmla="*/ 265355 w 319362"/>
              <a:gd name="connsiteY4" fmla="*/ 319361 h 319361"/>
              <a:gd name="connsiteX5" fmla="*/ 54007 w 319362"/>
              <a:gd name="connsiteY5" fmla="*/ 319361 h 319361"/>
              <a:gd name="connsiteX6" fmla="*/ 0 w 319362"/>
              <a:gd name="connsiteY6" fmla="*/ 265354 h 319361"/>
              <a:gd name="connsiteX7" fmla="*/ 0 w 319362"/>
              <a:gd name="connsiteY7" fmla="*/ 54007 h 319361"/>
              <a:gd name="connsiteX8" fmla="*/ 54007 w 319362"/>
              <a:gd name="connsiteY8" fmla="*/ 0 h 3193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19362" h="319361">
                <a:moveTo>
                  <a:pt x="54007" y="0"/>
                </a:moveTo>
                <a:lnTo>
                  <a:pt x="265355" y="0"/>
                </a:lnTo>
                <a:cubicBezTo>
                  <a:pt x="295182" y="0"/>
                  <a:pt x="319362" y="24180"/>
                  <a:pt x="319362" y="54007"/>
                </a:cubicBezTo>
                <a:lnTo>
                  <a:pt x="319362" y="265354"/>
                </a:lnTo>
                <a:cubicBezTo>
                  <a:pt x="319362" y="295181"/>
                  <a:pt x="295182" y="319361"/>
                  <a:pt x="265355" y="319361"/>
                </a:cubicBezTo>
                <a:lnTo>
                  <a:pt x="54007" y="319361"/>
                </a:lnTo>
                <a:cubicBezTo>
                  <a:pt x="24180" y="319361"/>
                  <a:pt x="0" y="295181"/>
                  <a:pt x="0" y="265354"/>
                </a:cubicBezTo>
                <a:lnTo>
                  <a:pt x="0" y="54007"/>
                </a:lnTo>
                <a:cubicBezTo>
                  <a:pt x="0" y="24180"/>
                  <a:pt x="24180" y="0"/>
                  <a:pt x="54007" y="0"/>
                </a:cubicBezTo>
                <a:close/>
              </a:path>
            </a:pathLst>
          </a:custGeom>
          <a:noFill/>
        </p:spPr>
        <p:txBody>
          <a:bodyPr wrap="square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1pPr>
            <a:lvl2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2pPr>
            <a:lvl3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3pPr>
            <a:lvl4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4pPr>
            <a:lvl5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5pPr>
            <a:lvl6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6pPr>
            <a:lvl7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7pPr>
            <a:lvl8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8pPr>
            <a:lvl9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9pPr>
          </a:lstStyle>
          <a:p>
            <a:r>
              <a:rPr lang="fr-FR"/>
              <a:t>Cliquez sur l'icône pour ajouter une image</a:t>
            </a:r>
            <a:endParaRPr lang="pt-PT" dirty="0"/>
          </a:p>
        </p:txBody>
      </p:sp>
      <p:sp>
        <p:nvSpPr>
          <p:cNvPr id="94" name="Text Placeholder 93">
            <a:extLst>
              <a:ext uri="{FF2B5EF4-FFF2-40B4-BE49-F238E27FC236}">
                <a16:creationId xmlns:a16="http://schemas.microsoft.com/office/drawing/2014/main" id="{F18D27F5-1C45-D380-A692-A6E5CDAEC48F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5540721" y="4685287"/>
            <a:ext cx="1956807" cy="485145"/>
          </a:xfrm>
          <a:custGeom>
            <a:avLst/>
            <a:gdLst>
              <a:gd name="connsiteX0" fmla="*/ 40485 w 1956807"/>
              <a:gd name="connsiteY0" fmla="*/ 0 h 485145"/>
              <a:gd name="connsiteX1" fmla="*/ 1916322 w 1956807"/>
              <a:gd name="connsiteY1" fmla="*/ 0 h 485145"/>
              <a:gd name="connsiteX2" fmla="*/ 1956807 w 1956807"/>
              <a:gd name="connsiteY2" fmla="*/ 40485 h 485145"/>
              <a:gd name="connsiteX3" fmla="*/ 1956807 w 1956807"/>
              <a:gd name="connsiteY3" fmla="*/ 444660 h 485145"/>
              <a:gd name="connsiteX4" fmla="*/ 1916322 w 1956807"/>
              <a:gd name="connsiteY4" fmla="*/ 485145 h 485145"/>
              <a:gd name="connsiteX5" fmla="*/ 40485 w 1956807"/>
              <a:gd name="connsiteY5" fmla="*/ 485145 h 485145"/>
              <a:gd name="connsiteX6" fmla="*/ 0 w 1956807"/>
              <a:gd name="connsiteY6" fmla="*/ 444660 h 485145"/>
              <a:gd name="connsiteX7" fmla="*/ 0 w 1956807"/>
              <a:gd name="connsiteY7" fmla="*/ 40485 h 485145"/>
              <a:gd name="connsiteX8" fmla="*/ 40485 w 1956807"/>
              <a:gd name="connsiteY8" fmla="*/ 0 h 4851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956807" h="485145">
                <a:moveTo>
                  <a:pt x="40485" y="0"/>
                </a:moveTo>
                <a:lnTo>
                  <a:pt x="1916322" y="0"/>
                </a:lnTo>
                <a:cubicBezTo>
                  <a:pt x="1938681" y="0"/>
                  <a:pt x="1956807" y="18126"/>
                  <a:pt x="1956807" y="40485"/>
                </a:cubicBezTo>
                <a:lnTo>
                  <a:pt x="1956807" y="444660"/>
                </a:lnTo>
                <a:cubicBezTo>
                  <a:pt x="1956807" y="467019"/>
                  <a:pt x="1938681" y="485145"/>
                  <a:pt x="1916322" y="485145"/>
                </a:cubicBezTo>
                <a:lnTo>
                  <a:pt x="40485" y="485145"/>
                </a:lnTo>
                <a:cubicBezTo>
                  <a:pt x="18126" y="485145"/>
                  <a:pt x="0" y="467019"/>
                  <a:pt x="0" y="444660"/>
                </a:cubicBezTo>
                <a:lnTo>
                  <a:pt x="0" y="40485"/>
                </a:lnTo>
                <a:cubicBezTo>
                  <a:pt x="0" y="18126"/>
                  <a:pt x="18126" y="0"/>
                  <a:pt x="40485" y="0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wrap="square" lIns="90000" rIns="90000" anchor="ctr">
            <a:no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900" kern="1200" cap="all" dirty="0">
                <a:solidFill>
                  <a:schemeClr val="tx1"/>
                </a:solidFill>
                <a:latin typeface="+mj-lt"/>
                <a:ea typeface="+mn-ea"/>
                <a:cs typeface="Rubik Medium" pitchFamily="2" charset="-79"/>
              </a:defRPr>
            </a:lvl1pPr>
            <a:lvl2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900" kern="1200" cap="all" dirty="0">
                <a:solidFill>
                  <a:schemeClr val="tx1"/>
                </a:solidFill>
                <a:latin typeface="+mj-lt"/>
                <a:ea typeface="+mn-ea"/>
                <a:cs typeface="Rubik Medium" pitchFamily="2" charset="-79"/>
              </a:defRPr>
            </a:lvl2pPr>
            <a:lvl3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900" kern="1200" cap="all" dirty="0">
                <a:solidFill>
                  <a:schemeClr val="tx1"/>
                </a:solidFill>
                <a:latin typeface="+mj-lt"/>
                <a:ea typeface="+mn-ea"/>
                <a:cs typeface="Rubik Medium" pitchFamily="2" charset="-79"/>
              </a:defRPr>
            </a:lvl3pPr>
            <a:lvl4pPr marL="0" indent="0">
              <a:lnSpc>
                <a:spcPct val="100000"/>
              </a:lnSpc>
              <a:spcAft>
                <a:spcPts val="0"/>
              </a:spcAft>
              <a:buNone/>
              <a:defRPr lang="en-US" sz="900" kern="1200" cap="all" dirty="0">
                <a:solidFill>
                  <a:schemeClr val="tx1"/>
                </a:solidFill>
                <a:latin typeface="+mj-lt"/>
                <a:ea typeface="+mn-ea"/>
                <a:cs typeface="Rubik Medium" pitchFamily="2" charset="-79"/>
              </a:defRPr>
            </a:lvl4pPr>
            <a:lvl5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900" kern="1200" cap="all" dirty="0">
                <a:solidFill>
                  <a:schemeClr val="tx1"/>
                </a:solidFill>
                <a:latin typeface="+mj-lt"/>
                <a:ea typeface="+mn-ea"/>
                <a:cs typeface="Rubik Medium" pitchFamily="2" charset="-79"/>
              </a:defRPr>
            </a:lvl5pPr>
            <a:lvl6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900" kern="1200" cap="all" dirty="0">
                <a:solidFill>
                  <a:schemeClr val="tx1"/>
                </a:solidFill>
                <a:latin typeface="+mj-lt"/>
                <a:ea typeface="+mn-ea"/>
                <a:cs typeface="Rubik Medium" pitchFamily="2" charset="-79"/>
              </a:defRPr>
            </a:lvl6pPr>
            <a:lvl7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900" kern="1200" cap="all" dirty="0">
                <a:solidFill>
                  <a:schemeClr val="tx1"/>
                </a:solidFill>
                <a:latin typeface="+mj-lt"/>
                <a:ea typeface="+mn-ea"/>
                <a:cs typeface="Rubik Medium" pitchFamily="2" charset="-79"/>
              </a:defRPr>
            </a:lvl7pPr>
            <a:lvl8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900" kern="1200" cap="all" dirty="0">
                <a:solidFill>
                  <a:schemeClr val="tx1"/>
                </a:solidFill>
                <a:latin typeface="+mj-lt"/>
                <a:ea typeface="+mn-ea"/>
                <a:cs typeface="Rubik Medium" pitchFamily="2" charset="-79"/>
              </a:defRPr>
            </a:lvl8pPr>
            <a:lvl9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pt-PT" sz="900" kern="1200" cap="all" dirty="0">
                <a:solidFill>
                  <a:schemeClr val="tx1"/>
                </a:solidFill>
                <a:latin typeface="+mj-lt"/>
                <a:ea typeface="+mn-ea"/>
                <a:cs typeface="Rubik Medium" pitchFamily="2" charset="-79"/>
              </a:defRPr>
            </a:lvl9pPr>
          </a:lstStyle>
          <a:p>
            <a:pPr lvl="0"/>
            <a:r>
              <a:rPr lang="en-US" dirty="0"/>
              <a:t>Lorem ipsum</a:t>
            </a:r>
            <a:br>
              <a:rPr lang="en-US" dirty="0"/>
            </a:br>
            <a:r>
              <a:rPr lang="en-US" dirty="0"/>
              <a:t>dolor sit </a:t>
            </a:r>
            <a:r>
              <a:rPr lang="en-US" dirty="0" err="1"/>
              <a:t>amet</a:t>
            </a:r>
            <a:endParaRPr lang="en-US" dirty="0"/>
          </a:p>
        </p:txBody>
      </p:sp>
      <p:sp>
        <p:nvSpPr>
          <p:cNvPr id="98" name="Text Placeholder 97">
            <a:extLst>
              <a:ext uri="{FF2B5EF4-FFF2-40B4-BE49-F238E27FC236}">
                <a16:creationId xmlns:a16="http://schemas.microsoft.com/office/drawing/2014/main" id="{C3BB9793-4EC0-80F5-5662-67B3523C597A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7587775" y="5254463"/>
            <a:ext cx="1956807" cy="485145"/>
          </a:xfrm>
          <a:custGeom>
            <a:avLst/>
            <a:gdLst>
              <a:gd name="connsiteX0" fmla="*/ 40485 w 1956807"/>
              <a:gd name="connsiteY0" fmla="*/ 0 h 485145"/>
              <a:gd name="connsiteX1" fmla="*/ 1916322 w 1956807"/>
              <a:gd name="connsiteY1" fmla="*/ 0 h 485145"/>
              <a:gd name="connsiteX2" fmla="*/ 1956807 w 1956807"/>
              <a:gd name="connsiteY2" fmla="*/ 40485 h 485145"/>
              <a:gd name="connsiteX3" fmla="*/ 1956807 w 1956807"/>
              <a:gd name="connsiteY3" fmla="*/ 444660 h 485145"/>
              <a:gd name="connsiteX4" fmla="*/ 1916322 w 1956807"/>
              <a:gd name="connsiteY4" fmla="*/ 485145 h 485145"/>
              <a:gd name="connsiteX5" fmla="*/ 40485 w 1956807"/>
              <a:gd name="connsiteY5" fmla="*/ 485145 h 485145"/>
              <a:gd name="connsiteX6" fmla="*/ 0 w 1956807"/>
              <a:gd name="connsiteY6" fmla="*/ 444660 h 485145"/>
              <a:gd name="connsiteX7" fmla="*/ 0 w 1956807"/>
              <a:gd name="connsiteY7" fmla="*/ 40485 h 485145"/>
              <a:gd name="connsiteX8" fmla="*/ 40485 w 1956807"/>
              <a:gd name="connsiteY8" fmla="*/ 0 h 4851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956807" h="485145">
                <a:moveTo>
                  <a:pt x="40485" y="0"/>
                </a:moveTo>
                <a:lnTo>
                  <a:pt x="1916322" y="0"/>
                </a:lnTo>
                <a:cubicBezTo>
                  <a:pt x="1938681" y="0"/>
                  <a:pt x="1956807" y="18126"/>
                  <a:pt x="1956807" y="40485"/>
                </a:cubicBezTo>
                <a:lnTo>
                  <a:pt x="1956807" y="444660"/>
                </a:lnTo>
                <a:cubicBezTo>
                  <a:pt x="1956807" y="467019"/>
                  <a:pt x="1938681" y="485145"/>
                  <a:pt x="1916322" y="485145"/>
                </a:cubicBezTo>
                <a:lnTo>
                  <a:pt x="40485" y="485145"/>
                </a:lnTo>
                <a:cubicBezTo>
                  <a:pt x="18126" y="485145"/>
                  <a:pt x="0" y="467019"/>
                  <a:pt x="0" y="444660"/>
                </a:cubicBezTo>
                <a:lnTo>
                  <a:pt x="0" y="40485"/>
                </a:lnTo>
                <a:cubicBezTo>
                  <a:pt x="0" y="18126"/>
                  <a:pt x="18126" y="0"/>
                  <a:pt x="40485" y="0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wrap="square" lIns="90000" rIns="90000" anchor="ctr">
            <a:no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900" kern="1200" cap="all" dirty="0">
                <a:solidFill>
                  <a:schemeClr val="tx1"/>
                </a:solidFill>
                <a:latin typeface="+mj-lt"/>
                <a:ea typeface="+mn-ea"/>
                <a:cs typeface="Rubik Medium" pitchFamily="2" charset="-79"/>
              </a:defRPr>
            </a:lvl1pPr>
            <a:lvl2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900" kern="1200" cap="all" dirty="0">
                <a:solidFill>
                  <a:schemeClr val="tx1"/>
                </a:solidFill>
                <a:latin typeface="+mj-lt"/>
                <a:ea typeface="+mn-ea"/>
                <a:cs typeface="Rubik Medium" pitchFamily="2" charset="-79"/>
              </a:defRPr>
            </a:lvl2pPr>
            <a:lvl3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900" kern="1200" cap="all" dirty="0">
                <a:solidFill>
                  <a:schemeClr val="tx1"/>
                </a:solidFill>
                <a:latin typeface="+mj-lt"/>
                <a:ea typeface="+mn-ea"/>
                <a:cs typeface="Rubik Medium" pitchFamily="2" charset="-79"/>
              </a:defRPr>
            </a:lvl3pPr>
            <a:lvl4pPr marL="0" indent="0">
              <a:lnSpc>
                <a:spcPct val="100000"/>
              </a:lnSpc>
              <a:spcAft>
                <a:spcPts val="0"/>
              </a:spcAft>
              <a:buNone/>
              <a:defRPr lang="en-US" sz="900" kern="1200" cap="all" dirty="0">
                <a:solidFill>
                  <a:schemeClr val="tx1"/>
                </a:solidFill>
                <a:latin typeface="+mj-lt"/>
                <a:ea typeface="+mn-ea"/>
                <a:cs typeface="Rubik Medium" pitchFamily="2" charset="-79"/>
              </a:defRPr>
            </a:lvl4pPr>
            <a:lvl5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900" kern="1200" cap="all" dirty="0">
                <a:solidFill>
                  <a:schemeClr val="tx1"/>
                </a:solidFill>
                <a:latin typeface="+mj-lt"/>
                <a:ea typeface="+mn-ea"/>
                <a:cs typeface="Rubik Medium" pitchFamily="2" charset="-79"/>
              </a:defRPr>
            </a:lvl5pPr>
            <a:lvl6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900" kern="1200" cap="all" dirty="0">
                <a:solidFill>
                  <a:schemeClr val="tx1"/>
                </a:solidFill>
                <a:latin typeface="+mj-lt"/>
                <a:ea typeface="+mn-ea"/>
                <a:cs typeface="Rubik Medium" pitchFamily="2" charset="-79"/>
              </a:defRPr>
            </a:lvl6pPr>
            <a:lvl7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900" kern="1200" cap="all" dirty="0">
                <a:solidFill>
                  <a:schemeClr val="tx1"/>
                </a:solidFill>
                <a:latin typeface="+mj-lt"/>
                <a:ea typeface="+mn-ea"/>
                <a:cs typeface="Rubik Medium" pitchFamily="2" charset="-79"/>
              </a:defRPr>
            </a:lvl7pPr>
            <a:lvl8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900" kern="1200" cap="all" dirty="0">
                <a:solidFill>
                  <a:schemeClr val="tx1"/>
                </a:solidFill>
                <a:latin typeface="+mj-lt"/>
                <a:ea typeface="+mn-ea"/>
                <a:cs typeface="Rubik Medium" pitchFamily="2" charset="-79"/>
              </a:defRPr>
            </a:lvl8pPr>
            <a:lvl9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pt-PT" sz="900" kern="1200" cap="all" dirty="0">
                <a:solidFill>
                  <a:schemeClr val="tx1"/>
                </a:solidFill>
                <a:latin typeface="+mj-lt"/>
                <a:ea typeface="+mn-ea"/>
                <a:cs typeface="Rubik Medium" pitchFamily="2" charset="-79"/>
              </a:defRPr>
            </a:lvl9pPr>
          </a:lstStyle>
          <a:p>
            <a:pPr lvl="0"/>
            <a:r>
              <a:rPr lang="en-US" dirty="0"/>
              <a:t>Lorem ipsum</a:t>
            </a:r>
            <a:br>
              <a:rPr lang="en-US" dirty="0"/>
            </a:br>
            <a:r>
              <a:rPr lang="en-US" dirty="0"/>
              <a:t>dolor sit </a:t>
            </a:r>
            <a:r>
              <a:rPr lang="en-US" dirty="0" err="1"/>
              <a:t>amet</a:t>
            </a:r>
            <a:endParaRPr lang="en-US" dirty="0"/>
          </a:p>
        </p:txBody>
      </p:sp>
      <p:sp>
        <p:nvSpPr>
          <p:cNvPr id="99" name="Text Placeholder 98">
            <a:extLst>
              <a:ext uri="{FF2B5EF4-FFF2-40B4-BE49-F238E27FC236}">
                <a16:creationId xmlns:a16="http://schemas.microsoft.com/office/drawing/2014/main" id="{B2451601-6B4E-AE51-BE9B-4292974F5E64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7587775" y="4685287"/>
            <a:ext cx="1956807" cy="485145"/>
          </a:xfrm>
          <a:custGeom>
            <a:avLst/>
            <a:gdLst>
              <a:gd name="connsiteX0" fmla="*/ 40485 w 1956807"/>
              <a:gd name="connsiteY0" fmla="*/ 0 h 485145"/>
              <a:gd name="connsiteX1" fmla="*/ 1916322 w 1956807"/>
              <a:gd name="connsiteY1" fmla="*/ 0 h 485145"/>
              <a:gd name="connsiteX2" fmla="*/ 1956807 w 1956807"/>
              <a:gd name="connsiteY2" fmla="*/ 40485 h 485145"/>
              <a:gd name="connsiteX3" fmla="*/ 1956807 w 1956807"/>
              <a:gd name="connsiteY3" fmla="*/ 444660 h 485145"/>
              <a:gd name="connsiteX4" fmla="*/ 1916322 w 1956807"/>
              <a:gd name="connsiteY4" fmla="*/ 485145 h 485145"/>
              <a:gd name="connsiteX5" fmla="*/ 40485 w 1956807"/>
              <a:gd name="connsiteY5" fmla="*/ 485145 h 485145"/>
              <a:gd name="connsiteX6" fmla="*/ 0 w 1956807"/>
              <a:gd name="connsiteY6" fmla="*/ 444660 h 485145"/>
              <a:gd name="connsiteX7" fmla="*/ 0 w 1956807"/>
              <a:gd name="connsiteY7" fmla="*/ 40485 h 485145"/>
              <a:gd name="connsiteX8" fmla="*/ 40485 w 1956807"/>
              <a:gd name="connsiteY8" fmla="*/ 0 h 4851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956807" h="485145">
                <a:moveTo>
                  <a:pt x="40485" y="0"/>
                </a:moveTo>
                <a:lnTo>
                  <a:pt x="1916322" y="0"/>
                </a:lnTo>
                <a:cubicBezTo>
                  <a:pt x="1938681" y="0"/>
                  <a:pt x="1956807" y="18126"/>
                  <a:pt x="1956807" y="40485"/>
                </a:cubicBezTo>
                <a:lnTo>
                  <a:pt x="1956807" y="444660"/>
                </a:lnTo>
                <a:cubicBezTo>
                  <a:pt x="1956807" y="467019"/>
                  <a:pt x="1938681" y="485145"/>
                  <a:pt x="1916322" y="485145"/>
                </a:cubicBezTo>
                <a:lnTo>
                  <a:pt x="40485" y="485145"/>
                </a:lnTo>
                <a:cubicBezTo>
                  <a:pt x="18126" y="485145"/>
                  <a:pt x="0" y="467019"/>
                  <a:pt x="0" y="444660"/>
                </a:cubicBezTo>
                <a:lnTo>
                  <a:pt x="0" y="40485"/>
                </a:lnTo>
                <a:cubicBezTo>
                  <a:pt x="0" y="18126"/>
                  <a:pt x="18126" y="0"/>
                  <a:pt x="40485" y="0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wrap="square" lIns="90000" rIns="90000" anchor="ctr">
            <a:no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900" kern="1200" cap="all" dirty="0">
                <a:solidFill>
                  <a:schemeClr val="tx1"/>
                </a:solidFill>
                <a:latin typeface="+mj-lt"/>
                <a:ea typeface="+mn-ea"/>
                <a:cs typeface="Rubik Medium" pitchFamily="2" charset="-79"/>
              </a:defRPr>
            </a:lvl1pPr>
            <a:lvl2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900" kern="1200" cap="all" dirty="0">
                <a:solidFill>
                  <a:schemeClr val="tx1"/>
                </a:solidFill>
                <a:latin typeface="+mj-lt"/>
                <a:ea typeface="+mn-ea"/>
                <a:cs typeface="Rubik Medium" pitchFamily="2" charset="-79"/>
              </a:defRPr>
            </a:lvl2pPr>
            <a:lvl3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900" kern="1200" cap="all" dirty="0">
                <a:solidFill>
                  <a:schemeClr val="tx1"/>
                </a:solidFill>
                <a:latin typeface="+mj-lt"/>
                <a:ea typeface="+mn-ea"/>
                <a:cs typeface="Rubik Medium" pitchFamily="2" charset="-79"/>
              </a:defRPr>
            </a:lvl3pPr>
            <a:lvl4pPr marL="0" indent="0">
              <a:lnSpc>
                <a:spcPct val="100000"/>
              </a:lnSpc>
              <a:spcAft>
                <a:spcPts val="0"/>
              </a:spcAft>
              <a:buNone/>
              <a:defRPr lang="en-US" sz="900" kern="1200" cap="all" dirty="0">
                <a:solidFill>
                  <a:schemeClr val="tx1"/>
                </a:solidFill>
                <a:latin typeface="+mj-lt"/>
                <a:ea typeface="+mn-ea"/>
                <a:cs typeface="Rubik Medium" pitchFamily="2" charset="-79"/>
              </a:defRPr>
            </a:lvl4pPr>
            <a:lvl5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900" kern="1200" cap="all" dirty="0">
                <a:solidFill>
                  <a:schemeClr val="tx1"/>
                </a:solidFill>
                <a:latin typeface="+mj-lt"/>
                <a:ea typeface="+mn-ea"/>
                <a:cs typeface="Rubik Medium" pitchFamily="2" charset="-79"/>
              </a:defRPr>
            </a:lvl5pPr>
            <a:lvl6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900" kern="1200" cap="all" dirty="0">
                <a:solidFill>
                  <a:schemeClr val="tx1"/>
                </a:solidFill>
                <a:latin typeface="+mj-lt"/>
                <a:ea typeface="+mn-ea"/>
                <a:cs typeface="Rubik Medium" pitchFamily="2" charset="-79"/>
              </a:defRPr>
            </a:lvl6pPr>
            <a:lvl7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900" kern="1200" cap="all" dirty="0">
                <a:solidFill>
                  <a:schemeClr val="tx1"/>
                </a:solidFill>
                <a:latin typeface="+mj-lt"/>
                <a:ea typeface="+mn-ea"/>
                <a:cs typeface="Rubik Medium" pitchFamily="2" charset="-79"/>
              </a:defRPr>
            </a:lvl7pPr>
            <a:lvl8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900" kern="1200" cap="all" dirty="0">
                <a:solidFill>
                  <a:schemeClr val="tx1"/>
                </a:solidFill>
                <a:latin typeface="+mj-lt"/>
                <a:ea typeface="+mn-ea"/>
                <a:cs typeface="Rubik Medium" pitchFamily="2" charset="-79"/>
              </a:defRPr>
            </a:lvl8pPr>
            <a:lvl9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pt-PT" sz="900" kern="1200" cap="all" dirty="0">
                <a:solidFill>
                  <a:schemeClr val="tx1"/>
                </a:solidFill>
                <a:latin typeface="+mj-lt"/>
                <a:ea typeface="+mn-ea"/>
                <a:cs typeface="Rubik Medium" pitchFamily="2" charset="-79"/>
              </a:defRPr>
            </a:lvl9pPr>
          </a:lstStyle>
          <a:p>
            <a:pPr lvl="0"/>
            <a:r>
              <a:rPr lang="en-US" dirty="0"/>
              <a:t>Lorem ipsum</a:t>
            </a:r>
            <a:br>
              <a:rPr lang="en-US" dirty="0"/>
            </a:br>
            <a:r>
              <a:rPr lang="en-US" dirty="0"/>
              <a:t>dolor sit </a:t>
            </a:r>
            <a:r>
              <a:rPr lang="en-US" dirty="0" err="1"/>
              <a:t>amet</a:t>
            </a:r>
            <a:endParaRPr lang="en-US" dirty="0"/>
          </a:p>
        </p:txBody>
      </p:sp>
      <p:sp>
        <p:nvSpPr>
          <p:cNvPr id="103" name="Text Placeholder 102">
            <a:extLst>
              <a:ext uri="{FF2B5EF4-FFF2-40B4-BE49-F238E27FC236}">
                <a16:creationId xmlns:a16="http://schemas.microsoft.com/office/drawing/2014/main" id="{4940A08A-A280-FCFD-B103-749201F425DB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9634829" y="5254463"/>
            <a:ext cx="1956807" cy="485145"/>
          </a:xfrm>
          <a:custGeom>
            <a:avLst/>
            <a:gdLst>
              <a:gd name="connsiteX0" fmla="*/ 40485 w 1956807"/>
              <a:gd name="connsiteY0" fmla="*/ 0 h 485145"/>
              <a:gd name="connsiteX1" fmla="*/ 1916322 w 1956807"/>
              <a:gd name="connsiteY1" fmla="*/ 0 h 485145"/>
              <a:gd name="connsiteX2" fmla="*/ 1956807 w 1956807"/>
              <a:gd name="connsiteY2" fmla="*/ 40485 h 485145"/>
              <a:gd name="connsiteX3" fmla="*/ 1956807 w 1956807"/>
              <a:gd name="connsiteY3" fmla="*/ 444660 h 485145"/>
              <a:gd name="connsiteX4" fmla="*/ 1916322 w 1956807"/>
              <a:gd name="connsiteY4" fmla="*/ 485145 h 485145"/>
              <a:gd name="connsiteX5" fmla="*/ 40485 w 1956807"/>
              <a:gd name="connsiteY5" fmla="*/ 485145 h 485145"/>
              <a:gd name="connsiteX6" fmla="*/ 0 w 1956807"/>
              <a:gd name="connsiteY6" fmla="*/ 444660 h 485145"/>
              <a:gd name="connsiteX7" fmla="*/ 0 w 1956807"/>
              <a:gd name="connsiteY7" fmla="*/ 40485 h 485145"/>
              <a:gd name="connsiteX8" fmla="*/ 40485 w 1956807"/>
              <a:gd name="connsiteY8" fmla="*/ 0 h 4851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956807" h="485145">
                <a:moveTo>
                  <a:pt x="40485" y="0"/>
                </a:moveTo>
                <a:lnTo>
                  <a:pt x="1916322" y="0"/>
                </a:lnTo>
                <a:cubicBezTo>
                  <a:pt x="1938681" y="0"/>
                  <a:pt x="1956807" y="18126"/>
                  <a:pt x="1956807" y="40485"/>
                </a:cubicBezTo>
                <a:lnTo>
                  <a:pt x="1956807" y="444660"/>
                </a:lnTo>
                <a:cubicBezTo>
                  <a:pt x="1956807" y="467019"/>
                  <a:pt x="1938681" y="485145"/>
                  <a:pt x="1916322" y="485145"/>
                </a:cubicBezTo>
                <a:lnTo>
                  <a:pt x="40485" y="485145"/>
                </a:lnTo>
                <a:cubicBezTo>
                  <a:pt x="18126" y="485145"/>
                  <a:pt x="0" y="467019"/>
                  <a:pt x="0" y="444660"/>
                </a:cubicBezTo>
                <a:lnTo>
                  <a:pt x="0" y="40485"/>
                </a:lnTo>
                <a:cubicBezTo>
                  <a:pt x="0" y="18126"/>
                  <a:pt x="18126" y="0"/>
                  <a:pt x="40485" y="0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wrap="square" lIns="90000" rIns="90000" anchor="ctr">
            <a:no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900" kern="1200" cap="all" dirty="0">
                <a:solidFill>
                  <a:schemeClr val="tx1"/>
                </a:solidFill>
                <a:latin typeface="+mj-lt"/>
                <a:ea typeface="+mn-ea"/>
                <a:cs typeface="Rubik Medium" pitchFamily="2" charset="-79"/>
              </a:defRPr>
            </a:lvl1pPr>
            <a:lvl2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900" kern="1200" cap="all" dirty="0">
                <a:solidFill>
                  <a:schemeClr val="tx1"/>
                </a:solidFill>
                <a:latin typeface="+mj-lt"/>
                <a:ea typeface="+mn-ea"/>
                <a:cs typeface="Rubik Medium" pitchFamily="2" charset="-79"/>
              </a:defRPr>
            </a:lvl2pPr>
            <a:lvl3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900" kern="1200" cap="all" dirty="0">
                <a:solidFill>
                  <a:schemeClr val="tx1"/>
                </a:solidFill>
                <a:latin typeface="+mj-lt"/>
                <a:ea typeface="+mn-ea"/>
                <a:cs typeface="Rubik Medium" pitchFamily="2" charset="-79"/>
              </a:defRPr>
            </a:lvl3pPr>
            <a:lvl4pPr marL="0" indent="0">
              <a:lnSpc>
                <a:spcPct val="100000"/>
              </a:lnSpc>
              <a:spcAft>
                <a:spcPts val="0"/>
              </a:spcAft>
              <a:buNone/>
              <a:defRPr lang="en-US" sz="900" kern="1200" cap="all" dirty="0">
                <a:solidFill>
                  <a:schemeClr val="tx1"/>
                </a:solidFill>
                <a:latin typeface="+mj-lt"/>
                <a:ea typeface="+mn-ea"/>
                <a:cs typeface="Rubik Medium" pitchFamily="2" charset="-79"/>
              </a:defRPr>
            </a:lvl4pPr>
            <a:lvl5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900" kern="1200" cap="all" dirty="0">
                <a:solidFill>
                  <a:schemeClr val="tx1"/>
                </a:solidFill>
                <a:latin typeface="+mj-lt"/>
                <a:ea typeface="+mn-ea"/>
                <a:cs typeface="Rubik Medium" pitchFamily="2" charset="-79"/>
              </a:defRPr>
            </a:lvl5pPr>
            <a:lvl6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900" kern="1200" cap="all" dirty="0">
                <a:solidFill>
                  <a:schemeClr val="tx1"/>
                </a:solidFill>
                <a:latin typeface="+mj-lt"/>
                <a:ea typeface="+mn-ea"/>
                <a:cs typeface="Rubik Medium" pitchFamily="2" charset="-79"/>
              </a:defRPr>
            </a:lvl6pPr>
            <a:lvl7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900" kern="1200" cap="all" dirty="0">
                <a:solidFill>
                  <a:schemeClr val="tx1"/>
                </a:solidFill>
                <a:latin typeface="+mj-lt"/>
                <a:ea typeface="+mn-ea"/>
                <a:cs typeface="Rubik Medium" pitchFamily="2" charset="-79"/>
              </a:defRPr>
            </a:lvl7pPr>
            <a:lvl8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900" kern="1200" cap="all" dirty="0">
                <a:solidFill>
                  <a:schemeClr val="tx1"/>
                </a:solidFill>
                <a:latin typeface="+mj-lt"/>
                <a:ea typeface="+mn-ea"/>
                <a:cs typeface="Rubik Medium" pitchFamily="2" charset="-79"/>
              </a:defRPr>
            </a:lvl8pPr>
            <a:lvl9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pt-PT" sz="900" kern="1200" cap="all" dirty="0">
                <a:solidFill>
                  <a:schemeClr val="tx1"/>
                </a:solidFill>
                <a:latin typeface="+mj-lt"/>
                <a:ea typeface="+mn-ea"/>
                <a:cs typeface="Rubik Medium" pitchFamily="2" charset="-79"/>
              </a:defRPr>
            </a:lvl9pPr>
          </a:lstStyle>
          <a:p>
            <a:pPr lvl="0"/>
            <a:r>
              <a:rPr lang="en-US" dirty="0"/>
              <a:t>Lorem ipsum</a:t>
            </a:r>
            <a:br>
              <a:rPr lang="en-US" dirty="0"/>
            </a:br>
            <a:r>
              <a:rPr lang="en-US" dirty="0"/>
              <a:t>dolor sit </a:t>
            </a:r>
            <a:r>
              <a:rPr lang="en-US" dirty="0" err="1"/>
              <a:t>amet</a:t>
            </a:r>
            <a:endParaRPr lang="en-US" dirty="0"/>
          </a:p>
        </p:txBody>
      </p:sp>
      <p:sp>
        <p:nvSpPr>
          <p:cNvPr id="104" name="Text Placeholder 103">
            <a:extLst>
              <a:ext uri="{FF2B5EF4-FFF2-40B4-BE49-F238E27FC236}">
                <a16:creationId xmlns:a16="http://schemas.microsoft.com/office/drawing/2014/main" id="{BC8AC8C3-DF85-DE46-B4A6-D4B341F26E77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9634829" y="4685287"/>
            <a:ext cx="1956807" cy="485145"/>
          </a:xfrm>
          <a:custGeom>
            <a:avLst/>
            <a:gdLst>
              <a:gd name="connsiteX0" fmla="*/ 40485 w 1956807"/>
              <a:gd name="connsiteY0" fmla="*/ 0 h 485145"/>
              <a:gd name="connsiteX1" fmla="*/ 1916322 w 1956807"/>
              <a:gd name="connsiteY1" fmla="*/ 0 h 485145"/>
              <a:gd name="connsiteX2" fmla="*/ 1956807 w 1956807"/>
              <a:gd name="connsiteY2" fmla="*/ 40485 h 485145"/>
              <a:gd name="connsiteX3" fmla="*/ 1956807 w 1956807"/>
              <a:gd name="connsiteY3" fmla="*/ 444660 h 485145"/>
              <a:gd name="connsiteX4" fmla="*/ 1916322 w 1956807"/>
              <a:gd name="connsiteY4" fmla="*/ 485145 h 485145"/>
              <a:gd name="connsiteX5" fmla="*/ 40485 w 1956807"/>
              <a:gd name="connsiteY5" fmla="*/ 485145 h 485145"/>
              <a:gd name="connsiteX6" fmla="*/ 0 w 1956807"/>
              <a:gd name="connsiteY6" fmla="*/ 444660 h 485145"/>
              <a:gd name="connsiteX7" fmla="*/ 0 w 1956807"/>
              <a:gd name="connsiteY7" fmla="*/ 40485 h 485145"/>
              <a:gd name="connsiteX8" fmla="*/ 40485 w 1956807"/>
              <a:gd name="connsiteY8" fmla="*/ 0 h 4851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956807" h="485145">
                <a:moveTo>
                  <a:pt x="40485" y="0"/>
                </a:moveTo>
                <a:lnTo>
                  <a:pt x="1916322" y="0"/>
                </a:lnTo>
                <a:cubicBezTo>
                  <a:pt x="1938681" y="0"/>
                  <a:pt x="1956807" y="18126"/>
                  <a:pt x="1956807" y="40485"/>
                </a:cubicBezTo>
                <a:lnTo>
                  <a:pt x="1956807" y="444660"/>
                </a:lnTo>
                <a:cubicBezTo>
                  <a:pt x="1956807" y="467019"/>
                  <a:pt x="1938681" y="485145"/>
                  <a:pt x="1916322" y="485145"/>
                </a:cubicBezTo>
                <a:lnTo>
                  <a:pt x="40485" y="485145"/>
                </a:lnTo>
                <a:cubicBezTo>
                  <a:pt x="18126" y="485145"/>
                  <a:pt x="0" y="467019"/>
                  <a:pt x="0" y="444660"/>
                </a:cubicBezTo>
                <a:lnTo>
                  <a:pt x="0" y="40485"/>
                </a:lnTo>
                <a:cubicBezTo>
                  <a:pt x="0" y="18126"/>
                  <a:pt x="18126" y="0"/>
                  <a:pt x="40485" y="0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wrap="square" lIns="90000" rIns="90000" anchor="ctr">
            <a:no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900" kern="1200" cap="all" dirty="0">
                <a:solidFill>
                  <a:schemeClr val="tx1"/>
                </a:solidFill>
                <a:latin typeface="+mj-lt"/>
                <a:ea typeface="+mn-ea"/>
                <a:cs typeface="Rubik Medium" pitchFamily="2" charset="-79"/>
              </a:defRPr>
            </a:lvl1pPr>
            <a:lvl2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900" kern="1200" cap="all" dirty="0">
                <a:solidFill>
                  <a:schemeClr val="tx1"/>
                </a:solidFill>
                <a:latin typeface="+mj-lt"/>
                <a:ea typeface="+mn-ea"/>
                <a:cs typeface="Rubik Medium" pitchFamily="2" charset="-79"/>
              </a:defRPr>
            </a:lvl2pPr>
            <a:lvl3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900" kern="1200" cap="all" dirty="0">
                <a:solidFill>
                  <a:schemeClr val="tx1"/>
                </a:solidFill>
                <a:latin typeface="+mj-lt"/>
                <a:ea typeface="+mn-ea"/>
                <a:cs typeface="Rubik Medium" pitchFamily="2" charset="-79"/>
              </a:defRPr>
            </a:lvl3pPr>
            <a:lvl4pPr marL="0" indent="0">
              <a:lnSpc>
                <a:spcPct val="100000"/>
              </a:lnSpc>
              <a:spcAft>
                <a:spcPts val="0"/>
              </a:spcAft>
              <a:buNone/>
              <a:defRPr lang="en-US" sz="900" kern="1200" cap="all" dirty="0">
                <a:solidFill>
                  <a:schemeClr val="tx1"/>
                </a:solidFill>
                <a:latin typeface="+mj-lt"/>
                <a:ea typeface="+mn-ea"/>
                <a:cs typeface="Rubik Medium" pitchFamily="2" charset="-79"/>
              </a:defRPr>
            </a:lvl4pPr>
            <a:lvl5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900" kern="1200" cap="all" dirty="0">
                <a:solidFill>
                  <a:schemeClr val="tx1"/>
                </a:solidFill>
                <a:latin typeface="+mj-lt"/>
                <a:ea typeface="+mn-ea"/>
                <a:cs typeface="Rubik Medium" pitchFamily="2" charset="-79"/>
              </a:defRPr>
            </a:lvl5pPr>
            <a:lvl6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900" kern="1200" cap="all" dirty="0">
                <a:solidFill>
                  <a:schemeClr val="tx1"/>
                </a:solidFill>
                <a:latin typeface="+mj-lt"/>
                <a:ea typeface="+mn-ea"/>
                <a:cs typeface="Rubik Medium" pitchFamily="2" charset="-79"/>
              </a:defRPr>
            </a:lvl6pPr>
            <a:lvl7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900" kern="1200" cap="all" dirty="0">
                <a:solidFill>
                  <a:schemeClr val="tx1"/>
                </a:solidFill>
                <a:latin typeface="+mj-lt"/>
                <a:ea typeface="+mn-ea"/>
                <a:cs typeface="Rubik Medium" pitchFamily="2" charset="-79"/>
              </a:defRPr>
            </a:lvl7pPr>
            <a:lvl8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900" kern="1200" cap="all" dirty="0">
                <a:solidFill>
                  <a:schemeClr val="tx1"/>
                </a:solidFill>
                <a:latin typeface="+mj-lt"/>
                <a:ea typeface="+mn-ea"/>
                <a:cs typeface="Rubik Medium" pitchFamily="2" charset="-79"/>
              </a:defRPr>
            </a:lvl8pPr>
            <a:lvl9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pt-PT" sz="900" kern="1200" cap="all" dirty="0">
                <a:solidFill>
                  <a:schemeClr val="tx1"/>
                </a:solidFill>
                <a:latin typeface="+mj-lt"/>
                <a:ea typeface="+mn-ea"/>
                <a:cs typeface="Rubik Medium" pitchFamily="2" charset="-79"/>
              </a:defRPr>
            </a:lvl9pPr>
          </a:lstStyle>
          <a:p>
            <a:pPr lvl="0"/>
            <a:r>
              <a:rPr lang="en-US" dirty="0"/>
              <a:t>Lorem ipsum</a:t>
            </a:r>
            <a:br>
              <a:rPr lang="en-US" dirty="0"/>
            </a:br>
            <a:r>
              <a:rPr lang="en-US" dirty="0"/>
              <a:t>dolor sit </a:t>
            </a:r>
            <a:r>
              <a:rPr lang="en-US" dirty="0" err="1"/>
              <a:t>amet</a:t>
            </a:r>
            <a:endParaRPr lang="en-US" dirty="0"/>
          </a:p>
        </p:txBody>
      </p:sp>
      <p:sp>
        <p:nvSpPr>
          <p:cNvPr id="1184" name="Text Placeholder 1183">
            <a:extLst>
              <a:ext uri="{FF2B5EF4-FFF2-40B4-BE49-F238E27FC236}">
                <a16:creationId xmlns:a16="http://schemas.microsoft.com/office/drawing/2014/main" id="{35F0D971-3D85-E2ED-473A-A27C87424E5E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1669127" y="3612049"/>
            <a:ext cx="3019604" cy="3393656"/>
          </a:xfrm>
          <a:custGeom>
            <a:avLst/>
            <a:gdLst>
              <a:gd name="connsiteX0" fmla="*/ 2355397 w 3503134"/>
              <a:gd name="connsiteY0" fmla="*/ 1069 h 3937083"/>
              <a:gd name="connsiteX1" fmla="*/ 2394715 w 3503134"/>
              <a:gd name="connsiteY1" fmla="*/ 36279 h 3937083"/>
              <a:gd name="connsiteX2" fmla="*/ 2494582 w 3503134"/>
              <a:gd name="connsiteY2" fmla="*/ 381962 h 3937083"/>
              <a:gd name="connsiteX3" fmla="*/ 2506245 w 3503134"/>
              <a:gd name="connsiteY3" fmla="*/ 451497 h 3937083"/>
              <a:gd name="connsiteX4" fmla="*/ 2505513 w 3503134"/>
              <a:gd name="connsiteY4" fmla="*/ 443774 h 3937083"/>
              <a:gd name="connsiteX5" fmla="*/ 2505513 w 3503134"/>
              <a:gd name="connsiteY5" fmla="*/ 443477 h 3937083"/>
              <a:gd name="connsiteX6" fmla="*/ 2543288 w 3503134"/>
              <a:gd name="connsiteY6" fmla="*/ 655255 h 3937083"/>
              <a:gd name="connsiteX7" fmla="*/ 2551617 w 3503134"/>
              <a:gd name="connsiteY7" fmla="*/ 762929 h 3937083"/>
              <a:gd name="connsiteX8" fmla="*/ 2552211 w 3503134"/>
              <a:gd name="connsiteY8" fmla="*/ 870900 h 3937083"/>
              <a:gd name="connsiteX9" fmla="*/ 2544181 w 3503134"/>
              <a:gd name="connsiteY9" fmla="*/ 979169 h 3937083"/>
              <a:gd name="connsiteX10" fmla="*/ 2539567 w 3503134"/>
              <a:gd name="connsiteY10" fmla="*/ 1006364 h 3937083"/>
              <a:gd name="connsiteX11" fmla="*/ 2633427 w 3503134"/>
              <a:gd name="connsiteY11" fmla="*/ 1051589 h 3937083"/>
              <a:gd name="connsiteX12" fmla="*/ 3503134 w 3503134"/>
              <a:gd name="connsiteY12" fmla="*/ 2513079 h 3937083"/>
              <a:gd name="connsiteX13" fmla="*/ 3168721 w 3503134"/>
              <a:gd name="connsiteY13" fmla="*/ 3513119 h 3937083"/>
              <a:gd name="connsiteX14" fmla="*/ 3069195 w 3503134"/>
              <a:gd name="connsiteY14" fmla="*/ 3631649 h 3937083"/>
              <a:gd name="connsiteX15" fmla="*/ 3084186 w 3503134"/>
              <a:gd name="connsiteY15" fmla="*/ 3650497 h 3937083"/>
              <a:gd name="connsiteX16" fmla="*/ 3099802 w 3503134"/>
              <a:gd name="connsiteY16" fmla="*/ 3687231 h 3937083"/>
              <a:gd name="connsiteX17" fmla="*/ 3105454 w 3503134"/>
              <a:gd name="connsiteY17" fmla="*/ 3725935 h 3937083"/>
              <a:gd name="connsiteX18" fmla="*/ 3099213 w 3503134"/>
              <a:gd name="connsiteY18" fmla="*/ 3762618 h 3937083"/>
              <a:gd name="connsiteX19" fmla="*/ 3099207 w 3503134"/>
              <a:gd name="connsiteY19" fmla="*/ 3763376 h 3937083"/>
              <a:gd name="connsiteX20" fmla="*/ 3081956 w 3503134"/>
              <a:gd name="connsiteY20" fmla="*/ 3826285 h 3937083"/>
              <a:gd name="connsiteX21" fmla="*/ 3041801 w 3503134"/>
              <a:gd name="connsiteY21" fmla="*/ 3852757 h 3937083"/>
              <a:gd name="connsiteX22" fmla="*/ 2997268 w 3503134"/>
              <a:gd name="connsiteY22" fmla="*/ 3852757 h 3937083"/>
              <a:gd name="connsiteX23" fmla="*/ 2954935 w 3503134"/>
              <a:gd name="connsiteY23" fmla="*/ 3852757 h 3937083"/>
              <a:gd name="connsiteX24" fmla="*/ 2949148 w 3503134"/>
              <a:gd name="connsiteY24" fmla="*/ 3854543 h 3937083"/>
              <a:gd name="connsiteX25" fmla="*/ 2155061 w 3503134"/>
              <a:gd name="connsiteY25" fmla="*/ 3854543 h 3937083"/>
              <a:gd name="connsiteX26" fmla="*/ 2098756 w 3503134"/>
              <a:gd name="connsiteY26" fmla="*/ 3885107 h 3937083"/>
              <a:gd name="connsiteX27" fmla="*/ 1841324 w 3503134"/>
              <a:gd name="connsiteY27" fmla="*/ 3937083 h 3937083"/>
              <a:gd name="connsiteX28" fmla="*/ 1583893 w 3503134"/>
              <a:gd name="connsiteY28" fmla="*/ 3885087 h 3937083"/>
              <a:gd name="connsiteX29" fmla="*/ 1527643 w 3503134"/>
              <a:gd name="connsiteY29" fmla="*/ 3854543 h 3937083"/>
              <a:gd name="connsiteX30" fmla="*/ 732014 w 3503134"/>
              <a:gd name="connsiteY30" fmla="*/ 3854543 h 3937083"/>
              <a:gd name="connsiteX31" fmla="*/ 726216 w 3503134"/>
              <a:gd name="connsiteY31" fmla="*/ 3852757 h 3937083"/>
              <a:gd name="connsiteX32" fmla="*/ 685381 w 3503134"/>
              <a:gd name="connsiteY32" fmla="*/ 3852757 h 3937083"/>
              <a:gd name="connsiteX33" fmla="*/ 640848 w 3503134"/>
              <a:gd name="connsiteY33" fmla="*/ 3852757 h 3937083"/>
              <a:gd name="connsiteX34" fmla="*/ 600693 w 3503134"/>
              <a:gd name="connsiteY34" fmla="*/ 3826285 h 3937083"/>
              <a:gd name="connsiteX35" fmla="*/ 583441 w 3503134"/>
              <a:gd name="connsiteY35" fmla="*/ 3763376 h 3937083"/>
              <a:gd name="connsiteX36" fmla="*/ 583440 w 3503134"/>
              <a:gd name="connsiteY36" fmla="*/ 3763215 h 3937083"/>
              <a:gd name="connsiteX37" fmla="*/ 577102 w 3503134"/>
              <a:gd name="connsiteY37" fmla="*/ 3725582 h 3937083"/>
              <a:gd name="connsiteX38" fmla="*/ 582698 w 3503134"/>
              <a:gd name="connsiteY38" fmla="*/ 3686933 h 3937083"/>
              <a:gd name="connsiteX39" fmla="*/ 598314 w 3503134"/>
              <a:gd name="connsiteY39" fmla="*/ 3650199 h 3937083"/>
              <a:gd name="connsiteX40" fmla="*/ 613256 w 3503134"/>
              <a:gd name="connsiteY40" fmla="*/ 3631413 h 3937083"/>
              <a:gd name="connsiteX41" fmla="*/ 513928 w 3503134"/>
              <a:gd name="connsiteY41" fmla="*/ 3513119 h 3937083"/>
              <a:gd name="connsiteX42" fmla="*/ 179515 w 3503134"/>
              <a:gd name="connsiteY42" fmla="*/ 2513079 h 3937083"/>
              <a:gd name="connsiteX43" fmla="*/ 380093 w 3503134"/>
              <a:gd name="connsiteY43" fmla="*/ 1720842 h 3937083"/>
              <a:gd name="connsiteX44" fmla="*/ 409921 w 3503134"/>
              <a:gd name="connsiteY44" fmla="*/ 1671737 h 3937083"/>
              <a:gd name="connsiteX45" fmla="*/ 408473 w 3503134"/>
              <a:gd name="connsiteY45" fmla="*/ 1669279 h 3937083"/>
              <a:gd name="connsiteX46" fmla="*/ 384006 w 3503134"/>
              <a:gd name="connsiteY46" fmla="*/ 1643506 h 3937083"/>
              <a:gd name="connsiteX47" fmla="*/ 294625 w 3503134"/>
              <a:gd name="connsiteY47" fmla="*/ 1631608 h 3937083"/>
              <a:gd name="connsiteX48" fmla="*/ 232906 w 3503134"/>
              <a:gd name="connsiteY48" fmla="*/ 1824202 h 3937083"/>
              <a:gd name="connsiteX49" fmla="*/ 130585 w 3503134"/>
              <a:gd name="connsiteY49" fmla="*/ 1951210 h 3937083"/>
              <a:gd name="connsiteX50" fmla="*/ 3578 w 3503134"/>
              <a:gd name="connsiteY50" fmla="*/ 1848890 h 3937083"/>
              <a:gd name="connsiteX51" fmla="*/ 183976 w 3503134"/>
              <a:gd name="connsiteY51" fmla="*/ 1429497 h 3937083"/>
              <a:gd name="connsiteX52" fmla="*/ 528414 w 3503134"/>
              <a:gd name="connsiteY52" fmla="*/ 1463702 h 3937083"/>
              <a:gd name="connsiteX53" fmla="*/ 543067 w 3503134"/>
              <a:gd name="connsiteY53" fmla="*/ 1477159 h 3937083"/>
              <a:gd name="connsiteX54" fmla="*/ 559003 w 3503134"/>
              <a:gd name="connsiteY54" fmla="*/ 1455845 h 3937083"/>
              <a:gd name="connsiteX55" fmla="*/ 1120877 w 3503134"/>
              <a:gd name="connsiteY55" fmla="*/ 1014882 h 3937083"/>
              <a:gd name="connsiteX56" fmla="*/ 1147999 w 3503134"/>
              <a:gd name="connsiteY56" fmla="*/ 1003608 h 3937083"/>
              <a:gd name="connsiteX57" fmla="*/ 1143971 w 3503134"/>
              <a:gd name="connsiteY57" fmla="*/ 980062 h 3937083"/>
              <a:gd name="connsiteX58" fmla="*/ 1138617 w 3503134"/>
              <a:gd name="connsiteY58" fmla="*/ 925927 h 3937083"/>
              <a:gd name="connsiteX59" fmla="*/ 1136684 w 3503134"/>
              <a:gd name="connsiteY59" fmla="*/ 898711 h 3937083"/>
              <a:gd name="connsiteX60" fmla="*/ 1135643 w 3503134"/>
              <a:gd name="connsiteY60" fmla="*/ 871644 h 3937083"/>
              <a:gd name="connsiteX61" fmla="*/ 1135940 w 3503134"/>
              <a:gd name="connsiteY61" fmla="*/ 763375 h 3937083"/>
              <a:gd name="connsiteX62" fmla="*/ 1144120 w 3503134"/>
              <a:gd name="connsiteY62" fmla="*/ 655553 h 3937083"/>
              <a:gd name="connsiteX63" fmla="*/ 1181895 w 3503134"/>
              <a:gd name="connsiteY63" fmla="*/ 443627 h 3937083"/>
              <a:gd name="connsiteX64" fmla="*/ 1181441 w 3503134"/>
              <a:gd name="connsiteY64" fmla="*/ 448422 h 3937083"/>
              <a:gd name="connsiteX65" fmla="*/ 1192454 w 3503134"/>
              <a:gd name="connsiteY65" fmla="*/ 382632 h 3937083"/>
              <a:gd name="connsiteX66" fmla="*/ 1292543 w 3503134"/>
              <a:gd name="connsiteY66" fmla="*/ 36279 h 3937083"/>
              <a:gd name="connsiteX67" fmla="*/ 1331861 w 3503134"/>
              <a:gd name="connsiteY67" fmla="*/ 1070 h 3937083"/>
              <a:gd name="connsiteX68" fmla="*/ 1373299 w 3503134"/>
              <a:gd name="connsiteY68" fmla="*/ 18730 h 3937083"/>
              <a:gd name="connsiteX69" fmla="*/ 1527000 w 3503134"/>
              <a:gd name="connsiteY69" fmla="*/ 234851 h 3937083"/>
              <a:gd name="connsiteX70" fmla="*/ 1557382 w 3503134"/>
              <a:gd name="connsiteY70" fmla="*/ 272377 h 3937083"/>
              <a:gd name="connsiteX71" fmla="*/ 1640253 w 3503134"/>
              <a:gd name="connsiteY71" fmla="*/ 232144 h 3937083"/>
              <a:gd name="connsiteX72" fmla="*/ 1860509 w 3503134"/>
              <a:gd name="connsiteY72" fmla="*/ 196154 h 3937083"/>
              <a:gd name="connsiteX73" fmla="*/ 2078832 w 3503134"/>
              <a:gd name="connsiteY73" fmla="*/ 241961 h 3937083"/>
              <a:gd name="connsiteX74" fmla="*/ 2131539 w 3503134"/>
              <a:gd name="connsiteY74" fmla="*/ 270324 h 3937083"/>
              <a:gd name="connsiteX75" fmla="*/ 2160259 w 3503134"/>
              <a:gd name="connsiteY75" fmla="*/ 234851 h 3937083"/>
              <a:gd name="connsiteX76" fmla="*/ 2313960 w 3503134"/>
              <a:gd name="connsiteY76" fmla="*/ 18730 h 3937083"/>
              <a:gd name="connsiteX77" fmla="*/ 2355397 w 3503134"/>
              <a:gd name="connsiteY77" fmla="*/ 1069 h 39370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</a:cxnLst>
            <a:rect l="l" t="t" r="r" b="b"/>
            <a:pathLst>
              <a:path w="3503134" h="3937083">
                <a:moveTo>
                  <a:pt x="2355397" y="1069"/>
                </a:moveTo>
                <a:cubicBezTo>
                  <a:pt x="2371775" y="4639"/>
                  <a:pt x="2387800" y="17020"/>
                  <a:pt x="2394715" y="36279"/>
                </a:cubicBezTo>
                <a:cubicBezTo>
                  <a:pt x="2435168" y="155256"/>
                  <a:pt x="2469931" y="257167"/>
                  <a:pt x="2494582" y="381962"/>
                </a:cubicBezTo>
                <a:lnTo>
                  <a:pt x="2506245" y="451497"/>
                </a:lnTo>
                <a:lnTo>
                  <a:pt x="2505513" y="443774"/>
                </a:lnTo>
                <a:lnTo>
                  <a:pt x="2505513" y="443477"/>
                </a:lnTo>
                <a:cubicBezTo>
                  <a:pt x="2521575" y="513226"/>
                  <a:pt x="2535406" y="583720"/>
                  <a:pt x="2543288" y="655255"/>
                </a:cubicBezTo>
                <a:cubicBezTo>
                  <a:pt x="2547452" y="690948"/>
                  <a:pt x="2550129" y="726938"/>
                  <a:pt x="2551617" y="762929"/>
                </a:cubicBezTo>
                <a:cubicBezTo>
                  <a:pt x="2553253" y="798919"/>
                  <a:pt x="2553253" y="834910"/>
                  <a:pt x="2552211" y="870900"/>
                </a:cubicBezTo>
                <a:cubicBezTo>
                  <a:pt x="2551468" y="906891"/>
                  <a:pt x="2548642" y="943327"/>
                  <a:pt x="2544181" y="979169"/>
                </a:cubicBezTo>
                <a:lnTo>
                  <a:pt x="2539567" y="1006364"/>
                </a:lnTo>
                <a:lnTo>
                  <a:pt x="2633427" y="1051589"/>
                </a:lnTo>
                <a:cubicBezTo>
                  <a:pt x="3151454" y="1333061"/>
                  <a:pt x="3503134" y="1882018"/>
                  <a:pt x="3503134" y="2513079"/>
                </a:cubicBezTo>
                <a:cubicBezTo>
                  <a:pt x="3503134" y="2888525"/>
                  <a:pt x="3378655" y="3234860"/>
                  <a:pt x="3168721" y="3513119"/>
                </a:cubicBezTo>
                <a:lnTo>
                  <a:pt x="3069195" y="3631649"/>
                </a:lnTo>
                <a:lnTo>
                  <a:pt x="3084186" y="3650497"/>
                </a:lnTo>
                <a:cubicBezTo>
                  <a:pt x="3090581" y="3662394"/>
                  <a:pt x="3096530" y="3674441"/>
                  <a:pt x="3099802" y="3687231"/>
                </a:cubicBezTo>
                <a:cubicBezTo>
                  <a:pt x="3103669" y="3699872"/>
                  <a:pt x="3105565" y="3712997"/>
                  <a:pt x="3105454" y="3725935"/>
                </a:cubicBezTo>
                <a:lnTo>
                  <a:pt x="3099213" y="3762618"/>
                </a:lnTo>
                <a:lnTo>
                  <a:pt x="3099207" y="3763376"/>
                </a:lnTo>
                <a:cubicBezTo>
                  <a:pt x="3093853" y="3784346"/>
                  <a:pt x="3088053" y="3805464"/>
                  <a:pt x="3081956" y="3826285"/>
                </a:cubicBezTo>
                <a:cubicBezTo>
                  <a:pt x="3077643" y="3840860"/>
                  <a:pt x="3059648" y="3852757"/>
                  <a:pt x="3041801" y="3852757"/>
                </a:cubicBezTo>
                <a:cubicBezTo>
                  <a:pt x="3031679" y="3852757"/>
                  <a:pt x="3015889" y="3852757"/>
                  <a:pt x="2997268" y="3852757"/>
                </a:cubicBezTo>
                <a:lnTo>
                  <a:pt x="2954935" y="3852757"/>
                </a:lnTo>
                <a:lnTo>
                  <a:pt x="2949148" y="3854543"/>
                </a:lnTo>
                <a:lnTo>
                  <a:pt x="2155061" y="3854543"/>
                </a:lnTo>
                <a:lnTo>
                  <a:pt x="2098756" y="3885107"/>
                </a:lnTo>
                <a:cubicBezTo>
                  <a:pt x="2019631" y="3918577"/>
                  <a:pt x="1932639" y="3937083"/>
                  <a:pt x="1841324" y="3937083"/>
                </a:cubicBezTo>
                <a:cubicBezTo>
                  <a:pt x="1750009" y="3937083"/>
                  <a:pt x="1663017" y="3918567"/>
                  <a:pt x="1583893" y="3885087"/>
                </a:cubicBezTo>
                <a:lnTo>
                  <a:pt x="1527643" y="3854543"/>
                </a:lnTo>
                <a:lnTo>
                  <a:pt x="732014" y="3854543"/>
                </a:lnTo>
                <a:lnTo>
                  <a:pt x="726216" y="3852757"/>
                </a:lnTo>
                <a:lnTo>
                  <a:pt x="685381" y="3852757"/>
                </a:lnTo>
                <a:cubicBezTo>
                  <a:pt x="666760" y="3852757"/>
                  <a:pt x="650970" y="3852757"/>
                  <a:pt x="640848" y="3852757"/>
                </a:cubicBezTo>
                <a:cubicBezTo>
                  <a:pt x="623001" y="3852757"/>
                  <a:pt x="605006" y="3840860"/>
                  <a:pt x="600693" y="3826285"/>
                </a:cubicBezTo>
                <a:cubicBezTo>
                  <a:pt x="594595" y="3805464"/>
                  <a:pt x="588795" y="3784346"/>
                  <a:pt x="583441" y="3763376"/>
                </a:cubicBezTo>
                <a:lnTo>
                  <a:pt x="583440" y="3763215"/>
                </a:lnTo>
                <a:lnTo>
                  <a:pt x="577102" y="3725582"/>
                </a:lnTo>
                <a:cubicBezTo>
                  <a:pt x="577009" y="3712625"/>
                  <a:pt x="578905" y="3699500"/>
                  <a:pt x="582698" y="3686933"/>
                </a:cubicBezTo>
                <a:cubicBezTo>
                  <a:pt x="585970" y="3673995"/>
                  <a:pt x="591919" y="3662097"/>
                  <a:pt x="598314" y="3650199"/>
                </a:cubicBezTo>
                <a:lnTo>
                  <a:pt x="613256" y="3631413"/>
                </a:lnTo>
                <a:lnTo>
                  <a:pt x="513928" y="3513119"/>
                </a:lnTo>
                <a:cubicBezTo>
                  <a:pt x="303994" y="3234860"/>
                  <a:pt x="179515" y="2888525"/>
                  <a:pt x="179515" y="2513079"/>
                </a:cubicBezTo>
                <a:cubicBezTo>
                  <a:pt x="179515" y="2226233"/>
                  <a:pt x="252176" y="1956351"/>
                  <a:pt x="380093" y="1720842"/>
                </a:cubicBezTo>
                <a:lnTo>
                  <a:pt x="409921" y="1671737"/>
                </a:lnTo>
                <a:lnTo>
                  <a:pt x="408473" y="1669279"/>
                </a:lnTo>
                <a:cubicBezTo>
                  <a:pt x="400751" y="1658931"/>
                  <a:pt x="392520" y="1650347"/>
                  <a:pt x="384006" y="1643506"/>
                </a:cubicBezTo>
                <a:cubicBezTo>
                  <a:pt x="355452" y="1620603"/>
                  <a:pt x="322882" y="1616290"/>
                  <a:pt x="294625" y="1631608"/>
                </a:cubicBezTo>
                <a:cubicBezTo>
                  <a:pt x="256998" y="1652132"/>
                  <a:pt x="221008" y="1713554"/>
                  <a:pt x="232906" y="1824202"/>
                </a:cubicBezTo>
                <a:cubicBezTo>
                  <a:pt x="239747" y="1887557"/>
                  <a:pt x="193792" y="1944369"/>
                  <a:pt x="130585" y="1951210"/>
                </a:cubicBezTo>
                <a:cubicBezTo>
                  <a:pt x="67379" y="1957902"/>
                  <a:pt x="10419" y="1912096"/>
                  <a:pt x="3578" y="1848890"/>
                </a:cubicBezTo>
                <a:cubicBezTo>
                  <a:pt x="-16797" y="1659122"/>
                  <a:pt x="50722" y="1502370"/>
                  <a:pt x="183976" y="1429497"/>
                </a:cubicBezTo>
                <a:cubicBezTo>
                  <a:pt x="294625" y="1368967"/>
                  <a:pt x="426540" y="1382054"/>
                  <a:pt x="528414" y="1463702"/>
                </a:cubicBezTo>
                <a:lnTo>
                  <a:pt x="543067" y="1477159"/>
                </a:lnTo>
                <a:lnTo>
                  <a:pt x="559003" y="1455845"/>
                </a:lnTo>
                <a:cubicBezTo>
                  <a:pt x="711406" y="1271143"/>
                  <a:pt x="902927" y="1119925"/>
                  <a:pt x="1120877" y="1014882"/>
                </a:cubicBezTo>
                <a:lnTo>
                  <a:pt x="1147999" y="1003608"/>
                </a:lnTo>
                <a:lnTo>
                  <a:pt x="1143971" y="980062"/>
                </a:lnTo>
                <a:cubicBezTo>
                  <a:pt x="1142038" y="962067"/>
                  <a:pt x="1139658" y="944071"/>
                  <a:pt x="1138617" y="925927"/>
                </a:cubicBezTo>
                <a:lnTo>
                  <a:pt x="1136684" y="898711"/>
                </a:lnTo>
                <a:lnTo>
                  <a:pt x="1135643" y="871644"/>
                </a:lnTo>
                <a:cubicBezTo>
                  <a:pt x="1134601" y="835505"/>
                  <a:pt x="1134304" y="799366"/>
                  <a:pt x="1135940" y="763375"/>
                </a:cubicBezTo>
                <a:cubicBezTo>
                  <a:pt x="1137427" y="727236"/>
                  <a:pt x="1139955" y="691394"/>
                  <a:pt x="1144120" y="655553"/>
                </a:cubicBezTo>
                <a:cubicBezTo>
                  <a:pt x="1152002" y="584018"/>
                  <a:pt x="1165833" y="513524"/>
                  <a:pt x="1181895" y="443627"/>
                </a:cubicBezTo>
                <a:lnTo>
                  <a:pt x="1181441" y="448422"/>
                </a:lnTo>
                <a:lnTo>
                  <a:pt x="1192454" y="382632"/>
                </a:lnTo>
                <a:cubicBezTo>
                  <a:pt x="1217030" y="258059"/>
                  <a:pt x="1251793" y="156149"/>
                  <a:pt x="1292543" y="36279"/>
                </a:cubicBezTo>
                <a:cubicBezTo>
                  <a:pt x="1299458" y="17020"/>
                  <a:pt x="1315483" y="4639"/>
                  <a:pt x="1331861" y="1070"/>
                </a:cubicBezTo>
                <a:cubicBezTo>
                  <a:pt x="1348239" y="-2500"/>
                  <a:pt x="1364970" y="2742"/>
                  <a:pt x="1373299" y="18730"/>
                </a:cubicBezTo>
                <a:cubicBezTo>
                  <a:pt x="1418659" y="90190"/>
                  <a:pt x="1470916" y="162348"/>
                  <a:pt x="1527000" y="234851"/>
                </a:cubicBezTo>
                <a:lnTo>
                  <a:pt x="1557382" y="272377"/>
                </a:lnTo>
                <a:lnTo>
                  <a:pt x="1640253" y="232144"/>
                </a:lnTo>
                <a:cubicBezTo>
                  <a:pt x="1710152" y="205821"/>
                  <a:pt x="1785851" y="194221"/>
                  <a:pt x="1860509" y="196154"/>
                </a:cubicBezTo>
                <a:cubicBezTo>
                  <a:pt x="1935167" y="197641"/>
                  <a:pt x="2010271" y="212662"/>
                  <a:pt x="2078832" y="241961"/>
                </a:cubicBezTo>
                <a:lnTo>
                  <a:pt x="2131539" y="270324"/>
                </a:lnTo>
                <a:lnTo>
                  <a:pt x="2160259" y="234851"/>
                </a:lnTo>
                <a:cubicBezTo>
                  <a:pt x="2216343" y="162348"/>
                  <a:pt x="2268600" y="90190"/>
                  <a:pt x="2313960" y="18730"/>
                </a:cubicBezTo>
                <a:cubicBezTo>
                  <a:pt x="2322289" y="2742"/>
                  <a:pt x="2339020" y="-2500"/>
                  <a:pt x="2355397" y="1069"/>
                </a:cubicBezTo>
                <a:close/>
              </a:path>
            </a:pathLst>
          </a:custGeom>
          <a:blipFill dpi="0" rotWithShape="1"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1pPr>
            <a:lvl2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2pPr>
            <a:lvl3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3pPr>
            <a:lvl4pPr marL="0" indent="0">
              <a:lnSpc>
                <a:spcPct val="100000"/>
              </a:lnSpc>
              <a:spcAft>
                <a:spcPts val="0"/>
              </a:spcAft>
              <a:buNone/>
              <a:defRPr sz="100" b="0" i="0" cap="none" baseline="0">
                <a:noFill/>
                <a:latin typeface="+mj-lt"/>
              </a:defRPr>
            </a:lvl4pPr>
            <a:lvl5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5pPr>
            <a:lvl6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6pPr>
            <a:lvl7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7pPr>
            <a:lvl8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8pPr>
            <a:lvl9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BABE545A-A47B-A870-A4D1-92B3A7F4575F}"/>
              </a:ext>
            </a:extLst>
          </p:cNvPr>
          <p:cNvPicPr>
            <a:picLocks noChangeAspect="1"/>
          </p:cNvPicPr>
          <p:nvPr userDrawn="1"/>
        </p:nvPicPr>
        <p:blipFill rotWithShape="1"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t="-2032" b="-2032"/>
          <a:stretch>
            <a:fillRect/>
          </a:stretch>
        </p:blipFill>
        <p:spPr>
          <a:xfrm>
            <a:off x="11742813" y="170341"/>
            <a:ext cx="257691" cy="268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8380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 + Description V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>
            <a:extLst>
              <a:ext uri="{FF2B5EF4-FFF2-40B4-BE49-F238E27FC236}">
                <a16:creationId xmlns:a16="http://schemas.microsoft.com/office/drawing/2014/main" id="{1375179D-1B8F-842A-CFCE-0E38E33421A2}"/>
              </a:ext>
            </a:extLst>
          </p:cNvPr>
          <p:cNvGrpSpPr/>
          <p:nvPr userDrawn="1"/>
        </p:nvGrpSpPr>
        <p:grpSpPr>
          <a:xfrm>
            <a:off x="0" y="4021678"/>
            <a:ext cx="12192000" cy="2836322"/>
            <a:chOff x="0" y="4021678"/>
            <a:chExt cx="12192000" cy="2836322"/>
          </a:xfrm>
        </p:grpSpPr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F58D9680-5211-19E7-0950-E2113ACA5486}"/>
                </a:ext>
              </a:extLst>
            </p:cNvPr>
            <p:cNvSpPr/>
            <p:nvPr/>
          </p:nvSpPr>
          <p:spPr>
            <a:xfrm flipV="1">
              <a:off x="0" y="4021678"/>
              <a:ext cx="12192000" cy="2836322"/>
            </a:xfrm>
            <a:prstGeom prst="rect">
              <a:avLst/>
            </a:prstGeom>
            <a:gradFill>
              <a:gsLst>
                <a:gs pos="0">
                  <a:schemeClr val="tx1">
                    <a:alpha val="95000"/>
                  </a:schemeClr>
                </a:gs>
                <a:gs pos="100000">
                  <a:schemeClr val="tx1">
                    <a:alpha val="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7F8F9"/>
                </a:solidFill>
                <a:effectLst/>
                <a:uLnTx/>
                <a:uFillTx/>
                <a:latin typeface="Rubik"/>
                <a:ea typeface="+mn-ea"/>
                <a:cs typeface="+mn-cs"/>
              </a:endParaRPr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9D2D91E1-B3A6-6C66-4972-AE9F86BC84F8}"/>
                </a:ext>
              </a:extLst>
            </p:cNvPr>
            <p:cNvSpPr/>
            <p:nvPr/>
          </p:nvSpPr>
          <p:spPr>
            <a:xfrm rot="5400000">
              <a:off x="94625" y="4314536"/>
              <a:ext cx="220206" cy="409456"/>
            </a:xfrm>
            <a:custGeom>
              <a:avLst/>
              <a:gdLst>
                <a:gd name="connsiteX0" fmla="*/ 0 w 220206"/>
                <a:gd name="connsiteY0" fmla="*/ 409456 h 409456"/>
                <a:gd name="connsiteX1" fmla="*/ 0 w 220206"/>
                <a:gd name="connsiteY1" fmla="*/ 189832 h 409456"/>
                <a:gd name="connsiteX2" fmla="*/ 2 w 220206"/>
                <a:gd name="connsiteY2" fmla="*/ 189832 h 409456"/>
                <a:gd name="connsiteX3" fmla="*/ 110104 w 220206"/>
                <a:gd name="connsiteY3" fmla="*/ 0 h 409456"/>
                <a:gd name="connsiteX4" fmla="*/ 220206 w 220206"/>
                <a:gd name="connsiteY4" fmla="*/ 189832 h 409456"/>
                <a:gd name="connsiteX5" fmla="*/ 219626 w 220206"/>
                <a:gd name="connsiteY5" fmla="*/ 189832 h 409456"/>
                <a:gd name="connsiteX6" fmla="*/ 219626 w 220206"/>
                <a:gd name="connsiteY6" fmla="*/ 409456 h 4094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20206" h="409456">
                  <a:moveTo>
                    <a:pt x="0" y="409456"/>
                  </a:moveTo>
                  <a:lnTo>
                    <a:pt x="0" y="189832"/>
                  </a:lnTo>
                  <a:lnTo>
                    <a:pt x="2" y="189832"/>
                  </a:lnTo>
                  <a:lnTo>
                    <a:pt x="110104" y="0"/>
                  </a:lnTo>
                  <a:lnTo>
                    <a:pt x="220206" y="189832"/>
                  </a:lnTo>
                  <a:lnTo>
                    <a:pt x="219626" y="189832"/>
                  </a:lnTo>
                  <a:lnTo>
                    <a:pt x="219626" y="40945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7F8F9"/>
                </a:solidFill>
                <a:effectLst/>
                <a:uLnTx/>
                <a:uFillTx/>
                <a:latin typeface="Rubik"/>
                <a:ea typeface="+mn-ea"/>
                <a:cs typeface="+mn-cs"/>
              </a:endParaRPr>
            </a:p>
          </p:txBody>
        </p:sp>
        <p:sp>
          <p:nvSpPr>
            <p:cNvPr id="46" name="Graphic 22">
              <a:extLst>
                <a:ext uri="{FF2B5EF4-FFF2-40B4-BE49-F238E27FC236}">
                  <a16:creationId xmlns:a16="http://schemas.microsoft.com/office/drawing/2014/main" id="{DCDC2C04-E897-E071-956B-A4FEDBB8F788}"/>
                </a:ext>
              </a:extLst>
            </p:cNvPr>
            <p:cNvSpPr/>
            <p:nvPr/>
          </p:nvSpPr>
          <p:spPr>
            <a:xfrm>
              <a:off x="1131" y="4519264"/>
              <a:ext cx="12190679" cy="697763"/>
            </a:xfrm>
            <a:custGeom>
              <a:avLst/>
              <a:gdLst>
                <a:gd name="connsiteX0" fmla="*/ 0 w 12190679"/>
                <a:gd name="connsiteY0" fmla="*/ 0 h 697763"/>
                <a:gd name="connsiteX1" fmla="*/ 9758504 w 12190679"/>
                <a:gd name="connsiteY1" fmla="*/ 0 h 697763"/>
                <a:gd name="connsiteX2" fmla="*/ 9904562 w 12190679"/>
                <a:gd name="connsiteY2" fmla="*/ 60536 h 697763"/>
                <a:gd name="connsiteX3" fmla="*/ 10481253 w 12190679"/>
                <a:gd name="connsiteY3" fmla="*/ 637227 h 697763"/>
                <a:gd name="connsiteX4" fmla="*/ 10627313 w 12190679"/>
                <a:gd name="connsiteY4" fmla="*/ 697763 h 697763"/>
                <a:gd name="connsiteX5" fmla="*/ 12190680 w 12190679"/>
                <a:gd name="connsiteY5" fmla="*/ 697763 h 697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0679" h="697763">
                  <a:moveTo>
                    <a:pt x="0" y="0"/>
                  </a:moveTo>
                  <a:lnTo>
                    <a:pt x="9758504" y="0"/>
                  </a:lnTo>
                  <a:cubicBezTo>
                    <a:pt x="9813287" y="0"/>
                    <a:pt x="9865903" y="21782"/>
                    <a:pt x="9904562" y="60536"/>
                  </a:cubicBezTo>
                  <a:lnTo>
                    <a:pt x="10481253" y="637227"/>
                  </a:lnTo>
                  <a:cubicBezTo>
                    <a:pt x="10520009" y="675981"/>
                    <a:pt x="10572529" y="697763"/>
                    <a:pt x="10627313" y="697763"/>
                  </a:cubicBezTo>
                  <a:lnTo>
                    <a:pt x="12190680" y="697763"/>
                  </a:lnTo>
                </a:path>
              </a:pathLst>
            </a:custGeom>
            <a:noFill/>
            <a:ln w="6350" cap="rnd">
              <a:solidFill>
                <a:srgbClr val="F7F8F9"/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10102"/>
                </a:solidFill>
                <a:effectLst/>
                <a:uLnTx/>
                <a:uFillTx/>
                <a:latin typeface="Rubik"/>
                <a:ea typeface="+mn-ea"/>
                <a:cs typeface="+mn-cs"/>
              </a:endParaRPr>
            </a:p>
          </p:txBody>
        </p:sp>
      </p:grpSp>
      <p:sp>
        <p:nvSpPr>
          <p:cNvPr id="40" name="Text Placeholder 39">
            <a:extLst>
              <a:ext uri="{FF2B5EF4-FFF2-40B4-BE49-F238E27FC236}">
                <a16:creationId xmlns:a16="http://schemas.microsoft.com/office/drawing/2014/main" id="{D6F708B9-16B7-FAEC-11BE-44510F1C948D}"/>
              </a:ext>
            </a:extLst>
          </p:cNvPr>
          <p:cNvSpPr>
            <a:spLocks noGrp="1"/>
          </p:cNvSpPr>
          <p:nvPr userDrawn="1">
            <p:ph type="body" sz="quarter" idx="35" hasCustomPrompt="1"/>
          </p:nvPr>
        </p:nvSpPr>
        <p:spPr>
          <a:xfrm>
            <a:off x="7156450" y="4817612"/>
            <a:ext cx="4675188" cy="1436344"/>
          </a:xfrm>
          <a:custGeom>
            <a:avLst/>
            <a:gdLst>
              <a:gd name="connsiteX0" fmla="*/ 58227 w 4675188"/>
              <a:gd name="connsiteY0" fmla="*/ 0 h 1436344"/>
              <a:gd name="connsiteX1" fmla="*/ 875858 w 4675188"/>
              <a:gd name="connsiteY1" fmla="*/ 0 h 1436344"/>
              <a:gd name="connsiteX2" fmla="*/ 1740833 w 4675188"/>
              <a:gd name="connsiteY2" fmla="*/ 0 h 1436344"/>
              <a:gd name="connsiteX3" fmla="*/ 2558464 w 4675188"/>
              <a:gd name="connsiteY3" fmla="*/ 0 h 1436344"/>
              <a:gd name="connsiteX4" fmla="*/ 2736259 w 4675188"/>
              <a:gd name="connsiteY4" fmla="*/ 0 h 1436344"/>
              <a:gd name="connsiteX5" fmla="*/ 4418865 w 4675188"/>
              <a:gd name="connsiteY5" fmla="*/ 0 h 1436344"/>
              <a:gd name="connsiteX6" fmla="*/ 4463808 w 4675188"/>
              <a:gd name="connsiteY6" fmla="*/ 18542 h 1436344"/>
              <a:gd name="connsiteX7" fmla="*/ 4656653 w 4675188"/>
              <a:gd name="connsiteY7" fmla="*/ 211451 h 1436344"/>
              <a:gd name="connsiteX8" fmla="*/ 4675188 w 4675188"/>
              <a:gd name="connsiteY8" fmla="*/ 256409 h 1436344"/>
              <a:gd name="connsiteX9" fmla="*/ 4675188 w 4675188"/>
              <a:gd name="connsiteY9" fmla="*/ 305417 h 1436344"/>
              <a:gd name="connsiteX10" fmla="*/ 4675188 w 4675188"/>
              <a:gd name="connsiteY10" fmla="*/ 320198 h 1436344"/>
              <a:gd name="connsiteX11" fmla="*/ 4675188 w 4675188"/>
              <a:gd name="connsiteY11" fmla="*/ 369206 h 1436344"/>
              <a:gd name="connsiteX12" fmla="*/ 4675188 w 4675188"/>
              <a:gd name="connsiteY12" fmla="*/ 462089 h 1436344"/>
              <a:gd name="connsiteX13" fmla="*/ 4675188 w 4675188"/>
              <a:gd name="connsiteY13" fmla="*/ 502564 h 1436344"/>
              <a:gd name="connsiteX14" fmla="*/ 4675188 w 4675188"/>
              <a:gd name="connsiteY14" fmla="*/ 516289 h 1436344"/>
              <a:gd name="connsiteX15" fmla="*/ 4675188 w 4675188"/>
              <a:gd name="connsiteY15" fmla="*/ 525878 h 1436344"/>
              <a:gd name="connsiteX16" fmla="*/ 4675188 w 4675188"/>
              <a:gd name="connsiteY16" fmla="*/ 537767 h 1436344"/>
              <a:gd name="connsiteX17" fmla="*/ 4675188 w 4675188"/>
              <a:gd name="connsiteY17" fmla="*/ 547426 h 1436344"/>
              <a:gd name="connsiteX18" fmla="*/ 4675188 w 4675188"/>
              <a:gd name="connsiteY18" fmla="*/ 566353 h 1436344"/>
              <a:gd name="connsiteX19" fmla="*/ 4675188 w 4675188"/>
              <a:gd name="connsiteY19" fmla="*/ 580078 h 1436344"/>
              <a:gd name="connsiteX20" fmla="*/ 4675188 w 4675188"/>
              <a:gd name="connsiteY20" fmla="*/ 601556 h 1436344"/>
              <a:gd name="connsiteX21" fmla="*/ 4675188 w 4675188"/>
              <a:gd name="connsiteY21" fmla="*/ 611215 h 1436344"/>
              <a:gd name="connsiteX22" fmla="*/ 4675188 w 4675188"/>
              <a:gd name="connsiteY22" fmla="*/ 623835 h 1436344"/>
              <a:gd name="connsiteX23" fmla="*/ 4675188 w 4675188"/>
              <a:gd name="connsiteY23" fmla="*/ 640975 h 1436344"/>
              <a:gd name="connsiteX24" fmla="*/ 4675188 w 4675188"/>
              <a:gd name="connsiteY24" fmla="*/ 646547 h 1436344"/>
              <a:gd name="connsiteX25" fmla="*/ 4675188 w 4675188"/>
              <a:gd name="connsiteY25" fmla="*/ 660272 h 1436344"/>
              <a:gd name="connsiteX26" fmla="*/ 4675188 w 4675188"/>
              <a:gd name="connsiteY26" fmla="*/ 672843 h 1436344"/>
              <a:gd name="connsiteX27" fmla="*/ 4675188 w 4675188"/>
              <a:gd name="connsiteY27" fmla="*/ 687624 h 1436344"/>
              <a:gd name="connsiteX28" fmla="*/ 4675188 w 4675188"/>
              <a:gd name="connsiteY28" fmla="*/ 704764 h 1436344"/>
              <a:gd name="connsiteX29" fmla="*/ 4675188 w 4675188"/>
              <a:gd name="connsiteY29" fmla="*/ 710336 h 1436344"/>
              <a:gd name="connsiteX30" fmla="*/ 4675188 w 4675188"/>
              <a:gd name="connsiteY30" fmla="*/ 724061 h 1436344"/>
              <a:gd name="connsiteX31" fmla="*/ 4675188 w 4675188"/>
              <a:gd name="connsiteY31" fmla="*/ 736632 h 1436344"/>
              <a:gd name="connsiteX32" fmla="*/ 4675188 w 4675188"/>
              <a:gd name="connsiteY32" fmla="*/ 784958 h 1436344"/>
              <a:gd name="connsiteX33" fmla="*/ 4675188 w 4675188"/>
              <a:gd name="connsiteY33" fmla="*/ 797647 h 1436344"/>
              <a:gd name="connsiteX34" fmla="*/ 4675188 w 4675188"/>
              <a:gd name="connsiteY34" fmla="*/ 829515 h 1436344"/>
              <a:gd name="connsiteX35" fmla="*/ 4675188 w 4675188"/>
              <a:gd name="connsiteY35" fmla="*/ 848747 h 1436344"/>
              <a:gd name="connsiteX36" fmla="*/ 4675188 w 4675188"/>
              <a:gd name="connsiteY36" fmla="*/ 861436 h 1436344"/>
              <a:gd name="connsiteX37" fmla="*/ 4675188 w 4675188"/>
              <a:gd name="connsiteY37" fmla="*/ 869990 h 1436344"/>
              <a:gd name="connsiteX38" fmla="*/ 4675188 w 4675188"/>
              <a:gd name="connsiteY38" fmla="*/ 883715 h 1436344"/>
              <a:gd name="connsiteX39" fmla="*/ 4675188 w 4675188"/>
              <a:gd name="connsiteY39" fmla="*/ 893304 h 1436344"/>
              <a:gd name="connsiteX40" fmla="*/ 4675188 w 4675188"/>
              <a:gd name="connsiteY40" fmla="*/ 905193 h 1436344"/>
              <a:gd name="connsiteX41" fmla="*/ 4675188 w 4675188"/>
              <a:gd name="connsiteY41" fmla="*/ 914852 h 1436344"/>
              <a:gd name="connsiteX42" fmla="*/ 4675188 w 4675188"/>
              <a:gd name="connsiteY42" fmla="*/ 933779 h 1436344"/>
              <a:gd name="connsiteX43" fmla="*/ 4675188 w 4675188"/>
              <a:gd name="connsiteY43" fmla="*/ 941630 h 1436344"/>
              <a:gd name="connsiteX44" fmla="*/ 4675188 w 4675188"/>
              <a:gd name="connsiteY44" fmla="*/ 947504 h 1436344"/>
              <a:gd name="connsiteX45" fmla="*/ 4675188 w 4675188"/>
              <a:gd name="connsiteY45" fmla="*/ 968982 h 1436344"/>
              <a:gd name="connsiteX46" fmla="*/ 4675188 w 4675188"/>
              <a:gd name="connsiteY46" fmla="*/ 978641 h 1436344"/>
              <a:gd name="connsiteX47" fmla="*/ 4675188 w 4675188"/>
              <a:gd name="connsiteY47" fmla="*/ 1005419 h 1436344"/>
              <a:gd name="connsiteX48" fmla="*/ 4675188 w 4675188"/>
              <a:gd name="connsiteY48" fmla="*/ 1008401 h 1436344"/>
              <a:gd name="connsiteX49" fmla="*/ 4675188 w 4675188"/>
              <a:gd name="connsiteY49" fmla="*/ 1013973 h 1436344"/>
              <a:gd name="connsiteX50" fmla="*/ 4675188 w 4675188"/>
              <a:gd name="connsiteY50" fmla="*/ 1027698 h 1436344"/>
              <a:gd name="connsiteX51" fmla="*/ 4675188 w 4675188"/>
              <a:gd name="connsiteY51" fmla="*/ 1072190 h 1436344"/>
              <a:gd name="connsiteX52" fmla="*/ 4675188 w 4675188"/>
              <a:gd name="connsiteY52" fmla="*/ 1077762 h 1436344"/>
              <a:gd name="connsiteX53" fmla="*/ 4675188 w 4675188"/>
              <a:gd name="connsiteY53" fmla="*/ 1091487 h 1436344"/>
              <a:gd name="connsiteX54" fmla="*/ 4675188 w 4675188"/>
              <a:gd name="connsiteY54" fmla="*/ 1152384 h 1436344"/>
              <a:gd name="connsiteX55" fmla="*/ 4675188 w 4675188"/>
              <a:gd name="connsiteY55" fmla="*/ 1165073 h 1436344"/>
              <a:gd name="connsiteX56" fmla="*/ 4675188 w 4675188"/>
              <a:gd name="connsiteY56" fmla="*/ 1216173 h 1436344"/>
              <a:gd name="connsiteX57" fmla="*/ 4675188 w 4675188"/>
              <a:gd name="connsiteY57" fmla="*/ 1228862 h 1436344"/>
              <a:gd name="connsiteX58" fmla="*/ 4675188 w 4675188"/>
              <a:gd name="connsiteY58" fmla="*/ 1309056 h 1436344"/>
              <a:gd name="connsiteX59" fmla="*/ 4675188 w 4675188"/>
              <a:gd name="connsiteY59" fmla="*/ 1372845 h 1436344"/>
              <a:gd name="connsiteX60" fmla="*/ 4611711 w 4675188"/>
              <a:gd name="connsiteY60" fmla="*/ 1436344 h 1436344"/>
              <a:gd name="connsiteX61" fmla="*/ 4231843 w 4675188"/>
              <a:gd name="connsiteY61" fmla="*/ 1436344 h 1436344"/>
              <a:gd name="connsiteX62" fmla="*/ 4231843 w 4675188"/>
              <a:gd name="connsiteY62" fmla="*/ 1436343 h 1436344"/>
              <a:gd name="connsiteX63" fmla="*/ 3908567 w 4675188"/>
              <a:gd name="connsiteY63" fmla="*/ 1436343 h 1436344"/>
              <a:gd name="connsiteX64" fmla="*/ 3898467 w 4675188"/>
              <a:gd name="connsiteY64" fmla="*/ 1436343 h 1436344"/>
              <a:gd name="connsiteX65" fmla="*/ 3799330 w 4675188"/>
              <a:gd name="connsiteY65" fmla="*/ 1436343 h 1436344"/>
              <a:gd name="connsiteX66" fmla="*/ 3233325 w 4675188"/>
              <a:gd name="connsiteY66" fmla="*/ 1436343 h 1436344"/>
              <a:gd name="connsiteX67" fmla="*/ 2929110 w 4675188"/>
              <a:gd name="connsiteY67" fmla="*/ 1436343 h 1436344"/>
              <a:gd name="connsiteX68" fmla="*/ 2929105 w 4675188"/>
              <a:gd name="connsiteY68" fmla="*/ 1436344 h 1436344"/>
              <a:gd name="connsiteX69" fmla="*/ 2549237 w 4675188"/>
              <a:gd name="connsiteY69" fmla="*/ 1436344 h 1436344"/>
              <a:gd name="connsiteX70" fmla="*/ 2549237 w 4675188"/>
              <a:gd name="connsiteY70" fmla="*/ 1436343 h 1436344"/>
              <a:gd name="connsiteX71" fmla="*/ 2254826 w 4675188"/>
              <a:gd name="connsiteY71" fmla="*/ 1436343 h 1436344"/>
              <a:gd name="connsiteX72" fmla="*/ 2225961 w 4675188"/>
              <a:gd name="connsiteY72" fmla="*/ 1436343 h 1436344"/>
              <a:gd name="connsiteX73" fmla="*/ 2215861 w 4675188"/>
              <a:gd name="connsiteY73" fmla="*/ 1436343 h 1436344"/>
              <a:gd name="connsiteX74" fmla="*/ 2125952 w 4675188"/>
              <a:gd name="connsiteY74" fmla="*/ 1436343 h 1436344"/>
              <a:gd name="connsiteX75" fmla="*/ 2125952 w 4675188"/>
              <a:gd name="connsiteY75" fmla="*/ 1436344 h 1436344"/>
              <a:gd name="connsiteX76" fmla="*/ 1746084 w 4675188"/>
              <a:gd name="connsiteY76" fmla="*/ 1436344 h 1436344"/>
              <a:gd name="connsiteX77" fmla="*/ 1746079 w 4675188"/>
              <a:gd name="connsiteY77" fmla="*/ 1436343 h 1436344"/>
              <a:gd name="connsiteX78" fmla="*/ 1550719 w 4675188"/>
              <a:gd name="connsiteY78" fmla="*/ 1436343 h 1436344"/>
              <a:gd name="connsiteX79" fmla="*/ 572220 w 4675188"/>
              <a:gd name="connsiteY79" fmla="*/ 1436343 h 1436344"/>
              <a:gd name="connsiteX80" fmla="*/ 443346 w 4675188"/>
              <a:gd name="connsiteY80" fmla="*/ 1436343 h 1436344"/>
              <a:gd name="connsiteX81" fmla="*/ 443346 w 4675188"/>
              <a:gd name="connsiteY81" fmla="*/ 1436344 h 1436344"/>
              <a:gd name="connsiteX82" fmla="*/ 63478 w 4675188"/>
              <a:gd name="connsiteY82" fmla="*/ 1436344 h 1436344"/>
              <a:gd name="connsiteX83" fmla="*/ 1 w 4675188"/>
              <a:gd name="connsiteY83" fmla="*/ 1372845 h 1436344"/>
              <a:gd name="connsiteX84" fmla="*/ 1 w 4675188"/>
              <a:gd name="connsiteY84" fmla="*/ 1309056 h 1436344"/>
              <a:gd name="connsiteX85" fmla="*/ 1 w 4675188"/>
              <a:gd name="connsiteY85" fmla="*/ 1300853 h 1436344"/>
              <a:gd name="connsiteX86" fmla="*/ 1 w 4675188"/>
              <a:gd name="connsiteY86" fmla="*/ 1237064 h 1436344"/>
              <a:gd name="connsiteX87" fmla="*/ 1 w 4675188"/>
              <a:gd name="connsiteY87" fmla="*/ 1216173 h 1436344"/>
              <a:gd name="connsiteX88" fmla="*/ 1 w 4675188"/>
              <a:gd name="connsiteY88" fmla="*/ 1152384 h 1436344"/>
              <a:gd name="connsiteX89" fmla="*/ 1 w 4675188"/>
              <a:gd name="connsiteY89" fmla="*/ 1144181 h 1436344"/>
              <a:gd name="connsiteX90" fmla="*/ 1 w 4675188"/>
              <a:gd name="connsiteY90" fmla="*/ 1091487 h 1436344"/>
              <a:gd name="connsiteX91" fmla="*/ 1 w 4675188"/>
              <a:gd name="connsiteY91" fmla="*/ 1080392 h 1436344"/>
              <a:gd name="connsiteX92" fmla="*/ 1 w 4675188"/>
              <a:gd name="connsiteY92" fmla="*/ 1077762 h 1436344"/>
              <a:gd name="connsiteX93" fmla="*/ 1 w 4675188"/>
              <a:gd name="connsiteY93" fmla="*/ 1077761 h 1436344"/>
              <a:gd name="connsiteX94" fmla="*/ 0 w 4675188"/>
              <a:gd name="connsiteY94" fmla="*/ 1077761 h 1436344"/>
              <a:gd name="connsiteX95" fmla="*/ 0 w 4675188"/>
              <a:gd name="connsiteY95" fmla="*/ 1032481 h 1436344"/>
              <a:gd name="connsiteX96" fmla="*/ 0 w 4675188"/>
              <a:gd name="connsiteY96" fmla="*/ 1013972 h 1436344"/>
              <a:gd name="connsiteX97" fmla="*/ 0 w 4675188"/>
              <a:gd name="connsiteY97" fmla="*/ 968692 h 1436344"/>
              <a:gd name="connsiteX98" fmla="*/ 0 w 4675188"/>
              <a:gd name="connsiteY98" fmla="*/ 934814 h 1436344"/>
              <a:gd name="connsiteX99" fmla="*/ 0 w 4675188"/>
              <a:gd name="connsiteY99" fmla="*/ 871025 h 1436344"/>
              <a:gd name="connsiteX100" fmla="*/ 0 w 4675188"/>
              <a:gd name="connsiteY100" fmla="*/ 710335 h 1436344"/>
              <a:gd name="connsiteX101" fmla="*/ 0 w 4675188"/>
              <a:gd name="connsiteY101" fmla="*/ 665055 h 1436344"/>
              <a:gd name="connsiteX102" fmla="*/ 0 w 4675188"/>
              <a:gd name="connsiteY102" fmla="*/ 646546 h 1436344"/>
              <a:gd name="connsiteX103" fmla="*/ 0 w 4675188"/>
              <a:gd name="connsiteY103" fmla="*/ 601266 h 1436344"/>
              <a:gd name="connsiteX104" fmla="*/ 0 w 4675188"/>
              <a:gd name="connsiteY104" fmla="*/ 567388 h 1436344"/>
              <a:gd name="connsiteX105" fmla="*/ 0 w 4675188"/>
              <a:gd name="connsiteY105" fmla="*/ 503599 h 1436344"/>
              <a:gd name="connsiteX106" fmla="*/ 0 w 4675188"/>
              <a:gd name="connsiteY106" fmla="*/ 489442 h 1436344"/>
              <a:gd name="connsiteX107" fmla="*/ 0 w 4675188"/>
              <a:gd name="connsiteY107" fmla="*/ 425653 h 1436344"/>
              <a:gd name="connsiteX108" fmla="*/ 0 w 4675188"/>
              <a:gd name="connsiteY108" fmla="*/ 122016 h 1436344"/>
              <a:gd name="connsiteX109" fmla="*/ 0 w 4675188"/>
              <a:gd name="connsiteY109" fmla="*/ 58227 h 1436344"/>
              <a:gd name="connsiteX110" fmla="*/ 58227 w 4675188"/>
              <a:gd name="connsiteY110" fmla="*/ 0 h 14363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</a:cxnLst>
            <a:rect l="l" t="t" r="r" b="b"/>
            <a:pathLst>
              <a:path w="4675188" h="1436344">
                <a:moveTo>
                  <a:pt x="58227" y="0"/>
                </a:moveTo>
                <a:lnTo>
                  <a:pt x="875858" y="0"/>
                </a:lnTo>
                <a:lnTo>
                  <a:pt x="1740833" y="0"/>
                </a:lnTo>
                <a:lnTo>
                  <a:pt x="2558464" y="0"/>
                </a:lnTo>
                <a:lnTo>
                  <a:pt x="2736259" y="0"/>
                </a:lnTo>
                <a:lnTo>
                  <a:pt x="4418865" y="0"/>
                </a:lnTo>
                <a:cubicBezTo>
                  <a:pt x="4435751" y="0"/>
                  <a:pt x="4451875" y="6731"/>
                  <a:pt x="4463808" y="18542"/>
                </a:cubicBezTo>
                <a:lnTo>
                  <a:pt x="4656653" y="211451"/>
                </a:lnTo>
                <a:cubicBezTo>
                  <a:pt x="4668586" y="223389"/>
                  <a:pt x="4675188" y="239518"/>
                  <a:pt x="4675188" y="256409"/>
                </a:cubicBezTo>
                <a:lnTo>
                  <a:pt x="4675188" y="305417"/>
                </a:lnTo>
                <a:lnTo>
                  <a:pt x="4675188" y="320198"/>
                </a:lnTo>
                <a:lnTo>
                  <a:pt x="4675188" y="369206"/>
                </a:lnTo>
                <a:lnTo>
                  <a:pt x="4675188" y="462089"/>
                </a:lnTo>
                <a:lnTo>
                  <a:pt x="4675188" y="502564"/>
                </a:lnTo>
                <a:lnTo>
                  <a:pt x="4675188" y="516289"/>
                </a:lnTo>
                <a:lnTo>
                  <a:pt x="4675188" y="525878"/>
                </a:lnTo>
                <a:lnTo>
                  <a:pt x="4675188" y="537767"/>
                </a:lnTo>
                <a:lnTo>
                  <a:pt x="4675188" y="547426"/>
                </a:lnTo>
                <a:lnTo>
                  <a:pt x="4675188" y="566353"/>
                </a:lnTo>
                <a:lnTo>
                  <a:pt x="4675188" y="580078"/>
                </a:lnTo>
                <a:lnTo>
                  <a:pt x="4675188" y="601556"/>
                </a:lnTo>
                <a:lnTo>
                  <a:pt x="4675188" y="611215"/>
                </a:lnTo>
                <a:lnTo>
                  <a:pt x="4675188" y="623835"/>
                </a:lnTo>
                <a:lnTo>
                  <a:pt x="4675188" y="640975"/>
                </a:lnTo>
                <a:lnTo>
                  <a:pt x="4675188" y="646547"/>
                </a:lnTo>
                <a:lnTo>
                  <a:pt x="4675188" y="660272"/>
                </a:lnTo>
                <a:lnTo>
                  <a:pt x="4675188" y="672843"/>
                </a:lnTo>
                <a:lnTo>
                  <a:pt x="4675188" y="687624"/>
                </a:lnTo>
                <a:lnTo>
                  <a:pt x="4675188" y="704764"/>
                </a:lnTo>
                <a:lnTo>
                  <a:pt x="4675188" y="710336"/>
                </a:lnTo>
                <a:lnTo>
                  <a:pt x="4675188" y="724061"/>
                </a:lnTo>
                <a:lnTo>
                  <a:pt x="4675188" y="736632"/>
                </a:lnTo>
                <a:lnTo>
                  <a:pt x="4675188" y="784958"/>
                </a:lnTo>
                <a:lnTo>
                  <a:pt x="4675188" y="797647"/>
                </a:lnTo>
                <a:lnTo>
                  <a:pt x="4675188" y="829515"/>
                </a:lnTo>
                <a:lnTo>
                  <a:pt x="4675188" y="848747"/>
                </a:lnTo>
                <a:lnTo>
                  <a:pt x="4675188" y="861436"/>
                </a:lnTo>
                <a:lnTo>
                  <a:pt x="4675188" y="869990"/>
                </a:lnTo>
                <a:lnTo>
                  <a:pt x="4675188" y="883715"/>
                </a:lnTo>
                <a:lnTo>
                  <a:pt x="4675188" y="893304"/>
                </a:lnTo>
                <a:lnTo>
                  <a:pt x="4675188" y="905193"/>
                </a:lnTo>
                <a:lnTo>
                  <a:pt x="4675188" y="914852"/>
                </a:lnTo>
                <a:lnTo>
                  <a:pt x="4675188" y="933779"/>
                </a:lnTo>
                <a:lnTo>
                  <a:pt x="4675188" y="941630"/>
                </a:lnTo>
                <a:lnTo>
                  <a:pt x="4675188" y="947504"/>
                </a:lnTo>
                <a:lnTo>
                  <a:pt x="4675188" y="968982"/>
                </a:lnTo>
                <a:lnTo>
                  <a:pt x="4675188" y="978641"/>
                </a:lnTo>
                <a:lnTo>
                  <a:pt x="4675188" y="1005419"/>
                </a:lnTo>
                <a:lnTo>
                  <a:pt x="4675188" y="1008401"/>
                </a:lnTo>
                <a:lnTo>
                  <a:pt x="4675188" y="1013973"/>
                </a:lnTo>
                <a:lnTo>
                  <a:pt x="4675188" y="1027698"/>
                </a:lnTo>
                <a:lnTo>
                  <a:pt x="4675188" y="1072190"/>
                </a:lnTo>
                <a:lnTo>
                  <a:pt x="4675188" y="1077762"/>
                </a:lnTo>
                <a:lnTo>
                  <a:pt x="4675188" y="1091487"/>
                </a:lnTo>
                <a:lnTo>
                  <a:pt x="4675188" y="1152384"/>
                </a:lnTo>
                <a:lnTo>
                  <a:pt x="4675188" y="1165073"/>
                </a:lnTo>
                <a:lnTo>
                  <a:pt x="4675188" y="1216173"/>
                </a:lnTo>
                <a:lnTo>
                  <a:pt x="4675188" y="1228862"/>
                </a:lnTo>
                <a:lnTo>
                  <a:pt x="4675188" y="1309056"/>
                </a:lnTo>
                <a:lnTo>
                  <a:pt x="4675188" y="1372845"/>
                </a:lnTo>
                <a:cubicBezTo>
                  <a:pt x="4675188" y="1407897"/>
                  <a:pt x="4646750" y="1436344"/>
                  <a:pt x="4611711" y="1436344"/>
                </a:cubicBezTo>
                <a:lnTo>
                  <a:pt x="4231843" y="1436344"/>
                </a:lnTo>
                <a:lnTo>
                  <a:pt x="4231843" y="1436343"/>
                </a:lnTo>
                <a:lnTo>
                  <a:pt x="3908567" y="1436343"/>
                </a:lnTo>
                <a:lnTo>
                  <a:pt x="3898467" y="1436343"/>
                </a:lnTo>
                <a:lnTo>
                  <a:pt x="3799330" y="1436343"/>
                </a:lnTo>
                <a:lnTo>
                  <a:pt x="3233325" y="1436343"/>
                </a:lnTo>
                <a:lnTo>
                  <a:pt x="2929110" y="1436343"/>
                </a:lnTo>
                <a:lnTo>
                  <a:pt x="2929105" y="1436344"/>
                </a:lnTo>
                <a:lnTo>
                  <a:pt x="2549237" y="1436344"/>
                </a:lnTo>
                <a:lnTo>
                  <a:pt x="2549237" y="1436343"/>
                </a:lnTo>
                <a:lnTo>
                  <a:pt x="2254826" y="1436343"/>
                </a:lnTo>
                <a:lnTo>
                  <a:pt x="2225961" y="1436343"/>
                </a:lnTo>
                <a:lnTo>
                  <a:pt x="2215861" y="1436343"/>
                </a:lnTo>
                <a:lnTo>
                  <a:pt x="2125952" y="1436343"/>
                </a:lnTo>
                <a:lnTo>
                  <a:pt x="2125952" y="1436344"/>
                </a:lnTo>
                <a:lnTo>
                  <a:pt x="1746084" y="1436344"/>
                </a:lnTo>
                <a:lnTo>
                  <a:pt x="1746079" y="1436343"/>
                </a:lnTo>
                <a:lnTo>
                  <a:pt x="1550719" y="1436343"/>
                </a:lnTo>
                <a:lnTo>
                  <a:pt x="572220" y="1436343"/>
                </a:lnTo>
                <a:lnTo>
                  <a:pt x="443346" y="1436343"/>
                </a:lnTo>
                <a:lnTo>
                  <a:pt x="443346" y="1436344"/>
                </a:lnTo>
                <a:lnTo>
                  <a:pt x="63478" y="1436344"/>
                </a:lnTo>
                <a:cubicBezTo>
                  <a:pt x="28439" y="1436344"/>
                  <a:pt x="1" y="1407897"/>
                  <a:pt x="1" y="1372845"/>
                </a:cubicBezTo>
                <a:lnTo>
                  <a:pt x="1" y="1309056"/>
                </a:lnTo>
                <a:lnTo>
                  <a:pt x="1" y="1300853"/>
                </a:lnTo>
                <a:lnTo>
                  <a:pt x="1" y="1237064"/>
                </a:lnTo>
                <a:lnTo>
                  <a:pt x="1" y="1216173"/>
                </a:lnTo>
                <a:lnTo>
                  <a:pt x="1" y="1152384"/>
                </a:lnTo>
                <a:lnTo>
                  <a:pt x="1" y="1144181"/>
                </a:lnTo>
                <a:lnTo>
                  <a:pt x="1" y="1091487"/>
                </a:lnTo>
                <a:lnTo>
                  <a:pt x="1" y="1080392"/>
                </a:lnTo>
                <a:lnTo>
                  <a:pt x="1" y="1077762"/>
                </a:lnTo>
                <a:lnTo>
                  <a:pt x="1" y="1077761"/>
                </a:lnTo>
                <a:lnTo>
                  <a:pt x="0" y="1077761"/>
                </a:lnTo>
                <a:lnTo>
                  <a:pt x="0" y="1032481"/>
                </a:lnTo>
                <a:lnTo>
                  <a:pt x="0" y="1013972"/>
                </a:lnTo>
                <a:lnTo>
                  <a:pt x="0" y="968692"/>
                </a:lnTo>
                <a:lnTo>
                  <a:pt x="0" y="934814"/>
                </a:lnTo>
                <a:lnTo>
                  <a:pt x="0" y="871025"/>
                </a:lnTo>
                <a:lnTo>
                  <a:pt x="0" y="710335"/>
                </a:lnTo>
                <a:lnTo>
                  <a:pt x="0" y="665055"/>
                </a:lnTo>
                <a:lnTo>
                  <a:pt x="0" y="646546"/>
                </a:lnTo>
                <a:lnTo>
                  <a:pt x="0" y="601266"/>
                </a:lnTo>
                <a:lnTo>
                  <a:pt x="0" y="567388"/>
                </a:lnTo>
                <a:lnTo>
                  <a:pt x="0" y="503599"/>
                </a:lnTo>
                <a:lnTo>
                  <a:pt x="0" y="489442"/>
                </a:lnTo>
                <a:lnTo>
                  <a:pt x="0" y="425653"/>
                </a:lnTo>
                <a:lnTo>
                  <a:pt x="0" y="122016"/>
                </a:lnTo>
                <a:lnTo>
                  <a:pt x="0" y="58227"/>
                </a:lnTo>
                <a:cubicBezTo>
                  <a:pt x="0" y="26069"/>
                  <a:pt x="26069" y="0"/>
                  <a:pt x="58227" y="0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wrap="square" lIns="252000" tIns="684000" rIns="252000">
            <a:no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200" kern="1200" dirty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1pPr>
            <a:lvl2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200" kern="1200" dirty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2pPr>
            <a:lvl3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200" kern="1200" dirty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3pPr>
            <a:lvl4pPr marL="0" indent="0">
              <a:lnSpc>
                <a:spcPct val="100000"/>
              </a:lnSpc>
              <a:spcAft>
                <a:spcPts val="0"/>
              </a:spcAft>
              <a:buNone/>
              <a:defRPr lang="en-US" sz="1200" kern="1200" dirty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4pPr>
            <a:lvl5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200" kern="1200" dirty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5pPr>
            <a:lvl6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200" kern="1200" dirty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6pPr>
            <a:lvl7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200" kern="1200" dirty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7pPr>
            <a:lvl8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200" kern="1200" dirty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8pPr>
            <a:lvl9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pt-PT" sz="1200" kern="1200" dirty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9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Lorem Ipsum dolor set </a:t>
            </a:r>
            <a:r>
              <a:rPr lang="en-US" dirty="0" err="1"/>
              <a:t>amet</a:t>
            </a:r>
            <a:r>
              <a:rPr lang="en-US" dirty="0"/>
              <a:t>. Maecenas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. Fusce </a:t>
            </a:r>
            <a:r>
              <a:rPr lang="en-US" dirty="0" err="1"/>
              <a:t>posuere</a:t>
            </a:r>
            <a:r>
              <a:rPr lang="en-US" dirty="0"/>
              <a:t>, magna sed pulvinar</a:t>
            </a:r>
          </a:p>
        </p:txBody>
      </p:sp>
      <p:sp>
        <p:nvSpPr>
          <p:cNvPr id="41" name="Text Placeholder 101">
            <a:extLst>
              <a:ext uri="{FF2B5EF4-FFF2-40B4-BE49-F238E27FC236}">
                <a16:creationId xmlns:a16="http://schemas.microsoft.com/office/drawing/2014/main" id="{8138A857-8C71-E593-5BD4-43C769D517F9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429392" y="5066360"/>
            <a:ext cx="319362" cy="319361"/>
          </a:xfrm>
          <a:custGeom>
            <a:avLst/>
            <a:gdLst>
              <a:gd name="connsiteX0" fmla="*/ 54007 w 319362"/>
              <a:gd name="connsiteY0" fmla="*/ 0 h 319361"/>
              <a:gd name="connsiteX1" fmla="*/ 265355 w 319362"/>
              <a:gd name="connsiteY1" fmla="*/ 0 h 319361"/>
              <a:gd name="connsiteX2" fmla="*/ 319362 w 319362"/>
              <a:gd name="connsiteY2" fmla="*/ 54007 h 319361"/>
              <a:gd name="connsiteX3" fmla="*/ 319362 w 319362"/>
              <a:gd name="connsiteY3" fmla="*/ 265354 h 319361"/>
              <a:gd name="connsiteX4" fmla="*/ 265355 w 319362"/>
              <a:gd name="connsiteY4" fmla="*/ 319361 h 319361"/>
              <a:gd name="connsiteX5" fmla="*/ 54007 w 319362"/>
              <a:gd name="connsiteY5" fmla="*/ 319361 h 319361"/>
              <a:gd name="connsiteX6" fmla="*/ 0 w 319362"/>
              <a:gd name="connsiteY6" fmla="*/ 265354 h 319361"/>
              <a:gd name="connsiteX7" fmla="*/ 0 w 319362"/>
              <a:gd name="connsiteY7" fmla="*/ 54007 h 319361"/>
              <a:gd name="connsiteX8" fmla="*/ 54007 w 319362"/>
              <a:gd name="connsiteY8" fmla="*/ 0 h 3193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19362" h="319361">
                <a:moveTo>
                  <a:pt x="54007" y="0"/>
                </a:moveTo>
                <a:lnTo>
                  <a:pt x="265355" y="0"/>
                </a:lnTo>
                <a:cubicBezTo>
                  <a:pt x="295182" y="0"/>
                  <a:pt x="319362" y="24180"/>
                  <a:pt x="319362" y="54007"/>
                </a:cubicBezTo>
                <a:lnTo>
                  <a:pt x="319362" y="265354"/>
                </a:lnTo>
                <a:cubicBezTo>
                  <a:pt x="319362" y="295181"/>
                  <a:pt x="295182" y="319361"/>
                  <a:pt x="265355" y="319361"/>
                </a:cubicBezTo>
                <a:lnTo>
                  <a:pt x="54007" y="319361"/>
                </a:lnTo>
                <a:cubicBezTo>
                  <a:pt x="24180" y="319361"/>
                  <a:pt x="0" y="295181"/>
                  <a:pt x="0" y="265354"/>
                </a:cubicBezTo>
                <a:lnTo>
                  <a:pt x="0" y="54007"/>
                </a:lnTo>
                <a:cubicBezTo>
                  <a:pt x="0" y="24180"/>
                  <a:pt x="24180" y="0"/>
                  <a:pt x="54007" y="0"/>
                </a:cubicBezTo>
                <a:close/>
              </a:path>
            </a:pathLst>
          </a:custGeom>
          <a:solidFill>
            <a:schemeClr val="tx1"/>
          </a:solidFill>
        </p:spPr>
        <p:txBody>
          <a:bodyPr wrap="square">
            <a:no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1pPr>
            <a:lvl2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2pPr>
            <a:lvl3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3pPr>
            <a:lvl4pPr marL="0" indent="0">
              <a:lnSpc>
                <a:spcPct val="100000"/>
              </a:lnSpc>
              <a:spcAft>
                <a:spcPts val="0"/>
              </a:spcAft>
              <a:buNone/>
              <a:defRPr sz="100" b="0" i="0" cap="none" baseline="0">
                <a:noFill/>
                <a:latin typeface="+mj-lt"/>
              </a:defRPr>
            </a:lvl4pPr>
            <a:lvl5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5pPr>
            <a:lvl6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6pPr>
            <a:lvl7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7pPr>
            <a:lvl8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8pPr>
            <a:lvl9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2" name="Picture Placeholder 102">
            <a:extLst>
              <a:ext uri="{FF2B5EF4-FFF2-40B4-BE49-F238E27FC236}">
                <a16:creationId xmlns:a16="http://schemas.microsoft.com/office/drawing/2014/main" id="{D703E545-3FFF-D9D7-E88F-4BAD53062A2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7482296" y="5119264"/>
            <a:ext cx="213554" cy="213552"/>
          </a:xfrm>
          <a:custGeom>
            <a:avLst/>
            <a:gdLst>
              <a:gd name="connsiteX0" fmla="*/ 54007 w 319362"/>
              <a:gd name="connsiteY0" fmla="*/ 0 h 319361"/>
              <a:gd name="connsiteX1" fmla="*/ 265355 w 319362"/>
              <a:gd name="connsiteY1" fmla="*/ 0 h 319361"/>
              <a:gd name="connsiteX2" fmla="*/ 319362 w 319362"/>
              <a:gd name="connsiteY2" fmla="*/ 54007 h 319361"/>
              <a:gd name="connsiteX3" fmla="*/ 319362 w 319362"/>
              <a:gd name="connsiteY3" fmla="*/ 265354 h 319361"/>
              <a:gd name="connsiteX4" fmla="*/ 265355 w 319362"/>
              <a:gd name="connsiteY4" fmla="*/ 319361 h 319361"/>
              <a:gd name="connsiteX5" fmla="*/ 54007 w 319362"/>
              <a:gd name="connsiteY5" fmla="*/ 319361 h 319361"/>
              <a:gd name="connsiteX6" fmla="*/ 0 w 319362"/>
              <a:gd name="connsiteY6" fmla="*/ 265354 h 319361"/>
              <a:gd name="connsiteX7" fmla="*/ 0 w 319362"/>
              <a:gd name="connsiteY7" fmla="*/ 54007 h 319361"/>
              <a:gd name="connsiteX8" fmla="*/ 54007 w 319362"/>
              <a:gd name="connsiteY8" fmla="*/ 0 h 3193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19362" h="319361">
                <a:moveTo>
                  <a:pt x="54007" y="0"/>
                </a:moveTo>
                <a:lnTo>
                  <a:pt x="265355" y="0"/>
                </a:lnTo>
                <a:cubicBezTo>
                  <a:pt x="295182" y="0"/>
                  <a:pt x="319362" y="24180"/>
                  <a:pt x="319362" y="54007"/>
                </a:cubicBezTo>
                <a:lnTo>
                  <a:pt x="319362" y="265354"/>
                </a:lnTo>
                <a:cubicBezTo>
                  <a:pt x="319362" y="295181"/>
                  <a:pt x="295182" y="319361"/>
                  <a:pt x="265355" y="319361"/>
                </a:cubicBezTo>
                <a:lnTo>
                  <a:pt x="54007" y="319361"/>
                </a:lnTo>
                <a:cubicBezTo>
                  <a:pt x="24180" y="319361"/>
                  <a:pt x="0" y="295181"/>
                  <a:pt x="0" y="265354"/>
                </a:cubicBezTo>
                <a:lnTo>
                  <a:pt x="0" y="54007"/>
                </a:lnTo>
                <a:cubicBezTo>
                  <a:pt x="0" y="24180"/>
                  <a:pt x="24180" y="0"/>
                  <a:pt x="54007" y="0"/>
                </a:cubicBezTo>
                <a:close/>
              </a:path>
            </a:pathLst>
          </a:custGeom>
          <a:noFill/>
        </p:spPr>
        <p:txBody>
          <a:bodyPr wrap="square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1pPr>
            <a:lvl2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2pPr>
            <a:lvl3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3pPr>
            <a:lvl4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4pPr>
            <a:lvl5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5pPr>
            <a:lvl6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6pPr>
            <a:lvl7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7pPr>
            <a:lvl8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8pPr>
            <a:lvl9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9pPr>
          </a:lstStyle>
          <a:p>
            <a:r>
              <a:rPr lang="fr-FR"/>
              <a:t>Cliquez sur l'icône pour ajouter une image</a:t>
            </a:r>
            <a:endParaRPr lang="pt-PT" dirty="0"/>
          </a:p>
        </p:txBody>
      </p:sp>
      <p:pic>
        <p:nvPicPr>
          <p:cNvPr id="47" name="Graphic 46">
            <a:extLst>
              <a:ext uri="{FF2B5EF4-FFF2-40B4-BE49-F238E27FC236}">
                <a16:creationId xmlns:a16="http://schemas.microsoft.com/office/drawing/2014/main" id="{907E3D65-7A8D-0CFC-F3E8-C10DCDBF238F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l="12577" b="14185"/>
          <a:stretch/>
        </p:blipFill>
        <p:spPr>
          <a:xfrm flipH="1">
            <a:off x="11728524" y="6328776"/>
            <a:ext cx="463476" cy="529224"/>
          </a:xfrm>
          <a:prstGeom prst="rect">
            <a:avLst/>
          </a:prstGeom>
        </p:spPr>
      </p:pic>
      <p:pic>
        <p:nvPicPr>
          <p:cNvPr id="48" name="Graphic 47">
            <a:extLst>
              <a:ext uri="{FF2B5EF4-FFF2-40B4-BE49-F238E27FC236}">
                <a16:creationId xmlns:a16="http://schemas.microsoft.com/office/drawing/2014/main" id="{4A171F2F-8FF7-ACE5-B31D-F856D250CC36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361" b="22084"/>
          <a:stretch/>
        </p:blipFill>
        <p:spPr>
          <a:xfrm>
            <a:off x="0" y="6311178"/>
            <a:ext cx="1734226" cy="546822"/>
          </a:xfrm>
          <a:prstGeom prst="rect">
            <a:avLst/>
          </a:prstGeom>
        </p:spPr>
      </p:pic>
      <p:sp>
        <p:nvSpPr>
          <p:cNvPr id="49" name="Espace réservé du pied de page 4">
            <a:extLst>
              <a:ext uri="{FF2B5EF4-FFF2-40B4-BE49-F238E27FC236}">
                <a16:creationId xmlns:a16="http://schemas.microsoft.com/office/drawing/2014/main" id="{F955CCB5-A3C7-EEE6-0DC6-1B6E7915DBC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80386" y="6632737"/>
            <a:ext cx="1307465" cy="99643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lnSpc>
                <a:spcPct val="90000"/>
              </a:lnSpc>
              <a:defRPr lang="en-US" sz="700" kern="1200" cap="all" baseline="0">
                <a:solidFill>
                  <a:schemeClr val="bg1"/>
                </a:solidFill>
                <a:latin typeface="+mj-lt"/>
                <a:ea typeface="+mn-ea"/>
                <a:cs typeface="Rubik" panose="020B0604020202020204" charset="-79"/>
              </a:defRPr>
            </a:lvl1pPr>
          </a:lstStyle>
          <a:p>
            <a:r>
              <a:rPr lang="en-US" dirty="0"/>
              <a:t>CONFIDENTIAL</a:t>
            </a:r>
          </a:p>
        </p:txBody>
      </p:sp>
      <p:sp>
        <p:nvSpPr>
          <p:cNvPr id="50" name="Slide Number Placeholder 4">
            <a:extLst>
              <a:ext uri="{FF2B5EF4-FFF2-40B4-BE49-F238E27FC236}">
                <a16:creationId xmlns:a16="http://schemas.microsoft.com/office/drawing/2014/main" id="{F6DACF00-E944-FA03-73DC-24628549C5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931651" y="6632737"/>
            <a:ext cx="171448" cy="9964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3DC67AC-589B-465F-8375-83B2CE47653E}" type="slidenum">
              <a:rPr lang="en-US" smtClean="0"/>
              <a:pPr/>
              <a:t>‹N°›</a:t>
            </a:fld>
            <a:endParaRPr lang="en-US" dirty="0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D6E8EB18-67AF-AAE9-5FF1-51C51E25A3AF}"/>
              </a:ext>
            </a:extLst>
          </p:cNvPr>
          <p:cNvPicPr>
            <a:picLocks noChangeAspect="1"/>
          </p:cNvPicPr>
          <p:nvPr userDrawn="1"/>
        </p:nvPicPr>
        <p:blipFill rotWithShape="1"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t="-2032" b="-2032"/>
          <a:stretch>
            <a:fillRect/>
          </a:stretch>
        </p:blipFill>
        <p:spPr>
          <a:xfrm>
            <a:off x="11742813" y="170341"/>
            <a:ext cx="257691" cy="268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59570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 + Description V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AF9126A-045E-6A11-6B49-EFA65D9AEC13}"/>
              </a:ext>
            </a:extLst>
          </p:cNvPr>
          <p:cNvSpPr/>
          <p:nvPr userDrawn="1"/>
        </p:nvSpPr>
        <p:spPr>
          <a:xfrm flipV="1">
            <a:off x="0" y="4021678"/>
            <a:ext cx="12192000" cy="2836322"/>
          </a:xfrm>
          <a:prstGeom prst="rect">
            <a:avLst/>
          </a:prstGeom>
          <a:gradFill>
            <a:gsLst>
              <a:gs pos="0">
                <a:schemeClr val="tx1">
                  <a:alpha val="95000"/>
                </a:schemeClr>
              </a:gs>
              <a:gs pos="100000">
                <a:schemeClr val="tx1">
                  <a:alpha val="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7F8F9"/>
              </a:solidFill>
              <a:effectLst/>
              <a:uLnTx/>
              <a:uFillTx/>
              <a:latin typeface="Rubik"/>
              <a:ea typeface="+mn-ea"/>
              <a:cs typeface="+mn-cs"/>
            </a:endParaRPr>
          </a:p>
        </p:txBody>
      </p:sp>
      <p:grpSp>
        <p:nvGrpSpPr>
          <p:cNvPr id="3" name="Graphique 12">
            <a:extLst>
              <a:ext uri="{FF2B5EF4-FFF2-40B4-BE49-F238E27FC236}">
                <a16:creationId xmlns:a16="http://schemas.microsoft.com/office/drawing/2014/main" id="{817B0D2A-0E5A-D2DC-2DBD-A28DDDBC81F4}"/>
              </a:ext>
            </a:extLst>
          </p:cNvPr>
          <p:cNvGrpSpPr/>
          <p:nvPr userDrawn="1"/>
        </p:nvGrpSpPr>
        <p:grpSpPr>
          <a:xfrm>
            <a:off x="11742811" y="170341"/>
            <a:ext cx="257690" cy="268165"/>
            <a:chOff x="1131692" y="1142715"/>
            <a:chExt cx="649950" cy="676371"/>
          </a:xfrm>
        </p:grpSpPr>
        <p:grpSp>
          <p:nvGrpSpPr>
            <p:cNvPr id="4" name="Graphique 12">
              <a:extLst>
                <a:ext uri="{FF2B5EF4-FFF2-40B4-BE49-F238E27FC236}">
                  <a16:creationId xmlns:a16="http://schemas.microsoft.com/office/drawing/2014/main" id="{65127297-7CDA-DD0F-B602-58A5674CAB6A}"/>
                </a:ext>
              </a:extLst>
            </p:cNvPr>
            <p:cNvGrpSpPr/>
            <p:nvPr/>
          </p:nvGrpSpPr>
          <p:grpSpPr>
            <a:xfrm>
              <a:off x="1159509" y="1189160"/>
              <a:ext cx="622134" cy="629926"/>
              <a:chOff x="1159509" y="1189160"/>
              <a:chExt cx="622134" cy="629926"/>
            </a:xfrm>
          </p:grpSpPr>
          <p:sp>
            <p:nvSpPr>
              <p:cNvPr id="27" name="Forme libre : forme 30">
                <a:extLst>
                  <a:ext uri="{FF2B5EF4-FFF2-40B4-BE49-F238E27FC236}">
                    <a16:creationId xmlns:a16="http://schemas.microsoft.com/office/drawing/2014/main" id="{AE005A4C-9349-3015-C173-508CEB39B6CF}"/>
                  </a:ext>
                </a:extLst>
              </p:cNvPr>
              <p:cNvSpPr/>
              <p:nvPr/>
            </p:nvSpPr>
            <p:spPr>
              <a:xfrm>
                <a:off x="1159509" y="1189160"/>
                <a:ext cx="622134" cy="530715"/>
              </a:xfrm>
              <a:custGeom>
                <a:avLst/>
                <a:gdLst>
                  <a:gd name="connsiteX0" fmla="*/ 229290 w 622134"/>
                  <a:gd name="connsiteY0" fmla="*/ 288733 h 530715"/>
                  <a:gd name="connsiteX1" fmla="*/ 233315 w 622134"/>
                  <a:gd name="connsiteY1" fmla="*/ 293821 h 530715"/>
                  <a:gd name="connsiteX2" fmla="*/ 389936 w 622134"/>
                  <a:gd name="connsiteY2" fmla="*/ 292010 h 530715"/>
                  <a:gd name="connsiteX3" fmla="*/ 400166 w 622134"/>
                  <a:gd name="connsiteY3" fmla="*/ 279329 h 530715"/>
                  <a:gd name="connsiteX4" fmla="*/ 488516 w 622134"/>
                  <a:gd name="connsiteY4" fmla="*/ 147520 h 530715"/>
                  <a:gd name="connsiteX5" fmla="*/ 537964 w 622134"/>
                  <a:gd name="connsiteY5" fmla="*/ 530257 h 530715"/>
                  <a:gd name="connsiteX6" fmla="*/ 622108 w 622134"/>
                  <a:gd name="connsiteY6" fmla="*/ 314943 h 530715"/>
                  <a:gd name="connsiteX7" fmla="*/ 311036 w 622134"/>
                  <a:gd name="connsiteY7" fmla="*/ -25 h 530715"/>
                  <a:gd name="connsiteX8" fmla="*/ -27 w 622134"/>
                  <a:gd name="connsiteY8" fmla="*/ 314943 h 530715"/>
                  <a:gd name="connsiteX9" fmla="*/ 84507 w 622134"/>
                  <a:gd name="connsiteY9" fmla="*/ 530690 h 530715"/>
                  <a:gd name="connsiteX10" fmla="*/ 132261 w 622134"/>
                  <a:gd name="connsiteY10" fmla="*/ 147568 h 530715"/>
                  <a:gd name="connsiteX11" fmla="*/ 229290 w 622134"/>
                  <a:gd name="connsiteY11" fmla="*/ 288733 h 5307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622134" h="530715">
                    <a:moveTo>
                      <a:pt x="229290" y="288733"/>
                    </a:moveTo>
                    <a:cubicBezTo>
                      <a:pt x="230689" y="290477"/>
                      <a:pt x="232021" y="292164"/>
                      <a:pt x="233315" y="293821"/>
                    </a:cubicBezTo>
                    <a:cubicBezTo>
                      <a:pt x="286217" y="279261"/>
                      <a:pt x="337596" y="278577"/>
                      <a:pt x="389936" y="292010"/>
                    </a:cubicBezTo>
                    <a:cubicBezTo>
                      <a:pt x="393200" y="288097"/>
                      <a:pt x="396617" y="283906"/>
                      <a:pt x="400166" y="279329"/>
                    </a:cubicBezTo>
                    <a:cubicBezTo>
                      <a:pt x="421645" y="251818"/>
                      <a:pt x="480209" y="158177"/>
                      <a:pt x="488516" y="147520"/>
                    </a:cubicBezTo>
                    <a:cubicBezTo>
                      <a:pt x="504199" y="268864"/>
                      <a:pt x="522499" y="410656"/>
                      <a:pt x="537964" y="530257"/>
                    </a:cubicBezTo>
                    <a:cubicBezTo>
                      <a:pt x="590113" y="473925"/>
                      <a:pt x="622108" y="398235"/>
                      <a:pt x="622108" y="314943"/>
                    </a:cubicBezTo>
                    <a:cubicBezTo>
                      <a:pt x="622108" y="140996"/>
                      <a:pt x="482826" y="-25"/>
                      <a:pt x="311036" y="-25"/>
                    </a:cubicBezTo>
                    <a:cubicBezTo>
                      <a:pt x="139236" y="-25"/>
                      <a:pt x="-27" y="140996"/>
                      <a:pt x="-27" y="314943"/>
                    </a:cubicBezTo>
                    <a:cubicBezTo>
                      <a:pt x="-27" y="398457"/>
                      <a:pt x="32119" y="474320"/>
                      <a:pt x="84507" y="530690"/>
                    </a:cubicBezTo>
                    <a:cubicBezTo>
                      <a:pt x="100028" y="410675"/>
                      <a:pt x="116463" y="269741"/>
                      <a:pt x="132261" y="147568"/>
                    </a:cubicBezTo>
                    <a:cubicBezTo>
                      <a:pt x="154719" y="174115"/>
                      <a:pt x="227386" y="286363"/>
                      <a:pt x="229290" y="288733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95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10102"/>
                  </a:solidFill>
                  <a:effectLst/>
                  <a:uLnTx/>
                  <a:uFillTx/>
                  <a:latin typeface="Rubik"/>
                  <a:ea typeface="+mn-ea"/>
                  <a:cs typeface="+mn-cs"/>
                </a:endParaRPr>
              </a:p>
            </p:txBody>
          </p:sp>
          <p:sp>
            <p:nvSpPr>
              <p:cNvPr id="28" name="Forme libre : forme 31">
                <a:extLst>
                  <a:ext uri="{FF2B5EF4-FFF2-40B4-BE49-F238E27FC236}">
                    <a16:creationId xmlns:a16="http://schemas.microsoft.com/office/drawing/2014/main" id="{48B40CDA-63EA-4ECE-A3F9-105043A1A9D1}"/>
                  </a:ext>
                </a:extLst>
              </p:cNvPr>
              <p:cNvSpPr/>
              <p:nvPr/>
            </p:nvSpPr>
            <p:spPr>
              <a:xfrm>
                <a:off x="1244043" y="1336685"/>
                <a:ext cx="453456" cy="482401"/>
              </a:xfrm>
              <a:custGeom>
                <a:avLst/>
                <a:gdLst>
                  <a:gd name="connsiteX0" fmla="*/ 226501 w 453456"/>
                  <a:gd name="connsiteY0" fmla="*/ 482367 h 482401"/>
                  <a:gd name="connsiteX1" fmla="*/ 453429 w 453456"/>
                  <a:gd name="connsiteY1" fmla="*/ 382703 h 482401"/>
                  <a:gd name="connsiteX2" fmla="*/ 403982 w 453456"/>
                  <a:gd name="connsiteY2" fmla="*/ -34 h 482401"/>
                  <a:gd name="connsiteX3" fmla="*/ 315632 w 453456"/>
                  <a:gd name="connsiteY3" fmla="*/ 131775 h 482401"/>
                  <a:gd name="connsiteX4" fmla="*/ 305402 w 453456"/>
                  <a:gd name="connsiteY4" fmla="*/ 144456 h 482401"/>
                  <a:gd name="connsiteX5" fmla="*/ 148781 w 453456"/>
                  <a:gd name="connsiteY5" fmla="*/ 146267 h 482401"/>
                  <a:gd name="connsiteX6" fmla="*/ 144756 w 453456"/>
                  <a:gd name="connsiteY6" fmla="*/ 141179 h 482401"/>
                  <a:gd name="connsiteX7" fmla="*/ 47726 w 453456"/>
                  <a:gd name="connsiteY7" fmla="*/ -6 h 482401"/>
                  <a:gd name="connsiteX8" fmla="*/ -27 w 453456"/>
                  <a:gd name="connsiteY8" fmla="*/ 383117 h 482401"/>
                  <a:gd name="connsiteX9" fmla="*/ 226501 w 453456"/>
                  <a:gd name="connsiteY9" fmla="*/ 482367 h 4824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453456" h="482401">
                    <a:moveTo>
                      <a:pt x="226501" y="482367"/>
                    </a:moveTo>
                    <a:cubicBezTo>
                      <a:pt x="316032" y="482367"/>
                      <a:pt x="396674" y="444016"/>
                      <a:pt x="453429" y="382703"/>
                    </a:cubicBezTo>
                    <a:cubicBezTo>
                      <a:pt x="437965" y="263102"/>
                      <a:pt x="419665" y="121320"/>
                      <a:pt x="403982" y="-34"/>
                    </a:cubicBezTo>
                    <a:cubicBezTo>
                      <a:pt x="395674" y="10623"/>
                      <a:pt x="337111" y="104264"/>
                      <a:pt x="315632" y="131775"/>
                    </a:cubicBezTo>
                    <a:cubicBezTo>
                      <a:pt x="312082" y="136361"/>
                      <a:pt x="308666" y="140543"/>
                      <a:pt x="305402" y="144456"/>
                    </a:cubicBezTo>
                    <a:cubicBezTo>
                      <a:pt x="253071" y="131023"/>
                      <a:pt x="201692" y="131707"/>
                      <a:pt x="148781" y="146267"/>
                    </a:cubicBezTo>
                    <a:cubicBezTo>
                      <a:pt x="147487" y="144619"/>
                      <a:pt x="146154" y="142923"/>
                      <a:pt x="144756" y="141179"/>
                    </a:cubicBezTo>
                    <a:cubicBezTo>
                      <a:pt x="142862" y="138809"/>
                      <a:pt x="70195" y="26561"/>
                      <a:pt x="47726" y="-6"/>
                    </a:cubicBezTo>
                    <a:cubicBezTo>
                      <a:pt x="31929" y="122168"/>
                      <a:pt x="15494" y="263102"/>
                      <a:pt x="-27" y="383117"/>
                    </a:cubicBezTo>
                    <a:cubicBezTo>
                      <a:pt x="56710" y="444189"/>
                      <a:pt x="137171" y="482367"/>
                      <a:pt x="226501" y="482367"/>
                    </a:cubicBezTo>
                    <a:close/>
                  </a:path>
                </a:pathLst>
              </a:custGeom>
              <a:solidFill>
                <a:srgbClr val="010102"/>
              </a:solidFill>
              <a:ln w="95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10102"/>
                  </a:solidFill>
                  <a:effectLst/>
                  <a:uLnTx/>
                  <a:uFillTx/>
                  <a:latin typeface="Rubik"/>
                  <a:ea typeface="+mn-ea"/>
                  <a:cs typeface="+mn-cs"/>
                </a:endParaRPr>
              </a:p>
            </p:txBody>
          </p:sp>
        </p:grpSp>
        <p:sp>
          <p:nvSpPr>
            <p:cNvPr id="5" name="Forme libre : forme 29">
              <a:extLst>
                <a:ext uri="{FF2B5EF4-FFF2-40B4-BE49-F238E27FC236}">
                  <a16:creationId xmlns:a16="http://schemas.microsoft.com/office/drawing/2014/main" id="{18FEA540-615A-1F3F-2673-51CB81CD2D3F}"/>
                </a:ext>
              </a:extLst>
            </p:cNvPr>
            <p:cNvSpPr/>
            <p:nvPr/>
          </p:nvSpPr>
          <p:spPr>
            <a:xfrm>
              <a:off x="1131692" y="1142715"/>
              <a:ext cx="35967" cy="36419"/>
            </a:xfrm>
            <a:custGeom>
              <a:avLst/>
              <a:gdLst/>
              <a:ahLst/>
              <a:cxnLst/>
              <a:rect l="l" t="t" r="r" b="b"/>
              <a:pathLst>
                <a:path w="35967" h="36419"/>
              </a:pathLst>
            </a:custGeom>
            <a:solidFill>
              <a:srgbClr val="FFD802"/>
            </a:solidFill>
            <a:ln w="951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10102"/>
                </a:solidFill>
                <a:effectLst/>
                <a:uLnTx/>
                <a:uFillTx/>
                <a:latin typeface="Rubik"/>
                <a:ea typeface="+mn-ea"/>
                <a:cs typeface="+mn-cs"/>
              </a:endParaRPr>
            </a:p>
          </p:txBody>
        </p:sp>
        <p:grpSp>
          <p:nvGrpSpPr>
            <p:cNvPr id="6" name="Graphique 12">
              <a:extLst>
                <a:ext uri="{FF2B5EF4-FFF2-40B4-BE49-F238E27FC236}">
                  <a16:creationId xmlns:a16="http://schemas.microsoft.com/office/drawing/2014/main" id="{BE510692-6E68-BBC6-1A35-CD605F225EF4}"/>
                </a:ext>
              </a:extLst>
            </p:cNvPr>
            <p:cNvGrpSpPr/>
            <p:nvPr/>
          </p:nvGrpSpPr>
          <p:grpSpPr>
            <a:xfrm>
              <a:off x="1512397" y="1636968"/>
              <a:ext cx="112026" cy="78141"/>
              <a:chOff x="1512397" y="1636968"/>
              <a:chExt cx="112026" cy="78141"/>
            </a:xfrm>
          </p:grpSpPr>
          <p:sp>
            <p:nvSpPr>
              <p:cNvPr id="24" name="Forme libre : forme 23">
                <a:extLst>
                  <a:ext uri="{FF2B5EF4-FFF2-40B4-BE49-F238E27FC236}">
                    <a16:creationId xmlns:a16="http://schemas.microsoft.com/office/drawing/2014/main" id="{B7EAFEC1-E15D-C36C-F6BA-3AEEFBB0440E}"/>
                  </a:ext>
                </a:extLst>
              </p:cNvPr>
              <p:cNvSpPr/>
              <p:nvPr/>
            </p:nvSpPr>
            <p:spPr>
              <a:xfrm>
                <a:off x="1512397" y="1638268"/>
                <a:ext cx="112026" cy="76842"/>
              </a:xfrm>
              <a:custGeom>
                <a:avLst/>
                <a:gdLst>
                  <a:gd name="connsiteX0" fmla="*/ 117 w 112026"/>
                  <a:gd name="connsiteY0" fmla="*/ 54277 h 76842"/>
                  <a:gd name="connsiteX1" fmla="*/ 621 w 112026"/>
                  <a:gd name="connsiteY1" fmla="*/ 48852 h 76842"/>
                  <a:gd name="connsiteX2" fmla="*/ 9357 w 112026"/>
                  <a:gd name="connsiteY2" fmla="*/ 29879 h 76842"/>
                  <a:gd name="connsiteX3" fmla="*/ 32815 w 112026"/>
                  <a:gd name="connsiteY3" fmla="*/ 8005 h 76842"/>
                  <a:gd name="connsiteX4" fmla="*/ 63648 w 112026"/>
                  <a:gd name="connsiteY4" fmla="*/ -41 h 76842"/>
                  <a:gd name="connsiteX5" fmla="*/ 111992 w 112026"/>
                  <a:gd name="connsiteY5" fmla="*/ 24714 h 76842"/>
                  <a:gd name="connsiteX6" fmla="*/ 87516 w 112026"/>
                  <a:gd name="connsiteY6" fmla="*/ 67776 h 76842"/>
                  <a:gd name="connsiteX7" fmla="*/ 46405 w 112026"/>
                  <a:gd name="connsiteY7" fmla="*/ 76295 h 76842"/>
                  <a:gd name="connsiteX8" fmla="*/ 6579 w 112026"/>
                  <a:gd name="connsiteY8" fmla="*/ 61426 h 76842"/>
                  <a:gd name="connsiteX9" fmla="*/ 2591 w 112026"/>
                  <a:gd name="connsiteY9" fmla="*/ 58516 h 76842"/>
                  <a:gd name="connsiteX10" fmla="*/ 117 w 112026"/>
                  <a:gd name="connsiteY10" fmla="*/ 54277 h 768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12026" h="76842">
                    <a:moveTo>
                      <a:pt x="117" y="54277"/>
                    </a:moveTo>
                    <a:cubicBezTo>
                      <a:pt x="-264" y="52475"/>
                      <a:pt x="136" y="50615"/>
                      <a:pt x="621" y="48852"/>
                    </a:cubicBezTo>
                    <a:cubicBezTo>
                      <a:pt x="2468" y="42106"/>
                      <a:pt x="5513" y="35679"/>
                      <a:pt x="9357" y="29879"/>
                    </a:cubicBezTo>
                    <a:cubicBezTo>
                      <a:pt x="15381" y="20859"/>
                      <a:pt x="23432" y="13257"/>
                      <a:pt x="32815" y="8005"/>
                    </a:cubicBezTo>
                    <a:cubicBezTo>
                      <a:pt x="42208" y="2744"/>
                      <a:pt x="52914" y="-108"/>
                      <a:pt x="63648" y="-41"/>
                    </a:cubicBezTo>
                    <a:cubicBezTo>
                      <a:pt x="82358" y="75"/>
                      <a:pt x="100791" y="9508"/>
                      <a:pt x="111992" y="24714"/>
                    </a:cubicBezTo>
                    <a:cubicBezTo>
                      <a:pt x="111326" y="41923"/>
                      <a:pt x="101885" y="58545"/>
                      <a:pt x="87516" y="67776"/>
                    </a:cubicBezTo>
                    <a:cubicBezTo>
                      <a:pt x="75458" y="75485"/>
                      <a:pt x="60575" y="77990"/>
                      <a:pt x="46405" y="76295"/>
                    </a:cubicBezTo>
                    <a:cubicBezTo>
                      <a:pt x="32273" y="74570"/>
                      <a:pt x="18769" y="68913"/>
                      <a:pt x="6579" y="61426"/>
                    </a:cubicBezTo>
                    <a:cubicBezTo>
                      <a:pt x="5161" y="60540"/>
                      <a:pt x="3771" y="59653"/>
                      <a:pt x="2591" y="58516"/>
                    </a:cubicBezTo>
                    <a:cubicBezTo>
                      <a:pt x="1421" y="57360"/>
                      <a:pt x="441" y="55895"/>
                      <a:pt x="117" y="54277"/>
                    </a:cubicBezTo>
                    <a:close/>
                  </a:path>
                </a:pathLst>
              </a:custGeom>
              <a:solidFill>
                <a:srgbClr val="FFD800"/>
              </a:solidFill>
              <a:ln w="95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10102"/>
                  </a:solidFill>
                  <a:effectLst/>
                  <a:uLnTx/>
                  <a:uFillTx/>
                  <a:latin typeface="Rubik"/>
                  <a:ea typeface="+mn-ea"/>
                  <a:cs typeface="+mn-cs"/>
                </a:endParaRPr>
              </a:p>
            </p:txBody>
          </p:sp>
          <p:sp>
            <p:nvSpPr>
              <p:cNvPr id="25" name="Forme libre : forme 24">
                <a:extLst>
                  <a:ext uri="{FF2B5EF4-FFF2-40B4-BE49-F238E27FC236}">
                    <a16:creationId xmlns:a16="http://schemas.microsoft.com/office/drawing/2014/main" id="{3DBB1078-AAB9-92E3-9006-F5554B515E9A}"/>
                  </a:ext>
                </a:extLst>
              </p:cNvPr>
              <p:cNvSpPr/>
              <p:nvPr/>
            </p:nvSpPr>
            <p:spPr>
              <a:xfrm>
                <a:off x="1532152" y="1636968"/>
                <a:ext cx="71506" cy="64810"/>
              </a:xfrm>
              <a:custGeom>
                <a:avLst/>
                <a:gdLst>
                  <a:gd name="connsiteX0" fmla="*/ 63878 w 71506"/>
                  <a:gd name="connsiteY0" fmla="*/ 3659 h 64810"/>
                  <a:gd name="connsiteX1" fmla="*/ 57759 w 71506"/>
                  <a:gd name="connsiteY1" fmla="*/ 1741 h 64810"/>
                  <a:gd name="connsiteX2" fmla="*/ 50878 w 71506"/>
                  <a:gd name="connsiteY2" fmla="*/ 440 h 64810"/>
                  <a:gd name="connsiteX3" fmla="*/ 43884 w 71506"/>
                  <a:gd name="connsiteY3" fmla="*/ -41 h 64810"/>
                  <a:gd name="connsiteX4" fmla="*/ 39868 w 71506"/>
                  <a:gd name="connsiteY4" fmla="*/ 74 h 64810"/>
                  <a:gd name="connsiteX5" fmla="*/ 35861 w 71506"/>
                  <a:gd name="connsiteY5" fmla="*/ 469 h 64810"/>
                  <a:gd name="connsiteX6" fmla="*/ 31884 w 71506"/>
                  <a:gd name="connsiteY6" fmla="*/ 1105 h 64810"/>
                  <a:gd name="connsiteX7" fmla="*/ 27972 w 71506"/>
                  <a:gd name="connsiteY7" fmla="*/ 2001 h 64810"/>
                  <a:gd name="connsiteX8" fmla="*/ 20321 w 71506"/>
                  <a:gd name="connsiteY8" fmla="*/ 4526 h 64810"/>
                  <a:gd name="connsiteX9" fmla="*/ 13041 w 71506"/>
                  <a:gd name="connsiteY9" fmla="*/ 7995 h 64810"/>
                  <a:gd name="connsiteX10" fmla="*/ 6265 w 71506"/>
                  <a:gd name="connsiteY10" fmla="*/ 12370 h 64810"/>
                  <a:gd name="connsiteX11" fmla="*/ 1374 w 71506"/>
                  <a:gd name="connsiteY11" fmla="*/ 16417 h 64810"/>
                  <a:gd name="connsiteX12" fmla="*/ -34 w 71506"/>
                  <a:gd name="connsiteY12" fmla="*/ 26929 h 64810"/>
                  <a:gd name="connsiteX13" fmla="*/ 35719 w 71506"/>
                  <a:gd name="connsiteY13" fmla="*/ 64769 h 64810"/>
                  <a:gd name="connsiteX14" fmla="*/ 71472 w 71506"/>
                  <a:gd name="connsiteY14" fmla="*/ 26929 h 64810"/>
                  <a:gd name="connsiteX15" fmla="*/ 63878 w 71506"/>
                  <a:gd name="connsiteY15" fmla="*/ 3659 h 648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71506" h="64810">
                    <a:moveTo>
                      <a:pt x="63878" y="3659"/>
                    </a:moveTo>
                    <a:cubicBezTo>
                      <a:pt x="61860" y="2917"/>
                      <a:pt x="59862" y="2271"/>
                      <a:pt x="57759" y="1741"/>
                    </a:cubicBezTo>
                    <a:cubicBezTo>
                      <a:pt x="55484" y="1173"/>
                      <a:pt x="53200" y="749"/>
                      <a:pt x="50878" y="440"/>
                    </a:cubicBezTo>
                    <a:cubicBezTo>
                      <a:pt x="48566" y="151"/>
                      <a:pt x="46234" y="-3"/>
                      <a:pt x="43884" y="-41"/>
                    </a:cubicBezTo>
                    <a:cubicBezTo>
                      <a:pt x="42523" y="-41"/>
                      <a:pt x="41210" y="16"/>
                      <a:pt x="39868" y="74"/>
                    </a:cubicBezTo>
                    <a:cubicBezTo>
                      <a:pt x="38526" y="171"/>
                      <a:pt x="37184" y="286"/>
                      <a:pt x="35861" y="469"/>
                    </a:cubicBezTo>
                    <a:cubicBezTo>
                      <a:pt x="34520" y="633"/>
                      <a:pt x="33206" y="845"/>
                      <a:pt x="31884" y="1105"/>
                    </a:cubicBezTo>
                    <a:cubicBezTo>
                      <a:pt x="30570" y="1365"/>
                      <a:pt x="29286" y="1674"/>
                      <a:pt x="27972" y="2001"/>
                    </a:cubicBezTo>
                    <a:cubicBezTo>
                      <a:pt x="25365" y="2676"/>
                      <a:pt x="22814" y="3514"/>
                      <a:pt x="20321" y="4526"/>
                    </a:cubicBezTo>
                    <a:cubicBezTo>
                      <a:pt x="17828" y="5538"/>
                      <a:pt x="15392" y="6713"/>
                      <a:pt x="13041" y="7995"/>
                    </a:cubicBezTo>
                    <a:cubicBezTo>
                      <a:pt x="10719" y="9305"/>
                      <a:pt x="8454" y="10780"/>
                      <a:pt x="6265" y="12370"/>
                    </a:cubicBezTo>
                    <a:cubicBezTo>
                      <a:pt x="4571" y="13622"/>
                      <a:pt x="2963" y="15000"/>
                      <a:pt x="1374" y="16417"/>
                    </a:cubicBezTo>
                    <a:cubicBezTo>
                      <a:pt x="460" y="19751"/>
                      <a:pt x="-34" y="23268"/>
                      <a:pt x="-34" y="26929"/>
                    </a:cubicBezTo>
                    <a:cubicBezTo>
                      <a:pt x="-34" y="47830"/>
                      <a:pt x="15953" y="64769"/>
                      <a:pt x="35719" y="64769"/>
                    </a:cubicBezTo>
                    <a:cubicBezTo>
                      <a:pt x="55475" y="64769"/>
                      <a:pt x="71472" y="47830"/>
                      <a:pt x="71472" y="26929"/>
                    </a:cubicBezTo>
                    <a:cubicBezTo>
                      <a:pt x="71481" y="18151"/>
                      <a:pt x="68636" y="10086"/>
                      <a:pt x="63878" y="3659"/>
                    </a:cubicBezTo>
                    <a:close/>
                  </a:path>
                </a:pathLst>
              </a:custGeom>
              <a:solidFill>
                <a:srgbClr val="010102"/>
              </a:solidFill>
              <a:ln w="95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10102"/>
                  </a:solidFill>
                  <a:effectLst/>
                  <a:uLnTx/>
                  <a:uFillTx/>
                  <a:latin typeface="Rubik"/>
                  <a:ea typeface="+mn-ea"/>
                  <a:cs typeface="+mn-cs"/>
                </a:endParaRPr>
              </a:p>
            </p:txBody>
          </p:sp>
          <p:sp>
            <p:nvSpPr>
              <p:cNvPr id="26" name="Forme libre : forme 27">
                <a:extLst>
                  <a:ext uri="{FF2B5EF4-FFF2-40B4-BE49-F238E27FC236}">
                    <a16:creationId xmlns:a16="http://schemas.microsoft.com/office/drawing/2014/main" id="{710919CA-FAB4-1F2C-8E8E-A73B2B4B9920}"/>
                  </a:ext>
                </a:extLst>
              </p:cNvPr>
              <p:cNvSpPr/>
              <p:nvPr/>
            </p:nvSpPr>
            <p:spPr>
              <a:xfrm>
                <a:off x="1547435" y="1656606"/>
                <a:ext cx="18547" cy="20929"/>
              </a:xfrm>
              <a:custGeom>
                <a:avLst/>
                <a:gdLst>
                  <a:gd name="connsiteX0" fmla="*/ -34 w 18547"/>
                  <a:gd name="connsiteY0" fmla="*/ 10423 h 20929"/>
                  <a:gd name="connsiteX1" fmla="*/ 9235 w 18547"/>
                  <a:gd name="connsiteY1" fmla="*/ 20888 h 20929"/>
                  <a:gd name="connsiteX2" fmla="*/ 18514 w 18547"/>
                  <a:gd name="connsiteY2" fmla="*/ 10423 h 20929"/>
                  <a:gd name="connsiteX3" fmla="*/ 9235 w 18547"/>
                  <a:gd name="connsiteY3" fmla="*/ -41 h 20929"/>
                  <a:gd name="connsiteX4" fmla="*/ -34 w 18547"/>
                  <a:gd name="connsiteY4" fmla="*/ 10423 h 209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547" h="20929">
                    <a:moveTo>
                      <a:pt x="-34" y="10423"/>
                    </a:moveTo>
                    <a:cubicBezTo>
                      <a:pt x="-34" y="16186"/>
                      <a:pt x="4135" y="20888"/>
                      <a:pt x="9235" y="20888"/>
                    </a:cubicBezTo>
                    <a:cubicBezTo>
                      <a:pt x="14374" y="20888"/>
                      <a:pt x="18514" y="16186"/>
                      <a:pt x="18514" y="10423"/>
                    </a:cubicBezTo>
                    <a:cubicBezTo>
                      <a:pt x="18514" y="4642"/>
                      <a:pt x="14374" y="-41"/>
                      <a:pt x="9235" y="-41"/>
                    </a:cubicBezTo>
                    <a:cubicBezTo>
                      <a:pt x="4135" y="-51"/>
                      <a:pt x="-34" y="4632"/>
                      <a:pt x="-34" y="10423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10102"/>
                  </a:solidFill>
                  <a:effectLst/>
                  <a:uLnTx/>
                  <a:uFillTx/>
                  <a:latin typeface="Rubik"/>
                  <a:ea typeface="+mn-ea"/>
                  <a:cs typeface="+mn-cs"/>
                </a:endParaRPr>
              </a:p>
            </p:txBody>
          </p:sp>
        </p:grpSp>
        <p:grpSp>
          <p:nvGrpSpPr>
            <p:cNvPr id="7" name="Graphique 12">
              <a:extLst>
                <a:ext uri="{FF2B5EF4-FFF2-40B4-BE49-F238E27FC236}">
                  <a16:creationId xmlns:a16="http://schemas.microsoft.com/office/drawing/2014/main" id="{9CFC6FE3-06C3-2DAB-EC0D-0DDB01D89B26}"/>
                </a:ext>
              </a:extLst>
            </p:cNvPr>
            <p:cNvGrpSpPr/>
            <p:nvPr/>
          </p:nvGrpSpPr>
          <p:grpSpPr>
            <a:xfrm>
              <a:off x="1317785" y="1636968"/>
              <a:ext cx="112018" cy="78141"/>
              <a:chOff x="1317785" y="1636968"/>
              <a:chExt cx="112018" cy="78141"/>
            </a:xfrm>
          </p:grpSpPr>
          <p:sp>
            <p:nvSpPr>
              <p:cNvPr id="8" name="Forme libre : forme 20">
                <a:extLst>
                  <a:ext uri="{FF2B5EF4-FFF2-40B4-BE49-F238E27FC236}">
                    <a16:creationId xmlns:a16="http://schemas.microsoft.com/office/drawing/2014/main" id="{89764F1F-9ADC-DEB0-C1E3-1CE408082BB9}"/>
                  </a:ext>
                </a:extLst>
              </p:cNvPr>
              <p:cNvSpPr/>
              <p:nvPr/>
            </p:nvSpPr>
            <p:spPr>
              <a:xfrm>
                <a:off x="1317785" y="1638268"/>
                <a:ext cx="112018" cy="76842"/>
              </a:xfrm>
              <a:custGeom>
                <a:avLst/>
                <a:gdLst>
                  <a:gd name="connsiteX0" fmla="*/ 111846 w 112018"/>
                  <a:gd name="connsiteY0" fmla="*/ 54277 h 76842"/>
                  <a:gd name="connsiteX1" fmla="*/ 111332 w 112018"/>
                  <a:gd name="connsiteY1" fmla="*/ 48852 h 76842"/>
                  <a:gd name="connsiteX2" fmla="*/ 102586 w 112018"/>
                  <a:gd name="connsiteY2" fmla="*/ 29879 h 76842"/>
                  <a:gd name="connsiteX3" fmla="*/ 79128 w 112018"/>
                  <a:gd name="connsiteY3" fmla="*/ 8005 h 76842"/>
                  <a:gd name="connsiteX4" fmla="*/ 48314 w 112018"/>
                  <a:gd name="connsiteY4" fmla="*/ -41 h 76842"/>
                  <a:gd name="connsiteX5" fmla="*/ -19 w 112018"/>
                  <a:gd name="connsiteY5" fmla="*/ 24714 h 76842"/>
                  <a:gd name="connsiteX6" fmla="*/ 24457 w 112018"/>
                  <a:gd name="connsiteY6" fmla="*/ 67776 h 76842"/>
                  <a:gd name="connsiteX7" fmla="*/ 65558 w 112018"/>
                  <a:gd name="connsiteY7" fmla="*/ 76295 h 76842"/>
                  <a:gd name="connsiteX8" fmla="*/ 105394 w 112018"/>
                  <a:gd name="connsiteY8" fmla="*/ 61426 h 76842"/>
                  <a:gd name="connsiteX9" fmla="*/ 109372 w 112018"/>
                  <a:gd name="connsiteY9" fmla="*/ 58516 h 76842"/>
                  <a:gd name="connsiteX10" fmla="*/ 111846 w 112018"/>
                  <a:gd name="connsiteY10" fmla="*/ 54277 h 768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12018" h="76842">
                    <a:moveTo>
                      <a:pt x="111846" y="54277"/>
                    </a:moveTo>
                    <a:cubicBezTo>
                      <a:pt x="112226" y="52475"/>
                      <a:pt x="111836" y="50615"/>
                      <a:pt x="111332" y="48852"/>
                    </a:cubicBezTo>
                    <a:cubicBezTo>
                      <a:pt x="109486" y="42106"/>
                      <a:pt x="106460" y="35679"/>
                      <a:pt x="102586" y="29879"/>
                    </a:cubicBezTo>
                    <a:cubicBezTo>
                      <a:pt x="96601" y="20859"/>
                      <a:pt x="88521" y="13257"/>
                      <a:pt x="79128" y="8005"/>
                    </a:cubicBezTo>
                    <a:cubicBezTo>
                      <a:pt x="69745" y="2744"/>
                      <a:pt x="59039" y="-108"/>
                      <a:pt x="48314" y="-41"/>
                    </a:cubicBezTo>
                    <a:cubicBezTo>
                      <a:pt x="29596" y="75"/>
                      <a:pt x="11172" y="9508"/>
                      <a:pt x="-19" y="24714"/>
                    </a:cubicBezTo>
                    <a:cubicBezTo>
                      <a:pt x="628" y="41914"/>
                      <a:pt x="10087" y="58545"/>
                      <a:pt x="24457" y="67776"/>
                    </a:cubicBezTo>
                    <a:cubicBezTo>
                      <a:pt x="36504" y="75485"/>
                      <a:pt x="51398" y="77990"/>
                      <a:pt x="65558" y="76295"/>
                    </a:cubicBezTo>
                    <a:cubicBezTo>
                      <a:pt x="79709" y="74570"/>
                      <a:pt x="93203" y="68913"/>
                      <a:pt x="105394" y="61426"/>
                    </a:cubicBezTo>
                    <a:cubicBezTo>
                      <a:pt x="106802" y="60540"/>
                      <a:pt x="108201" y="59653"/>
                      <a:pt x="109372" y="58516"/>
                    </a:cubicBezTo>
                    <a:cubicBezTo>
                      <a:pt x="110552" y="57360"/>
                      <a:pt x="111513" y="55895"/>
                      <a:pt x="111846" y="54277"/>
                    </a:cubicBezTo>
                    <a:close/>
                  </a:path>
                </a:pathLst>
              </a:custGeom>
              <a:solidFill>
                <a:srgbClr val="FFD800"/>
              </a:solidFill>
              <a:ln w="95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10102"/>
                  </a:solidFill>
                  <a:effectLst/>
                  <a:uLnTx/>
                  <a:uFillTx/>
                  <a:latin typeface="Rubik"/>
                  <a:ea typeface="+mn-ea"/>
                  <a:cs typeface="+mn-cs"/>
                </a:endParaRPr>
              </a:p>
            </p:txBody>
          </p:sp>
          <p:sp>
            <p:nvSpPr>
              <p:cNvPr id="9" name="Forme libre : forme 21">
                <a:extLst>
                  <a:ext uri="{FF2B5EF4-FFF2-40B4-BE49-F238E27FC236}">
                    <a16:creationId xmlns:a16="http://schemas.microsoft.com/office/drawing/2014/main" id="{6EA2FA18-9BB3-101C-8061-57B779411B50}"/>
                  </a:ext>
                </a:extLst>
              </p:cNvPr>
              <p:cNvSpPr/>
              <p:nvPr/>
            </p:nvSpPr>
            <p:spPr>
              <a:xfrm>
                <a:off x="1338493" y="1636968"/>
                <a:ext cx="71525" cy="64810"/>
              </a:xfrm>
              <a:custGeom>
                <a:avLst/>
                <a:gdLst>
                  <a:gd name="connsiteX0" fmla="*/ 7613 w 71525"/>
                  <a:gd name="connsiteY0" fmla="*/ 3659 h 64810"/>
                  <a:gd name="connsiteX1" fmla="*/ 13732 w 71525"/>
                  <a:gd name="connsiteY1" fmla="*/ 1741 h 64810"/>
                  <a:gd name="connsiteX2" fmla="*/ 20603 w 71525"/>
                  <a:gd name="connsiteY2" fmla="*/ 440 h 64810"/>
                  <a:gd name="connsiteX3" fmla="*/ 27597 w 71525"/>
                  <a:gd name="connsiteY3" fmla="*/ -41 h 64810"/>
                  <a:gd name="connsiteX4" fmla="*/ 31613 w 71525"/>
                  <a:gd name="connsiteY4" fmla="*/ 74 h 64810"/>
                  <a:gd name="connsiteX5" fmla="*/ 35619 w 71525"/>
                  <a:gd name="connsiteY5" fmla="*/ 469 h 64810"/>
                  <a:gd name="connsiteX6" fmla="*/ 39588 w 71525"/>
                  <a:gd name="connsiteY6" fmla="*/ 1105 h 64810"/>
                  <a:gd name="connsiteX7" fmla="*/ 43508 w 71525"/>
                  <a:gd name="connsiteY7" fmla="*/ 2001 h 64810"/>
                  <a:gd name="connsiteX8" fmla="*/ 51169 w 71525"/>
                  <a:gd name="connsiteY8" fmla="*/ 4526 h 64810"/>
                  <a:gd name="connsiteX9" fmla="*/ 58430 w 71525"/>
                  <a:gd name="connsiteY9" fmla="*/ 7995 h 64810"/>
                  <a:gd name="connsiteX10" fmla="*/ 65196 w 71525"/>
                  <a:gd name="connsiteY10" fmla="*/ 12370 h 64810"/>
                  <a:gd name="connsiteX11" fmla="*/ 70088 w 71525"/>
                  <a:gd name="connsiteY11" fmla="*/ 16407 h 64810"/>
                  <a:gd name="connsiteX12" fmla="*/ 71506 w 71525"/>
                  <a:gd name="connsiteY12" fmla="*/ 26929 h 64810"/>
                  <a:gd name="connsiteX13" fmla="*/ 35743 w 71525"/>
                  <a:gd name="connsiteY13" fmla="*/ 64769 h 64810"/>
                  <a:gd name="connsiteX14" fmla="*/ -20 w 71525"/>
                  <a:gd name="connsiteY14" fmla="*/ 26929 h 64810"/>
                  <a:gd name="connsiteX15" fmla="*/ 7613 w 71525"/>
                  <a:gd name="connsiteY15" fmla="*/ 3659 h 648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71525" h="64810">
                    <a:moveTo>
                      <a:pt x="7613" y="3659"/>
                    </a:moveTo>
                    <a:cubicBezTo>
                      <a:pt x="9611" y="2917"/>
                      <a:pt x="11648" y="2271"/>
                      <a:pt x="13732" y="1741"/>
                    </a:cubicBezTo>
                    <a:cubicBezTo>
                      <a:pt x="15997" y="1173"/>
                      <a:pt x="18300" y="739"/>
                      <a:pt x="20603" y="440"/>
                    </a:cubicBezTo>
                    <a:cubicBezTo>
                      <a:pt x="22934" y="151"/>
                      <a:pt x="25275" y="-3"/>
                      <a:pt x="27597" y="-41"/>
                    </a:cubicBezTo>
                    <a:cubicBezTo>
                      <a:pt x="28939" y="-41"/>
                      <a:pt x="30271" y="16"/>
                      <a:pt x="31613" y="74"/>
                    </a:cubicBezTo>
                    <a:cubicBezTo>
                      <a:pt x="32945" y="171"/>
                      <a:pt x="34297" y="286"/>
                      <a:pt x="35619" y="469"/>
                    </a:cubicBezTo>
                    <a:cubicBezTo>
                      <a:pt x="36952" y="633"/>
                      <a:pt x="38265" y="845"/>
                      <a:pt x="39588" y="1105"/>
                    </a:cubicBezTo>
                    <a:cubicBezTo>
                      <a:pt x="40901" y="1365"/>
                      <a:pt x="42205" y="1674"/>
                      <a:pt x="43508" y="2001"/>
                    </a:cubicBezTo>
                    <a:cubicBezTo>
                      <a:pt x="46106" y="2676"/>
                      <a:pt x="48666" y="3514"/>
                      <a:pt x="51169" y="4526"/>
                    </a:cubicBezTo>
                    <a:cubicBezTo>
                      <a:pt x="53653" y="5528"/>
                      <a:pt x="56080" y="6713"/>
                      <a:pt x="58430" y="7995"/>
                    </a:cubicBezTo>
                    <a:cubicBezTo>
                      <a:pt x="60781" y="9305"/>
                      <a:pt x="63036" y="10780"/>
                      <a:pt x="65196" y="12370"/>
                    </a:cubicBezTo>
                    <a:cubicBezTo>
                      <a:pt x="66900" y="13622"/>
                      <a:pt x="68508" y="15000"/>
                      <a:pt x="70088" y="16407"/>
                    </a:cubicBezTo>
                    <a:cubicBezTo>
                      <a:pt x="71001" y="19751"/>
                      <a:pt x="71506" y="23277"/>
                      <a:pt x="71506" y="26929"/>
                    </a:cubicBezTo>
                    <a:cubicBezTo>
                      <a:pt x="71506" y="47830"/>
                      <a:pt x="55490" y="64769"/>
                      <a:pt x="35743" y="64769"/>
                    </a:cubicBezTo>
                    <a:cubicBezTo>
                      <a:pt x="15987" y="64769"/>
                      <a:pt x="-20" y="47830"/>
                      <a:pt x="-20" y="26929"/>
                    </a:cubicBezTo>
                    <a:cubicBezTo>
                      <a:pt x="0" y="18151"/>
                      <a:pt x="2854" y="10086"/>
                      <a:pt x="7613" y="3659"/>
                    </a:cubicBezTo>
                    <a:close/>
                  </a:path>
                </a:pathLst>
              </a:custGeom>
              <a:solidFill>
                <a:srgbClr val="010102"/>
              </a:solidFill>
              <a:ln w="95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10102"/>
                  </a:solidFill>
                  <a:effectLst/>
                  <a:uLnTx/>
                  <a:uFillTx/>
                  <a:latin typeface="Rubik"/>
                  <a:ea typeface="+mn-ea"/>
                  <a:cs typeface="+mn-cs"/>
                </a:endParaRPr>
              </a:p>
            </p:txBody>
          </p:sp>
          <p:sp>
            <p:nvSpPr>
              <p:cNvPr id="23" name="Forme libre : forme 22">
                <a:extLst>
                  <a:ext uri="{FF2B5EF4-FFF2-40B4-BE49-F238E27FC236}">
                    <a16:creationId xmlns:a16="http://schemas.microsoft.com/office/drawing/2014/main" id="{1C8D2529-0F77-93E1-5F3B-13A6382479FC}"/>
                  </a:ext>
                </a:extLst>
              </p:cNvPr>
              <p:cNvSpPr/>
              <p:nvPr/>
            </p:nvSpPr>
            <p:spPr>
              <a:xfrm>
                <a:off x="1375912" y="1656992"/>
                <a:ext cx="18518" cy="20890"/>
              </a:xfrm>
              <a:custGeom>
                <a:avLst/>
                <a:gdLst>
                  <a:gd name="connsiteX0" fmla="*/ 18499 w 18518"/>
                  <a:gd name="connsiteY0" fmla="*/ 10404 h 20890"/>
                  <a:gd name="connsiteX1" fmla="*/ 9239 w 18518"/>
                  <a:gd name="connsiteY1" fmla="*/ 20849 h 20890"/>
                  <a:gd name="connsiteX2" fmla="*/ -20 w 18518"/>
                  <a:gd name="connsiteY2" fmla="*/ 10404 h 20890"/>
                  <a:gd name="connsiteX3" fmla="*/ 9239 w 18518"/>
                  <a:gd name="connsiteY3" fmla="*/ -41 h 20890"/>
                  <a:gd name="connsiteX4" fmla="*/ 18499 w 18518"/>
                  <a:gd name="connsiteY4" fmla="*/ 10404 h 208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518" h="20890">
                    <a:moveTo>
                      <a:pt x="18499" y="10404"/>
                    </a:moveTo>
                    <a:cubicBezTo>
                      <a:pt x="18499" y="16173"/>
                      <a:pt x="14353" y="20849"/>
                      <a:pt x="9239" y="20849"/>
                    </a:cubicBezTo>
                    <a:cubicBezTo>
                      <a:pt x="4125" y="20849"/>
                      <a:pt x="-20" y="16173"/>
                      <a:pt x="-20" y="10404"/>
                    </a:cubicBezTo>
                    <a:cubicBezTo>
                      <a:pt x="-20" y="4635"/>
                      <a:pt x="4125" y="-41"/>
                      <a:pt x="9239" y="-41"/>
                    </a:cubicBezTo>
                    <a:cubicBezTo>
                      <a:pt x="14353" y="-41"/>
                      <a:pt x="18499" y="4635"/>
                      <a:pt x="18499" y="10404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10102"/>
                  </a:solidFill>
                  <a:effectLst/>
                  <a:uLnTx/>
                  <a:uFillTx/>
                  <a:latin typeface="Rubik"/>
                  <a:ea typeface="+mn-ea"/>
                  <a:cs typeface="+mn-cs"/>
                </a:endParaRPr>
              </a:p>
            </p:txBody>
          </p:sp>
        </p:grpSp>
      </p:grp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DCD2040B-BD04-B9DA-C31C-82F3D391C508}"/>
              </a:ext>
            </a:extLst>
          </p:cNvPr>
          <p:cNvSpPr/>
          <p:nvPr userDrawn="1"/>
        </p:nvSpPr>
        <p:spPr>
          <a:xfrm rot="5400000">
            <a:off x="94625" y="443494"/>
            <a:ext cx="220206" cy="409456"/>
          </a:xfrm>
          <a:custGeom>
            <a:avLst/>
            <a:gdLst>
              <a:gd name="connsiteX0" fmla="*/ 0 w 220206"/>
              <a:gd name="connsiteY0" fmla="*/ 409456 h 409456"/>
              <a:gd name="connsiteX1" fmla="*/ 0 w 220206"/>
              <a:gd name="connsiteY1" fmla="*/ 189832 h 409456"/>
              <a:gd name="connsiteX2" fmla="*/ 2 w 220206"/>
              <a:gd name="connsiteY2" fmla="*/ 189832 h 409456"/>
              <a:gd name="connsiteX3" fmla="*/ 110104 w 220206"/>
              <a:gd name="connsiteY3" fmla="*/ 0 h 409456"/>
              <a:gd name="connsiteX4" fmla="*/ 220206 w 220206"/>
              <a:gd name="connsiteY4" fmla="*/ 189832 h 409456"/>
              <a:gd name="connsiteX5" fmla="*/ 219626 w 220206"/>
              <a:gd name="connsiteY5" fmla="*/ 189832 h 409456"/>
              <a:gd name="connsiteX6" fmla="*/ 219626 w 220206"/>
              <a:gd name="connsiteY6" fmla="*/ 409456 h 4094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20206" h="409456">
                <a:moveTo>
                  <a:pt x="0" y="409456"/>
                </a:moveTo>
                <a:lnTo>
                  <a:pt x="0" y="189832"/>
                </a:lnTo>
                <a:lnTo>
                  <a:pt x="2" y="189832"/>
                </a:lnTo>
                <a:lnTo>
                  <a:pt x="110104" y="0"/>
                </a:lnTo>
                <a:lnTo>
                  <a:pt x="220206" y="189832"/>
                </a:lnTo>
                <a:lnTo>
                  <a:pt x="219626" y="189832"/>
                </a:lnTo>
                <a:lnTo>
                  <a:pt x="219626" y="40945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7F8F9"/>
              </a:solidFill>
              <a:effectLst/>
              <a:uLnTx/>
              <a:uFillTx/>
              <a:latin typeface="Rubik"/>
              <a:ea typeface="+mn-ea"/>
              <a:cs typeface="+mn-cs"/>
            </a:endParaRPr>
          </a:p>
        </p:txBody>
      </p:sp>
      <p:sp>
        <p:nvSpPr>
          <p:cNvPr id="30" name="Graphic 22">
            <a:extLst>
              <a:ext uri="{FF2B5EF4-FFF2-40B4-BE49-F238E27FC236}">
                <a16:creationId xmlns:a16="http://schemas.microsoft.com/office/drawing/2014/main" id="{64EAA8BB-490C-6C26-1926-2A4CE7336ED7}"/>
              </a:ext>
            </a:extLst>
          </p:cNvPr>
          <p:cNvSpPr/>
          <p:nvPr userDrawn="1"/>
        </p:nvSpPr>
        <p:spPr>
          <a:xfrm>
            <a:off x="1131" y="648222"/>
            <a:ext cx="12190679" cy="697763"/>
          </a:xfrm>
          <a:custGeom>
            <a:avLst/>
            <a:gdLst>
              <a:gd name="connsiteX0" fmla="*/ 0 w 12190679"/>
              <a:gd name="connsiteY0" fmla="*/ 0 h 697763"/>
              <a:gd name="connsiteX1" fmla="*/ 9758504 w 12190679"/>
              <a:gd name="connsiteY1" fmla="*/ 0 h 697763"/>
              <a:gd name="connsiteX2" fmla="*/ 9904562 w 12190679"/>
              <a:gd name="connsiteY2" fmla="*/ 60536 h 697763"/>
              <a:gd name="connsiteX3" fmla="*/ 10481253 w 12190679"/>
              <a:gd name="connsiteY3" fmla="*/ 637227 h 697763"/>
              <a:gd name="connsiteX4" fmla="*/ 10627313 w 12190679"/>
              <a:gd name="connsiteY4" fmla="*/ 697763 h 697763"/>
              <a:gd name="connsiteX5" fmla="*/ 12190680 w 12190679"/>
              <a:gd name="connsiteY5" fmla="*/ 697763 h 6977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190679" h="697763">
                <a:moveTo>
                  <a:pt x="0" y="0"/>
                </a:moveTo>
                <a:lnTo>
                  <a:pt x="9758504" y="0"/>
                </a:lnTo>
                <a:cubicBezTo>
                  <a:pt x="9813287" y="0"/>
                  <a:pt x="9865903" y="21782"/>
                  <a:pt x="9904562" y="60536"/>
                </a:cubicBezTo>
                <a:lnTo>
                  <a:pt x="10481253" y="637227"/>
                </a:lnTo>
                <a:cubicBezTo>
                  <a:pt x="10520009" y="675981"/>
                  <a:pt x="10572529" y="697763"/>
                  <a:pt x="10627313" y="697763"/>
                </a:cubicBezTo>
                <a:lnTo>
                  <a:pt x="12190680" y="697763"/>
                </a:lnTo>
              </a:path>
            </a:pathLst>
          </a:custGeom>
          <a:noFill/>
          <a:ln w="6350" cap="rnd">
            <a:solidFill>
              <a:srgbClr val="F7F8F9"/>
            </a:solidFill>
            <a:prstDash val="solid"/>
            <a:round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10102"/>
              </a:solidFill>
              <a:effectLst/>
              <a:uLnTx/>
              <a:uFillTx/>
              <a:latin typeface="Rubik"/>
              <a:ea typeface="+mn-ea"/>
              <a:cs typeface="+mn-cs"/>
            </a:endParaRPr>
          </a:p>
        </p:txBody>
      </p:sp>
      <p:pic>
        <p:nvPicPr>
          <p:cNvPr id="47" name="Graphic 46">
            <a:extLst>
              <a:ext uri="{FF2B5EF4-FFF2-40B4-BE49-F238E27FC236}">
                <a16:creationId xmlns:a16="http://schemas.microsoft.com/office/drawing/2014/main" id="{907E3D65-7A8D-0CFC-F3E8-C10DCDBF238F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l="12577" b="14185"/>
          <a:stretch/>
        </p:blipFill>
        <p:spPr>
          <a:xfrm flipH="1">
            <a:off x="11728524" y="6328776"/>
            <a:ext cx="463476" cy="529224"/>
          </a:xfrm>
          <a:prstGeom prst="rect">
            <a:avLst/>
          </a:prstGeom>
        </p:spPr>
      </p:pic>
      <p:pic>
        <p:nvPicPr>
          <p:cNvPr id="48" name="Graphic 47">
            <a:extLst>
              <a:ext uri="{FF2B5EF4-FFF2-40B4-BE49-F238E27FC236}">
                <a16:creationId xmlns:a16="http://schemas.microsoft.com/office/drawing/2014/main" id="{4A171F2F-8FF7-ACE5-B31D-F856D250CC36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361" b="22084"/>
          <a:stretch/>
        </p:blipFill>
        <p:spPr>
          <a:xfrm>
            <a:off x="0" y="6311178"/>
            <a:ext cx="1734226" cy="546822"/>
          </a:xfrm>
          <a:prstGeom prst="rect">
            <a:avLst/>
          </a:prstGeom>
        </p:spPr>
      </p:pic>
      <p:sp>
        <p:nvSpPr>
          <p:cNvPr id="49" name="Espace réservé du pied de page 4">
            <a:extLst>
              <a:ext uri="{FF2B5EF4-FFF2-40B4-BE49-F238E27FC236}">
                <a16:creationId xmlns:a16="http://schemas.microsoft.com/office/drawing/2014/main" id="{F955CCB5-A3C7-EEE6-0DC6-1B6E7915DBC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80386" y="6632737"/>
            <a:ext cx="1307465" cy="99643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lnSpc>
                <a:spcPct val="90000"/>
              </a:lnSpc>
              <a:defRPr lang="en-US" sz="700" kern="1200" cap="all" baseline="0">
                <a:solidFill>
                  <a:schemeClr val="bg1"/>
                </a:solidFill>
                <a:latin typeface="+mj-lt"/>
                <a:ea typeface="+mn-ea"/>
                <a:cs typeface="Rubik" panose="020B0604020202020204" charset="-79"/>
              </a:defRPr>
            </a:lvl1pPr>
          </a:lstStyle>
          <a:p>
            <a:r>
              <a:rPr lang="en-US" dirty="0"/>
              <a:t>CONFIDENTIAL</a:t>
            </a:r>
          </a:p>
        </p:txBody>
      </p:sp>
      <p:sp>
        <p:nvSpPr>
          <p:cNvPr id="50" name="Slide Number Placeholder 4">
            <a:extLst>
              <a:ext uri="{FF2B5EF4-FFF2-40B4-BE49-F238E27FC236}">
                <a16:creationId xmlns:a16="http://schemas.microsoft.com/office/drawing/2014/main" id="{F6DACF00-E944-FA03-73DC-24628549C5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931651" y="6632737"/>
            <a:ext cx="171448" cy="9964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3DC67AC-589B-465F-8375-83B2CE47653E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38" name="Text Placeholder 37">
            <a:extLst>
              <a:ext uri="{FF2B5EF4-FFF2-40B4-BE49-F238E27FC236}">
                <a16:creationId xmlns:a16="http://schemas.microsoft.com/office/drawing/2014/main" id="{28ECAADB-6F7C-56FE-85AA-0043B84600CD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1731962" y="4728712"/>
            <a:ext cx="8728076" cy="1436344"/>
          </a:xfrm>
          <a:custGeom>
            <a:avLst/>
            <a:gdLst>
              <a:gd name="connsiteX0" fmla="*/ 58227 w 8728076"/>
              <a:gd name="connsiteY0" fmla="*/ 0 h 1436344"/>
              <a:gd name="connsiteX1" fmla="*/ 875858 w 8728076"/>
              <a:gd name="connsiteY1" fmla="*/ 0 h 1436344"/>
              <a:gd name="connsiteX2" fmla="*/ 1740833 w 8728076"/>
              <a:gd name="connsiteY2" fmla="*/ 0 h 1436344"/>
              <a:gd name="connsiteX3" fmla="*/ 2558464 w 8728076"/>
              <a:gd name="connsiteY3" fmla="*/ 0 h 1436344"/>
              <a:gd name="connsiteX4" fmla="*/ 2736259 w 8728076"/>
              <a:gd name="connsiteY4" fmla="*/ 0 h 1436344"/>
              <a:gd name="connsiteX5" fmla="*/ 4111115 w 8728076"/>
              <a:gd name="connsiteY5" fmla="*/ 0 h 1436344"/>
              <a:gd name="connsiteX6" fmla="*/ 4418865 w 8728076"/>
              <a:gd name="connsiteY6" fmla="*/ 0 h 1436344"/>
              <a:gd name="connsiteX7" fmla="*/ 4928746 w 8728076"/>
              <a:gd name="connsiteY7" fmla="*/ 0 h 1436344"/>
              <a:gd name="connsiteX8" fmla="*/ 5793721 w 8728076"/>
              <a:gd name="connsiteY8" fmla="*/ 0 h 1436344"/>
              <a:gd name="connsiteX9" fmla="*/ 6611352 w 8728076"/>
              <a:gd name="connsiteY9" fmla="*/ 0 h 1436344"/>
              <a:gd name="connsiteX10" fmla="*/ 6789147 w 8728076"/>
              <a:gd name="connsiteY10" fmla="*/ 0 h 1436344"/>
              <a:gd name="connsiteX11" fmla="*/ 8471753 w 8728076"/>
              <a:gd name="connsiteY11" fmla="*/ 0 h 1436344"/>
              <a:gd name="connsiteX12" fmla="*/ 8516696 w 8728076"/>
              <a:gd name="connsiteY12" fmla="*/ 18542 h 1436344"/>
              <a:gd name="connsiteX13" fmla="*/ 8709541 w 8728076"/>
              <a:gd name="connsiteY13" fmla="*/ 211451 h 1436344"/>
              <a:gd name="connsiteX14" fmla="*/ 8728076 w 8728076"/>
              <a:gd name="connsiteY14" fmla="*/ 256409 h 1436344"/>
              <a:gd name="connsiteX15" fmla="*/ 8728076 w 8728076"/>
              <a:gd name="connsiteY15" fmla="*/ 305417 h 1436344"/>
              <a:gd name="connsiteX16" fmla="*/ 8728076 w 8728076"/>
              <a:gd name="connsiteY16" fmla="*/ 320198 h 1436344"/>
              <a:gd name="connsiteX17" fmla="*/ 8728076 w 8728076"/>
              <a:gd name="connsiteY17" fmla="*/ 369206 h 1436344"/>
              <a:gd name="connsiteX18" fmla="*/ 8728076 w 8728076"/>
              <a:gd name="connsiteY18" fmla="*/ 462089 h 1436344"/>
              <a:gd name="connsiteX19" fmla="*/ 8728076 w 8728076"/>
              <a:gd name="connsiteY19" fmla="*/ 502564 h 1436344"/>
              <a:gd name="connsiteX20" fmla="*/ 8728076 w 8728076"/>
              <a:gd name="connsiteY20" fmla="*/ 516289 h 1436344"/>
              <a:gd name="connsiteX21" fmla="*/ 8728076 w 8728076"/>
              <a:gd name="connsiteY21" fmla="*/ 525878 h 1436344"/>
              <a:gd name="connsiteX22" fmla="*/ 8728076 w 8728076"/>
              <a:gd name="connsiteY22" fmla="*/ 537767 h 1436344"/>
              <a:gd name="connsiteX23" fmla="*/ 8728076 w 8728076"/>
              <a:gd name="connsiteY23" fmla="*/ 547426 h 1436344"/>
              <a:gd name="connsiteX24" fmla="*/ 8728076 w 8728076"/>
              <a:gd name="connsiteY24" fmla="*/ 566353 h 1436344"/>
              <a:gd name="connsiteX25" fmla="*/ 8728076 w 8728076"/>
              <a:gd name="connsiteY25" fmla="*/ 580078 h 1436344"/>
              <a:gd name="connsiteX26" fmla="*/ 8728076 w 8728076"/>
              <a:gd name="connsiteY26" fmla="*/ 601556 h 1436344"/>
              <a:gd name="connsiteX27" fmla="*/ 8728076 w 8728076"/>
              <a:gd name="connsiteY27" fmla="*/ 611215 h 1436344"/>
              <a:gd name="connsiteX28" fmla="*/ 8728076 w 8728076"/>
              <a:gd name="connsiteY28" fmla="*/ 623835 h 1436344"/>
              <a:gd name="connsiteX29" fmla="*/ 8728076 w 8728076"/>
              <a:gd name="connsiteY29" fmla="*/ 640975 h 1436344"/>
              <a:gd name="connsiteX30" fmla="*/ 8728076 w 8728076"/>
              <a:gd name="connsiteY30" fmla="*/ 646547 h 1436344"/>
              <a:gd name="connsiteX31" fmla="*/ 8728076 w 8728076"/>
              <a:gd name="connsiteY31" fmla="*/ 660272 h 1436344"/>
              <a:gd name="connsiteX32" fmla="*/ 8728076 w 8728076"/>
              <a:gd name="connsiteY32" fmla="*/ 672843 h 1436344"/>
              <a:gd name="connsiteX33" fmla="*/ 8728076 w 8728076"/>
              <a:gd name="connsiteY33" fmla="*/ 687624 h 1436344"/>
              <a:gd name="connsiteX34" fmla="*/ 8728076 w 8728076"/>
              <a:gd name="connsiteY34" fmla="*/ 704764 h 1436344"/>
              <a:gd name="connsiteX35" fmla="*/ 8728076 w 8728076"/>
              <a:gd name="connsiteY35" fmla="*/ 710336 h 1436344"/>
              <a:gd name="connsiteX36" fmla="*/ 8728076 w 8728076"/>
              <a:gd name="connsiteY36" fmla="*/ 724061 h 1436344"/>
              <a:gd name="connsiteX37" fmla="*/ 8728076 w 8728076"/>
              <a:gd name="connsiteY37" fmla="*/ 736632 h 1436344"/>
              <a:gd name="connsiteX38" fmla="*/ 8728076 w 8728076"/>
              <a:gd name="connsiteY38" fmla="*/ 784958 h 1436344"/>
              <a:gd name="connsiteX39" fmla="*/ 8728076 w 8728076"/>
              <a:gd name="connsiteY39" fmla="*/ 797647 h 1436344"/>
              <a:gd name="connsiteX40" fmla="*/ 8728076 w 8728076"/>
              <a:gd name="connsiteY40" fmla="*/ 829515 h 1436344"/>
              <a:gd name="connsiteX41" fmla="*/ 8728076 w 8728076"/>
              <a:gd name="connsiteY41" fmla="*/ 848747 h 1436344"/>
              <a:gd name="connsiteX42" fmla="*/ 8728076 w 8728076"/>
              <a:gd name="connsiteY42" fmla="*/ 861436 h 1436344"/>
              <a:gd name="connsiteX43" fmla="*/ 8728076 w 8728076"/>
              <a:gd name="connsiteY43" fmla="*/ 869990 h 1436344"/>
              <a:gd name="connsiteX44" fmla="*/ 8728076 w 8728076"/>
              <a:gd name="connsiteY44" fmla="*/ 883715 h 1436344"/>
              <a:gd name="connsiteX45" fmla="*/ 8728076 w 8728076"/>
              <a:gd name="connsiteY45" fmla="*/ 893304 h 1436344"/>
              <a:gd name="connsiteX46" fmla="*/ 8728076 w 8728076"/>
              <a:gd name="connsiteY46" fmla="*/ 905193 h 1436344"/>
              <a:gd name="connsiteX47" fmla="*/ 8728076 w 8728076"/>
              <a:gd name="connsiteY47" fmla="*/ 914852 h 1436344"/>
              <a:gd name="connsiteX48" fmla="*/ 8728076 w 8728076"/>
              <a:gd name="connsiteY48" fmla="*/ 933779 h 1436344"/>
              <a:gd name="connsiteX49" fmla="*/ 8728076 w 8728076"/>
              <a:gd name="connsiteY49" fmla="*/ 941630 h 1436344"/>
              <a:gd name="connsiteX50" fmla="*/ 8728076 w 8728076"/>
              <a:gd name="connsiteY50" fmla="*/ 947504 h 1436344"/>
              <a:gd name="connsiteX51" fmla="*/ 8728076 w 8728076"/>
              <a:gd name="connsiteY51" fmla="*/ 968982 h 1436344"/>
              <a:gd name="connsiteX52" fmla="*/ 8728076 w 8728076"/>
              <a:gd name="connsiteY52" fmla="*/ 978641 h 1436344"/>
              <a:gd name="connsiteX53" fmla="*/ 8728076 w 8728076"/>
              <a:gd name="connsiteY53" fmla="*/ 1005419 h 1436344"/>
              <a:gd name="connsiteX54" fmla="*/ 8728076 w 8728076"/>
              <a:gd name="connsiteY54" fmla="*/ 1008401 h 1436344"/>
              <a:gd name="connsiteX55" fmla="*/ 8728076 w 8728076"/>
              <a:gd name="connsiteY55" fmla="*/ 1013973 h 1436344"/>
              <a:gd name="connsiteX56" fmla="*/ 8728076 w 8728076"/>
              <a:gd name="connsiteY56" fmla="*/ 1027698 h 1436344"/>
              <a:gd name="connsiteX57" fmla="*/ 8728076 w 8728076"/>
              <a:gd name="connsiteY57" fmla="*/ 1072190 h 1436344"/>
              <a:gd name="connsiteX58" fmla="*/ 8728076 w 8728076"/>
              <a:gd name="connsiteY58" fmla="*/ 1077762 h 1436344"/>
              <a:gd name="connsiteX59" fmla="*/ 8728076 w 8728076"/>
              <a:gd name="connsiteY59" fmla="*/ 1091487 h 1436344"/>
              <a:gd name="connsiteX60" fmla="*/ 8728076 w 8728076"/>
              <a:gd name="connsiteY60" fmla="*/ 1152384 h 1436344"/>
              <a:gd name="connsiteX61" fmla="*/ 8728076 w 8728076"/>
              <a:gd name="connsiteY61" fmla="*/ 1165073 h 1436344"/>
              <a:gd name="connsiteX62" fmla="*/ 8728076 w 8728076"/>
              <a:gd name="connsiteY62" fmla="*/ 1216173 h 1436344"/>
              <a:gd name="connsiteX63" fmla="*/ 8728076 w 8728076"/>
              <a:gd name="connsiteY63" fmla="*/ 1228862 h 1436344"/>
              <a:gd name="connsiteX64" fmla="*/ 8728076 w 8728076"/>
              <a:gd name="connsiteY64" fmla="*/ 1309056 h 1436344"/>
              <a:gd name="connsiteX65" fmla="*/ 8728076 w 8728076"/>
              <a:gd name="connsiteY65" fmla="*/ 1372845 h 1436344"/>
              <a:gd name="connsiteX66" fmla="*/ 8664599 w 8728076"/>
              <a:gd name="connsiteY66" fmla="*/ 1436344 h 1436344"/>
              <a:gd name="connsiteX67" fmla="*/ 8284731 w 8728076"/>
              <a:gd name="connsiteY67" fmla="*/ 1436344 h 1436344"/>
              <a:gd name="connsiteX68" fmla="*/ 8284731 w 8728076"/>
              <a:gd name="connsiteY68" fmla="*/ 1436343 h 1436344"/>
              <a:gd name="connsiteX69" fmla="*/ 7961455 w 8728076"/>
              <a:gd name="connsiteY69" fmla="*/ 1436343 h 1436344"/>
              <a:gd name="connsiteX70" fmla="*/ 7951355 w 8728076"/>
              <a:gd name="connsiteY70" fmla="*/ 1436343 h 1436344"/>
              <a:gd name="connsiteX71" fmla="*/ 7852218 w 8728076"/>
              <a:gd name="connsiteY71" fmla="*/ 1436343 h 1436344"/>
              <a:gd name="connsiteX72" fmla="*/ 7286213 w 8728076"/>
              <a:gd name="connsiteY72" fmla="*/ 1436343 h 1436344"/>
              <a:gd name="connsiteX73" fmla="*/ 6981998 w 8728076"/>
              <a:gd name="connsiteY73" fmla="*/ 1436343 h 1436344"/>
              <a:gd name="connsiteX74" fmla="*/ 6981993 w 8728076"/>
              <a:gd name="connsiteY74" fmla="*/ 1436344 h 1436344"/>
              <a:gd name="connsiteX75" fmla="*/ 6602125 w 8728076"/>
              <a:gd name="connsiteY75" fmla="*/ 1436344 h 1436344"/>
              <a:gd name="connsiteX76" fmla="*/ 6602125 w 8728076"/>
              <a:gd name="connsiteY76" fmla="*/ 1436343 h 1436344"/>
              <a:gd name="connsiteX77" fmla="*/ 6307714 w 8728076"/>
              <a:gd name="connsiteY77" fmla="*/ 1436343 h 1436344"/>
              <a:gd name="connsiteX78" fmla="*/ 6278849 w 8728076"/>
              <a:gd name="connsiteY78" fmla="*/ 1436343 h 1436344"/>
              <a:gd name="connsiteX79" fmla="*/ 6268749 w 8728076"/>
              <a:gd name="connsiteY79" fmla="*/ 1436343 h 1436344"/>
              <a:gd name="connsiteX80" fmla="*/ 6178840 w 8728076"/>
              <a:gd name="connsiteY80" fmla="*/ 1436343 h 1436344"/>
              <a:gd name="connsiteX81" fmla="*/ 6178840 w 8728076"/>
              <a:gd name="connsiteY81" fmla="*/ 1436344 h 1436344"/>
              <a:gd name="connsiteX82" fmla="*/ 5798972 w 8728076"/>
              <a:gd name="connsiteY82" fmla="*/ 1436344 h 1436344"/>
              <a:gd name="connsiteX83" fmla="*/ 5798967 w 8728076"/>
              <a:gd name="connsiteY83" fmla="*/ 1436343 h 1436344"/>
              <a:gd name="connsiteX84" fmla="*/ 5603607 w 8728076"/>
              <a:gd name="connsiteY84" fmla="*/ 1436343 h 1436344"/>
              <a:gd name="connsiteX85" fmla="*/ 4625108 w 8728076"/>
              <a:gd name="connsiteY85" fmla="*/ 1436343 h 1436344"/>
              <a:gd name="connsiteX86" fmla="*/ 4611716 w 8728076"/>
              <a:gd name="connsiteY86" fmla="*/ 1436343 h 1436344"/>
              <a:gd name="connsiteX87" fmla="*/ 4611711 w 8728076"/>
              <a:gd name="connsiteY87" fmla="*/ 1436344 h 1436344"/>
              <a:gd name="connsiteX88" fmla="*/ 4496234 w 8728076"/>
              <a:gd name="connsiteY88" fmla="*/ 1436344 h 1436344"/>
              <a:gd name="connsiteX89" fmla="*/ 4231843 w 8728076"/>
              <a:gd name="connsiteY89" fmla="*/ 1436344 h 1436344"/>
              <a:gd name="connsiteX90" fmla="*/ 4116366 w 8728076"/>
              <a:gd name="connsiteY90" fmla="*/ 1436344 h 1436344"/>
              <a:gd name="connsiteX91" fmla="*/ 4116361 w 8728076"/>
              <a:gd name="connsiteY91" fmla="*/ 1436343 h 1436344"/>
              <a:gd name="connsiteX92" fmla="*/ 3908567 w 8728076"/>
              <a:gd name="connsiteY92" fmla="*/ 1436343 h 1436344"/>
              <a:gd name="connsiteX93" fmla="*/ 3898467 w 8728076"/>
              <a:gd name="connsiteY93" fmla="*/ 1436343 h 1436344"/>
              <a:gd name="connsiteX94" fmla="*/ 3799330 w 8728076"/>
              <a:gd name="connsiteY94" fmla="*/ 1436343 h 1436344"/>
              <a:gd name="connsiteX95" fmla="*/ 3233325 w 8728076"/>
              <a:gd name="connsiteY95" fmla="*/ 1436343 h 1436344"/>
              <a:gd name="connsiteX96" fmla="*/ 2929110 w 8728076"/>
              <a:gd name="connsiteY96" fmla="*/ 1436343 h 1436344"/>
              <a:gd name="connsiteX97" fmla="*/ 2929105 w 8728076"/>
              <a:gd name="connsiteY97" fmla="*/ 1436344 h 1436344"/>
              <a:gd name="connsiteX98" fmla="*/ 2549237 w 8728076"/>
              <a:gd name="connsiteY98" fmla="*/ 1436344 h 1436344"/>
              <a:gd name="connsiteX99" fmla="*/ 2549237 w 8728076"/>
              <a:gd name="connsiteY99" fmla="*/ 1436343 h 1436344"/>
              <a:gd name="connsiteX100" fmla="*/ 2254826 w 8728076"/>
              <a:gd name="connsiteY100" fmla="*/ 1436343 h 1436344"/>
              <a:gd name="connsiteX101" fmla="*/ 2225961 w 8728076"/>
              <a:gd name="connsiteY101" fmla="*/ 1436343 h 1436344"/>
              <a:gd name="connsiteX102" fmla="*/ 2215861 w 8728076"/>
              <a:gd name="connsiteY102" fmla="*/ 1436343 h 1436344"/>
              <a:gd name="connsiteX103" fmla="*/ 2125952 w 8728076"/>
              <a:gd name="connsiteY103" fmla="*/ 1436343 h 1436344"/>
              <a:gd name="connsiteX104" fmla="*/ 2125952 w 8728076"/>
              <a:gd name="connsiteY104" fmla="*/ 1436344 h 1436344"/>
              <a:gd name="connsiteX105" fmla="*/ 1746084 w 8728076"/>
              <a:gd name="connsiteY105" fmla="*/ 1436344 h 1436344"/>
              <a:gd name="connsiteX106" fmla="*/ 1746079 w 8728076"/>
              <a:gd name="connsiteY106" fmla="*/ 1436343 h 1436344"/>
              <a:gd name="connsiteX107" fmla="*/ 1550719 w 8728076"/>
              <a:gd name="connsiteY107" fmla="*/ 1436343 h 1436344"/>
              <a:gd name="connsiteX108" fmla="*/ 572220 w 8728076"/>
              <a:gd name="connsiteY108" fmla="*/ 1436343 h 1436344"/>
              <a:gd name="connsiteX109" fmla="*/ 443346 w 8728076"/>
              <a:gd name="connsiteY109" fmla="*/ 1436343 h 1436344"/>
              <a:gd name="connsiteX110" fmla="*/ 443346 w 8728076"/>
              <a:gd name="connsiteY110" fmla="*/ 1436344 h 1436344"/>
              <a:gd name="connsiteX111" fmla="*/ 63478 w 8728076"/>
              <a:gd name="connsiteY111" fmla="*/ 1436344 h 1436344"/>
              <a:gd name="connsiteX112" fmla="*/ 1 w 8728076"/>
              <a:gd name="connsiteY112" fmla="*/ 1372845 h 1436344"/>
              <a:gd name="connsiteX113" fmla="*/ 1 w 8728076"/>
              <a:gd name="connsiteY113" fmla="*/ 1309056 h 1436344"/>
              <a:gd name="connsiteX114" fmla="*/ 1 w 8728076"/>
              <a:gd name="connsiteY114" fmla="*/ 1300853 h 1436344"/>
              <a:gd name="connsiteX115" fmla="*/ 1 w 8728076"/>
              <a:gd name="connsiteY115" fmla="*/ 1237064 h 1436344"/>
              <a:gd name="connsiteX116" fmla="*/ 1 w 8728076"/>
              <a:gd name="connsiteY116" fmla="*/ 1216173 h 1436344"/>
              <a:gd name="connsiteX117" fmla="*/ 1 w 8728076"/>
              <a:gd name="connsiteY117" fmla="*/ 1152384 h 1436344"/>
              <a:gd name="connsiteX118" fmla="*/ 1 w 8728076"/>
              <a:gd name="connsiteY118" fmla="*/ 1144181 h 1436344"/>
              <a:gd name="connsiteX119" fmla="*/ 1 w 8728076"/>
              <a:gd name="connsiteY119" fmla="*/ 1091487 h 1436344"/>
              <a:gd name="connsiteX120" fmla="*/ 1 w 8728076"/>
              <a:gd name="connsiteY120" fmla="*/ 1080392 h 1436344"/>
              <a:gd name="connsiteX121" fmla="*/ 1 w 8728076"/>
              <a:gd name="connsiteY121" fmla="*/ 1077762 h 1436344"/>
              <a:gd name="connsiteX122" fmla="*/ 1 w 8728076"/>
              <a:gd name="connsiteY122" fmla="*/ 1077761 h 1436344"/>
              <a:gd name="connsiteX123" fmla="*/ 0 w 8728076"/>
              <a:gd name="connsiteY123" fmla="*/ 1077761 h 1436344"/>
              <a:gd name="connsiteX124" fmla="*/ 0 w 8728076"/>
              <a:gd name="connsiteY124" fmla="*/ 1032481 h 1436344"/>
              <a:gd name="connsiteX125" fmla="*/ 0 w 8728076"/>
              <a:gd name="connsiteY125" fmla="*/ 1013972 h 1436344"/>
              <a:gd name="connsiteX126" fmla="*/ 0 w 8728076"/>
              <a:gd name="connsiteY126" fmla="*/ 968692 h 1436344"/>
              <a:gd name="connsiteX127" fmla="*/ 0 w 8728076"/>
              <a:gd name="connsiteY127" fmla="*/ 934814 h 1436344"/>
              <a:gd name="connsiteX128" fmla="*/ 0 w 8728076"/>
              <a:gd name="connsiteY128" fmla="*/ 871025 h 1436344"/>
              <a:gd name="connsiteX129" fmla="*/ 0 w 8728076"/>
              <a:gd name="connsiteY129" fmla="*/ 710335 h 1436344"/>
              <a:gd name="connsiteX130" fmla="*/ 0 w 8728076"/>
              <a:gd name="connsiteY130" fmla="*/ 665055 h 1436344"/>
              <a:gd name="connsiteX131" fmla="*/ 0 w 8728076"/>
              <a:gd name="connsiteY131" fmla="*/ 646546 h 1436344"/>
              <a:gd name="connsiteX132" fmla="*/ 0 w 8728076"/>
              <a:gd name="connsiteY132" fmla="*/ 601266 h 1436344"/>
              <a:gd name="connsiteX133" fmla="*/ 0 w 8728076"/>
              <a:gd name="connsiteY133" fmla="*/ 567388 h 1436344"/>
              <a:gd name="connsiteX134" fmla="*/ 0 w 8728076"/>
              <a:gd name="connsiteY134" fmla="*/ 503599 h 1436344"/>
              <a:gd name="connsiteX135" fmla="*/ 0 w 8728076"/>
              <a:gd name="connsiteY135" fmla="*/ 489442 h 1436344"/>
              <a:gd name="connsiteX136" fmla="*/ 0 w 8728076"/>
              <a:gd name="connsiteY136" fmla="*/ 425653 h 1436344"/>
              <a:gd name="connsiteX137" fmla="*/ 0 w 8728076"/>
              <a:gd name="connsiteY137" fmla="*/ 122016 h 1436344"/>
              <a:gd name="connsiteX138" fmla="*/ 0 w 8728076"/>
              <a:gd name="connsiteY138" fmla="*/ 58227 h 1436344"/>
              <a:gd name="connsiteX139" fmla="*/ 58227 w 8728076"/>
              <a:gd name="connsiteY139" fmla="*/ 0 h 14363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</a:cxnLst>
            <a:rect l="l" t="t" r="r" b="b"/>
            <a:pathLst>
              <a:path w="8728076" h="1436344">
                <a:moveTo>
                  <a:pt x="58227" y="0"/>
                </a:moveTo>
                <a:lnTo>
                  <a:pt x="875858" y="0"/>
                </a:lnTo>
                <a:lnTo>
                  <a:pt x="1740833" y="0"/>
                </a:lnTo>
                <a:lnTo>
                  <a:pt x="2558464" y="0"/>
                </a:lnTo>
                <a:lnTo>
                  <a:pt x="2736259" y="0"/>
                </a:lnTo>
                <a:lnTo>
                  <a:pt x="4111115" y="0"/>
                </a:lnTo>
                <a:lnTo>
                  <a:pt x="4418865" y="0"/>
                </a:lnTo>
                <a:lnTo>
                  <a:pt x="4928746" y="0"/>
                </a:lnTo>
                <a:lnTo>
                  <a:pt x="5793721" y="0"/>
                </a:lnTo>
                <a:lnTo>
                  <a:pt x="6611352" y="0"/>
                </a:lnTo>
                <a:lnTo>
                  <a:pt x="6789147" y="0"/>
                </a:lnTo>
                <a:lnTo>
                  <a:pt x="8471753" y="0"/>
                </a:lnTo>
                <a:cubicBezTo>
                  <a:pt x="8488639" y="0"/>
                  <a:pt x="8504763" y="6731"/>
                  <a:pt x="8516696" y="18542"/>
                </a:cubicBezTo>
                <a:lnTo>
                  <a:pt x="8709541" y="211451"/>
                </a:lnTo>
                <a:cubicBezTo>
                  <a:pt x="8721474" y="223389"/>
                  <a:pt x="8728076" y="239518"/>
                  <a:pt x="8728076" y="256409"/>
                </a:cubicBezTo>
                <a:lnTo>
                  <a:pt x="8728076" y="305417"/>
                </a:lnTo>
                <a:lnTo>
                  <a:pt x="8728076" y="320198"/>
                </a:lnTo>
                <a:lnTo>
                  <a:pt x="8728076" y="369206"/>
                </a:lnTo>
                <a:lnTo>
                  <a:pt x="8728076" y="462089"/>
                </a:lnTo>
                <a:lnTo>
                  <a:pt x="8728076" y="502564"/>
                </a:lnTo>
                <a:lnTo>
                  <a:pt x="8728076" y="516289"/>
                </a:lnTo>
                <a:lnTo>
                  <a:pt x="8728076" y="525878"/>
                </a:lnTo>
                <a:lnTo>
                  <a:pt x="8728076" y="537767"/>
                </a:lnTo>
                <a:lnTo>
                  <a:pt x="8728076" y="547426"/>
                </a:lnTo>
                <a:lnTo>
                  <a:pt x="8728076" y="566353"/>
                </a:lnTo>
                <a:lnTo>
                  <a:pt x="8728076" y="580078"/>
                </a:lnTo>
                <a:lnTo>
                  <a:pt x="8728076" y="601556"/>
                </a:lnTo>
                <a:lnTo>
                  <a:pt x="8728076" y="611215"/>
                </a:lnTo>
                <a:lnTo>
                  <a:pt x="8728076" y="623835"/>
                </a:lnTo>
                <a:lnTo>
                  <a:pt x="8728076" y="640975"/>
                </a:lnTo>
                <a:lnTo>
                  <a:pt x="8728076" y="646547"/>
                </a:lnTo>
                <a:lnTo>
                  <a:pt x="8728076" y="660272"/>
                </a:lnTo>
                <a:lnTo>
                  <a:pt x="8728076" y="672843"/>
                </a:lnTo>
                <a:lnTo>
                  <a:pt x="8728076" y="687624"/>
                </a:lnTo>
                <a:lnTo>
                  <a:pt x="8728076" y="704764"/>
                </a:lnTo>
                <a:lnTo>
                  <a:pt x="8728076" y="710336"/>
                </a:lnTo>
                <a:lnTo>
                  <a:pt x="8728076" y="724061"/>
                </a:lnTo>
                <a:lnTo>
                  <a:pt x="8728076" y="736632"/>
                </a:lnTo>
                <a:lnTo>
                  <a:pt x="8728076" y="784958"/>
                </a:lnTo>
                <a:lnTo>
                  <a:pt x="8728076" y="797647"/>
                </a:lnTo>
                <a:lnTo>
                  <a:pt x="8728076" y="829515"/>
                </a:lnTo>
                <a:lnTo>
                  <a:pt x="8728076" y="848747"/>
                </a:lnTo>
                <a:lnTo>
                  <a:pt x="8728076" y="861436"/>
                </a:lnTo>
                <a:lnTo>
                  <a:pt x="8728076" y="869990"/>
                </a:lnTo>
                <a:lnTo>
                  <a:pt x="8728076" y="883715"/>
                </a:lnTo>
                <a:lnTo>
                  <a:pt x="8728076" y="893304"/>
                </a:lnTo>
                <a:lnTo>
                  <a:pt x="8728076" y="905193"/>
                </a:lnTo>
                <a:lnTo>
                  <a:pt x="8728076" y="914852"/>
                </a:lnTo>
                <a:lnTo>
                  <a:pt x="8728076" y="933779"/>
                </a:lnTo>
                <a:lnTo>
                  <a:pt x="8728076" y="941630"/>
                </a:lnTo>
                <a:lnTo>
                  <a:pt x="8728076" y="947504"/>
                </a:lnTo>
                <a:lnTo>
                  <a:pt x="8728076" y="968982"/>
                </a:lnTo>
                <a:lnTo>
                  <a:pt x="8728076" y="978641"/>
                </a:lnTo>
                <a:lnTo>
                  <a:pt x="8728076" y="1005419"/>
                </a:lnTo>
                <a:lnTo>
                  <a:pt x="8728076" y="1008401"/>
                </a:lnTo>
                <a:lnTo>
                  <a:pt x="8728076" y="1013973"/>
                </a:lnTo>
                <a:lnTo>
                  <a:pt x="8728076" y="1027698"/>
                </a:lnTo>
                <a:lnTo>
                  <a:pt x="8728076" y="1072190"/>
                </a:lnTo>
                <a:lnTo>
                  <a:pt x="8728076" y="1077762"/>
                </a:lnTo>
                <a:lnTo>
                  <a:pt x="8728076" y="1091487"/>
                </a:lnTo>
                <a:lnTo>
                  <a:pt x="8728076" y="1152384"/>
                </a:lnTo>
                <a:lnTo>
                  <a:pt x="8728076" y="1165073"/>
                </a:lnTo>
                <a:lnTo>
                  <a:pt x="8728076" y="1216173"/>
                </a:lnTo>
                <a:lnTo>
                  <a:pt x="8728076" y="1228862"/>
                </a:lnTo>
                <a:lnTo>
                  <a:pt x="8728076" y="1309056"/>
                </a:lnTo>
                <a:lnTo>
                  <a:pt x="8728076" y="1372845"/>
                </a:lnTo>
                <a:cubicBezTo>
                  <a:pt x="8728076" y="1407897"/>
                  <a:pt x="8699638" y="1436344"/>
                  <a:pt x="8664599" y="1436344"/>
                </a:cubicBezTo>
                <a:lnTo>
                  <a:pt x="8284731" y="1436344"/>
                </a:lnTo>
                <a:lnTo>
                  <a:pt x="8284731" y="1436343"/>
                </a:lnTo>
                <a:lnTo>
                  <a:pt x="7961455" y="1436343"/>
                </a:lnTo>
                <a:lnTo>
                  <a:pt x="7951355" y="1436343"/>
                </a:lnTo>
                <a:lnTo>
                  <a:pt x="7852218" y="1436343"/>
                </a:lnTo>
                <a:lnTo>
                  <a:pt x="7286213" y="1436343"/>
                </a:lnTo>
                <a:lnTo>
                  <a:pt x="6981998" y="1436343"/>
                </a:lnTo>
                <a:lnTo>
                  <a:pt x="6981993" y="1436344"/>
                </a:lnTo>
                <a:lnTo>
                  <a:pt x="6602125" y="1436344"/>
                </a:lnTo>
                <a:lnTo>
                  <a:pt x="6602125" y="1436343"/>
                </a:lnTo>
                <a:lnTo>
                  <a:pt x="6307714" y="1436343"/>
                </a:lnTo>
                <a:lnTo>
                  <a:pt x="6278849" y="1436343"/>
                </a:lnTo>
                <a:lnTo>
                  <a:pt x="6268749" y="1436343"/>
                </a:lnTo>
                <a:lnTo>
                  <a:pt x="6178840" y="1436343"/>
                </a:lnTo>
                <a:lnTo>
                  <a:pt x="6178840" y="1436344"/>
                </a:lnTo>
                <a:lnTo>
                  <a:pt x="5798972" y="1436344"/>
                </a:lnTo>
                <a:lnTo>
                  <a:pt x="5798967" y="1436343"/>
                </a:lnTo>
                <a:lnTo>
                  <a:pt x="5603607" y="1436343"/>
                </a:lnTo>
                <a:lnTo>
                  <a:pt x="4625108" y="1436343"/>
                </a:lnTo>
                <a:lnTo>
                  <a:pt x="4611716" y="1436343"/>
                </a:lnTo>
                <a:lnTo>
                  <a:pt x="4611711" y="1436344"/>
                </a:lnTo>
                <a:lnTo>
                  <a:pt x="4496234" y="1436344"/>
                </a:lnTo>
                <a:lnTo>
                  <a:pt x="4231843" y="1436344"/>
                </a:lnTo>
                <a:lnTo>
                  <a:pt x="4116366" y="1436344"/>
                </a:lnTo>
                <a:lnTo>
                  <a:pt x="4116361" y="1436343"/>
                </a:lnTo>
                <a:lnTo>
                  <a:pt x="3908567" y="1436343"/>
                </a:lnTo>
                <a:lnTo>
                  <a:pt x="3898467" y="1436343"/>
                </a:lnTo>
                <a:lnTo>
                  <a:pt x="3799330" y="1436343"/>
                </a:lnTo>
                <a:lnTo>
                  <a:pt x="3233325" y="1436343"/>
                </a:lnTo>
                <a:lnTo>
                  <a:pt x="2929110" y="1436343"/>
                </a:lnTo>
                <a:lnTo>
                  <a:pt x="2929105" y="1436344"/>
                </a:lnTo>
                <a:lnTo>
                  <a:pt x="2549237" y="1436344"/>
                </a:lnTo>
                <a:lnTo>
                  <a:pt x="2549237" y="1436343"/>
                </a:lnTo>
                <a:lnTo>
                  <a:pt x="2254826" y="1436343"/>
                </a:lnTo>
                <a:lnTo>
                  <a:pt x="2225961" y="1436343"/>
                </a:lnTo>
                <a:lnTo>
                  <a:pt x="2215861" y="1436343"/>
                </a:lnTo>
                <a:lnTo>
                  <a:pt x="2125952" y="1436343"/>
                </a:lnTo>
                <a:lnTo>
                  <a:pt x="2125952" y="1436344"/>
                </a:lnTo>
                <a:lnTo>
                  <a:pt x="1746084" y="1436344"/>
                </a:lnTo>
                <a:lnTo>
                  <a:pt x="1746079" y="1436343"/>
                </a:lnTo>
                <a:lnTo>
                  <a:pt x="1550719" y="1436343"/>
                </a:lnTo>
                <a:lnTo>
                  <a:pt x="572220" y="1436343"/>
                </a:lnTo>
                <a:lnTo>
                  <a:pt x="443346" y="1436343"/>
                </a:lnTo>
                <a:lnTo>
                  <a:pt x="443346" y="1436344"/>
                </a:lnTo>
                <a:lnTo>
                  <a:pt x="63478" y="1436344"/>
                </a:lnTo>
                <a:cubicBezTo>
                  <a:pt x="28439" y="1436344"/>
                  <a:pt x="1" y="1407897"/>
                  <a:pt x="1" y="1372845"/>
                </a:cubicBezTo>
                <a:lnTo>
                  <a:pt x="1" y="1309056"/>
                </a:lnTo>
                <a:lnTo>
                  <a:pt x="1" y="1300853"/>
                </a:lnTo>
                <a:lnTo>
                  <a:pt x="1" y="1237064"/>
                </a:lnTo>
                <a:lnTo>
                  <a:pt x="1" y="1216173"/>
                </a:lnTo>
                <a:lnTo>
                  <a:pt x="1" y="1152384"/>
                </a:lnTo>
                <a:lnTo>
                  <a:pt x="1" y="1144181"/>
                </a:lnTo>
                <a:lnTo>
                  <a:pt x="1" y="1091487"/>
                </a:lnTo>
                <a:lnTo>
                  <a:pt x="1" y="1080392"/>
                </a:lnTo>
                <a:lnTo>
                  <a:pt x="1" y="1077762"/>
                </a:lnTo>
                <a:lnTo>
                  <a:pt x="1" y="1077761"/>
                </a:lnTo>
                <a:lnTo>
                  <a:pt x="0" y="1077761"/>
                </a:lnTo>
                <a:lnTo>
                  <a:pt x="0" y="1032481"/>
                </a:lnTo>
                <a:lnTo>
                  <a:pt x="0" y="1013972"/>
                </a:lnTo>
                <a:lnTo>
                  <a:pt x="0" y="968692"/>
                </a:lnTo>
                <a:lnTo>
                  <a:pt x="0" y="934814"/>
                </a:lnTo>
                <a:lnTo>
                  <a:pt x="0" y="871025"/>
                </a:lnTo>
                <a:lnTo>
                  <a:pt x="0" y="710335"/>
                </a:lnTo>
                <a:lnTo>
                  <a:pt x="0" y="665055"/>
                </a:lnTo>
                <a:lnTo>
                  <a:pt x="0" y="646546"/>
                </a:lnTo>
                <a:lnTo>
                  <a:pt x="0" y="601266"/>
                </a:lnTo>
                <a:lnTo>
                  <a:pt x="0" y="567388"/>
                </a:lnTo>
                <a:lnTo>
                  <a:pt x="0" y="503599"/>
                </a:lnTo>
                <a:lnTo>
                  <a:pt x="0" y="489442"/>
                </a:lnTo>
                <a:lnTo>
                  <a:pt x="0" y="425653"/>
                </a:lnTo>
                <a:lnTo>
                  <a:pt x="0" y="122016"/>
                </a:lnTo>
                <a:lnTo>
                  <a:pt x="0" y="58227"/>
                </a:lnTo>
                <a:cubicBezTo>
                  <a:pt x="0" y="26069"/>
                  <a:pt x="26069" y="0"/>
                  <a:pt x="58227" y="0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wrap="square" tIns="216000">
            <a:noAutofit/>
          </a:bodyPr>
          <a:lstStyle>
            <a:lvl1pPr marL="0" indent="0" algn="ctr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None/>
              <a:defRPr kumimoji="0" lang="en-US" sz="900" b="0" i="0" u="none" strike="noStrike" kern="1200" cap="all" spc="100" normalizeH="0" baseline="0" dirty="0">
                <a:ln>
                  <a:noFill/>
                </a:ln>
                <a:solidFill>
                  <a:srgbClr val="3D4955"/>
                </a:solidFill>
                <a:effectLst/>
                <a:uLnTx/>
                <a:uFillTx/>
                <a:latin typeface="Rubik"/>
                <a:ea typeface="+mn-ea"/>
                <a:cs typeface="Rubik" panose="020B0604020202020204" charset="-79"/>
              </a:defRPr>
            </a:lvl1pPr>
            <a:lvl2pPr marL="0" indent="0" algn="ctr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kumimoji="0" lang="en-US" sz="2800" b="0" i="0" u="none" strike="noStrike" kern="1200" cap="none" spc="0" normalizeH="0" baseline="0" dirty="0">
                <a:ln>
                  <a:noFill/>
                </a:ln>
                <a:solidFill>
                  <a:srgbClr val="010102"/>
                </a:solidFill>
                <a:effectLst/>
                <a:uLnTx/>
                <a:uFillTx/>
                <a:latin typeface="Rubik SemiBold" pitchFamily="2" charset="-79"/>
                <a:ea typeface="+mn-ea"/>
                <a:cs typeface="Rubik SemiBold" pitchFamily="2" charset="-79"/>
              </a:defRPr>
            </a:lvl2pPr>
            <a:lvl3pPr marL="0" indent="0" algn="ctr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kumimoji="0" lang="en-US" sz="2800" b="0" i="0" u="none" strike="noStrike" kern="1200" cap="none" spc="0" normalizeH="0" baseline="0" dirty="0">
                <a:ln>
                  <a:noFill/>
                </a:ln>
                <a:solidFill>
                  <a:srgbClr val="010102"/>
                </a:solidFill>
                <a:effectLst/>
                <a:uLnTx/>
                <a:uFillTx/>
                <a:latin typeface="Rubik SemiBold" pitchFamily="2" charset="-79"/>
                <a:ea typeface="+mn-ea"/>
                <a:cs typeface="Rubik SemiBold" pitchFamily="2" charset="-79"/>
              </a:defRPr>
            </a:lvl3pPr>
            <a:lvl4pPr marL="0" indent="0" algn="ctr">
              <a:lnSpc>
                <a:spcPct val="92000"/>
              </a:lnSpc>
              <a:spcAft>
                <a:spcPts val="0"/>
              </a:spcAft>
              <a:buNone/>
              <a:defRPr kumimoji="0" lang="en-US" sz="2800" b="0" i="0" u="none" strike="noStrike" kern="1200" cap="none" spc="0" normalizeH="0" baseline="0" dirty="0">
                <a:ln>
                  <a:noFill/>
                </a:ln>
                <a:solidFill>
                  <a:srgbClr val="010102"/>
                </a:solidFill>
                <a:effectLst/>
                <a:uLnTx/>
                <a:uFillTx/>
                <a:latin typeface="Rubik SemiBold" pitchFamily="2" charset="-79"/>
                <a:ea typeface="+mn-ea"/>
                <a:cs typeface="Rubik SemiBold" pitchFamily="2" charset="-79"/>
              </a:defRPr>
            </a:lvl4pPr>
            <a:lvl5pPr marL="0" indent="0" algn="ctr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kumimoji="0" lang="en-US" sz="2800" b="0" i="0" u="none" strike="noStrike" kern="1200" cap="none" spc="0" normalizeH="0" baseline="0" dirty="0">
                <a:ln>
                  <a:noFill/>
                </a:ln>
                <a:solidFill>
                  <a:srgbClr val="010102"/>
                </a:solidFill>
                <a:effectLst/>
                <a:uLnTx/>
                <a:uFillTx/>
                <a:latin typeface="Rubik SemiBold" pitchFamily="2" charset="-79"/>
                <a:ea typeface="+mn-ea"/>
                <a:cs typeface="Rubik SemiBold" pitchFamily="2" charset="-79"/>
              </a:defRPr>
            </a:lvl5pPr>
            <a:lvl6pPr marL="0" indent="0" algn="ctr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kumimoji="0" lang="en-US" sz="2800" b="0" i="0" u="none" strike="noStrike" kern="1200" cap="none" spc="0" normalizeH="0" baseline="0" dirty="0">
                <a:ln>
                  <a:noFill/>
                </a:ln>
                <a:solidFill>
                  <a:srgbClr val="010102"/>
                </a:solidFill>
                <a:effectLst/>
                <a:uLnTx/>
                <a:uFillTx/>
                <a:latin typeface="Rubik SemiBold" pitchFamily="2" charset="-79"/>
                <a:ea typeface="+mn-ea"/>
                <a:cs typeface="Rubik SemiBold" pitchFamily="2" charset="-79"/>
              </a:defRPr>
            </a:lvl6pPr>
            <a:lvl7pPr marL="0" indent="0" algn="ctr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kumimoji="0" lang="en-US" sz="2800" b="0" i="0" u="none" strike="noStrike" kern="1200" cap="none" spc="0" normalizeH="0" baseline="0" dirty="0">
                <a:ln>
                  <a:noFill/>
                </a:ln>
                <a:solidFill>
                  <a:srgbClr val="010102"/>
                </a:solidFill>
                <a:effectLst/>
                <a:uLnTx/>
                <a:uFillTx/>
                <a:latin typeface="Rubik SemiBold" pitchFamily="2" charset="-79"/>
                <a:ea typeface="+mn-ea"/>
                <a:cs typeface="Rubik SemiBold" pitchFamily="2" charset="-79"/>
              </a:defRPr>
            </a:lvl7pPr>
            <a:lvl8pPr marL="0" indent="0" algn="ctr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kumimoji="0" lang="en-US" sz="2800" b="0" i="0" u="none" strike="noStrike" kern="1200" cap="none" spc="0" normalizeH="0" baseline="0" dirty="0">
                <a:ln>
                  <a:noFill/>
                </a:ln>
                <a:solidFill>
                  <a:srgbClr val="010102"/>
                </a:solidFill>
                <a:effectLst/>
                <a:uLnTx/>
                <a:uFillTx/>
                <a:latin typeface="Rubik SemiBold" pitchFamily="2" charset="-79"/>
                <a:ea typeface="+mn-ea"/>
                <a:cs typeface="Rubik SemiBold" pitchFamily="2" charset="-79"/>
              </a:defRPr>
            </a:lvl8pPr>
            <a:lvl9pPr marL="0" indent="0" algn="ctr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kumimoji="0" lang="pt-PT" sz="2800" b="0" i="0" u="none" strike="noStrike" kern="1200" cap="none" spc="0" normalizeH="0" baseline="0" dirty="0">
                <a:ln>
                  <a:noFill/>
                </a:ln>
                <a:solidFill>
                  <a:srgbClr val="010102"/>
                </a:solidFill>
                <a:effectLst/>
                <a:uLnTx/>
                <a:uFillTx/>
                <a:latin typeface="Rubik SemiBold" pitchFamily="2" charset="-79"/>
                <a:ea typeface="+mn-ea"/>
                <a:cs typeface="Rubik SemiBold" pitchFamily="2" charset="-79"/>
              </a:defRPr>
            </a:lvl9pPr>
          </a:lstStyle>
          <a:p>
            <a:pPr lvl="0"/>
            <a:r>
              <a:rPr lang="en-US" dirty="0"/>
              <a:t>LOREM IPSUM DOLOR set </a:t>
            </a:r>
            <a:r>
              <a:rPr lang="en-US" dirty="0" err="1"/>
              <a:t>amet</a:t>
            </a:r>
            <a:endParaRPr lang="en-US" dirty="0"/>
          </a:p>
          <a:p>
            <a:pPr lvl="1"/>
            <a:r>
              <a:rPr lang="en-US" dirty="0"/>
              <a:t>Lorem ipsum dolor sit amet, consectetuer adipiscing elit. Maecenas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.</a:t>
            </a:r>
          </a:p>
        </p:txBody>
      </p:sp>
      <p:pic>
        <p:nvPicPr>
          <p:cNvPr id="32" name="Graphic 31">
            <a:extLst>
              <a:ext uri="{FF2B5EF4-FFF2-40B4-BE49-F238E27FC236}">
                <a16:creationId xmlns:a16="http://schemas.microsoft.com/office/drawing/2014/main" id="{8369DA2F-9417-29ED-4188-8E9595FA9FF8}"/>
              </a:ext>
            </a:extLst>
          </p:cNvPr>
          <p:cNvPicPr>
            <a:picLocks noChangeAspect="1"/>
          </p:cNvPicPr>
          <p:nvPr userDrawn="1"/>
        </p:nvPicPr>
        <p:blipFill rotWithShape="1"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t="-2032" b="-2032"/>
          <a:stretch>
            <a:fillRect/>
          </a:stretch>
        </p:blipFill>
        <p:spPr>
          <a:xfrm>
            <a:off x="11742813" y="170341"/>
            <a:ext cx="257691" cy="268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3176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V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: Shape 1">
            <a:extLst>
              <a:ext uri="{FF2B5EF4-FFF2-40B4-BE49-F238E27FC236}">
                <a16:creationId xmlns:a16="http://schemas.microsoft.com/office/drawing/2014/main" id="{636C8BE4-AF0D-9DDA-948E-7C6BFFD28F6C}"/>
              </a:ext>
            </a:extLst>
          </p:cNvPr>
          <p:cNvSpPr/>
          <p:nvPr userDrawn="1"/>
        </p:nvSpPr>
        <p:spPr>
          <a:xfrm>
            <a:off x="-1" y="1918485"/>
            <a:ext cx="12192000" cy="4939515"/>
          </a:xfrm>
          <a:custGeom>
            <a:avLst/>
            <a:gdLst>
              <a:gd name="connsiteX0" fmla="*/ 82145 w 12192000"/>
              <a:gd name="connsiteY0" fmla="*/ 0 h 4939515"/>
              <a:gd name="connsiteX1" fmla="*/ 2170703 w 12192000"/>
              <a:gd name="connsiteY1" fmla="*/ 0 h 4939515"/>
              <a:gd name="connsiteX2" fmla="*/ 4578240 w 12192000"/>
              <a:gd name="connsiteY2" fmla="*/ 0 h 4939515"/>
              <a:gd name="connsiteX3" fmla="*/ 5307235 w 12192000"/>
              <a:gd name="connsiteY3" fmla="*/ 0 h 4939515"/>
              <a:gd name="connsiteX4" fmla="*/ 6635204 w 12192000"/>
              <a:gd name="connsiteY4" fmla="*/ 0 h 4939515"/>
              <a:gd name="connsiteX5" fmla="*/ 7395792 w 12192000"/>
              <a:gd name="connsiteY5" fmla="*/ 0 h 4939515"/>
              <a:gd name="connsiteX6" fmla="*/ 9803327 w 12192000"/>
              <a:gd name="connsiteY6" fmla="*/ 0 h 4939515"/>
              <a:gd name="connsiteX7" fmla="*/ 9803328 w 12192000"/>
              <a:gd name="connsiteY7" fmla="*/ 0 h 4939515"/>
              <a:gd name="connsiteX8" fmla="*/ 11860293 w 12192000"/>
              <a:gd name="connsiteY8" fmla="*/ 0 h 4939515"/>
              <a:gd name="connsiteX9" fmla="*/ 11918453 w 12192000"/>
              <a:gd name="connsiteY9" fmla="*/ 23996 h 4939515"/>
              <a:gd name="connsiteX10" fmla="*/ 12168013 w 12192000"/>
              <a:gd name="connsiteY10" fmla="*/ 273638 h 4939515"/>
              <a:gd name="connsiteX11" fmla="*/ 12191999 w 12192000"/>
              <a:gd name="connsiteY11" fmla="*/ 331817 h 4939515"/>
              <a:gd name="connsiteX12" fmla="*/ 12191999 w 12192000"/>
              <a:gd name="connsiteY12" fmla="*/ 1128113 h 4939515"/>
              <a:gd name="connsiteX13" fmla="*/ 12191999 w 12192000"/>
              <a:gd name="connsiteY13" fmla="*/ 1719057 h 4939515"/>
              <a:gd name="connsiteX14" fmla="*/ 12192000 w 12192000"/>
              <a:gd name="connsiteY14" fmla="*/ 1719062 h 4939515"/>
              <a:gd name="connsiteX15" fmla="*/ 12192000 w 12192000"/>
              <a:gd name="connsiteY15" fmla="*/ 2515358 h 4939515"/>
              <a:gd name="connsiteX16" fmla="*/ 12192000 w 12192000"/>
              <a:gd name="connsiteY16" fmla="*/ 4939515 h 4939515"/>
              <a:gd name="connsiteX17" fmla="*/ 1 w 12192000"/>
              <a:gd name="connsiteY17" fmla="*/ 4939515 h 4939515"/>
              <a:gd name="connsiteX18" fmla="*/ 1 w 12192000"/>
              <a:gd name="connsiteY18" fmla="*/ 3552270 h 4939515"/>
              <a:gd name="connsiteX19" fmla="*/ 0 w 12192000"/>
              <a:gd name="connsiteY19" fmla="*/ 3552270 h 4939515"/>
              <a:gd name="connsiteX20" fmla="*/ 0 w 12192000"/>
              <a:gd name="connsiteY20" fmla="*/ 82169 h 4939515"/>
              <a:gd name="connsiteX21" fmla="*/ 6458 w 12192000"/>
              <a:gd name="connsiteY21" fmla="*/ 50198 h 4939515"/>
              <a:gd name="connsiteX22" fmla="*/ 82145 w 12192000"/>
              <a:gd name="connsiteY22" fmla="*/ 0 h 49395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2192000" h="4939515">
                <a:moveTo>
                  <a:pt x="82145" y="0"/>
                </a:moveTo>
                <a:lnTo>
                  <a:pt x="2170703" y="0"/>
                </a:lnTo>
                <a:lnTo>
                  <a:pt x="4578240" y="0"/>
                </a:lnTo>
                <a:lnTo>
                  <a:pt x="5307235" y="0"/>
                </a:lnTo>
                <a:lnTo>
                  <a:pt x="6635204" y="0"/>
                </a:lnTo>
                <a:lnTo>
                  <a:pt x="7395792" y="0"/>
                </a:lnTo>
                <a:lnTo>
                  <a:pt x="9803327" y="0"/>
                </a:lnTo>
                <a:lnTo>
                  <a:pt x="9803328" y="0"/>
                </a:lnTo>
                <a:lnTo>
                  <a:pt x="11860293" y="0"/>
                </a:lnTo>
                <a:cubicBezTo>
                  <a:pt x="11882145" y="0"/>
                  <a:pt x="11903011" y="8711"/>
                  <a:pt x="11918453" y="23996"/>
                </a:cubicBezTo>
                <a:lnTo>
                  <a:pt x="12168013" y="273638"/>
                </a:lnTo>
                <a:cubicBezTo>
                  <a:pt x="12183456" y="289088"/>
                  <a:pt x="12191999" y="309960"/>
                  <a:pt x="12191999" y="331817"/>
                </a:cubicBezTo>
                <a:lnTo>
                  <a:pt x="12191999" y="1128113"/>
                </a:lnTo>
                <a:lnTo>
                  <a:pt x="12191999" y="1719057"/>
                </a:lnTo>
                <a:lnTo>
                  <a:pt x="12192000" y="1719062"/>
                </a:lnTo>
                <a:lnTo>
                  <a:pt x="12192000" y="2515358"/>
                </a:lnTo>
                <a:lnTo>
                  <a:pt x="12192000" y="4939515"/>
                </a:lnTo>
                <a:lnTo>
                  <a:pt x="1" y="4939515"/>
                </a:lnTo>
                <a:lnTo>
                  <a:pt x="1" y="3552270"/>
                </a:lnTo>
                <a:lnTo>
                  <a:pt x="0" y="3552270"/>
                </a:lnTo>
                <a:lnTo>
                  <a:pt x="0" y="82169"/>
                </a:lnTo>
                <a:lnTo>
                  <a:pt x="6458" y="50198"/>
                </a:lnTo>
                <a:cubicBezTo>
                  <a:pt x="18934" y="20708"/>
                  <a:pt x="48137" y="0"/>
                  <a:pt x="82145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wrap="square" lIns="180000" tIns="432000" rIns="144000" bIns="0" rtlCol="0" anchor="t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Clr>
                <a:srgbClr val="3D4955"/>
              </a:buClr>
              <a:buSzPct val="125000"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010102"/>
              </a:solidFill>
              <a:effectLst/>
              <a:uLnTx/>
              <a:uFillTx/>
              <a:latin typeface="Rubik Bold" panose="020B0604020202020204" charset="-79"/>
              <a:ea typeface="+mn-ea"/>
              <a:cs typeface="Rubik Bold" panose="020B0604020202020204" charset="-79"/>
            </a:endParaRPr>
          </a:p>
        </p:txBody>
      </p: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9E251ADB-7D69-DD9B-4F90-94CE20FEA33B}"/>
              </a:ext>
            </a:extLst>
          </p:cNvPr>
          <p:cNvCxnSpPr>
            <a:cxnSpLocks/>
          </p:cNvCxnSpPr>
          <p:nvPr userDrawn="1"/>
        </p:nvCxnSpPr>
        <p:spPr>
          <a:xfrm flipH="1">
            <a:off x="0" y="4227284"/>
            <a:ext cx="12192000" cy="0"/>
          </a:xfrm>
          <a:prstGeom prst="line">
            <a:avLst/>
          </a:prstGeom>
          <a:ln cap="rnd">
            <a:solidFill>
              <a:schemeClr val="bg1">
                <a:alpha val="35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Graphic 22">
            <a:extLst>
              <a:ext uri="{FF2B5EF4-FFF2-40B4-BE49-F238E27FC236}">
                <a16:creationId xmlns:a16="http://schemas.microsoft.com/office/drawing/2014/main" id="{CA5F3FEB-50EA-67C8-5AC3-DC7E3C8BF209}"/>
              </a:ext>
            </a:extLst>
          </p:cNvPr>
          <p:cNvSpPr/>
          <p:nvPr userDrawn="1"/>
        </p:nvSpPr>
        <p:spPr>
          <a:xfrm>
            <a:off x="5986462" y="418025"/>
            <a:ext cx="6205538" cy="701568"/>
          </a:xfrm>
          <a:custGeom>
            <a:avLst/>
            <a:gdLst>
              <a:gd name="connsiteX0" fmla="*/ 0 w 12190679"/>
              <a:gd name="connsiteY0" fmla="*/ 0 h 697763"/>
              <a:gd name="connsiteX1" fmla="*/ 9758504 w 12190679"/>
              <a:gd name="connsiteY1" fmla="*/ 0 h 697763"/>
              <a:gd name="connsiteX2" fmla="*/ 9904562 w 12190679"/>
              <a:gd name="connsiteY2" fmla="*/ 60536 h 697763"/>
              <a:gd name="connsiteX3" fmla="*/ 10481253 w 12190679"/>
              <a:gd name="connsiteY3" fmla="*/ 637227 h 697763"/>
              <a:gd name="connsiteX4" fmla="*/ 10627313 w 12190679"/>
              <a:gd name="connsiteY4" fmla="*/ 697763 h 697763"/>
              <a:gd name="connsiteX5" fmla="*/ 12190680 w 12190679"/>
              <a:gd name="connsiteY5" fmla="*/ 697763 h 697763"/>
              <a:gd name="connsiteX0" fmla="*/ 0 w 12190680"/>
              <a:gd name="connsiteY0" fmla="*/ 3805 h 701568"/>
              <a:gd name="connsiteX1" fmla="*/ 5093193 w 12190680"/>
              <a:gd name="connsiteY1" fmla="*/ 0 h 701568"/>
              <a:gd name="connsiteX2" fmla="*/ 9758504 w 12190680"/>
              <a:gd name="connsiteY2" fmla="*/ 3805 h 701568"/>
              <a:gd name="connsiteX3" fmla="*/ 9904562 w 12190680"/>
              <a:gd name="connsiteY3" fmla="*/ 64341 h 701568"/>
              <a:gd name="connsiteX4" fmla="*/ 10481253 w 12190680"/>
              <a:gd name="connsiteY4" fmla="*/ 641032 h 701568"/>
              <a:gd name="connsiteX5" fmla="*/ 10627313 w 12190680"/>
              <a:gd name="connsiteY5" fmla="*/ 701568 h 701568"/>
              <a:gd name="connsiteX6" fmla="*/ 12190680 w 12190680"/>
              <a:gd name="connsiteY6" fmla="*/ 701568 h 701568"/>
              <a:gd name="connsiteX0" fmla="*/ 0 w 7097487"/>
              <a:gd name="connsiteY0" fmla="*/ 0 h 701568"/>
              <a:gd name="connsiteX1" fmla="*/ 4665311 w 7097487"/>
              <a:gd name="connsiteY1" fmla="*/ 3805 h 701568"/>
              <a:gd name="connsiteX2" fmla="*/ 4811369 w 7097487"/>
              <a:gd name="connsiteY2" fmla="*/ 64341 h 701568"/>
              <a:gd name="connsiteX3" fmla="*/ 5388060 w 7097487"/>
              <a:gd name="connsiteY3" fmla="*/ 641032 h 701568"/>
              <a:gd name="connsiteX4" fmla="*/ 5534120 w 7097487"/>
              <a:gd name="connsiteY4" fmla="*/ 701568 h 701568"/>
              <a:gd name="connsiteX5" fmla="*/ 7097487 w 7097487"/>
              <a:gd name="connsiteY5" fmla="*/ 701568 h 701568"/>
              <a:gd name="connsiteX0" fmla="*/ 0 w 7097487"/>
              <a:gd name="connsiteY0" fmla="*/ 0 h 701568"/>
              <a:gd name="connsiteX1" fmla="*/ 4665311 w 7097487"/>
              <a:gd name="connsiteY1" fmla="*/ 3805 h 701568"/>
              <a:gd name="connsiteX2" fmla="*/ 4811369 w 7097487"/>
              <a:gd name="connsiteY2" fmla="*/ 64341 h 701568"/>
              <a:gd name="connsiteX3" fmla="*/ 5388060 w 7097487"/>
              <a:gd name="connsiteY3" fmla="*/ 641032 h 701568"/>
              <a:gd name="connsiteX4" fmla="*/ 5534120 w 7097487"/>
              <a:gd name="connsiteY4" fmla="*/ 701568 h 701568"/>
              <a:gd name="connsiteX5" fmla="*/ 6205538 w 7097487"/>
              <a:gd name="connsiteY5" fmla="*/ 699575 h 701568"/>
              <a:gd name="connsiteX6" fmla="*/ 7097487 w 7097487"/>
              <a:gd name="connsiteY6" fmla="*/ 701568 h 701568"/>
              <a:gd name="connsiteX0" fmla="*/ 0 w 6205538"/>
              <a:gd name="connsiteY0" fmla="*/ 0 h 701568"/>
              <a:gd name="connsiteX1" fmla="*/ 4665311 w 6205538"/>
              <a:gd name="connsiteY1" fmla="*/ 3805 h 701568"/>
              <a:gd name="connsiteX2" fmla="*/ 4811369 w 6205538"/>
              <a:gd name="connsiteY2" fmla="*/ 64341 h 701568"/>
              <a:gd name="connsiteX3" fmla="*/ 5388060 w 6205538"/>
              <a:gd name="connsiteY3" fmla="*/ 641032 h 701568"/>
              <a:gd name="connsiteX4" fmla="*/ 5534120 w 6205538"/>
              <a:gd name="connsiteY4" fmla="*/ 701568 h 701568"/>
              <a:gd name="connsiteX5" fmla="*/ 6205538 w 6205538"/>
              <a:gd name="connsiteY5" fmla="*/ 699575 h 701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205538" h="701568">
                <a:moveTo>
                  <a:pt x="0" y="0"/>
                </a:moveTo>
                <a:lnTo>
                  <a:pt x="4665311" y="3805"/>
                </a:lnTo>
                <a:cubicBezTo>
                  <a:pt x="4720094" y="3805"/>
                  <a:pt x="4772710" y="25587"/>
                  <a:pt x="4811369" y="64341"/>
                </a:cubicBezTo>
                <a:lnTo>
                  <a:pt x="5388060" y="641032"/>
                </a:lnTo>
                <a:cubicBezTo>
                  <a:pt x="5426816" y="679786"/>
                  <a:pt x="5479336" y="701568"/>
                  <a:pt x="5534120" y="701568"/>
                </a:cubicBezTo>
                <a:lnTo>
                  <a:pt x="6205538" y="699575"/>
                </a:lnTo>
              </a:path>
            </a:pathLst>
          </a:custGeom>
          <a:noFill/>
          <a:ln w="6350" cap="rnd">
            <a:solidFill>
              <a:schemeClr val="tx2">
                <a:alpha val="40000"/>
              </a:schemeClr>
            </a:solidFill>
            <a:prstDash val="solid"/>
            <a:round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10102"/>
              </a:solidFill>
              <a:effectLst/>
              <a:uLnTx/>
              <a:uFillTx/>
              <a:latin typeface="Rubik"/>
              <a:ea typeface="+mn-ea"/>
              <a:cs typeface="+mn-cs"/>
            </a:endParaRPr>
          </a:p>
        </p:txBody>
      </p:sp>
      <p:cxnSp>
        <p:nvCxnSpPr>
          <p:cNvPr id="76" name="Straight Connector 75">
            <a:extLst>
              <a:ext uri="{FF2B5EF4-FFF2-40B4-BE49-F238E27FC236}">
                <a16:creationId xmlns:a16="http://schemas.microsoft.com/office/drawing/2014/main" id="{D3D5DADD-F912-4933-88AB-3987265F9681}"/>
              </a:ext>
            </a:extLst>
          </p:cNvPr>
          <p:cNvCxnSpPr>
            <a:cxnSpLocks/>
            <a:stCxn id="75" idx="0"/>
          </p:cNvCxnSpPr>
          <p:nvPr userDrawn="1"/>
        </p:nvCxnSpPr>
        <p:spPr>
          <a:xfrm flipH="1">
            <a:off x="0" y="418025"/>
            <a:ext cx="5986462" cy="0"/>
          </a:xfrm>
          <a:prstGeom prst="line">
            <a:avLst/>
          </a:prstGeom>
          <a:ln cap="rnd">
            <a:solidFill>
              <a:schemeClr val="tx1">
                <a:alpha val="35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3" name="Graphic 42">
            <a:extLst>
              <a:ext uri="{FF2B5EF4-FFF2-40B4-BE49-F238E27FC236}">
                <a16:creationId xmlns:a16="http://schemas.microsoft.com/office/drawing/2014/main" id="{6CD17033-33C2-2F72-AE4B-41EF728F4119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l="12577" b="14185"/>
          <a:stretch/>
        </p:blipFill>
        <p:spPr>
          <a:xfrm flipH="1">
            <a:off x="11728524" y="6328776"/>
            <a:ext cx="463476" cy="529224"/>
          </a:xfrm>
          <a:prstGeom prst="rect">
            <a:avLst/>
          </a:prstGeom>
        </p:spPr>
      </p:pic>
      <p:pic>
        <p:nvPicPr>
          <p:cNvPr id="44" name="Graphic 43">
            <a:extLst>
              <a:ext uri="{FF2B5EF4-FFF2-40B4-BE49-F238E27FC236}">
                <a16:creationId xmlns:a16="http://schemas.microsoft.com/office/drawing/2014/main" id="{40F4719D-9317-A3EF-0345-8E1914D35451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361" b="22084"/>
          <a:stretch/>
        </p:blipFill>
        <p:spPr>
          <a:xfrm>
            <a:off x="0" y="6311178"/>
            <a:ext cx="1734226" cy="546822"/>
          </a:xfrm>
          <a:prstGeom prst="rect">
            <a:avLst/>
          </a:prstGeom>
        </p:spPr>
      </p:pic>
      <p:sp>
        <p:nvSpPr>
          <p:cNvPr id="45" name="Espace réservé du pied de page 4">
            <a:extLst>
              <a:ext uri="{FF2B5EF4-FFF2-40B4-BE49-F238E27FC236}">
                <a16:creationId xmlns:a16="http://schemas.microsoft.com/office/drawing/2014/main" id="{19A95EF3-690C-1A1D-A916-961240DA1FE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80386" y="6632737"/>
            <a:ext cx="1307465" cy="99643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lnSpc>
                <a:spcPct val="90000"/>
              </a:lnSpc>
              <a:defRPr lang="en-US" sz="700" kern="1200" cap="all" baseline="0">
                <a:solidFill>
                  <a:schemeClr val="bg1"/>
                </a:solidFill>
                <a:latin typeface="+mj-lt"/>
                <a:ea typeface="+mn-ea"/>
                <a:cs typeface="Rubik" panose="020B0604020202020204" charset="-79"/>
              </a:defRPr>
            </a:lvl1pPr>
          </a:lstStyle>
          <a:p>
            <a:r>
              <a:rPr lang="en-US" dirty="0"/>
              <a:t>CONFIDENTIAL</a:t>
            </a:r>
          </a:p>
        </p:txBody>
      </p:sp>
      <p:sp>
        <p:nvSpPr>
          <p:cNvPr id="46" name="Slide Number Placeholder 4">
            <a:extLst>
              <a:ext uri="{FF2B5EF4-FFF2-40B4-BE49-F238E27FC236}">
                <a16:creationId xmlns:a16="http://schemas.microsoft.com/office/drawing/2014/main" id="{B5EF5FFB-354E-D5F1-7F9E-FE7F1A2733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931651" y="6632737"/>
            <a:ext cx="171448" cy="9964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3DC67AC-589B-465F-8375-83B2CE47653E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77" name="Title 46">
            <a:extLst>
              <a:ext uri="{FF2B5EF4-FFF2-40B4-BE49-F238E27FC236}">
                <a16:creationId xmlns:a16="http://schemas.microsoft.com/office/drawing/2014/main" id="{33FA9AD0-BDEE-9B99-7D2D-1626C541EFE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38515" y="609045"/>
            <a:ext cx="9114972" cy="396391"/>
          </a:xfrm>
        </p:spPr>
        <p:txBody>
          <a:bodyPr wrap="square" anchor="t">
            <a:spAutoFit/>
          </a:bodyPr>
          <a:lstStyle>
            <a:lvl1pPr algn="ctr">
              <a:defRPr/>
            </a:lvl1pPr>
          </a:lstStyle>
          <a:p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congue</a:t>
            </a:r>
            <a:endParaRPr lang="en-US" dirty="0"/>
          </a:p>
        </p:txBody>
      </p:sp>
      <p:sp>
        <p:nvSpPr>
          <p:cNvPr id="78" name="Text Placeholder 34">
            <a:extLst>
              <a:ext uri="{FF2B5EF4-FFF2-40B4-BE49-F238E27FC236}">
                <a16:creationId xmlns:a16="http://schemas.microsoft.com/office/drawing/2014/main" id="{8D330E69-F30A-0838-A112-3DE6362097F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538515" y="1140693"/>
            <a:ext cx="9114972" cy="339837"/>
          </a:xfrm>
        </p:spPr>
        <p:txBody>
          <a:bodyPr>
            <a:noAutofit/>
          </a:bodyPr>
          <a:lstStyle>
            <a:lvl1pPr marL="0" indent="0" algn="ctr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200" kern="1200" cap="none" baseline="0" dirty="0" smtClean="0">
                <a:solidFill>
                  <a:srgbClr val="444D55"/>
                </a:solidFill>
                <a:latin typeface="+mj-lt"/>
                <a:ea typeface="+mn-ea"/>
                <a:cs typeface="Rubik Bold" panose="020B0604020202020204" charset="-79"/>
              </a:defRPr>
            </a:lvl1pPr>
            <a:lvl2pPr marL="0" indent="0" algn="ctr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200" kern="1200" cap="none" baseline="0" dirty="0" smtClean="0">
                <a:solidFill>
                  <a:srgbClr val="444D55"/>
                </a:solidFill>
                <a:latin typeface="+mj-lt"/>
                <a:ea typeface="+mn-ea"/>
                <a:cs typeface="Rubik Bold" panose="020B0604020202020204" charset="-79"/>
              </a:defRPr>
            </a:lvl2pPr>
            <a:lvl3pPr marL="0" indent="0" algn="ctr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200" kern="1200" cap="none" baseline="0" dirty="0" smtClean="0">
                <a:solidFill>
                  <a:srgbClr val="444D55"/>
                </a:solidFill>
                <a:latin typeface="+mj-lt"/>
                <a:ea typeface="+mn-ea"/>
                <a:cs typeface="Rubik Bold" panose="020B0604020202020204" charset="-79"/>
              </a:defRPr>
            </a:lvl3pPr>
            <a:lvl4pPr marL="0" indent="0" algn="ctr">
              <a:lnSpc>
                <a:spcPct val="92000"/>
              </a:lnSpc>
              <a:spcAft>
                <a:spcPts val="0"/>
              </a:spcAft>
              <a:buNone/>
              <a:defRPr lang="en-US" sz="1200" kern="1200" cap="none" baseline="0" dirty="0" smtClean="0">
                <a:solidFill>
                  <a:srgbClr val="444D55"/>
                </a:solidFill>
                <a:latin typeface="+mj-lt"/>
                <a:ea typeface="+mn-ea"/>
                <a:cs typeface="Rubik Bold" panose="020B0604020202020204" charset="-79"/>
              </a:defRPr>
            </a:lvl4pPr>
            <a:lvl5pPr marL="0" indent="0" algn="ctr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200" kern="1200" cap="none" baseline="0" dirty="0" smtClean="0">
                <a:solidFill>
                  <a:srgbClr val="444D55"/>
                </a:solidFill>
                <a:latin typeface="+mj-lt"/>
                <a:ea typeface="+mn-ea"/>
                <a:cs typeface="Rubik Bold" panose="020B0604020202020204" charset="-79"/>
              </a:defRPr>
            </a:lvl5pPr>
            <a:lvl6pPr marL="0" indent="0" algn="ctr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200" kern="1200" cap="none" baseline="0" dirty="0" smtClean="0">
                <a:solidFill>
                  <a:srgbClr val="444D55"/>
                </a:solidFill>
                <a:latin typeface="+mj-lt"/>
                <a:ea typeface="+mn-ea"/>
                <a:cs typeface="Rubik Bold" panose="020B0604020202020204" charset="-79"/>
              </a:defRPr>
            </a:lvl6pPr>
            <a:lvl7pPr marL="0" indent="0" algn="ctr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200" kern="1200" cap="none" baseline="0" dirty="0" smtClean="0">
                <a:solidFill>
                  <a:srgbClr val="444D55"/>
                </a:solidFill>
                <a:latin typeface="+mj-lt"/>
                <a:ea typeface="+mn-ea"/>
                <a:cs typeface="Rubik Bold" panose="020B0604020202020204" charset="-79"/>
              </a:defRPr>
            </a:lvl7pPr>
            <a:lvl8pPr marL="0" indent="0" algn="ctr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200" kern="1200" cap="none" baseline="0" dirty="0" smtClean="0">
                <a:solidFill>
                  <a:srgbClr val="444D55"/>
                </a:solidFill>
                <a:latin typeface="+mj-lt"/>
                <a:ea typeface="+mn-ea"/>
                <a:cs typeface="Rubik Bold" panose="020B0604020202020204" charset="-79"/>
              </a:defRPr>
            </a:lvl8pPr>
            <a:lvl9pPr marL="0" indent="0" algn="ctr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lang="pt-PT" sz="1200" kern="1200" cap="none" baseline="0" dirty="0">
                <a:solidFill>
                  <a:srgbClr val="444D55"/>
                </a:solidFill>
                <a:latin typeface="+mj-lt"/>
                <a:ea typeface="+mn-ea"/>
                <a:cs typeface="Rubik Bold" panose="020B0604020202020204" charset="-79"/>
              </a:defRPr>
            </a:lvl9pPr>
          </a:lstStyle>
          <a:p>
            <a:pPr lvl="0"/>
            <a:r>
              <a:rPr lang="en-US" dirty="0"/>
              <a:t>Fusce </a:t>
            </a:r>
            <a:r>
              <a:rPr lang="en-US" dirty="0" err="1"/>
              <a:t>posuere</a:t>
            </a:r>
            <a:r>
              <a:rPr lang="en-US" dirty="0"/>
              <a:t>, magna sed pulvinar </a:t>
            </a:r>
            <a:r>
              <a:rPr lang="en-US" dirty="0" err="1"/>
              <a:t>ultricies</a:t>
            </a:r>
            <a:r>
              <a:rPr lang="en-US" dirty="0"/>
              <a:t>, </a:t>
            </a:r>
            <a:r>
              <a:rPr lang="en-US" dirty="0" err="1"/>
              <a:t>purus</a:t>
            </a:r>
            <a:r>
              <a:rPr lang="en-US" dirty="0"/>
              <a:t> </a:t>
            </a:r>
            <a:r>
              <a:rPr lang="en-US" dirty="0" err="1"/>
              <a:t>lectus</a:t>
            </a:r>
            <a:r>
              <a:rPr lang="en-US" dirty="0"/>
              <a:t> </a:t>
            </a:r>
            <a:r>
              <a:rPr lang="en-US" dirty="0" err="1"/>
              <a:t>malesuada</a:t>
            </a:r>
            <a:r>
              <a:rPr lang="en-US" dirty="0"/>
              <a:t> </a:t>
            </a:r>
            <a:r>
              <a:rPr lang="en-US" dirty="0" err="1"/>
              <a:t>lybero</a:t>
            </a:r>
            <a:r>
              <a:rPr lang="en-US" dirty="0"/>
              <a:t>,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magna eros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urna</a:t>
            </a:r>
            <a:r>
              <a:rPr lang="en-US" dirty="0"/>
              <a:t>. Nunc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imperdyet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. Fusce est. </a:t>
            </a:r>
            <a:r>
              <a:rPr lang="en-US" dirty="0" err="1"/>
              <a:t>Vivamus</a:t>
            </a:r>
            <a:r>
              <a:rPr lang="en-US" dirty="0"/>
              <a:t> a </a:t>
            </a:r>
            <a:r>
              <a:rPr lang="en-US" dirty="0" err="1"/>
              <a:t>tellus</a:t>
            </a:r>
            <a:r>
              <a:rPr lang="en-US" dirty="0"/>
              <a:t>.</a:t>
            </a: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024E7E7E-F978-F121-44C2-E831BC9BA21D}"/>
              </a:ext>
            </a:extLst>
          </p:cNvPr>
          <p:cNvPicPr>
            <a:picLocks noChangeAspect="1"/>
          </p:cNvPicPr>
          <p:nvPr userDrawn="1"/>
        </p:nvPicPr>
        <p:blipFill rotWithShape="1"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t="-2032" b="-2032"/>
          <a:stretch>
            <a:fillRect/>
          </a:stretch>
        </p:blipFill>
        <p:spPr>
          <a:xfrm>
            <a:off x="11742813" y="170341"/>
            <a:ext cx="257691" cy="268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67121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V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raphic 22">
            <a:extLst>
              <a:ext uri="{FF2B5EF4-FFF2-40B4-BE49-F238E27FC236}">
                <a16:creationId xmlns:a16="http://schemas.microsoft.com/office/drawing/2014/main" id="{CA5F3FEB-50EA-67C8-5AC3-DC7E3C8BF209}"/>
              </a:ext>
            </a:extLst>
          </p:cNvPr>
          <p:cNvSpPr/>
          <p:nvPr userDrawn="1"/>
        </p:nvSpPr>
        <p:spPr>
          <a:xfrm>
            <a:off x="5986462" y="418025"/>
            <a:ext cx="6205538" cy="701568"/>
          </a:xfrm>
          <a:custGeom>
            <a:avLst/>
            <a:gdLst>
              <a:gd name="connsiteX0" fmla="*/ 0 w 12190679"/>
              <a:gd name="connsiteY0" fmla="*/ 0 h 697763"/>
              <a:gd name="connsiteX1" fmla="*/ 9758504 w 12190679"/>
              <a:gd name="connsiteY1" fmla="*/ 0 h 697763"/>
              <a:gd name="connsiteX2" fmla="*/ 9904562 w 12190679"/>
              <a:gd name="connsiteY2" fmla="*/ 60536 h 697763"/>
              <a:gd name="connsiteX3" fmla="*/ 10481253 w 12190679"/>
              <a:gd name="connsiteY3" fmla="*/ 637227 h 697763"/>
              <a:gd name="connsiteX4" fmla="*/ 10627313 w 12190679"/>
              <a:gd name="connsiteY4" fmla="*/ 697763 h 697763"/>
              <a:gd name="connsiteX5" fmla="*/ 12190680 w 12190679"/>
              <a:gd name="connsiteY5" fmla="*/ 697763 h 697763"/>
              <a:gd name="connsiteX0" fmla="*/ 0 w 12190680"/>
              <a:gd name="connsiteY0" fmla="*/ 3805 h 701568"/>
              <a:gd name="connsiteX1" fmla="*/ 5093193 w 12190680"/>
              <a:gd name="connsiteY1" fmla="*/ 0 h 701568"/>
              <a:gd name="connsiteX2" fmla="*/ 9758504 w 12190680"/>
              <a:gd name="connsiteY2" fmla="*/ 3805 h 701568"/>
              <a:gd name="connsiteX3" fmla="*/ 9904562 w 12190680"/>
              <a:gd name="connsiteY3" fmla="*/ 64341 h 701568"/>
              <a:gd name="connsiteX4" fmla="*/ 10481253 w 12190680"/>
              <a:gd name="connsiteY4" fmla="*/ 641032 h 701568"/>
              <a:gd name="connsiteX5" fmla="*/ 10627313 w 12190680"/>
              <a:gd name="connsiteY5" fmla="*/ 701568 h 701568"/>
              <a:gd name="connsiteX6" fmla="*/ 12190680 w 12190680"/>
              <a:gd name="connsiteY6" fmla="*/ 701568 h 701568"/>
              <a:gd name="connsiteX0" fmla="*/ 0 w 7097487"/>
              <a:gd name="connsiteY0" fmla="*/ 0 h 701568"/>
              <a:gd name="connsiteX1" fmla="*/ 4665311 w 7097487"/>
              <a:gd name="connsiteY1" fmla="*/ 3805 h 701568"/>
              <a:gd name="connsiteX2" fmla="*/ 4811369 w 7097487"/>
              <a:gd name="connsiteY2" fmla="*/ 64341 h 701568"/>
              <a:gd name="connsiteX3" fmla="*/ 5388060 w 7097487"/>
              <a:gd name="connsiteY3" fmla="*/ 641032 h 701568"/>
              <a:gd name="connsiteX4" fmla="*/ 5534120 w 7097487"/>
              <a:gd name="connsiteY4" fmla="*/ 701568 h 701568"/>
              <a:gd name="connsiteX5" fmla="*/ 7097487 w 7097487"/>
              <a:gd name="connsiteY5" fmla="*/ 701568 h 701568"/>
              <a:gd name="connsiteX0" fmla="*/ 0 w 7097487"/>
              <a:gd name="connsiteY0" fmla="*/ 0 h 701568"/>
              <a:gd name="connsiteX1" fmla="*/ 4665311 w 7097487"/>
              <a:gd name="connsiteY1" fmla="*/ 3805 h 701568"/>
              <a:gd name="connsiteX2" fmla="*/ 4811369 w 7097487"/>
              <a:gd name="connsiteY2" fmla="*/ 64341 h 701568"/>
              <a:gd name="connsiteX3" fmla="*/ 5388060 w 7097487"/>
              <a:gd name="connsiteY3" fmla="*/ 641032 h 701568"/>
              <a:gd name="connsiteX4" fmla="*/ 5534120 w 7097487"/>
              <a:gd name="connsiteY4" fmla="*/ 701568 h 701568"/>
              <a:gd name="connsiteX5" fmla="*/ 6205538 w 7097487"/>
              <a:gd name="connsiteY5" fmla="*/ 699575 h 701568"/>
              <a:gd name="connsiteX6" fmla="*/ 7097487 w 7097487"/>
              <a:gd name="connsiteY6" fmla="*/ 701568 h 701568"/>
              <a:gd name="connsiteX0" fmla="*/ 0 w 6205538"/>
              <a:gd name="connsiteY0" fmla="*/ 0 h 701568"/>
              <a:gd name="connsiteX1" fmla="*/ 4665311 w 6205538"/>
              <a:gd name="connsiteY1" fmla="*/ 3805 h 701568"/>
              <a:gd name="connsiteX2" fmla="*/ 4811369 w 6205538"/>
              <a:gd name="connsiteY2" fmla="*/ 64341 h 701568"/>
              <a:gd name="connsiteX3" fmla="*/ 5388060 w 6205538"/>
              <a:gd name="connsiteY3" fmla="*/ 641032 h 701568"/>
              <a:gd name="connsiteX4" fmla="*/ 5534120 w 6205538"/>
              <a:gd name="connsiteY4" fmla="*/ 701568 h 701568"/>
              <a:gd name="connsiteX5" fmla="*/ 6205538 w 6205538"/>
              <a:gd name="connsiteY5" fmla="*/ 699575 h 701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205538" h="701568">
                <a:moveTo>
                  <a:pt x="0" y="0"/>
                </a:moveTo>
                <a:lnTo>
                  <a:pt x="4665311" y="3805"/>
                </a:lnTo>
                <a:cubicBezTo>
                  <a:pt x="4720094" y="3805"/>
                  <a:pt x="4772710" y="25587"/>
                  <a:pt x="4811369" y="64341"/>
                </a:cubicBezTo>
                <a:lnTo>
                  <a:pt x="5388060" y="641032"/>
                </a:lnTo>
                <a:cubicBezTo>
                  <a:pt x="5426816" y="679786"/>
                  <a:pt x="5479336" y="701568"/>
                  <a:pt x="5534120" y="701568"/>
                </a:cubicBezTo>
                <a:lnTo>
                  <a:pt x="6205538" y="699575"/>
                </a:lnTo>
              </a:path>
            </a:pathLst>
          </a:custGeom>
          <a:noFill/>
          <a:ln w="6350" cap="rnd">
            <a:solidFill>
              <a:schemeClr val="tx2">
                <a:alpha val="40000"/>
              </a:schemeClr>
            </a:solidFill>
            <a:prstDash val="solid"/>
            <a:round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10102"/>
              </a:solidFill>
              <a:effectLst/>
              <a:uLnTx/>
              <a:uFillTx/>
              <a:latin typeface="Rubik"/>
              <a:ea typeface="+mn-ea"/>
              <a:cs typeface="+mn-cs"/>
            </a:endParaRPr>
          </a:p>
        </p:txBody>
      </p:sp>
      <p:cxnSp>
        <p:nvCxnSpPr>
          <p:cNvPr id="76" name="Straight Connector 75">
            <a:extLst>
              <a:ext uri="{FF2B5EF4-FFF2-40B4-BE49-F238E27FC236}">
                <a16:creationId xmlns:a16="http://schemas.microsoft.com/office/drawing/2014/main" id="{D3D5DADD-F912-4933-88AB-3987265F9681}"/>
              </a:ext>
            </a:extLst>
          </p:cNvPr>
          <p:cNvCxnSpPr>
            <a:cxnSpLocks/>
            <a:stCxn id="75" idx="0"/>
          </p:cNvCxnSpPr>
          <p:nvPr userDrawn="1"/>
        </p:nvCxnSpPr>
        <p:spPr>
          <a:xfrm flipH="1">
            <a:off x="0" y="418025"/>
            <a:ext cx="5986462" cy="0"/>
          </a:xfrm>
          <a:prstGeom prst="line">
            <a:avLst/>
          </a:prstGeom>
          <a:ln cap="rnd">
            <a:solidFill>
              <a:schemeClr val="tx1">
                <a:alpha val="35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Title 46">
            <a:extLst>
              <a:ext uri="{FF2B5EF4-FFF2-40B4-BE49-F238E27FC236}">
                <a16:creationId xmlns:a16="http://schemas.microsoft.com/office/drawing/2014/main" id="{33FA9AD0-BDEE-9B99-7D2D-1626C541EFE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38515" y="609045"/>
            <a:ext cx="9114972" cy="396391"/>
          </a:xfrm>
        </p:spPr>
        <p:txBody>
          <a:bodyPr wrap="square" anchor="t">
            <a:spAutoFit/>
          </a:bodyPr>
          <a:lstStyle>
            <a:lvl1pPr algn="ctr">
              <a:defRPr/>
            </a:lvl1pPr>
          </a:lstStyle>
          <a:p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congue</a:t>
            </a:r>
            <a:endParaRPr lang="en-US" dirty="0"/>
          </a:p>
        </p:txBody>
      </p:sp>
      <p:sp>
        <p:nvSpPr>
          <p:cNvPr id="78" name="Text Placeholder 34">
            <a:extLst>
              <a:ext uri="{FF2B5EF4-FFF2-40B4-BE49-F238E27FC236}">
                <a16:creationId xmlns:a16="http://schemas.microsoft.com/office/drawing/2014/main" id="{8D330E69-F30A-0838-A112-3DE6362097F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538515" y="1140693"/>
            <a:ext cx="9114972" cy="339837"/>
          </a:xfrm>
        </p:spPr>
        <p:txBody>
          <a:bodyPr>
            <a:noAutofit/>
          </a:bodyPr>
          <a:lstStyle>
            <a:lvl1pPr marL="0" indent="0" algn="ctr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200" kern="1200" cap="none" baseline="0" dirty="0" smtClean="0">
                <a:solidFill>
                  <a:srgbClr val="444D55"/>
                </a:solidFill>
                <a:latin typeface="+mj-lt"/>
                <a:ea typeface="+mn-ea"/>
                <a:cs typeface="Rubik Bold" panose="020B0604020202020204" charset="-79"/>
              </a:defRPr>
            </a:lvl1pPr>
            <a:lvl2pPr marL="0" indent="0" algn="ctr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200" kern="1200" cap="none" baseline="0" dirty="0" smtClean="0">
                <a:solidFill>
                  <a:srgbClr val="444D55"/>
                </a:solidFill>
                <a:latin typeface="+mj-lt"/>
                <a:ea typeface="+mn-ea"/>
                <a:cs typeface="Rubik Bold" panose="020B0604020202020204" charset="-79"/>
              </a:defRPr>
            </a:lvl2pPr>
            <a:lvl3pPr marL="0" indent="0" algn="ctr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200" kern="1200" cap="none" baseline="0" dirty="0" smtClean="0">
                <a:solidFill>
                  <a:srgbClr val="444D55"/>
                </a:solidFill>
                <a:latin typeface="+mj-lt"/>
                <a:ea typeface="+mn-ea"/>
                <a:cs typeface="Rubik Bold" panose="020B0604020202020204" charset="-79"/>
              </a:defRPr>
            </a:lvl3pPr>
            <a:lvl4pPr marL="0" indent="0" algn="ctr">
              <a:lnSpc>
                <a:spcPct val="92000"/>
              </a:lnSpc>
              <a:spcAft>
                <a:spcPts val="0"/>
              </a:spcAft>
              <a:buNone/>
              <a:defRPr lang="en-US" sz="1200" kern="1200" cap="none" baseline="0" dirty="0" smtClean="0">
                <a:solidFill>
                  <a:srgbClr val="444D55"/>
                </a:solidFill>
                <a:latin typeface="+mj-lt"/>
                <a:ea typeface="+mn-ea"/>
                <a:cs typeface="Rubik Bold" panose="020B0604020202020204" charset="-79"/>
              </a:defRPr>
            </a:lvl4pPr>
            <a:lvl5pPr marL="0" indent="0" algn="ctr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200" kern="1200" cap="none" baseline="0" dirty="0" smtClean="0">
                <a:solidFill>
                  <a:srgbClr val="444D55"/>
                </a:solidFill>
                <a:latin typeface="+mj-lt"/>
                <a:ea typeface="+mn-ea"/>
                <a:cs typeface="Rubik Bold" panose="020B0604020202020204" charset="-79"/>
              </a:defRPr>
            </a:lvl5pPr>
            <a:lvl6pPr marL="0" indent="0" algn="ctr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200" kern="1200" cap="none" baseline="0" dirty="0" smtClean="0">
                <a:solidFill>
                  <a:srgbClr val="444D55"/>
                </a:solidFill>
                <a:latin typeface="+mj-lt"/>
                <a:ea typeface="+mn-ea"/>
                <a:cs typeface="Rubik Bold" panose="020B0604020202020204" charset="-79"/>
              </a:defRPr>
            </a:lvl6pPr>
            <a:lvl7pPr marL="0" indent="0" algn="ctr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200" kern="1200" cap="none" baseline="0" dirty="0" smtClean="0">
                <a:solidFill>
                  <a:srgbClr val="444D55"/>
                </a:solidFill>
                <a:latin typeface="+mj-lt"/>
                <a:ea typeface="+mn-ea"/>
                <a:cs typeface="Rubik Bold" panose="020B0604020202020204" charset="-79"/>
              </a:defRPr>
            </a:lvl7pPr>
            <a:lvl8pPr marL="0" indent="0" algn="ctr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200" kern="1200" cap="none" baseline="0" dirty="0" smtClean="0">
                <a:solidFill>
                  <a:srgbClr val="444D55"/>
                </a:solidFill>
                <a:latin typeface="+mj-lt"/>
                <a:ea typeface="+mn-ea"/>
                <a:cs typeface="Rubik Bold" panose="020B0604020202020204" charset="-79"/>
              </a:defRPr>
            </a:lvl8pPr>
            <a:lvl9pPr marL="0" indent="0" algn="ctr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lang="pt-PT" sz="1200" kern="1200" cap="none" baseline="0" dirty="0">
                <a:solidFill>
                  <a:srgbClr val="444D55"/>
                </a:solidFill>
                <a:latin typeface="+mj-lt"/>
                <a:ea typeface="+mn-ea"/>
                <a:cs typeface="Rubik Bold" panose="020B0604020202020204" charset="-79"/>
              </a:defRPr>
            </a:lvl9pPr>
          </a:lstStyle>
          <a:p>
            <a:pPr lvl="0"/>
            <a:r>
              <a:rPr lang="en-US" dirty="0"/>
              <a:t>Fusce </a:t>
            </a:r>
            <a:r>
              <a:rPr lang="en-US" dirty="0" err="1"/>
              <a:t>posuere</a:t>
            </a:r>
            <a:r>
              <a:rPr lang="en-US" dirty="0"/>
              <a:t>, magna sed pulvinar </a:t>
            </a:r>
            <a:r>
              <a:rPr lang="en-US" dirty="0" err="1"/>
              <a:t>ultricies</a:t>
            </a:r>
            <a:r>
              <a:rPr lang="en-US" dirty="0"/>
              <a:t>, </a:t>
            </a:r>
            <a:r>
              <a:rPr lang="en-US" dirty="0" err="1"/>
              <a:t>purus</a:t>
            </a:r>
            <a:r>
              <a:rPr lang="en-US" dirty="0"/>
              <a:t> </a:t>
            </a:r>
            <a:r>
              <a:rPr lang="en-US" dirty="0" err="1"/>
              <a:t>lectus</a:t>
            </a:r>
            <a:r>
              <a:rPr lang="en-US" dirty="0"/>
              <a:t> </a:t>
            </a:r>
            <a:r>
              <a:rPr lang="en-US" dirty="0" err="1"/>
              <a:t>malesuada</a:t>
            </a:r>
            <a:r>
              <a:rPr lang="en-US" dirty="0"/>
              <a:t> </a:t>
            </a:r>
            <a:r>
              <a:rPr lang="en-US" dirty="0" err="1"/>
              <a:t>lybero</a:t>
            </a:r>
            <a:r>
              <a:rPr lang="en-US" dirty="0"/>
              <a:t>,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magna eros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urna</a:t>
            </a:r>
            <a:r>
              <a:rPr lang="en-US" dirty="0"/>
              <a:t>. Nunc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imperdyet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. Fusce est. </a:t>
            </a:r>
            <a:r>
              <a:rPr lang="en-US" dirty="0" err="1"/>
              <a:t>Vivamus</a:t>
            </a:r>
            <a:r>
              <a:rPr lang="en-US" dirty="0"/>
              <a:t> a </a:t>
            </a:r>
            <a:r>
              <a:rPr lang="en-US" dirty="0" err="1"/>
              <a:t>tellus</a:t>
            </a:r>
            <a:r>
              <a:rPr lang="en-US" dirty="0"/>
              <a:t>.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99E3CEB0-6E57-F4D0-5CBD-F1DEFDC84A8B}"/>
              </a:ext>
            </a:extLst>
          </p:cNvPr>
          <p:cNvCxnSpPr>
            <a:cxnSpLocks/>
          </p:cNvCxnSpPr>
          <p:nvPr userDrawn="1"/>
        </p:nvCxnSpPr>
        <p:spPr>
          <a:xfrm flipH="1">
            <a:off x="0" y="2170625"/>
            <a:ext cx="12293600" cy="0"/>
          </a:xfrm>
          <a:prstGeom prst="line">
            <a:avLst/>
          </a:prstGeom>
          <a:ln cap="rnd">
            <a:solidFill>
              <a:schemeClr val="tx1">
                <a:alpha val="35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34">
            <a:extLst>
              <a:ext uri="{FF2B5EF4-FFF2-40B4-BE49-F238E27FC236}">
                <a16:creationId xmlns:a16="http://schemas.microsoft.com/office/drawing/2014/main" id="{0A3F2057-9F1F-07C8-A49A-6E42FE141870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477438" y="2105877"/>
            <a:ext cx="4986993" cy="161583"/>
          </a:xfrm>
          <a:solidFill>
            <a:srgbClr val="EAEAEA"/>
          </a:solidFill>
        </p:spPr>
        <p:txBody>
          <a:bodyPr wrap="none" lIns="72000" rIns="72000" anchor="ctr">
            <a:sp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kumimoji="0" lang="en-US" sz="1050" b="0" i="0" u="none" strike="noStrike" kern="1200" cap="all" spc="100" normalizeH="0" baseline="0" dirty="0">
                <a:ln>
                  <a:noFill/>
                </a:ln>
                <a:solidFill>
                  <a:srgbClr val="3D4955"/>
                </a:solidFill>
                <a:effectLst/>
                <a:uLnTx/>
                <a:uFillTx/>
                <a:latin typeface="Rubik"/>
                <a:ea typeface="+mn-ea"/>
                <a:cs typeface="Rubik" panose="020B0604020202020204" charset="-79"/>
              </a:defRPr>
            </a:lvl1pPr>
            <a:lvl2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kumimoji="0" lang="en-US" sz="1050" b="0" i="0" u="none" strike="noStrike" kern="1200" cap="all" spc="100" normalizeH="0" baseline="0" dirty="0">
                <a:ln>
                  <a:noFill/>
                </a:ln>
                <a:solidFill>
                  <a:srgbClr val="3D4955"/>
                </a:solidFill>
                <a:effectLst/>
                <a:uLnTx/>
                <a:uFillTx/>
                <a:latin typeface="Rubik"/>
                <a:ea typeface="+mn-ea"/>
                <a:cs typeface="Rubik" panose="020B0604020202020204" charset="-79"/>
              </a:defRPr>
            </a:lvl2pPr>
            <a:lvl3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kumimoji="0" lang="en-US" sz="1050" b="0" i="0" u="none" strike="noStrike" kern="1200" cap="all" spc="100" normalizeH="0" baseline="0" dirty="0">
                <a:ln>
                  <a:noFill/>
                </a:ln>
                <a:solidFill>
                  <a:srgbClr val="3D4955"/>
                </a:solidFill>
                <a:effectLst/>
                <a:uLnTx/>
                <a:uFillTx/>
                <a:latin typeface="Rubik"/>
                <a:ea typeface="+mn-ea"/>
                <a:cs typeface="Rubik" panose="020B0604020202020204" charset="-79"/>
              </a:defRPr>
            </a:lvl3pPr>
            <a:lvl4pPr marL="0" indent="0">
              <a:lnSpc>
                <a:spcPct val="100000"/>
              </a:lnSpc>
              <a:spcAft>
                <a:spcPts val="0"/>
              </a:spcAft>
              <a:buNone/>
              <a:defRPr kumimoji="0" lang="en-US" sz="1050" b="0" i="0" u="none" strike="noStrike" kern="1200" cap="all" spc="100" normalizeH="0" baseline="0" dirty="0">
                <a:ln>
                  <a:noFill/>
                </a:ln>
                <a:solidFill>
                  <a:srgbClr val="3D4955"/>
                </a:solidFill>
                <a:effectLst/>
                <a:uLnTx/>
                <a:uFillTx/>
                <a:latin typeface="Rubik"/>
                <a:ea typeface="+mn-ea"/>
                <a:cs typeface="Rubik" panose="020B0604020202020204" charset="-79"/>
              </a:defRPr>
            </a:lvl4pPr>
            <a:lvl5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kumimoji="0" lang="en-US" sz="1050" b="0" i="0" u="none" strike="noStrike" kern="1200" cap="all" spc="100" normalizeH="0" baseline="0" dirty="0">
                <a:ln>
                  <a:noFill/>
                </a:ln>
                <a:solidFill>
                  <a:srgbClr val="3D4955"/>
                </a:solidFill>
                <a:effectLst/>
                <a:uLnTx/>
                <a:uFillTx/>
                <a:latin typeface="Rubik"/>
                <a:ea typeface="+mn-ea"/>
                <a:cs typeface="Rubik" panose="020B0604020202020204" charset="-79"/>
              </a:defRPr>
            </a:lvl5pPr>
            <a:lvl6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kumimoji="0" lang="en-US" sz="1050" b="0" i="0" u="none" strike="noStrike" kern="1200" cap="all" spc="100" normalizeH="0" baseline="0" dirty="0">
                <a:ln>
                  <a:noFill/>
                </a:ln>
                <a:solidFill>
                  <a:srgbClr val="3D4955"/>
                </a:solidFill>
                <a:effectLst/>
                <a:uLnTx/>
                <a:uFillTx/>
                <a:latin typeface="Rubik"/>
                <a:ea typeface="+mn-ea"/>
                <a:cs typeface="Rubik" panose="020B0604020202020204" charset="-79"/>
              </a:defRPr>
            </a:lvl6pPr>
            <a:lvl7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kumimoji="0" lang="en-US" sz="1050" b="0" i="0" u="none" strike="noStrike" kern="1200" cap="all" spc="100" normalizeH="0" baseline="0" dirty="0">
                <a:ln>
                  <a:noFill/>
                </a:ln>
                <a:solidFill>
                  <a:srgbClr val="3D4955"/>
                </a:solidFill>
                <a:effectLst/>
                <a:uLnTx/>
                <a:uFillTx/>
                <a:latin typeface="Rubik"/>
                <a:ea typeface="+mn-ea"/>
                <a:cs typeface="Rubik" panose="020B0604020202020204" charset="-79"/>
              </a:defRPr>
            </a:lvl7pPr>
            <a:lvl8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kumimoji="0" lang="en-US" sz="1050" b="0" i="0" u="none" strike="noStrike" kern="1200" cap="all" spc="100" normalizeH="0" baseline="0" dirty="0">
                <a:ln>
                  <a:noFill/>
                </a:ln>
                <a:solidFill>
                  <a:srgbClr val="3D4955"/>
                </a:solidFill>
                <a:effectLst/>
                <a:uLnTx/>
                <a:uFillTx/>
                <a:latin typeface="Rubik"/>
                <a:ea typeface="+mn-ea"/>
                <a:cs typeface="Rubik" panose="020B0604020202020204" charset="-79"/>
              </a:defRPr>
            </a:lvl8pPr>
            <a:lvl9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kumimoji="0" lang="pt-PT" sz="1050" b="0" i="0" u="none" strike="noStrike" kern="1200" cap="all" spc="100" normalizeH="0" baseline="0" dirty="0">
                <a:ln>
                  <a:noFill/>
                </a:ln>
                <a:solidFill>
                  <a:srgbClr val="3D4955"/>
                </a:solidFill>
                <a:effectLst/>
                <a:uLnTx/>
                <a:uFillTx/>
                <a:latin typeface="Rubik"/>
                <a:ea typeface="+mn-ea"/>
                <a:cs typeface="Rubik" panose="020B0604020202020204" charset="-79"/>
              </a:defRPr>
            </a:lvl9pPr>
          </a:lstStyle>
          <a:p>
            <a:pPr lvl="0"/>
            <a:r>
              <a:rPr lang="en-US" dirty="0"/>
              <a:t>LOREM IPSUM DOLOR SIT AMET, CONSECTETUER ADIPISCING ELIT</a:t>
            </a: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B2336BCE-B07F-ECBA-0E98-E2A2B6B819E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l="3361" b="22084"/>
          <a:stretch/>
        </p:blipFill>
        <p:spPr>
          <a:xfrm>
            <a:off x="0" y="6311178"/>
            <a:ext cx="1734226" cy="546822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13A2A669-46F6-09D9-EACF-FFDEA0ECFE1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12577" b="14185"/>
          <a:stretch/>
        </p:blipFill>
        <p:spPr>
          <a:xfrm flipH="1">
            <a:off x="11728524" y="6328776"/>
            <a:ext cx="463476" cy="529224"/>
          </a:xfrm>
          <a:prstGeom prst="rect">
            <a:avLst/>
          </a:prstGeom>
        </p:spPr>
      </p:pic>
      <p:sp>
        <p:nvSpPr>
          <p:cNvPr id="7" name="Footer Placeholder 3">
            <a:extLst>
              <a:ext uri="{FF2B5EF4-FFF2-40B4-BE49-F238E27FC236}">
                <a16:creationId xmlns:a16="http://schemas.microsoft.com/office/drawing/2014/main" id="{75F2E0DD-1416-BE72-5349-8E6FD9979B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80386" y="6632737"/>
            <a:ext cx="1307465" cy="99643"/>
          </a:xfrm>
        </p:spPr>
        <p:txBody>
          <a:bodyPr/>
          <a:lstStyle/>
          <a:p>
            <a:r>
              <a:rPr lang="en-US" dirty="0"/>
              <a:t>CONFIDENTIAL</a:t>
            </a:r>
          </a:p>
        </p:txBody>
      </p:sp>
      <p:sp>
        <p:nvSpPr>
          <p:cNvPr id="8" name="Slide Number Placeholder 4">
            <a:extLst>
              <a:ext uri="{FF2B5EF4-FFF2-40B4-BE49-F238E27FC236}">
                <a16:creationId xmlns:a16="http://schemas.microsoft.com/office/drawing/2014/main" id="{FD7BEDD2-CBEC-475D-F0F7-9087943988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931651" y="6632737"/>
            <a:ext cx="171448" cy="99643"/>
          </a:xfrm>
        </p:spPr>
        <p:txBody>
          <a:bodyPr/>
          <a:lstStyle/>
          <a:p>
            <a:fld id="{A3DC67AC-589B-465F-8375-83B2CE47653E}" type="slidenum">
              <a:rPr lang="en-US" smtClean="0"/>
              <a:pPr/>
              <a:t>‹N°›</a:t>
            </a:fld>
            <a:endParaRPr lang="en-US" dirty="0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BCC4CC59-F1B5-2FF1-68E3-D9D99EC6CDE9}"/>
              </a:ext>
            </a:extLst>
          </p:cNvPr>
          <p:cNvPicPr>
            <a:picLocks noChangeAspect="1"/>
          </p:cNvPicPr>
          <p:nvPr userDrawn="1"/>
        </p:nvPicPr>
        <p:blipFill rotWithShape="1"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t="-2032" b="-2032"/>
          <a:stretch>
            <a:fillRect/>
          </a:stretch>
        </p:blipFill>
        <p:spPr>
          <a:xfrm>
            <a:off x="11742813" y="170341"/>
            <a:ext cx="257691" cy="268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0674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Imported Content + Descri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raphic 22">
            <a:extLst>
              <a:ext uri="{FF2B5EF4-FFF2-40B4-BE49-F238E27FC236}">
                <a16:creationId xmlns:a16="http://schemas.microsoft.com/office/drawing/2014/main" id="{CA5F3FEB-50EA-67C8-5AC3-DC7E3C8BF209}"/>
              </a:ext>
            </a:extLst>
          </p:cNvPr>
          <p:cNvSpPr/>
          <p:nvPr userDrawn="1"/>
        </p:nvSpPr>
        <p:spPr>
          <a:xfrm>
            <a:off x="5986462" y="418025"/>
            <a:ext cx="6205538" cy="701568"/>
          </a:xfrm>
          <a:custGeom>
            <a:avLst/>
            <a:gdLst>
              <a:gd name="connsiteX0" fmla="*/ 0 w 12190679"/>
              <a:gd name="connsiteY0" fmla="*/ 0 h 697763"/>
              <a:gd name="connsiteX1" fmla="*/ 9758504 w 12190679"/>
              <a:gd name="connsiteY1" fmla="*/ 0 h 697763"/>
              <a:gd name="connsiteX2" fmla="*/ 9904562 w 12190679"/>
              <a:gd name="connsiteY2" fmla="*/ 60536 h 697763"/>
              <a:gd name="connsiteX3" fmla="*/ 10481253 w 12190679"/>
              <a:gd name="connsiteY3" fmla="*/ 637227 h 697763"/>
              <a:gd name="connsiteX4" fmla="*/ 10627313 w 12190679"/>
              <a:gd name="connsiteY4" fmla="*/ 697763 h 697763"/>
              <a:gd name="connsiteX5" fmla="*/ 12190680 w 12190679"/>
              <a:gd name="connsiteY5" fmla="*/ 697763 h 697763"/>
              <a:gd name="connsiteX0" fmla="*/ 0 w 12190680"/>
              <a:gd name="connsiteY0" fmla="*/ 3805 h 701568"/>
              <a:gd name="connsiteX1" fmla="*/ 5093193 w 12190680"/>
              <a:gd name="connsiteY1" fmla="*/ 0 h 701568"/>
              <a:gd name="connsiteX2" fmla="*/ 9758504 w 12190680"/>
              <a:gd name="connsiteY2" fmla="*/ 3805 h 701568"/>
              <a:gd name="connsiteX3" fmla="*/ 9904562 w 12190680"/>
              <a:gd name="connsiteY3" fmla="*/ 64341 h 701568"/>
              <a:gd name="connsiteX4" fmla="*/ 10481253 w 12190680"/>
              <a:gd name="connsiteY4" fmla="*/ 641032 h 701568"/>
              <a:gd name="connsiteX5" fmla="*/ 10627313 w 12190680"/>
              <a:gd name="connsiteY5" fmla="*/ 701568 h 701568"/>
              <a:gd name="connsiteX6" fmla="*/ 12190680 w 12190680"/>
              <a:gd name="connsiteY6" fmla="*/ 701568 h 701568"/>
              <a:gd name="connsiteX0" fmla="*/ 0 w 7097487"/>
              <a:gd name="connsiteY0" fmla="*/ 0 h 701568"/>
              <a:gd name="connsiteX1" fmla="*/ 4665311 w 7097487"/>
              <a:gd name="connsiteY1" fmla="*/ 3805 h 701568"/>
              <a:gd name="connsiteX2" fmla="*/ 4811369 w 7097487"/>
              <a:gd name="connsiteY2" fmla="*/ 64341 h 701568"/>
              <a:gd name="connsiteX3" fmla="*/ 5388060 w 7097487"/>
              <a:gd name="connsiteY3" fmla="*/ 641032 h 701568"/>
              <a:gd name="connsiteX4" fmla="*/ 5534120 w 7097487"/>
              <a:gd name="connsiteY4" fmla="*/ 701568 h 701568"/>
              <a:gd name="connsiteX5" fmla="*/ 7097487 w 7097487"/>
              <a:gd name="connsiteY5" fmla="*/ 701568 h 701568"/>
              <a:gd name="connsiteX0" fmla="*/ 0 w 7097487"/>
              <a:gd name="connsiteY0" fmla="*/ 0 h 701568"/>
              <a:gd name="connsiteX1" fmla="*/ 4665311 w 7097487"/>
              <a:gd name="connsiteY1" fmla="*/ 3805 h 701568"/>
              <a:gd name="connsiteX2" fmla="*/ 4811369 w 7097487"/>
              <a:gd name="connsiteY2" fmla="*/ 64341 h 701568"/>
              <a:gd name="connsiteX3" fmla="*/ 5388060 w 7097487"/>
              <a:gd name="connsiteY3" fmla="*/ 641032 h 701568"/>
              <a:gd name="connsiteX4" fmla="*/ 5534120 w 7097487"/>
              <a:gd name="connsiteY4" fmla="*/ 701568 h 701568"/>
              <a:gd name="connsiteX5" fmla="*/ 6205538 w 7097487"/>
              <a:gd name="connsiteY5" fmla="*/ 699575 h 701568"/>
              <a:gd name="connsiteX6" fmla="*/ 7097487 w 7097487"/>
              <a:gd name="connsiteY6" fmla="*/ 701568 h 701568"/>
              <a:gd name="connsiteX0" fmla="*/ 0 w 6205538"/>
              <a:gd name="connsiteY0" fmla="*/ 0 h 701568"/>
              <a:gd name="connsiteX1" fmla="*/ 4665311 w 6205538"/>
              <a:gd name="connsiteY1" fmla="*/ 3805 h 701568"/>
              <a:gd name="connsiteX2" fmla="*/ 4811369 w 6205538"/>
              <a:gd name="connsiteY2" fmla="*/ 64341 h 701568"/>
              <a:gd name="connsiteX3" fmla="*/ 5388060 w 6205538"/>
              <a:gd name="connsiteY3" fmla="*/ 641032 h 701568"/>
              <a:gd name="connsiteX4" fmla="*/ 5534120 w 6205538"/>
              <a:gd name="connsiteY4" fmla="*/ 701568 h 701568"/>
              <a:gd name="connsiteX5" fmla="*/ 6205538 w 6205538"/>
              <a:gd name="connsiteY5" fmla="*/ 699575 h 701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205538" h="701568">
                <a:moveTo>
                  <a:pt x="0" y="0"/>
                </a:moveTo>
                <a:lnTo>
                  <a:pt x="4665311" y="3805"/>
                </a:lnTo>
                <a:cubicBezTo>
                  <a:pt x="4720094" y="3805"/>
                  <a:pt x="4772710" y="25587"/>
                  <a:pt x="4811369" y="64341"/>
                </a:cubicBezTo>
                <a:lnTo>
                  <a:pt x="5388060" y="641032"/>
                </a:lnTo>
                <a:cubicBezTo>
                  <a:pt x="5426816" y="679786"/>
                  <a:pt x="5479336" y="701568"/>
                  <a:pt x="5534120" y="701568"/>
                </a:cubicBezTo>
                <a:lnTo>
                  <a:pt x="6205538" y="699575"/>
                </a:lnTo>
              </a:path>
            </a:pathLst>
          </a:custGeom>
          <a:noFill/>
          <a:ln w="6350" cap="rnd">
            <a:solidFill>
              <a:schemeClr val="tx2">
                <a:alpha val="40000"/>
              </a:schemeClr>
            </a:solidFill>
            <a:prstDash val="solid"/>
            <a:round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10102"/>
              </a:solidFill>
              <a:effectLst/>
              <a:uLnTx/>
              <a:uFillTx/>
              <a:latin typeface="Rubik"/>
              <a:ea typeface="+mn-ea"/>
              <a:cs typeface="+mn-cs"/>
            </a:endParaRPr>
          </a:p>
        </p:txBody>
      </p:sp>
      <p:cxnSp>
        <p:nvCxnSpPr>
          <p:cNvPr id="76" name="Straight Connector 75">
            <a:extLst>
              <a:ext uri="{FF2B5EF4-FFF2-40B4-BE49-F238E27FC236}">
                <a16:creationId xmlns:a16="http://schemas.microsoft.com/office/drawing/2014/main" id="{D3D5DADD-F912-4933-88AB-3987265F9681}"/>
              </a:ext>
            </a:extLst>
          </p:cNvPr>
          <p:cNvCxnSpPr>
            <a:cxnSpLocks/>
            <a:stCxn id="75" idx="0"/>
          </p:cNvCxnSpPr>
          <p:nvPr userDrawn="1"/>
        </p:nvCxnSpPr>
        <p:spPr>
          <a:xfrm flipH="1">
            <a:off x="0" y="418025"/>
            <a:ext cx="5986462" cy="0"/>
          </a:xfrm>
          <a:prstGeom prst="line">
            <a:avLst/>
          </a:prstGeom>
          <a:ln cap="rnd">
            <a:solidFill>
              <a:schemeClr val="tx1">
                <a:alpha val="35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Title 46">
            <a:extLst>
              <a:ext uri="{FF2B5EF4-FFF2-40B4-BE49-F238E27FC236}">
                <a16:creationId xmlns:a16="http://schemas.microsoft.com/office/drawing/2014/main" id="{33FA9AD0-BDEE-9B99-7D2D-1626C541EFE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38515" y="609045"/>
            <a:ext cx="9114972" cy="396391"/>
          </a:xfrm>
        </p:spPr>
        <p:txBody>
          <a:bodyPr wrap="square" anchor="t">
            <a:spAutoFit/>
          </a:bodyPr>
          <a:lstStyle>
            <a:lvl1pPr algn="ctr">
              <a:defRPr/>
            </a:lvl1pPr>
          </a:lstStyle>
          <a:p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congue</a:t>
            </a:r>
            <a:endParaRPr lang="en-US" dirty="0"/>
          </a:p>
        </p:txBody>
      </p:sp>
      <p:sp>
        <p:nvSpPr>
          <p:cNvPr id="78" name="Text Placeholder 34">
            <a:extLst>
              <a:ext uri="{FF2B5EF4-FFF2-40B4-BE49-F238E27FC236}">
                <a16:creationId xmlns:a16="http://schemas.microsoft.com/office/drawing/2014/main" id="{8D330E69-F30A-0838-A112-3DE6362097F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538515" y="1140693"/>
            <a:ext cx="9114972" cy="339837"/>
          </a:xfrm>
        </p:spPr>
        <p:txBody>
          <a:bodyPr>
            <a:noAutofit/>
          </a:bodyPr>
          <a:lstStyle>
            <a:lvl1pPr marL="0" indent="0" algn="ctr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200" kern="1200" cap="none" baseline="0" dirty="0" smtClean="0">
                <a:solidFill>
                  <a:srgbClr val="444D55"/>
                </a:solidFill>
                <a:latin typeface="+mj-lt"/>
                <a:ea typeface="+mn-ea"/>
                <a:cs typeface="Rubik Bold" panose="020B0604020202020204" charset="-79"/>
              </a:defRPr>
            </a:lvl1pPr>
            <a:lvl2pPr marL="0" indent="0" algn="ctr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200" kern="1200" cap="none" baseline="0" dirty="0" smtClean="0">
                <a:solidFill>
                  <a:srgbClr val="444D55"/>
                </a:solidFill>
                <a:latin typeface="+mj-lt"/>
                <a:ea typeface="+mn-ea"/>
                <a:cs typeface="Rubik Bold" panose="020B0604020202020204" charset="-79"/>
              </a:defRPr>
            </a:lvl2pPr>
            <a:lvl3pPr marL="0" indent="0" algn="ctr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200" kern="1200" cap="none" baseline="0" dirty="0" smtClean="0">
                <a:solidFill>
                  <a:srgbClr val="444D55"/>
                </a:solidFill>
                <a:latin typeface="+mj-lt"/>
                <a:ea typeface="+mn-ea"/>
                <a:cs typeface="Rubik Bold" panose="020B0604020202020204" charset="-79"/>
              </a:defRPr>
            </a:lvl3pPr>
            <a:lvl4pPr marL="0" indent="0" algn="ctr">
              <a:lnSpc>
                <a:spcPct val="92000"/>
              </a:lnSpc>
              <a:spcAft>
                <a:spcPts val="0"/>
              </a:spcAft>
              <a:buNone/>
              <a:defRPr lang="en-US" sz="1200" kern="1200" cap="none" baseline="0" dirty="0" smtClean="0">
                <a:solidFill>
                  <a:srgbClr val="444D55"/>
                </a:solidFill>
                <a:latin typeface="+mj-lt"/>
                <a:ea typeface="+mn-ea"/>
                <a:cs typeface="Rubik Bold" panose="020B0604020202020204" charset="-79"/>
              </a:defRPr>
            </a:lvl4pPr>
            <a:lvl5pPr marL="0" indent="0" algn="ctr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200" kern="1200" cap="none" baseline="0" dirty="0" smtClean="0">
                <a:solidFill>
                  <a:srgbClr val="444D55"/>
                </a:solidFill>
                <a:latin typeface="+mj-lt"/>
                <a:ea typeface="+mn-ea"/>
                <a:cs typeface="Rubik Bold" panose="020B0604020202020204" charset="-79"/>
              </a:defRPr>
            </a:lvl5pPr>
            <a:lvl6pPr marL="0" indent="0" algn="ctr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200" kern="1200" cap="none" baseline="0" dirty="0" smtClean="0">
                <a:solidFill>
                  <a:srgbClr val="444D55"/>
                </a:solidFill>
                <a:latin typeface="+mj-lt"/>
                <a:ea typeface="+mn-ea"/>
                <a:cs typeface="Rubik Bold" panose="020B0604020202020204" charset="-79"/>
              </a:defRPr>
            </a:lvl6pPr>
            <a:lvl7pPr marL="0" indent="0" algn="ctr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200" kern="1200" cap="none" baseline="0" dirty="0" smtClean="0">
                <a:solidFill>
                  <a:srgbClr val="444D55"/>
                </a:solidFill>
                <a:latin typeface="+mj-lt"/>
                <a:ea typeface="+mn-ea"/>
                <a:cs typeface="Rubik Bold" panose="020B0604020202020204" charset="-79"/>
              </a:defRPr>
            </a:lvl7pPr>
            <a:lvl8pPr marL="0" indent="0" algn="ctr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200" kern="1200" cap="none" baseline="0" dirty="0" smtClean="0">
                <a:solidFill>
                  <a:srgbClr val="444D55"/>
                </a:solidFill>
                <a:latin typeface="+mj-lt"/>
                <a:ea typeface="+mn-ea"/>
                <a:cs typeface="Rubik Bold" panose="020B0604020202020204" charset="-79"/>
              </a:defRPr>
            </a:lvl8pPr>
            <a:lvl9pPr marL="0" indent="0" algn="ctr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lang="pt-PT" sz="1200" kern="1200" cap="none" baseline="0" dirty="0">
                <a:solidFill>
                  <a:srgbClr val="444D55"/>
                </a:solidFill>
                <a:latin typeface="+mj-lt"/>
                <a:ea typeface="+mn-ea"/>
                <a:cs typeface="Rubik Bold" panose="020B0604020202020204" charset="-79"/>
              </a:defRPr>
            </a:lvl9pPr>
          </a:lstStyle>
          <a:p>
            <a:pPr lvl="0"/>
            <a:r>
              <a:rPr lang="en-US" dirty="0"/>
              <a:t>Fusce </a:t>
            </a:r>
            <a:r>
              <a:rPr lang="en-US" dirty="0" err="1"/>
              <a:t>posuere</a:t>
            </a:r>
            <a:r>
              <a:rPr lang="en-US" dirty="0"/>
              <a:t>, magna sed pulvinar </a:t>
            </a:r>
            <a:r>
              <a:rPr lang="en-US" dirty="0" err="1"/>
              <a:t>ultricies</a:t>
            </a:r>
            <a:r>
              <a:rPr lang="en-US" dirty="0"/>
              <a:t>, </a:t>
            </a:r>
            <a:r>
              <a:rPr lang="en-US" dirty="0" err="1"/>
              <a:t>purus</a:t>
            </a:r>
            <a:r>
              <a:rPr lang="en-US" dirty="0"/>
              <a:t> </a:t>
            </a:r>
            <a:r>
              <a:rPr lang="en-US" dirty="0" err="1"/>
              <a:t>lectus</a:t>
            </a:r>
            <a:r>
              <a:rPr lang="en-US" dirty="0"/>
              <a:t> </a:t>
            </a:r>
            <a:r>
              <a:rPr lang="en-US" dirty="0" err="1"/>
              <a:t>malesuada</a:t>
            </a:r>
            <a:r>
              <a:rPr lang="en-US" dirty="0"/>
              <a:t> </a:t>
            </a:r>
            <a:r>
              <a:rPr lang="en-US" dirty="0" err="1"/>
              <a:t>lybero</a:t>
            </a:r>
            <a:r>
              <a:rPr lang="en-US" dirty="0"/>
              <a:t>,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magna eros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urna</a:t>
            </a:r>
            <a:r>
              <a:rPr lang="en-US" dirty="0"/>
              <a:t>. Nunc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imperdyet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. Fusce est. </a:t>
            </a:r>
            <a:r>
              <a:rPr lang="en-US" dirty="0" err="1"/>
              <a:t>Vivamus</a:t>
            </a:r>
            <a:r>
              <a:rPr lang="en-US" dirty="0"/>
              <a:t> a </a:t>
            </a:r>
            <a:r>
              <a:rPr lang="en-US" dirty="0" err="1"/>
              <a:t>tellus</a:t>
            </a:r>
            <a:r>
              <a:rPr lang="en-US" dirty="0"/>
              <a:t>.</a:t>
            </a:r>
          </a:p>
        </p:txBody>
      </p:sp>
      <p:sp>
        <p:nvSpPr>
          <p:cNvPr id="3" name="Freeform: Shape 2">
            <a:extLst>
              <a:ext uri="{FF2B5EF4-FFF2-40B4-BE49-F238E27FC236}">
                <a16:creationId xmlns:a16="http://schemas.microsoft.com/office/drawing/2014/main" id="{F740C071-5E24-E23E-84F3-BD7FAD0C1493}"/>
              </a:ext>
            </a:extLst>
          </p:cNvPr>
          <p:cNvSpPr/>
          <p:nvPr userDrawn="1"/>
        </p:nvSpPr>
        <p:spPr>
          <a:xfrm>
            <a:off x="4255700" y="1754704"/>
            <a:ext cx="3695701" cy="4500597"/>
          </a:xfrm>
          <a:custGeom>
            <a:avLst/>
            <a:gdLst>
              <a:gd name="connsiteX0" fmla="*/ 1578977 w 3695701"/>
              <a:gd name="connsiteY0" fmla="*/ 0 h 4500597"/>
              <a:gd name="connsiteX1" fmla="*/ 1631020 w 3695701"/>
              <a:gd name="connsiteY1" fmla="*/ 0 h 4500597"/>
              <a:gd name="connsiteX2" fmla="*/ 1923879 w 3695701"/>
              <a:gd name="connsiteY2" fmla="*/ 0 h 4500597"/>
              <a:gd name="connsiteX3" fmla="*/ 3439378 w 3695701"/>
              <a:gd name="connsiteY3" fmla="*/ 0 h 4500597"/>
              <a:gd name="connsiteX4" fmla="*/ 3484321 w 3695701"/>
              <a:gd name="connsiteY4" fmla="*/ 18542 h 4500597"/>
              <a:gd name="connsiteX5" fmla="*/ 3677166 w 3695701"/>
              <a:gd name="connsiteY5" fmla="*/ 211451 h 4500597"/>
              <a:gd name="connsiteX6" fmla="*/ 3695701 w 3695701"/>
              <a:gd name="connsiteY6" fmla="*/ 256409 h 4500597"/>
              <a:gd name="connsiteX7" fmla="*/ 3695701 w 3695701"/>
              <a:gd name="connsiteY7" fmla="*/ 322647 h 4500597"/>
              <a:gd name="connsiteX8" fmla="*/ 3695701 w 3695701"/>
              <a:gd name="connsiteY8" fmla="*/ 489655 h 4500597"/>
              <a:gd name="connsiteX9" fmla="*/ 3695701 w 3695701"/>
              <a:gd name="connsiteY9" fmla="*/ 524151 h 4500597"/>
              <a:gd name="connsiteX10" fmla="*/ 3695701 w 3695701"/>
              <a:gd name="connsiteY10" fmla="*/ 555893 h 4500597"/>
              <a:gd name="connsiteX11" fmla="*/ 3695701 w 3695701"/>
              <a:gd name="connsiteY11" fmla="*/ 590389 h 4500597"/>
              <a:gd name="connsiteX12" fmla="*/ 3695701 w 3695701"/>
              <a:gd name="connsiteY12" fmla="*/ 665401 h 4500597"/>
              <a:gd name="connsiteX13" fmla="*/ 3695701 w 3695701"/>
              <a:gd name="connsiteY13" fmla="*/ 757397 h 4500597"/>
              <a:gd name="connsiteX14" fmla="*/ 3695701 w 3695701"/>
              <a:gd name="connsiteY14" fmla="*/ 823635 h 4500597"/>
              <a:gd name="connsiteX15" fmla="*/ 3695701 w 3695701"/>
              <a:gd name="connsiteY15" fmla="*/ 898647 h 4500597"/>
              <a:gd name="connsiteX16" fmla="*/ 3695701 w 3695701"/>
              <a:gd name="connsiteY16" fmla="*/ 933143 h 4500597"/>
              <a:gd name="connsiteX17" fmla="*/ 3695701 w 3695701"/>
              <a:gd name="connsiteY17" fmla="*/ 1166389 h 4500597"/>
              <a:gd name="connsiteX18" fmla="*/ 3695701 w 3695701"/>
              <a:gd name="connsiteY18" fmla="*/ 3527118 h 4500597"/>
              <a:gd name="connsiteX19" fmla="*/ 3695701 w 3695701"/>
              <a:gd name="connsiteY19" fmla="*/ 3760364 h 4500597"/>
              <a:gd name="connsiteX20" fmla="*/ 3695701 w 3695701"/>
              <a:gd name="connsiteY20" fmla="*/ 3794860 h 4500597"/>
              <a:gd name="connsiteX21" fmla="*/ 3695701 w 3695701"/>
              <a:gd name="connsiteY21" fmla="*/ 3869872 h 4500597"/>
              <a:gd name="connsiteX22" fmla="*/ 3695701 w 3695701"/>
              <a:gd name="connsiteY22" fmla="*/ 3936110 h 4500597"/>
              <a:gd name="connsiteX23" fmla="*/ 3695701 w 3695701"/>
              <a:gd name="connsiteY23" fmla="*/ 4028106 h 4500597"/>
              <a:gd name="connsiteX24" fmla="*/ 3695701 w 3695701"/>
              <a:gd name="connsiteY24" fmla="*/ 4103118 h 4500597"/>
              <a:gd name="connsiteX25" fmla="*/ 3695701 w 3695701"/>
              <a:gd name="connsiteY25" fmla="*/ 4137614 h 4500597"/>
              <a:gd name="connsiteX26" fmla="*/ 3695701 w 3695701"/>
              <a:gd name="connsiteY26" fmla="*/ 4169356 h 4500597"/>
              <a:gd name="connsiteX27" fmla="*/ 3695701 w 3695701"/>
              <a:gd name="connsiteY27" fmla="*/ 4203852 h 4500597"/>
              <a:gd name="connsiteX28" fmla="*/ 3695701 w 3695701"/>
              <a:gd name="connsiteY28" fmla="*/ 4370860 h 4500597"/>
              <a:gd name="connsiteX29" fmla="*/ 3695701 w 3695701"/>
              <a:gd name="connsiteY29" fmla="*/ 4437098 h 4500597"/>
              <a:gd name="connsiteX30" fmla="*/ 3632224 w 3695701"/>
              <a:gd name="connsiteY30" fmla="*/ 4500597 h 4500597"/>
              <a:gd name="connsiteX31" fmla="*/ 3520489 w 3695701"/>
              <a:gd name="connsiteY31" fmla="*/ 4500597 h 4500597"/>
              <a:gd name="connsiteX32" fmla="*/ 3359526 w 3695701"/>
              <a:gd name="connsiteY32" fmla="*/ 4500597 h 4500597"/>
              <a:gd name="connsiteX33" fmla="*/ 2116725 w 3695701"/>
              <a:gd name="connsiteY33" fmla="*/ 4500597 h 4500597"/>
              <a:gd name="connsiteX34" fmla="*/ 1903719 w 3695701"/>
              <a:gd name="connsiteY34" fmla="*/ 4500597 h 4500597"/>
              <a:gd name="connsiteX35" fmla="*/ 1791984 w 3695701"/>
              <a:gd name="connsiteY35" fmla="*/ 4500597 h 4500597"/>
              <a:gd name="connsiteX36" fmla="*/ 1631020 w 3695701"/>
              <a:gd name="connsiteY36" fmla="*/ 4500597 h 4500597"/>
              <a:gd name="connsiteX37" fmla="*/ 1578977 w 3695701"/>
              <a:gd name="connsiteY37" fmla="*/ 4500597 h 4500597"/>
              <a:gd name="connsiteX38" fmla="*/ 175213 w 3695701"/>
              <a:gd name="connsiteY38" fmla="*/ 4500597 h 4500597"/>
              <a:gd name="connsiteX39" fmla="*/ 63478 w 3695701"/>
              <a:gd name="connsiteY39" fmla="*/ 4500597 h 4500597"/>
              <a:gd name="connsiteX40" fmla="*/ 0 w 3695701"/>
              <a:gd name="connsiteY40" fmla="*/ 4437098 h 4500597"/>
              <a:gd name="connsiteX41" fmla="*/ 0 w 3695701"/>
              <a:gd name="connsiteY41" fmla="*/ 4370861 h 4500597"/>
              <a:gd name="connsiteX42" fmla="*/ 0 w 3695701"/>
              <a:gd name="connsiteY42" fmla="*/ 4370860 h 4500597"/>
              <a:gd name="connsiteX43" fmla="*/ 0 w 3695701"/>
              <a:gd name="connsiteY43" fmla="*/ 4203852 h 4500597"/>
              <a:gd name="connsiteX44" fmla="*/ 0 w 3695701"/>
              <a:gd name="connsiteY44" fmla="*/ 4169356 h 4500597"/>
              <a:gd name="connsiteX45" fmla="*/ 0 w 3695701"/>
              <a:gd name="connsiteY45" fmla="*/ 4137615 h 4500597"/>
              <a:gd name="connsiteX46" fmla="*/ 0 w 3695701"/>
              <a:gd name="connsiteY46" fmla="*/ 4137614 h 4500597"/>
              <a:gd name="connsiteX47" fmla="*/ 0 w 3695701"/>
              <a:gd name="connsiteY47" fmla="*/ 4103119 h 4500597"/>
              <a:gd name="connsiteX48" fmla="*/ 0 w 3695701"/>
              <a:gd name="connsiteY48" fmla="*/ 4103118 h 4500597"/>
              <a:gd name="connsiteX49" fmla="*/ 0 w 3695701"/>
              <a:gd name="connsiteY49" fmla="*/ 4028107 h 4500597"/>
              <a:gd name="connsiteX50" fmla="*/ 0 w 3695701"/>
              <a:gd name="connsiteY50" fmla="*/ 4028106 h 4500597"/>
              <a:gd name="connsiteX51" fmla="*/ 0 w 3695701"/>
              <a:gd name="connsiteY51" fmla="*/ 3936110 h 4500597"/>
              <a:gd name="connsiteX52" fmla="*/ 0 w 3695701"/>
              <a:gd name="connsiteY52" fmla="*/ 3869873 h 4500597"/>
              <a:gd name="connsiteX53" fmla="*/ 0 w 3695701"/>
              <a:gd name="connsiteY53" fmla="*/ 3869872 h 4500597"/>
              <a:gd name="connsiteX54" fmla="*/ 0 w 3695701"/>
              <a:gd name="connsiteY54" fmla="*/ 3794861 h 4500597"/>
              <a:gd name="connsiteX55" fmla="*/ 0 w 3695701"/>
              <a:gd name="connsiteY55" fmla="*/ 3794860 h 4500597"/>
              <a:gd name="connsiteX56" fmla="*/ 0 w 3695701"/>
              <a:gd name="connsiteY56" fmla="*/ 3760365 h 4500597"/>
              <a:gd name="connsiteX57" fmla="*/ 0 w 3695701"/>
              <a:gd name="connsiteY57" fmla="*/ 3760364 h 4500597"/>
              <a:gd name="connsiteX58" fmla="*/ 0 w 3695701"/>
              <a:gd name="connsiteY58" fmla="*/ 3527119 h 4500597"/>
              <a:gd name="connsiteX59" fmla="*/ 0 w 3695701"/>
              <a:gd name="connsiteY59" fmla="*/ 3527118 h 4500597"/>
              <a:gd name="connsiteX60" fmla="*/ 0 w 3695701"/>
              <a:gd name="connsiteY60" fmla="*/ 564487 h 4500597"/>
              <a:gd name="connsiteX61" fmla="*/ 0 w 3695701"/>
              <a:gd name="connsiteY61" fmla="*/ 331241 h 4500597"/>
              <a:gd name="connsiteX62" fmla="*/ 0 w 3695701"/>
              <a:gd name="connsiteY62" fmla="*/ 296745 h 4500597"/>
              <a:gd name="connsiteX63" fmla="*/ 0 w 3695701"/>
              <a:gd name="connsiteY63" fmla="*/ 63499 h 4500597"/>
              <a:gd name="connsiteX64" fmla="*/ 38777 w 3695701"/>
              <a:gd name="connsiteY64" fmla="*/ 4993 h 4500597"/>
              <a:gd name="connsiteX65" fmla="*/ 63474 w 3695701"/>
              <a:gd name="connsiteY65" fmla="*/ 1 h 4500597"/>
              <a:gd name="connsiteX66" fmla="*/ 1578975 w 3695701"/>
              <a:gd name="connsiteY66" fmla="*/ 1 h 45005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</a:cxnLst>
            <a:rect l="l" t="t" r="r" b="b"/>
            <a:pathLst>
              <a:path w="3695701" h="4500597">
                <a:moveTo>
                  <a:pt x="1578977" y="0"/>
                </a:moveTo>
                <a:lnTo>
                  <a:pt x="1631020" y="0"/>
                </a:lnTo>
                <a:lnTo>
                  <a:pt x="1923879" y="0"/>
                </a:lnTo>
                <a:lnTo>
                  <a:pt x="3439378" y="0"/>
                </a:lnTo>
                <a:cubicBezTo>
                  <a:pt x="3456264" y="0"/>
                  <a:pt x="3472388" y="6731"/>
                  <a:pt x="3484321" y="18542"/>
                </a:cubicBezTo>
                <a:lnTo>
                  <a:pt x="3677166" y="211451"/>
                </a:lnTo>
                <a:cubicBezTo>
                  <a:pt x="3689099" y="223389"/>
                  <a:pt x="3695701" y="239518"/>
                  <a:pt x="3695701" y="256409"/>
                </a:cubicBezTo>
                <a:lnTo>
                  <a:pt x="3695701" y="322647"/>
                </a:lnTo>
                <a:lnTo>
                  <a:pt x="3695701" y="489655"/>
                </a:lnTo>
                <a:lnTo>
                  <a:pt x="3695701" y="524151"/>
                </a:lnTo>
                <a:lnTo>
                  <a:pt x="3695701" y="555893"/>
                </a:lnTo>
                <a:lnTo>
                  <a:pt x="3695701" y="590389"/>
                </a:lnTo>
                <a:lnTo>
                  <a:pt x="3695701" y="665401"/>
                </a:lnTo>
                <a:lnTo>
                  <a:pt x="3695701" y="757397"/>
                </a:lnTo>
                <a:lnTo>
                  <a:pt x="3695701" y="823635"/>
                </a:lnTo>
                <a:lnTo>
                  <a:pt x="3695701" y="898647"/>
                </a:lnTo>
                <a:lnTo>
                  <a:pt x="3695701" y="933143"/>
                </a:lnTo>
                <a:lnTo>
                  <a:pt x="3695701" y="1166389"/>
                </a:lnTo>
                <a:lnTo>
                  <a:pt x="3695701" y="3527118"/>
                </a:lnTo>
                <a:lnTo>
                  <a:pt x="3695701" y="3760364"/>
                </a:lnTo>
                <a:lnTo>
                  <a:pt x="3695701" y="3794860"/>
                </a:lnTo>
                <a:lnTo>
                  <a:pt x="3695701" y="3869872"/>
                </a:lnTo>
                <a:lnTo>
                  <a:pt x="3695701" y="3936110"/>
                </a:lnTo>
                <a:lnTo>
                  <a:pt x="3695701" y="4028106"/>
                </a:lnTo>
                <a:lnTo>
                  <a:pt x="3695701" y="4103118"/>
                </a:lnTo>
                <a:lnTo>
                  <a:pt x="3695701" y="4137614"/>
                </a:lnTo>
                <a:lnTo>
                  <a:pt x="3695701" y="4169356"/>
                </a:lnTo>
                <a:lnTo>
                  <a:pt x="3695701" y="4203852"/>
                </a:lnTo>
                <a:lnTo>
                  <a:pt x="3695701" y="4370860"/>
                </a:lnTo>
                <a:lnTo>
                  <a:pt x="3695701" y="4437098"/>
                </a:lnTo>
                <a:cubicBezTo>
                  <a:pt x="3695701" y="4472150"/>
                  <a:pt x="3667263" y="4500597"/>
                  <a:pt x="3632224" y="4500597"/>
                </a:cubicBezTo>
                <a:lnTo>
                  <a:pt x="3520489" y="4500597"/>
                </a:lnTo>
                <a:lnTo>
                  <a:pt x="3359526" y="4500597"/>
                </a:lnTo>
                <a:lnTo>
                  <a:pt x="2116725" y="4500597"/>
                </a:lnTo>
                <a:lnTo>
                  <a:pt x="1903719" y="4500597"/>
                </a:lnTo>
                <a:lnTo>
                  <a:pt x="1791984" y="4500597"/>
                </a:lnTo>
                <a:lnTo>
                  <a:pt x="1631020" y="4500597"/>
                </a:lnTo>
                <a:lnTo>
                  <a:pt x="1578977" y="4500597"/>
                </a:lnTo>
                <a:lnTo>
                  <a:pt x="175213" y="4500597"/>
                </a:lnTo>
                <a:lnTo>
                  <a:pt x="63478" y="4500597"/>
                </a:lnTo>
                <a:cubicBezTo>
                  <a:pt x="28438" y="4500597"/>
                  <a:pt x="0" y="4472150"/>
                  <a:pt x="0" y="4437098"/>
                </a:cubicBezTo>
                <a:lnTo>
                  <a:pt x="0" y="4370861"/>
                </a:lnTo>
                <a:lnTo>
                  <a:pt x="0" y="4370860"/>
                </a:lnTo>
                <a:lnTo>
                  <a:pt x="0" y="4203852"/>
                </a:lnTo>
                <a:lnTo>
                  <a:pt x="0" y="4169356"/>
                </a:lnTo>
                <a:lnTo>
                  <a:pt x="0" y="4137615"/>
                </a:lnTo>
                <a:lnTo>
                  <a:pt x="0" y="4137614"/>
                </a:lnTo>
                <a:lnTo>
                  <a:pt x="0" y="4103119"/>
                </a:lnTo>
                <a:lnTo>
                  <a:pt x="0" y="4103118"/>
                </a:lnTo>
                <a:lnTo>
                  <a:pt x="0" y="4028107"/>
                </a:lnTo>
                <a:lnTo>
                  <a:pt x="0" y="4028106"/>
                </a:lnTo>
                <a:lnTo>
                  <a:pt x="0" y="3936110"/>
                </a:lnTo>
                <a:lnTo>
                  <a:pt x="0" y="3869873"/>
                </a:lnTo>
                <a:lnTo>
                  <a:pt x="0" y="3869872"/>
                </a:lnTo>
                <a:lnTo>
                  <a:pt x="0" y="3794861"/>
                </a:lnTo>
                <a:lnTo>
                  <a:pt x="0" y="3794860"/>
                </a:lnTo>
                <a:lnTo>
                  <a:pt x="0" y="3760365"/>
                </a:lnTo>
                <a:lnTo>
                  <a:pt x="0" y="3760364"/>
                </a:lnTo>
                <a:lnTo>
                  <a:pt x="0" y="3527119"/>
                </a:lnTo>
                <a:lnTo>
                  <a:pt x="0" y="3527118"/>
                </a:lnTo>
                <a:lnTo>
                  <a:pt x="0" y="564487"/>
                </a:lnTo>
                <a:lnTo>
                  <a:pt x="0" y="331241"/>
                </a:lnTo>
                <a:lnTo>
                  <a:pt x="0" y="296745"/>
                </a:lnTo>
                <a:lnTo>
                  <a:pt x="0" y="63499"/>
                </a:lnTo>
                <a:cubicBezTo>
                  <a:pt x="0" y="37211"/>
                  <a:pt x="15997" y="14637"/>
                  <a:pt x="38777" y="4993"/>
                </a:cubicBezTo>
                <a:lnTo>
                  <a:pt x="63474" y="1"/>
                </a:lnTo>
                <a:lnTo>
                  <a:pt x="1578975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wrap="square" lIns="180000" tIns="432000" rIns="144000" bIns="0" rtlCol="0" anchor="t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Clr>
                <a:srgbClr val="3D4955"/>
              </a:buClr>
              <a:buSzPct val="125000"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010102"/>
              </a:solidFill>
              <a:effectLst/>
              <a:uLnTx/>
              <a:uFillTx/>
              <a:latin typeface="Rubik Bold" panose="020B0604020202020204" charset="-79"/>
              <a:ea typeface="+mn-ea"/>
              <a:cs typeface="Rubik Bold" panose="020B0604020202020204" charset="-79"/>
            </a:endParaRPr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D39AF395-659A-1BEB-19CA-E0A4143E1B37}"/>
              </a:ext>
            </a:extLst>
          </p:cNvPr>
          <p:cNvSpPr/>
          <p:nvPr userDrawn="1"/>
        </p:nvSpPr>
        <p:spPr>
          <a:xfrm>
            <a:off x="368300" y="1754704"/>
            <a:ext cx="3695701" cy="4500597"/>
          </a:xfrm>
          <a:custGeom>
            <a:avLst/>
            <a:gdLst>
              <a:gd name="connsiteX0" fmla="*/ 1578977 w 3695701"/>
              <a:gd name="connsiteY0" fmla="*/ 0 h 4500597"/>
              <a:gd name="connsiteX1" fmla="*/ 1631020 w 3695701"/>
              <a:gd name="connsiteY1" fmla="*/ 0 h 4500597"/>
              <a:gd name="connsiteX2" fmla="*/ 1923879 w 3695701"/>
              <a:gd name="connsiteY2" fmla="*/ 0 h 4500597"/>
              <a:gd name="connsiteX3" fmla="*/ 3439378 w 3695701"/>
              <a:gd name="connsiteY3" fmla="*/ 0 h 4500597"/>
              <a:gd name="connsiteX4" fmla="*/ 3484321 w 3695701"/>
              <a:gd name="connsiteY4" fmla="*/ 18542 h 4500597"/>
              <a:gd name="connsiteX5" fmla="*/ 3677166 w 3695701"/>
              <a:gd name="connsiteY5" fmla="*/ 211451 h 4500597"/>
              <a:gd name="connsiteX6" fmla="*/ 3695701 w 3695701"/>
              <a:gd name="connsiteY6" fmla="*/ 256409 h 4500597"/>
              <a:gd name="connsiteX7" fmla="*/ 3695701 w 3695701"/>
              <a:gd name="connsiteY7" fmla="*/ 322647 h 4500597"/>
              <a:gd name="connsiteX8" fmla="*/ 3695701 w 3695701"/>
              <a:gd name="connsiteY8" fmla="*/ 489655 h 4500597"/>
              <a:gd name="connsiteX9" fmla="*/ 3695701 w 3695701"/>
              <a:gd name="connsiteY9" fmla="*/ 524151 h 4500597"/>
              <a:gd name="connsiteX10" fmla="*/ 3695701 w 3695701"/>
              <a:gd name="connsiteY10" fmla="*/ 555893 h 4500597"/>
              <a:gd name="connsiteX11" fmla="*/ 3695701 w 3695701"/>
              <a:gd name="connsiteY11" fmla="*/ 590389 h 4500597"/>
              <a:gd name="connsiteX12" fmla="*/ 3695701 w 3695701"/>
              <a:gd name="connsiteY12" fmla="*/ 665401 h 4500597"/>
              <a:gd name="connsiteX13" fmla="*/ 3695701 w 3695701"/>
              <a:gd name="connsiteY13" fmla="*/ 757397 h 4500597"/>
              <a:gd name="connsiteX14" fmla="*/ 3695701 w 3695701"/>
              <a:gd name="connsiteY14" fmla="*/ 823635 h 4500597"/>
              <a:gd name="connsiteX15" fmla="*/ 3695701 w 3695701"/>
              <a:gd name="connsiteY15" fmla="*/ 898647 h 4500597"/>
              <a:gd name="connsiteX16" fmla="*/ 3695701 w 3695701"/>
              <a:gd name="connsiteY16" fmla="*/ 933143 h 4500597"/>
              <a:gd name="connsiteX17" fmla="*/ 3695701 w 3695701"/>
              <a:gd name="connsiteY17" fmla="*/ 1166389 h 4500597"/>
              <a:gd name="connsiteX18" fmla="*/ 3695701 w 3695701"/>
              <a:gd name="connsiteY18" fmla="*/ 3527118 h 4500597"/>
              <a:gd name="connsiteX19" fmla="*/ 3695701 w 3695701"/>
              <a:gd name="connsiteY19" fmla="*/ 3760364 h 4500597"/>
              <a:gd name="connsiteX20" fmla="*/ 3695701 w 3695701"/>
              <a:gd name="connsiteY20" fmla="*/ 3794860 h 4500597"/>
              <a:gd name="connsiteX21" fmla="*/ 3695701 w 3695701"/>
              <a:gd name="connsiteY21" fmla="*/ 3869872 h 4500597"/>
              <a:gd name="connsiteX22" fmla="*/ 3695701 w 3695701"/>
              <a:gd name="connsiteY22" fmla="*/ 3936110 h 4500597"/>
              <a:gd name="connsiteX23" fmla="*/ 3695701 w 3695701"/>
              <a:gd name="connsiteY23" fmla="*/ 4028106 h 4500597"/>
              <a:gd name="connsiteX24" fmla="*/ 3695701 w 3695701"/>
              <a:gd name="connsiteY24" fmla="*/ 4103118 h 4500597"/>
              <a:gd name="connsiteX25" fmla="*/ 3695701 w 3695701"/>
              <a:gd name="connsiteY25" fmla="*/ 4137614 h 4500597"/>
              <a:gd name="connsiteX26" fmla="*/ 3695701 w 3695701"/>
              <a:gd name="connsiteY26" fmla="*/ 4169356 h 4500597"/>
              <a:gd name="connsiteX27" fmla="*/ 3695701 w 3695701"/>
              <a:gd name="connsiteY27" fmla="*/ 4203852 h 4500597"/>
              <a:gd name="connsiteX28" fmla="*/ 3695701 w 3695701"/>
              <a:gd name="connsiteY28" fmla="*/ 4370860 h 4500597"/>
              <a:gd name="connsiteX29" fmla="*/ 3695701 w 3695701"/>
              <a:gd name="connsiteY29" fmla="*/ 4437098 h 4500597"/>
              <a:gd name="connsiteX30" fmla="*/ 3632224 w 3695701"/>
              <a:gd name="connsiteY30" fmla="*/ 4500597 h 4500597"/>
              <a:gd name="connsiteX31" fmla="*/ 3520489 w 3695701"/>
              <a:gd name="connsiteY31" fmla="*/ 4500597 h 4500597"/>
              <a:gd name="connsiteX32" fmla="*/ 3359526 w 3695701"/>
              <a:gd name="connsiteY32" fmla="*/ 4500597 h 4500597"/>
              <a:gd name="connsiteX33" fmla="*/ 2116725 w 3695701"/>
              <a:gd name="connsiteY33" fmla="*/ 4500597 h 4500597"/>
              <a:gd name="connsiteX34" fmla="*/ 1903719 w 3695701"/>
              <a:gd name="connsiteY34" fmla="*/ 4500597 h 4500597"/>
              <a:gd name="connsiteX35" fmla="*/ 1791984 w 3695701"/>
              <a:gd name="connsiteY35" fmla="*/ 4500597 h 4500597"/>
              <a:gd name="connsiteX36" fmla="*/ 1631020 w 3695701"/>
              <a:gd name="connsiteY36" fmla="*/ 4500597 h 4500597"/>
              <a:gd name="connsiteX37" fmla="*/ 1578977 w 3695701"/>
              <a:gd name="connsiteY37" fmla="*/ 4500597 h 4500597"/>
              <a:gd name="connsiteX38" fmla="*/ 175213 w 3695701"/>
              <a:gd name="connsiteY38" fmla="*/ 4500597 h 4500597"/>
              <a:gd name="connsiteX39" fmla="*/ 63478 w 3695701"/>
              <a:gd name="connsiteY39" fmla="*/ 4500597 h 4500597"/>
              <a:gd name="connsiteX40" fmla="*/ 0 w 3695701"/>
              <a:gd name="connsiteY40" fmla="*/ 4437098 h 4500597"/>
              <a:gd name="connsiteX41" fmla="*/ 0 w 3695701"/>
              <a:gd name="connsiteY41" fmla="*/ 4370861 h 4500597"/>
              <a:gd name="connsiteX42" fmla="*/ 0 w 3695701"/>
              <a:gd name="connsiteY42" fmla="*/ 4370860 h 4500597"/>
              <a:gd name="connsiteX43" fmla="*/ 0 w 3695701"/>
              <a:gd name="connsiteY43" fmla="*/ 4203852 h 4500597"/>
              <a:gd name="connsiteX44" fmla="*/ 0 w 3695701"/>
              <a:gd name="connsiteY44" fmla="*/ 4169356 h 4500597"/>
              <a:gd name="connsiteX45" fmla="*/ 0 w 3695701"/>
              <a:gd name="connsiteY45" fmla="*/ 4137615 h 4500597"/>
              <a:gd name="connsiteX46" fmla="*/ 0 w 3695701"/>
              <a:gd name="connsiteY46" fmla="*/ 4137614 h 4500597"/>
              <a:gd name="connsiteX47" fmla="*/ 0 w 3695701"/>
              <a:gd name="connsiteY47" fmla="*/ 4103119 h 4500597"/>
              <a:gd name="connsiteX48" fmla="*/ 0 w 3695701"/>
              <a:gd name="connsiteY48" fmla="*/ 4103118 h 4500597"/>
              <a:gd name="connsiteX49" fmla="*/ 0 w 3695701"/>
              <a:gd name="connsiteY49" fmla="*/ 4028107 h 4500597"/>
              <a:gd name="connsiteX50" fmla="*/ 0 w 3695701"/>
              <a:gd name="connsiteY50" fmla="*/ 4028106 h 4500597"/>
              <a:gd name="connsiteX51" fmla="*/ 0 w 3695701"/>
              <a:gd name="connsiteY51" fmla="*/ 3936110 h 4500597"/>
              <a:gd name="connsiteX52" fmla="*/ 0 w 3695701"/>
              <a:gd name="connsiteY52" fmla="*/ 3869873 h 4500597"/>
              <a:gd name="connsiteX53" fmla="*/ 0 w 3695701"/>
              <a:gd name="connsiteY53" fmla="*/ 3869872 h 4500597"/>
              <a:gd name="connsiteX54" fmla="*/ 0 w 3695701"/>
              <a:gd name="connsiteY54" fmla="*/ 3794861 h 4500597"/>
              <a:gd name="connsiteX55" fmla="*/ 0 w 3695701"/>
              <a:gd name="connsiteY55" fmla="*/ 3794860 h 4500597"/>
              <a:gd name="connsiteX56" fmla="*/ 0 w 3695701"/>
              <a:gd name="connsiteY56" fmla="*/ 3760365 h 4500597"/>
              <a:gd name="connsiteX57" fmla="*/ 0 w 3695701"/>
              <a:gd name="connsiteY57" fmla="*/ 3760364 h 4500597"/>
              <a:gd name="connsiteX58" fmla="*/ 0 w 3695701"/>
              <a:gd name="connsiteY58" fmla="*/ 3527119 h 4500597"/>
              <a:gd name="connsiteX59" fmla="*/ 0 w 3695701"/>
              <a:gd name="connsiteY59" fmla="*/ 3527118 h 4500597"/>
              <a:gd name="connsiteX60" fmla="*/ 0 w 3695701"/>
              <a:gd name="connsiteY60" fmla="*/ 564487 h 4500597"/>
              <a:gd name="connsiteX61" fmla="*/ 0 w 3695701"/>
              <a:gd name="connsiteY61" fmla="*/ 331241 h 4500597"/>
              <a:gd name="connsiteX62" fmla="*/ 0 w 3695701"/>
              <a:gd name="connsiteY62" fmla="*/ 296745 h 4500597"/>
              <a:gd name="connsiteX63" fmla="*/ 0 w 3695701"/>
              <a:gd name="connsiteY63" fmla="*/ 63499 h 4500597"/>
              <a:gd name="connsiteX64" fmla="*/ 38777 w 3695701"/>
              <a:gd name="connsiteY64" fmla="*/ 4993 h 4500597"/>
              <a:gd name="connsiteX65" fmla="*/ 63474 w 3695701"/>
              <a:gd name="connsiteY65" fmla="*/ 1 h 4500597"/>
              <a:gd name="connsiteX66" fmla="*/ 1578975 w 3695701"/>
              <a:gd name="connsiteY66" fmla="*/ 1 h 45005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</a:cxnLst>
            <a:rect l="l" t="t" r="r" b="b"/>
            <a:pathLst>
              <a:path w="3695701" h="4500597">
                <a:moveTo>
                  <a:pt x="1578977" y="0"/>
                </a:moveTo>
                <a:lnTo>
                  <a:pt x="1631020" y="0"/>
                </a:lnTo>
                <a:lnTo>
                  <a:pt x="1923879" y="0"/>
                </a:lnTo>
                <a:lnTo>
                  <a:pt x="3439378" y="0"/>
                </a:lnTo>
                <a:cubicBezTo>
                  <a:pt x="3456264" y="0"/>
                  <a:pt x="3472388" y="6731"/>
                  <a:pt x="3484321" y="18542"/>
                </a:cubicBezTo>
                <a:lnTo>
                  <a:pt x="3677166" y="211451"/>
                </a:lnTo>
                <a:cubicBezTo>
                  <a:pt x="3689099" y="223389"/>
                  <a:pt x="3695701" y="239518"/>
                  <a:pt x="3695701" y="256409"/>
                </a:cubicBezTo>
                <a:lnTo>
                  <a:pt x="3695701" y="322647"/>
                </a:lnTo>
                <a:lnTo>
                  <a:pt x="3695701" y="489655"/>
                </a:lnTo>
                <a:lnTo>
                  <a:pt x="3695701" y="524151"/>
                </a:lnTo>
                <a:lnTo>
                  <a:pt x="3695701" y="555893"/>
                </a:lnTo>
                <a:lnTo>
                  <a:pt x="3695701" y="590389"/>
                </a:lnTo>
                <a:lnTo>
                  <a:pt x="3695701" y="665401"/>
                </a:lnTo>
                <a:lnTo>
                  <a:pt x="3695701" y="757397"/>
                </a:lnTo>
                <a:lnTo>
                  <a:pt x="3695701" y="823635"/>
                </a:lnTo>
                <a:lnTo>
                  <a:pt x="3695701" y="898647"/>
                </a:lnTo>
                <a:lnTo>
                  <a:pt x="3695701" y="933143"/>
                </a:lnTo>
                <a:lnTo>
                  <a:pt x="3695701" y="1166389"/>
                </a:lnTo>
                <a:lnTo>
                  <a:pt x="3695701" y="3527118"/>
                </a:lnTo>
                <a:lnTo>
                  <a:pt x="3695701" y="3760364"/>
                </a:lnTo>
                <a:lnTo>
                  <a:pt x="3695701" y="3794860"/>
                </a:lnTo>
                <a:lnTo>
                  <a:pt x="3695701" y="3869872"/>
                </a:lnTo>
                <a:lnTo>
                  <a:pt x="3695701" y="3936110"/>
                </a:lnTo>
                <a:lnTo>
                  <a:pt x="3695701" y="4028106"/>
                </a:lnTo>
                <a:lnTo>
                  <a:pt x="3695701" y="4103118"/>
                </a:lnTo>
                <a:lnTo>
                  <a:pt x="3695701" y="4137614"/>
                </a:lnTo>
                <a:lnTo>
                  <a:pt x="3695701" y="4169356"/>
                </a:lnTo>
                <a:lnTo>
                  <a:pt x="3695701" y="4203852"/>
                </a:lnTo>
                <a:lnTo>
                  <a:pt x="3695701" y="4370860"/>
                </a:lnTo>
                <a:lnTo>
                  <a:pt x="3695701" y="4437098"/>
                </a:lnTo>
                <a:cubicBezTo>
                  <a:pt x="3695701" y="4472150"/>
                  <a:pt x="3667263" y="4500597"/>
                  <a:pt x="3632224" y="4500597"/>
                </a:cubicBezTo>
                <a:lnTo>
                  <a:pt x="3520489" y="4500597"/>
                </a:lnTo>
                <a:lnTo>
                  <a:pt x="3359526" y="4500597"/>
                </a:lnTo>
                <a:lnTo>
                  <a:pt x="2116725" y="4500597"/>
                </a:lnTo>
                <a:lnTo>
                  <a:pt x="1903719" y="4500597"/>
                </a:lnTo>
                <a:lnTo>
                  <a:pt x="1791984" y="4500597"/>
                </a:lnTo>
                <a:lnTo>
                  <a:pt x="1631020" y="4500597"/>
                </a:lnTo>
                <a:lnTo>
                  <a:pt x="1578977" y="4500597"/>
                </a:lnTo>
                <a:lnTo>
                  <a:pt x="175213" y="4500597"/>
                </a:lnTo>
                <a:lnTo>
                  <a:pt x="63478" y="4500597"/>
                </a:lnTo>
                <a:cubicBezTo>
                  <a:pt x="28438" y="4500597"/>
                  <a:pt x="0" y="4472150"/>
                  <a:pt x="0" y="4437098"/>
                </a:cubicBezTo>
                <a:lnTo>
                  <a:pt x="0" y="4370861"/>
                </a:lnTo>
                <a:lnTo>
                  <a:pt x="0" y="4370860"/>
                </a:lnTo>
                <a:lnTo>
                  <a:pt x="0" y="4203852"/>
                </a:lnTo>
                <a:lnTo>
                  <a:pt x="0" y="4169356"/>
                </a:lnTo>
                <a:lnTo>
                  <a:pt x="0" y="4137615"/>
                </a:lnTo>
                <a:lnTo>
                  <a:pt x="0" y="4137614"/>
                </a:lnTo>
                <a:lnTo>
                  <a:pt x="0" y="4103119"/>
                </a:lnTo>
                <a:lnTo>
                  <a:pt x="0" y="4103118"/>
                </a:lnTo>
                <a:lnTo>
                  <a:pt x="0" y="4028107"/>
                </a:lnTo>
                <a:lnTo>
                  <a:pt x="0" y="4028106"/>
                </a:lnTo>
                <a:lnTo>
                  <a:pt x="0" y="3936110"/>
                </a:lnTo>
                <a:lnTo>
                  <a:pt x="0" y="3869873"/>
                </a:lnTo>
                <a:lnTo>
                  <a:pt x="0" y="3869872"/>
                </a:lnTo>
                <a:lnTo>
                  <a:pt x="0" y="3794861"/>
                </a:lnTo>
                <a:lnTo>
                  <a:pt x="0" y="3794860"/>
                </a:lnTo>
                <a:lnTo>
                  <a:pt x="0" y="3760365"/>
                </a:lnTo>
                <a:lnTo>
                  <a:pt x="0" y="3760364"/>
                </a:lnTo>
                <a:lnTo>
                  <a:pt x="0" y="3527119"/>
                </a:lnTo>
                <a:lnTo>
                  <a:pt x="0" y="3527118"/>
                </a:lnTo>
                <a:lnTo>
                  <a:pt x="0" y="564487"/>
                </a:lnTo>
                <a:lnTo>
                  <a:pt x="0" y="331241"/>
                </a:lnTo>
                <a:lnTo>
                  <a:pt x="0" y="296745"/>
                </a:lnTo>
                <a:lnTo>
                  <a:pt x="0" y="63499"/>
                </a:lnTo>
                <a:cubicBezTo>
                  <a:pt x="0" y="37211"/>
                  <a:pt x="15997" y="14637"/>
                  <a:pt x="38777" y="4993"/>
                </a:cubicBezTo>
                <a:lnTo>
                  <a:pt x="63474" y="1"/>
                </a:lnTo>
                <a:lnTo>
                  <a:pt x="1578975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wrap="square" lIns="180000" tIns="432000" rIns="144000" bIns="0" rtlCol="0" anchor="t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Clr>
                <a:srgbClr val="3D4955"/>
              </a:buClr>
              <a:buSzPct val="125000"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010102"/>
              </a:solidFill>
              <a:effectLst/>
              <a:uLnTx/>
              <a:uFillTx/>
              <a:latin typeface="Rubik Bold" panose="020B0604020202020204" charset="-79"/>
              <a:ea typeface="+mn-ea"/>
              <a:cs typeface="Rubik Bold" panose="020B0604020202020204" charset="-79"/>
            </a:endParaRPr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A2F4A6D8-B84C-FE38-4FBD-68F5F804453C}"/>
              </a:ext>
            </a:extLst>
          </p:cNvPr>
          <p:cNvSpPr/>
          <p:nvPr userDrawn="1"/>
        </p:nvSpPr>
        <p:spPr>
          <a:xfrm>
            <a:off x="8143100" y="1754704"/>
            <a:ext cx="3695701" cy="4500597"/>
          </a:xfrm>
          <a:custGeom>
            <a:avLst/>
            <a:gdLst>
              <a:gd name="connsiteX0" fmla="*/ 1578977 w 3695701"/>
              <a:gd name="connsiteY0" fmla="*/ 0 h 4500597"/>
              <a:gd name="connsiteX1" fmla="*/ 1631020 w 3695701"/>
              <a:gd name="connsiteY1" fmla="*/ 0 h 4500597"/>
              <a:gd name="connsiteX2" fmla="*/ 1923879 w 3695701"/>
              <a:gd name="connsiteY2" fmla="*/ 0 h 4500597"/>
              <a:gd name="connsiteX3" fmla="*/ 3439378 w 3695701"/>
              <a:gd name="connsiteY3" fmla="*/ 0 h 4500597"/>
              <a:gd name="connsiteX4" fmla="*/ 3484321 w 3695701"/>
              <a:gd name="connsiteY4" fmla="*/ 18542 h 4500597"/>
              <a:gd name="connsiteX5" fmla="*/ 3677166 w 3695701"/>
              <a:gd name="connsiteY5" fmla="*/ 211451 h 4500597"/>
              <a:gd name="connsiteX6" fmla="*/ 3695701 w 3695701"/>
              <a:gd name="connsiteY6" fmla="*/ 256409 h 4500597"/>
              <a:gd name="connsiteX7" fmla="*/ 3695701 w 3695701"/>
              <a:gd name="connsiteY7" fmla="*/ 322647 h 4500597"/>
              <a:gd name="connsiteX8" fmla="*/ 3695701 w 3695701"/>
              <a:gd name="connsiteY8" fmla="*/ 489655 h 4500597"/>
              <a:gd name="connsiteX9" fmla="*/ 3695701 w 3695701"/>
              <a:gd name="connsiteY9" fmla="*/ 524151 h 4500597"/>
              <a:gd name="connsiteX10" fmla="*/ 3695701 w 3695701"/>
              <a:gd name="connsiteY10" fmla="*/ 555893 h 4500597"/>
              <a:gd name="connsiteX11" fmla="*/ 3695701 w 3695701"/>
              <a:gd name="connsiteY11" fmla="*/ 590389 h 4500597"/>
              <a:gd name="connsiteX12" fmla="*/ 3695701 w 3695701"/>
              <a:gd name="connsiteY12" fmla="*/ 665401 h 4500597"/>
              <a:gd name="connsiteX13" fmla="*/ 3695701 w 3695701"/>
              <a:gd name="connsiteY13" fmla="*/ 757397 h 4500597"/>
              <a:gd name="connsiteX14" fmla="*/ 3695701 w 3695701"/>
              <a:gd name="connsiteY14" fmla="*/ 823635 h 4500597"/>
              <a:gd name="connsiteX15" fmla="*/ 3695701 w 3695701"/>
              <a:gd name="connsiteY15" fmla="*/ 898647 h 4500597"/>
              <a:gd name="connsiteX16" fmla="*/ 3695701 w 3695701"/>
              <a:gd name="connsiteY16" fmla="*/ 933143 h 4500597"/>
              <a:gd name="connsiteX17" fmla="*/ 3695701 w 3695701"/>
              <a:gd name="connsiteY17" fmla="*/ 1166389 h 4500597"/>
              <a:gd name="connsiteX18" fmla="*/ 3695701 w 3695701"/>
              <a:gd name="connsiteY18" fmla="*/ 1180970 h 4500597"/>
              <a:gd name="connsiteX19" fmla="*/ 3695701 w 3695701"/>
              <a:gd name="connsiteY19" fmla="*/ 1414216 h 4500597"/>
              <a:gd name="connsiteX20" fmla="*/ 3695701 w 3695701"/>
              <a:gd name="connsiteY20" fmla="*/ 1448712 h 4500597"/>
              <a:gd name="connsiteX21" fmla="*/ 3695701 w 3695701"/>
              <a:gd name="connsiteY21" fmla="*/ 1523724 h 4500597"/>
              <a:gd name="connsiteX22" fmla="*/ 3695701 w 3695701"/>
              <a:gd name="connsiteY22" fmla="*/ 1589962 h 4500597"/>
              <a:gd name="connsiteX23" fmla="*/ 3695701 w 3695701"/>
              <a:gd name="connsiteY23" fmla="*/ 1681958 h 4500597"/>
              <a:gd name="connsiteX24" fmla="*/ 3695701 w 3695701"/>
              <a:gd name="connsiteY24" fmla="*/ 1741219 h 4500597"/>
              <a:gd name="connsiteX25" fmla="*/ 3695701 w 3695701"/>
              <a:gd name="connsiteY25" fmla="*/ 1756970 h 4500597"/>
              <a:gd name="connsiteX26" fmla="*/ 3695701 w 3695701"/>
              <a:gd name="connsiteY26" fmla="*/ 1791466 h 4500597"/>
              <a:gd name="connsiteX27" fmla="*/ 3695701 w 3695701"/>
              <a:gd name="connsiteY27" fmla="*/ 1807457 h 4500597"/>
              <a:gd name="connsiteX28" fmla="*/ 3695701 w 3695701"/>
              <a:gd name="connsiteY28" fmla="*/ 1823208 h 4500597"/>
              <a:gd name="connsiteX29" fmla="*/ 3695701 w 3695701"/>
              <a:gd name="connsiteY29" fmla="*/ 1857704 h 4500597"/>
              <a:gd name="connsiteX30" fmla="*/ 3695701 w 3695701"/>
              <a:gd name="connsiteY30" fmla="*/ 1974465 h 4500597"/>
              <a:gd name="connsiteX31" fmla="*/ 3695701 w 3695701"/>
              <a:gd name="connsiteY31" fmla="*/ 2008961 h 4500597"/>
              <a:gd name="connsiteX32" fmla="*/ 3695701 w 3695701"/>
              <a:gd name="connsiteY32" fmla="*/ 2024712 h 4500597"/>
              <a:gd name="connsiteX33" fmla="*/ 3695701 w 3695701"/>
              <a:gd name="connsiteY33" fmla="*/ 2040703 h 4500597"/>
              <a:gd name="connsiteX34" fmla="*/ 3695701 w 3695701"/>
              <a:gd name="connsiteY34" fmla="*/ 2075199 h 4500597"/>
              <a:gd name="connsiteX35" fmla="*/ 3695701 w 3695701"/>
              <a:gd name="connsiteY35" fmla="*/ 2090950 h 4500597"/>
              <a:gd name="connsiteX36" fmla="*/ 3695701 w 3695701"/>
              <a:gd name="connsiteY36" fmla="*/ 2150211 h 4500597"/>
              <a:gd name="connsiteX37" fmla="*/ 3695701 w 3695701"/>
              <a:gd name="connsiteY37" fmla="*/ 2242207 h 4500597"/>
              <a:gd name="connsiteX38" fmla="*/ 3695701 w 3695701"/>
              <a:gd name="connsiteY38" fmla="*/ 2308445 h 4500597"/>
              <a:gd name="connsiteX39" fmla="*/ 3695701 w 3695701"/>
              <a:gd name="connsiteY39" fmla="*/ 2383457 h 4500597"/>
              <a:gd name="connsiteX40" fmla="*/ 3695701 w 3695701"/>
              <a:gd name="connsiteY40" fmla="*/ 2417953 h 4500597"/>
              <a:gd name="connsiteX41" fmla="*/ 3695701 w 3695701"/>
              <a:gd name="connsiteY41" fmla="*/ 2602557 h 4500597"/>
              <a:gd name="connsiteX42" fmla="*/ 3695701 w 3695701"/>
              <a:gd name="connsiteY42" fmla="*/ 2651199 h 4500597"/>
              <a:gd name="connsiteX43" fmla="*/ 3695701 w 3695701"/>
              <a:gd name="connsiteY43" fmla="*/ 2665780 h 4500597"/>
              <a:gd name="connsiteX44" fmla="*/ 3695701 w 3695701"/>
              <a:gd name="connsiteY44" fmla="*/ 2668795 h 4500597"/>
              <a:gd name="connsiteX45" fmla="*/ 3695701 w 3695701"/>
              <a:gd name="connsiteY45" fmla="*/ 2835803 h 4500597"/>
              <a:gd name="connsiteX46" fmla="*/ 3695701 w 3695701"/>
              <a:gd name="connsiteY46" fmla="*/ 2870299 h 4500597"/>
              <a:gd name="connsiteX47" fmla="*/ 3695701 w 3695701"/>
              <a:gd name="connsiteY47" fmla="*/ 2899026 h 4500597"/>
              <a:gd name="connsiteX48" fmla="*/ 3695701 w 3695701"/>
              <a:gd name="connsiteY48" fmla="*/ 2902041 h 4500597"/>
              <a:gd name="connsiteX49" fmla="*/ 3695701 w 3695701"/>
              <a:gd name="connsiteY49" fmla="*/ 2933522 h 4500597"/>
              <a:gd name="connsiteX50" fmla="*/ 3695701 w 3695701"/>
              <a:gd name="connsiteY50" fmla="*/ 2936537 h 4500597"/>
              <a:gd name="connsiteX51" fmla="*/ 3695701 w 3695701"/>
              <a:gd name="connsiteY51" fmla="*/ 3008534 h 4500597"/>
              <a:gd name="connsiteX52" fmla="*/ 3695701 w 3695701"/>
              <a:gd name="connsiteY52" fmla="*/ 3011549 h 4500597"/>
              <a:gd name="connsiteX53" fmla="*/ 3695701 w 3695701"/>
              <a:gd name="connsiteY53" fmla="*/ 3074772 h 4500597"/>
              <a:gd name="connsiteX54" fmla="*/ 3695701 w 3695701"/>
              <a:gd name="connsiteY54" fmla="*/ 3103545 h 4500597"/>
              <a:gd name="connsiteX55" fmla="*/ 3695701 w 3695701"/>
              <a:gd name="connsiteY55" fmla="*/ 3166768 h 4500597"/>
              <a:gd name="connsiteX56" fmla="*/ 3695701 w 3695701"/>
              <a:gd name="connsiteY56" fmla="*/ 3169783 h 4500597"/>
              <a:gd name="connsiteX57" fmla="*/ 3695701 w 3695701"/>
              <a:gd name="connsiteY57" fmla="*/ 3241780 h 4500597"/>
              <a:gd name="connsiteX58" fmla="*/ 3695701 w 3695701"/>
              <a:gd name="connsiteY58" fmla="*/ 3244795 h 4500597"/>
              <a:gd name="connsiteX59" fmla="*/ 3695701 w 3695701"/>
              <a:gd name="connsiteY59" fmla="*/ 3276276 h 4500597"/>
              <a:gd name="connsiteX60" fmla="*/ 3695701 w 3695701"/>
              <a:gd name="connsiteY60" fmla="*/ 3279291 h 4500597"/>
              <a:gd name="connsiteX61" fmla="*/ 3695701 w 3695701"/>
              <a:gd name="connsiteY61" fmla="*/ 3308018 h 4500597"/>
              <a:gd name="connsiteX62" fmla="*/ 3695701 w 3695701"/>
              <a:gd name="connsiteY62" fmla="*/ 3342514 h 4500597"/>
              <a:gd name="connsiteX63" fmla="*/ 3695701 w 3695701"/>
              <a:gd name="connsiteY63" fmla="*/ 3509522 h 4500597"/>
              <a:gd name="connsiteX64" fmla="*/ 3695701 w 3695701"/>
              <a:gd name="connsiteY64" fmla="*/ 3512537 h 4500597"/>
              <a:gd name="connsiteX65" fmla="*/ 3695701 w 3695701"/>
              <a:gd name="connsiteY65" fmla="*/ 3527118 h 4500597"/>
              <a:gd name="connsiteX66" fmla="*/ 3695701 w 3695701"/>
              <a:gd name="connsiteY66" fmla="*/ 3575760 h 4500597"/>
              <a:gd name="connsiteX67" fmla="*/ 3695701 w 3695701"/>
              <a:gd name="connsiteY67" fmla="*/ 3760364 h 4500597"/>
              <a:gd name="connsiteX68" fmla="*/ 3695701 w 3695701"/>
              <a:gd name="connsiteY68" fmla="*/ 3794860 h 4500597"/>
              <a:gd name="connsiteX69" fmla="*/ 3695701 w 3695701"/>
              <a:gd name="connsiteY69" fmla="*/ 3869872 h 4500597"/>
              <a:gd name="connsiteX70" fmla="*/ 3695701 w 3695701"/>
              <a:gd name="connsiteY70" fmla="*/ 3936110 h 4500597"/>
              <a:gd name="connsiteX71" fmla="*/ 3695701 w 3695701"/>
              <a:gd name="connsiteY71" fmla="*/ 4028106 h 4500597"/>
              <a:gd name="connsiteX72" fmla="*/ 3695701 w 3695701"/>
              <a:gd name="connsiteY72" fmla="*/ 4103118 h 4500597"/>
              <a:gd name="connsiteX73" fmla="*/ 3695701 w 3695701"/>
              <a:gd name="connsiteY73" fmla="*/ 4137614 h 4500597"/>
              <a:gd name="connsiteX74" fmla="*/ 3695701 w 3695701"/>
              <a:gd name="connsiteY74" fmla="*/ 4169356 h 4500597"/>
              <a:gd name="connsiteX75" fmla="*/ 3695701 w 3695701"/>
              <a:gd name="connsiteY75" fmla="*/ 4203852 h 4500597"/>
              <a:gd name="connsiteX76" fmla="*/ 3695701 w 3695701"/>
              <a:gd name="connsiteY76" fmla="*/ 4370860 h 4500597"/>
              <a:gd name="connsiteX77" fmla="*/ 3695701 w 3695701"/>
              <a:gd name="connsiteY77" fmla="*/ 4437098 h 4500597"/>
              <a:gd name="connsiteX78" fmla="*/ 3632224 w 3695701"/>
              <a:gd name="connsiteY78" fmla="*/ 4500597 h 4500597"/>
              <a:gd name="connsiteX79" fmla="*/ 3520489 w 3695701"/>
              <a:gd name="connsiteY79" fmla="*/ 4500597 h 4500597"/>
              <a:gd name="connsiteX80" fmla="*/ 3359526 w 3695701"/>
              <a:gd name="connsiteY80" fmla="*/ 4500597 h 4500597"/>
              <a:gd name="connsiteX81" fmla="*/ 2116725 w 3695701"/>
              <a:gd name="connsiteY81" fmla="*/ 4500597 h 4500597"/>
              <a:gd name="connsiteX82" fmla="*/ 1903719 w 3695701"/>
              <a:gd name="connsiteY82" fmla="*/ 4500597 h 4500597"/>
              <a:gd name="connsiteX83" fmla="*/ 1791984 w 3695701"/>
              <a:gd name="connsiteY83" fmla="*/ 4500597 h 4500597"/>
              <a:gd name="connsiteX84" fmla="*/ 1631020 w 3695701"/>
              <a:gd name="connsiteY84" fmla="*/ 4500597 h 4500597"/>
              <a:gd name="connsiteX85" fmla="*/ 1578977 w 3695701"/>
              <a:gd name="connsiteY85" fmla="*/ 4500597 h 4500597"/>
              <a:gd name="connsiteX86" fmla="*/ 175213 w 3695701"/>
              <a:gd name="connsiteY86" fmla="*/ 4500597 h 4500597"/>
              <a:gd name="connsiteX87" fmla="*/ 63478 w 3695701"/>
              <a:gd name="connsiteY87" fmla="*/ 4500597 h 4500597"/>
              <a:gd name="connsiteX88" fmla="*/ 0 w 3695701"/>
              <a:gd name="connsiteY88" fmla="*/ 4437098 h 4500597"/>
              <a:gd name="connsiteX89" fmla="*/ 0 w 3695701"/>
              <a:gd name="connsiteY89" fmla="*/ 4370861 h 4500597"/>
              <a:gd name="connsiteX90" fmla="*/ 0 w 3695701"/>
              <a:gd name="connsiteY90" fmla="*/ 4370860 h 4500597"/>
              <a:gd name="connsiteX91" fmla="*/ 0 w 3695701"/>
              <a:gd name="connsiteY91" fmla="*/ 4203852 h 4500597"/>
              <a:gd name="connsiteX92" fmla="*/ 0 w 3695701"/>
              <a:gd name="connsiteY92" fmla="*/ 4169356 h 4500597"/>
              <a:gd name="connsiteX93" fmla="*/ 0 w 3695701"/>
              <a:gd name="connsiteY93" fmla="*/ 4137615 h 4500597"/>
              <a:gd name="connsiteX94" fmla="*/ 0 w 3695701"/>
              <a:gd name="connsiteY94" fmla="*/ 4137614 h 4500597"/>
              <a:gd name="connsiteX95" fmla="*/ 0 w 3695701"/>
              <a:gd name="connsiteY95" fmla="*/ 4103119 h 4500597"/>
              <a:gd name="connsiteX96" fmla="*/ 0 w 3695701"/>
              <a:gd name="connsiteY96" fmla="*/ 4103118 h 4500597"/>
              <a:gd name="connsiteX97" fmla="*/ 0 w 3695701"/>
              <a:gd name="connsiteY97" fmla="*/ 4028107 h 4500597"/>
              <a:gd name="connsiteX98" fmla="*/ 0 w 3695701"/>
              <a:gd name="connsiteY98" fmla="*/ 4028106 h 4500597"/>
              <a:gd name="connsiteX99" fmla="*/ 0 w 3695701"/>
              <a:gd name="connsiteY99" fmla="*/ 3936110 h 4500597"/>
              <a:gd name="connsiteX100" fmla="*/ 0 w 3695701"/>
              <a:gd name="connsiteY100" fmla="*/ 3869873 h 4500597"/>
              <a:gd name="connsiteX101" fmla="*/ 0 w 3695701"/>
              <a:gd name="connsiteY101" fmla="*/ 3869872 h 4500597"/>
              <a:gd name="connsiteX102" fmla="*/ 0 w 3695701"/>
              <a:gd name="connsiteY102" fmla="*/ 3794861 h 4500597"/>
              <a:gd name="connsiteX103" fmla="*/ 0 w 3695701"/>
              <a:gd name="connsiteY103" fmla="*/ 3794860 h 4500597"/>
              <a:gd name="connsiteX104" fmla="*/ 0 w 3695701"/>
              <a:gd name="connsiteY104" fmla="*/ 3760365 h 4500597"/>
              <a:gd name="connsiteX105" fmla="*/ 0 w 3695701"/>
              <a:gd name="connsiteY105" fmla="*/ 3760364 h 4500597"/>
              <a:gd name="connsiteX106" fmla="*/ 0 w 3695701"/>
              <a:gd name="connsiteY106" fmla="*/ 3575760 h 4500597"/>
              <a:gd name="connsiteX107" fmla="*/ 0 w 3695701"/>
              <a:gd name="connsiteY107" fmla="*/ 3527119 h 4500597"/>
              <a:gd name="connsiteX108" fmla="*/ 0 w 3695701"/>
              <a:gd name="connsiteY108" fmla="*/ 3527118 h 4500597"/>
              <a:gd name="connsiteX109" fmla="*/ 0 w 3695701"/>
              <a:gd name="connsiteY109" fmla="*/ 3509523 h 4500597"/>
              <a:gd name="connsiteX110" fmla="*/ 0 w 3695701"/>
              <a:gd name="connsiteY110" fmla="*/ 3509522 h 4500597"/>
              <a:gd name="connsiteX111" fmla="*/ 0 w 3695701"/>
              <a:gd name="connsiteY111" fmla="*/ 3342514 h 4500597"/>
              <a:gd name="connsiteX112" fmla="*/ 0 w 3695701"/>
              <a:gd name="connsiteY112" fmla="*/ 3308018 h 4500597"/>
              <a:gd name="connsiteX113" fmla="*/ 0 w 3695701"/>
              <a:gd name="connsiteY113" fmla="*/ 3276277 h 4500597"/>
              <a:gd name="connsiteX114" fmla="*/ 0 w 3695701"/>
              <a:gd name="connsiteY114" fmla="*/ 3276276 h 4500597"/>
              <a:gd name="connsiteX115" fmla="*/ 0 w 3695701"/>
              <a:gd name="connsiteY115" fmla="*/ 3241781 h 4500597"/>
              <a:gd name="connsiteX116" fmla="*/ 0 w 3695701"/>
              <a:gd name="connsiteY116" fmla="*/ 3241780 h 4500597"/>
              <a:gd name="connsiteX117" fmla="*/ 0 w 3695701"/>
              <a:gd name="connsiteY117" fmla="*/ 3166769 h 4500597"/>
              <a:gd name="connsiteX118" fmla="*/ 0 w 3695701"/>
              <a:gd name="connsiteY118" fmla="*/ 3166768 h 4500597"/>
              <a:gd name="connsiteX119" fmla="*/ 0 w 3695701"/>
              <a:gd name="connsiteY119" fmla="*/ 3074772 h 4500597"/>
              <a:gd name="connsiteX120" fmla="*/ 0 w 3695701"/>
              <a:gd name="connsiteY120" fmla="*/ 3008535 h 4500597"/>
              <a:gd name="connsiteX121" fmla="*/ 0 w 3695701"/>
              <a:gd name="connsiteY121" fmla="*/ 3008534 h 4500597"/>
              <a:gd name="connsiteX122" fmla="*/ 0 w 3695701"/>
              <a:gd name="connsiteY122" fmla="*/ 2933523 h 4500597"/>
              <a:gd name="connsiteX123" fmla="*/ 0 w 3695701"/>
              <a:gd name="connsiteY123" fmla="*/ 2933522 h 4500597"/>
              <a:gd name="connsiteX124" fmla="*/ 0 w 3695701"/>
              <a:gd name="connsiteY124" fmla="*/ 2910635 h 4500597"/>
              <a:gd name="connsiteX125" fmla="*/ 0 w 3695701"/>
              <a:gd name="connsiteY125" fmla="*/ 2899027 h 4500597"/>
              <a:gd name="connsiteX126" fmla="*/ 0 w 3695701"/>
              <a:gd name="connsiteY126" fmla="*/ 2899026 h 4500597"/>
              <a:gd name="connsiteX127" fmla="*/ 0 w 3695701"/>
              <a:gd name="connsiteY127" fmla="*/ 2677389 h 4500597"/>
              <a:gd name="connsiteX128" fmla="*/ 0 w 3695701"/>
              <a:gd name="connsiteY128" fmla="*/ 2665781 h 4500597"/>
              <a:gd name="connsiteX129" fmla="*/ 0 w 3695701"/>
              <a:gd name="connsiteY129" fmla="*/ 2665780 h 4500597"/>
              <a:gd name="connsiteX130" fmla="*/ 0 w 3695701"/>
              <a:gd name="connsiteY130" fmla="*/ 2642893 h 4500597"/>
              <a:gd name="connsiteX131" fmla="*/ 0 w 3695701"/>
              <a:gd name="connsiteY131" fmla="*/ 2409647 h 4500597"/>
              <a:gd name="connsiteX132" fmla="*/ 0 w 3695701"/>
              <a:gd name="connsiteY132" fmla="*/ 2090950 h 4500597"/>
              <a:gd name="connsiteX133" fmla="*/ 0 w 3695701"/>
              <a:gd name="connsiteY133" fmla="*/ 2049297 h 4500597"/>
              <a:gd name="connsiteX134" fmla="*/ 0 w 3695701"/>
              <a:gd name="connsiteY134" fmla="*/ 2024713 h 4500597"/>
              <a:gd name="connsiteX135" fmla="*/ 0 w 3695701"/>
              <a:gd name="connsiteY135" fmla="*/ 2024712 h 4500597"/>
              <a:gd name="connsiteX136" fmla="*/ 0 w 3695701"/>
              <a:gd name="connsiteY136" fmla="*/ 1857704 h 4500597"/>
              <a:gd name="connsiteX137" fmla="*/ 0 w 3695701"/>
              <a:gd name="connsiteY137" fmla="*/ 1823208 h 4500597"/>
              <a:gd name="connsiteX138" fmla="*/ 0 w 3695701"/>
              <a:gd name="connsiteY138" fmla="*/ 1816051 h 4500597"/>
              <a:gd name="connsiteX139" fmla="*/ 0 w 3695701"/>
              <a:gd name="connsiteY139" fmla="*/ 1791467 h 4500597"/>
              <a:gd name="connsiteX140" fmla="*/ 0 w 3695701"/>
              <a:gd name="connsiteY140" fmla="*/ 1791466 h 4500597"/>
              <a:gd name="connsiteX141" fmla="*/ 0 w 3695701"/>
              <a:gd name="connsiteY141" fmla="*/ 1781555 h 4500597"/>
              <a:gd name="connsiteX142" fmla="*/ 0 w 3695701"/>
              <a:gd name="connsiteY142" fmla="*/ 1756971 h 4500597"/>
              <a:gd name="connsiteX143" fmla="*/ 0 w 3695701"/>
              <a:gd name="connsiteY143" fmla="*/ 1756970 h 4500597"/>
              <a:gd name="connsiteX144" fmla="*/ 0 w 3695701"/>
              <a:gd name="connsiteY144" fmla="*/ 1681959 h 4500597"/>
              <a:gd name="connsiteX145" fmla="*/ 0 w 3695701"/>
              <a:gd name="connsiteY145" fmla="*/ 1681958 h 4500597"/>
              <a:gd name="connsiteX146" fmla="*/ 0 w 3695701"/>
              <a:gd name="connsiteY146" fmla="*/ 1589962 h 4500597"/>
              <a:gd name="connsiteX147" fmla="*/ 0 w 3695701"/>
              <a:gd name="connsiteY147" fmla="*/ 1548309 h 4500597"/>
              <a:gd name="connsiteX148" fmla="*/ 0 w 3695701"/>
              <a:gd name="connsiteY148" fmla="*/ 1523725 h 4500597"/>
              <a:gd name="connsiteX149" fmla="*/ 0 w 3695701"/>
              <a:gd name="connsiteY149" fmla="*/ 1523724 h 4500597"/>
              <a:gd name="connsiteX150" fmla="*/ 0 w 3695701"/>
              <a:gd name="connsiteY150" fmla="*/ 1448713 h 4500597"/>
              <a:gd name="connsiteX151" fmla="*/ 0 w 3695701"/>
              <a:gd name="connsiteY151" fmla="*/ 1448712 h 4500597"/>
              <a:gd name="connsiteX152" fmla="*/ 0 w 3695701"/>
              <a:gd name="connsiteY152" fmla="*/ 1414217 h 4500597"/>
              <a:gd name="connsiteX153" fmla="*/ 0 w 3695701"/>
              <a:gd name="connsiteY153" fmla="*/ 1414216 h 4500597"/>
              <a:gd name="connsiteX154" fmla="*/ 0 w 3695701"/>
              <a:gd name="connsiteY154" fmla="*/ 1180971 h 4500597"/>
              <a:gd name="connsiteX155" fmla="*/ 0 w 3695701"/>
              <a:gd name="connsiteY155" fmla="*/ 1180970 h 4500597"/>
              <a:gd name="connsiteX156" fmla="*/ 0 w 3695701"/>
              <a:gd name="connsiteY156" fmla="*/ 564487 h 4500597"/>
              <a:gd name="connsiteX157" fmla="*/ 0 w 3695701"/>
              <a:gd name="connsiteY157" fmla="*/ 331241 h 4500597"/>
              <a:gd name="connsiteX158" fmla="*/ 0 w 3695701"/>
              <a:gd name="connsiteY158" fmla="*/ 296745 h 4500597"/>
              <a:gd name="connsiteX159" fmla="*/ 0 w 3695701"/>
              <a:gd name="connsiteY159" fmla="*/ 63499 h 4500597"/>
              <a:gd name="connsiteX160" fmla="*/ 38777 w 3695701"/>
              <a:gd name="connsiteY160" fmla="*/ 4993 h 4500597"/>
              <a:gd name="connsiteX161" fmla="*/ 63474 w 3695701"/>
              <a:gd name="connsiteY161" fmla="*/ 1 h 4500597"/>
              <a:gd name="connsiteX162" fmla="*/ 1578975 w 3695701"/>
              <a:gd name="connsiteY162" fmla="*/ 1 h 45005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</a:cxnLst>
            <a:rect l="l" t="t" r="r" b="b"/>
            <a:pathLst>
              <a:path w="3695701" h="4500597">
                <a:moveTo>
                  <a:pt x="1578977" y="0"/>
                </a:moveTo>
                <a:lnTo>
                  <a:pt x="1631020" y="0"/>
                </a:lnTo>
                <a:lnTo>
                  <a:pt x="1923879" y="0"/>
                </a:lnTo>
                <a:lnTo>
                  <a:pt x="3439378" y="0"/>
                </a:lnTo>
                <a:cubicBezTo>
                  <a:pt x="3456264" y="0"/>
                  <a:pt x="3472388" y="6731"/>
                  <a:pt x="3484321" y="18542"/>
                </a:cubicBezTo>
                <a:lnTo>
                  <a:pt x="3677166" y="211451"/>
                </a:lnTo>
                <a:cubicBezTo>
                  <a:pt x="3689099" y="223389"/>
                  <a:pt x="3695701" y="239518"/>
                  <a:pt x="3695701" y="256409"/>
                </a:cubicBezTo>
                <a:lnTo>
                  <a:pt x="3695701" y="322647"/>
                </a:lnTo>
                <a:lnTo>
                  <a:pt x="3695701" y="489655"/>
                </a:lnTo>
                <a:lnTo>
                  <a:pt x="3695701" y="524151"/>
                </a:lnTo>
                <a:lnTo>
                  <a:pt x="3695701" y="555893"/>
                </a:lnTo>
                <a:lnTo>
                  <a:pt x="3695701" y="590389"/>
                </a:lnTo>
                <a:lnTo>
                  <a:pt x="3695701" y="665401"/>
                </a:lnTo>
                <a:lnTo>
                  <a:pt x="3695701" y="757397"/>
                </a:lnTo>
                <a:lnTo>
                  <a:pt x="3695701" y="823635"/>
                </a:lnTo>
                <a:lnTo>
                  <a:pt x="3695701" y="898647"/>
                </a:lnTo>
                <a:lnTo>
                  <a:pt x="3695701" y="933143"/>
                </a:lnTo>
                <a:lnTo>
                  <a:pt x="3695701" y="1166389"/>
                </a:lnTo>
                <a:lnTo>
                  <a:pt x="3695701" y="1180970"/>
                </a:lnTo>
                <a:lnTo>
                  <a:pt x="3695701" y="1414216"/>
                </a:lnTo>
                <a:lnTo>
                  <a:pt x="3695701" y="1448712"/>
                </a:lnTo>
                <a:lnTo>
                  <a:pt x="3695701" y="1523724"/>
                </a:lnTo>
                <a:lnTo>
                  <a:pt x="3695701" y="1589962"/>
                </a:lnTo>
                <a:lnTo>
                  <a:pt x="3695701" y="1681958"/>
                </a:lnTo>
                <a:lnTo>
                  <a:pt x="3695701" y="1741219"/>
                </a:lnTo>
                <a:lnTo>
                  <a:pt x="3695701" y="1756970"/>
                </a:lnTo>
                <a:lnTo>
                  <a:pt x="3695701" y="1791466"/>
                </a:lnTo>
                <a:lnTo>
                  <a:pt x="3695701" y="1807457"/>
                </a:lnTo>
                <a:lnTo>
                  <a:pt x="3695701" y="1823208"/>
                </a:lnTo>
                <a:lnTo>
                  <a:pt x="3695701" y="1857704"/>
                </a:lnTo>
                <a:lnTo>
                  <a:pt x="3695701" y="1974465"/>
                </a:lnTo>
                <a:lnTo>
                  <a:pt x="3695701" y="2008961"/>
                </a:lnTo>
                <a:lnTo>
                  <a:pt x="3695701" y="2024712"/>
                </a:lnTo>
                <a:lnTo>
                  <a:pt x="3695701" y="2040703"/>
                </a:lnTo>
                <a:lnTo>
                  <a:pt x="3695701" y="2075199"/>
                </a:lnTo>
                <a:lnTo>
                  <a:pt x="3695701" y="2090950"/>
                </a:lnTo>
                <a:lnTo>
                  <a:pt x="3695701" y="2150211"/>
                </a:lnTo>
                <a:lnTo>
                  <a:pt x="3695701" y="2242207"/>
                </a:lnTo>
                <a:lnTo>
                  <a:pt x="3695701" y="2308445"/>
                </a:lnTo>
                <a:lnTo>
                  <a:pt x="3695701" y="2383457"/>
                </a:lnTo>
                <a:lnTo>
                  <a:pt x="3695701" y="2417953"/>
                </a:lnTo>
                <a:lnTo>
                  <a:pt x="3695701" y="2602557"/>
                </a:lnTo>
                <a:lnTo>
                  <a:pt x="3695701" y="2651199"/>
                </a:lnTo>
                <a:lnTo>
                  <a:pt x="3695701" y="2665780"/>
                </a:lnTo>
                <a:lnTo>
                  <a:pt x="3695701" y="2668795"/>
                </a:lnTo>
                <a:lnTo>
                  <a:pt x="3695701" y="2835803"/>
                </a:lnTo>
                <a:lnTo>
                  <a:pt x="3695701" y="2870299"/>
                </a:lnTo>
                <a:lnTo>
                  <a:pt x="3695701" y="2899026"/>
                </a:lnTo>
                <a:lnTo>
                  <a:pt x="3695701" y="2902041"/>
                </a:lnTo>
                <a:lnTo>
                  <a:pt x="3695701" y="2933522"/>
                </a:lnTo>
                <a:lnTo>
                  <a:pt x="3695701" y="2936537"/>
                </a:lnTo>
                <a:lnTo>
                  <a:pt x="3695701" y="3008534"/>
                </a:lnTo>
                <a:lnTo>
                  <a:pt x="3695701" y="3011549"/>
                </a:lnTo>
                <a:lnTo>
                  <a:pt x="3695701" y="3074772"/>
                </a:lnTo>
                <a:lnTo>
                  <a:pt x="3695701" y="3103545"/>
                </a:lnTo>
                <a:lnTo>
                  <a:pt x="3695701" y="3166768"/>
                </a:lnTo>
                <a:lnTo>
                  <a:pt x="3695701" y="3169783"/>
                </a:lnTo>
                <a:lnTo>
                  <a:pt x="3695701" y="3241780"/>
                </a:lnTo>
                <a:lnTo>
                  <a:pt x="3695701" y="3244795"/>
                </a:lnTo>
                <a:lnTo>
                  <a:pt x="3695701" y="3276276"/>
                </a:lnTo>
                <a:lnTo>
                  <a:pt x="3695701" y="3279291"/>
                </a:lnTo>
                <a:lnTo>
                  <a:pt x="3695701" y="3308018"/>
                </a:lnTo>
                <a:lnTo>
                  <a:pt x="3695701" y="3342514"/>
                </a:lnTo>
                <a:lnTo>
                  <a:pt x="3695701" y="3509522"/>
                </a:lnTo>
                <a:lnTo>
                  <a:pt x="3695701" y="3512537"/>
                </a:lnTo>
                <a:lnTo>
                  <a:pt x="3695701" y="3527118"/>
                </a:lnTo>
                <a:lnTo>
                  <a:pt x="3695701" y="3575760"/>
                </a:lnTo>
                <a:lnTo>
                  <a:pt x="3695701" y="3760364"/>
                </a:lnTo>
                <a:lnTo>
                  <a:pt x="3695701" y="3794860"/>
                </a:lnTo>
                <a:lnTo>
                  <a:pt x="3695701" y="3869872"/>
                </a:lnTo>
                <a:lnTo>
                  <a:pt x="3695701" y="3936110"/>
                </a:lnTo>
                <a:lnTo>
                  <a:pt x="3695701" y="4028106"/>
                </a:lnTo>
                <a:lnTo>
                  <a:pt x="3695701" y="4103118"/>
                </a:lnTo>
                <a:lnTo>
                  <a:pt x="3695701" y="4137614"/>
                </a:lnTo>
                <a:lnTo>
                  <a:pt x="3695701" y="4169356"/>
                </a:lnTo>
                <a:lnTo>
                  <a:pt x="3695701" y="4203852"/>
                </a:lnTo>
                <a:lnTo>
                  <a:pt x="3695701" y="4370860"/>
                </a:lnTo>
                <a:lnTo>
                  <a:pt x="3695701" y="4437098"/>
                </a:lnTo>
                <a:cubicBezTo>
                  <a:pt x="3695701" y="4472150"/>
                  <a:pt x="3667263" y="4500597"/>
                  <a:pt x="3632224" y="4500597"/>
                </a:cubicBezTo>
                <a:lnTo>
                  <a:pt x="3520489" y="4500597"/>
                </a:lnTo>
                <a:lnTo>
                  <a:pt x="3359526" y="4500597"/>
                </a:lnTo>
                <a:lnTo>
                  <a:pt x="2116725" y="4500597"/>
                </a:lnTo>
                <a:lnTo>
                  <a:pt x="1903719" y="4500597"/>
                </a:lnTo>
                <a:lnTo>
                  <a:pt x="1791984" y="4500597"/>
                </a:lnTo>
                <a:lnTo>
                  <a:pt x="1631020" y="4500597"/>
                </a:lnTo>
                <a:lnTo>
                  <a:pt x="1578977" y="4500597"/>
                </a:lnTo>
                <a:lnTo>
                  <a:pt x="175213" y="4500597"/>
                </a:lnTo>
                <a:lnTo>
                  <a:pt x="63478" y="4500597"/>
                </a:lnTo>
                <a:cubicBezTo>
                  <a:pt x="28438" y="4500597"/>
                  <a:pt x="0" y="4472150"/>
                  <a:pt x="0" y="4437098"/>
                </a:cubicBezTo>
                <a:lnTo>
                  <a:pt x="0" y="4370861"/>
                </a:lnTo>
                <a:lnTo>
                  <a:pt x="0" y="4370860"/>
                </a:lnTo>
                <a:lnTo>
                  <a:pt x="0" y="4203852"/>
                </a:lnTo>
                <a:lnTo>
                  <a:pt x="0" y="4169356"/>
                </a:lnTo>
                <a:lnTo>
                  <a:pt x="0" y="4137615"/>
                </a:lnTo>
                <a:lnTo>
                  <a:pt x="0" y="4137614"/>
                </a:lnTo>
                <a:lnTo>
                  <a:pt x="0" y="4103119"/>
                </a:lnTo>
                <a:lnTo>
                  <a:pt x="0" y="4103118"/>
                </a:lnTo>
                <a:lnTo>
                  <a:pt x="0" y="4028107"/>
                </a:lnTo>
                <a:lnTo>
                  <a:pt x="0" y="4028106"/>
                </a:lnTo>
                <a:lnTo>
                  <a:pt x="0" y="3936110"/>
                </a:lnTo>
                <a:lnTo>
                  <a:pt x="0" y="3869873"/>
                </a:lnTo>
                <a:lnTo>
                  <a:pt x="0" y="3869872"/>
                </a:lnTo>
                <a:lnTo>
                  <a:pt x="0" y="3794861"/>
                </a:lnTo>
                <a:lnTo>
                  <a:pt x="0" y="3794860"/>
                </a:lnTo>
                <a:lnTo>
                  <a:pt x="0" y="3760365"/>
                </a:lnTo>
                <a:lnTo>
                  <a:pt x="0" y="3760364"/>
                </a:lnTo>
                <a:lnTo>
                  <a:pt x="0" y="3575760"/>
                </a:lnTo>
                <a:lnTo>
                  <a:pt x="0" y="3527119"/>
                </a:lnTo>
                <a:lnTo>
                  <a:pt x="0" y="3527118"/>
                </a:lnTo>
                <a:lnTo>
                  <a:pt x="0" y="3509523"/>
                </a:lnTo>
                <a:lnTo>
                  <a:pt x="0" y="3509522"/>
                </a:lnTo>
                <a:lnTo>
                  <a:pt x="0" y="3342514"/>
                </a:lnTo>
                <a:lnTo>
                  <a:pt x="0" y="3308018"/>
                </a:lnTo>
                <a:lnTo>
                  <a:pt x="0" y="3276277"/>
                </a:lnTo>
                <a:lnTo>
                  <a:pt x="0" y="3276276"/>
                </a:lnTo>
                <a:lnTo>
                  <a:pt x="0" y="3241781"/>
                </a:lnTo>
                <a:lnTo>
                  <a:pt x="0" y="3241780"/>
                </a:lnTo>
                <a:lnTo>
                  <a:pt x="0" y="3166769"/>
                </a:lnTo>
                <a:lnTo>
                  <a:pt x="0" y="3166768"/>
                </a:lnTo>
                <a:lnTo>
                  <a:pt x="0" y="3074772"/>
                </a:lnTo>
                <a:lnTo>
                  <a:pt x="0" y="3008535"/>
                </a:lnTo>
                <a:lnTo>
                  <a:pt x="0" y="3008534"/>
                </a:lnTo>
                <a:lnTo>
                  <a:pt x="0" y="2933523"/>
                </a:lnTo>
                <a:lnTo>
                  <a:pt x="0" y="2933522"/>
                </a:lnTo>
                <a:lnTo>
                  <a:pt x="0" y="2910635"/>
                </a:lnTo>
                <a:lnTo>
                  <a:pt x="0" y="2899027"/>
                </a:lnTo>
                <a:lnTo>
                  <a:pt x="0" y="2899026"/>
                </a:lnTo>
                <a:lnTo>
                  <a:pt x="0" y="2677389"/>
                </a:lnTo>
                <a:lnTo>
                  <a:pt x="0" y="2665781"/>
                </a:lnTo>
                <a:lnTo>
                  <a:pt x="0" y="2665780"/>
                </a:lnTo>
                <a:lnTo>
                  <a:pt x="0" y="2642893"/>
                </a:lnTo>
                <a:lnTo>
                  <a:pt x="0" y="2409647"/>
                </a:lnTo>
                <a:lnTo>
                  <a:pt x="0" y="2090950"/>
                </a:lnTo>
                <a:lnTo>
                  <a:pt x="0" y="2049297"/>
                </a:lnTo>
                <a:lnTo>
                  <a:pt x="0" y="2024713"/>
                </a:lnTo>
                <a:lnTo>
                  <a:pt x="0" y="2024712"/>
                </a:lnTo>
                <a:lnTo>
                  <a:pt x="0" y="1857704"/>
                </a:lnTo>
                <a:lnTo>
                  <a:pt x="0" y="1823208"/>
                </a:lnTo>
                <a:lnTo>
                  <a:pt x="0" y="1816051"/>
                </a:lnTo>
                <a:lnTo>
                  <a:pt x="0" y="1791467"/>
                </a:lnTo>
                <a:lnTo>
                  <a:pt x="0" y="1791466"/>
                </a:lnTo>
                <a:lnTo>
                  <a:pt x="0" y="1781555"/>
                </a:lnTo>
                <a:lnTo>
                  <a:pt x="0" y="1756971"/>
                </a:lnTo>
                <a:lnTo>
                  <a:pt x="0" y="1756970"/>
                </a:lnTo>
                <a:lnTo>
                  <a:pt x="0" y="1681959"/>
                </a:lnTo>
                <a:lnTo>
                  <a:pt x="0" y="1681958"/>
                </a:lnTo>
                <a:lnTo>
                  <a:pt x="0" y="1589962"/>
                </a:lnTo>
                <a:lnTo>
                  <a:pt x="0" y="1548309"/>
                </a:lnTo>
                <a:lnTo>
                  <a:pt x="0" y="1523725"/>
                </a:lnTo>
                <a:lnTo>
                  <a:pt x="0" y="1523724"/>
                </a:lnTo>
                <a:lnTo>
                  <a:pt x="0" y="1448713"/>
                </a:lnTo>
                <a:lnTo>
                  <a:pt x="0" y="1448712"/>
                </a:lnTo>
                <a:lnTo>
                  <a:pt x="0" y="1414217"/>
                </a:lnTo>
                <a:lnTo>
                  <a:pt x="0" y="1414216"/>
                </a:lnTo>
                <a:lnTo>
                  <a:pt x="0" y="1180971"/>
                </a:lnTo>
                <a:lnTo>
                  <a:pt x="0" y="1180970"/>
                </a:lnTo>
                <a:lnTo>
                  <a:pt x="0" y="564487"/>
                </a:lnTo>
                <a:lnTo>
                  <a:pt x="0" y="331241"/>
                </a:lnTo>
                <a:lnTo>
                  <a:pt x="0" y="296745"/>
                </a:lnTo>
                <a:lnTo>
                  <a:pt x="0" y="63499"/>
                </a:lnTo>
                <a:cubicBezTo>
                  <a:pt x="0" y="37211"/>
                  <a:pt x="15997" y="14637"/>
                  <a:pt x="38777" y="4993"/>
                </a:cubicBezTo>
                <a:lnTo>
                  <a:pt x="63474" y="1"/>
                </a:lnTo>
                <a:lnTo>
                  <a:pt x="1578975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wrap="square" lIns="180000" tIns="432000" rIns="144000" bIns="0" rtlCol="0" anchor="t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Clr>
                <a:srgbClr val="3D4955"/>
              </a:buClr>
              <a:buSzPct val="125000"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010102"/>
              </a:solidFill>
              <a:effectLst/>
              <a:uLnTx/>
              <a:uFillTx/>
              <a:latin typeface="Rubik Bold" panose="020B0604020202020204" charset="-79"/>
              <a:ea typeface="+mn-ea"/>
              <a:cs typeface="Rubik Bold" panose="020B0604020202020204" charset="-79"/>
            </a:endParaRPr>
          </a:p>
        </p:txBody>
      </p:sp>
      <p:sp>
        <p:nvSpPr>
          <p:cNvPr id="16" name="Text Placeholder 34">
            <a:extLst>
              <a:ext uri="{FF2B5EF4-FFF2-40B4-BE49-F238E27FC236}">
                <a16:creationId xmlns:a16="http://schemas.microsoft.com/office/drawing/2014/main" id="{E6CE37C4-159F-6B66-56BA-BE1344F768C1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1874996" y="6445355"/>
            <a:ext cx="3771743" cy="198259"/>
          </a:xfrm>
          <a:noFill/>
        </p:spPr>
        <p:txBody>
          <a:bodyPr anchor="b">
            <a:noAutofit/>
          </a:bodyPr>
          <a:lstStyle>
            <a:lvl1pPr marL="0" indent="0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700" kern="1200" dirty="0">
                <a:solidFill>
                  <a:srgbClr val="444D55"/>
                </a:solidFill>
                <a:latin typeface="Rubik Light" pitchFamily="2" charset="-79"/>
                <a:ea typeface="+mn-ea"/>
                <a:cs typeface="Rubik Light" pitchFamily="2" charset="-79"/>
              </a:defRPr>
            </a:lvl1pPr>
            <a:lvl2pPr marL="0" indent="0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700" kern="1200" dirty="0">
                <a:solidFill>
                  <a:srgbClr val="444D55"/>
                </a:solidFill>
                <a:latin typeface="Rubik Light" pitchFamily="2" charset="-79"/>
                <a:ea typeface="+mn-ea"/>
                <a:cs typeface="Rubik Light" pitchFamily="2" charset="-79"/>
              </a:defRPr>
            </a:lvl2pPr>
            <a:lvl3pPr marL="0" indent="0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700" kern="1200" dirty="0">
                <a:solidFill>
                  <a:srgbClr val="444D55"/>
                </a:solidFill>
                <a:latin typeface="Rubik Light" pitchFamily="2" charset="-79"/>
                <a:ea typeface="+mn-ea"/>
                <a:cs typeface="Rubik Light" pitchFamily="2" charset="-79"/>
              </a:defRPr>
            </a:lvl3pPr>
            <a:lvl4pPr marL="0" indent="0">
              <a:lnSpc>
                <a:spcPct val="92000"/>
              </a:lnSpc>
              <a:spcAft>
                <a:spcPts val="0"/>
              </a:spcAft>
              <a:buNone/>
              <a:defRPr lang="en-US" sz="700" kern="1200" dirty="0">
                <a:solidFill>
                  <a:srgbClr val="444D55"/>
                </a:solidFill>
                <a:latin typeface="Rubik Light" pitchFamily="2" charset="-79"/>
                <a:ea typeface="+mn-ea"/>
                <a:cs typeface="Rubik Light" pitchFamily="2" charset="-79"/>
              </a:defRPr>
            </a:lvl4pPr>
            <a:lvl5pPr marL="0" indent="0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700" kern="1200" dirty="0">
                <a:solidFill>
                  <a:srgbClr val="444D55"/>
                </a:solidFill>
                <a:latin typeface="Rubik Light" pitchFamily="2" charset="-79"/>
                <a:ea typeface="+mn-ea"/>
                <a:cs typeface="Rubik Light" pitchFamily="2" charset="-79"/>
              </a:defRPr>
            </a:lvl5pPr>
            <a:lvl6pPr marL="0" indent="0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700" kern="1200" dirty="0">
                <a:solidFill>
                  <a:srgbClr val="444D55"/>
                </a:solidFill>
                <a:latin typeface="Rubik Light" pitchFamily="2" charset="-79"/>
                <a:ea typeface="+mn-ea"/>
                <a:cs typeface="Rubik Light" pitchFamily="2" charset="-79"/>
              </a:defRPr>
            </a:lvl6pPr>
            <a:lvl7pPr marL="0" indent="0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700" kern="1200" dirty="0">
                <a:solidFill>
                  <a:srgbClr val="444D55"/>
                </a:solidFill>
                <a:latin typeface="Rubik Light" pitchFamily="2" charset="-79"/>
                <a:ea typeface="+mn-ea"/>
                <a:cs typeface="Rubik Light" pitchFamily="2" charset="-79"/>
              </a:defRPr>
            </a:lvl7pPr>
            <a:lvl8pPr marL="0" indent="0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700" kern="1200" dirty="0">
                <a:solidFill>
                  <a:srgbClr val="444D55"/>
                </a:solidFill>
                <a:latin typeface="Rubik Light" pitchFamily="2" charset="-79"/>
                <a:ea typeface="+mn-ea"/>
                <a:cs typeface="Rubik Light" pitchFamily="2" charset="-79"/>
              </a:defRPr>
            </a:lvl8pPr>
            <a:lvl9pPr marL="0" indent="0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lang="pt-PT" sz="700" kern="1200" dirty="0">
                <a:solidFill>
                  <a:srgbClr val="444D55"/>
                </a:solidFill>
                <a:latin typeface="Rubik Light" pitchFamily="2" charset="-79"/>
                <a:ea typeface="+mn-ea"/>
                <a:cs typeface="Rubik Light" pitchFamily="2" charset="-79"/>
              </a:defRPr>
            </a:lvl9pPr>
          </a:lstStyle>
          <a:p>
            <a:pPr lvl="0"/>
            <a:r>
              <a:rPr lang="en-US" dirty="0"/>
              <a:t>Fusce </a:t>
            </a:r>
            <a:r>
              <a:rPr lang="en-US" dirty="0" err="1"/>
              <a:t>posuere</a:t>
            </a:r>
            <a:r>
              <a:rPr lang="en-US" dirty="0"/>
              <a:t>, magna sed pulvinar </a:t>
            </a:r>
            <a:r>
              <a:rPr lang="en-US" dirty="0" err="1"/>
              <a:t>ultricies</a:t>
            </a:r>
            <a:r>
              <a:rPr lang="en-US" dirty="0"/>
              <a:t>, </a:t>
            </a:r>
            <a:r>
              <a:rPr lang="en-US" dirty="0" err="1"/>
              <a:t>purus</a:t>
            </a:r>
            <a:r>
              <a:rPr lang="en-US" dirty="0"/>
              <a:t> </a:t>
            </a:r>
            <a:r>
              <a:rPr lang="en-US" dirty="0" err="1"/>
              <a:t>lectus</a:t>
            </a:r>
            <a:r>
              <a:rPr lang="en-US" dirty="0"/>
              <a:t> </a:t>
            </a:r>
            <a:r>
              <a:rPr lang="en-US" dirty="0" err="1"/>
              <a:t>malesuada</a:t>
            </a:r>
            <a:r>
              <a:rPr lang="en-US" dirty="0"/>
              <a:t> </a:t>
            </a:r>
            <a:r>
              <a:rPr lang="en-US" dirty="0" err="1"/>
              <a:t>lybero</a:t>
            </a:r>
            <a:r>
              <a:rPr lang="en-US" dirty="0"/>
              <a:t>,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magna eros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urna</a:t>
            </a:r>
            <a:r>
              <a:rPr lang="en-US" dirty="0"/>
              <a:t>. Nunc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imperdyet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. Fusce est. </a:t>
            </a:r>
            <a:r>
              <a:rPr lang="en-US" dirty="0" err="1"/>
              <a:t>Vivamus</a:t>
            </a:r>
            <a:r>
              <a:rPr lang="en-US" dirty="0"/>
              <a:t> a </a:t>
            </a:r>
            <a:r>
              <a:rPr lang="en-US" dirty="0" err="1"/>
              <a:t>tellus</a:t>
            </a:r>
            <a:r>
              <a:rPr lang="en-US" dirty="0"/>
              <a:t>.</a:t>
            </a: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22C69A21-E864-4F0C-3C99-BFED3D629CA4}"/>
              </a:ext>
            </a:extLst>
          </p:cNvPr>
          <p:cNvSpPr/>
          <p:nvPr userDrawn="1"/>
        </p:nvSpPr>
        <p:spPr>
          <a:xfrm>
            <a:off x="8292759" y="1914192"/>
            <a:ext cx="3392778" cy="2480496"/>
          </a:xfrm>
          <a:custGeom>
            <a:avLst/>
            <a:gdLst>
              <a:gd name="connsiteX0" fmla="*/ 47931 w 3392778"/>
              <a:gd name="connsiteY0" fmla="*/ 0 h 2480496"/>
              <a:gd name="connsiteX1" fmla="*/ 265313 w 3392778"/>
              <a:gd name="connsiteY1" fmla="*/ 0 h 2480496"/>
              <a:gd name="connsiteX2" fmla="*/ 720973 w 3392778"/>
              <a:gd name="connsiteY2" fmla="*/ 0 h 2480496"/>
              <a:gd name="connsiteX3" fmla="*/ 977328 w 3392778"/>
              <a:gd name="connsiteY3" fmla="*/ 0 h 2480496"/>
              <a:gd name="connsiteX4" fmla="*/ 1432988 w 3392778"/>
              <a:gd name="connsiteY4" fmla="*/ 0 h 2480496"/>
              <a:gd name="connsiteX5" fmla="*/ 1650371 w 3392778"/>
              <a:gd name="connsiteY5" fmla="*/ 0 h 2480496"/>
              <a:gd name="connsiteX6" fmla="*/ 1796725 w 3392778"/>
              <a:gd name="connsiteY6" fmla="*/ 0 h 2480496"/>
              <a:gd name="connsiteX7" fmla="*/ 2106031 w 3392778"/>
              <a:gd name="connsiteY7" fmla="*/ 0 h 2480496"/>
              <a:gd name="connsiteX8" fmla="*/ 2252385 w 3392778"/>
              <a:gd name="connsiteY8" fmla="*/ 0 h 2480496"/>
              <a:gd name="connsiteX9" fmla="*/ 3181783 w 3392778"/>
              <a:gd name="connsiteY9" fmla="*/ 0 h 2480496"/>
              <a:gd name="connsiteX10" fmla="*/ 3218778 w 3392778"/>
              <a:gd name="connsiteY10" fmla="*/ 15263 h 2480496"/>
              <a:gd name="connsiteX11" fmla="*/ 3377521 w 3392778"/>
              <a:gd name="connsiteY11" fmla="*/ 174059 h 2480496"/>
              <a:gd name="connsiteX12" fmla="*/ 3392778 w 3392778"/>
              <a:gd name="connsiteY12" fmla="*/ 211066 h 2480496"/>
              <a:gd name="connsiteX13" fmla="*/ 3392778 w 3392778"/>
              <a:gd name="connsiteY13" fmla="*/ 212724 h 2480496"/>
              <a:gd name="connsiteX14" fmla="*/ 3392778 w 3392778"/>
              <a:gd name="connsiteY14" fmla="*/ 213295 h 2480496"/>
              <a:gd name="connsiteX15" fmla="*/ 3392778 w 3392778"/>
              <a:gd name="connsiteY15" fmla="*/ 218277 h 2480496"/>
              <a:gd name="connsiteX16" fmla="*/ 3392778 w 3392778"/>
              <a:gd name="connsiteY16" fmla="*/ 223072 h 2480496"/>
              <a:gd name="connsiteX17" fmla="*/ 3392778 w 3392778"/>
              <a:gd name="connsiteY17" fmla="*/ 223082 h 2480496"/>
              <a:gd name="connsiteX18" fmla="*/ 3392778 w 3392778"/>
              <a:gd name="connsiteY18" fmla="*/ 224739 h 2480496"/>
              <a:gd name="connsiteX19" fmla="*/ 3392778 w 3392778"/>
              <a:gd name="connsiteY19" fmla="*/ 229575 h 2480496"/>
              <a:gd name="connsiteX20" fmla="*/ 3392778 w 3392778"/>
              <a:gd name="connsiteY20" fmla="*/ 231033 h 2480496"/>
              <a:gd name="connsiteX21" fmla="*/ 3392778 w 3392778"/>
              <a:gd name="connsiteY21" fmla="*/ 235239 h 2480496"/>
              <a:gd name="connsiteX22" fmla="*/ 3392778 w 3392778"/>
              <a:gd name="connsiteY22" fmla="*/ 246613 h 2480496"/>
              <a:gd name="connsiteX23" fmla="*/ 3392778 w 3392778"/>
              <a:gd name="connsiteY23" fmla="*/ 247255 h 2480496"/>
              <a:gd name="connsiteX24" fmla="*/ 3392778 w 3392778"/>
              <a:gd name="connsiteY24" fmla="*/ 249348 h 2480496"/>
              <a:gd name="connsiteX25" fmla="*/ 3392778 w 3392778"/>
              <a:gd name="connsiteY25" fmla="*/ 251408 h 2480496"/>
              <a:gd name="connsiteX26" fmla="*/ 3392778 w 3392778"/>
              <a:gd name="connsiteY26" fmla="*/ 253935 h 2480496"/>
              <a:gd name="connsiteX27" fmla="*/ 3392778 w 3392778"/>
              <a:gd name="connsiteY27" fmla="*/ 255205 h 2480496"/>
              <a:gd name="connsiteX28" fmla="*/ 3392778 w 3392778"/>
              <a:gd name="connsiteY28" fmla="*/ 257910 h 2480496"/>
              <a:gd name="connsiteX29" fmla="*/ 3392778 w 3392778"/>
              <a:gd name="connsiteY29" fmla="*/ 263575 h 2480496"/>
              <a:gd name="connsiteX30" fmla="*/ 3392778 w 3392778"/>
              <a:gd name="connsiteY30" fmla="*/ 265233 h 2480496"/>
              <a:gd name="connsiteX31" fmla="*/ 3392778 w 3392778"/>
              <a:gd name="connsiteY31" fmla="*/ 275581 h 2480496"/>
              <a:gd name="connsiteX32" fmla="*/ 3392778 w 3392778"/>
              <a:gd name="connsiteY32" fmla="*/ 275590 h 2480496"/>
              <a:gd name="connsiteX33" fmla="*/ 3392778 w 3392778"/>
              <a:gd name="connsiteY33" fmla="*/ 277248 h 2480496"/>
              <a:gd name="connsiteX34" fmla="*/ 3392778 w 3392778"/>
              <a:gd name="connsiteY34" fmla="*/ 279703 h 2480496"/>
              <a:gd name="connsiteX35" fmla="*/ 3392778 w 3392778"/>
              <a:gd name="connsiteY35" fmla="*/ 283541 h 2480496"/>
              <a:gd name="connsiteX36" fmla="*/ 3392778 w 3392778"/>
              <a:gd name="connsiteY36" fmla="*/ 284289 h 2480496"/>
              <a:gd name="connsiteX37" fmla="*/ 3392778 w 3392778"/>
              <a:gd name="connsiteY37" fmla="*/ 293930 h 2480496"/>
              <a:gd name="connsiteX38" fmla="*/ 3392778 w 3392778"/>
              <a:gd name="connsiteY38" fmla="*/ 295587 h 2480496"/>
              <a:gd name="connsiteX39" fmla="*/ 3392778 w 3392778"/>
              <a:gd name="connsiteY39" fmla="*/ 303917 h 2480496"/>
              <a:gd name="connsiteX40" fmla="*/ 3392778 w 3392778"/>
              <a:gd name="connsiteY40" fmla="*/ 308039 h 2480496"/>
              <a:gd name="connsiteX41" fmla="*/ 3392778 w 3392778"/>
              <a:gd name="connsiteY41" fmla="*/ 312625 h 2480496"/>
              <a:gd name="connsiteX42" fmla="*/ 3392778 w 3392778"/>
              <a:gd name="connsiteY42" fmla="*/ 315361 h 2480496"/>
              <a:gd name="connsiteX43" fmla="*/ 3392778 w 3392778"/>
              <a:gd name="connsiteY43" fmla="*/ 323923 h 2480496"/>
              <a:gd name="connsiteX44" fmla="*/ 3392778 w 3392778"/>
              <a:gd name="connsiteY44" fmla="*/ 325806 h 2480496"/>
              <a:gd name="connsiteX45" fmla="*/ 3392778 w 3392778"/>
              <a:gd name="connsiteY45" fmla="*/ 332211 h 2480496"/>
              <a:gd name="connsiteX46" fmla="*/ 3392778 w 3392778"/>
              <a:gd name="connsiteY46" fmla="*/ 334271 h 2480496"/>
              <a:gd name="connsiteX47" fmla="*/ 3392778 w 3392778"/>
              <a:gd name="connsiteY47" fmla="*/ 336798 h 2480496"/>
              <a:gd name="connsiteX48" fmla="*/ 3392778 w 3392778"/>
              <a:gd name="connsiteY48" fmla="*/ 346438 h 2480496"/>
              <a:gd name="connsiteX49" fmla="*/ 3392778 w 3392778"/>
              <a:gd name="connsiteY49" fmla="*/ 348096 h 2480496"/>
              <a:gd name="connsiteX50" fmla="*/ 3392778 w 3392778"/>
              <a:gd name="connsiteY50" fmla="*/ 352039 h 2480496"/>
              <a:gd name="connsiteX51" fmla="*/ 3392778 w 3392778"/>
              <a:gd name="connsiteY51" fmla="*/ 360547 h 2480496"/>
              <a:gd name="connsiteX52" fmla="*/ 3392778 w 3392778"/>
              <a:gd name="connsiteY52" fmla="*/ 365134 h 2480496"/>
              <a:gd name="connsiteX53" fmla="*/ 3392778 w 3392778"/>
              <a:gd name="connsiteY53" fmla="*/ 367870 h 2480496"/>
              <a:gd name="connsiteX54" fmla="*/ 3392778 w 3392778"/>
              <a:gd name="connsiteY54" fmla="*/ 376432 h 2480496"/>
              <a:gd name="connsiteX55" fmla="*/ 3392778 w 3392778"/>
              <a:gd name="connsiteY55" fmla="*/ 378315 h 2480496"/>
              <a:gd name="connsiteX56" fmla="*/ 3392778 w 3392778"/>
              <a:gd name="connsiteY56" fmla="*/ 380374 h 2480496"/>
              <a:gd name="connsiteX57" fmla="*/ 3392778 w 3392778"/>
              <a:gd name="connsiteY57" fmla="*/ 385356 h 2480496"/>
              <a:gd name="connsiteX58" fmla="*/ 3392778 w 3392778"/>
              <a:gd name="connsiteY58" fmla="*/ 386780 h 2480496"/>
              <a:gd name="connsiteX59" fmla="*/ 3392778 w 3392778"/>
              <a:gd name="connsiteY59" fmla="*/ 396654 h 2480496"/>
              <a:gd name="connsiteX60" fmla="*/ 3392778 w 3392778"/>
              <a:gd name="connsiteY60" fmla="*/ 398224 h 2480496"/>
              <a:gd name="connsiteX61" fmla="*/ 3392778 w 3392778"/>
              <a:gd name="connsiteY61" fmla="*/ 404547 h 2480496"/>
              <a:gd name="connsiteX62" fmla="*/ 3392778 w 3392778"/>
              <a:gd name="connsiteY62" fmla="*/ 408669 h 2480496"/>
              <a:gd name="connsiteX63" fmla="*/ 3392778 w 3392778"/>
              <a:gd name="connsiteY63" fmla="*/ 413692 h 2480496"/>
              <a:gd name="connsiteX64" fmla="*/ 3392778 w 3392778"/>
              <a:gd name="connsiteY64" fmla="*/ 414334 h 2480496"/>
              <a:gd name="connsiteX65" fmla="*/ 3392778 w 3392778"/>
              <a:gd name="connsiteY65" fmla="*/ 422285 h 2480496"/>
              <a:gd name="connsiteX66" fmla="*/ 3392778 w 3392778"/>
              <a:gd name="connsiteY66" fmla="*/ 424990 h 2480496"/>
              <a:gd name="connsiteX67" fmla="*/ 3392778 w 3392778"/>
              <a:gd name="connsiteY67" fmla="*/ 426560 h 2480496"/>
              <a:gd name="connsiteX68" fmla="*/ 3392778 w 3392778"/>
              <a:gd name="connsiteY68" fmla="*/ 432883 h 2480496"/>
              <a:gd name="connsiteX69" fmla="*/ 3392778 w 3392778"/>
              <a:gd name="connsiteY69" fmla="*/ 437005 h 2480496"/>
              <a:gd name="connsiteX70" fmla="*/ 3392778 w 3392778"/>
              <a:gd name="connsiteY70" fmla="*/ 437865 h 2480496"/>
              <a:gd name="connsiteX71" fmla="*/ 3392778 w 3392778"/>
              <a:gd name="connsiteY71" fmla="*/ 442670 h 2480496"/>
              <a:gd name="connsiteX72" fmla="*/ 3392778 w 3392778"/>
              <a:gd name="connsiteY72" fmla="*/ 444327 h 2480496"/>
              <a:gd name="connsiteX73" fmla="*/ 3392778 w 3392778"/>
              <a:gd name="connsiteY73" fmla="*/ 449163 h 2480496"/>
              <a:gd name="connsiteX74" fmla="*/ 3392778 w 3392778"/>
              <a:gd name="connsiteY74" fmla="*/ 450621 h 2480496"/>
              <a:gd name="connsiteX75" fmla="*/ 3392778 w 3392778"/>
              <a:gd name="connsiteY75" fmla="*/ 450733 h 2480496"/>
              <a:gd name="connsiteX76" fmla="*/ 3392778 w 3392778"/>
              <a:gd name="connsiteY76" fmla="*/ 461178 h 2480496"/>
              <a:gd name="connsiteX77" fmla="*/ 3392778 w 3392778"/>
              <a:gd name="connsiteY77" fmla="*/ 463238 h 2480496"/>
              <a:gd name="connsiteX78" fmla="*/ 3392778 w 3392778"/>
              <a:gd name="connsiteY78" fmla="*/ 466201 h 2480496"/>
              <a:gd name="connsiteX79" fmla="*/ 3392778 w 3392778"/>
              <a:gd name="connsiteY79" fmla="*/ 466843 h 2480496"/>
              <a:gd name="connsiteX80" fmla="*/ 3392778 w 3392778"/>
              <a:gd name="connsiteY80" fmla="*/ 474793 h 2480496"/>
              <a:gd name="connsiteX81" fmla="*/ 3392778 w 3392778"/>
              <a:gd name="connsiteY81" fmla="*/ 477498 h 2480496"/>
              <a:gd name="connsiteX82" fmla="*/ 3392778 w 3392778"/>
              <a:gd name="connsiteY82" fmla="*/ 479069 h 2480496"/>
              <a:gd name="connsiteX83" fmla="*/ 3392778 w 3392778"/>
              <a:gd name="connsiteY83" fmla="*/ 489514 h 2480496"/>
              <a:gd name="connsiteX84" fmla="*/ 3392778 w 3392778"/>
              <a:gd name="connsiteY84" fmla="*/ 495178 h 2480496"/>
              <a:gd name="connsiteX85" fmla="*/ 3392778 w 3392778"/>
              <a:gd name="connsiteY85" fmla="*/ 496555 h 2480496"/>
              <a:gd name="connsiteX86" fmla="*/ 3392778 w 3392778"/>
              <a:gd name="connsiteY86" fmla="*/ 496836 h 2480496"/>
              <a:gd name="connsiteX87" fmla="*/ 3392778 w 3392778"/>
              <a:gd name="connsiteY87" fmla="*/ 499291 h 2480496"/>
              <a:gd name="connsiteX88" fmla="*/ 3392778 w 3392778"/>
              <a:gd name="connsiteY88" fmla="*/ 503129 h 2480496"/>
              <a:gd name="connsiteX89" fmla="*/ 3392778 w 3392778"/>
              <a:gd name="connsiteY89" fmla="*/ 503877 h 2480496"/>
              <a:gd name="connsiteX90" fmla="*/ 3392778 w 3392778"/>
              <a:gd name="connsiteY90" fmla="*/ 507853 h 2480496"/>
              <a:gd name="connsiteX91" fmla="*/ 3392778 w 3392778"/>
              <a:gd name="connsiteY91" fmla="*/ 513518 h 2480496"/>
              <a:gd name="connsiteX92" fmla="*/ 3392778 w 3392778"/>
              <a:gd name="connsiteY92" fmla="*/ 515175 h 2480496"/>
              <a:gd name="connsiteX93" fmla="*/ 3392778 w 3392778"/>
              <a:gd name="connsiteY93" fmla="*/ 515746 h 2480496"/>
              <a:gd name="connsiteX94" fmla="*/ 3392778 w 3392778"/>
              <a:gd name="connsiteY94" fmla="*/ 525533 h 2480496"/>
              <a:gd name="connsiteX95" fmla="*/ 3392778 w 3392778"/>
              <a:gd name="connsiteY95" fmla="*/ 527191 h 2480496"/>
              <a:gd name="connsiteX96" fmla="*/ 3392778 w 3392778"/>
              <a:gd name="connsiteY96" fmla="*/ 527627 h 2480496"/>
              <a:gd name="connsiteX97" fmla="*/ 3392778 w 3392778"/>
              <a:gd name="connsiteY97" fmla="*/ 532213 h 2480496"/>
              <a:gd name="connsiteX98" fmla="*/ 3392778 w 3392778"/>
              <a:gd name="connsiteY98" fmla="*/ 533484 h 2480496"/>
              <a:gd name="connsiteX99" fmla="*/ 3392778 w 3392778"/>
              <a:gd name="connsiteY99" fmla="*/ 543511 h 2480496"/>
              <a:gd name="connsiteX100" fmla="*/ 3392778 w 3392778"/>
              <a:gd name="connsiteY100" fmla="*/ 549064 h 2480496"/>
              <a:gd name="connsiteX101" fmla="*/ 3392778 w 3392778"/>
              <a:gd name="connsiteY101" fmla="*/ 551799 h 2480496"/>
              <a:gd name="connsiteX102" fmla="*/ 3392778 w 3392778"/>
              <a:gd name="connsiteY102" fmla="*/ 553859 h 2480496"/>
              <a:gd name="connsiteX103" fmla="*/ 3392778 w 3392778"/>
              <a:gd name="connsiteY103" fmla="*/ 555526 h 2480496"/>
              <a:gd name="connsiteX104" fmla="*/ 3392778 w 3392778"/>
              <a:gd name="connsiteY104" fmla="*/ 556386 h 2480496"/>
              <a:gd name="connsiteX105" fmla="*/ 3392778 w 3392778"/>
              <a:gd name="connsiteY105" fmla="*/ 560362 h 2480496"/>
              <a:gd name="connsiteX106" fmla="*/ 3392778 w 3392778"/>
              <a:gd name="connsiteY106" fmla="*/ 566026 h 2480496"/>
              <a:gd name="connsiteX107" fmla="*/ 3392778 w 3392778"/>
              <a:gd name="connsiteY107" fmla="*/ 567684 h 2480496"/>
              <a:gd name="connsiteX108" fmla="*/ 3392778 w 3392778"/>
              <a:gd name="connsiteY108" fmla="*/ 569418 h 2480496"/>
              <a:gd name="connsiteX109" fmla="*/ 3392778 w 3392778"/>
              <a:gd name="connsiteY109" fmla="*/ 578042 h 2480496"/>
              <a:gd name="connsiteX110" fmla="*/ 3392778 w 3392778"/>
              <a:gd name="connsiteY110" fmla="*/ 579699 h 2480496"/>
              <a:gd name="connsiteX111" fmla="*/ 3392778 w 3392778"/>
              <a:gd name="connsiteY111" fmla="*/ 580135 h 2480496"/>
              <a:gd name="connsiteX112" fmla="*/ 3392778 w 3392778"/>
              <a:gd name="connsiteY112" fmla="*/ 584722 h 2480496"/>
              <a:gd name="connsiteX113" fmla="*/ 3392778 w 3392778"/>
              <a:gd name="connsiteY113" fmla="*/ 585992 h 2480496"/>
              <a:gd name="connsiteX114" fmla="*/ 3392778 w 3392778"/>
              <a:gd name="connsiteY114" fmla="*/ 596020 h 2480496"/>
              <a:gd name="connsiteX115" fmla="*/ 3392778 w 3392778"/>
              <a:gd name="connsiteY115" fmla="*/ 606368 h 2480496"/>
              <a:gd name="connsiteX116" fmla="*/ 3392778 w 3392778"/>
              <a:gd name="connsiteY116" fmla="*/ 608035 h 2480496"/>
              <a:gd name="connsiteX117" fmla="*/ 3392778 w 3392778"/>
              <a:gd name="connsiteY117" fmla="*/ 609760 h 2480496"/>
              <a:gd name="connsiteX118" fmla="*/ 3392778 w 3392778"/>
              <a:gd name="connsiteY118" fmla="*/ 610490 h 2480496"/>
              <a:gd name="connsiteX119" fmla="*/ 3392778 w 3392778"/>
              <a:gd name="connsiteY119" fmla="*/ 615076 h 2480496"/>
              <a:gd name="connsiteX120" fmla="*/ 3392778 w 3392778"/>
              <a:gd name="connsiteY120" fmla="*/ 617812 h 2480496"/>
              <a:gd name="connsiteX121" fmla="*/ 3392778 w 3392778"/>
              <a:gd name="connsiteY121" fmla="*/ 621927 h 2480496"/>
              <a:gd name="connsiteX122" fmla="*/ 3392778 w 3392778"/>
              <a:gd name="connsiteY122" fmla="*/ 626374 h 2480496"/>
              <a:gd name="connsiteX123" fmla="*/ 3392778 w 3392778"/>
              <a:gd name="connsiteY123" fmla="*/ 628257 h 2480496"/>
              <a:gd name="connsiteX124" fmla="*/ 3392778 w 3392778"/>
              <a:gd name="connsiteY124" fmla="*/ 646148 h 2480496"/>
              <a:gd name="connsiteX125" fmla="*/ 3392778 w 3392778"/>
              <a:gd name="connsiteY125" fmla="*/ 656593 h 2480496"/>
              <a:gd name="connsiteX126" fmla="*/ 3392778 w 3392778"/>
              <a:gd name="connsiteY126" fmla="*/ 662269 h 2480496"/>
              <a:gd name="connsiteX127" fmla="*/ 3392778 w 3392778"/>
              <a:gd name="connsiteY127" fmla="*/ 662998 h 2480496"/>
              <a:gd name="connsiteX128" fmla="*/ 3392778 w 3392778"/>
              <a:gd name="connsiteY128" fmla="*/ 667585 h 2480496"/>
              <a:gd name="connsiteX129" fmla="*/ 3392778 w 3392778"/>
              <a:gd name="connsiteY129" fmla="*/ 670321 h 2480496"/>
              <a:gd name="connsiteX130" fmla="*/ 3392778 w 3392778"/>
              <a:gd name="connsiteY130" fmla="*/ 678883 h 2480496"/>
              <a:gd name="connsiteX131" fmla="*/ 3392778 w 3392778"/>
              <a:gd name="connsiteY131" fmla="*/ 680766 h 2480496"/>
              <a:gd name="connsiteX132" fmla="*/ 3392778 w 3392778"/>
              <a:gd name="connsiteY132" fmla="*/ 682826 h 2480496"/>
              <a:gd name="connsiteX133" fmla="*/ 3392778 w 3392778"/>
              <a:gd name="connsiteY133" fmla="*/ 698657 h 2480496"/>
              <a:gd name="connsiteX134" fmla="*/ 3392778 w 3392778"/>
              <a:gd name="connsiteY134" fmla="*/ 709102 h 2480496"/>
              <a:gd name="connsiteX135" fmla="*/ 3392778 w 3392778"/>
              <a:gd name="connsiteY135" fmla="*/ 716143 h 2480496"/>
              <a:gd name="connsiteX136" fmla="*/ 3392778 w 3392778"/>
              <a:gd name="connsiteY136" fmla="*/ 727441 h 2480496"/>
              <a:gd name="connsiteX137" fmla="*/ 3392778 w 3392778"/>
              <a:gd name="connsiteY137" fmla="*/ 729011 h 2480496"/>
              <a:gd name="connsiteX138" fmla="*/ 3392778 w 3392778"/>
              <a:gd name="connsiteY138" fmla="*/ 735334 h 2480496"/>
              <a:gd name="connsiteX139" fmla="*/ 3392778 w 3392778"/>
              <a:gd name="connsiteY139" fmla="*/ 738726 h 2480496"/>
              <a:gd name="connsiteX140" fmla="*/ 3392778 w 3392778"/>
              <a:gd name="connsiteY140" fmla="*/ 739456 h 2480496"/>
              <a:gd name="connsiteX141" fmla="*/ 3392778 w 3392778"/>
              <a:gd name="connsiteY141" fmla="*/ 745121 h 2480496"/>
              <a:gd name="connsiteX142" fmla="*/ 3392778 w 3392778"/>
              <a:gd name="connsiteY142" fmla="*/ 746779 h 2480496"/>
              <a:gd name="connsiteX143" fmla="*/ 3392778 w 3392778"/>
              <a:gd name="connsiteY143" fmla="*/ 753072 h 2480496"/>
              <a:gd name="connsiteX144" fmla="*/ 3392778 w 3392778"/>
              <a:gd name="connsiteY144" fmla="*/ 768652 h 2480496"/>
              <a:gd name="connsiteX145" fmla="*/ 3392778 w 3392778"/>
              <a:gd name="connsiteY145" fmla="*/ 772044 h 2480496"/>
              <a:gd name="connsiteX146" fmla="*/ 3392778 w 3392778"/>
              <a:gd name="connsiteY146" fmla="*/ 775114 h 2480496"/>
              <a:gd name="connsiteX147" fmla="*/ 3392778 w 3392778"/>
              <a:gd name="connsiteY147" fmla="*/ 779950 h 2480496"/>
              <a:gd name="connsiteX148" fmla="*/ 3392778 w 3392778"/>
              <a:gd name="connsiteY148" fmla="*/ 781520 h 2480496"/>
              <a:gd name="connsiteX149" fmla="*/ 3392778 w 3392778"/>
              <a:gd name="connsiteY149" fmla="*/ 783342 h 2480496"/>
              <a:gd name="connsiteX150" fmla="*/ 3392778 w 3392778"/>
              <a:gd name="connsiteY150" fmla="*/ 789006 h 2480496"/>
              <a:gd name="connsiteX151" fmla="*/ 3392778 w 3392778"/>
              <a:gd name="connsiteY151" fmla="*/ 791235 h 2480496"/>
              <a:gd name="connsiteX152" fmla="*/ 3392778 w 3392778"/>
              <a:gd name="connsiteY152" fmla="*/ 791965 h 2480496"/>
              <a:gd name="connsiteX153" fmla="*/ 3392778 w 3392778"/>
              <a:gd name="connsiteY153" fmla="*/ 797630 h 2480496"/>
              <a:gd name="connsiteX154" fmla="*/ 3392778 w 3392778"/>
              <a:gd name="connsiteY154" fmla="*/ 799287 h 2480496"/>
              <a:gd name="connsiteX155" fmla="*/ 3392778 w 3392778"/>
              <a:gd name="connsiteY155" fmla="*/ 801022 h 2480496"/>
              <a:gd name="connsiteX156" fmla="*/ 3392778 w 3392778"/>
              <a:gd name="connsiteY156" fmla="*/ 805580 h 2480496"/>
              <a:gd name="connsiteX157" fmla="*/ 3392778 w 3392778"/>
              <a:gd name="connsiteY157" fmla="*/ 808973 h 2480496"/>
              <a:gd name="connsiteX158" fmla="*/ 3392778 w 3392778"/>
              <a:gd name="connsiteY158" fmla="*/ 824553 h 2480496"/>
              <a:gd name="connsiteX159" fmla="*/ 3392778 w 3392778"/>
              <a:gd name="connsiteY159" fmla="*/ 827623 h 2480496"/>
              <a:gd name="connsiteX160" fmla="*/ 3392778 w 3392778"/>
              <a:gd name="connsiteY160" fmla="*/ 829348 h 2480496"/>
              <a:gd name="connsiteX161" fmla="*/ 3392778 w 3392778"/>
              <a:gd name="connsiteY161" fmla="*/ 830078 h 2480496"/>
              <a:gd name="connsiteX162" fmla="*/ 3392778 w 3392778"/>
              <a:gd name="connsiteY162" fmla="*/ 834664 h 2480496"/>
              <a:gd name="connsiteX163" fmla="*/ 3392778 w 3392778"/>
              <a:gd name="connsiteY163" fmla="*/ 835850 h 2480496"/>
              <a:gd name="connsiteX164" fmla="*/ 3392778 w 3392778"/>
              <a:gd name="connsiteY164" fmla="*/ 841515 h 2480496"/>
              <a:gd name="connsiteX165" fmla="*/ 3392778 w 3392778"/>
              <a:gd name="connsiteY165" fmla="*/ 845962 h 2480496"/>
              <a:gd name="connsiteX166" fmla="*/ 3392778 w 3392778"/>
              <a:gd name="connsiteY166" fmla="*/ 853530 h 2480496"/>
              <a:gd name="connsiteX167" fmla="*/ 3392778 w 3392778"/>
              <a:gd name="connsiteY167" fmla="*/ 857978 h 2480496"/>
              <a:gd name="connsiteX168" fmla="*/ 3392778 w 3392778"/>
              <a:gd name="connsiteY168" fmla="*/ 861481 h 2480496"/>
              <a:gd name="connsiteX169" fmla="*/ 3392778 w 3392778"/>
              <a:gd name="connsiteY169" fmla="*/ 871870 h 2480496"/>
              <a:gd name="connsiteX170" fmla="*/ 3392778 w 3392778"/>
              <a:gd name="connsiteY170" fmla="*/ 881857 h 2480496"/>
              <a:gd name="connsiteX171" fmla="*/ 3392778 w 3392778"/>
              <a:gd name="connsiteY171" fmla="*/ 882586 h 2480496"/>
              <a:gd name="connsiteX172" fmla="*/ 3392778 w 3392778"/>
              <a:gd name="connsiteY172" fmla="*/ 885979 h 2480496"/>
              <a:gd name="connsiteX173" fmla="*/ 3392778 w 3392778"/>
              <a:gd name="connsiteY173" fmla="*/ 887173 h 2480496"/>
              <a:gd name="connsiteX174" fmla="*/ 3392778 w 3392778"/>
              <a:gd name="connsiteY174" fmla="*/ 890565 h 2480496"/>
              <a:gd name="connsiteX175" fmla="*/ 3392778 w 3392778"/>
              <a:gd name="connsiteY175" fmla="*/ 898471 h 2480496"/>
              <a:gd name="connsiteX176" fmla="*/ 3392778 w 3392778"/>
              <a:gd name="connsiteY176" fmla="*/ 900205 h 2480496"/>
              <a:gd name="connsiteX177" fmla="*/ 3392778 w 3392778"/>
              <a:gd name="connsiteY177" fmla="*/ 901863 h 2480496"/>
              <a:gd name="connsiteX178" fmla="*/ 3392778 w 3392778"/>
              <a:gd name="connsiteY178" fmla="*/ 910486 h 2480496"/>
              <a:gd name="connsiteX179" fmla="*/ 3392778 w 3392778"/>
              <a:gd name="connsiteY179" fmla="*/ 912211 h 2480496"/>
              <a:gd name="connsiteX180" fmla="*/ 3392778 w 3392778"/>
              <a:gd name="connsiteY180" fmla="*/ 924378 h 2480496"/>
              <a:gd name="connsiteX181" fmla="*/ 3392778 w 3392778"/>
              <a:gd name="connsiteY181" fmla="*/ 938487 h 2480496"/>
              <a:gd name="connsiteX182" fmla="*/ 3392778 w 3392778"/>
              <a:gd name="connsiteY182" fmla="*/ 940547 h 2480496"/>
              <a:gd name="connsiteX183" fmla="*/ 3392778 w 3392778"/>
              <a:gd name="connsiteY183" fmla="*/ 943074 h 2480496"/>
              <a:gd name="connsiteX184" fmla="*/ 3392778 w 3392778"/>
              <a:gd name="connsiteY184" fmla="*/ 948599 h 2480496"/>
              <a:gd name="connsiteX185" fmla="*/ 3392778 w 3392778"/>
              <a:gd name="connsiteY185" fmla="*/ 952714 h 2480496"/>
              <a:gd name="connsiteX186" fmla="*/ 3392778 w 3392778"/>
              <a:gd name="connsiteY186" fmla="*/ 954372 h 2480496"/>
              <a:gd name="connsiteX187" fmla="*/ 3392778 w 3392778"/>
              <a:gd name="connsiteY187" fmla="*/ 958314 h 2480496"/>
              <a:gd name="connsiteX188" fmla="*/ 3392778 w 3392778"/>
              <a:gd name="connsiteY188" fmla="*/ 959044 h 2480496"/>
              <a:gd name="connsiteX189" fmla="*/ 3392778 w 3392778"/>
              <a:gd name="connsiteY189" fmla="*/ 964720 h 2480496"/>
              <a:gd name="connsiteX190" fmla="*/ 3392778 w 3392778"/>
              <a:gd name="connsiteY190" fmla="*/ 991632 h 2480496"/>
              <a:gd name="connsiteX191" fmla="*/ 3392778 w 3392778"/>
              <a:gd name="connsiteY191" fmla="*/ 993056 h 2480496"/>
              <a:gd name="connsiteX192" fmla="*/ 3392778 w 3392778"/>
              <a:gd name="connsiteY192" fmla="*/ 1001108 h 2480496"/>
              <a:gd name="connsiteX193" fmla="*/ 3392778 w 3392778"/>
              <a:gd name="connsiteY193" fmla="*/ 1002930 h 2480496"/>
              <a:gd name="connsiteX194" fmla="*/ 3392778 w 3392778"/>
              <a:gd name="connsiteY194" fmla="*/ 1004500 h 2480496"/>
              <a:gd name="connsiteX195" fmla="*/ 3392778 w 3392778"/>
              <a:gd name="connsiteY195" fmla="*/ 1010823 h 2480496"/>
              <a:gd name="connsiteX196" fmla="*/ 3392778 w 3392778"/>
              <a:gd name="connsiteY196" fmla="*/ 1011553 h 2480496"/>
              <a:gd name="connsiteX197" fmla="*/ 3392778 w 3392778"/>
              <a:gd name="connsiteY197" fmla="*/ 1014945 h 2480496"/>
              <a:gd name="connsiteX198" fmla="*/ 3392778 w 3392778"/>
              <a:gd name="connsiteY198" fmla="*/ 1020610 h 2480496"/>
              <a:gd name="connsiteX199" fmla="*/ 3392778 w 3392778"/>
              <a:gd name="connsiteY199" fmla="*/ 1028561 h 2480496"/>
              <a:gd name="connsiteX200" fmla="*/ 3392778 w 3392778"/>
              <a:gd name="connsiteY200" fmla="*/ 1041178 h 2480496"/>
              <a:gd name="connsiteX201" fmla="*/ 3392778 w 3392778"/>
              <a:gd name="connsiteY201" fmla="*/ 1044141 h 2480496"/>
              <a:gd name="connsiteX202" fmla="*/ 3392778 w 3392778"/>
              <a:gd name="connsiteY202" fmla="*/ 1055438 h 2480496"/>
              <a:gd name="connsiteX203" fmla="*/ 3392778 w 3392778"/>
              <a:gd name="connsiteY203" fmla="*/ 1057009 h 2480496"/>
              <a:gd name="connsiteX204" fmla="*/ 3392778 w 3392778"/>
              <a:gd name="connsiteY204" fmla="*/ 1067454 h 2480496"/>
              <a:gd name="connsiteX205" fmla="*/ 3392778 w 3392778"/>
              <a:gd name="connsiteY205" fmla="*/ 1069513 h 2480496"/>
              <a:gd name="connsiteX206" fmla="*/ 3392778 w 3392778"/>
              <a:gd name="connsiteY206" fmla="*/ 1073118 h 2480496"/>
              <a:gd name="connsiteX207" fmla="*/ 3392778 w 3392778"/>
              <a:gd name="connsiteY207" fmla="*/ 1074495 h 2480496"/>
              <a:gd name="connsiteX208" fmla="*/ 3392778 w 3392778"/>
              <a:gd name="connsiteY208" fmla="*/ 1077566 h 2480496"/>
              <a:gd name="connsiteX209" fmla="*/ 3392778 w 3392778"/>
              <a:gd name="connsiteY209" fmla="*/ 1081069 h 2480496"/>
              <a:gd name="connsiteX210" fmla="*/ 3392778 w 3392778"/>
              <a:gd name="connsiteY210" fmla="*/ 1085793 h 2480496"/>
              <a:gd name="connsiteX211" fmla="*/ 3392778 w 3392778"/>
              <a:gd name="connsiteY211" fmla="*/ 1091458 h 2480496"/>
              <a:gd name="connsiteX212" fmla="*/ 3392778 w 3392778"/>
              <a:gd name="connsiteY212" fmla="*/ 1093686 h 2480496"/>
              <a:gd name="connsiteX213" fmla="*/ 3392778 w 3392778"/>
              <a:gd name="connsiteY213" fmla="*/ 1102831 h 2480496"/>
              <a:gd name="connsiteX214" fmla="*/ 3392778 w 3392778"/>
              <a:gd name="connsiteY214" fmla="*/ 1103473 h 2480496"/>
              <a:gd name="connsiteX215" fmla="*/ 3392778 w 3392778"/>
              <a:gd name="connsiteY215" fmla="*/ 1105567 h 2480496"/>
              <a:gd name="connsiteX216" fmla="*/ 3392778 w 3392778"/>
              <a:gd name="connsiteY216" fmla="*/ 1110153 h 2480496"/>
              <a:gd name="connsiteX217" fmla="*/ 3392778 w 3392778"/>
              <a:gd name="connsiteY217" fmla="*/ 1111424 h 2480496"/>
              <a:gd name="connsiteX218" fmla="*/ 3392778 w 3392778"/>
              <a:gd name="connsiteY218" fmla="*/ 1114129 h 2480496"/>
              <a:gd name="connsiteX219" fmla="*/ 3392778 w 3392778"/>
              <a:gd name="connsiteY219" fmla="*/ 1119793 h 2480496"/>
              <a:gd name="connsiteX220" fmla="*/ 3392778 w 3392778"/>
              <a:gd name="connsiteY220" fmla="*/ 1121451 h 2480496"/>
              <a:gd name="connsiteX221" fmla="*/ 3392778 w 3392778"/>
              <a:gd name="connsiteY221" fmla="*/ 1122022 h 2480496"/>
              <a:gd name="connsiteX222" fmla="*/ 3392778 w 3392778"/>
              <a:gd name="connsiteY222" fmla="*/ 1127004 h 2480496"/>
              <a:gd name="connsiteX223" fmla="*/ 3392778 w 3392778"/>
              <a:gd name="connsiteY223" fmla="*/ 1130074 h 2480496"/>
              <a:gd name="connsiteX224" fmla="*/ 3392778 w 3392778"/>
              <a:gd name="connsiteY224" fmla="*/ 1131799 h 2480496"/>
              <a:gd name="connsiteX225" fmla="*/ 3392778 w 3392778"/>
              <a:gd name="connsiteY225" fmla="*/ 1131809 h 2480496"/>
              <a:gd name="connsiteX226" fmla="*/ 3392778 w 3392778"/>
              <a:gd name="connsiteY226" fmla="*/ 1133466 h 2480496"/>
              <a:gd name="connsiteX227" fmla="*/ 3392778 w 3392778"/>
              <a:gd name="connsiteY227" fmla="*/ 1138302 h 2480496"/>
              <a:gd name="connsiteX228" fmla="*/ 3392778 w 3392778"/>
              <a:gd name="connsiteY228" fmla="*/ 1139760 h 2480496"/>
              <a:gd name="connsiteX229" fmla="*/ 3392778 w 3392778"/>
              <a:gd name="connsiteY229" fmla="*/ 1143966 h 2480496"/>
              <a:gd name="connsiteX230" fmla="*/ 3392778 w 3392778"/>
              <a:gd name="connsiteY230" fmla="*/ 1150866 h 2480496"/>
              <a:gd name="connsiteX231" fmla="*/ 3392778 w 3392778"/>
              <a:gd name="connsiteY231" fmla="*/ 1152524 h 2480496"/>
              <a:gd name="connsiteX232" fmla="*/ 3392778 w 3392778"/>
              <a:gd name="connsiteY232" fmla="*/ 1153095 h 2480496"/>
              <a:gd name="connsiteX233" fmla="*/ 3392778 w 3392778"/>
              <a:gd name="connsiteY233" fmla="*/ 1155340 h 2480496"/>
              <a:gd name="connsiteX234" fmla="*/ 3392778 w 3392778"/>
              <a:gd name="connsiteY234" fmla="*/ 1155982 h 2480496"/>
              <a:gd name="connsiteX235" fmla="*/ 3392778 w 3392778"/>
              <a:gd name="connsiteY235" fmla="*/ 1158075 h 2480496"/>
              <a:gd name="connsiteX236" fmla="*/ 3392778 w 3392778"/>
              <a:gd name="connsiteY236" fmla="*/ 1158077 h 2480496"/>
              <a:gd name="connsiteX237" fmla="*/ 3392778 w 3392778"/>
              <a:gd name="connsiteY237" fmla="*/ 1160135 h 2480496"/>
              <a:gd name="connsiteX238" fmla="*/ 3392778 w 3392778"/>
              <a:gd name="connsiteY238" fmla="*/ 1162662 h 2480496"/>
              <a:gd name="connsiteX239" fmla="*/ 3392778 w 3392778"/>
              <a:gd name="connsiteY239" fmla="*/ 1162872 h 2480496"/>
              <a:gd name="connsiteX240" fmla="*/ 3392778 w 3392778"/>
              <a:gd name="connsiteY240" fmla="*/ 1162882 h 2480496"/>
              <a:gd name="connsiteX241" fmla="*/ 3392778 w 3392778"/>
              <a:gd name="connsiteY241" fmla="*/ 1163932 h 2480496"/>
              <a:gd name="connsiteX242" fmla="*/ 3392778 w 3392778"/>
              <a:gd name="connsiteY242" fmla="*/ 1164539 h 2480496"/>
              <a:gd name="connsiteX243" fmla="*/ 3392778 w 3392778"/>
              <a:gd name="connsiteY243" fmla="*/ 1166637 h 2480496"/>
              <a:gd name="connsiteX244" fmla="*/ 3392778 w 3392778"/>
              <a:gd name="connsiteY244" fmla="*/ 1169375 h 2480496"/>
              <a:gd name="connsiteX245" fmla="*/ 3392778 w 3392778"/>
              <a:gd name="connsiteY245" fmla="*/ 1170833 h 2480496"/>
              <a:gd name="connsiteX246" fmla="*/ 3392778 w 3392778"/>
              <a:gd name="connsiteY246" fmla="*/ 1172302 h 2480496"/>
              <a:gd name="connsiteX247" fmla="*/ 3392778 w 3392778"/>
              <a:gd name="connsiteY247" fmla="*/ 1173960 h 2480496"/>
              <a:gd name="connsiteX248" fmla="*/ 3392778 w 3392778"/>
              <a:gd name="connsiteY248" fmla="*/ 1175039 h 2480496"/>
              <a:gd name="connsiteX249" fmla="*/ 3392778 w 3392778"/>
              <a:gd name="connsiteY249" fmla="*/ 1184308 h 2480496"/>
              <a:gd name="connsiteX250" fmla="*/ 3392778 w 3392778"/>
              <a:gd name="connsiteY250" fmla="*/ 1184317 h 2480496"/>
              <a:gd name="connsiteX251" fmla="*/ 3392778 w 3392778"/>
              <a:gd name="connsiteY251" fmla="*/ 1185975 h 2480496"/>
              <a:gd name="connsiteX252" fmla="*/ 3392778 w 3392778"/>
              <a:gd name="connsiteY252" fmla="*/ 1186413 h 2480496"/>
              <a:gd name="connsiteX253" fmla="*/ 3392778 w 3392778"/>
              <a:gd name="connsiteY253" fmla="*/ 1187055 h 2480496"/>
              <a:gd name="connsiteX254" fmla="*/ 3392778 w 3392778"/>
              <a:gd name="connsiteY254" fmla="*/ 1188430 h 2480496"/>
              <a:gd name="connsiteX255" fmla="*/ 3392778 w 3392778"/>
              <a:gd name="connsiteY255" fmla="*/ 1189148 h 2480496"/>
              <a:gd name="connsiteX256" fmla="*/ 3392778 w 3392778"/>
              <a:gd name="connsiteY256" fmla="*/ 1191208 h 2480496"/>
              <a:gd name="connsiteX257" fmla="*/ 3392778 w 3392778"/>
              <a:gd name="connsiteY257" fmla="*/ 1192268 h 2480496"/>
              <a:gd name="connsiteX258" fmla="*/ 3392778 w 3392778"/>
              <a:gd name="connsiteY258" fmla="*/ 1193016 h 2480496"/>
              <a:gd name="connsiteX259" fmla="*/ 3392778 w 3392778"/>
              <a:gd name="connsiteY259" fmla="*/ 1193735 h 2480496"/>
              <a:gd name="connsiteX260" fmla="*/ 3392778 w 3392778"/>
              <a:gd name="connsiteY260" fmla="*/ 1195005 h 2480496"/>
              <a:gd name="connsiteX261" fmla="*/ 3392778 w 3392778"/>
              <a:gd name="connsiteY261" fmla="*/ 1197710 h 2480496"/>
              <a:gd name="connsiteX262" fmla="*/ 3392778 w 3392778"/>
              <a:gd name="connsiteY262" fmla="*/ 1202657 h 2480496"/>
              <a:gd name="connsiteX263" fmla="*/ 3392778 w 3392778"/>
              <a:gd name="connsiteY263" fmla="*/ 1203375 h 2480496"/>
              <a:gd name="connsiteX264" fmla="*/ 3392778 w 3392778"/>
              <a:gd name="connsiteY264" fmla="*/ 1204314 h 2480496"/>
              <a:gd name="connsiteX265" fmla="*/ 3392778 w 3392778"/>
              <a:gd name="connsiteY265" fmla="*/ 1205033 h 2480496"/>
              <a:gd name="connsiteX266" fmla="*/ 3392778 w 3392778"/>
              <a:gd name="connsiteY266" fmla="*/ 1212644 h 2480496"/>
              <a:gd name="connsiteX267" fmla="*/ 3392778 w 3392778"/>
              <a:gd name="connsiteY267" fmla="*/ 1215381 h 2480496"/>
              <a:gd name="connsiteX268" fmla="*/ 3392778 w 3392778"/>
              <a:gd name="connsiteY268" fmla="*/ 1215390 h 2480496"/>
              <a:gd name="connsiteX269" fmla="*/ 3392778 w 3392778"/>
              <a:gd name="connsiteY269" fmla="*/ 1216766 h 2480496"/>
              <a:gd name="connsiteX270" fmla="*/ 3392778 w 3392778"/>
              <a:gd name="connsiteY270" fmla="*/ 1217048 h 2480496"/>
              <a:gd name="connsiteX271" fmla="*/ 3392778 w 3392778"/>
              <a:gd name="connsiteY271" fmla="*/ 1219503 h 2480496"/>
              <a:gd name="connsiteX272" fmla="*/ 3392778 w 3392778"/>
              <a:gd name="connsiteY272" fmla="*/ 1221352 h 2480496"/>
              <a:gd name="connsiteX273" fmla="*/ 3392778 w 3392778"/>
              <a:gd name="connsiteY273" fmla="*/ 1223341 h 2480496"/>
              <a:gd name="connsiteX274" fmla="*/ 3392778 w 3392778"/>
              <a:gd name="connsiteY274" fmla="*/ 1224088 h 2480496"/>
              <a:gd name="connsiteX275" fmla="*/ 3392778 w 3392778"/>
              <a:gd name="connsiteY275" fmla="*/ 1224089 h 2480496"/>
              <a:gd name="connsiteX276" fmla="*/ 3392778 w 3392778"/>
              <a:gd name="connsiteY276" fmla="*/ 1232650 h 2480496"/>
              <a:gd name="connsiteX277" fmla="*/ 3392778 w 3392778"/>
              <a:gd name="connsiteY277" fmla="*/ 1233730 h 2480496"/>
              <a:gd name="connsiteX278" fmla="*/ 3392778 w 3392778"/>
              <a:gd name="connsiteY278" fmla="*/ 1234533 h 2480496"/>
              <a:gd name="connsiteX279" fmla="*/ 3392778 w 3392778"/>
              <a:gd name="connsiteY279" fmla="*/ 1235387 h 2480496"/>
              <a:gd name="connsiteX280" fmla="*/ 3392778 w 3392778"/>
              <a:gd name="connsiteY280" fmla="*/ 1240938 h 2480496"/>
              <a:gd name="connsiteX281" fmla="*/ 3392778 w 3392778"/>
              <a:gd name="connsiteY281" fmla="*/ 1242998 h 2480496"/>
              <a:gd name="connsiteX282" fmla="*/ 3392778 w 3392778"/>
              <a:gd name="connsiteY282" fmla="*/ 1243717 h 2480496"/>
              <a:gd name="connsiteX283" fmla="*/ 3392778 w 3392778"/>
              <a:gd name="connsiteY283" fmla="*/ 1245525 h 2480496"/>
              <a:gd name="connsiteX284" fmla="*/ 3392778 w 3392778"/>
              <a:gd name="connsiteY284" fmla="*/ 1247839 h 2480496"/>
              <a:gd name="connsiteX285" fmla="*/ 3392778 w 3392778"/>
              <a:gd name="connsiteY285" fmla="*/ 1252425 h 2480496"/>
              <a:gd name="connsiteX286" fmla="*/ 3392778 w 3392778"/>
              <a:gd name="connsiteY286" fmla="*/ 1255161 h 2480496"/>
              <a:gd name="connsiteX287" fmla="*/ 3392778 w 3392778"/>
              <a:gd name="connsiteY287" fmla="*/ 1255165 h 2480496"/>
              <a:gd name="connsiteX288" fmla="*/ 3392778 w 3392778"/>
              <a:gd name="connsiteY288" fmla="*/ 1256823 h 2480496"/>
              <a:gd name="connsiteX289" fmla="*/ 3392778 w 3392778"/>
              <a:gd name="connsiteY289" fmla="*/ 1260766 h 2480496"/>
              <a:gd name="connsiteX290" fmla="*/ 3392778 w 3392778"/>
              <a:gd name="connsiteY290" fmla="*/ 1263723 h 2480496"/>
              <a:gd name="connsiteX291" fmla="*/ 3392778 w 3392778"/>
              <a:gd name="connsiteY291" fmla="*/ 1265606 h 2480496"/>
              <a:gd name="connsiteX292" fmla="*/ 3392778 w 3392778"/>
              <a:gd name="connsiteY292" fmla="*/ 1269274 h 2480496"/>
              <a:gd name="connsiteX293" fmla="*/ 3392778 w 3392778"/>
              <a:gd name="connsiteY293" fmla="*/ 1272011 h 2480496"/>
              <a:gd name="connsiteX294" fmla="*/ 3392778 w 3392778"/>
              <a:gd name="connsiteY294" fmla="*/ 1273861 h 2480496"/>
              <a:gd name="connsiteX295" fmla="*/ 3392778 w 3392778"/>
              <a:gd name="connsiteY295" fmla="*/ 1274071 h 2480496"/>
              <a:gd name="connsiteX296" fmla="*/ 3392778 w 3392778"/>
              <a:gd name="connsiteY296" fmla="*/ 1276597 h 2480496"/>
              <a:gd name="connsiteX297" fmla="*/ 3392778 w 3392778"/>
              <a:gd name="connsiteY297" fmla="*/ 1276598 h 2480496"/>
              <a:gd name="connsiteX298" fmla="*/ 3392778 w 3392778"/>
              <a:gd name="connsiteY298" fmla="*/ 1285159 h 2480496"/>
              <a:gd name="connsiteX299" fmla="*/ 3392778 w 3392778"/>
              <a:gd name="connsiteY299" fmla="*/ 1286238 h 2480496"/>
              <a:gd name="connsiteX300" fmla="*/ 3392778 w 3392778"/>
              <a:gd name="connsiteY300" fmla="*/ 1287042 h 2480496"/>
              <a:gd name="connsiteX301" fmla="*/ 3392778 w 3392778"/>
              <a:gd name="connsiteY301" fmla="*/ 1287896 h 2480496"/>
              <a:gd name="connsiteX302" fmla="*/ 3392778 w 3392778"/>
              <a:gd name="connsiteY302" fmla="*/ 1289101 h 2480496"/>
              <a:gd name="connsiteX303" fmla="*/ 3392778 w 3392778"/>
              <a:gd name="connsiteY303" fmla="*/ 1291839 h 2480496"/>
              <a:gd name="connsiteX304" fmla="*/ 3392778 w 3392778"/>
              <a:gd name="connsiteY304" fmla="*/ 1294083 h 2480496"/>
              <a:gd name="connsiteX305" fmla="*/ 3392778 w 3392778"/>
              <a:gd name="connsiteY305" fmla="*/ 1295507 h 2480496"/>
              <a:gd name="connsiteX306" fmla="*/ 3392778 w 3392778"/>
              <a:gd name="connsiteY306" fmla="*/ 1300347 h 2480496"/>
              <a:gd name="connsiteX307" fmla="*/ 3392778 w 3392778"/>
              <a:gd name="connsiteY307" fmla="*/ 1304934 h 2480496"/>
              <a:gd name="connsiteX308" fmla="*/ 3392778 w 3392778"/>
              <a:gd name="connsiteY308" fmla="*/ 1305381 h 2480496"/>
              <a:gd name="connsiteX309" fmla="*/ 3392778 w 3392778"/>
              <a:gd name="connsiteY309" fmla="*/ 1306951 h 2480496"/>
              <a:gd name="connsiteX310" fmla="*/ 3392778 w 3392778"/>
              <a:gd name="connsiteY310" fmla="*/ 1307670 h 2480496"/>
              <a:gd name="connsiteX311" fmla="*/ 3392778 w 3392778"/>
              <a:gd name="connsiteY311" fmla="*/ 1313274 h 2480496"/>
              <a:gd name="connsiteX312" fmla="*/ 3392778 w 3392778"/>
              <a:gd name="connsiteY312" fmla="*/ 1316232 h 2480496"/>
              <a:gd name="connsiteX313" fmla="*/ 3392778 w 3392778"/>
              <a:gd name="connsiteY313" fmla="*/ 1317396 h 2480496"/>
              <a:gd name="connsiteX314" fmla="*/ 3392778 w 3392778"/>
              <a:gd name="connsiteY314" fmla="*/ 1318115 h 2480496"/>
              <a:gd name="connsiteX315" fmla="*/ 3392778 w 3392778"/>
              <a:gd name="connsiteY315" fmla="*/ 1320174 h 2480496"/>
              <a:gd name="connsiteX316" fmla="*/ 3392778 w 3392778"/>
              <a:gd name="connsiteY316" fmla="*/ 1322419 h 2480496"/>
              <a:gd name="connsiteX317" fmla="*/ 3392778 w 3392778"/>
              <a:gd name="connsiteY317" fmla="*/ 1323061 h 2480496"/>
              <a:gd name="connsiteX318" fmla="*/ 3392778 w 3392778"/>
              <a:gd name="connsiteY318" fmla="*/ 1325156 h 2480496"/>
              <a:gd name="connsiteX319" fmla="*/ 3392778 w 3392778"/>
              <a:gd name="connsiteY319" fmla="*/ 1326580 h 2480496"/>
              <a:gd name="connsiteX320" fmla="*/ 3392778 w 3392778"/>
              <a:gd name="connsiteY320" fmla="*/ 1331012 h 2480496"/>
              <a:gd name="connsiteX321" fmla="*/ 3392778 w 3392778"/>
              <a:gd name="connsiteY321" fmla="*/ 1333717 h 2480496"/>
              <a:gd name="connsiteX322" fmla="*/ 3392778 w 3392778"/>
              <a:gd name="connsiteY322" fmla="*/ 1335287 h 2480496"/>
              <a:gd name="connsiteX323" fmla="*/ 3392778 w 3392778"/>
              <a:gd name="connsiteY323" fmla="*/ 1336454 h 2480496"/>
              <a:gd name="connsiteX324" fmla="*/ 3392778 w 3392778"/>
              <a:gd name="connsiteY324" fmla="*/ 1338024 h 2480496"/>
              <a:gd name="connsiteX325" fmla="*/ 3392778 w 3392778"/>
              <a:gd name="connsiteY325" fmla="*/ 1341610 h 2480496"/>
              <a:gd name="connsiteX326" fmla="*/ 3392778 w 3392778"/>
              <a:gd name="connsiteY326" fmla="*/ 1344347 h 2480496"/>
              <a:gd name="connsiteX327" fmla="*/ 3392778 w 3392778"/>
              <a:gd name="connsiteY327" fmla="*/ 1345732 h 2480496"/>
              <a:gd name="connsiteX328" fmla="*/ 3392778 w 3392778"/>
              <a:gd name="connsiteY328" fmla="*/ 1346592 h 2480496"/>
              <a:gd name="connsiteX329" fmla="*/ 3392778 w 3392778"/>
              <a:gd name="connsiteY329" fmla="*/ 1348469 h 2480496"/>
              <a:gd name="connsiteX330" fmla="*/ 3392778 w 3392778"/>
              <a:gd name="connsiteY330" fmla="*/ 1351397 h 2480496"/>
              <a:gd name="connsiteX331" fmla="*/ 3392778 w 3392778"/>
              <a:gd name="connsiteY331" fmla="*/ 1353054 h 2480496"/>
              <a:gd name="connsiteX332" fmla="*/ 3392778 w 3392778"/>
              <a:gd name="connsiteY332" fmla="*/ 1353492 h 2480496"/>
              <a:gd name="connsiteX333" fmla="*/ 3392778 w 3392778"/>
              <a:gd name="connsiteY333" fmla="*/ 1354134 h 2480496"/>
              <a:gd name="connsiteX334" fmla="*/ 3392778 w 3392778"/>
              <a:gd name="connsiteY334" fmla="*/ 1357890 h 2480496"/>
              <a:gd name="connsiteX335" fmla="*/ 3392778 w 3392778"/>
              <a:gd name="connsiteY335" fmla="*/ 1359348 h 2480496"/>
              <a:gd name="connsiteX336" fmla="*/ 3392778 w 3392778"/>
              <a:gd name="connsiteY336" fmla="*/ 1359460 h 2480496"/>
              <a:gd name="connsiteX337" fmla="*/ 3392778 w 3392778"/>
              <a:gd name="connsiteY337" fmla="*/ 1362085 h 2480496"/>
              <a:gd name="connsiteX338" fmla="*/ 3392778 w 3392778"/>
              <a:gd name="connsiteY338" fmla="*/ 1364790 h 2480496"/>
              <a:gd name="connsiteX339" fmla="*/ 3392778 w 3392778"/>
              <a:gd name="connsiteY339" fmla="*/ 1366360 h 2480496"/>
              <a:gd name="connsiteX340" fmla="*/ 3392778 w 3392778"/>
              <a:gd name="connsiteY340" fmla="*/ 1369905 h 2480496"/>
              <a:gd name="connsiteX341" fmla="*/ 3392778 w 3392778"/>
              <a:gd name="connsiteY341" fmla="*/ 1371965 h 2480496"/>
              <a:gd name="connsiteX342" fmla="*/ 3392778 w 3392778"/>
              <a:gd name="connsiteY342" fmla="*/ 1372683 h 2480496"/>
              <a:gd name="connsiteX343" fmla="*/ 3392778 w 3392778"/>
              <a:gd name="connsiteY343" fmla="*/ 1374928 h 2480496"/>
              <a:gd name="connsiteX344" fmla="*/ 3392778 w 3392778"/>
              <a:gd name="connsiteY344" fmla="*/ 1375570 h 2480496"/>
              <a:gd name="connsiteX345" fmla="*/ 3392778 w 3392778"/>
              <a:gd name="connsiteY345" fmla="*/ 1376805 h 2480496"/>
              <a:gd name="connsiteX346" fmla="*/ 3392778 w 3392778"/>
              <a:gd name="connsiteY346" fmla="*/ 1377665 h 2480496"/>
              <a:gd name="connsiteX347" fmla="*/ 3392778 w 3392778"/>
              <a:gd name="connsiteY347" fmla="*/ 1382470 h 2480496"/>
              <a:gd name="connsiteX348" fmla="*/ 3392778 w 3392778"/>
              <a:gd name="connsiteY348" fmla="*/ 1383520 h 2480496"/>
              <a:gd name="connsiteX349" fmla="*/ 3392778 w 3392778"/>
              <a:gd name="connsiteY349" fmla="*/ 1384127 h 2480496"/>
              <a:gd name="connsiteX350" fmla="*/ 3392778 w 3392778"/>
              <a:gd name="connsiteY350" fmla="*/ 1386225 h 2480496"/>
              <a:gd name="connsiteX351" fmla="*/ 3392778 w 3392778"/>
              <a:gd name="connsiteY351" fmla="*/ 1387796 h 2480496"/>
              <a:gd name="connsiteX352" fmla="*/ 3392778 w 3392778"/>
              <a:gd name="connsiteY352" fmla="*/ 1388963 h 2480496"/>
              <a:gd name="connsiteX353" fmla="*/ 3392778 w 3392778"/>
              <a:gd name="connsiteY353" fmla="*/ 1390421 h 2480496"/>
              <a:gd name="connsiteX354" fmla="*/ 3392778 w 3392778"/>
              <a:gd name="connsiteY354" fmla="*/ 1390533 h 2480496"/>
              <a:gd name="connsiteX355" fmla="*/ 3392778 w 3392778"/>
              <a:gd name="connsiteY355" fmla="*/ 1398241 h 2480496"/>
              <a:gd name="connsiteX356" fmla="*/ 3392778 w 3392778"/>
              <a:gd name="connsiteY356" fmla="*/ 1400978 h 2480496"/>
              <a:gd name="connsiteX357" fmla="*/ 3392778 w 3392778"/>
              <a:gd name="connsiteY357" fmla="*/ 1403038 h 2480496"/>
              <a:gd name="connsiteX358" fmla="*/ 3392778 w 3392778"/>
              <a:gd name="connsiteY358" fmla="*/ 1403905 h 2480496"/>
              <a:gd name="connsiteX359" fmla="*/ 3392778 w 3392778"/>
              <a:gd name="connsiteY359" fmla="*/ 1405282 h 2480496"/>
              <a:gd name="connsiteX360" fmla="*/ 3392778 w 3392778"/>
              <a:gd name="connsiteY360" fmla="*/ 1405563 h 2480496"/>
              <a:gd name="connsiteX361" fmla="*/ 3392778 w 3392778"/>
              <a:gd name="connsiteY361" fmla="*/ 1406001 h 2480496"/>
              <a:gd name="connsiteX362" fmla="*/ 3392778 w 3392778"/>
              <a:gd name="connsiteY362" fmla="*/ 1406643 h 2480496"/>
              <a:gd name="connsiteX363" fmla="*/ 3392778 w 3392778"/>
              <a:gd name="connsiteY363" fmla="*/ 1408018 h 2480496"/>
              <a:gd name="connsiteX364" fmla="*/ 3392778 w 3392778"/>
              <a:gd name="connsiteY364" fmla="*/ 1411856 h 2480496"/>
              <a:gd name="connsiteX365" fmla="*/ 3392778 w 3392778"/>
              <a:gd name="connsiteY365" fmla="*/ 1412604 h 2480496"/>
              <a:gd name="connsiteX366" fmla="*/ 3392778 w 3392778"/>
              <a:gd name="connsiteY366" fmla="*/ 1414593 h 2480496"/>
              <a:gd name="connsiteX367" fmla="*/ 3392778 w 3392778"/>
              <a:gd name="connsiteY367" fmla="*/ 1416580 h 2480496"/>
              <a:gd name="connsiteX368" fmla="*/ 3392778 w 3392778"/>
              <a:gd name="connsiteY368" fmla="*/ 1417298 h 2480496"/>
              <a:gd name="connsiteX369" fmla="*/ 3392778 w 3392778"/>
              <a:gd name="connsiteY369" fmla="*/ 1418869 h 2480496"/>
              <a:gd name="connsiteX370" fmla="*/ 3392778 w 3392778"/>
              <a:gd name="connsiteY370" fmla="*/ 1422245 h 2480496"/>
              <a:gd name="connsiteX371" fmla="*/ 3392778 w 3392778"/>
              <a:gd name="connsiteY371" fmla="*/ 1423902 h 2480496"/>
              <a:gd name="connsiteX372" fmla="*/ 3392778 w 3392778"/>
              <a:gd name="connsiteY372" fmla="*/ 1424473 h 2480496"/>
              <a:gd name="connsiteX373" fmla="*/ 3392778 w 3392778"/>
              <a:gd name="connsiteY373" fmla="*/ 1429314 h 2480496"/>
              <a:gd name="connsiteX374" fmla="*/ 3392778 w 3392778"/>
              <a:gd name="connsiteY374" fmla="*/ 1434260 h 2480496"/>
              <a:gd name="connsiteX375" fmla="*/ 3392778 w 3392778"/>
              <a:gd name="connsiteY375" fmla="*/ 1434978 h 2480496"/>
              <a:gd name="connsiteX376" fmla="*/ 3392778 w 3392778"/>
              <a:gd name="connsiteY376" fmla="*/ 1435918 h 2480496"/>
              <a:gd name="connsiteX377" fmla="*/ 3392778 w 3392778"/>
              <a:gd name="connsiteY377" fmla="*/ 1436354 h 2480496"/>
              <a:gd name="connsiteX378" fmla="*/ 3392778 w 3392778"/>
              <a:gd name="connsiteY378" fmla="*/ 1436355 h 2480496"/>
              <a:gd name="connsiteX379" fmla="*/ 3392778 w 3392778"/>
              <a:gd name="connsiteY379" fmla="*/ 1436636 h 2480496"/>
              <a:gd name="connsiteX380" fmla="*/ 3392778 w 3392778"/>
              <a:gd name="connsiteY380" fmla="*/ 1439091 h 2480496"/>
              <a:gd name="connsiteX381" fmla="*/ 3392778 w 3392778"/>
              <a:gd name="connsiteY381" fmla="*/ 1440940 h 2480496"/>
              <a:gd name="connsiteX382" fmla="*/ 3392778 w 3392778"/>
              <a:gd name="connsiteY382" fmla="*/ 1442211 h 2480496"/>
              <a:gd name="connsiteX383" fmla="*/ 3392778 w 3392778"/>
              <a:gd name="connsiteY383" fmla="*/ 1442929 h 2480496"/>
              <a:gd name="connsiteX384" fmla="*/ 3392778 w 3392778"/>
              <a:gd name="connsiteY384" fmla="*/ 1443677 h 2480496"/>
              <a:gd name="connsiteX385" fmla="*/ 3392778 w 3392778"/>
              <a:gd name="connsiteY385" fmla="*/ 1447653 h 2480496"/>
              <a:gd name="connsiteX386" fmla="*/ 3392778 w 3392778"/>
              <a:gd name="connsiteY386" fmla="*/ 1452238 h 2480496"/>
              <a:gd name="connsiteX387" fmla="*/ 3392778 w 3392778"/>
              <a:gd name="connsiteY387" fmla="*/ 1453318 h 2480496"/>
              <a:gd name="connsiteX388" fmla="*/ 3392778 w 3392778"/>
              <a:gd name="connsiteY388" fmla="*/ 1454975 h 2480496"/>
              <a:gd name="connsiteX389" fmla="*/ 3392778 w 3392778"/>
              <a:gd name="connsiteY389" fmla="*/ 1455546 h 2480496"/>
              <a:gd name="connsiteX390" fmla="*/ 3392778 w 3392778"/>
              <a:gd name="connsiteY390" fmla="*/ 1457791 h 2480496"/>
              <a:gd name="connsiteX391" fmla="*/ 3392778 w 3392778"/>
              <a:gd name="connsiteY391" fmla="*/ 1460526 h 2480496"/>
              <a:gd name="connsiteX392" fmla="*/ 3392778 w 3392778"/>
              <a:gd name="connsiteY392" fmla="*/ 1462586 h 2480496"/>
              <a:gd name="connsiteX393" fmla="*/ 3392778 w 3392778"/>
              <a:gd name="connsiteY393" fmla="*/ 1464253 h 2480496"/>
              <a:gd name="connsiteX394" fmla="*/ 3392778 w 3392778"/>
              <a:gd name="connsiteY394" fmla="*/ 1465113 h 2480496"/>
              <a:gd name="connsiteX395" fmla="*/ 3392778 w 3392778"/>
              <a:gd name="connsiteY395" fmla="*/ 1465333 h 2480496"/>
              <a:gd name="connsiteX396" fmla="*/ 3392778 w 3392778"/>
              <a:gd name="connsiteY396" fmla="*/ 1466991 h 2480496"/>
              <a:gd name="connsiteX397" fmla="*/ 3392778 w 3392778"/>
              <a:gd name="connsiteY397" fmla="*/ 1467427 h 2480496"/>
              <a:gd name="connsiteX398" fmla="*/ 3392778 w 3392778"/>
              <a:gd name="connsiteY398" fmla="*/ 1469089 h 2480496"/>
              <a:gd name="connsiteX399" fmla="*/ 3392778 w 3392778"/>
              <a:gd name="connsiteY399" fmla="*/ 1472013 h 2480496"/>
              <a:gd name="connsiteX400" fmla="*/ 3392778 w 3392778"/>
              <a:gd name="connsiteY400" fmla="*/ 1473284 h 2480496"/>
              <a:gd name="connsiteX401" fmla="*/ 3392778 w 3392778"/>
              <a:gd name="connsiteY401" fmla="*/ 1474753 h 2480496"/>
              <a:gd name="connsiteX402" fmla="*/ 3392778 w 3392778"/>
              <a:gd name="connsiteY402" fmla="*/ 1476411 h 2480496"/>
              <a:gd name="connsiteX403" fmla="*/ 3392778 w 3392778"/>
              <a:gd name="connsiteY403" fmla="*/ 1483311 h 2480496"/>
              <a:gd name="connsiteX404" fmla="*/ 3392778 w 3392778"/>
              <a:gd name="connsiteY404" fmla="*/ 1486769 h 2480496"/>
              <a:gd name="connsiteX405" fmla="*/ 3392778 w 3392778"/>
              <a:gd name="connsiteY405" fmla="*/ 1488426 h 2480496"/>
              <a:gd name="connsiteX406" fmla="*/ 3392778 w 3392778"/>
              <a:gd name="connsiteY406" fmla="*/ 1488864 h 2480496"/>
              <a:gd name="connsiteX407" fmla="*/ 3392778 w 3392778"/>
              <a:gd name="connsiteY407" fmla="*/ 1491599 h 2480496"/>
              <a:gd name="connsiteX408" fmla="*/ 3392778 w 3392778"/>
              <a:gd name="connsiteY408" fmla="*/ 1493659 h 2480496"/>
              <a:gd name="connsiteX409" fmla="*/ 3392778 w 3392778"/>
              <a:gd name="connsiteY409" fmla="*/ 1495326 h 2480496"/>
              <a:gd name="connsiteX410" fmla="*/ 3392778 w 3392778"/>
              <a:gd name="connsiteY410" fmla="*/ 1496186 h 2480496"/>
              <a:gd name="connsiteX411" fmla="*/ 3392778 w 3392778"/>
              <a:gd name="connsiteY411" fmla="*/ 1500162 h 2480496"/>
              <a:gd name="connsiteX412" fmla="*/ 3392778 w 3392778"/>
              <a:gd name="connsiteY412" fmla="*/ 1505826 h 2480496"/>
              <a:gd name="connsiteX413" fmla="*/ 3392778 w 3392778"/>
              <a:gd name="connsiteY413" fmla="*/ 1507484 h 2480496"/>
              <a:gd name="connsiteX414" fmla="*/ 3392778 w 3392778"/>
              <a:gd name="connsiteY414" fmla="*/ 1509218 h 2480496"/>
              <a:gd name="connsiteX415" fmla="*/ 3392778 w 3392778"/>
              <a:gd name="connsiteY415" fmla="*/ 1517842 h 2480496"/>
              <a:gd name="connsiteX416" fmla="*/ 3392778 w 3392778"/>
              <a:gd name="connsiteY416" fmla="*/ 1519499 h 2480496"/>
              <a:gd name="connsiteX417" fmla="*/ 3392778 w 3392778"/>
              <a:gd name="connsiteY417" fmla="*/ 1519935 h 2480496"/>
              <a:gd name="connsiteX418" fmla="*/ 3392778 w 3392778"/>
              <a:gd name="connsiteY418" fmla="*/ 1524522 h 2480496"/>
              <a:gd name="connsiteX419" fmla="*/ 3392778 w 3392778"/>
              <a:gd name="connsiteY419" fmla="*/ 1525792 h 2480496"/>
              <a:gd name="connsiteX420" fmla="*/ 3392778 w 3392778"/>
              <a:gd name="connsiteY420" fmla="*/ 1535820 h 2480496"/>
              <a:gd name="connsiteX421" fmla="*/ 3392778 w 3392778"/>
              <a:gd name="connsiteY421" fmla="*/ 1546168 h 2480496"/>
              <a:gd name="connsiteX422" fmla="*/ 3392778 w 3392778"/>
              <a:gd name="connsiteY422" fmla="*/ 1547835 h 2480496"/>
              <a:gd name="connsiteX423" fmla="*/ 3392778 w 3392778"/>
              <a:gd name="connsiteY423" fmla="*/ 1549560 h 2480496"/>
              <a:gd name="connsiteX424" fmla="*/ 3392778 w 3392778"/>
              <a:gd name="connsiteY424" fmla="*/ 1550290 h 2480496"/>
              <a:gd name="connsiteX425" fmla="*/ 3392778 w 3392778"/>
              <a:gd name="connsiteY425" fmla="*/ 1554876 h 2480496"/>
              <a:gd name="connsiteX426" fmla="*/ 3392778 w 3392778"/>
              <a:gd name="connsiteY426" fmla="*/ 1557612 h 2480496"/>
              <a:gd name="connsiteX427" fmla="*/ 3392778 w 3392778"/>
              <a:gd name="connsiteY427" fmla="*/ 1561727 h 2480496"/>
              <a:gd name="connsiteX428" fmla="*/ 3392778 w 3392778"/>
              <a:gd name="connsiteY428" fmla="*/ 1566174 h 2480496"/>
              <a:gd name="connsiteX429" fmla="*/ 3392778 w 3392778"/>
              <a:gd name="connsiteY429" fmla="*/ 1568057 h 2480496"/>
              <a:gd name="connsiteX430" fmla="*/ 3392778 w 3392778"/>
              <a:gd name="connsiteY430" fmla="*/ 1585948 h 2480496"/>
              <a:gd name="connsiteX431" fmla="*/ 3392778 w 3392778"/>
              <a:gd name="connsiteY431" fmla="*/ 1596393 h 2480496"/>
              <a:gd name="connsiteX432" fmla="*/ 3392778 w 3392778"/>
              <a:gd name="connsiteY432" fmla="*/ 1602069 h 2480496"/>
              <a:gd name="connsiteX433" fmla="*/ 3392778 w 3392778"/>
              <a:gd name="connsiteY433" fmla="*/ 1602798 h 2480496"/>
              <a:gd name="connsiteX434" fmla="*/ 3392778 w 3392778"/>
              <a:gd name="connsiteY434" fmla="*/ 1607385 h 2480496"/>
              <a:gd name="connsiteX435" fmla="*/ 3392778 w 3392778"/>
              <a:gd name="connsiteY435" fmla="*/ 1610121 h 2480496"/>
              <a:gd name="connsiteX436" fmla="*/ 3392778 w 3392778"/>
              <a:gd name="connsiteY436" fmla="*/ 1618683 h 2480496"/>
              <a:gd name="connsiteX437" fmla="*/ 3392778 w 3392778"/>
              <a:gd name="connsiteY437" fmla="*/ 1620566 h 2480496"/>
              <a:gd name="connsiteX438" fmla="*/ 3392778 w 3392778"/>
              <a:gd name="connsiteY438" fmla="*/ 1622626 h 2480496"/>
              <a:gd name="connsiteX439" fmla="*/ 3392778 w 3392778"/>
              <a:gd name="connsiteY439" fmla="*/ 1638457 h 2480496"/>
              <a:gd name="connsiteX440" fmla="*/ 3392778 w 3392778"/>
              <a:gd name="connsiteY440" fmla="*/ 1648902 h 2480496"/>
              <a:gd name="connsiteX441" fmla="*/ 3392778 w 3392778"/>
              <a:gd name="connsiteY441" fmla="*/ 1655943 h 2480496"/>
              <a:gd name="connsiteX442" fmla="*/ 3392778 w 3392778"/>
              <a:gd name="connsiteY442" fmla="*/ 1667241 h 2480496"/>
              <a:gd name="connsiteX443" fmla="*/ 3392778 w 3392778"/>
              <a:gd name="connsiteY443" fmla="*/ 1668811 h 2480496"/>
              <a:gd name="connsiteX444" fmla="*/ 3392778 w 3392778"/>
              <a:gd name="connsiteY444" fmla="*/ 1675134 h 2480496"/>
              <a:gd name="connsiteX445" fmla="*/ 3392778 w 3392778"/>
              <a:gd name="connsiteY445" fmla="*/ 1678526 h 2480496"/>
              <a:gd name="connsiteX446" fmla="*/ 3392778 w 3392778"/>
              <a:gd name="connsiteY446" fmla="*/ 1679256 h 2480496"/>
              <a:gd name="connsiteX447" fmla="*/ 3392778 w 3392778"/>
              <a:gd name="connsiteY447" fmla="*/ 1684921 h 2480496"/>
              <a:gd name="connsiteX448" fmla="*/ 3392778 w 3392778"/>
              <a:gd name="connsiteY448" fmla="*/ 1686579 h 2480496"/>
              <a:gd name="connsiteX449" fmla="*/ 3392778 w 3392778"/>
              <a:gd name="connsiteY449" fmla="*/ 1692872 h 2480496"/>
              <a:gd name="connsiteX450" fmla="*/ 3392778 w 3392778"/>
              <a:gd name="connsiteY450" fmla="*/ 1708452 h 2480496"/>
              <a:gd name="connsiteX451" fmla="*/ 3392778 w 3392778"/>
              <a:gd name="connsiteY451" fmla="*/ 1711844 h 2480496"/>
              <a:gd name="connsiteX452" fmla="*/ 3392778 w 3392778"/>
              <a:gd name="connsiteY452" fmla="*/ 1714914 h 2480496"/>
              <a:gd name="connsiteX453" fmla="*/ 3392778 w 3392778"/>
              <a:gd name="connsiteY453" fmla="*/ 1719750 h 2480496"/>
              <a:gd name="connsiteX454" fmla="*/ 3392778 w 3392778"/>
              <a:gd name="connsiteY454" fmla="*/ 1721320 h 2480496"/>
              <a:gd name="connsiteX455" fmla="*/ 3392778 w 3392778"/>
              <a:gd name="connsiteY455" fmla="*/ 1723142 h 2480496"/>
              <a:gd name="connsiteX456" fmla="*/ 3392778 w 3392778"/>
              <a:gd name="connsiteY456" fmla="*/ 1728806 h 2480496"/>
              <a:gd name="connsiteX457" fmla="*/ 3392778 w 3392778"/>
              <a:gd name="connsiteY457" fmla="*/ 1731035 h 2480496"/>
              <a:gd name="connsiteX458" fmla="*/ 3392778 w 3392778"/>
              <a:gd name="connsiteY458" fmla="*/ 1731765 h 2480496"/>
              <a:gd name="connsiteX459" fmla="*/ 3392778 w 3392778"/>
              <a:gd name="connsiteY459" fmla="*/ 1737430 h 2480496"/>
              <a:gd name="connsiteX460" fmla="*/ 3392778 w 3392778"/>
              <a:gd name="connsiteY460" fmla="*/ 1739087 h 2480496"/>
              <a:gd name="connsiteX461" fmla="*/ 3392778 w 3392778"/>
              <a:gd name="connsiteY461" fmla="*/ 1740822 h 2480496"/>
              <a:gd name="connsiteX462" fmla="*/ 3392778 w 3392778"/>
              <a:gd name="connsiteY462" fmla="*/ 1745380 h 2480496"/>
              <a:gd name="connsiteX463" fmla="*/ 3392778 w 3392778"/>
              <a:gd name="connsiteY463" fmla="*/ 1748773 h 2480496"/>
              <a:gd name="connsiteX464" fmla="*/ 3392778 w 3392778"/>
              <a:gd name="connsiteY464" fmla="*/ 1764353 h 2480496"/>
              <a:gd name="connsiteX465" fmla="*/ 3392778 w 3392778"/>
              <a:gd name="connsiteY465" fmla="*/ 1767423 h 2480496"/>
              <a:gd name="connsiteX466" fmla="*/ 3392778 w 3392778"/>
              <a:gd name="connsiteY466" fmla="*/ 1769148 h 2480496"/>
              <a:gd name="connsiteX467" fmla="*/ 3392778 w 3392778"/>
              <a:gd name="connsiteY467" fmla="*/ 1769878 h 2480496"/>
              <a:gd name="connsiteX468" fmla="*/ 3392778 w 3392778"/>
              <a:gd name="connsiteY468" fmla="*/ 1774464 h 2480496"/>
              <a:gd name="connsiteX469" fmla="*/ 3392778 w 3392778"/>
              <a:gd name="connsiteY469" fmla="*/ 1775650 h 2480496"/>
              <a:gd name="connsiteX470" fmla="*/ 3392778 w 3392778"/>
              <a:gd name="connsiteY470" fmla="*/ 1781315 h 2480496"/>
              <a:gd name="connsiteX471" fmla="*/ 3392778 w 3392778"/>
              <a:gd name="connsiteY471" fmla="*/ 1785762 h 2480496"/>
              <a:gd name="connsiteX472" fmla="*/ 3392778 w 3392778"/>
              <a:gd name="connsiteY472" fmla="*/ 1793330 h 2480496"/>
              <a:gd name="connsiteX473" fmla="*/ 3392778 w 3392778"/>
              <a:gd name="connsiteY473" fmla="*/ 1797778 h 2480496"/>
              <a:gd name="connsiteX474" fmla="*/ 3392778 w 3392778"/>
              <a:gd name="connsiteY474" fmla="*/ 1801281 h 2480496"/>
              <a:gd name="connsiteX475" fmla="*/ 3392778 w 3392778"/>
              <a:gd name="connsiteY475" fmla="*/ 1811670 h 2480496"/>
              <a:gd name="connsiteX476" fmla="*/ 3392778 w 3392778"/>
              <a:gd name="connsiteY476" fmla="*/ 1821657 h 2480496"/>
              <a:gd name="connsiteX477" fmla="*/ 3392778 w 3392778"/>
              <a:gd name="connsiteY477" fmla="*/ 1822386 h 2480496"/>
              <a:gd name="connsiteX478" fmla="*/ 3392778 w 3392778"/>
              <a:gd name="connsiteY478" fmla="*/ 1825779 h 2480496"/>
              <a:gd name="connsiteX479" fmla="*/ 3392778 w 3392778"/>
              <a:gd name="connsiteY479" fmla="*/ 1826973 h 2480496"/>
              <a:gd name="connsiteX480" fmla="*/ 3392778 w 3392778"/>
              <a:gd name="connsiteY480" fmla="*/ 1830365 h 2480496"/>
              <a:gd name="connsiteX481" fmla="*/ 3392778 w 3392778"/>
              <a:gd name="connsiteY481" fmla="*/ 1838271 h 2480496"/>
              <a:gd name="connsiteX482" fmla="*/ 3392778 w 3392778"/>
              <a:gd name="connsiteY482" fmla="*/ 1840005 h 2480496"/>
              <a:gd name="connsiteX483" fmla="*/ 3392778 w 3392778"/>
              <a:gd name="connsiteY483" fmla="*/ 1841663 h 2480496"/>
              <a:gd name="connsiteX484" fmla="*/ 3392778 w 3392778"/>
              <a:gd name="connsiteY484" fmla="*/ 1850286 h 2480496"/>
              <a:gd name="connsiteX485" fmla="*/ 3392778 w 3392778"/>
              <a:gd name="connsiteY485" fmla="*/ 1852011 h 2480496"/>
              <a:gd name="connsiteX486" fmla="*/ 3392778 w 3392778"/>
              <a:gd name="connsiteY486" fmla="*/ 1864178 h 2480496"/>
              <a:gd name="connsiteX487" fmla="*/ 3392778 w 3392778"/>
              <a:gd name="connsiteY487" fmla="*/ 1878287 h 2480496"/>
              <a:gd name="connsiteX488" fmla="*/ 3392778 w 3392778"/>
              <a:gd name="connsiteY488" fmla="*/ 1880347 h 2480496"/>
              <a:gd name="connsiteX489" fmla="*/ 3392778 w 3392778"/>
              <a:gd name="connsiteY489" fmla="*/ 1882874 h 2480496"/>
              <a:gd name="connsiteX490" fmla="*/ 3392778 w 3392778"/>
              <a:gd name="connsiteY490" fmla="*/ 1888399 h 2480496"/>
              <a:gd name="connsiteX491" fmla="*/ 3392778 w 3392778"/>
              <a:gd name="connsiteY491" fmla="*/ 1892514 h 2480496"/>
              <a:gd name="connsiteX492" fmla="*/ 3392778 w 3392778"/>
              <a:gd name="connsiteY492" fmla="*/ 1894172 h 2480496"/>
              <a:gd name="connsiteX493" fmla="*/ 3392778 w 3392778"/>
              <a:gd name="connsiteY493" fmla="*/ 1898114 h 2480496"/>
              <a:gd name="connsiteX494" fmla="*/ 3392778 w 3392778"/>
              <a:gd name="connsiteY494" fmla="*/ 1898844 h 2480496"/>
              <a:gd name="connsiteX495" fmla="*/ 3392778 w 3392778"/>
              <a:gd name="connsiteY495" fmla="*/ 1904520 h 2480496"/>
              <a:gd name="connsiteX496" fmla="*/ 3392778 w 3392778"/>
              <a:gd name="connsiteY496" fmla="*/ 1931432 h 2480496"/>
              <a:gd name="connsiteX497" fmla="*/ 3392778 w 3392778"/>
              <a:gd name="connsiteY497" fmla="*/ 1932856 h 2480496"/>
              <a:gd name="connsiteX498" fmla="*/ 3392778 w 3392778"/>
              <a:gd name="connsiteY498" fmla="*/ 1940908 h 2480496"/>
              <a:gd name="connsiteX499" fmla="*/ 3392778 w 3392778"/>
              <a:gd name="connsiteY499" fmla="*/ 1942730 h 2480496"/>
              <a:gd name="connsiteX500" fmla="*/ 3392778 w 3392778"/>
              <a:gd name="connsiteY500" fmla="*/ 1944300 h 2480496"/>
              <a:gd name="connsiteX501" fmla="*/ 3392778 w 3392778"/>
              <a:gd name="connsiteY501" fmla="*/ 1950623 h 2480496"/>
              <a:gd name="connsiteX502" fmla="*/ 3392778 w 3392778"/>
              <a:gd name="connsiteY502" fmla="*/ 1951353 h 2480496"/>
              <a:gd name="connsiteX503" fmla="*/ 3392778 w 3392778"/>
              <a:gd name="connsiteY503" fmla="*/ 1954745 h 2480496"/>
              <a:gd name="connsiteX504" fmla="*/ 3392778 w 3392778"/>
              <a:gd name="connsiteY504" fmla="*/ 1960410 h 2480496"/>
              <a:gd name="connsiteX505" fmla="*/ 3392778 w 3392778"/>
              <a:gd name="connsiteY505" fmla="*/ 1968361 h 2480496"/>
              <a:gd name="connsiteX506" fmla="*/ 3392778 w 3392778"/>
              <a:gd name="connsiteY506" fmla="*/ 1980978 h 2480496"/>
              <a:gd name="connsiteX507" fmla="*/ 3392778 w 3392778"/>
              <a:gd name="connsiteY507" fmla="*/ 1983941 h 2480496"/>
              <a:gd name="connsiteX508" fmla="*/ 3392778 w 3392778"/>
              <a:gd name="connsiteY508" fmla="*/ 1995238 h 2480496"/>
              <a:gd name="connsiteX509" fmla="*/ 3392778 w 3392778"/>
              <a:gd name="connsiteY509" fmla="*/ 1996809 h 2480496"/>
              <a:gd name="connsiteX510" fmla="*/ 3392778 w 3392778"/>
              <a:gd name="connsiteY510" fmla="*/ 2007254 h 2480496"/>
              <a:gd name="connsiteX511" fmla="*/ 3392778 w 3392778"/>
              <a:gd name="connsiteY511" fmla="*/ 2009313 h 2480496"/>
              <a:gd name="connsiteX512" fmla="*/ 3392778 w 3392778"/>
              <a:gd name="connsiteY512" fmla="*/ 2012918 h 2480496"/>
              <a:gd name="connsiteX513" fmla="*/ 3392778 w 3392778"/>
              <a:gd name="connsiteY513" fmla="*/ 2014295 h 2480496"/>
              <a:gd name="connsiteX514" fmla="*/ 3392778 w 3392778"/>
              <a:gd name="connsiteY514" fmla="*/ 2017366 h 2480496"/>
              <a:gd name="connsiteX515" fmla="*/ 3392778 w 3392778"/>
              <a:gd name="connsiteY515" fmla="*/ 2020869 h 2480496"/>
              <a:gd name="connsiteX516" fmla="*/ 3392778 w 3392778"/>
              <a:gd name="connsiteY516" fmla="*/ 2025593 h 2480496"/>
              <a:gd name="connsiteX517" fmla="*/ 3392778 w 3392778"/>
              <a:gd name="connsiteY517" fmla="*/ 2031258 h 2480496"/>
              <a:gd name="connsiteX518" fmla="*/ 3392778 w 3392778"/>
              <a:gd name="connsiteY518" fmla="*/ 2033486 h 2480496"/>
              <a:gd name="connsiteX519" fmla="*/ 3392778 w 3392778"/>
              <a:gd name="connsiteY519" fmla="*/ 2042631 h 2480496"/>
              <a:gd name="connsiteX520" fmla="*/ 3392778 w 3392778"/>
              <a:gd name="connsiteY520" fmla="*/ 2043273 h 2480496"/>
              <a:gd name="connsiteX521" fmla="*/ 3392778 w 3392778"/>
              <a:gd name="connsiteY521" fmla="*/ 2045367 h 2480496"/>
              <a:gd name="connsiteX522" fmla="*/ 3392778 w 3392778"/>
              <a:gd name="connsiteY522" fmla="*/ 2049953 h 2480496"/>
              <a:gd name="connsiteX523" fmla="*/ 3392778 w 3392778"/>
              <a:gd name="connsiteY523" fmla="*/ 2051224 h 2480496"/>
              <a:gd name="connsiteX524" fmla="*/ 3392778 w 3392778"/>
              <a:gd name="connsiteY524" fmla="*/ 2053929 h 2480496"/>
              <a:gd name="connsiteX525" fmla="*/ 3392778 w 3392778"/>
              <a:gd name="connsiteY525" fmla="*/ 2059593 h 2480496"/>
              <a:gd name="connsiteX526" fmla="*/ 3392778 w 3392778"/>
              <a:gd name="connsiteY526" fmla="*/ 2061251 h 2480496"/>
              <a:gd name="connsiteX527" fmla="*/ 3392778 w 3392778"/>
              <a:gd name="connsiteY527" fmla="*/ 2061822 h 2480496"/>
              <a:gd name="connsiteX528" fmla="*/ 3392778 w 3392778"/>
              <a:gd name="connsiteY528" fmla="*/ 2066804 h 2480496"/>
              <a:gd name="connsiteX529" fmla="*/ 3392778 w 3392778"/>
              <a:gd name="connsiteY529" fmla="*/ 2069874 h 2480496"/>
              <a:gd name="connsiteX530" fmla="*/ 3392778 w 3392778"/>
              <a:gd name="connsiteY530" fmla="*/ 2071599 h 2480496"/>
              <a:gd name="connsiteX531" fmla="*/ 3392778 w 3392778"/>
              <a:gd name="connsiteY531" fmla="*/ 2071609 h 2480496"/>
              <a:gd name="connsiteX532" fmla="*/ 3392778 w 3392778"/>
              <a:gd name="connsiteY532" fmla="*/ 2073266 h 2480496"/>
              <a:gd name="connsiteX533" fmla="*/ 3392778 w 3392778"/>
              <a:gd name="connsiteY533" fmla="*/ 2078102 h 2480496"/>
              <a:gd name="connsiteX534" fmla="*/ 3392778 w 3392778"/>
              <a:gd name="connsiteY534" fmla="*/ 2079560 h 2480496"/>
              <a:gd name="connsiteX535" fmla="*/ 3392778 w 3392778"/>
              <a:gd name="connsiteY535" fmla="*/ 2083766 h 2480496"/>
              <a:gd name="connsiteX536" fmla="*/ 3392778 w 3392778"/>
              <a:gd name="connsiteY536" fmla="*/ 2095140 h 2480496"/>
              <a:gd name="connsiteX537" fmla="*/ 3392778 w 3392778"/>
              <a:gd name="connsiteY537" fmla="*/ 2095782 h 2480496"/>
              <a:gd name="connsiteX538" fmla="*/ 3392778 w 3392778"/>
              <a:gd name="connsiteY538" fmla="*/ 2097875 h 2480496"/>
              <a:gd name="connsiteX539" fmla="*/ 3392778 w 3392778"/>
              <a:gd name="connsiteY539" fmla="*/ 2099935 h 2480496"/>
              <a:gd name="connsiteX540" fmla="*/ 3392778 w 3392778"/>
              <a:gd name="connsiteY540" fmla="*/ 2102462 h 2480496"/>
              <a:gd name="connsiteX541" fmla="*/ 3392778 w 3392778"/>
              <a:gd name="connsiteY541" fmla="*/ 2103732 h 2480496"/>
              <a:gd name="connsiteX542" fmla="*/ 3392778 w 3392778"/>
              <a:gd name="connsiteY542" fmla="*/ 2106437 h 2480496"/>
              <a:gd name="connsiteX543" fmla="*/ 3392778 w 3392778"/>
              <a:gd name="connsiteY543" fmla="*/ 2112102 h 2480496"/>
              <a:gd name="connsiteX544" fmla="*/ 3392778 w 3392778"/>
              <a:gd name="connsiteY544" fmla="*/ 2113760 h 2480496"/>
              <a:gd name="connsiteX545" fmla="*/ 3392778 w 3392778"/>
              <a:gd name="connsiteY545" fmla="*/ 2124108 h 2480496"/>
              <a:gd name="connsiteX546" fmla="*/ 3392778 w 3392778"/>
              <a:gd name="connsiteY546" fmla="*/ 2124117 h 2480496"/>
              <a:gd name="connsiteX547" fmla="*/ 3392778 w 3392778"/>
              <a:gd name="connsiteY547" fmla="*/ 2125775 h 2480496"/>
              <a:gd name="connsiteX548" fmla="*/ 3392778 w 3392778"/>
              <a:gd name="connsiteY548" fmla="*/ 2128230 h 2480496"/>
              <a:gd name="connsiteX549" fmla="*/ 3392778 w 3392778"/>
              <a:gd name="connsiteY549" fmla="*/ 2132068 h 2480496"/>
              <a:gd name="connsiteX550" fmla="*/ 3392778 w 3392778"/>
              <a:gd name="connsiteY550" fmla="*/ 2132816 h 2480496"/>
              <a:gd name="connsiteX551" fmla="*/ 3392778 w 3392778"/>
              <a:gd name="connsiteY551" fmla="*/ 2142457 h 2480496"/>
              <a:gd name="connsiteX552" fmla="*/ 3392778 w 3392778"/>
              <a:gd name="connsiteY552" fmla="*/ 2144114 h 2480496"/>
              <a:gd name="connsiteX553" fmla="*/ 3392778 w 3392778"/>
              <a:gd name="connsiteY553" fmla="*/ 2152444 h 2480496"/>
              <a:gd name="connsiteX554" fmla="*/ 3392778 w 3392778"/>
              <a:gd name="connsiteY554" fmla="*/ 2156566 h 2480496"/>
              <a:gd name="connsiteX555" fmla="*/ 3392778 w 3392778"/>
              <a:gd name="connsiteY555" fmla="*/ 2161152 h 2480496"/>
              <a:gd name="connsiteX556" fmla="*/ 3392778 w 3392778"/>
              <a:gd name="connsiteY556" fmla="*/ 2163888 h 2480496"/>
              <a:gd name="connsiteX557" fmla="*/ 3392778 w 3392778"/>
              <a:gd name="connsiteY557" fmla="*/ 2172450 h 2480496"/>
              <a:gd name="connsiteX558" fmla="*/ 3392778 w 3392778"/>
              <a:gd name="connsiteY558" fmla="*/ 2174333 h 2480496"/>
              <a:gd name="connsiteX559" fmla="*/ 3392778 w 3392778"/>
              <a:gd name="connsiteY559" fmla="*/ 2180738 h 2480496"/>
              <a:gd name="connsiteX560" fmla="*/ 3392778 w 3392778"/>
              <a:gd name="connsiteY560" fmla="*/ 2182798 h 2480496"/>
              <a:gd name="connsiteX561" fmla="*/ 3392778 w 3392778"/>
              <a:gd name="connsiteY561" fmla="*/ 2185325 h 2480496"/>
              <a:gd name="connsiteX562" fmla="*/ 3392778 w 3392778"/>
              <a:gd name="connsiteY562" fmla="*/ 2194965 h 2480496"/>
              <a:gd name="connsiteX563" fmla="*/ 3392778 w 3392778"/>
              <a:gd name="connsiteY563" fmla="*/ 2196623 h 2480496"/>
              <a:gd name="connsiteX564" fmla="*/ 3392778 w 3392778"/>
              <a:gd name="connsiteY564" fmla="*/ 2200566 h 2480496"/>
              <a:gd name="connsiteX565" fmla="*/ 3392778 w 3392778"/>
              <a:gd name="connsiteY565" fmla="*/ 2209074 h 2480496"/>
              <a:gd name="connsiteX566" fmla="*/ 3392778 w 3392778"/>
              <a:gd name="connsiteY566" fmla="*/ 2213661 h 2480496"/>
              <a:gd name="connsiteX567" fmla="*/ 3392778 w 3392778"/>
              <a:gd name="connsiteY567" fmla="*/ 2216397 h 2480496"/>
              <a:gd name="connsiteX568" fmla="*/ 3392778 w 3392778"/>
              <a:gd name="connsiteY568" fmla="*/ 2224959 h 2480496"/>
              <a:gd name="connsiteX569" fmla="*/ 3392778 w 3392778"/>
              <a:gd name="connsiteY569" fmla="*/ 2226842 h 2480496"/>
              <a:gd name="connsiteX570" fmla="*/ 3392778 w 3392778"/>
              <a:gd name="connsiteY570" fmla="*/ 2228901 h 2480496"/>
              <a:gd name="connsiteX571" fmla="*/ 3392778 w 3392778"/>
              <a:gd name="connsiteY571" fmla="*/ 2233883 h 2480496"/>
              <a:gd name="connsiteX572" fmla="*/ 3392778 w 3392778"/>
              <a:gd name="connsiteY572" fmla="*/ 2235307 h 2480496"/>
              <a:gd name="connsiteX573" fmla="*/ 3392778 w 3392778"/>
              <a:gd name="connsiteY573" fmla="*/ 2245181 h 2480496"/>
              <a:gd name="connsiteX574" fmla="*/ 3392778 w 3392778"/>
              <a:gd name="connsiteY574" fmla="*/ 2246751 h 2480496"/>
              <a:gd name="connsiteX575" fmla="*/ 3392778 w 3392778"/>
              <a:gd name="connsiteY575" fmla="*/ 2253074 h 2480496"/>
              <a:gd name="connsiteX576" fmla="*/ 3392778 w 3392778"/>
              <a:gd name="connsiteY576" fmla="*/ 2257196 h 2480496"/>
              <a:gd name="connsiteX577" fmla="*/ 3392778 w 3392778"/>
              <a:gd name="connsiteY577" fmla="*/ 2262219 h 2480496"/>
              <a:gd name="connsiteX578" fmla="*/ 3392778 w 3392778"/>
              <a:gd name="connsiteY578" fmla="*/ 2262861 h 2480496"/>
              <a:gd name="connsiteX579" fmla="*/ 3392778 w 3392778"/>
              <a:gd name="connsiteY579" fmla="*/ 2270812 h 2480496"/>
              <a:gd name="connsiteX580" fmla="*/ 3392778 w 3392778"/>
              <a:gd name="connsiteY580" fmla="*/ 2273517 h 2480496"/>
              <a:gd name="connsiteX581" fmla="*/ 3392778 w 3392778"/>
              <a:gd name="connsiteY581" fmla="*/ 2275087 h 2480496"/>
              <a:gd name="connsiteX582" fmla="*/ 3392778 w 3392778"/>
              <a:gd name="connsiteY582" fmla="*/ 2281410 h 2480496"/>
              <a:gd name="connsiteX583" fmla="*/ 3392778 w 3392778"/>
              <a:gd name="connsiteY583" fmla="*/ 2285532 h 2480496"/>
              <a:gd name="connsiteX584" fmla="*/ 3392778 w 3392778"/>
              <a:gd name="connsiteY584" fmla="*/ 2286392 h 2480496"/>
              <a:gd name="connsiteX585" fmla="*/ 3392778 w 3392778"/>
              <a:gd name="connsiteY585" fmla="*/ 2291197 h 2480496"/>
              <a:gd name="connsiteX586" fmla="*/ 3392778 w 3392778"/>
              <a:gd name="connsiteY586" fmla="*/ 2292854 h 2480496"/>
              <a:gd name="connsiteX587" fmla="*/ 3392778 w 3392778"/>
              <a:gd name="connsiteY587" fmla="*/ 2297690 h 2480496"/>
              <a:gd name="connsiteX588" fmla="*/ 3392778 w 3392778"/>
              <a:gd name="connsiteY588" fmla="*/ 2299148 h 2480496"/>
              <a:gd name="connsiteX589" fmla="*/ 3392778 w 3392778"/>
              <a:gd name="connsiteY589" fmla="*/ 2299260 h 2480496"/>
              <a:gd name="connsiteX590" fmla="*/ 3392778 w 3392778"/>
              <a:gd name="connsiteY590" fmla="*/ 2309705 h 2480496"/>
              <a:gd name="connsiteX591" fmla="*/ 3392778 w 3392778"/>
              <a:gd name="connsiteY591" fmla="*/ 2311765 h 2480496"/>
              <a:gd name="connsiteX592" fmla="*/ 3392778 w 3392778"/>
              <a:gd name="connsiteY592" fmla="*/ 2314728 h 2480496"/>
              <a:gd name="connsiteX593" fmla="*/ 3392778 w 3392778"/>
              <a:gd name="connsiteY593" fmla="*/ 2315370 h 2480496"/>
              <a:gd name="connsiteX594" fmla="*/ 3392778 w 3392778"/>
              <a:gd name="connsiteY594" fmla="*/ 2323320 h 2480496"/>
              <a:gd name="connsiteX595" fmla="*/ 3392778 w 3392778"/>
              <a:gd name="connsiteY595" fmla="*/ 2326025 h 2480496"/>
              <a:gd name="connsiteX596" fmla="*/ 3392778 w 3392778"/>
              <a:gd name="connsiteY596" fmla="*/ 2327596 h 2480496"/>
              <a:gd name="connsiteX597" fmla="*/ 3392778 w 3392778"/>
              <a:gd name="connsiteY597" fmla="*/ 2338041 h 2480496"/>
              <a:gd name="connsiteX598" fmla="*/ 3392778 w 3392778"/>
              <a:gd name="connsiteY598" fmla="*/ 2343705 h 2480496"/>
              <a:gd name="connsiteX599" fmla="*/ 3392778 w 3392778"/>
              <a:gd name="connsiteY599" fmla="*/ 2345082 h 2480496"/>
              <a:gd name="connsiteX600" fmla="*/ 3392778 w 3392778"/>
              <a:gd name="connsiteY600" fmla="*/ 2345363 h 2480496"/>
              <a:gd name="connsiteX601" fmla="*/ 3392778 w 3392778"/>
              <a:gd name="connsiteY601" fmla="*/ 2347818 h 2480496"/>
              <a:gd name="connsiteX602" fmla="*/ 3392778 w 3392778"/>
              <a:gd name="connsiteY602" fmla="*/ 2351656 h 2480496"/>
              <a:gd name="connsiteX603" fmla="*/ 3392778 w 3392778"/>
              <a:gd name="connsiteY603" fmla="*/ 2352404 h 2480496"/>
              <a:gd name="connsiteX604" fmla="*/ 3392778 w 3392778"/>
              <a:gd name="connsiteY604" fmla="*/ 2356380 h 2480496"/>
              <a:gd name="connsiteX605" fmla="*/ 3392778 w 3392778"/>
              <a:gd name="connsiteY605" fmla="*/ 2362045 h 2480496"/>
              <a:gd name="connsiteX606" fmla="*/ 3392778 w 3392778"/>
              <a:gd name="connsiteY606" fmla="*/ 2363702 h 2480496"/>
              <a:gd name="connsiteX607" fmla="*/ 3392778 w 3392778"/>
              <a:gd name="connsiteY607" fmla="*/ 2364273 h 2480496"/>
              <a:gd name="connsiteX608" fmla="*/ 3392778 w 3392778"/>
              <a:gd name="connsiteY608" fmla="*/ 2374060 h 2480496"/>
              <a:gd name="connsiteX609" fmla="*/ 3392778 w 3392778"/>
              <a:gd name="connsiteY609" fmla="*/ 2375718 h 2480496"/>
              <a:gd name="connsiteX610" fmla="*/ 3392778 w 3392778"/>
              <a:gd name="connsiteY610" fmla="*/ 2376154 h 2480496"/>
              <a:gd name="connsiteX611" fmla="*/ 3392778 w 3392778"/>
              <a:gd name="connsiteY611" fmla="*/ 2380740 h 2480496"/>
              <a:gd name="connsiteX612" fmla="*/ 3392778 w 3392778"/>
              <a:gd name="connsiteY612" fmla="*/ 2382011 h 2480496"/>
              <a:gd name="connsiteX613" fmla="*/ 3392778 w 3392778"/>
              <a:gd name="connsiteY613" fmla="*/ 2392038 h 2480496"/>
              <a:gd name="connsiteX614" fmla="*/ 3392778 w 3392778"/>
              <a:gd name="connsiteY614" fmla="*/ 2397591 h 2480496"/>
              <a:gd name="connsiteX615" fmla="*/ 3392778 w 3392778"/>
              <a:gd name="connsiteY615" fmla="*/ 2400326 h 2480496"/>
              <a:gd name="connsiteX616" fmla="*/ 3392778 w 3392778"/>
              <a:gd name="connsiteY616" fmla="*/ 2402386 h 2480496"/>
              <a:gd name="connsiteX617" fmla="*/ 3392778 w 3392778"/>
              <a:gd name="connsiteY617" fmla="*/ 2404053 h 2480496"/>
              <a:gd name="connsiteX618" fmla="*/ 3392778 w 3392778"/>
              <a:gd name="connsiteY618" fmla="*/ 2404913 h 2480496"/>
              <a:gd name="connsiteX619" fmla="*/ 3392778 w 3392778"/>
              <a:gd name="connsiteY619" fmla="*/ 2408889 h 2480496"/>
              <a:gd name="connsiteX620" fmla="*/ 3392778 w 3392778"/>
              <a:gd name="connsiteY620" fmla="*/ 2414553 h 2480496"/>
              <a:gd name="connsiteX621" fmla="*/ 3392778 w 3392778"/>
              <a:gd name="connsiteY621" fmla="*/ 2416211 h 2480496"/>
              <a:gd name="connsiteX622" fmla="*/ 3392778 w 3392778"/>
              <a:gd name="connsiteY622" fmla="*/ 2426569 h 2480496"/>
              <a:gd name="connsiteX623" fmla="*/ 3392778 w 3392778"/>
              <a:gd name="connsiteY623" fmla="*/ 2428226 h 2480496"/>
              <a:gd name="connsiteX624" fmla="*/ 3360858 w 3392778"/>
              <a:gd name="connsiteY624" fmla="*/ 2476387 h 2480496"/>
              <a:gd name="connsiteX625" fmla="*/ 3340531 w 3392778"/>
              <a:gd name="connsiteY625" fmla="*/ 2480495 h 2480496"/>
              <a:gd name="connsiteX626" fmla="*/ 3217385 w 3392778"/>
              <a:gd name="connsiteY626" fmla="*/ 2480495 h 2480496"/>
              <a:gd name="connsiteX627" fmla="*/ 3209071 w 3392778"/>
              <a:gd name="connsiteY627" fmla="*/ 2480495 h 2480496"/>
              <a:gd name="connsiteX628" fmla="*/ 3127465 w 3392778"/>
              <a:gd name="connsiteY628" fmla="*/ 2480495 h 2480496"/>
              <a:gd name="connsiteX629" fmla="*/ 3027833 w 3392778"/>
              <a:gd name="connsiteY629" fmla="*/ 2480495 h 2480496"/>
              <a:gd name="connsiteX630" fmla="*/ 2761725 w 3392778"/>
              <a:gd name="connsiteY630" fmla="*/ 2480495 h 2480496"/>
              <a:gd name="connsiteX631" fmla="*/ 2753411 w 3392778"/>
              <a:gd name="connsiteY631" fmla="*/ 2480495 h 2480496"/>
              <a:gd name="connsiteX632" fmla="*/ 2671805 w 3392778"/>
              <a:gd name="connsiteY632" fmla="*/ 2480495 h 2480496"/>
              <a:gd name="connsiteX633" fmla="*/ 2661551 w 3392778"/>
              <a:gd name="connsiteY633" fmla="*/ 2480495 h 2480496"/>
              <a:gd name="connsiteX634" fmla="*/ 2411133 w 3392778"/>
              <a:gd name="connsiteY634" fmla="*/ 2480495 h 2480496"/>
              <a:gd name="connsiteX635" fmla="*/ 2205891 w 3392778"/>
              <a:gd name="connsiteY635" fmla="*/ 2480495 h 2480496"/>
              <a:gd name="connsiteX636" fmla="*/ 2098435 w 3392778"/>
              <a:gd name="connsiteY636" fmla="*/ 2480495 h 2480496"/>
              <a:gd name="connsiteX637" fmla="*/ 1955473 w 3392778"/>
              <a:gd name="connsiteY637" fmla="*/ 2480495 h 2480496"/>
              <a:gd name="connsiteX638" fmla="*/ 1856087 w 3392778"/>
              <a:gd name="connsiteY638" fmla="*/ 2480495 h 2480496"/>
              <a:gd name="connsiteX639" fmla="*/ 1832327 w 3392778"/>
              <a:gd name="connsiteY639" fmla="*/ 2480495 h 2480496"/>
              <a:gd name="connsiteX640" fmla="*/ 1824013 w 3392778"/>
              <a:gd name="connsiteY640" fmla="*/ 2480495 h 2480496"/>
              <a:gd name="connsiteX641" fmla="*/ 1750003 w 3392778"/>
              <a:gd name="connsiteY641" fmla="*/ 2480495 h 2480496"/>
              <a:gd name="connsiteX642" fmla="*/ 1750003 w 3392778"/>
              <a:gd name="connsiteY642" fmla="*/ 2480496 h 2480496"/>
              <a:gd name="connsiteX643" fmla="*/ 1642775 w 3392778"/>
              <a:gd name="connsiteY643" fmla="*/ 2480496 h 2480496"/>
              <a:gd name="connsiteX644" fmla="*/ 1642775 w 3392778"/>
              <a:gd name="connsiteY644" fmla="*/ 2480495 h 2480496"/>
              <a:gd name="connsiteX645" fmla="*/ 1437306 w 3392778"/>
              <a:gd name="connsiteY645" fmla="*/ 2480495 h 2480496"/>
              <a:gd name="connsiteX646" fmla="*/ 1400427 w 3392778"/>
              <a:gd name="connsiteY646" fmla="*/ 2480495 h 2480496"/>
              <a:gd name="connsiteX647" fmla="*/ 1376667 w 3392778"/>
              <a:gd name="connsiteY647" fmla="*/ 2480495 h 2480496"/>
              <a:gd name="connsiteX648" fmla="*/ 1368353 w 3392778"/>
              <a:gd name="connsiteY648" fmla="*/ 2480495 h 2480496"/>
              <a:gd name="connsiteX649" fmla="*/ 1294343 w 3392778"/>
              <a:gd name="connsiteY649" fmla="*/ 2480495 h 2480496"/>
              <a:gd name="connsiteX650" fmla="*/ 1276493 w 3392778"/>
              <a:gd name="connsiteY650" fmla="*/ 2480495 h 2480496"/>
              <a:gd name="connsiteX651" fmla="*/ 981646 w 3392778"/>
              <a:gd name="connsiteY651" fmla="*/ 2480495 h 2480496"/>
              <a:gd name="connsiteX652" fmla="*/ 820833 w 3392778"/>
              <a:gd name="connsiteY652" fmla="*/ 2480495 h 2480496"/>
              <a:gd name="connsiteX653" fmla="*/ 471030 w 3392778"/>
              <a:gd name="connsiteY653" fmla="*/ 2480495 h 2480496"/>
              <a:gd name="connsiteX654" fmla="*/ 364946 w 3392778"/>
              <a:gd name="connsiteY654" fmla="*/ 2480495 h 2480496"/>
              <a:gd name="connsiteX655" fmla="*/ 52248 w 3392778"/>
              <a:gd name="connsiteY655" fmla="*/ 2480495 h 2480496"/>
              <a:gd name="connsiteX656" fmla="*/ 31921 w 3392778"/>
              <a:gd name="connsiteY656" fmla="*/ 2476387 h 2480496"/>
              <a:gd name="connsiteX657" fmla="*/ 1 w 3392778"/>
              <a:gd name="connsiteY657" fmla="*/ 2428226 h 2480496"/>
              <a:gd name="connsiteX658" fmla="*/ 1 w 3392778"/>
              <a:gd name="connsiteY658" fmla="*/ 2416211 h 2480496"/>
              <a:gd name="connsiteX659" fmla="*/ 1 w 3392778"/>
              <a:gd name="connsiteY659" fmla="*/ 2407078 h 2480496"/>
              <a:gd name="connsiteX660" fmla="*/ 1 w 3392778"/>
              <a:gd name="connsiteY660" fmla="*/ 2404913 h 2480496"/>
              <a:gd name="connsiteX661" fmla="*/ 1 w 3392778"/>
              <a:gd name="connsiteY661" fmla="*/ 2404912 h 2480496"/>
              <a:gd name="connsiteX662" fmla="*/ 1 w 3392778"/>
              <a:gd name="connsiteY662" fmla="*/ 2375718 h 2480496"/>
              <a:gd name="connsiteX663" fmla="*/ 1 w 3392778"/>
              <a:gd name="connsiteY663" fmla="*/ 2368965 h 2480496"/>
              <a:gd name="connsiteX664" fmla="*/ 1 w 3392778"/>
              <a:gd name="connsiteY664" fmla="*/ 2316456 h 2480496"/>
              <a:gd name="connsiteX665" fmla="*/ 1 w 3392778"/>
              <a:gd name="connsiteY665" fmla="*/ 2299260 h 2480496"/>
              <a:gd name="connsiteX666" fmla="*/ 1 w 3392778"/>
              <a:gd name="connsiteY666" fmla="*/ 2246751 h 2480496"/>
              <a:gd name="connsiteX667" fmla="*/ 1 w 3392778"/>
              <a:gd name="connsiteY667" fmla="*/ 2239999 h 2480496"/>
              <a:gd name="connsiteX668" fmla="*/ 1 w 3392778"/>
              <a:gd name="connsiteY668" fmla="*/ 2196623 h 2480496"/>
              <a:gd name="connsiteX669" fmla="*/ 1 w 3392778"/>
              <a:gd name="connsiteY669" fmla="*/ 2187490 h 2480496"/>
              <a:gd name="connsiteX670" fmla="*/ 1 w 3392778"/>
              <a:gd name="connsiteY670" fmla="*/ 2185325 h 2480496"/>
              <a:gd name="connsiteX671" fmla="*/ 1 w 3392778"/>
              <a:gd name="connsiteY671" fmla="*/ 2185324 h 2480496"/>
              <a:gd name="connsiteX672" fmla="*/ 0 w 3392778"/>
              <a:gd name="connsiteY672" fmla="*/ 2185324 h 2480496"/>
              <a:gd name="connsiteX673" fmla="*/ 0 w 3392778"/>
              <a:gd name="connsiteY673" fmla="*/ 2176387 h 2480496"/>
              <a:gd name="connsiteX674" fmla="*/ 0 w 3392778"/>
              <a:gd name="connsiteY674" fmla="*/ 2161151 h 2480496"/>
              <a:gd name="connsiteX675" fmla="*/ 0 w 3392778"/>
              <a:gd name="connsiteY675" fmla="*/ 2148051 h 2480496"/>
              <a:gd name="connsiteX676" fmla="*/ 0 w 3392778"/>
              <a:gd name="connsiteY676" fmla="*/ 2132816 h 2480496"/>
              <a:gd name="connsiteX677" fmla="*/ 0 w 3392778"/>
              <a:gd name="connsiteY677" fmla="*/ 2123879 h 2480496"/>
              <a:gd name="connsiteX678" fmla="*/ 0 w 3392778"/>
              <a:gd name="connsiteY678" fmla="*/ 2102461 h 2480496"/>
              <a:gd name="connsiteX679" fmla="*/ 0 w 3392778"/>
              <a:gd name="connsiteY679" fmla="*/ 2095992 h 2480496"/>
              <a:gd name="connsiteX680" fmla="*/ 0 w 3392778"/>
              <a:gd name="connsiteY680" fmla="*/ 2095543 h 2480496"/>
              <a:gd name="connsiteX681" fmla="*/ 0 w 3392778"/>
              <a:gd name="connsiteY681" fmla="*/ 2067656 h 2480496"/>
              <a:gd name="connsiteX682" fmla="*/ 0 w 3392778"/>
              <a:gd name="connsiteY682" fmla="*/ 2065188 h 2480496"/>
              <a:gd name="connsiteX683" fmla="*/ 0 w 3392778"/>
              <a:gd name="connsiteY683" fmla="*/ 2049952 h 2480496"/>
              <a:gd name="connsiteX684" fmla="*/ 0 w 3392778"/>
              <a:gd name="connsiteY684" fmla="*/ 2043483 h 2480496"/>
              <a:gd name="connsiteX685" fmla="*/ 0 w 3392778"/>
              <a:gd name="connsiteY685" fmla="*/ 2031829 h 2480496"/>
              <a:gd name="connsiteX686" fmla="*/ 0 w 3392778"/>
              <a:gd name="connsiteY686" fmla="*/ 2015147 h 2480496"/>
              <a:gd name="connsiteX687" fmla="*/ 0 w 3392778"/>
              <a:gd name="connsiteY687" fmla="*/ 2012680 h 2480496"/>
              <a:gd name="connsiteX688" fmla="*/ 0 w 3392778"/>
              <a:gd name="connsiteY688" fmla="*/ 1984793 h 2480496"/>
              <a:gd name="connsiteX689" fmla="*/ 0 w 3392778"/>
              <a:gd name="connsiteY689" fmla="*/ 1979321 h 2480496"/>
              <a:gd name="connsiteX690" fmla="*/ 0 w 3392778"/>
              <a:gd name="connsiteY690" fmla="*/ 1948966 h 2480496"/>
              <a:gd name="connsiteX691" fmla="*/ 0 w 3392778"/>
              <a:gd name="connsiteY691" fmla="*/ 1932284 h 2480496"/>
              <a:gd name="connsiteX692" fmla="*/ 0 w 3392778"/>
              <a:gd name="connsiteY692" fmla="*/ 1920630 h 2480496"/>
              <a:gd name="connsiteX693" fmla="*/ 0 w 3392778"/>
              <a:gd name="connsiteY693" fmla="*/ 1896458 h 2480496"/>
              <a:gd name="connsiteX694" fmla="*/ 1 w 3392778"/>
              <a:gd name="connsiteY694" fmla="*/ 1896456 h 2480496"/>
              <a:gd name="connsiteX695" fmla="*/ 1 w 3392778"/>
              <a:gd name="connsiteY695" fmla="*/ 1888399 h 2480496"/>
              <a:gd name="connsiteX696" fmla="*/ 1 w 3392778"/>
              <a:gd name="connsiteY696" fmla="*/ 1881647 h 2480496"/>
              <a:gd name="connsiteX697" fmla="*/ 1 w 3392778"/>
              <a:gd name="connsiteY697" fmla="*/ 1838271 h 2480496"/>
              <a:gd name="connsiteX698" fmla="*/ 1 w 3392778"/>
              <a:gd name="connsiteY698" fmla="*/ 1829138 h 2480496"/>
              <a:gd name="connsiteX699" fmla="*/ 1 w 3392778"/>
              <a:gd name="connsiteY699" fmla="*/ 1826973 h 2480496"/>
              <a:gd name="connsiteX700" fmla="*/ 1 w 3392778"/>
              <a:gd name="connsiteY700" fmla="*/ 1826972 h 2480496"/>
              <a:gd name="connsiteX701" fmla="*/ 0 w 3392778"/>
              <a:gd name="connsiteY701" fmla="*/ 1826972 h 2480496"/>
              <a:gd name="connsiteX702" fmla="*/ 0 w 3392778"/>
              <a:gd name="connsiteY702" fmla="*/ 1793092 h 2480496"/>
              <a:gd name="connsiteX703" fmla="*/ 0 w 3392778"/>
              <a:gd name="connsiteY703" fmla="*/ 1789699 h 2480496"/>
              <a:gd name="connsiteX704" fmla="*/ 0 w 3392778"/>
              <a:gd name="connsiteY704" fmla="*/ 1774464 h 2480496"/>
              <a:gd name="connsiteX705" fmla="*/ 0 w 3392778"/>
              <a:gd name="connsiteY705" fmla="*/ 1765205 h 2480496"/>
              <a:gd name="connsiteX706" fmla="*/ 0 w 3392778"/>
              <a:gd name="connsiteY706" fmla="*/ 1737191 h 2480496"/>
              <a:gd name="connsiteX707" fmla="*/ 0 w 3392778"/>
              <a:gd name="connsiteY707" fmla="*/ 1729378 h 2480496"/>
              <a:gd name="connsiteX708" fmla="*/ 0 w 3392778"/>
              <a:gd name="connsiteY708" fmla="*/ 1712696 h 2480496"/>
              <a:gd name="connsiteX709" fmla="*/ 0 w 3392778"/>
              <a:gd name="connsiteY709" fmla="*/ 1709304 h 2480496"/>
              <a:gd name="connsiteX710" fmla="*/ 0 w 3392778"/>
              <a:gd name="connsiteY710" fmla="*/ 1701042 h 2480496"/>
              <a:gd name="connsiteX711" fmla="*/ 0 w 3392778"/>
              <a:gd name="connsiteY711" fmla="*/ 1676870 h 2480496"/>
              <a:gd name="connsiteX712" fmla="*/ 1 w 3392778"/>
              <a:gd name="connsiteY712" fmla="*/ 1676868 h 2480496"/>
              <a:gd name="connsiteX713" fmla="*/ 1 w 3392778"/>
              <a:gd name="connsiteY713" fmla="*/ 1668811 h 2480496"/>
              <a:gd name="connsiteX714" fmla="*/ 1 w 3392778"/>
              <a:gd name="connsiteY714" fmla="*/ 1662059 h 2480496"/>
              <a:gd name="connsiteX715" fmla="*/ 1 w 3392778"/>
              <a:gd name="connsiteY715" fmla="*/ 1618683 h 2480496"/>
              <a:gd name="connsiteX716" fmla="*/ 1 w 3392778"/>
              <a:gd name="connsiteY716" fmla="*/ 1609550 h 2480496"/>
              <a:gd name="connsiteX717" fmla="*/ 1 w 3392778"/>
              <a:gd name="connsiteY717" fmla="*/ 1607385 h 2480496"/>
              <a:gd name="connsiteX718" fmla="*/ 1 w 3392778"/>
              <a:gd name="connsiteY718" fmla="*/ 1607384 h 2480496"/>
              <a:gd name="connsiteX719" fmla="*/ 0 w 3392778"/>
              <a:gd name="connsiteY719" fmla="*/ 1607384 h 2480496"/>
              <a:gd name="connsiteX720" fmla="*/ 0 w 3392778"/>
              <a:gd name="connsiteY720" fmla="*/ 1570111 h 2480496"/>
              <a:gd name="connsiteX721" fmla="*/ 0 w 3392778"/>
              <a:gd name="connsiteY721" fmla="*/ 1565671 h 2480496"/>
              <a:gd name="connsiteX722" fmla="*/ 1 w 3392778"/>
              <a:gd name="connsiteY722" fmla="*/ 1565669 h 2480496"/>
              <a:gd name="connsiteX723" fmla="*/ 1 w 3392778"/>
              <a:gd name="connsiteY723" fmla="*/ 1557612 h 2480496"/>
              <a:gd name="connsiteX724" fmla="*/ 1 w 3392778"/>
              <a:gd name="connsiteY724" fmla="*/ 1550860 h 2480496"/>
              <a:gd name="connsiteX725" fmla="*/ 1 w 3392778"/>
              <a:gd name="connsiteY725" fmla="*/ 1507484 h 2480496"/>
              <a:gd name="connsiteX726" fmla="*/ 1 w 3392778"/>
              <a:gd name="connsiteY726" fmla="*/ 1498351 h 2480496"/>
              <a:gd name="connsiteX727" fmla="*/ 1 w 3392778"/>
              <a:gd name="connsiteY727" fmla="*/ 1496186 h 2480496"/>
              <a:gd name="connsiteX728" fmla="*/ 1 w 3392778"/>
              <a:gd name="connsiteY728" fmla="*/ 1496185 h 2480496"/>
              <a:gd name="connsiteX729" fmla="*/ 0 w 3392778"/>
              <a:gd name="connsiteY729" fmla="*/ 1496185 h 2480496"/>
              <a:gd name="connsiteX730" fmla="*/ 0 w 3392778"/>
              <a:gd name="connsiteY730" fmla="*/ 1489716 h 2480496"/>
              <a:gd name="connsiteX731" fmla="*/ 0 w 3392778"/>
              <a:gd name="connsiteY731" fmla="*/ 1487248 h 2480496"/>
              <a:gd name="connsiteX732" fmla="*/ 0 w 3392778"/>
              <a:gd name="connsiteY732" fmla="*/ 1472012 h 2480496"/>
              <a:gd name="connsiteX733" fmla="*/ 0 w 3392778"/>
              <a:gd name="connsiteY733" fmla="*/ 1458912 h 2480496"/>
              <a:gd name="connsiteX734" fmla="*/ 0 w 3392778"/>
              <a:gd name="connsiteY734" fmla="*/ 1443677 h 2480496"/>
              <a:gd name="connsiteX735" fmla="*/ 0 w 3392778"/>
              <a:gd name="connsiteY735" fmla="*/ 1437207 h 2480496"/>
              <a:gd name="connsiteX736" fmla="*/ 0 w 3392778"/>
              <a:gd name="connsiteY736" fmla="*/ 1434740 h 2480496"/>
              <a:gd name="connsiteX737" fmla="*/ 0 w 3392778"/>
              <a:gd name="connsiteY737" fmla="*/ 1406853 h 2480496"/>
              <a:gd name="connsiteX738" fmla="*/ 0 w 3392778"/>
              <a:gd name="connsiteY738" fmla="*/ 1406404 h 2480496"/>
              <a:gd name="connsiteX739" fmla="*/ 0 w 3392778"/>
              <a:gd name="connsiteY739" fmla="*/ 1398591 h 2480496"/>
              <a:gd name="connsiteX740" fmla="*/ 0 w 3392778"/>
              <a:gd name="connsiteY740" fmla="*/ 1378517 h 2480496"/>
              <a:gd name="connsiteX741" fmla="*/ 0 w 3392778"/>
              <a:gd name="connsiteY741" fmla="*/ 1354344 h 2480496"/>
              <a:gd name="connsiteX742" fmla="*/ 0 w 3392778"/>
              <a:gd name="connsiteY742" fmla="*/ 1346083 h 2480496"/>
              <a:gd name="connsiteX743" fmla="*/ 1 w 3392778"/>
              <a:gd name="connsiteY743" fmla="*/ 1346081 h 2480496"/>
              <a:gd name="connsiteX744" fmla="*/ 1 w 3392778"/>
              <a:gd name="connsiteY744" fmla="*/ 1338024 h 2480496"/>
              <a:gd name="connsiteX745" fmla="*/ 1 w 3392778"/>
              <a:gd name="connsiteY745" fmla="*/ 1331272 h 2480496"/>
              <a:gd name="connsiteX746" fmla="*/ 1 w 3392778"/>
              <a:gd name="connsiteY746" fmla="*/ 1306951 h 2480496"/>
              <a:gd name="connsiteX747" fmla="*/ 1 w 3392778"/>
              <a:gd name="connsiteY747" fmla="*/ 1300199 h 2480496"/>
              <a:gd name="connsiteX748" fmla="*/ 1 w 3392778"/>
              <a:gd name="connsiteY748" fmla="*/ 1287896 h 2480496"/>
              <a:gd name="connsiteX749" fmla="*/ 1 w 3392778"/>
              <a:gd name="connsiteY749" fmla="*/ 1278763 h 2480496"/>
              <a:gd name="connsiteX750" fmla="*/ 1 w 3392778"/>
              <a:gd name="connsiteY750" fmla="*/ 1276598 h 2480496"/>
              <a:gd name="connsiteX751" fmla="*/ 1 w 3392778"/>
              <a:gd name="connsiteY751" fmla="*/ 1276597 h 2480496"/>
              <a:gd name="connsiteX752" fmla="*/ 0 w 3392778"/>
              <a:gd name="connsiteY752" fmla="*/ 1276597 h 2480496"/>
              <a:gd name="connsiteX753" fmla="*/ 0 w 3392778"/>
              <a:gd name="connsiteY753" fmla="*/ 1267660 h 2480496"/>
              <a:gd name="connsiteX754" fmla="*/ 0 w 3392778"/>
              <a:gd name="connsiteY754" fmla="*/ 1252424 h 2480496"/>
              <a:gd name="connsiteX755" fmla="*/ 0 w 3392778"/>
              <a:gd name="connsiteY755" fmla="*/ 1245524 h 2480496"/>
              <a:gd name="connsiteX756" fmla="*/ 0 w 3392778"/>
              <a:gd name="connsiteY756" fmla="*/ 1239324 h 2480496"/>
              <a:gd name="connsiteX757" fmla="*/ 0 w 3392778"/>
              <a:gd name="connsiteY757" fmla="*/ 1236587 h 2480496"/>
              <a:gd name="connsiteX758" fmla="*/ 0 w 3392778"/>
              <a:gd name="connsiteY758" fmla="*/ 1224089 h 2480496"/>
              <a:gd name="connsiteX759" fmla="*/ 0 w 3392778"/>
              <a:gd name="connsiteY759" fmla="*/ 1221351 h 2480496"/>
              <a:gd name="connsiteX760" fmla="*/ 0 w 3392778"/>
              <a:gd name="connsiteY760" fmla="*/ 1215152 h 2480496"/>
              <a:gd name="connsiteX761" fmla="*/ 0 w 3392778"/>
              <a:gd name="connsiteY761" fmla="*/ 1208251 h 2480496"/>
              <a:gd name="connsiteX762" fmla="*/ 0 w 3392778"/>
              <a:gd name="connsiteY762" fmla="*/ 1193734 h 2480496"/>
              <a:gd name="connsiteX763" fmla="*/ 0 w 3392778"/>
              <a:gd name="connsiteY763" fmla="*/ 1193016 h 2480496"/>
              <a:gd name="connsiteX764" fmla="*/ 0 w 3392778"/>
              <a:gd name="connsiteY764" fmla="*/ 1187265 h 2480496"/>
              <a:gd name="connsiteX765" fmla="*/ 0 w 3392778"/>
              <a:gd name="connsiteY765" fmla="*/ 1186816 h 2480496"/>
              <a:gd name="connsiteX766" fmla="*/ 0 w 3392778"/>
              <a:gd name="connsiteY766" fmla="*/ 1184079 h 2480496"/>
              <a:gd name="connsiteX767" fmla="*/ 0 w 3392778"/>
              <a:gd name="connsiteY767" fmla="*/ 1162661 h 2480496"/>
              <a:gd name="connsiteX768" fmla="*/ 0 w 3392778"/>
              <a:gd name="connsiteY768" fmla="*/ 1158929 h 2480496"/>
              <a:gd name="connsiteX769" fmla="*/ 0 w 3392778"/>
              <a:gd name="connsiteY769" fmla="*/ 1156461 h 2480496"/>
              <a:gd name="connsiteX770" fmla="*/ 0 w 3392778"/>
              <a:gd name="connsiteY770" fmla="*/ 1156192 h 2480496"/>
              <a:gd name="connsiteX771" fmla="*/ 0 w 3392778"/>
              <a:gd name="connsiteY771" fmla="*/ 1155743 h 2480496"/>
              <a:gd name="connsiteX772" fmla="*/ 0 w 3392778"/>
              <a:gd name="connsiteY772" fmla="*/ 1141225 h 2480496"/>
              <a:gd name="connsiteX773" fmla="*/ 0 w 3392778"/>
              <a:gd name="connsiteY773" fmla="*/ 1134756 h 2480496"/>
              <a:gd name="connsiteX774" fmla="*/ 0 w 3392778"/>
              <a:gd name="connsiteY774" fmla="*/ 1127856 h 2480496"/>
              <a:gd name="connsiteX775" fmla="*/ 0 w 3392778"/>
              <a:gd name="connsiteY775" fmla="*/ 1125388 h 2480496"/>
              <a:gd name="connsiteX776" fmla="*/ 0 w 3392778"/>
              <a:gd name="connsiteY776" fmla="*/ 1123102 h 2480496"/>
              <a:gd name="connsiteX777" fmla="*/ 0 w 3392778"/>
              <a:gd name="connsiteY777" fmla="*/ 1110152 h 2480496"/>
              <a:gd name="connsiteX778" fmla="*/ 0 w 3392778"/>
              <a:gd name="connsiteY778" fmla="*/ 1106420 h 2480496"/>
              <a:gd name="connsiteX779" fmla="*/ 0 w 3392778"/>
              <a:gd name="connsiteY779" fmla="*/ 1103953 h 2480496"/>
              <a:gd name="connsiteX780" fmla="*/ 0 w 3392778"/>
              <a:gd name="connsiteY780" fmla="*/ 1103683 h 2480496"/>
              <a:gd name="connsiteX781" fmla="*/ 0 w 3392778"/>
              <a:gd name="connsiteY781" fmla="*/ 1092029 h 2480496"/>
              <a:gd name="connsiteX782" fmla="*/ 0 w 3392778"/>
              <a:gd name="connsiteY782" fmla="*/ 1076066 h 2480496"/>
              <a:gd name="connsiteX783" fmla="*/ 0 w 3392778"/>
              <a:gd name="connsiteY783" fmla="*/ 1075347 h 2480496"/>
              <a:gd name="connsiteX784" fmla="*/ 0 w 3392778"/>
              <a:gd name="connsiteY784" fmla="*/ 1072880 h 2480496"/>
              <a:gd name="connsiteX785" fmla="*/ 0 w 3392778"/>
              <a:gd name="connsiteY785" fmla="*/ 1070594 h 2480496"/>
              <a:gd name="connsiteX786" fmla="*/ 0 w 3392778"/>
              <a:gd name="connsiteY786" fmla="*/ 1044993 h 2480496"/>
              <a:gd name="connsiteX787" fmla="*/ 0 w 3392778"/>
              <a:gd name="connsiteY787" fmla="*/ 1040239 h 2480496"/>
              <a:gd name="connsiteX788" fmla="*/ 0 w 3392778"/>
              <a:gd name="connsiteY788" fmla="*/ 1039521 h 2480496"/>
              <a:gd name="connsiteX789" fmla="*/ 0 w 3392778"/>
              <a:gd name="connsiteY789" fmla="*/ 1023557 h 2480496"/>
              <a:gd name="connsiteX790" fmla="*/ 0 w 3392778"/>
              <a:gd name="connsiteY790" fmla="*/ 1011903 h 2480496"/>
              <a:gd name="connsiteX791" fmla="*/ 0 w 3392778"/>
              <a:gd name="connsiteY791" fmla="*/ 1009166 h 2480496"/>
              <a:gd name="connsiteX792" fmla="*/ 0 w 3392778"/>
              <a:gd name="connsiteY792" fmla="*/ 992484 h 2480496"/>
              <a:gd name="connsiteX793" fmla="*/ 0 w 3392778"/>
              <a:gd name="connsiteY793" fmla="*/ 987731 h 2480496"/>
              <a:gd name="connsiteX794" fmla="*/ 0 w 3392778"/>
              <a:gd name="connsiteY794" fmla="*/ 980830 h 2480496"/>
              <a:gd name="connsiteX795" fmla="*/ 0 w 3392778"/>
              <a:gd name="connsiteY795" fmla="*/ 956658 h 2480496"/>
              <a:gd name="connsiteX796" fmla="*/ 1 w 3392778"/>
              <a:gd name="connsiteY796" fmla="*/ 956656 h 2480496"/>
              <a:gd name="connsiteX797" fmla="*/ 1 w 3392778"/>
              <a:gd name="connsiteY797" fmla="*/ 948599 h 2480496"/>
              <a:gd name="connsiteX798" fmla="*/ 1 w 3392778"/>
              <a:gd name="connsiteY798" fmla="*/ 941847 h 2480496"/>
              <a:gd name="connsiteX799" fmla="*/ 1 w 3392778"/>
              <a:gd name="connsiteY799" fmla="*/ 898471 h 2480496"/>
              <a:gd name="connsiteX800" fmla="*/ 1 w 3392778"/>
              <a:gd name="connsiteY800" fmla="*/ 889338 h 2480496"/>
              <a:gd name="connsiteX801" fmla="*/ 1 w 3392778"/>
              <a:gd name="connsiteY801" fmla="*/ 887173 h 2480496"/>
              <a:gd name="connsiteX802" fmla="*/ 1 w 3392778"/>
              <a:gd name="connsiteY802" fmla="*/ 887172 h 2480496"/>
              <a:gd name="connsiteX803" fmla="*/ 0 w 3392778"/>
              <a:gd name="connsiteY803" fmla="*/ 887172 h 2480496"/>
              <a:gd name="connsiteX804" fmla="*/ 0 w 3392778"/>
              <a:gd name="connsiteY804" fmla="*/ 853292 h 2480496"/>
              <a:gd name="connsiteX805" fmla="*/ 0 w 3392778"/>
              <a:gd name="connsiteY805" fmla="*/ 849899 h 2480496"/>
              <a:gd name="connsiteX806" fmla="*/ 0 w 3392778"/>
              <a:gd name="connsiteY806" fmla="*/ 834664 h 2480496"/>
              <a:gd name="connsiteX807" fmla="*/ 0 w 3392778"/>
              <a:gd name="connsiteY807" fmla="*/ 825405 h 2480496"/>
              <a:gd name="connsiteX808" fmla="*/ 0 w 3392778"/>
              <a:gd name="connsiteY808" fmla="*/ 797391 h 2480496"/>
              <a:gd name="connsiteX809" fmla="*/ 0 w 3392778"/>
              <a:gd name="connsiteY809" fmla="*/ 789578 h 2480496"/>
              <a:gd name="connsiteX810" fmla="*/ 0 w 3392778"/>
              <a:gd name="connsiteY810" fmla="*/ 772896 h 2480496"/>
              <a:gd name="connsiteX811" fmla="*/ 0 w 3392778"/>
              <a:gd name="connsiteY811" fmla="*/ 769504 h 2480496"/>
              <a:gd name="connsiteX812" fmla="*/ 0 w 3392778"/>
              <a:gd name="connsiteY812" fmla="*/ 761242 h 2480496"/>
              <a:gd name="connsiteX813" fmla="*/ 0 w 3392778"/>
              <a:gd name="connsiteY813" fmla="*/ 737070 h 2480496"/>
              <a:gd name="connsiteX814" fmla="*/ 1 w 3392778"/>
              <a:gd name="connsiteY814" fmla="*/ 737068 h 2480496"/>
              <a:gd name="connsiteX815" fmla="*/ 1 w 3392778"/>
              <a:gd name="connsiteY815" fmla="*/ 729011 h 2480496"/>
              <a:gd name="connsiteX816" fmla="*/ 1 w 3392778"/>
              <a:gd name="connsiteY816" fmla="*/ 722259 h 2480496"/>
              <a:gd name="connsiteX817" fmla="*/ 1 w 3392778"/>
              <a:gd name="connsiteY817" fmla="*/ 678883 h 2480496"/>
              <a:gd name="connsiteX818" fmla="*/ 1 w 3392778"/>
              <a:gd name="connsiteY818" fmla="*/ 669750 h 2480496"/>
              <a:gd name="connsiteX819" fmla="*/ 1 w 3392778"/>
              <a:gd name="connsiteY819" fmla="*/ 667585 h 2480496"/>
              <a:gd name="connsiteX820" fmla="*/ 1 w 3392778"/>
              <a:gd name="connsiteY820" fmla="*/ 667584 h 2480496"/>
              <a:gd name="connsiteX821" fmla="*/ 0 w 3392778"/>
              <a:gd name="connsiteY821" fmla="*/ 667584 h 2480496"/>
              <a:gd name="connsiteX822" fmla="*/ 0 w 3392778"/>
              <a:gd name="connsiteY822" fmla="*/ 630311 h 2480496"/>
              <a:gd name="connsiteX823" fmla="*/ 0 w 3392778"/>
              <a:gd name="connsiteY823" fmla="*/ 625871 h 2480496"/>
              <a:gd name="connsiteX824" fmla="*/ 1 w 3392778"/>
              <a:gd name="connsiteY824" fmla="*/ 625869 h 2480496"/>
              <a:gd name="connsiteX825" fmla="*/ 1 w 3392778"/>
              <a:gd name="connsiteY825" fmla="*/ 617812 h 2480496"/>
              <a:gd name="connsiteX826" fmla="*/ 1 w 3392778"/>
              <a:gd name="connsiteY826" fmla="*/ 611060 h 2480496"/>
              <a:gd name="connsiteX827" fmla="*/ 1 w 3392778"/>
              <a:gd name="connsiteY827" fmla="*/ 567684 h 2480496"/>
              <a:gd name="connsiteX828" fmla="*/ 1 w 3392778"/>
              <a:gd name="connsiteY828" fmla="*/ 558551 h 2480496"/>
              <a:gd name="connsiteX829" fmla="*/ 1 w 3392778"/>
              <a:gd name="connsiteY829" fmla="*/ 556386 h 2480496"/>
              <a:gd name="connsiteX830" fmla="*/ 1 w 3392778"/>
              <a:gd name="connsiteY830" fmla="*/ 556385 h 2480496"/>
              <a:gd name="connsiteX831" fmla="*/ 0 w 3392778"/>
              <a:gd name="connsiteY831" fmla="*/ 556385 h 2480496"/>
              <a:gd name="connsiteX832" fmla="*/ 0 w 3392778"/>
              <a:gd name="connsiteY832" fmla="*/ 549916 h 2480496"/>
              <a:gd name="connsiteX833" fmla="*/ 0 w 3392778"/>
              <a:gd name="connsiteY833" fmla="*/ 547448 h 2480496"/>
              <a:gd name="connsiteX834" fmla="*/ 0 w 3392778"/>
              <a:gd name="connsiteY834" fmla="*/ 532212 h 2480496"/>
              <a:gd name="connsiteX835" fmla="*/ 0 w 3392778"/>
              <a:gd name="connsiteY835" fmla="*/ 519112 h 2480496"/>
              <a:gd name="connsiteX836" fmla="*/ 0 w 3392778"/>
              <a:gd name="connsiteY836" fmla="*/ 503877 h 2480496"/>
              <a:gd name="connsiteX837" fmla="*/ 0 w 3392778"/>
              <a:gd name="connsiteY837" fmla="*/ 497407 h 2480496"/>
              <a:gd name="connsiteX838" fmla="*/ 0 w 3392778"/>
              <a:gd name="connsiteY838" fmla="*/ 494940 h 2480496"/>
              <a:gd name="connsiteX839" fmla="*/ 0 w 3392778"/>
              <a:gd name="connsiteY839" fmla="*/ 467053 h 2480496"/>
              <a:gd name="connsiteX840" fmla="*/ 0 w 3392778"/>
              <a:gd name="connsiteY840" fmla="*/ 466604 h 2480496"/>
              <a:gd name="connsiteX841" fmla="*/ 0 w 3392778"/>
              <a:gd name="connsiteY841" fmla="*/ 458791 h 2480496"/>
              <a:gd name="connsiteX842" fmla="*/ 0 w 3392778"/>
              <a:gd name="connsiteY842" fmla="*/ 438717 h 2480496"/>
              <a:gd name="connsiteX843" fmla="*/ 0 w 3392778"/>
              <a:gd name="connsiteY843" fmla="*/ 414544 h 2480496"/>
              <a:gd name="connsiteX844" fmla="*/ 0 w 3392778"/>
              <a:gd name="connsiteY844" fmla="*/ 406283 h 2480496"/>
              <a:gd name="connsiteX845" fmla="*/ 1 w 3392778"/>
              <a:gd name="connsiteY845" fmla="*/ 406281 h 2480496"/>
              <a:gd name="connsiteX846" fmla="*/ 1 w 3392778"/>
              <a:gd name="connsiteY846" fmla="*/ 398224 h 2480496"/>
              <a:gd name="connsiteX847" fmla="*/ 1 w 3392778"/>
              <a:gd name="connsiteY847" fmla="*/ 391472 h 2480496"/>
              <a:gd name="connsiteX848" fmla="*/ 1 w 3392778"/>
              <a:gd name="connsiteY848" fmla="*/ 348096 h 2480496"/>
              <a:gd name="connsiteX849" fmla="*/ 1 w 3392778"/>
              <a:gd name="connsiteY849" fmla="*/ 338963 h 2480496"/>
              <a:gd name="connsiteX850" fmla="*/ 1 w 3392778"/>
              <a:gd name="connsiteY850" fmla="*/ 336798 h 2480496"/>
              <a:gd name="connsiteX851" fmla="*/ 1 w 3392778"/>
              <a:gd name="connsiteY851" fmla="*/ 336797 h 2480496"/>
              <a:gd name="connsiteX852" fmla="*/ 0 w 3392778"/>
              <a:gd name="connsiteY852" fmla="*/ 336797 h 2480496"/>
              <a:gd name="connsiteX853" fmla="*/ 0 w 3392778"/>
              <a:gd name="connsiteY853" fmla="*/ 327860 h 2480496"/>
              <a:gd name="connsiteX854" fmla="*/ 0 w 3392778"/>
              <a:gd name="connsiteY854" fmla="*/ 312624 h 2480496"/>
              <a:gd name="connsiteX855" fmla="*/ 0 w 3392778"/>
              <a:gd name="connsiteY855" fmla="*/ 299524 h 2480496"/>
              <a:gd name="connsiteX856" fmla="*/ 0 w 3392778"/>
              <a:gd name="connsiteY856" fmla="*/ 284289 h 2480496"/>
              <a:gd name="connsiteX857" fmla="*/ 0 w 3392778"/>
              <a:gd name="connsiteY857" fmla="*/ 275352 h 2480496"/>
              <a:gd name="connsiteX858" fmla="*/ 0 w 3392778"/>
              <a:gd name="connsiteY858" fmla="*/ 253934 h 2480496"/>
              <a:gd name="connsiteX859" fmla="*/ 0 w 3392778"/>
              <a:gd name="connsiteY859" fmla="*/ 247465 h 2480496"/>
              <a:gd name="connsiteX860" fmla="*/ 0 w 3392778"/>
              <a:gd name="connsiteY860" fmla="*/ 247016 h 2480496"/>
              <a:gd name="connsiteX861" fmla="*/ 0 w 3392778"/>
              <a:gd name="connsiteY861" fmla="*/ 219129 h 2480496"/>
              <a:gd name="connsiteX862" fmla="*/ 0 w 3392778"/>
              <a:gd name="connsiteY862" fmla="*/ 216661 h 2480496"/>
              <a:gd name="connsiteX863" fmla="*/ 0 w 3392778"/>
              <a:gd name="connsiteY863" fmla="*/ 201425 h 2480496"/>
              <a:gd name="connsiteX864" fmla="*/ 0 w 3392778"/>
              <a:gd name="connsiteY864" fmla="*/ 194956 h 2480496"/>
              <a:gd name="connsiteX865" fmla="*/ 0 w 3392778"/>
              <a:gd name="connsiteY865" fmla="*/ 183302 h 2480496"/>
              <a:gd name="connsiteX866" fmla="*/ 0 w 3392778"/>
              <a:gd name="connsiteY866" fmla="*/ 166620 h 2480496"/>
              <a:gd name="connsiteX867" fmla="*/ 0 w 3392778"/>
              <a:gd name="connsiteY867" fmla="*/ 164153 h 2480496"/>
              <a:gd name="connsiteX868" fmla="*/ 0 w 3392778"/>
              <a:gd name="connsiteY868" fmla="*/ 136266 h 2480496"/>
              <a:gd name="connsiteX869" fmla="*/ 0 w 3392778"/>
              <a:gd name="connsiteY869" fmla="*/ 130794 h 2480496"/>
              <a:gd name="connsiteX870" fmla="*/ 0 w 3392778"/>
              <a:gd name="connsiteY870" fmla="*/ 100439 h 2480496"/>
              <a:gd name="connsiteX871" fmla="*/ 0 w 3392778"/>
              <a:gd name="connsiteY871" fmla="*/ 83757 h 2480496"/>
              <a:gd name="connsiteX872" fmla="*/ 0 w 3392778"/>
              <a:gd name="connsiteY872" fmla="*/ 72103 h 2480496"/>
              <a:gd name="connsiteX873" fmla="*/ 0 w 3392778"/>
              <a:gd name="connsiteY873" fmla="*/ 47931 h 2480496"/>
              <a:gd name="connsiteX874" fmla="*/ 47931 w 3392778"/>
              <a:gd name="connsiteY874" fmla="*/ 0 h 24804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</a:cxnLst>
            <a:rect l="l" t="t" r="r" b="b"/>
            <a:pathLst>
              <a:path w="3392778" h="2480496">
                <a:moveTo>
                  <a:pt x="47931" y="0"/>
                </a:moveTo>
                <a:lnTo>
                  <a:pt x="265313" y="0"/>
                </a:lnTo>
                <a:lnTo>
                  <a:pt x="720973" y="0"/>
                </a:lnTo>
                <a:lnTo>
                  <a:pt x="977328" y="0"/>
                </a:lnTo>
                <a:lnTo>
                  <a:pt x="1432988" y="0"/>
                </a:lnTo>
                <a:lnTo>
                  <a:pt x="1650371" y="0"/>
                </a:lnTo>
                <a:lnTo>
                  <a:pt x="1796725" y="0"/>
                </a:lnTo>
                <a:lnTo>
                  <a:pt x="2106031" y="0"/>
                </a:lnTo>
                <a:lnTo>
                  <a:pt x="2252385" y="0"/>
                </a:lnTo>
                <a:lnTo>
                  <a:pt x="3181783" y="0"/>
                </a:lnTo>
                <a:cubicBezTo>
                  <a:pt x="3195683" y="0"/>
                  <a:pt x="3208955" y="5541"/>
                  <a:pt x="3218778" y="15263"/>
                </a:cubicBezTo>
                <a:lnTo>
                  <a:pt x="3377521" y="174059"/>
                </a:lnTo>
                <a:cubicBezTo>
                  <a:pt x="3387343" y="183886"/>
                  <a:pt x="3392778" y="197162"/>
                  <a:pt x="3392778" y="211066"/>
                </a:cubicBezTo>
                <a:lnTo>
                  <a:pt x="3392778" y="212724"/>
                </a:lnTo>
                <a:lnTo>
                  <a:pt x="3392778" y="213295"/>
                </a:lnTo>
                <a:lnTo>
                  <a:pt x="3392778" y="218277"/>
                </a:lnTo>
                <a:lnTo>
                  <a:pt x="3392778" y="223072"/>
                </a:lnTo>
                <a:lnTo>
                  <a:pt x="3392778" y="223082"/>
                </a:lnTo>
                <a:lnTo>
                  <a:pt x="3392778" y="224739"/>
                </a:lnTo>
                <a:lnTo>
                  <a:pt x="3392778" y="229575"/>
                </a:lnTo>
                <a:lnTo>
                  <a:pt x="3392778" y="231033"/>
                </a:lnTo>
                <a:lnTo>
                  <a:pt x="3392778" y="235239"/>
                </a:lnTo>
                <a:lnTo>
                  <a:pt x="3392778" y="246613"/>
                </a:lnTo>
                <a:lnTo>
                  <a:pt x="3392778" y="247255"/>
                </a:lnTo>
                <a:lnTo>
                  <a:pt x="3392778" y="249348"/>
                </a:lnTo>
                <a:lnTo>
                  <a:pt x="3392778" y="251408"/>
                </a:lnTo>
                <a:lnTo>
                  <a:pt x="3392778" y="253935"/>
                </a:lnTo>
                <a:lnTo>
                  <a:pt x="3392778" y="255205"/>
                </a:lnTo>
                <a:lnTo>
                  <a:pt x="3392778" y="257910"/>
                </a:lnTo>
                <a:lnTo>
                  <a:pt x="3392778" y="263575"/>
                </a:lnTo>
                <a:lnTo>
                  <a:pt x="3392778" y="265233"/>
                </a:lnTo>
                <a:lnTo>
                  <a:pt x="3392778" y="275581"/>
                </a:lnTo>
                <a:lnTo>
                  <a:pt x="3392778" y="275590"/>
                </a:lnTo>
                <a:lnTo>
                  <a:pt x="3392778" y="277248"/>
                </a:lnTo>
                <a:lnTo>
                  <a:pt x="3392778" y="279703"/>
                </a:lnTo>
                <a:lnTo>
                  <a:pt x="3392778" y="283541"/>
                </a:lnTo>
                <a:lnTo>
                  <a:pt x="3392778" y="284289"/>
                </a:lnTo>
                <a:lnTo>
                  <a:pt x="3392778" y="293930"/>
                </a:lnTo>
                <a:lnTo>
                  <a:pt x="3392778" y="295587"/>
                </a:lnTo>
                <a:lnTo>
                  <a:pt x="3392778" y="303917"/>
                </a:lnTo>
                <a:lnTo>
                  <a:pt x="3392778" y="308039"/>
                </a:lnTo>
                <a:lnTo>
                  <a:pt x="3392778" y="312625"/>
                </a:lnTo>
                <a:lnTo>
                  <a:pt x="3392778" y="315361"/>
                </a:lnTo>
                <a:lnTo>
                  <a:pt x="3392778" y="323923"/>
                </a:lnTo>
                <a:lnTo>
                  <a:pt x="3392778" y="325806"/>
                </a:lnTo>
                <a:lnTo>
                  <a:pt x="3392778" y="332211"/>
                </a:lnTo>
                <a:lnTo>
                  <a:pt x="3392778" y="334271"/>
                </a:lnTo>
                <a:lnTo>
                  <a:pt x="3392778" y="336798"/>
                </a:lnTo>
                <a:lnTo>
                  <a:pt x="3392778" y="346438"/>
                </a:lnTo>
                <a:lnTo>
                  <a:pt x="3392778" y="348096"/>
                </a:lnTo>
                <a:lnTo>
                  <a:pt x="3392778" y="352039"/>
                </a:lnTo>
                <a:lnTo>
                  <a:pt x="3392778" y="360547"/>
                </a:lnTo>
                <a:lnTo>
                  <a:pt x="3392778" y="365134"/>
                </a:lnTo>
                <a:lnTo>
                  <a:pt x="3392778" y="367870"/>
                </a:lnTo>
                <a:lnTo>
                  <a:pt x="3392778" y="376432"/>
                </a:lnTo>
                <a:lnTo>
                  <a:pt x="3392778" y="378315"/>
                </a:lnTo>
                <a:lnTo>
                  <a:pt x="3392778" y="380374"/>
                </a:lnTo>
                <a:lnTo>
                  <a:pt x="3392778" y="385356"/>
                </a:lnTo>
                <a:lnTo>
                  <a:pt x="3392778" y="386780"/>
                </a:lnTo>
                <a:lnTo>
                  <a:pt x="3392778" y="396654"/>
                </a:lnTo>
                <a:lnTo>
                  <a:pt x="3392778" y="398224"/>
                </a:lnTo>
                <a:lnTo>
                  <a:pt x="3392778" y="404547"/>
                </a:lnTo>
                <a:lnTo>
                  <a:pt x="3392778" y="408669"/>
                </a:lnTo>
                <a:lnTo>
                  <a:pt x="3392778" y="413692"/>
                </a:lnTo>
                <a:lnTo>
                  <a:pt x="3392778" y="414334"/>
                </a:lnTo>
                <a:lnTo>
                  <a:pt x="3392778" y="422285"/>
                </a:lnTo>
                <a:lnTo>
                  <a:pt x="3392778" y="424990"/>
                </a:lnTo>
                <a:lnTo>
                  <a:pt x="3392778" y="426560"/>
                </a:lnTo>
                <a:lnTo>
                  <a:pt x="3392778" y="432883"/>
                </a:lnTo>
                <a:lnTo>
                  <a:pt x="3392778" y="437005"/>
                </a:lnTo>
                <a:lnTo>
                  <a:pt x="3392778" y="437865"/>
                </a:lnTo>
                <a:lnTo>
                  <a:pt x="3392778" y="442670"/>
                </a:lnTo>
                <a:lnTo>
                  <a:pt x="3392778" y="444327"/>
                </a:lnTo>
                <a:lnTo>
                  <a:pt x="3392778" y="449163"/>
                </a:lnTo>
                <a:lnTo>
                  <a:pt x="3392778" y="450621"/>
                </a:lnTo>
                <a:lnTo>
                  <a:pt x="3392778" y="450733"/>
                </a:lnTo>
                <a:lnTo>
                  <a:pt x="3392778" y="461178"/>
                </a:lnTo>
                <a:lnTo>
                  <a:pt x="3392778" y="463238"/>
                </a:lnTo>
                <a:lnTo>
                  <a:pt x="3392778" y="466201"/>
                </a:lnTo>
                <a:lnTo>
                  <a:pt x="3392778" y="466843"/>
                </a:lnTo>
                <a:lnTo>
                  <a:pt x="3392778" y="474793"/>
                </a:lnTo>
                <a:lnTo>
                  <a:pt x="3392778" y="477498"/>
                </a:lnTo>
                <a:lnTo>
                  <a:pt x="3392778" y="479069"/>
                </a:lnTo>
                <a:lnTo>
                  <a:pt x="3392778" y="489514"/>
                </a:lnTo>
                <a:lnTo>
                  <a:pt x="3392778" y="495178"/>
                </a:lnTo>
                <a:lnTo>
                  <a:pt x="3392778" y="496555"/>
                </a:lnTo>
                <a:lnTo>
                  <a:pt x="3392778" y="496836"/>
                </a:lnTo>
                <a:lnTo>
                  <a:pt x="3392778" y="499291"/>
                </a:lnTo>
                <a:lnTo>
                  <a:pt x="3392778" y="503129"/>
                </a:lnTo>
                <a:lnTo>
                  <a:pt x="3392778" y="503877"/>
                </a:lnTo>
                <a:lnTo>
                  <a:pt x="3392778" y="507853"/>
                </a:lnTo>
                <a:lnTo>
                  <a:pt x="3392778" y="513518"/>
                </a:lnTo>
                <a:lnTo>
                  <a:pt x="3392778" y="515175"/>
                </a:lnTo>
                <a:lnTo>
                  <a:pt x="3392778" y="515746"/>
                </a:lnTo>
                <a:lnTo>
                  <a:pt x="3392778" y="525533"/>
                </a:lnTo>
                <a:lnTo>
                  <a:pt x="3392778" y="527191"/>
                </a:lnTo>
                <a:lnTo>
                  <a:pt x="3392778" y="527627"/>
                </a:lnTo>
                <a:lnTo>
                  <a:pt x="3392778" y="532213"/>
                </a:lnTo>
                <a:lnTo>
                  <a:pt x="3392778" y="533484"/>
                </a:lnTo>
                <a:lnTo>
                  <a:pt x="3392778" y="543511"/>
                </a:lnTo>
                <a:lnTo>
                  <a:pt x="3392778" y="549064"/>
                </a:lnTo>
                <a:lnTo>
                  <a:pt x="3392778" y="551799"/>
                </a:lnTo>
                <a:lnTo>
                  <a:pt x="3392778" y="553859"/>
                </a:lnTo>
                <a:lnTo>
                  <a:pt x="3392778" y="555526"/>
                </a:lnTo>
                <a:lnTo>
                  <a:pt x="3392778" y="556386"/>
                </a:lnTo>
                <a:lnTo>
                  <a:pt x="3392778" y="560362"/>
                </a:lnTo>
                <a:lnTo>
                  <a:pt x="3392778" y="566026"/>
                </a:lnTo>
                <a:lnTo>
                  <a:pt x="3392778" y="567684"/>
                </a:lnTo>
                <a:lnTo>
                  <a:pt x="3392778" y="569418"/>
                </a:lnTo>
                <a:lnTo>
                  <a:pt x="3392778" y="578042"/>
                </a:lnTo>
                <a:lnTo>
                  <a:pt x="3392778" y="579699"/>
                </a:lnTo>
                <a:lnTo>
                  <a:pt x="3392778" y="580135"/>
                </a:lnTo>
                <a:lnTo>
                  <a:pt x="3392778" y="584722"/>
                </a:lnTo>
                <a:lnTo>
                  <a:pt x="3392778" y="585992"/>
                </a:lnTo>
                <a:lnTo>
                  <a:pt x="3392778" y="596020"/>
                </a:lnTo>
                <a:lnTo>
                  <a:pt x="3392778" y="606368"/>
                </a:lnTo>
                <a:lnTo>
                  <a:pt x="3392778" y="608035"/>
                </a:lnTo>
                <a:lnTo>
                  <a:pt x="3392778" y="609760"/>
                </a:lnTo>
                <a:lnTo>
                  <a:pt x="3392778" y="610490"/>
                </a:lnTo>
                <a:lnTo>
                  <a:pt x="3392778" y="615076"/>
                </a:lnTo>
                <a:lnTo>
                  <a:pt x="3392778" y="617812"/>
                </a:lnTo>
                <a:lnTo>
                  <a:pt x="3392778" y="621927"/>
                </a:lnTo>
                <a:lnTo>
                  <a:pt x="3392778" y="626374"/>
                </a:lnTo>
                <a:lnTo>
                  <a:pt x="3392778" y="628257"/>
                </a:lnTo>
                <a:lnTo>
                  <a:pt x="3392778" y="646148"/>
                </a:lnTo>
                <a:lnTo>
                  <a:pt x="3392778" y="656593"/>
                </a:lnTo>
                <a:lnTo>
                  <a:pt x="3392778" y="662269"/>
                </a:lnTo>
                <a:lnTo>
                  <a:pt x="3392778" y="662998"/>
                </a:lnTo>
                <a:lnTo>
                  <a:pt x="3392778" y="667585"/>
                </a:lnTo>
                <a:lnTo>
                  <a:pt x="3392778" y="670321"/>
                </a:lnTo>
                <a:lnTo>
                  <a:pt x="3392778" y="678883"/>
                </a:lnTo>
                <a:lnTo>
                  <a:pt x="3392778" y="680766"/>
                </a:lnTo>
                <a:lnTo>
                  <a:pt x="3392778" y="682826"/>
                </a:lnTo>
                <a:lnTo>
                  <a:pt x="3392778" y="698657"/>
                </a:lnTo>
                <a:lnTo>
                  <a:pt x="3392778" y="709102"/>
                </a:lnTo>
                <a:lnTo>
                  <a:pt x="3392778" y="716143"/>
                </a:lnTo>
                <a:lnTo>
                  <a:pt x="3392778" y="727441"/>
                </a:lnTo>
                <a:lnTo>
                  <a:pt x="3392778" y="729011"/>
                </a:lnTo>
                <a:lnTo>
                  <a:pt x="3392778" y="735334"/>
                </a:lnTo>
                <a:lnTo>
                  <a:pt x="3392778" y="738726"/>
                </a:lnTo>
                <a:lnTo>
                  <a:pt x="3392778" y="739456"/>
                </a:lnTo>
                <a:lnTo>
                  <a:pt x="3392778" y="745121"/>
                </a:lnTo>
                <a:lnTo>
                  <a:pt x="3392778" y="746779"/>
                </a:lnTo>
                <a:lnTo>
                  <a:pt x="3392778" y="753072"/>
                </a:lnTo>
                <a:lnTo>
                  <a:pt x="3392778" y="768652"/>
                </a:lnTo>
                <a:lnTo>
                  <a:pt x="3392778" y="772044"/>
                </a:lnTo>
                <a:lnTo>
                  <a:pt x="3392778" y="775114"/>
                </a:lnTo>
                <a:lnTo>
                  <a:pt x="3392778" y="779950"/>
                </a:lnTo>
                <a:lnTo>
                  <a:pt x="3392778" y="781520"/>
                </a:lnTo>
                <a:lnTo>
                  <a:pt x="3392778" y="783342"/>
                </a:lnTo>
                <a:lnTo>
                  <a:pt x="3392778" y="789006"/>
                </a:lnTo>
                <a:lnTo>
                  <a:pt x="3392778" y="791235"/>
                </a:lnTo>
                <a:lnTo>
                  <a:pt x="3392778" y="791965"/>
                </a:lnTo>
                <a:lnTo>
                  <a:pt x="3392778" y="797630"/>
                </a:lnTo>
                <a:lnTo>
                  <a:pt x="3392778" y="799287"/>
                </a:lnTo>
                <a:lnTo>
                  <a:pt x="3392778" y="801022"/>
                </a:lnTo>
                <a:lnTo>
                  <a:pt x="3392778" y="805580"/>
                </a:lnTo>
                <a:lnTo>
                  <a:pt x="3392778" y="808973"/>
                </a:lnTo>
                <a:lnTo>
                  <a:pt x="3392778" y="824553"/>
                </a:lnTo>
                <a:lnTo>
                  <a:pt x="3392778" y="827623"/>
                </a:lnTo>
                <a:lnTo>
                  <a:pt x="3392778" y="829348"/>
                </a:lnTo>
                <a:lnTo>
                  <a:pt x="3392778" y="830078"/>
                </a:lnTo>
                <a:lnTo>
                  <a:pt x="3392778" y="834664"/>
                </a:lnTo>
                <a:lnTo>
                  <a:pt x="3392778" y="835850"/>
                </a:lnTo>
                <a:lnTo>
                  <a:pt x="3392778" y="841515"/>
                </a:lnTo>
                <a:lnTo>
                  <a:pt x="3392778" y="845962"/>
                </a:lnTo>
                <a:lnTo>
                  <a:pt x="3392778" y="853530"/>
                </a:lnTo>
                <a:lnTo>
                  <a:pt x="3392778" y="857978"/>
                </a:lnTo>
                <a:lnTo>
                  <a:pt x="3392778" y="861481"/>
                </a:lnTo>
                <a:lnTo>
                  <a:pt x="3392778" y="871870"/>
                </a:lnTo>
                <a:lnTo>
                  <a:pt x="3392778" y="881857"/>
                </a:lnTo>
                <a:lnTo>
                  <a:pt x="3392778" y="882586"/>
                </a:lnTo>
                <a:lnTo>
                  <a:pt x="3392778" y="885979"/>
                </a:lnTo>
                <a:lnTo>
                  <a:pt x="3392778" y="887173"/>
                </a:lnTo>
                <a:lnTo>
                  <a:pt x="3392778" y="890565"/>
                </a:lnTo>
                <a:lnTo>
                  <a:pt x="3392778" y="898471"/>
                </a:lnTo>
                <a:lnTo>
                  <a:pt x="3392778" y="900205"/>
                </a:lnTo>
                <a:lnTo>
                  <a:pt x="3392778" y="901863"/>
                </a:lnTo>
                <a:lnTo>
                  <a:pt x="3392778" y="910486"/>
                </a:lnTo>
                <a:lnTo>
                  <a:pt x="3392778" y="912211"/>
                </a:lnTo>
                <a:lnTo>
                  <a:pt x="3392778" y="924378"/>
                </a:lnTo>
                <a:lnTo>
                  <a:pt x="3392778" y="938487"/>
                </a:lnTo>
                <a:lnTo>
                  <a:pt x="3392778" y="940547"/>
                </a:lnTo>
                <a:lnTo>
                  <a:pt x="3392778" y="943074"/>
                </a:lnTo>
                <a:lnTo>
                  <a:pt x="3392778" y="948599"/>
                </a:lnTo>
                <a:lnTo>
                  <a:pt x="3392778" y="952714"/>
                </a:lnTo>
                <a:lnTo>
                  <a:pt x="3392778" y="954372"/>
                </a:lnTo>
                <a:lnTo>
                  <a:pt x="3392778" y="958314"/>
                </a:lnTo>
                <a:lnTo>
                  <a:pt x="3392778" y="959044"/>
                </a:lnTo>
                <a:lnTo>
                  <a:pt x="3392778" y="964720"/>
                </a:lnTo>
                <a:lnTo>
                  <a:pt x="3392778" y="991632"/>
                </a:lnTo>
                <a:lnTo>
                  <a:pt x="3392778" y="993056"/>
                </a:lnTo>
                <a:lnTo>
                  <a:pt x="3392778" y="1001108"/>
                </a:lnTo>
                <a:lnTo>
                  <a:pt x="3392778" y="1002930"/>
                </a:lnTo>
                <a:lnTo>
                  <a:pt x="3392778" y="1004500"/>
                </a:lnTo>
                <a:lnTo>
                  <a:pt x="3392778" y="1010823"/>
                </a:lnTo>
                <a:lnTo>
                  <a:pt x="3392778" y="1011553"/>
                </a:lnTo>
                <a:lnTo>
                  <a:pt x="3392778" y="1014945"/>
                </a:lnTo>
                <a:lnTo>
                  <a:pt x="3392778" y="1020610"/>
                </a:lnTo>
                <a:lnTo>
                  <a:pt x="3392778" y="1028561"/>
                </a:lnTo>
                <a:lnTo>
                  <a:pt x="3392778" y="1041178"/>
                </a:lnTo>
                <a:lnTo>
                  <a:pt x="3392778" y="1044141"/>
                </a:lnTo>
                <a:lnTo>
                  <a:pt x="3392778" y="1055438"/>
                </a:lnTo>
                <a:lnTo>
                  <a:pt x="3392778" y="1057009"/>
                </a:lnTo>
                <a:lnTo>
                  <a:pt x="3392778" y="1067454"/>
                </a:lnTo>
                <a:lnTo>
                  <a:pt x="3392778" y="1069513"/>
                </a:lnTo>
                <a:lnTo>
                  <a:pt x="3392778" y="1073118"/>
                </a:lnTo>
                <a:lnTo>
                  <a:pt x="3392778" y="1074495"/>
                </a:lnTo>
                <a:lnTo>
                  <a:pt x="3392778" y="1077566"/>
                </a:lnTo>
                <a:lnTo>
                  <a:pt x="3392778" y="1081069"/>
                </a:lnTo>
                <a:lnTo>
                  <a:pt x="3392778" y="1085793"/>
                </a:lnTo>
                <a:lnTo>
                  <a:pt x="3392778" y="1091458"/>
                </a:lnTo>
                <a:lnTo>
                  <a:pt x="3392778" y="1093686"/>
                </a:lnTo>
                <a:lnTo>
                  <a:pt x="3392778" y="1102831"/>
                </a:lnTo>
                <a:lnTo>
                  <a:pt x="3392778" y="1103473"/>
                </a:lnTo>
                <a:lnTo>
                  <a:pt x="3392778" y="1105567"/>
                </a:lnTo>
                <a:lnTo>
                  <a:pt x="3392778" y="1110153"/>
                </a:lnTo>
                <a:lnTo>
                  <a:pt x="3392778" y="1111424"/>
                </a:lnTo>
                <a:lnTo>
                  <a:pt x="3392778" y="1114129"/>
                </a:lnTo>
                <a:lnTo>
                  <a:pt x="3392778" y="1119793"/>
                </a:lnTo>
                <a:lnTo>
                  <a:pt x="3392778" y="1121451"/>
                </a:lnTo>
                <a:lnTo>
                  <a:pt x="3392778" y="1122022"/>
                </a:lnTo>
                <a:lnTo>
                  <a:pt x="3392778" y="1127004"/>
                </a:lnTo>
                <a:lnTo>
                  <a:pt x="3392778" y="1130074"/>
                </a:lnTo>
                <a:lnTo>
                  <a:pt x="3392778" y="1131799"/>
                </a:lnTo>
                <a:lnTo>
                  <a:pt x="3392778" y="1131809"/>
                </a:lnTo>
                <a:lnTo>
                  <a:pt x="3392778" y="1133466"/>
                </a:lnTo>
                <a:lnTo>
                  <a:pt x="3392778" y="1138302"/>
                </a:lnTo>
                <a:lnTo>
                  <a:pt x="3392778" y="1139760"/>
                </a:lnTo>
                <a:lnTo>
                  <a:pt x="3392778" y="1143966"/>
                </a:lnTo>
                <a:lnTo>
                  <a:pt x="3392778" y="1150866"/>
                </a:lnTo>
                <a:lnTo>
                  <a:pt x="3392778" y="1152524"/>
                </a:lnTo>
                <a:lnTo>
                  <a:pt x="3392778" y="1153095"/>
                </a:lnTo>
                <a:lnTo>
                  <a:pt x="3392778" y="1155340"/>
                </a:lnTo>
                <a:lnTo>
                  <a:pt x="3392778" y="1155982"/>
                </a:lnTo>
                <a:lnTo>
                  <a:pt x="3392778" y="1158075"/>
                </a:lnTo>
                <a:lnTo>
                  <a:pt x="3392778" y="1158077"/>
                </a:lnTo>
                <a:lnTo>
                  <a:pt x="3392778" y="1160135"/>
                </a:lnTo>
                <a:lnTo>
                  <a:pt x="3392778" y="1162662"/>
                </a:lnTo>
                <a:lnTo>
                  <a:pt x="3392778" y="1162872"/>
                </a:lnTo>
                <a:lnTo>
                  <a:pt x="3392778" y="1162882"/>
                </a:lnTo>
                <a:lnTo>
                  <a:pt x="3392778" y="1163932"/>
                </a:lnTo>
                <a:lnTo>
                  <a:pt x="3392778" y="1164539"/>
                </a:lnTo>
                <a:lnTo>
                  <a:pt x="3392778" y="1166637"/>
                </a:lnTo>
                <a:lnTo>
                  <a:pt x="3392778" y="1169375"/>
                </a:lnTo>
                <a:lnTo>
                  <a:pt x="3392778" y="1170833"/>
                </a:lnTo>
                <a:lnTo>
                  <a:pt x="3392778" y="1172302"/>
                </a:lnTo>
                <a:lnTo>
                  <a:pt x="3392778" y="1173960"/>
                </a:lnTo>
                <a:lnTo>
                  <a:pt x="3392778" y="1175039"/>
                </a:lnTo>
                <a:lnTo>
                  <a:pt x="3392778" y="1184308"/>
                </a:lnTo>
                <a:lnTo>
                  <a:pt x="3392778" y="1184317"/>
                </a:lnTo>
                <a:lnTo>
                  <a:pt x="3392778" y="1185975"/>
                </a:lnTo>
                <a:lnTo>
                  <a:pt x="3392778" y="1186413"/>
                </a:lnTo>
                <a:lnTo>
                  <a:pt x="3392778" y="1187055"/>
                </a:lnTo>
                <a:lnTo>
                  <a:pt x="3392778" y="1188430"/>
                </a:lnTo>
                <a:lnTo>
                  <a:pt x="3392778" y="1189148"/>
                </a:lnTo>
                <a:lnTo>
                  <a:pt x="3392778" y="1191208"/>
                </a:lnTo>
                <a:lnTo>
                  <a:pt x="3392778" y="1192268"/>
                </a:lnTo>
                <a:lnTo>
                  <a:pt x="3392778" y="1193016"/>
                </a:lnTo>
                <a:lnTo>
                  <a:pt x="3392778" y="1193735"/>
                </a:lnTo>
                <a:lnTo>
                  <a:pt x="3392778" y="1195005"/>
                </a:lnTo>
                <a:lnTo>
                  <a:pt x="3392778" y="1197710"/>
                </a:lnTo>
                <a:lnTo>
                  <a:pt x="3392778" y="1202657"/>
                </a:lnTo>
                <a:lnTo>
                  <a:pt x="3392778" y="1203375"/>
                </a:lnTo>
                <a:lnTo>
                  <a:pt x="3392778" y="1204314"/>
                </a:lnTo>
                <a:lnTo>
                  <a:pt x="3392778" y="1205033"/>
                </a:lnTo>
                <a:lnTo>
                  <a:pt x="3392778" y="1212644"/>
                </a:lnTo>
                <a:lnTo>
                  <a:pt x="3392778" y="1215381"/>
                </a:lnTo>
                <a:lnTo>
                  <a:pt x="3392778" y="1215390"/>
                </a:lnTo>
                <a:lnTo>
                  <a:pt x="3392778" y="1216766"/>
                </a:lnTo>
                <a:lnTo>
                  <a:pt x="3392778" y="1217048"/>
                </a:lnTo>
                <a:lnTo>
                  <a:pt x="3392778" y="1219503"/>
                </a:lnTo>
                <a:lnTo>
                  <a:pt x="3392778" y="1221352"/>
                </a:lnTo>
                <a:lnTo>
                  <a:pt x="3392778" y="1223341"/>
                </a:lnTo>
                <a:lnTo>
                  <a:pt x="3392778" y="1224088"/>
                </a:lnTo>
                <a:lnTo>
                  <a:pt x="3392778" y="1224089"/>
                </a:lnTo>
                <a:lnTo>
                  <a:pt x="3392778" y="1232650"/>
                </a:lnTo>
                <a:lnTo>
                  <a:pt x="3392778" y="1233730"/>
                </a:lnTo>
                <a:lnTo>
                  <a:pt x="3392778" y="1234533"/>
                </a:lnTo>
                <a:lnTo>
                  <a:pt x="3392778" y="1235387"/>
                </a:lnTo>
                <a:lnTo>
                  <a:pt x="3392778" y="1240938"/>
                </a:lnTo>
                <a:lnTo>
                  <a:pt x="3392778" y="1242998"/>
                </a:lnTo>
                <a:lnTo>
                  <a:pt x="3392778" y="1243717"/>
                </a:lnTo>
                <a:lnTo>
                  <a:pt x="3392778" y="1245525"/>
                </a:lnTo>
                <a:lnTo>
                  <a:pt x="3392778" y="1247839"/>
                </a:lnTo>
                <a:lnTo>
                  <a:pt x="3392778" y="1252425"/>
                </a:lnTo>
                <a:lnTo>
                  <a:pt x="3392778" y="1255161"/>
                </a:lnTo>
                <a:lnTo>
                  <a:pt x="3392778" y="1255165"/>
                </a:lnTo>
                <a:lnTo>
                  <a:pt x="3392778" y="1256823"/>
                </a:lnTo>
                <a:lnTo>
                  <a:pt x="3392778" y="1260766"/>
                </a:lnTo>
                <a:lnTo>
                  <a:pt x="3392778" y="1263723"/>
                </a:lnTo>
                <a:lnTo>
                  <a:pt x="3392778" y="1265606"/>
                </a:lnTo>
                <a:lnTo>
                  <a:pt x="3392778" y="1269274"/>
                </a:lnTo>
                <a:lnTo>
                  <a:pt x="3392778" y="1272011"/>
                </a:lnTo>
                <a:lnTo>
                  <a:pt x="3392778" y="1273861"/>
                </a:lnTo>
                <a:lnTo>
                  <a:pt x="3392778" y="1274071"/>
                </a:lnTo>
                <a:lnTo>
                  <a:pt x="3392778" y="1276597"/>
                </a:lnTo>
                <a:lnTo>
                  <a:pt x="3392778" y="1276598"/>
                </a:lnTo>
                <a:lnTo>
                  <a:pt x="3392778" y="1285159"/>
                </a:lnTo>
                <a:lnTo>
                  <a:pt x="3392778" y="1286238"/>
                </a:lnTo>
                <a:lnTo>
                  <a:pt x="3392778" y="1287042"/>
                </a:lnTo>
                <a:lnTo>
                  <a:pt x="3392778" y="1287896"/>
                </a:lnTo>
                <a:lnTo>
                  <a:pt x="3392778" y="1289101"/>
                </a:lnTo>
                <a:lnTo>
                  <a:pt x="3392778" y="1291839"/>
                </a:lnTo>
                <a:lnTo>
                  <a:pt x="3392778" y="1294083"/>
                </a:lnTo>
                <a:lnTo>
                  <a:pt x="3392778" y="1295507"/>
                </a:lnTo>
                <a:lnTo>
                  <a:pt x="3392778" y="1300347"/>
                </a:lnTo>
                <a:lnTo>
                  <a:pt x="3392778" y="1304934"/>
                </a:lnTo>
                <a:lnTo>
                  <a:pt x="3392778" y="1305381"/>
                </a:lnTo>
                <a:lnTo>
                  <a:pt x="3392778" y="1306951"/>
                </a:lnTo>
                <a:lnTo>
                  <a:pt x="3392778" y="1307670"/>
                </a:lnTo>
                <a:lnTo>
                  <a:pt x="3392778" y="1313274"/>
                </a:lnTo>
                <a:lnTo>
                  <a:pt x="3392778" y="1316232"/>
                </a:lnTo>
                <a:lnTo>
                  <a:pt x="3392778" y="1317396"/>
                </a:lnTo>
                <a:lnTo>
                  <a:pt x="3392778" y="1318115"/>
                </a:lnTo>
                <a:lnTo>
                  <a:pt x="3392778" y="1320174"/>
                </a:lnTo>
                <a:lnTo>
                  <a:pt x="3392778" y="1322419"/>
                </a:lnTo>
                <a:lnTo>
                  <a:pt x="3392778" y="1323061"/>
                </a:lnTo>
                <a:lnTo>
                  <a:pt x="3392778" y="1325156"/>
                </a:lnTo>
                <a:lnTo>
                  <a:pt x="3392778" y="1326580"/>
                </a:lnTo>
                <a:lnTo>
                  <a:pt x="3392778" y="1331012"/>
                </a:lnTo>
                <a:lnTo>
                  <a:pt x="3392778" y="1333717"/>
                </a:lnTo>
                <a:lnTo>
                  <a:pt x="3392778" y="1335287"/>
                </a:lnTo>
                <a:lnTo>
                  <a:pt x="3392778" y="1336454"/>
                </a:lnTo>
                <a:lnTo>
                  <a:pt x="3392778" y="1338024"/>
                </a:lnTo>
                <a:lnTo>
                  <a:pt x="3392778" y="1341610"/>
                </a:lnTo>
                <a:lnTo>
                  <a:pt x="3392778" y="1344347"/>
                </a:lnTo>
                <a:lnTo>
                  <a:pt x="3392778" y="1345732"/>
                </a:lnTo>
                <a:lnTo>
                  <a:pt x="3392778" y="1346592"/>
                </a:lnTo>
                <a:lnTo>
                  <a:pt x="3392778" y="1348469"/>
                </a:lnTo>
                <a:lnTo>
                  <a:pt x="3392778" y="1351397"/>
                </a:lnTo>
                <a:lnTo>
                  <a:pt x="3392778" y="1353054"/>
                </a:lnTo>
                <a:lnTo>
                  <a:pt x="3392778" y="1353492"/>
                </a:lnTo>
                <a:lnTo>
                  <a:pt x="3392778" y="1354134"/>
                </a:lnTo>
                <a:lnTo>
                  <a:pt x="3392778" y="1357890"/>
                </a:lnTo>
                <a:lnTo>
                  <a:pt x="3392778" y="1359348"/>
                </a:lnTo>
                <a:lnTo>
                  <a:pt x="3392778" y="1359460"/>
                </a:lnTo>
                <a:lnTo>
                  <a:pt x="3392778" y="1362085"/>
                </a:lnTo>
                <a:lnTo>
                  <a:pt x="3392778" y="1364790"/>
                </a:lnTo>
                <a:lnTo>
                  <a:pt x="3392778" y="1366360"/>
                </a:lnTo>
                <a:lnTo>
                  <a:pt x="3392778" y="1369905"/>
                </a:lnTo>
                <a:lnTo>
                  <a:pt x="3392778" y="1371965"/>
                </a:lnTo>
                <a:lnTo>
                  <a:pt x="3392778" y="1372683"/>
                </a:lnTo>
                <a:lnTo>
                  <a:pt x="3392778" y="1374928"/>
                </a:lnTo>
                <a:lnTo>
                  <a:pt x="3392778" y="1375570"/>
                </a:lnTo>
                <a:lnTo>
                  <a:pt x="3392778" y="1376805"/>
                </a:lnTo>
                <a:lnTo>
                  <a:pt x="3392778" y="1377665"/>
                </a:lnTo>
                <a:lnTo>
                  <a:pt x="3392778" y="1382470"/>
                </a:lnTo>
                <a:lnTo>
                  <a:pt x="3392778" y="1383520"/>
                </a:lnTo>
                <a:lnTo>
                  <a:pt x="3392778" y="1384127"/>
                </a:lnTo>
                <a:lnTo>
                  <a:pt x="3392778" y="1386225"/>
                </a:lnTo>
                <a:lnTo>
                  <a:pt x="3392778" y="1387796"/>
                </a:lnTo>
                <a:lnTo>
                  <a:pt x="3392778" y="1388963"/>
                </a:lnTo>
                <a:lnTo>
                  <a:pt x="3392778" y="1390421"/>
                </a:lnTo>
                <a:lnTo>
                  <a:pt x="3392778" y="1390533"/>
                </a:lnTo>
                <a:lnTo>
                  <a:pt x="3392778" y="1398241"/>
                </a:lnTo>
                <a:lnTo>
                  <a:pt x="3392778" y="1400978"/>
                </a:lnTo>
                <a:lnTo>
                  <a:pt x="3392778" y="1403038"/>
                </a:lnTo>
                <a:lnTo>
                  <a:pt x="3392778" y="1403905"/>
                </a:lnTo>
                <a:lnTo>
                  <a:pt x="3392778" y="1405282"/>
                </a:lnTo>
                <a:lnTo>
                  <a:pt x="3392778" y="1405563"/>
                </a:lnTo>
                <a:lnTo>
                  <a:pt x="3392778" y="1406001"/>
                </a:lnTo>
                <a:lnTo>
                  <a:pt x="3392778" y="1406643"/>
                </a:lnTo>
                <a:lnTo>
                  <a:pt x="3392778" y="1408018"/>
                </a:lnTo>
                <a:lnTo>
                  <a:pt x="3392778" y="1411856"/>
                </a:lnTo>
                <a:lnTo>
                  <a:pt x="3392778" y="1412604"/>
                </a:lnTo>
                <a:lnTo>
                  <a:pt x="3392778" y="1414593"/>
                </a:lnTo>
                <a:lnTo>
                  <a:pt x="3392778" y="1416580"/>
                </a:lnTo>
                <a:lnTo>
                  <a:pt x="3392778" y="1417298"/>
                </a:lnTo>
                <a:lnTo>
                  <a:pt x="3392778" y="1418869"/>
                </a:lnTo>
                <a:lnTo>
                  <a:pt x="3392778" y="1422245"/>
                </a:lnTo>
                <a:lnTo>
                  <a:pt x="3392778" y="1423902"/>
                </a:lnTo>
                <a:lnTo>
                  <a:pt x="3392778" y="1424473"/>
                </a:lnTo>
                <a:lnTo>
                  <a:pt x="3392778" y="1429314"/>
                </a:lnTo>
                <a:lnTo>
                  <a:pt x="3392778" y="1434260"/>
                </a:lnTo>
                <a:lnTo>
                  <a:pt x="3392778" y="1434978"/>
                </a:lnTo>
                <a:lnTo>
                  <a:pt x="3392778" y="1435918"/>
                </a:lnTo>
                <a:lnTo>
                  <a:pt x="3392778" y="1436354"/>
                </a:lnTo>
                <a:lnTo>
                  <a:pt x="3392778" y="1436355"/>
                </a:lnTo>
                <a:lnTo>
                  <a:pt x="3392778" y="1436636"/>
                </a:lnTo>
                <a:lnTo>
                  <a:pt x="3392778" y="1439091"/>
                </a:lnTo>
                <a:lnTo>
                  <a:pt x="3392778" y="1440940"/>
                </a:lnTo>
                <a:lnTo>
                  <a:pt x="3392778" y="1442211"/>
                </a:lnTo>
                <a:lnTo>
                  <a:pt x="3392778" y="1442929"/>
                </a:lnTo>
                <a:lnTo>
                  <a:pt x="3392778" y="1443677"/>
                </a:lnTo>
                <a:lnTo>
                  <a:pt x="3392778" y="1447653"/>
                </a:lnTo>
                <a:lnTo>
                  <a:pt x="3392778" y="1452238"/>
                </a:lnTo>
                <a:lnTo>
                  <a:pt x="3392778" y="1453318"/>
                </a:lnTo>
                <a:lnTo>
                  <a:pt x="3392778" y="1454975"/>
                </a:lnTo>
                <a:lnTo>
                  <a:pt x="3392778" y="1455546"/>
                </a:lnTo>
                <a:lnTo>
                  <a:pt x="3392778" y="1457791"/>
                </a:lnTo>
                <a:lnTo>
                  <a:pt x="3392778" y="1460526"/>
                </a:lnTo>
                <a:lnTo>
                  <a:pt x="3392778" y="1462586"/>
                </a:lnTo>
                <a:lnTo>
                  <a:pt x="3392778" y="1464253"/>
                </a:lnTo>
                <a:lnTo>
                  <a:pt x="3392778" y="1465113"/>
                </a:lnTo>
                <a:lnTo>
                  <a:pt x="3392778" y="1465333"/>
                </a:lnTo>
                <a:lnTo>
                  <a:pt x="3392778" y="1466991"/>
                </a:lnTo>
                <a:lnTo>
                  <a:pt x="3392778" y="1467427"/>
                </a:lnTo>
                <a:lnTo>
                  <a:pt x="3392778" y="1469089"/>
                </a:lnTo>
                <a:lnTo>
                  <a:pt x="3392778" y="1472013"/>
                </a:lnTo>
                <a:lnTo>
                  <a:pt x="3392778" y="1473284"/>
                </a:lnTo>
                <a:lnTo>
                  <a:pt x="3392778" y="1474753"/>
                </a:lnTo>
                <a:lnTo>
                  <a:pt x="3392778" y="1476411"/>
                </a:lnTo>
                <a:lnTo>
                  <a:pt x="3392778" y="1483311"/>
                </a:lnTo>
                <a:lnTo>
                  <a:pt x="3392778" y="1486769"/>
                </a:lnTo>
                <a:lnTo>
                  <a:pt x="3392778" y="1488426"/>
                </a:lnTo>
                <a:lnTo>
                  <a:pt x="3392778" y="1488864"/>
                </a:lnTo>
                <a:lnTo>
                  <a:pt x="3392778" y="1491599"/>
                </a:lnTo>
                <a:lnTo>
                  <a:pt x="3392778" y="1493659"/>
                </a:lnTo>
                <a:lnTo>
                  <a:pt x="3392778" y="1495326"/>
                </a:lnTo>
                <a:lnTo>
                  <a:pt x="3392778" y="1496186"/>
                </a:lnTo>
                <a:lnTo>
                  <a:pt x="3392778" y="1500162"/>
                </a:lnTo>
                <a:lnTo>
                  <a:pt x="3392778" y="1505826"/>
                </a:lnTo>
                <a:lnTo>
                  <a:pt x="3392778" y="1507484"/>
                </a:lnTo>
                <a:lnTo>
                  <a:pt x="3392778" y="1509218"/>
                </a:lnTo>
                <a:lnTo>
                  <a:pt x="3392778" y="1517842"/>
                </a:lnTo>
                <a:lnTo>
                  <a:pt x="3392778" y="1519499"/>
                </a:lnTo>
                <a:lnTo>
                  <a:pt x="3392778" y="1519935"/>
                </a:lnTo>
                <a:lnTo>
                  <a:pt x="3392778" y="1524522"/>
                </a:lnTo>
                <a:lnTo>
                  <a:pt x="3392778" y="1525792"/>
                </a:lnTo>
                <a:lnTo>
                  <a:pt x="3392778" y="1535820"/>
                </a:lnTo>
                <a:lnTo>
                  <a:pt x="3392778" y="1546168"/>
                </a:lnTo>
                <a:lnTo>
                  <a:pt x="3392778" y="1547835"/>
                </a:lnTo>
                <a:lnTo>
                  <a:pt x="3392778" y="1549560"/>
                </a:lnTo>
                <a:lnTo>
                  <a:pt x="3392778" y="1550290"/>
                </a:lnTo>
                <a:lnTo>
                  <a:pt x="3392778" y="1554876"/>
                </a:lnTo>
                <a:lnTo>
                  <a:pt x="3392778" y="1557612"/>
                </a:lnTo>
                <a:lnTo>
                  <a:pt x="3392778" y="1561727"/>
                </a:lnTo>
                <a:lnTo>
                  <a:pt x="3392778" y="1566174"/>
                </a:lnTo>
                <a:lnTo>
                  <a:pt x="3392778" y="1568057"/>
                </a:lnTo>
                <a:lnTo>
                  <a:pt x="3392778" y="1585948"/>
                </a:lnTo>
                <a:lnTo>
                  <a:pt x="3392778" y="1596393"/>
                </a:lnTo>
                <a:lnTo>
                  <a:pt x="3392778" y="1602069"/>
                </a:lnTo>
                <a:lnTo>
                  <a:pt x="3392778" y="1602798"/>
                </a:lnTo>
                <a:lnTo>
                  <a:pt x="3392778" y="1607385"/>
                </a:lnTo>
                <a:lnTo>
                  <a:pt x="3392778" y="1610121"/>
                </a:lnTo>
                <a:lnTo>
                  <a:pt x="3392778" y="1618683"/>
                </a:lnTo>
                <a:lnTo>
                  <a:pt x="3392778" y="1620566"/>
                </a:lnTo>
                <a:lnTo>
                  <a:pt x="3392778" y="1622626"/>
                </a:lnTo>
                <a:lnTo>
                  <a:pt x="3392778" y="1638457"/>
                </a:lnTo>
                <a:lnTo>
                  <a:pt x="3392778" y="1648902"/>
                </a:lnTo>
                <a:lnTo>
                  <a:pt x="3392778" y="1655943"/>
                </a:lnTo>
                <a:lnTo>
                  <a:pt x="3392778" y="1667241"/>
                </a:lnTo>
                <a:lnTo>
                  <a:pt x="3392778" y="1668811"/>
                </a:lnTo>
                <a:lnTo>
                  <a:pt x="3392778" y="1675134"/>
                </a:lnTo>
                <a:lnTo>
                  <a:pt x="3392778" y="1678526"/>
                </a:lnTo>
                <a:lnTo>
                  <a:pt x="3392778" y="1679256"/>
                </a:lnTo>
                <a:lnTo>
                  <a:pt x="3392778" y="1684921"/>
                </a:lnTo>
                <a:lnTo>
                  <a:pt x="3392778" y="1686579"/>
                </a:lnTo>
                <a:lnTo>
                  <a:pt x="3392778" y="1692872"/>
                </a:lnTo>
                <a:lnTo>
                  <a:pt x="3392778" y="1708452"/>
                </a:lnTo>
                <a:lnTo>
                  <a:pt x="3392778" y="1711844"/>
                </a:lnTo>
                <a:lnTo>
                  <a:pt x="3392778" y="1714914"/>
                </a:lnTo>
                <a:lnTo>
                  <a:pt x="3392778" y="1719750"/>
                </a:lnTo>
                <a:lnTo>
                  <a:pt x="3392778" y="1721320"/>
                </a:lnTo>
                <a:lnTo>
                  <a:pt x="3392778" y="1723142"/>
                </a:lnTo>
                <a:lnTo>
                  <a:pt x="3392778" y="1728806"/>
                </a:lnTo>
                <a:lnTo>
                  <a:pt x="3392778" y="1731035"/>
                </a:lnTo>
                <a:lnTo>
                  <a:pt x="3392778" y="1731765"/>
                </a:lnTo>
                <a:lnTo>
                  <a:pt x="3392778" y="1737430"/>
                </a:lnTo>
                <a:lnTo>
                  <a:pt x="3392778" y="1739087"/>
                </a:lnTo>
                <a:lnTo>
                  <a:pt x="3392778" y="1740822"/>
                </a:lnTo>
                <a:lnTo>
                  <a:pt x="3392778" y="1745380"/>
                </a:lnTo>
                <a:lnTo>
                  <a:pt x="3392778" y="1748773"/>
                </a:lnTo>
                <a:lnTo>
                  <a:pt x="3392778" y="1764353"/>
                </a:lnTo>
                <a:lnTo>
                  <a:pt x="3392778" y="1767423"/>
                </a:lnTo>
                <a:lnTo>
                  <a:pt x="3392778" y="1769148"/>
                </a:lnTo>
                <a:lnTo>
                  <a:pt x="3392778" y="1769878"/>
                </a:lnTo>
                <a:lnTo>
                  <a:pt x="3392778" y="1774464"/>
                </a:lnTo>
                <a:lnTo>
                  <a:pt x="3392778" y="1775650"/>
                </a:lnTo>
                <a:lnTo>
                  <a:pt x="3392778" y="1781315"/>
                </a:lnTo>
                <a:lnTo>
                  <a:pt x="3392778" y="1785762"/>
                </a:lnTo>
                <a:lnTo>
                  <a:pt x="3392778" y="1793330"/>
                </a:lnTo>
                <a:lnTo>
                  <a:pt x="3392778" y="1797778"/>
                </a:lnTo>
                <a:lnTo>
                  <a:pt x="3392778" y="1801281"/>
                </a:lnTo>
                <a:lnTo>
                  <a:pt x="3392778" y="1811670"/>
                </a:lnTo>
                <a:lnTo>
                  <a:pt x="3392778" y="1821657"/>
                </a:lnTo>
                <a:lnTo>
                  <a:pt x="3392778" y="1822386"/>
                </a:lnTo>
                <a:lnTo>
                  <a:pt x="3392778" y="1825779"/>
                </a:lnTo>
                <a:lnTo>
                  <a:pt x="3392778" y="1826973"/>
                </a:lnTo>
                <a:lnTo>
                  <a:pt x="3392778" y="1830365"/>
                </a:lnTo>
                <a:lnTo>
                  <a:pt x="3392778" y="1838271"/>
                </a:lnTo>
                <a:lnTo>
                  <a:pt x="3392778" y="1840005"/>
                </a:lnTo>
                <a:lnTo>
                  <a:pt x="3392778" y="1841663"/>
                </a:lnTo>
                <a:lnTo>
                  <a:pt x="3392778" y="1850286"/>
                </a:lnTo>
                <a:lnTo>
                  <a:pt x="3392778" y="1852011"/>
                </a:lnTo>
                <a:lnTo>
                  <a:pt x="3392778" y="1864178"/>
                </a:lnTo>
                <a:lnTo>
                  <a:pt x="3392778" y="1878287"/>
                </a:lnTo>
                <a:lnTo>
                  <a:pt x="3392778" y="1880347"/>
                </a:lnTo>
                <a:lnTo>
                  <a:pt x="3392778" y="1882874"/>
                </a:lnTo>
                <a:lnTo>
                  <a:pt x="3392778" y="1888399"/>
                </a:lnTo>
                <a:lnTo>
                  <a:pt x="3392778" y="1892514"/>
                </a:lnTo>
                <a:lnTo>
                  <a:pt x="3392778" y="1894172"/>
                </a:lnTo>
                <a:lnTo>
                  <a:pt x="3392778" y="1898114"/>
                </a:lnTo>
                <a:lnTo>
                  <a:pt x="3392778" y="1898844"/>
                </a:lnTo>
                <a:lnTo>
                  <a:pt x="3392778" y="1904520"/>
                </a:lnTo>
                <a:lnTo>
                  <a:pt x="3392778" y="1931432"/>
                </a:lnTo>
                <a:lnTo>
                  <a:pt x="3392778" y="1932856"/>
                </a:lnTo>
                <a:lnTo>
                  <a:pt x="3392778" y="1940908"/>
                </a:lnTo>
                <a:lnTo>
                  <a:pt x="3392778" y="1942730"/>
                </a:lnTo>
                <a:lnTo>
                  <a:pt x="3392778" y="1944300"/>
                </a:lnTo>
                <a:lnTo>
                  <a:pt x="3392778" y="1950623"/>
                </a:lnTo>
                <a:lnTo>
                  <a:pt x="3392778" y="1951353"/>
                </a:lnTo>
                <a:lnTo>
                  <a:pt x="3392778" y="1954745"/>
                </a:lnTo>
                <a:lnTo>
                  <a:pt x="3392778" y="1960410"/>
                </a:lnTo>
                <a:lnTo>
                  <a:pt x="3392778" y="1968361"/>
                </a:lnTo>
                <a:lnTo>
                  <a:pt x="3392778" y="1980978"/>
                </a:lnTo>
                <a:lnTo>
                  <a:pt x="3392778" y="1983941"/>
                </a:lnTo>
                <a:lnTo>
                  <a:pt x="3392778" y="1995238"/>
                </a:lnTo>
                <a:lnTo>
                  <a:pt x="3392778" y="1996809"/>
                </a:lnTo>
                <a:lnTo>
                  <a:pt x="3392778" y="2007254"/>
                </a:lnTo>
                <a:lnTo>
                  <a:pt x="3392778" y="2009313"/>
                </a:lnTo>
                <a:lnTo>
                  <a:pt x="3392778" y="2012918"/>
                </a:lnTo>
                <a:lnTo>
                  <a:pt x="3392778" y="2014295"/>
                </a:lnTo>
                <a:lnTo>
                  <a:pt x="3392778" y="2017366"/>
                </a:lnTo>
                <a:lnTo>
                  <a:pt x="3392778" y="2020869"/>
                </a:lnTo>
                <a:lnTo>
                  <a:pt x="3392778" y="2025593"/>
                </a:lnTo>
                <a:lnTo>
                  <a:pt x="3392778" y="2031258"/>
                </a:lnTo>
                <a:lnTo>
                  <a:pt x="3392778" y="2033486"/>
                </a:lnTo>
                <a:lnTo>
                  <a:pt x="3392778" y="2042631"/>
                </a:lnTo>
                <a:lnTo>
                  <a:pt x="3392778" y="2043273"/>
                </a:lnTo>
                <a:lnTo>
                  <a:pt x="3392778" y="2045367"/>
                </a:lnTo>
                <a:lnTo>
                  <a:pt x="3392778" y="2049953"/>
                </a:lnTo>
                <a:lnTo>
                  <a:pt x="3392778" y="2051224"/>
                </a:lnTo>
                <a:lnTo>
                  <a:pt x="3392778" y="2053929"/>
                </a:lnTo>
                <a:lnTo>
                  <a:pt x="3392778" y="2059593"/>
                </a:lnTo>
                <a:lnTo>
                  <a:pt x="3392778" y="2061251"/>
                </a:lnTo>
                <a:lnTo>
                  <a:pt x="3392778" y="2061822"/>
                </a:lnTo>
                <a:lnTo>
                  <a:pt x="3392778" y="2066804"/>
                </a:lnTo>
                <a:lnTo>
                  <a:pt x="3392778" y="2069874"/>
                </a:lnTo>
                <a:lnTo>
                  <a:pt x="3392778" y="2071599"/>
                </a:lnTo>
                <a:lnTo>
                  <a:pt x="3392778" y="2071609"/>
                </a:lnTo>
                <a:lnTo>
                  <a:pt x="3392778" y="2073266"/>
                </a:lnTo>
                <a:lnTo>
                  <a:pt x="3392778" y="2078102"/>
                </a:lnTo>
                <a:lnTo>
                  <a:pt x="3392778" y="2079560"/>
                </a:lnTo>
                <a:lnTo>
                  <a:pt x="3392778" y="2083766"/>
                </a:lnTo>
                <a:lnTo>
                  <a:pt x="3392778" y="2095140"/>
                </a:lnTo>
                <a:lnTo>
                  <a:pt x="3392778" y="2095782"/>
                </a:lnTo>
                <a:lnTo>
                  <a:pt x="3392778" y="2097875"/>
                </a:lnTo>
                <a:lnTo>
                  <a:pt x="3392778" y="2099935"/>
                </a:lnTo>
                <a:lnTo>
                  <a:pt x="3392778" y="2102462"/>
                </a:lnTo>
                <a:lnTo>
                  <a:pt x="3392778" y="2103732"/>
                </a:lnTo>
                <a:lnTo>
                  <a:pt x="3392778" y="2106437"/>
                </a:lnTo>
                <a:lnTo>
                  <a:pt x="3392778" y="2112102"/>
                </a:lnTo>
                <a:lnTo>
                  <a:pt x="3392778" y="2113760"/>
                </a:lnTo>
                <a:lnTo>
                  <a:pt x="3392778" y="2124108"/>
                </a:lnTo>
                <a:lnTo>
                  <a:pt x="3392778" y="2124117"/>
                </a:lnTo>
                <a:lnTo>
                  <a:pt x="3392778" y="2125775"/>
                </a:lnTo>
                <a:lnTo>
                  <a:pt x="3392778" y="2128230"/>
                </a:lnTo>
                <a:lnTo>
                  <a:pt x="3392778" y="2132068"/>
                </a:lnTo>
                <a:lnTo>
                  <a:pt x="3392778" y="2132816"/>
                </a:lnTo>
                <a:lnTo>
                  <a:pt x="3392778" y="2142457"/>
                </a:lnTo>
                <a:lnTo>
                  <a:pt x="3392778" y="2144114"/>
                </a:lnTo>
                <a:lnTo>
                  <a:pt x="3392778" y="2152444"/>
                </a:lnTo>
                <a:lnTo>
                  <a:pt x="3392778" y="2156566"/>
                </a:lnTo>
                <a:lnTo>
                  <a:pt x="3392778" y="2161152"/>
                </a:lnTo>
                <a:lnTo>
                  <a:pt x="3392778" y="2163888"/>
                </a:lnTo>
                <a:lnTo>
                  <a:pt x="3392778" y="2172450"/>
                </a:lnTo>
                <a:lnTo>
                  <a:pt x="3392778" y="2174333"/>
                </a:lnTo>
                <a:lnTo>
                  <a:pt x="3392778" y="2180738"/>
                </a:lnTo>
                <a:lnTo>
                  <a:pt x="3392778" y="2182798"/>
                </a:lnTo>
                <a:lnTo>
                  <a:pt x="3392778" y="2185325"/>
                </a:lnTo>
                <a:lnTo>
                  <a:pt x="3392778" y="2194965"/>
                </a:lnTo>
                <a:lnTo>
                  <a:pt x="3392778" y="2196623"/>
                </a:lnTo>
                <a:lnTo>
                  <a:pt x="3392778" y="2200566"/>
                </a:lnTo>
                <a:lnTo>
                  <a:pt x="3392778" y="2209074"/>
                </a:lnTo>
                <a:lnTo>
                  <a:pt x="3392778" y="2213661"/>
                </a:lnTo>
                <a:lnTo>
                  <a:pt x="3392778" y="2216397"/>
                </a:lnTo>
                <a:lnTo>
                  <a:pt x="3392778" y="2224959"/>
                </a:lnTo>
                <a:lnTo>
                  <a:pt x="3392778" y="2226842"/>
                </a:lnTo>
                <a:lnTo>
                  <a:pt x="3392778" y="2228901"/>
                </a:lnTo>
                <a:lnTo>
                  <a:pt x="3392778" y="2233883"/>
                </a:lnTo>
                <a:lnTo>
                  <a:pt x="3392778" y="2235307"/>
                </a:lnTo>
                <a:lnTo>
                  <a:pt x="3392778" y="2245181"/>
                </a:lnTo>
                <a:lnTo>
                  <a:pt x="3392778" y="2246751"/>
                </a:lnTo>
                <a:lnTo>
                  <a:pt x="3392778" y="2253074"/>
                </a:lnTo>
                <a:lnTo>
                  <a:pt x="3392778" y="2257196"/>
                </a:lnTo>
                <a:lnTo>
                  <a:pt x="3392778" y="2262219"/>
                </a:lnTo>
                <a:lnTo>
                  <a:pt x="3392778" y="2262861"/>
                </a:lnTo>
                <a:lnTo>
                  <a:pt x="3392778" y="2270812"/>
                </a:lnTo>
                <a:lnTo>
                  <a:pt x="3392778" y="2273517"/>
                </a:lnTo>
                <a:lnTo>
                  <a:pt x="3392778" y="2275087"/>
                </a:lnTo>
                <a:lnTo>
                  <a:pt x="3392778" y="2281410"/>
                </a:lnTo>
                <a:lnTo>
                  <a:pt x="3392778" y="2285532"/>
                </a:lnTo>
                <a:lnTo>
                  <a:pt x="3392778" y="2286392"/>
                </a:lnTo>
                <a:lnTo>
                  <a:pt x="3392778" y="2291197"/>
                </a:lnTo>
                <a:lnTo>
                  <a:pt x="3392778" y="2292854"/>
                </a:lnTo>
                <a:lnTo>
                  <a:pt x="3392778" y="2297690"/>
                </a:lnTo>
                <a:lnTo>
                  <a:pt x="3392778" y="2299148"/>
                </a:lnTo>
                <a:lnTo>
                  <a:pt x="3392778" y="2299260"/>
                </a:lnTo>
                <a:lnTo>
                  <a:pt x="3392778" y="2309705"/>
                </a:lnTo>
                <a:lnTo>
                  <a:pt x="3392778" y="2311765"/>
                </a:lnTo>
                <a:lnTo>
                  <a:pt x="3392778" y="2314728"/>
                </a:lnTo>
                <a:lnTo>
                  <a:pt x="3392778" y="2315370"/>
                </a:lnTo>
                <a:lnTo>
                  <a:pt x="3392778" y="2323320"/>
                </a:lnTo>
                <a:lnTo>
                  <a:pt x="3392778" y="2326025"/>
                </a:lnTo>
                <a:lnTo>
                  <a:pt x="3392778" y="2327596"/>
                </a:lnTo>
                <a:lnTo>
                  <a:pt x="3392778" y="2338041"/>
                </a:lnTo>
                <a:lnTo>
                  <a:pt x="3392778" y="2343705"/>
                </a:lnTo>
                <a:lnTo>
                  <a:pt x="3392778" y="2345082"/>
                </a:lnTo>
                <a:lnTo>
                  <a:pt x="3392778" y="2345363"/>
                </a:lnTo>
                <a:lnTo>
                  <a:pt x="3392778" y="2347818"/>
                </a:lnTo>
                <a:lnTo>
                  <a:pt x="3392778" y="2351656"/>
                </a:lnTo>
                <a:lnTo>
                  <a:pt x="3392778" y="2352404"/>
                </a:lnTo>
                <a:lnTo>
                  <a:pt x="3392778" y="2356380"/>
                </a:lnTo>
                <a:lnTo>
                  <a:pt x="3392778" y="2362045"/>
                </a:lnTo>
                <a:lnTo>
                  <a:pt x="3392778" y="2363702"/>
                </a:lnTo>
                <a:lnTo>
                  <a:pt x="3392778" y="2364273"/>
                </a:lnTo>
                <a:lnTo>
                  <a:pt x="3392778" y="2374060"/>
                </a:lnTo>
                <a:lnTo>
                  <a:pt x="3392778" y="2375718"/>
                </a:lnTo>
                <a:lnTo>
                  <a:pt x="3392778" y="2376154"/>
                </a:lnTo>
                <a:lnTo>
                  <a:pt x="3392778" y="2380740"/>
                </a:lnTo>
                <a:lnTo>
                  <a:pt x="3392778" y="2382011"/>
                </a:lnTo>
                <a:lnTo>
                  <a:pt x="3392778" y="2392038"/>
                </a:lnTo>
                <a:lnTo>
                  <a:pt x="3392778" y="2397591"/>
                </a:lnTo>
                <a:lnTo>
                  <a:pt x="3392778" y="2400326"/>
                </a:lnTo>
                <a:lnTo>
                  <a:pt x="3392778" y="2402386"/>
                </a:lnTo>
                <a:lnTo>
                  <a:pt x="3392778" y="2404053"/>
                </a:lnTo>
                <a:lnTo>
                  <a:pt x="3392778" y="2404913"/>
                </a:lnTo>
                <a:lnTo>
                  <a:pt x="3392778" y="2408889"/>
                </a:lnTo>
                <a:lnTo>
                  <a:pt x="3392778" y="2414553"/>
                </a:lnTo>
                <a:lnTo>
                  <a:pt x="3392778" y="2416211"/>
                </a:lnTo>
                <a:lnTo>
                  <a:pt x="3392778" y="2426569"/>
                </a:lnTo>
                <a:lnTo>
                  <a:pt x="3392778" y="2428226"/>
                </a:lnTo>
                <a:cubicBezTo>
                  <a:pt x="3392778" y="2449866"/>
                  <a:pt x="3379610" y="2468448"/>
                  <a:pt x="3360858" y="2476387"/>
                </a:cubicBezTo>
                <a:lnTo>
                  <a:pt x="3340531" y="2480495"/>
                </a:lnTo>
                <a:lnTo>
                  <a:pt x="3217385" y="2480495"/>
                </a:lnTo>
                <a:lnTo>
                  <a:pt x="3209071" y="2480495"/>
                </a:lnTo>
                <a:lnTo>
                  <a:pt x="3127465" y="2480495"/>
                </a:lnTo>
                <a:lnTo>
                  <a:pt x="3027833" y="2480495"/>
                </a:lnTo>
                <a:lnTo>
                  <a:pt x="2761725" y="2480495"/>
                </a:lnTo>
                <a:lnTo>
                  <a:pt x="2753411" y="2480495"/>
                </a:lnTo>
                <a:lnTo>
                  <a:pt x="2671805" y="2480495"/>
                </a:lnTo>
                <a:lnTo>
                  <a:pt x="2661551" y="2480495"/>
                </a:lnTo>
                <a:lnTo>
                  <a:pt x="2411133" y="2480495"/>
                </a:lnTo>
                <a:lnTo>
                  <a:pt x="2205891" y="2480495"/>
                </a:lnTo>
                <a:lnTo>
                  <a:pt x="2098435" y="2480495"/>
                </a:lnTo>
                <a:lnTo>
                  <a:pt x="1955473" y="2480495"/>
                </a:lnTo>
                <a:lnTo>
                  <a:pt x="1856087" y="2480495"/>
                </a:lnTo>
                <a:lnTo>
                  <a:pt x="1832327" y="2480495"/>
                </a:lnTo>
                <a:lnTo>
                  <a:pt x="1824013" y="2480495"/>
                </a:lnTo>
                <a:lnTo>
                  <a:pt x="1750003" y="2480495"/>
                </a:lnTo>
                <a:lnTo>
                  <a:pt x="1750003" y="2480496"/>
                </a:lnTo>
                <a:lnTo>
                  <a:pt x="1642775" y="2480496"/>
                </a:lnTo>
                <a:lnTo>
                  <a:pt x="1642775" y="2480495"/>
                </a:lnTo>
                <a:lnTo>
                  <a:pt x="1437306" y="2480495"/>
                </a:lnTo>
                <a:lnTo>
                  <a:pt x="1400427" y="2480495"/>
                </a:lnTo>
                <a:lnTo>
                  <a:pt x="1376667" y="2480495"/>
                </a:lnTo>
                <a:lnTo>
                  <a:pt x="1368353" y="2480495"/>
                </a:lnTo>
                <a:lnTo>
                  <a:pt x="1294343" y="2480495"/>
                </a:lnTo>
                <a:lnTo>
                  <a:pt x="1276493" y="2480495"/>
                </a:lnTo>
                <a:lnTo>
                  <a:pt x="981646" y="2480495"/>
                </a:lnTo>
                <a:lnTo>
                  <a:pt x="820833" y="2480495"/>
                </a:lnTo>
                <a:lnTo>
                  <a:pt x="471030" y="2480495"/>
                </a:lnTo>
                <a:lnTo>
                  <a:pt x="364946" y="2480495"/>
                </a:lnTo>
                <a:lnTo>
                  <a:pt x="52248" y="2480495"/>
                </a:lnTo>
                <a:lnTo>
                  <a:pt x="31921" y="2476387"/>
                </a:lnTo>
                <a:cubicBezTo>
                  <a:pt x="13169" y="2468448"/>
                  <a:pt x="1" y="2449866"/>
                  <a:pt x="1" y="2428226"/>
                </a:cubicBezTo>
                <a:lnTo>
                  <a:pt x="1" y="2416211"/>
                </a:lnTo>
                <a:lnTo>
                  <a:pt x="1" y="2407078"/>
                </a:lnTo>
                <a:lnTo>
                  <a:pt x="1" y="2404913"/>
                </a:lnTo>
                <a:lnTo>
                  <a:pt x="1" y="2404912"/>
                </a:lnTo>
                <a:lnTo>
                  <a:pt x="1" y="2375718"/>
                </a:lnTo>
                <a:lnTo>
                  <a:pt x="1" y="2368965"/>
                </a:lnTo>
                <a:lnTo>
                  <a:pt x="1" y="2316456"/>
                </a:lnTo>
                <a:lnTo>
                  <a:pt x="1" y="2299260"/>
                </a:lnTo>
                <a:lnTo>
                  <a:pt x="1" y="2246751"/>
                </a:lnTo>
                <a:lnTo>
                  <a:pt x="1" y="2239999"/>
                </a:lnTo>
                <a:lnTo>
                  <a:pt x="1" y="2196623"/>
                </a:lnTo>
                <a:lnTo>
                  <a:pt x="1" y="2187490"/>
                </a:lnTo>
                <a:lnTo>
                  <a:pt x="1" y="2185325"/>
                </a:lnTo>
                <a:lnTo>
                  <a:pt x="1" y="2185324"/>
                </a:lnTo>
                <a:lnTo>
                  <a:pt x="0" y="2185324"/>
                </a:lnTo>
                <a:lnTo>
                  <a:pt x="0" y="2176387"/>
                </a:lnTo>
                <a:lnTo>
                  <a:pt x="0" y="2161151"/>
                </a:lnTo>
                <a:lnTo>
                  <a:pt x="0" y="2148051"/>
                </a:lnTo>
                <a:lnTo>
                  <a:pt x="0" y="2132816"/>
                </a:lnTo>
                <a:lnTo>
                  <a:pt x="0" y="2123879"/>
                </a:lnTo>
                <a:lnTo>
                  <a:pt x="0" y="2102461"/>
                </a:lnTo>
                <a:lnTo>
                  <a:pt x="0" y="2095992"/>
                </a:lnTo>
                <a:lnTo>
                  <a:pt x="0" y="2095543"/>
                </a:lnTo>
                <a:lnTo>
                  <a:pt x="0" y="2067656"/>
                </a:lnTo>
                <a:lnTo>
                  <a:pt x="0" y="2065188"/>
                </a:lnTo>
                <a:lnTo>
                  <a:pt x="0" y="2049952"/>
                </a:lnTo>
                <a:lnTo>
                  <a:pt x="0" y="2043483"/>
                </a:lnTo>
                <a:lnTo>
                  <a:pt x="0" y="2031829"/>
                </a:lnTo>
                <a:lnTo>
                  <a:pt x="0" y="2015147"/>
                </a:lnTo>
                <a:lnTo>
                  <a:pt x="0" y="2012680"/>
                </a:lnTo>
                <a:lnTo>
                  <a:pt x="0" y="1984793"/>
                </a:lnTo>
                <a:lnTo>
                  <a:pt x="0" y="1979321"/>
                </a:lnTo>
                <a:lnTo>
                  <a:pt x="0" y="1948966"/>
                </a:lnTo>
                <a:lnTo>
                  <a:pt x="0" y="1932284"/>
                </a:lnTo>
                <a:lnTo>
                  <a:pt x="0" y="1920630"/>
                </a:lnTo>
                <a:lnTo>
                  <a:pt x="0" y="1896458"/>
                </a:lnTo>
                <a:lnTo>
                  <a:pt x="1" y="1896456"/>
                </a:lnTo>
                <a:lnTo>
                  <a:pt x="1" y="1888399"/>
                </a:lnTo>
                <a:lnTo>
                  <a:pt x="1" y="1881647"/>
                </a:lnTo>
                <a:lnTo>
                  <a:pt x="1" y="1838271"/>
                </a:lnTo>
                <a:lnTo>
                  <a:pt x="1" y="1829138"/>
                </a:lnTo>
                <a:lnTo>
                  <a:pt x="1" y="1826973"/>
                </a:lnTo>
                <a:lnTo>
                  <a:pt x="1" y="1826972"/>
                </a:lnTo>
                <a:lnTo>
                  <a:pt x="0" y="1826972"/>
                </a:lnTo>
                <a:lnTo>
                  <a:pt x="0" y="1793092"/>
                </a:lnTo>
                <a:lnTo>
                  <a:pt x="0" y="1789699"/>
                </a:lnTo>
                <a:lnTo>
                  <a:pt x="0" y="1774464"/>
                </a:lnTo>
                <a:lnTo>
                  <a:pt x="0" y="1765205"/>
                </a:lnTo>
                <a:lnTo>
                  <a:pt x="0" y="1737191"/>
                </a:lnTo>
                <a:lnTo>
                  <a:pt x="0" y="1729378"/>
                </a:lnTo>
                <a:lnTo>
                  <a:pt x="0" y="1712696"/>
                </a:lnTo>
                <a:lnTo>
                  <a:pt x="0" y="1709304"/>
                </a:lnTo>
                <a:lnTo>
                  <a:pt x="0" y="1701042"/>
                </a:lnTo>
                <a:lnTo>
                  <a:pt x="0" y="1676870"/>
                </a:lnTo>
                <a:lnTo>
                  <a:pt x="1" y="1676868"/>
                </a:lnTo>
                <a:lnTo>
                  <a:pt x="1" y="1668811"/>
                </a:lnTo>
                <a:lnTo>
                  <a:pt x="1" y="1662059"/>
                </a:lnTo>
                <a:lnTo>
                  <a:pt x="1" y="1618683"/>
                </a:lnTo>
                <a:lnTo>
                  <a:pt x="1" y="1609550"/>
                </a:lnTo>
                <a:lnTo>
                  <a:pt x="1" y="1607385"/>
                </a:lnTo>
                <a:lnTo>
                  <a:pt x="1" y="1607384"/>
                </a:lnTo>
                <a:lnTo>
                  <a:pt x="0" y="1607384"/>
                </a:lnTo>
                <a:lnTo>
                  <a:pt x="0" y="1570111"/>
                </a:lnTo>
                <a:lnTo>
                  <a:pt x="0" y="1565671"/>
                </a:lnTo>
                <a:lnTo>
                  <a:pt x="1" y="1565669"/>
                </a:lnTo>
                <a:lnTo>
                  <a:pt x="1" y="1557612"/>
                </a:lnTo>
                <a:lnTo>
                  <a:pt x="1" y="1550860"/>
                </a:lnTo>
                <a:lnTo>
                  <a:pt x="1" y="1507484"/>
                </a:lnTo>
                <a:lnTo>
                  <a:pt x="1" y="1498351"/>
                </a:lnTo>
                <a:lnTo>
                  <a:pt x="1" y="1496186"/>
                </a:lnTo>
                <a:lnTo>
                  <a:pt x="1" y="1496185"/>
                </a:lnTo>
                <a:lnTo>
                  <a:pt x="0" y="1496185"/>
                </a:lnTo>
                <a:lnTo>
                  <a:pt x="0" y="1489716"/>
                </a:lnTo>
                <a:lnTo>
                  <a:pt x="0" y="1487248"/>
                </a:lnTo>
                <a:lnTo>
                  <a:pt x="0" y="1472012"/>
                </a:lnTo>
                <a:lnTo>
                  <a:pt x="0" y="1458912"/>
                </a:lnTo>
                <a:lnTo>
                  <a:pt x="0" y="1443677"/>
                </a:lnTo>
                <a:lnTo>
                  <a:pt x="0" y="1437207"/>
                </a:lnTo>
                <a:lnTo>
                  <a:pt x="0" y="1434740"/>
                </a:lnTo>
                <a:lnTo>
                  <a:pt x="0" y="1406853"/>
                </a:lnTo>
                <a:lnTo>
                  <a:pt x="0" y="1406404"/>
                </a:lnTo>
                <a:lnTo>
                  <a:pt x="0" y="1398591"/>
                </a:lnTo>
                <a:lnTo>
                  <a:pt x="0" y="1378517"/>
                </a:lnTo>
                <a:lnTo>
                  <a:pt x="0" y="1354344"/>
                </a:lnTo>
                <a:lnTo>
                  <a:pt x="0" y="1346083"/>
                </a:lnTo>
                <a:lnTo>
                  <a:pt x="1" y="1346081"/>
                </a:lnTo>
                <a:lnTo>
                  <a:pt x="1" y="1338024"/>
                </a:lnTo>
                <a:lnTo>
                  <a:pt x="1" y="1331272"/>
                </a:lnTo>
                <a:lnTo>
                  <a:pt x="1" y="1306951"/>
                </a:lnTo>
                <a:lnTo>
                  <a:pt x="1" y="1300199"/>
                </a:lnTo>
                <a:lnTo>
                  <a:pt x="1" y="1287896"/>
                </a:lnTo>
                <a:lnTo>
                  <a:pt x="1" y="1278763"/>
                </a:lnTo>
                <a:lnTo>
                  <a:pt x="1" y="1276598"/>
                </a:lnTo>
                <a:lnTo>
                  <a:pt x="1" y="1276597"/>
                </a:lnTo>
                <a:lnTo>
                  <a:pt x="0" y="1276597"/>
                </a:lnTo>
                <a:lnTo>
                  <a:pt x="0" y="1267660"/>
                </a:lnTo>
                <a:lnTo>
                  <a:pt x="0" y="1252424"/>
                </a:lnTo>
                <a:lnTo>
                  <a:pt x="0" y="1245524"/>
                </a:lnTo>
                <a:lnTo>
                  <a:pt x="0" y="1239324"/>
                </a:lnTo>
                <a:lnTo>
                  <a:pt x="0" y="1236587"/>
                </a:lnTo>
                <a:lnTo>
                  <a:pt x="0" y="1224089"/>
                </a:lnTo>
                <a:lnTo>
                  <a:pt x="0" y="1221351"/>
                </a:lnTo>
                <a:lnTo>
                  <a:pt x="0" y="1215152"/>
                </a:lnTo>
                <a:lnTo>
                  <a:pt x="0" y="1208251"/>
                </a:lnTo>
                <a:lnTo>
                  <a:pt x="0" y="1193734"/>
                </a:lnTo>
                <a:lnTo>
                  <a:pt x="0" y="1193016"/>
                </a:lnTo>
                <a:lnTo>
                  <a:pt x="0" y="1187265"/>
                </a:lnTo>
                <a:lnTo>
                  <a:pt x="0" y="1186816"/>
                </a:lnTo>
                <a:lnTo>
                  <a:pt x="0" y="1184079"/>
                </a:lnTo>
                <a:lnTo>
                  <a:pt x="0" y="1162661"/>
                </a:lnTo>
                <a:lnTo>
                  <a:pt x="0" y="1158929"/>
                </a:lnTo>
                <a:lnTo>
                  <a:pt x="0" y="1156461"/>
                </a:lnTo>
                <a:lnTo>
                  <a:pt x="0" y="1156192"/>
                </a:lnTo>
                <a:lnTo>
                  <a:pt x="0" y="1155743"/>
                </a:lnTo>
                <a:lnTo>
                  <a:pt x="0" y="1141225"/>
                </a:lnTo>
                <a:lnTo>
                  <a:pt x="0" y="1134756"/>
                </a:lnTo>
                <a:lnTo>
                  <a:pt x="0" y="1127856"/>
                </a:lnTo>
                <a:lnTo>
                  <a:pt x="0" y="1125388"/>
                </a:lnTo>
                <a:lnTo>
                  <a:pt x="0" y="1123102"/>
                </a:lnTo>
                <a:lnTo>
                  <a:pt x="0" y="1110152"/>
                </a:lnTo>
                <a:lnTo>
                  <a:pt x="0" y="1106420"/>
                </a:lnTo>
                <a:lnTo>
                  <a:pt x="0" y="1103953"/>
                </a:lnTo>
                <a:lnTo>
                  <a:pt x="0" y="1103683"/>
                </a:lnTo>
                <a:lnTo>
                  <a:pt x="0" y="1092029"/>
                </a:lnTo>
                <a:lnTo>
                  <a:pt x="0" y="1076066"/>
                </a:lnTo>
                <a:lnTo>
                  <a:pt x="0" y="1075347"/>
                </a:lnTo>
                <a:lnTo>
                  <a:pt x="0" y="1072880"/>
                </a:lnTo>
                <a:lnTo>
                  <a:pt x="0" y="1070594"/>
                </a:lnTo>
                <a:lnTo>
                  <a:pt x="0" y="1044993"/>
                </a:lnTo>
                <a:lnTo>
                  <a:pt x="0" y="1040239"/>
                </a:lnTo>
                <a:lnTo>
                  <a:pt x="0" y="1039521"/>
                </a:lnTo>
                <a:lnTo>
                  <a:pt x="0" y="1023557"/>
                </a:lnTo>
                <a:lnTo>
                  <a:pt x="0" y="1011903"/>
                </a:lnTo>
                <a:lnTo>
                  <a:pt x="0" y="1009166"/>
                </a:lnTo>
                <a:lnTo>
                  <a:pt x="0" y="992484"/>
                </a:lnTo>
                <a:lnTo>
                  <a:pt x="0" y="987731"/>
                </a:lnTo>
                <a:lnTo>
                  <a:pt x="0" y="980830"/>
                </a:lnTo>
                <a:lnTo>
                  <a:pt x="0" y="956658"/>
                </a:lnTo>
                <a:lnTo>
                  <a:pt x="1" y="956656"/>
                </a:lnTo>
                <a:lnTo>
                  <a:pt x="1" y="948599"/>
                </a:lnTo>
                <a:lnTo>
                  <a:pt x="1" y="941847"/>
                </a:lnTo>
                <a:lnTo>
                  <a:pt x="1" y="898471"/>
                </a:lnTo>
                <a:lnTo>
                  <a:pt x="1" y="889338"/>
                </a:lnTo>
                <a:lnTo>
                  <a:pt x="1" y="887173"/>
                </a:lnTo>
                <a:lnTo>
                  <a:pt x="1" y="887172"/>
                </a:lnTo>
                <a:lnTo>
                  <a:pt x="0" y="887172"/>
                </a:lnTo>
                <a:lnTo>
                  <a:pt x="0" y="853292"/>
                </a:lnTo>
                <a:lnTo>
                  <a:pt x="0" y="849899"/>
                </a:lnTo>
                <a:lnTo>
                  <a:pt x="0" y="834664"/>
                </a:lnTo>
                <a:lnTo>
                  <a:pt x="0" y="825405"/>
                </a:lnTo>
                <a:lnTo>
                  <a:pt x="0" y="797391"/>
                </a:lnTo>
                <a:lnTo>
                  <a:pt x="0" y="789578"/>
                </a:lnTo>
                <a:lnTo>
                  <a:pt x="0" y="772896"/>
                </a:lnTo>
                <a:lnTo>
                  <a:pt x="0" y="769504"/>
                </a:lnTo>
                <a:lnTo>
                  <a:pt x="0" y="761242"/>
                </a:lnTo>
                <a:lnTo>
                  <a:pt x="0" y="737070"/>
                </a:lnTo>
                <a:lnTo>
                  <a:pt x="1" y="737068"/>
                </a:lnTo>
                <a:lnTo>
                  <a:pt x="1" y="729011"/>
                </a:lnTo>
                <a:lnTo>
                  <a:pt x="1" y="722259"/>
                </a:lnTo>
                <a:lnTo>
                  <a:pt x="1" y="678883"/>
                </a:lnTo>
                <a:lnTo>
                  <a:pt x="1" y="669750"/>
                </a:lnTo>
                <a:lnTo>
                  <a:pt x="1" y="667585"/>
                </a:lnTo>
                <a:lnTo>
                  <a:pt x="1" y="667584"/>
                </a:lnTo>
                <a:lnTo>
                  <a:pt x="0" y="667584"/>
                </a:lnTo>
                <a:lnTo>
                  <a:pt x="0" y="630311"/>
                </a:lnTo>
                <a:lnTo>
                  <a:pt x="0" y="625871"/>
                </a:lnTo>
                <a:lnTo>
                  <a:pt x="1" y="625869"/>
                </a:lnTo>
                <a:lnTo>
                  <a:pt x="1" y="617812"/>
                </a:lnTo>
                <a:lnTo>
                  <a:pt x="1" y="611060"/>
                </a:lnTo>
                <a:lnTo>
                  <a:pt x="1" y="567684"/>
                </a:lnTo>
                <a:lnTo>
                  <a:pt x="1" y="558551"/>
                </a:lnTo>
                <a:lnTo>
                  <a:pt x="1" y="556386"/>
                </a:lnTo>
                <a:lnTo>
                  <a:pt x="1" y="556385"/>
                </a:lnTo>
                <a:lnTo>
                  <a:pt x="0" y="556385"/>
                </a:lnTo>
                <a:lnTo>
                  <a:pt x="0" y="549916"/>
                </a:lnTo>
                <a:lnTo>
                  <a:pt x="0" y="547448"/>
                </a:lnTo>
                <a:lnTo>
                  <a:pt x="0" y="532212"/>
                </a:lnTo>
                <a:lnTo>
                  <a:pt x="0" y="519112"/>
                </a:lnTo>
                <a:lnTo>
                  <a:pt x="0" y="503877"/>
                </a:lnTo>
                <a:lnTo>
                  <a:pt x="0" y="497407"/>
                </a:lnTo>
                <a:lnTo>
                  <a:pt x="0" y="494940"/>
                </a:lnTo>
                <a:lnTo>
                  <a:pt x="0" y="467053"/>
                </a:lnTo>
                <a:lnTo>
                  <a:pt x="0" y="466604"/>
                </a:lnTo>
                <a:lnTo>
                  <a:pt x="0" y="458791"/>
                </a:lnTo>
                <a:lnTo>
                  <a:pt x="0" y="438717"/>
                </a:lnTo>
                <a:lnTo>
                  <a:pt x="0" y="414544"/>
                </a:lnTo>
                <a:lnTo>
                  <a:pt x="0" y="406283"/>
                </a:lnTo>
                <a:lnTo>
                  <a:pt x="1" y="406281"/>
                </a:lnTo>
                <a:lnTo>
                  <a:pt x="1" y="398224"/>
                </a:lnTo>
                <a:lnTo>
                  <a:pt x="1" y="391472"/>
                </a:lnTo>
                <a:lnTo>
                  <a:pt x="1" y="348096"/>
                </a:lnTo>
                <a:lnTo>
                  <a:pt x="1" y="338963"/>
                </a:lnTo>
                <a:lnTo>
                  <a:pt x="1" y="336798"/>
                </a:lnTo>
                <a:lnTo>
                  <a:pt x="1" y="336797"/>
                </a:lnTo>
                <a:lnTo>
                  <a:pt x="0" y="336797"/>
                </a:lnTo>
                <a:lnTo>
                  <a:pt x="0" y="327860"/>
                </a:lnTo>
                <a:lnTo>
                  <a:pt x="0" y="312624"/>
                </a:lnTo>
                <a:lnTo>
                  <a:pt x="0" y="299524"/>
                </a:lnTo>
                <a:lnTo>
                  <a:pt x="0" y="284289"/>
                </a:lnTo>
                <a:lnTo>
                  <a:pt x="0" y="275352"/>
                </a:lnTo>
                <a:lnTo>
                  <a:pt x="0" y="253934"/>
                </a:lnTo>
                <a:lnTo>
                  <a:pt x="0" y="247465"/>
                </a:lnTo>
                <a:lnTo>
                  <a:pt x="0" y="247016"/>
                </a:lnTo>
                <a:lnTo>
                  <a:pt x="0" y="219129"/>
                </a:lnTo>
                <a:lnTo>
                  <a:pt x="0" y="216661"/>
                </a:lnTo>
                <a:lnTo>
                  <a:pt x="0" y="201425"/>
                </a:lnTo>
                <a:lnTo>
                  <a:pt x="0" y="194956"/>
                </a:lnTo>
                <a:lnTo>
                  <a:pt x="0" y="183302"/>
                </a:lnTo>
                <a:lnTo>
                  <a:pt x="0" y="166620"/>
                </a:lnTo>
                <a:lnTo>
                  <a:pt x="0" y="164153"/>
                </a:lnTo>
                <a:lnTo>
                  <a:pt x="0" y="136266"/>
                </a:lnTo>
                <a:lnTo>
                  <a:pt x="0" y="130794"/>
                </a:lnTo>
                <a:lnTo>
                  <a:pt x="0" y="100439"/>
                </a:lnTo>
                <a:lnTo>
                  <a:pt x="0" y="83757"/>
                </a:lnTo>
                <a:lnTo>
                  <a:pt x="0" y="72103"/>
                </a:lnTo>
                <a:lnTo>
                  <a:pt x="0" y="47931"/>
                </a:lnTo>
                <a:cubicBezTo>
                  <a:pt x="0" y="21459"/>
                  <a:pt x="21459" y="0"/>
                  <a:pt x="47931" y="0"/>
                </a:cubicBezTo>
                <a:close/>
              </a:path>
            </a:pathLst>
          </a:cu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252000" tIns="0" rIns="252000" bIns="0" rtlCol="0" anchor="ctr">
            <a:noAutofit/>
          </a:bodyPr>
          <a:lstStyle/>
          <a:p>
            <a:pPr>
              <a:buClr>
                <a:srgbClr val="3D4955"/>
              </a:buClr>
              <a:buSzPct val="125000"/>
            </a:pPr>
            <a:endParaRPr lang="en-US" sz="1200" dirty="0">
              <a:solidFill>
                <a:schemeClr val="tx1"/>
              </a:solidFill>
              <a:latin typeface="Rubik Light" pitchFamily="2" charset="-79"/>
              <a:cs typeface="Rubik Light" pitchFamily="2" charset="-79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79AC7965-6892-704E-0F86-CAD17FCE7D9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l="3361" b="22084"/>
          <a:stretch/>
        </p:blipFill>
        <p:spPr>
          <a:xfrm>
            <a:off x="0" y="6311178"/>
            <a:ext cx="1734226" cy="546822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077EE6B3-6CEC-1AE6-90E5-57CE9CA074ED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12577" b="14185"/>
          <a:stretch/>
        </p:blipFill>
        <p:spPr>
          <a:xfrm flipH="1">
            <a:off x="11728524" y="6328776"/>
            <a:ext cx="463476" cy="529224"/>
          </a:xfrm>
          <a:prstGeom prst="rect">
            <a:avLst/>
          </a:prstGeom>
        </p:spPr>
      </p:pic>
      <p:sp>
        <p:nvSpPr>
          <p:cNvPr id="14" name="Footer Placeholder 3">
            <a:extLst>
              <a:ext uri="{FF2B5EF4-FFF2-40B4-BE49-F238E27FC236}">
                <a16:creationId xmlns:a16="http://schemas.microsoft.com/office/drawing/2014/main" id="{69DC5A8B-A47B-E5E0-2D37-D83D36617F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80386" y="6632737"/>
            <a:ext cx="1307465" cy="99643"/>
          </a:xfrm>
        </p:spPr>
        <p:txBody>
          <a:bodyPr/>
          <a:lstStyle/>
          <a:p>
            <a:r>
              <a:rPr lang="en-US" dirty="0"/>
              <a:t>CONFIDENTIAL</a:t>
            </a:r>
          </a:p>
        </p:txBody>
      </p:sp>
      <p:sp>
        <p:nvSpPr>
          <p:cNvPr id="15" name="Slide Number Placeholder 4">
            <a:extLst>
              <a:ext uri="{FF2B5EF4-FFF2-40B4-BE49-F238E27FC236}">
                <a16:creationId xmlns:a16="http://schemas.microsoft.com/office/drawing/2014/main" id="{CC21C0A4-2622-935B-3EC5-1F8DB2BAFB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931651" y="6632737"/>
            <a:ext cx="171448" cy="99643"/>
          </a:xfrm>
        </p:spPr>
        <p:txBody>
          <a:bodyPr/>
          <a:lstStyle/>
          <a:p>
            <a:fld id="{A3DC67AC-589B-465F-8375-83B2CE47653E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31" name="Content Placeholder 8">
            <a:extLst>
              <a:ext uri="{FF2B5EF4-FFF2-40B4-BE49-F238E27FC236}">
                <a16:creationId xmlns:a16="http://schemas.microsoft.com/office/drawing/2014/main" id="{A19253A9-FCEA-9377-3CB6-93B94DC910CB}"/>
              </a:ext>
            </a:extLst>
          </p:cNvPr>
          <p:cNvSpPr>
            <a:spLocks noGrp="1"/>
          </p:cNvSpPr>
          <p:nvPr>
            <p:ph sz="quarter" idx="36"/>
          </p:nvPr>
        </p:nvSpPr>
        <p:spPr>
          <a:xfrm>
            <a:off x="508535" y="1907504"/>
            <a:ext cx="3415231" cy="4194996"/>
          </a:xfrm>
        </p:spPr>
        <p:txBody>
          <a:bodyPr/>
          <a:lstStyle>
            <a:lvl1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  <a:ea typeface="Rubik" panose="020B0604020202020204" charset="-79"/>
                <a:cs typeface="Rubik" panose="020B0604020202020204" charset="-79"/>
              </a:defRPr>
            </a:lvl1pPr>
            <a:lvl2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  <a:ea typeface="Rubik" panose="020B0604020202020204" charset="-79"/>
                <a:cs typeface="Rubik" panose="020B0604020202020204" charset="-79"/>
              </a:defRPr>
            </a:lvl2pPr>
            <a:lvl3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  <a:ea typeface="Rubik" panose="020B0604020202020204" charset="-79"/>
                <a:cs typeface="Rubik" panose="020B0604020202020204" charset="-79"/>
              </a:defRPr>
            </a:lvl3pPr>
            <a:lvl4pPr marL="0" indent="0">
              <a:lnSpc>
                <a:spcPct val="100000"/>
              </a:lnSpc>
              <a:spcAft>
                <a:spcPts val="0"/>
              </a:spcAft>
              <a:buNone/>
              <a:defRPr sz="100" b="0" i="0" cap="none" baseline="0">
                <a:noFill/>
                <a:latin typeface="+mj-lt"/>
                <a:ea typeface="Rubik" panose="020B0604020202020204" charset="-79"/>
                <a:cs typeface="Rubik" panose="020B0604020202020204" charset="-79"/>
              </a:defRPr>
            </a:lvl4pPr>
            <a:lvl5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  <a:ea typeface="Rubik" panose="020B0604020202020204" charset="-79"/>
                <a:cs typeface="Rubik" panose="020B0604020202020204" charset="-79"/>
              </a:defRPr>
            </a:lvl5pPr>
            <a:lvl6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  <a:ea typeface="Rubik" panose="020B0604020202020204" charset="-79"/>
                <a:cs typeface="Rubik" panose="020B0604020202020204" charset="-79"/>
              </a:defRPr>
            </a:lvl6pPr>
            <a:lvl7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  <a:ea typeface="Rubik" panose="020B0604020202020204" charset="-79"/>
                <a:cs typeface="Rubik" panose="020B0604020202020204" charset="-79"/>
              </a:defRPr>
            </a:lvl7pPr>
            <a:lvl8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  <a:ea typeface="Rubik" panose="020B0604020202020204" charset="-79"/>
                <a:cs typeface="Rubik" panose="020B0604020202020204" charset="-79"/>
              </a:defRPr>
            </a:lvl8pPr>
            <a:lvl9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  <a:ea typeface="Rubik" panose="020B0604020202020204" charset="-79"/>
                <a:cs typeface="Rubik" panose="020B0604020202020204" charset="-79"/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32" name="Content Placeholder 8">
            <a:extLst>
              <a:ext uri="{FF2B5EF4-FFF2-40B4-BE49-F238E27FC236}">
                <a16:creationId xmlns:a16="http://schemas.microsoft.com/office/drawing/2014/main" id="{539A0085-571A-26B7-CEB0-11745B85FD24}"/>
              </a:ext>
            </a:extLst>
          </p:cNvPr>
          <p:cNvSpPr>
            <a:spLocks noGrp="1"/>
          </p:cNvSpPr>
          <p:nvPr>
            <p:ph sz="quarter" idx="37"/>
          </p:nvPr>
        </p:nvSpPr>
        <p:spPr>
          <a:xfrm>
            <a:off x="4395935" y="1907504"/>
            <a:ext cx="3415231" cy="4194996"/>
          </a:xfrm>
        </p:spPr>
        <p:txBody>
          <a:bodyPr/>
          <a:lstStyle>
            <a:lvl1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  <a:ea typeface="Rubik" panose="020B0604020202020204" charset="-79"/>
                <a:cs typeface="Rubik" panose="020B0604020202020204" charset="-79"/>
              </a:defRPr>
            </a:lvl1pPr>
            <a:lvl2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  <a:ea typeface="Rubik" panose="020B0604020202020204" charset="-79"/>
                <a:cs typeface="Rubik" panose="020B0604020202020204" charset="-79"/>
              </a:defRPr>
            </a:lvl2pPr>
            <a:lvl3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  <a:ea typeface="Rubik" panose="020B0604020202020204" charset="-79"/>
                <a:cs typeface="Rubik" panose="020B0604020202020204" charset="-79"/>
              </a:defRPr>
            </a:lvl3pPr>
            <a:lvl4pPr marL="0" indent="0">
              <a:lnSpc>
                <a:spcPct val="100000"/>
              </a:lnSpc>
              <a:spcAft>
                <a:spcPts val="0"/>
              </a:spcAft>
              <a:buNone/>
              <a:defRPr sz="100" b="0" i="0" cap="none" baseline="0">
                <a:noFill/>
                <a:latin typeface="+mj-lt"/>
                <a:ea typeface="Rubik" panose="020B0604020202020204" charset="-79"/>
                <a:cs typeface="Rubik" panose="020B0604020202020204" charset="-79"/>
              </a:defRPr>
            </a:lvl4pPr>
            <a:lvl5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  <a:ea typeface="Rubik" panose="020B0604020202020204" charset="-79"/>
                <a:cs typeface="Rubik" panose="020B0604020202020204" charset="-79"/>
              </a:defRPr>
            </a:lvl5pPr>
            <a:lvl6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  <a:ea typeface="Rubik" panose="020B0604020202020204" charset="-79"/>
                <a:cs typeface="Rubik" panose="020B0604020202020204" charset="-79"/>
              </a:defRPr>
            </a:lvl6pPr>
            <a:lvl7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  <a:ea typeface="Rubik" panose="020B0604020202020204" charset="-79"/>
                <a:cs typeface="Rubik" panose="020B0604020202020204" charset="-79"/>
              </a:defRPr>
            </a:lvl7pPr>
            <a:lvl8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  <a:ea typeface="Rubik" panose="020B0604020202020204" charset="-79"/>
                <a:cs typeface="Rubik" panose="020B0604020202020204" charset="-79"/>
              </a:defRPr>
            </a:lvl8pPr>
            <a:lvl9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  <a:ea typeface="Rubik" panose="020B0604020202020204" charset="-79"/>
                <a:cs typeface="Rubik" panose="020B0604020202020204" charset="-79"/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33" name="Content Placeholder 8">
            <a:extLst>
              <a:ext uri="{FF2B5EF4-FFF2-40B4-BE49-F238E27FC236}">
                <a16:creationId xmlns:a16="http://schemas.microsoft.com/office/drawing/2014/main" id="{8077B790-9E29-0FD2-18B4-26877D5333C9}"/>
              </a:ext>
            </a:extLst>
          </p:cNvPr>
          <p:cNvSpPr>
            <a:spLocks noGrp="1"/>
          </p:cNvSpPr>
          <p:nvPr>
            <p:ph sz="quarter" idx="38"/>
          </p:nvPr>
        </p:nvSpPr>
        <p:spPr>
          <a:xfrm>
            <a:off x="8419221" y="2056464"/>
            <a:ext cx="3139855" cy="2196450"/>
          </a:xfrm>
        </p:spPr>
        <p:txBody>
          <a:bodyPr/>
          <a:lstStyle>
            <a:lvl1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  <a:ea typeface="Rubik" panose="020B0604020202020204" charset="-79"/>
                <a:cs typeface="Rubik" panose="020B0604020202020204" charset="-79"/>
              </a:defRPr>
            </a:lvl1pPr>
            <a:lvl2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  <a:ea typeface="Rubik" panose="020B0604020202020204" charset="-79"/>
                <a:cs typeface="Rubik" panose="020B0604020202020204" charset="-79"/>
              </a:defRPr>
            </a:lvl2pPr>
            <a:lvl3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  <a:ea typeface="Rubik" panose="020B0604020202020204" charset="-79"/>
                <a:cs typeface="Rubik" panose="020B0604020202020204" charset="-79"/>
              </a:defRPr>
            </a:lvl3pPr>
            <a:lvl4pPr marL="0" indent="0">
              <a:lnSpc>
                <a:spcPct val="100000"/>
              </a:lnSpc>
              <a:spcAft>
                <a:spcPts val="0"/>
              </a:spcAft>
              <a:buNone/>
              <a:defRPr sz="100" b="0" i="0" cap="none" baseline="0">
                <a:noFill/>
                <a:latin typeface="+mj-lt"/>
                <a:ea typeface="Rubik" panose="020B0604020202020204" charset="-79"/>
                <a:cs typeface="Rubik" panose="020B0604020202020204" charset="-79"/>
              </a:defRPr>
            </a:lvl4pPr>
            <a:lvl5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  <a:ea typeface="Rubik" panose="020B0604020202020204" charset="-79"/>
                <a:cs typeface="Rubik" panose="020B0604020202020204" charset="-79"/>
              </a:defRPr>
            </a:lvl5pPr>
            <a:lvl6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  <a:ea typeface="Rubik" panose="020B0604020202020204" charset="-79"/>
                <a:cs typeface="Rubik" panose="020B0604020202020204" charset="-79"/>
              </a:defRPr>
            </a:lvl6pPr>
            <a:lvl7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  <a:ea typeface="Rubik" panose="020B0604020202020204" charset="-79"/>
                <a:cs typeface="Rubik" panose="020B0604020202020204" charset="-79"/>
              </a:defRPr>
            </a:lvl7pPr>
            <a:lvl8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  <a:ea typeface="Rubik" panose="020B0604020202020204" charset="-79"/>
                <a:cs typeface="Rubik" panose="020B0604020202020204" charset="-79"/>
              </a:defRPr>
            </a:lvl8pPr>
            <a:lvl9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  <a:ea typeface="Rubik" panose="020B0604020202020204" charset="-79"/>
                <a:cs typeface="Rubik" panose="020B0604020202020204" charset="-79"/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35" name="Text Placeholder 34">
            <a:extLst>
              <a:ext uri="{FF2B5EF4-FFF2-40B4-BE49-F238E27FC236}">
                <a16:creationId xmlns:a16="http://schemas.microsoft.com/office/drawing/2014/main" id="{4B2BAF61-9B6E-3AB6-8267-8C1598C38706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8292761" y="4568492"/>
            <a:ext cx="3392778" cy="1540696"/>
          </a:xfrm>
          <a:custGeom>
            <a:avLst/>
            <a:gdLst>
              <a:gd name="connsiteX0" fmla="*/ 47931 w 3392778"/>
              <a:gd name="connsiteY0" fmla="*/ 0 h 1540696"/>
              <a:gd name="connsiteX1" fmla="*/ 265313 w 3392778"/>
              <a:gd name="connsiteY1" fmla="*/ 0 h 1540696"/>
              <a:gd name="connsiteX2" fmla="*/ 720973 w 3392778"/>
              <a:gd name="connsiteY2" fmla="*/ 0 h 1540696"/>
              <a:gd name="connsiteX3" fmla="*/ 977328 w 3392778"/>
              <a:gd name="connsiteY3" fmla="*/ 0 h 1540696"/>
              <a:gd name="connsiteX4" fmla="*/ 1432988 w 3392778"/>
              <a:gd name="connsiteY4" fmla="*/ 0 h 1540696"/>
              <a:gd name="connsiteX5" fmla="*/ 1650371 w 3392778"/>
              <a:gd name="connsiteY5" fmla="*/ 0 h 1540696"/>
              <a:gd name="connsiteX6" fmla="*/ 1796725 w 3392778"/>
              <a:gd name="connsiteY6" fmla="*/ 0 h 1540696"/>
              <a:gd name="connsiteX7" fmla="*/ 2106031 w 3392778"/>
              <a:gd name="connsiteY7" fmla="*/ 0 h 1540696"/>
              <a:gd name="connsiteX8" fmla="*/ 2252385 w 3392778"/>
              <a:gd name="connsiteY8" fmla="*/ 0 h 1540696"/>
              <a:gd name="connsiteX9" fmla="*/ 3181783 w 3392778"/>
              <a:gd name="connsiteY9" fmla="*/ 0 h 1540696"/>
              <a:gd name="connsiteX10" fmla="*/ 3218778 w 3392778"/>
              <a:gd name="connsiteY10" fmla="*/ 15263 h 1540696"/>
              <a:gd name="connsiteX11" fmla="*/ 3377521 w 3392778"/>
              <a:gd name="connsiteY11" fmla="*/ 174059 h 1540696"/>
              <a:gd name="connsiteX12" fmla="*/ 3392778 w 3392778"/>
              <a:gd name="connsiteY12" fmla="*/ 211066 h 1540696"/>
              <a:gd name="connsiteX13" fmla="*/ 3392778 w 3392778"/>
              <a:gd name="connsiteY13" fmla="*/ 212724 h 1540696"/>
              <a:gd name="connsiteX14" fmla="*/ 3392778 w 3392778"/>
              <a:gd name="connsiteY14" fmla="*/ 213295 h 1540696"/>
              <a:gd name="connsiteX15" fmla="*/ 3392778 w 3392778"/>
              <a:gd name="connsiteY15" fmla="*/ 218277 h 1540696"/>
              <a:gd name="connsiteX16" fmla="*/ 3392778 w 3392778"/>
              <a:gd name="connsiteY16" fmla="*/ 223072 h 1540696"/>
              <a:gd name="connsiteX17" fmla="*/ 3392778 w 3392778"/>
              <a:gd name="connsiteY17" fmla="*/ 223082 h 1540696"/>
              <a:gd name="connsiteX18" fmla="*/ 3392778 w 3392778"/>
              <a:gd name="connsiteY18" fmla="*/ 224739 h 1540696"/>
              <a:gd name="connsiteX19" fmla="*/ 3392778 w 3392778"/>
              <a:gd name="connsiteY19" fmla="*/ 229575 h 1540696"/>
              <a:gd name="connsiteX20" fmla="*/ 3392778 w 3392778"/>
              <a:gd name="connsiteY20" fmla="*/ 231033 h 1540696"/>
              <a:gd name="connsiteX21" fmla="*/ 3392778 w 3392778"/>
              <a:gd name="connsiteY21" fmla="*/ 235239 h 1540696"/>
              <a:gd name="connsiteX22" fmla="*/ 3392778 w 3392778"/>
              <a:gd name="connsiteY22" fmla="*/ 246613 h 1540696"/>
              <a:gd name="connsiteX23" fmla="*/ 3392778 w 3392778"/>
              <a:gd name="connsiteY23" fmla="*/ 247255 h 1540696"/>
              <a:gd name="connsiteX24" fmla="*/ 3392778 w 3392778"/>
              <a:gd name="connsiteY24" fmla="*/ 249348 h 1540696"/>
              <a:gd name="connsiteX25" fmla="*/ 3392778 w 3392778"/>
              <a:gd name="connsiteY25" fmla="*/ 251408 h 1540696"/>
              <a:gd name="connsiteX26" fmla="*/ 3392778 w 3392778"/>
              <a:gd name="connsiteY26" fmla="*/ 253935 h 1540696"/>
              <a:gd name="connsiteX27" fmla="*/ 3392778 w 3392778"/>
              <a:gd name="connsiteY27" fmla="*/ 255205 h 1540696"/>
              <a:gd name="connsiteX28" fmla="*/ 3392778 w 3392778"/>
              <a:gd name="connsiteY28" fmla="*/ 257910 h 1540696"/>
              <a:gd name="connsiteX29" fmla="*/ 3392778 w 3392778"/>
              <a:gd name="connsiteY29" fmla="*/ 263575 h 1540696"/>
              <a:gd name="connsiteX30" fmla="*/ 3392778 w 3392778"/>
              <a:gd name="connsiteY30" fmla="*/ 265233 h 1540696"/>
              <a:gd name="connsiteX31" fmla="*/ 3392778 w 3392778"/>
              <a:gd name="connsiteY31" fmla="*/ 275581 h 1540696"/>
              <a:gd name="connsiteX32" fmla="*/ 3392778 w 3392778"/>
              <a:gd name="connsiteY32" fmla="*/ 275590 h 1540696"/>
              <a:gd name="connsiteX33" fmla="*/ 3392778 w 3392778"/>
              <a:gd name="connsiteY33" fmla="*/ 277248 h 1540696"/>
              <a:gd name="connsiteX34" fmla="*/ 3392778 w 3392778"/>
              <a:gd name="connsiteY34" fmla="*/ 279703 h 1540696"/>
              <a:gd name="connsiteX35" fmla="*/ 3392778 w 3392778"/>
              <a:gd name="connsiteY35" fmla="*/ 283541 h 1540696"/>
              <a:gd name="connsiteX36" fmla="*/ 3392778 w 3392778"/>
              <a:gd name="connsiteY36" fmla="*/ 284289 h 1540696"/>
              <a:gd name="connsiteX37" fmla="*/ 3392778 w 3392778"/>
              <a:gd name="connsiteY37" fmla="*/ 293930 h 1540696"/>
              <a:gd name="connsiteX38" fmla="*/ 3392778 w 3392778"/>
              <a:gd name="connsiteY38" fmla="*/ 295587 h 1540696"/>
              <a:gd name="connsiteX39" fmla="*/ 3392778 w 3392778"/>
              <a:gd name="connsiteY39" fmla="*/ 303917 h 1540696"/>
              <a:gd name="connsiteX40" fmla="*/ 3392778 w 3392778"/>
              <a:gd name="connsiteY40" fmla="*/ 308039 h 1540696"/>
              <a:gd name="connsiteX41" fmla="*/ 3392778 w 3392778"/>
              <a:gd name="connsiteY41" fmla="*/ 312625 h 1540696"/>
              <a:gd name="connsiteX42" fmla="*/ 3392778 w 3392778"/>
              <a:gd name="connsiteY42" fmla="*/ 315361 h 1540696"/>
              <a:gd name="connsiteX43" fmla="*/ 3392778 w 3392778"/>
              <a:gd name="connsiteY43" fmla="*/ 323923 h 1540696"/>
              <a:gd name="connsiteX44" fmla="*/ 3392778 w 3392778"/>
              <a:gd name="connsiteY44" fmla="*/ 325806 h 1540696"/>
              <a:gd name="connsiteX45" fmla="*/ 3392778 w 3392778"/>
              <a:gd name="connsiteY45" fmla="*/ 332211 h 1540696"/>
              <a:gd name="connsiteX46" fmla="*/ 3392778 w 3392778"/>
              <a:gd name="connsiteY46" fmla="*/ 334271 h 1540696"/>
              <a:gd name="connsiteX47" fmla="*/ 3392778 w 3392778"/>
              <a:gd name="connsiteY47" fmla="*/ 336798 h 1540696"/>
              <a:gd name="connsiteX48" fmla="*/ 3392778 w 3392778"/>
              <a:gd name="connsiteY48" fmla="*/ 346438 h 1540696"/>
              <a:gd name="connsiteX49" fmla="*/ 3392778 w 3392778"/>
              <a:gd name="connsiteY49" fmla="*/ 348096 h 1540696"/>
              <a:gd name="connsiteX50" fmla="*/ 3392778 w 3392778"/>
              <a:gd name="connsiteY50" fmla="*/ 352039 h 1540696"/>
              <a:gd name="connsiteX51" fmla="*/ 3392778 w 3392778"/>
              <a:gd name="connsiteY51" fmla="*/ 360547 h 1540696"/>
              <a:gd name="connsiteX52" fmla="*/ 3392778 w 3392778"/>
              <a:gd name="connsiteY52" fmla="*/ 365134 h 1540696"/>
              <a:gd name="connsiteX53" fmla="*/ 3392778 w 3392778"/>
              <a:gd name="connsiteY53" fmla="*/ 367870 h 1540696"/>
              <a:gd name="connsiteX54" fmla="*/ 3392778 w 3392778"/>
              <a:gd name="connsiteY54" fmla="*/ 376432 h 1540696"/>
              <a:gd name="connsiteX55" fmla="*/ 3392778 w 3392778"/>
              <a:gd name="connsiteY55" fmla="*/ 378315 h 1540696"/>
              <a:gd name="connsiteX56" fmla="*/ 3392778 w 3392778"/>
              <a:gd name="connsiteY56" fmla="*/ 380374 h 1540696"/>
              <a:gd name="connsiteX57" fmla="*/ 3392778 w 3392778"/>
              <a:gd name="connsiteY57" fmla="*/ 385356 h 1540696"/>
              <a:gd name="connsiteX58" fmla="*/ 3392778 w 3392778"/>
              <a:gd name="connsiteY58" fmla="*/ 386780 h 1540696"/>
              <a:gd name="connsiteX59" fmla="*/ 3392778 w 3392778"/>
              <a:gd name="connsiteY59" fmla="*/ 396654 h 1540696"/>
              <a:gd name="connsiteX60" fmla="*/ 3392778 w 3392778"/>
              <a:gd name="connsiteY60" fmla="*/ 398224 h 1540696"/>
              <a:gd name="connsiteX61" fmla="*/ 3392778 w 3392778"/>
              <a:gd name="connsiteY61" fmla="*/ 404547 h 1540696"/>
              <a:gd name="connsiteX62" fmla="*/ 3392778 w 3392778"/>
              <a:gd name="connsiteY62" fmla="*/ 408669 h 1540696"/>
              <a:gd name="connsiteX63" fmla="*/ 3392778 w 3392778"/>
              <a:gd name="connsiteY63" fmla="*/ 413692 h 1540696"/>
              <a:gd name="connsiteX64" fmla="*/ 3392778 w 3392778"/>
              <a:gd name="connsiteY64" fmla="*/ 414334 h 1540696"/>
              <a:gd name="connsiteX65" fmla="*/ 3392778 w 3392778"/>
              <a:gd name="connsiteY65" fmla="*/ 422285 h 1540696"/>
              <a:gd name="connsiteX66" fmla="*/ 3392778 w 3392778"/>
              <a:gd name="connsiteY66" fmla="*/ 424990 h 1540696"/>
              <a:gd name="connsiteX67" fmla="*/ 3392778 w 3392778"/>
              <a:gd name="connsiteY67" fmla="*/ 426560 h 1540696"/>
              <a:gd name="connsiteX68" fmla="*/ 3392778 w 3392778"/>
              <a:gd name="connsiteY68" fmla="*/ 432883 h 1540696"/>
              <a:gd name="connsiteX69" fmla="*/ 3392778 w 3392778"/>
              <a:gd name="connsiteY69" fmla="*/ 437005 h 1540696"/>
              <a:gd name="connsiteX70" fmla="*/ 3392778 w 3392778"/>
              <a:gd name="connsiteY70" fmla="*/ 437865 h 1540696"/>
              <a:gd name="connsiteX71" fmla="*/ 3392778 w 3392778"/>
              <a:gd name="connsiteY71" fmla="*/ 442670 h 1540696"/>
              <a:gd name="connsiteX72" fmla="*/ 3392778 w 3392778"/>
              <a:gd name="connsiteY72" fmla="*/ 444327 h 1540696"/>
              <a:gd name="connsiteX73" fmla="*/ 3392778 w 3392778"/>
              <a:gd name="connsiteY73" fmla="*/ 449163 h 1540696"/>
              <a:gd name="connsiteX74" fmla="*/ 3392778 w 3392778"/>
              <a:gd name="connsiteY74" fmla="*/ 450621 h 1540696"/>
              <a:gd name="connsiteX75" fmla="*/ 3392778 w 3392778"/>
              <a:gd name="connsiteY75" fmla="*/ 450733 h 1540696"/>
              <a:gd name="connsiteX76" fmla="*/ 3392778 w 3392778"/>
              <a:gd name="connsiteY76" fmla="*/ 461178 h 1540696"/>
              <a:gd name="connsiteX77" fmla="*/ 3392778 w 3392778"/>
              <a:gd name="connsiteY77" fmla="*/ 463238 h 1540696"/>
              <a:gd name="connsiteX78" fmla="*/ 3392778 w 3392778"/>
              <a:gd name="connsiteY78" fmla="*/ 466201 h 1540696"/>
              <a:gd name="connsiteX79" fmla="*/ 3392778 w 3392778"/>
              <a:gd name="connsiteY79" fmla="*/ 466843 h 1540696"/>
              <a:gd name="connsiteX80" fmla="*/ 3392778 w 3392778"/>
              <a:gd name="connsiteY80" fmla="*/ 474793 h 1540696"/>
              <a:gd name="connsiteX81" fmla="*/ 3392778 w 3392778"/>
              <a:gd name="connsiteY81" fmla="*/ 477498 h 1540696"/>
              <a:gd name="connsiteX82" fmla="*/ 3392778 w 3392778"/>
              <a:gd name="connsiteY82" fmla="*/ 479069 h 1540696"/>
              <a:gd name="connsiteX83" fmla="*/ 3392778 w 3392778"/>
              <a:gd name="connsiteY83" fmla="*/ 489514 h 1540696"/>
              <a:gd name="connsiteX84" fmla="*/ 3392778 w 3392778"/>
              <a:gd name="connsiteY84" fmla="*/ 495178 h 1540696"/>
              <a:gd name="connsiteX85" fmla="*/ 3392778 w 3392778"/>
              <a:gd name="connsiteY85" fmla="*/ 496555 h 1540696"/>
              <a:gd name="connsiteX86" fmla="*/ 3392778 w 3392778"/>
              <a:gd name="connsiteY86" fmla="*/ 496836 h 1540696"/>
              <a:gd name="connsiteX87" fmla="*/ 3392778 w 3392778"/>
              <a:gd name="connsiteY87" fmla="*/ 499291 h 1540696"/>
              <a:gd name="connsiteX88" fmla="*/ 3392778 w 3392778"/>
              <a:gd name="connsiteY88" fmla="*/ 503129 h 1540696"/>
              <a:gd name="connsiteX89" fmla="*/ 3392778 w 3392778"/>
              <a:gd name="connsiteY89" fmla="*/ 503877 h 1540696"/>
              <a:gd name="connsiteX90" fmla="*/ 3392778 w 3392778"/>
              <a:gd name="connsiteY90" fmla="*/ 507853 h 1540696"/>
              <a:gd name="connsiteX91" fmla="*/ 3392778 w 3392778"/>
              <a:gd name="connsiteY91" fmla="*/ 513518 h 1540696"/>
              <a:gd name="connsiteX92" fmla="*/ 3392778 w 3392778"/>
              <a:gd name="connsiteY92" fmla="*/ 515175 h 1540696"/>
              <a:gd name="connsiteX93" fmla="*/ 3392778 w 3392778"/>
              <a:gd name="connsiteY93" fmla="*/ 515746 h 1540696"/>
              <a:gd name="connsiteX94" fmla="*/ 3392778 w 3392778"/>
              <a:gd name="connsiteY94" fmla="*/ 525533 h 1540696"/>
              <a:gd name="connsiteX95" fmla="*/ 3392778 w 3392778"/>
              <a:gd name="connsiteY95" fmla="*/ 527191 h 1540696"/>
              <a:gd name="connsiteX96" fmla="*/ 3392778 w 3392778"/>
              <a:gd name="connsiteY96" fmla="*/ 527627 h 1540696"/>
              <a:gd name="connsiteX97" fmla="*/ 3392778 w 3392778"/>
              <a:gd name="connsiteY97" fmla="*/ 532213 h 1540696"/>
              <a:gd name="connsiteX98" fmla="*/ 3392778 w 3392778"/>
              <a:gd name="connsiteY98" fmla="*/ 533484 h 1540696"/>
              <a:gd name="connsiteX99" fmla="*/ 3392778 w 3392778"/>
              <a:gd name="connsiteY99" fmla="*/ 543511 h 1540696"/>
              <a:gd name="connsiteX100" fmla="*/ 3392778 w 3392778"/>
              <a:gd name="connsiteY100" fmla="*/ 549064 h 1540696"/>
              <a:gd name="connsiteX101" fmla="*/ 3392778 w 3392778"/>
              <a:gd name="connsiteY101" fmla="*/ 551799 h 1540696"/>
              <a:gd name="connsiteX102" fmla="*/ 3392778 w 3392778"/>
              <a:gd name="connsiteY102" fmla="*/ 553859 h 1540696"/>
              <a:gd name="connsiteX103" fmla="*/ 3392778 w 3392778"/>
              <a:gd name="connsiteY103" fmla="*/ 555526 h 1540696"/>
              <a:gd name="connsiteX104" fmla="*/ 3392778 w 3392778"/>
              <a:gd name="connsiteY104" fmla="*/ 556386 h 1540696"/>
              <a:gd name="connsiteX105" fmla="*/ 3392778 w 3392778"/>
              <a:gd name="connsiteY105" fmla="*/ 560362 h 1540696"/>
              <a:gd name="connsiteX106" fmla="*/ 3392778 w 3392778"/>
              <a:gd name="connsiteY106" fmla="*/ 566026 h 1540696"/>
              <a:gd name="connsiteX107" fmla="*/ 3392778 w 3392778"/>
              <a:gd name="connsiteY107" fmla="*/ 567684 h 1540696"/>
              <a:gd name="connsiteX108" fmla="*/ 3392778 w 3392778"/>
              <a:gd name="connsiteY108" fmla="*/ 569418 h 1540696"/>
              <a:gd name="connsiteX109" fmla="*/ 3392778 w 3392778"/>
              <a:gd name="connsiteY109" fmla="*/ 578042 h 1540696"/>
              <a:gd name="connsiteX110" fmla="*/ 3392778 w 3392778"/>
              <a:gd name="connsiteY110" fmla="*/ 579699 h 1540696"/>
              <a:gd name="connsiteX111" fmla="*/ 3392778 w 3392778"/>
              <a:gd name="connsiteY111" fmla="*/ 580135 h 1540696"/>
              <a:gd name="connsiteX112" fmla="*/ 3392778 w 3392778"/>
              <a:gd name="connsiteY112" fmla="*/ 584722 h 1540696"/>
              <a:gd name="connsiteX113" fmla="*/ 3392778 w 3392778"/>
              <a:gd name="connsiteY113" fmla="*/ 585992 h 1540696"/>
              <a:gd name="connsiteX114" fmla="*/ 3392778 w 3392778"/>
              <a:gd name="connsiteY114" fmla="*/ 596020 h 1540696"/>
              <a:gd name="connsiteX115" fmla="*/ 3392778 w 3392778"/>
              <a:gd name="connsiteY115" fmla="*/ 606368 h 1540696"/>
              <a:gd name="connsiteX116" fmla="*/ 3392778 w 3392778"/>
              <a:gd name="connsiteY116" fmla="*/ 608035 h 1540696"/>
              <a:gd name="connsiteX117" fmla="*/ 3392778 w 3392778"/>
              <a:gd name="connsiteY117" fmla="*/ 609760 h 1540696"/>
              <a:gd name="connsiteX118" fmla="*/ 3392778 w 3392778"/>
              <a:gd name="connsiteY118" fmla="*/ 610490 h 1540696"/>
              <a:gd name="connsiteX119" fmla="*/ 3392778 w 3392778"/>
              <a:gd name="connsiteY119" fmla="*/ 615076 h 1540696"/>
              <a:gd name="connsiteX120" fmla="*/ 3392778 w 3392778"/>
              <a:gd name="connsiteY120" fmla="*/ 617812 h 1540696"/>
              <a:gd name="connsiteX121" fmla="*/ 3392778 w 3392778"/>
              <a:gd name="connsiteY121" fmla="*/ 621927 h 1540696"/>
              <a:gd name="connsiteX122" fmla="*/ 3392778 w 3392778"/>
              <a:gd name="connsiteY122" fmla="*/ 626374 h 1540696"/>
              <a:gd name="connsiteX123" fmla="*/ 3392778 w 3392778"/>
              <a:gd name="connsiteY123" fmla="*/ 628257 h 1540696"/>
              <a:gd name="connsiteX124" fmla="*/ 3392778 w 3392778"/>
              <a:gd name="connsiteY124" fmla="*/ 646148 h 1540696"/>
              <a:gd name="connsiteX125" fmla="*/ 3392778 w 3392778"/>
              <a:gd name="connsiteY125" fmla="*/ 656593 h 1540696"/>
              <a:gd name="connsiteX126" fmla="*/ 3392778 w 3392778"/>
              <a:gd name="connsiteY126" fmla="*/ 662269 h 1540696"/>
              <a:gd name="connsiteX127" fmla="*/ 3392778 w 3392778"/>
              <a:gd name="connsiteY127" fmla="*/ 662998 h 1540696"/>
              <a:gd name="connsiteX128" fmla="*/ 3392778 w 3392778"/>
              <a:gd name="connsiteY128" fmla="*/ 667585 h 1540696"/>
              <a:gd name="connsiteX129" fmla="*/ 3392778 w 3392778"/>
              <a:gd name="connsiteY129" fmla="*/ 670321 h 1540696"/>
              <a:gd name="connsiteX130" fmla="*/ 3392778 w 3392778"/>
              <a:gd name="connsiteY130" fmla="*/ 678883 h 1540696"/>
              <a:gd name="connsiteX131" fmla="*/ 3392778 w 3392778"/>
              <a:gd name="connsiteY131" fmla="*/ 680766 h 1540696"/>
              <a:gd name="connsiteX132" fmla="*/ 3392778 w 3392778"/>
              <a:gd name="connsiteY132" fmla="*/ 682826 h 1540696"/>
              <a:gd name="connsiteX133" fmla="*/ 3392778 w 3392778"/>
              <a:gd name="connsiteY133" fmla="*/ 698657 h 1540696"/>
              <a:gd name="connsiteX134" fmla="*/ 3392778 w 3392778"/>
              <a:gd name="connsiteY134" fmla="*/ 709102 h 1540696"/>
              <a:gd name="connsiteX135" fmla="*/ 3392778 w 3392778"/>
              <a:gd name="connsiteY135" fmla="*/ 716143 h 1540696"/>
              <a:gd name="connsiteX136" fmla="*/ 3392778 w 3392778"/>
              <a:gd name="connsiteY136" fmla="*/ 727441 h 1540696"/>
              <a:gd name="connsiteX137" fmla="*/ 3392778 w 3392778"/>
              <a:gd name="connsiteY137" fmla="*/ 729011 h 1540696"/>
              <a:gd name="connsiteX138" fmla="*/ 3392778 w 3392778"/>
              <a:gd name="connsiteY138" fmla="*/ 735334 h 1540696"/>
              <a:gd name="connsiteX139" fmla="*/ 3392778 w 3392778"/>
              <a:gd name="connsiteY139" fmla="*/ 738726 h 1540696"/>
              <a:gd name="connsiteX140" fmla="*/ 3392778 w 3392778"/>
              <a:gd name="connsiteY140" fmla="*/ 739456 h 1540696"/>
              <a:gd name="connsiteX141" fmla="*/ 3392778 w 3392778"/>
              <a:gd name="connsiteY141" fmla="*/ 745121 h 1540696"/>
              <a:gd name="connsiteX142" fmla="*/ 3392778 w 3392778"/>
              <a:gd name="connsiteY142" fmla="*/ 746779 h 1540696"/>
              <a:gd name="connsiteX143" fmla="*/ 3392778 w 3392778"/>
              <a:gd name="connsiteY143" fmla="*/ 753072 h 1540696"/>
              <a:gd name="connsiteX144" fmla="*/ 3392778 w 3392778"/>
              <a:gd name="connsiteY144" fmla="*/ 768652 h 1540696"/>
              <a:gd name="connsiteX145" fmla="*/ 3392778 w 3392778"/>
              <a:gd name="connsiteY145" fmla="*/ 772044 h 1540696"/>
              <a:gd name="connsiteX146" fmla="*/ 3392778 w 3392778"/>
              <a:gd name="connsiteY146" fmla="*/ 775114 h 1540696"/>
              <a:gd name="connsiteX147" fmla="*/ 3392778 w 3392778"/>
              <a:gd name="connsiteY147" fmla="*/ 779950 h 1540696"/>
              <a:gd name="connsiteX148" fmla="*/ 3392778 w 3392778"/>
              <a:gd name="connsiteY148" fmla="*/ 781520 h 1540696"/>
              <a:gd name="connsiteX149" fmla="*/ 3392778 w 3392778"/>
              <a:gd name="connsiteY149" fmla="*/ 783342 h 1540696"/>
              <a:gd name="connsiteX150" fmla="*/ 3392778 w 3392778"/>
              <a:gd name="connsiteY150" fmla="*/ 789006 h 1540696"/>
              <a:gd name="connsiteX151" fmla="*/ 3392778 w 3392778"/>
              <a:gd name="connsiteY151" fmla="*/ 791235 h 1540696"/>
              <a:gd name="connsiteX152" fmla="*/ 3392778 w 3392778"/>
              <a:gd name="connsiteY152" fmla="*/ 791965 h 1540696"/>
              <a:gd name="connsiteX153" fmla="*/ 3392778 w 3392778"/>
              <a:gd name="connsiteY153" fmla="*/ 797630 h 1540696"/>
              <a:gd name="connsiteX154" fmla="*/ 3392778 w 3392778"/>
              <a:gd name="connsiteY154" fmla="*/ 799287 h 1540696"/>
              <a:gd name="connsiteX155" fmla="*/ 3392778 w 3392778"/>
              <a:gd name="connsiteY155" fmla="*/ 801022 h 1540696"/>
              <a:gd name="connsiteX156" fmla="*/ 3392778 w 3392778"/>
              <a:gd name="connsiteY156" fmla="*/ 805580 h 1540696"/>
              <a:gd name="connsiteX157" fmla="*/ 3392778 w 3392778"/>
              <a:gd name="connsiteY157" fmla="*/ 808973 h 1540696"/>
              <a:gd name="connsiteX158" fmla="*/ 3392778 w 3392778"/>
              <a:gd name="connsiteY158" fmla="*/ 824553 h 1540696"/>
              <a:gd name="connsiteX159" fmla="*/ 3392778 w 3392778"/>
              <a:gd name="connsiteY159" fmla="*/ 827623 h 1540696"/>
              <a:gd name="connsiteX160" fmla="*/ 3392778 w 3392778"/>
              <a:gd name="connsiteY160" fmla="*/ 829348 h 1540696"/>
              <a:gd name="connsiteX161" fmla="*/ 3392778 w 3392778"/>
              <a:gd name="connsiteY161" fmla="*/ 830078 h 1540696"/>
              <a:gd name="connsiteX162" fmla="*/ 3392778 w 3392778"/>
              <a:gd name="connsiteY162" fmla="*/ 834664 h 1540696"/>
              <a:gd name="connsiteX163" fmla="*/ 3392778 w 3392778"/>
              <a:gd name="connsiteY163" fmla="*/ 835850 h 1540696"/>
              <a:gd name="connsiteX164" fmla="*/ 3392778 w 3392778"/>
              <a:gd name="connsiteY164" fmla="*/ 841515 h 1540696"/>
              <a:gd name="connsiteX165" fmla="*/ 3392778 w 3392778"/>
              <a:gd name="connsiteY165" fmla="*/ 845962 h 1540696"/>
              <a:gd name="connsiteX166" fmla="*/ 3392778 w 3392778"/>
              <a:gd name="connsiteY166" fmla="*/ 853530 h 1540696"/>
              <a:gd name="connsiteX167" fmla="*/ 3392778 w 3392778"/>
              <a:gd name="connsiteY167" fmla="*/ 857978 h 1540696"/>
              <a:gd name="connsiteX168" fmla="*/ 3392778 w 3392778"/>
              <a:gd name="connsiteY168" fmla="*/ 861481 h 1540696"/>
              <a:gd name="connsiteX169" fmla="*/ 3392778 w 3392778"/>
              <a:gd name="connsiteY169" fmla="*/ 871870 h 1540696"/>
              <a:gd name="connsiteX170" fmla="*/ 3392778 w 3392778"/>
              <a:gd name="connsiteY170" fmla="*/ 881857 h 1540696"/>
              <a:gd name="connsiteX171" fmla="*/ 3392778 w 3392778"/>
              <a:gd name="connsiteY171" fmla="*/ 882586 h 1540696"/>
              <a:gd name="connsiteX172" fmla="*/ 3392778 w 3392778"/>
              <a:gd name="connsiteY172" fmla="*/ 885979 h 1540696"/>
              <a:gd name="connsiteX173" fmla="*/ 3392778 w 3392778"/>
              <a:gd name="connsiteY173" fmla="*/ 887173 h 1540696"/>
              <a:gd name="connsiteX174" fmla="*/ 3392778 w 3392778"/>
              <a:gd name="connsiteY174" fmla="*/ 890565 h 1540696"/>
              <a:gd name="connsiteX175" fmla="*/ 3392778 w 3392778"/>
              <a:gd name="connsiteY175" fmla="*/ 898471 h 1540696"/>
              <a:gd name="connsiteX176" fmla="*/ 3392778 w 3392778"/>
              <a:gd name="connsiteY176" fmla="*/ 900205 h 1540696"/>
              <a:gd name="connsiteX177" fmla="*/ 3392778 w 3392778"/>
              <a:gd name="connsiteY177" fmla="*/ 901863 h 1540696"/>
              <a:gd name="connsiteX178" fmla="*/ 3392778 w 3392778"/>
              <a:gd name="connsiteY178" fmla="*/ 910486 h 1540696"/>
              <a:gd name="connsiteX179" fmla="*/ 3392778 w 3392778"/>
              <a:gd name="connsiteY179" fmla="*/ 912211 h 1540696"/>
              <a:gd name="connsiteX180" fmla="*/ 3392778 w 3392778"/>
              <a:gd name="connsiteY180" fmla="*/ 924378 h 1540696"/>
              <a:gd name="connsiteX181" fmla="*/ 3392778 w 3392778"/>
              <a:gd name="connsiteY181" fmla="*/ 938487 h 1540696"/>
              <a:gd name="connsiteX182" fmla="*/ 3392778 w 3392778"/>
              <a:gd name="connsiteY182" fmla="*/ 940547 h 1540696"/>
              <a:gd name="connsiteX183" fmla="*/ 3392778 w 3392778"/>
              <a:gd name="connsiteY183" fmla="*/ 943074 h 1540696"/>
              <a:gd name="connsiteX184" fmla="*/ 3392778 w 3392778"/>
              <a:gd name="connsiteY184" fmla="*/ 948599 h 1540696"/>
              <a:gd name="connsiteX185" fmla="*/ 3392778 w 3392778"/>
              <a:gd name="connsiteY185" fmla="*/ 952714 h 1540696"/>
              <a:gd name="connsiteX186" fmla="*/ 3392778 w 3392778"/>
              <a:gd name="connsiteY186" fmla="*/ 954372 h 1540696"/>
              <a:gd name="connsiteX187" fmla="*/ 3392778 w 3392778"/>
              <a:gd name="connsiteY187" fmla="*/ 958314 h 1540696"/>
              <a:gd name="connsiteX188" fmla="*/ 3392778 w 3392778"/>
              <a:gd name="connsiteY188" fmla="*/ 959044 h 1540696"/>
              <a:gd name="connsiteX189" fmla="*/ 3392778 w 3392778"/>
              <a:gd name="connsiteY189" fmla="*/ 964720 h 1540696"/>
              <a:gd name="connsiteX190" fmla="*/ 3392778 w 3392778"/>
              <a:gd name="connsiteY190" fmla="*/ 991632 h 1540696"/>
              <a:gd name="connsiteX191" fmla="*/ 3392778 w 3392778"/>
              <a:gd name="connsiteY191" fmla="*/ 993056 h 1540696"/>
              <a:gd name="connsiteX192" fmla="*/ 3392778 w 3392778"/>
              <a:gd name="connsiteY192" fmla="*/ 1001108 h 1540696"/>
              <a:gd name="connsiteX193" fmla="*/ 3392778 w 3392778"/>
              <a:gd name="connsiteY193" fmla="*/ 1002930 h 1540696"/>
              <a:gd name="connsiteX194" fmla="*/ 3392778 w 3392778"/>
              <a:gd name="connsiteY194" fmla="*/ 1004500 h 1540696"/>
              <a:gd name="connsiteX195" fmla="*/ 3392778 w 3392778"/>
              <a:gd name="connsiteY195" fmla="*/ 1010823 h 1540696"/>
              <a:gd name="connsiteX196" fmla="*/ 3392778 w 3392778"/>
              <a:gd name="connsiteY196" fmla="*/ 1011553 h 1540696"/>
              <a:gd name="connsiteX197" fmla="*/ 3392778 w 3392778"/>
              <a:gd name="connsiteY197" fmla="*/ 1014945 h 1540696"/>
              <a:gd name="connsiteX198" fmla="*/ 3392778 w 3392778"/>
              <a:gd name="connsiteY198" fmla="*/ 1020610 h 1540696"/>
              <a:gd name="connsiteX199" fmla="*/ 3392778 w 3392778"/>
              <a:gd name="connsiteY199" fmla="*/ 1028561 h 1540696"/>
              <a:gd name="connsiteX200" fmla="*/ 3392778 w 3392778"/>
              <a:gd name="connsiteY200" fmla="*/ 1041178 h 1540696"/>
              <a:gd name="connsiteX201" fmla="*/ 3392778 w 3392778"/>
              <a:gd name="connsiteY201" fmla="*/ 1044141 h 1540696"/>
              <a:gd name="connsiteX202" fmla="*/ 3392778 w 3392778"/>
              <a:gd name="connsiteY202" fmla="*/ 1055438 h 1540696"/>
              <a:gd name="connsiteX203" fmla="*/ 3392778 w 3392778"/>
              <a:gd name="connsiteY203" fmla="*/ 1057009 h 1540696"/>
              <a:gd name="connsiteX204" fmla="*/ 3392778 w 3392778"/>
              <a:gd name="connsiteY204" fmla="*/ 1067454 h 1540696"/>
              <a:gd name="connsiteX205" fmla="*/ 3392778 w 3392778"/>
              <a:gd name="connsiteY205" fmla="*/ 1069513 h 1540696"/>
              <a:gd name="connsiteX206" fmla="*/ 3392778 w 3392778"/>
              <a:gd name="connsiteY206" fmla="*/ 1073118 h 1540696"/>
              <a:gd name="connsiteX207" fmla="*/ 3392778 w 3392778"/>
              <a:gd name="connsiteY207" fmla="*/ 1074495 h 1540696"/>
              <a:gd name="connsiteX208" fmla="*/ 3392778 w 3392778"/>
              <a:gd name="connsiteY208" fmla="*/ 1077566 h 1540696"/>
              <a:gd name="connsiteX209" fmla="*/ 3392778 w 3392778"/>
              <a:gd name="connsiteY209" fmla="*/ 1081069 h 1540696"/>
              <a:gd name="connsiteX210" fmla="*/ 3392778 w 3392778"/>
              <a:gd name="connsiteY210" fmla="*/ 1085793 h 1540696"/>
              <a:gd name="connsiteX211" fmla="*/ 3392778 w 3392778"/>
              <a:gd name="connsiteY211" fmla="*/ 1091458 h 1540696"/>
              <a:gd name="connsiteX212" fmla="*/ 3392778 w 3392778"/>
              <a:gd name="connsiteY212" fmla="*/ 1093686 h 1540696"/>
              <a:gd name="connsiteX213" fmla="*/ 3392778 w 3392778"/>
              <a:gd name="connsiteY213" fmla="*/ 1102831 h 1540696"/>
              <a:gd name="connsiteX214" fmla="*/ 3392778 w 3392778"/>
              <a:gd name="connsiteY214" fmla="*/ 1103473 h 1540696"/>
              <a:gd name="connsiteX215" fmla="*/ 3392778 w 3392778"/>
              <a:gd name="connsiteY215" fmla="*/ 1105567 h 1540696"/>
              <a:gd name="connsiteX216" fmla="*/ 3392778 w 3392778"/>
              <a:gd name="connsiteY216" fmla="*/ 1110153 h 1540696"/>
              <a:gd name="connsiteX217" fmla="*/ 3392778 w 3392778"/>
              <a:gd name="connsiteY217" fmla="*/ 1111424 h 1540696"/>
              <a:gd name="connsiteX218" fmla="*/ 3392778 w 3392778"/>
              <a:gd name="connsiteY218" fmla="*/ 1114129 h 1540696"/>
              <a:gd name="connsiteX219" fmla="*/ 3392778 w 3392778"/>
              <a:gd name="connsiteY219" fmla="*/ 1119793 h 1540696"/>
              <a:gd name="connsiteX220" fmla="*/ 3392778 w 3392778"/>
              <a:gd name="connsiteY220" fmla="*/ 1121451 h 1540696"/>
              <a:gd name="connsiteX221" fmla="*/ 3392778 w 3392778"/>
              <a:gd name="connsiteY221" fmla="*/ 1122022 h 1540696"/>
              <a:gd name="connsiteX222" fmla="*/ 3392778 w 3392778"/>
              <a:gd name="connsiteY222" fmla="*/ 1127004 h 1540696"/>
              <a:gd name="connsiteX223" fmla="*/ 3392778 w 3392778"/>
              <a:gd name="connsiteY223" fmla="*/ 1130074 h 1540696"/>
              <a:gd name="connsiteX224" fmla="*/ 3392778 w 3392778"/>
              <a:gd name="connsiteY224" fmla="*/ 1131799 h 1540696"/>
              <a:gd name="connsiteX225" fmla="*/ 3392778 w 3392778"/>
              <a:gd name="connsiteY225" fmla="*/ 1131809 h 1540696"/>
              <a:gd name="connsiteX226" fmla="*/ 3392778 w 3392778"/>
              <a:gd name="connsiteY226" fmla="*/ 1133466 h 1540696"/>
              <a:gd name="connsiteX227" fmla="*/ 3392778 w 3392778"/>
              <a:gd name="connsiteY227" fmla="*/ 1138302 h 1540696"/>
              <a:gd name="connsiteX228" fmla="*/ 3392778 w 3392778"/>
              <a:gd name="connsiteY228" fmla="*/ 1139760 h 1540696"/>
              <a:gd name="connsiteX229" fmla="*/ 3392778 w 3392778"/>
              <a:gd name="connsiteY229" fmla="*/ 1143966 h 1540696"/>
              <a:gd name="connsiteX230" fmla="*/ 3392778 w 3392778"/>
              <a:gd name="connsiteY230" fmla="*/ 1155340 h 1540696"/>
              <a:gd name="connsiteX231" fmla="*/ 3392778 w 3392778"/>
              <a:gd name="connsiteY231" fmla="*/ 1155982 h 1540696"/>
              <a:gd name="connsiteX232" fmla="*/ 3392778 w 3392778"/>
              <a:gd name="connsiteY232" fmla="*/ 1158075 h 1540696"/>
              <a:gd name="connsiteX233" fmla="*/ 3392778 w 3392778"/>
              <a:gd name="connsiteY233" fmla="*/ 1160135 h 1540696"/>
              <a:gd name="connsiteX234" fmla="*/ 3392778 w 3392778"/>
              <a:gd name="connsiteY234" fmla="*/ 1162662 h 1540696"/>
              <a:gd name="connsiteX235" fmla="*/ 3392778 w 3392778"/>
              <a:gd name="connsiteY235" fmla="*/ 1163932 h 1540696"/>
              <a:gd name="connsiteX236" fmla="*/ 3392778 w 3392778"/>
              <a:gd name="connsiteY236" fmla="*/ 1166637 h 1540696"/>
              <a:gd name="connsiteX237" fmla="*/ 3392778 w 3392778"/>
              <a:gd name="connsiteY237" fmla="*/ 1172302 h 1540696"/>
              <a:gd name="connsiteX238" fmla="*/ 3392778 w 3392778"/>
              <a:gd name="connsiteY238" fmla="*/ 1173960 h 1540696"/>
              <a:gd name="connsiteX239" fmla="*/ 3392778 w 3392778"/>
              <a:gd name="connsiteY239" fmla="*/ 1184308 h 1540696"/>
              <a:gd name="connsiteX240" fmla="*/ 3392778 w 3392778"/>
              <a:gd name="connsiteY240" fmla="*/ 1184317 h 1540696"/>
              <a:gd name="connsiteX241" fmla="*/ 3392778 w 3392778"/>
              <a:gd name="connsiteY241" fmla="*/ 1185975 h 1540696"/>
              <a:gd name="connsiteX242" fmla="*/ 3392778 w 3392778"/>
              <a:gd name="connsiteY242" fmla="*/ 1188430 h 1540696"/>
              <a:gd name="connsiteX243" fmla="*/ 3392778 w 3392778"/>
              <a:gd name="connsiteY243" fmla="*/ 1192268 h 1540696"/>
              <a:gd name="connsiteX244" fmla="*/ 3392778 w 3392778"/>
              <a:gd name="connsiteY244" fmla="*/ 1193016 h 1540696"/>
              <a:gd name="connsiteX245" fmla="*/ 3392778 w 3392778"/>
              <a:gd name="connsiteY245" fmla="*/ 1202657 h 1540696"/>
              <a:gd name="connsiteX246" fmla="*/ 3392778 w 3392778"/>
              <a:gd name="connsiteY246" fmla="*/ 1204314 h 1540696"/>
              <a:gd name="connsiteX247" fmla="*/ 3392778 w 3392778"/>
              <a:gd name="connsiteY247" fmla="*/ 1212644 h 1540696"/>
              <a:gd name="connsiteX248" fmla="*/ 3392778 w 3392778"/>
              <a:gd name="connsiteY248" fmla="*/ 1216766 h 1540696"/>
              <a:gd name="connsiteX249" fmla="*/ 3392778 w 3392778"/>
              <a:gd name="connsiteY249" fmla="*/ 1221352 h 1540696"/>
              <a:gd name="connsiteX250" fmla="*/ 3392778 w 3392778"/>
              <a:gd name="connsiteY250" fmla="*/ 1224088 h 1540696"/>
              <a:gd name="connsiteX251" fmla="*/ 3392778 w 3392778"/>
              <a:gd name="connsiteY251" fmla="*/ 1232650 h 1540696"/>
              <a:gd name="connsiteX252" fmla="*/ 3392778 w 3392778"/>
              <a:gd name="connsiteY252" fmla="*/ 1234533 h 1540696"/>
              <a:gd name="connsiteX253" fmla="*/ 3392778 w 3392778"/>
              <a:gd name="connsiteY253" fmla="*/ 1240938 h 1540696"/>
              <a:gd name="connsiteX254" fmla="*/ 3392778 w 3392778"/>
              <a:gd name="connsiteY254" fmla="*/ 1242998 h 1540696"/>
              <a:gd name="connsiteX255" fmla="*/ 3392778 w 3392778"/>
              <a:gd name="connsiteY255" fmla="*/ 1245525 h 1540696"/>
              <a:gd name="connsiteX256" fmla="*/ 3392778 w 3392778"/>
              <a:gd name="connsiteY256" fmla="*/ 1255165 h 1540696"/>
              <a:gd name="connsiteX257" fmla="*/ 3392778 w 3392778"/>
              <a:gd name="connsiteY257" fmla="*/ 1256823 h 1540696"/>
              <a:gd name="connsiteX258" fmla="*/ 3392778 w 3392778"/>
              <a:gd name="connsiteY258" fmla="*/ 1260766 h 1540696"/>
              <a:gd name="connsiteX259" fmla="*/ 3392778 w 3392778"/>
              <a:gd name="connsiteY259" fmla="*/ 1269274 h 1540696"/>
              <a:gd name="connsiteX260" fmla="*/ 3392778 w 3392778"/>
              <a:gd name="connsiteY260" fmla="*/ 1273861 h 1540696"/>
              <a:gd name="connsiteX261" fmla="*/ 3392778 w 3392778"/>
              <a:gd name="connsiteY261" fmla="*/ 1276597 h 1540696"/>
              <a:gd name="connsiteX262" fmla="*/ 3392778 w 3392778"/>
              <a:gd name="connsiteY262" fmla="*/ 1285159 h 1540696"/>
              <a:gd name="connsiteX263" fmla="*/ 3392778 w 3392778"/>
              <a:gd name="connsiteY263" fmla="*/ 1287042 h 1540696"/>
              <a:gd name="connsiteX264" fmla="*/ 3392778 w 3392778"/>
              <a:gd name="connsiteY264" fmla="*/ 1289101 h 1540696"/>
              <a:gd name="connsiteX265" fmla="*/ 3392778 w 3392778"/>
              <a:gd name="connsiteY265" fmla="*/ 1294083 h 1540696"/>
              <a:gd name="connsiteX266" fmla="*/ 3392778 w 3392778"/>
              <a:gd name="connsiteY266" fmla="*/ 1295507 h 1540696"/>
              <a:gd name="connsiteX267" fmla="*/ 3392778 w 3392778"/>
              <a:gd name="connsiteY267" fmla="*/ 1305381 h 1540696"/>
              <a:gd name="connsiteX268" fmla="*/ 3392778 w 3392778"/>
              <a:gd name="connsiteY268" fmla="*/ 1306951 h 1540696"/>
              <a:gd name="connsiteX269" fmla="*/ 3392778 w 3392778"/>
              <a:gd name="connsiteY269" fmla="*/ 1313274 h 1540696"/>
              <a:gd name="connsiteX270" fmla="*/ 3392778 w 3392778"/>
              <a:gd name="connsiteY270" fmla="*/ 1317396 h 1540696"/>
              <a:gd name="connsiteX271" fmla="*/ 3392778 w 3392778"/>
              <a:gd name="connsiteY271" fmla="*/ 1322419 h 1540696"/>
              <a:gd name="connsiteX272" fmla="*/ 3392778 w 3392778"/>
              <a:gd name="connsiteY272" fmla="*/ 1323061 h 1540696"/>
              <a:gd name="connsiteX273" fmla="*/ 3392778 w 3392778"/>
              <a:gd name="connsiteY273" fmla="*/ 1331012 h 1540696"/>
              <a:gd name="connsiteX274" fmla="*/ 3392778 w 3392778"/>
              <a:gd name="connsiteY274" fmla="*/ 1333717 h 1540696"/>
              <a:gd name="connsiteX275" fmla="*/ 3392778 w 3392778"/>
              <a:gd name="connsiteY275" fmla="*/ 1335287 h 1540696"/>
              <a:gd name="connsiteX276" fmla="*/ 3392778 w 3392778"/>
              <a:gd name="connsiteY276" fmla="*/ 1341610 h 1540696"/>
              <a:gd name="connsiteX277" fmla="*/ 3392778 w 3392778"/>
              <a:gd name="connsiteY277" fmla="*/ 1345732 h 1540696"/>
              <a:gd name="connsiteX278" fmla="*/ 3392778 w 3392778"/>
              <a:gd name="connsiteY278" fmla="*/ 1346592 h 1540696"/>
              <a:gd name="connsiteX279" fmla="*/ 3392778 w 3392778"/>
              <a:gd name="connsiteY279" fmla="*/ 1351397 h 1540696"/>
              <a:gd name="connsiteX280" fmla="*/ 3392778 w 3392778"/>
              <a:gd name="connsiteY280" fmla="*/ 1353054 h 1540696"/>
              <a:gd name="connsiteX281" fmla="*/ 3392778 w 3392778"/>
              <a:gd name="connsiteY281" fmla="*/ 1357890 h 1540696"/>
              <a:gd name="connsiteX282" fmla="*/ 3392778 w 3392778"/>
              <a:gd name="connsiteY282" fmla="*/ 1359348 h 1540696"/>
              <a:gd name="connsiteX283" fmla="*/ 3392778 w 3392778"/>
              <a:gd name="connsiteY283" fmla="*/ 1359460 h 1540696"/>
              <a:gd name="connsiteX284" fmla="*/ 3392778 w 3392778"/>
              <a:gd name="connsiteY284" fmla="*/ 1369905 h 1540696"/>
              <a:gd name="connsiteX285" fmla="*/ 3392778 w 3392778"/>
              <a:gd name="connsiteY285" fmla="*/ 1371965 h 1540696"/>
              <a:gd name="connsiteX286" fmla="*/ 3392778 w 3392778"/>
              <a:gd name="connsiteY286" fmla="*/ 1374928 h 1540696"/>
              <a:gd name="connsiteX287" fmla="*/ 3392778 w 3392778"/>
              <a:gd name="connsiteY287" fmla="*/ 1375570 h 1540696"/>
              <a:gd name="connsiteX288" fmla="*/ 3392778 w 3392778"/>
              <a:gd name="connsiteY288" fmla="*/ 1383520 h 1540696"/>
              <a:gd name="connsiteX289" fmla="*/ 3392778 w 3392778"/>
              <a:gd name="connsiteY289" fmla="*/ 1386225 h 1540696"/>
              <a:gd name="connsiteX290" fmla="*/ 3392778 w 3392778"/>
              <a:gd name="connsiteY290" fmla="*/ 1387796 h 1540696"/>
              <a:gd name="connsiteX291" fmla="*/ 3392778 w 3392778"/>
              <a:gd name="connsiteY291" fmla="*/ 1398241 h 1540696"/>
              <a:gd name="connsiteX292" fmla="*/ 3392778 w 3392778"/>
              <a:gd name="connsiteY292" fmla="*/ 1403905 h 1540696"/>
              <a:gd name="connsiteX293" fmla="*/ 3392778 w 3392778"/>
              <a:gd name="connsiteY293" fmla="*/ 1405282 h 1540696"/>
              <a:gd name="connsiteX294" fmla="*/ 3392778 w 3392778"/>
              <a:gd name="connsiteY294" fmla="*/ 1405563 h 1540696"/>
              <a:gd name="connsiteX295" fmla="*/ 3392778 w 3392778"/>
              <a:gd name="connsiteY295" fmla="*/ 1408018 h 1540696"/>
              <a:gd name="connsiteX296" fmla="*/ 3392778 w 3392778"/>
              <a:gd name="connsiteY296" fmla="*/ 1411856 h 1540696"/>
              <a:gd name="connsiteX297" fmla="*/ 3392778 w 3392778"/>
              <a:gd name="connsiteY297" fmla="*/ 1412604 h 1540696"/>
              <a:gd name="connsiteX298" fmla="*/ 3392778 w 3392778"/>
              <a:gd name="connsiteY298" fmla="*/ 1416580 h 1540696"/>
              <a:gd name="connsiteX299" fmla="*/ 3392778 w 3392778"/>
              <a:gd name="connsiteY299" fmla="*/ 1422245 h 1540696"/>
              <a:gd name="connsiteX300" fmla="*/ 3392778 w 3392778"/>
              <a:gd name="connsiteY300" fmla="*/ 1423902 h 1540696"/>
              <a:gd name="connsiteX301" fmla="*/ 3392778 w 3392778"/>
              <a:gd name="connsiteY301" fmla="*/ 1424473 h 1540696"/>
              <a:gd name="connsiteX302" fmla="*/ 3392778 w 3392778"/>
              <a:gd name="connsiteY302" fmla="*/ 1434260 h 1540696"/>
              <a:gd name="connsiteX303" fmla="*/ 3392778 w 3392778"/>
              <a:gd name="connsiteY303" fmla="*/ 1435918 h 1540696"/>
              <a:gd name="connsiteX304" fmla="*/ 3392778 w 3392778"/>
              <a:gd name="connsiteY304" fmla="*/ 1436354 h 1540696"/>
              <a:gd name="connsiteX305" fmla="*/ 3392778 w 3392778"/>
              <a:gd name="connsiteY305" fmla="*/ 1440940 h 1540696"/>
              <a:gd name="connsiteX306" fmla="*/ 3392778 w 3392778"/>
              <a:gd name="connsiteY306" fmla="*/ 1442211 h 1540696"/>
              <a:gd name="connsiteX307" fmla="*/ 3392778 w 3392778"/>
              <a:gd name="connsiteY307" fmla="*/ 1452238 h 1540696"/>
              <a:gd name="connsiteX308" fmla="*/ 3392778 w 3392778"/>
              <a:gd name="connsiteY308" fmla="*/ 1457791 h 1540696"/>
              <a:gd name="connsiteX309" fmla="*/ 3392778 w 3392778"/>
              <a:gd name="connsiteY309" fmla="*/ 1460526 h 1540696"/>
              <a:gd name="connsiteX310" fmla="*/ 3392778 w 3392778"/>
              <a:gd name="connsiteY310" fmla="*/ 1462586 h 1540696"/>
              <a:gd name="connsiteX311" fmla="*/ 3392778 w 3392778"/>
              <a:gd name="connsiteY311" fmla="*/ 1464253 h 1540696"/>
              <a:gd name="connsiteX312" fmla="*/ 3392778 w 3392778"/>
              <a:gd name="connsiteY312" fmla="*/ 1465113 h 1540696"/>
              <a:gd name="connsiteX313" fmla="*/ 3392778 w 3392778"/>
              <a:gd name="connsiteY313" fmla="*/ 1469089 h 1540696"/>
              <a:gd name="connsiteX314" fmla="*/ 3392778 w 3392778"/>
              <a:gd name="connsiteY314" fmla="*/ 1474753 h 1540696"/>
              <a:gd name="connsiteX315" fmla="*/ 3392778 w 3392778"/>
              <a:gd name="connsiteY315" fmla="*/ 1476411 h 1540696"/>
              <a:gd name="connsiteX316" fmla="*/ 3392778 w 3392778"/>
              <a:gd name="connsiteY316" fmla="*/ 1486769 h 1540696"/>
              <a:gd name="connsiteX317" fmla="*/ 3392778 w 3392778"/>
              <a:gd name="connsiteY317" fmla="*/ 1488426 h 1540696"/>
              <a:gd name="connsiteX318" fmla="*/ 3360858 w 3392778"/>
              <a:gd name="connsiteY318" fmla="*/ 1536587 h 1540696"/>
              <a:gd name="connsiteX319" fmla="*/ 3340531 w 3392778"/>
              <a:gd name="connsiteY319" fmla="*/ 1540695 h 1540696"/>
              <a:gd name="connsiteX320" fmla="*/ 3217385 w 3392778"/>
              <a:gd name="connsiteY320" fmla="*/ 1540695 h 1540696"/>
              <a:gd name="connsiteX321" fmla="*/ 3209071 w 3392778"/>
              <a:gd name="connsiteY321" fmla="*/ 1540695 h 1540696"/>
              <a:gd name="connsiteX322" fmla="*/ 3127465 w 3392778"/>
              <a:gd name="connsiteY322" fmla="*/ 1540695 h 1540696"/>
              <a:gd name="connsiteX323" fmla="*/ 3027833 w 3392778"/>
              <a:gd name="connsiteY323" fmla="*/ 1540695 h 1540696"/>
              <a:gd name="connsiteX324" fmla="*/ 2761725 w 3392778"/>
              <a:gd name="connsiteY324" fmla="*/ 1540695 h 1540696"/>
              <a:gd name="connsiteX325" fmla="*/ 2753411 w 3392778"/>
              <a:gd name="connsiteY325" fmla="*/ 1540695 h 1540696"/>
              <a:gd name="connsiteX326" fmla="*/ 2671805 w 3392778"/>
              <a:gd name="connsiteY326" fmla="*/ 1540695 h 1540696"/>
              <a:gd name="connsiteX327" fmla="*/ 2661551 w 3392778"/>
              <a:gd name="connsiteY327" fmla="*/ 1540695 h 1540696"/>
              <a:gd name="connsiteX328" fmla="*/ 2411133 w 3392778"/>
              <a:gd name="connsiteY328" fmla="*/ 1540695 h 1540696"/>
              <a:gd name="connsiteX329" fmla="*/ 2205891 w 3392778"/>
              <a:gd name="connsiteY329" fmla="*/ 1540695 h 1540696"/>
              <a:gd name="connsiteX330" fmla="*/ 2098435 w 3392778"/>
              <a:gd name="connsiteY330" fmla="*/ 1540695 h 1540696"/>
              <a:gd name="connsiteX331" fmla="*/ 1955473 w 3392778"/>
              <a:gd name="connsiteY331" fmla="*/ 1540695 h 1540696"/>
              <a:gd name="connsiteX332" fmla="*/ 1856087 w 3392778"/>
              <a:gd name="connsiteY332" fmla="*/ 1540695 h 1540696"/>
              <a:gd name="connsiteX333" fmla="*/ 1832327 w 3392778"/>
              <a:gd name="connsiteY333" fmla="*/ 1540695 h 1540696"/>
              <a:gd name="connsiteX334" fmla="*/ 1824013 w 3392778"/>
              <a:gd name="connsiteY334" fmla="*/ 1540695 h 1540696"/>
              <a:gd name="connsiteX335" fmla="*/ 1750003 w 3392778"/>
              <a:gd name="connsiteY335" fmla="*/ 1540695 h 1540696"/>
              <a:gd name="connsiteX336" fmla="*/ 1750003 w 3392778"/>
              <a:gd name="connsiteY336" fmla="*/ 1540696 h 1540696"/>
              <a:gd name="connsiteX337" fmla="*/ 1642775 w 3392778"/>
              <a:gd name="connsiteY337" fmla="*/ 1540696 h 1540696"/>
              <a:gd name="connsiteX338" fmla="*/ 1642775 w 3392778"/>
              <a:gd name="connsiteY338" fmla="*/ 1540695 h 1540696"/>
              <a:gd name="connsiteX339" fmla="*/ 1437306 w 3392778"/>
              <a:gd name="connsiteY339" fmla="*/ 1540695 h 1540696"/>
              <a:gd name="connsiteX340" fmla="*/ 1400427 w 3392778"/>
              <a:gd name="connsiteY340" fmla="*/ 1540695 h 1540696"/>
              <a:gd name="connsiteX341" fmla="*/ 1376667 w 3392778"/>
              <a:gd name="connsiteY341" fmla="*/ 1540695 h 1540696"/>
              <a:gd name="connsiteX342" fmla="*/ 1368353 w 3392778"/>
              <a:gd name="connsiteY342" fmla="*/ 1540695 h 1540696"/>
              <a:gd name="connsiteX343" fmla="*/ 1294343 w 3392778"/>
              <a:gd name="connsiteY343" fmla="*/ 1540695 h 1540696"/>
              <a:gd name="connsiteX344" fmla="*/ 1276493 w 3392778"/>
              <a:gd name="connsiteY344" fmla="*/ 1540695 h 1540696"/>
              <a:gd name="connsiteX345" fmla="*/ 981646 w 3392778"/>
              <a:gd name="connsiteY345" fmla="*/ 1540695 h 1540696"/>
              <a:gd name="connsiteX346" fmla="*/ 820833 w 3392778"/>
              <a:gd name="connsiteY346" fmla="*/ 1540695 h 1540696"/>
              <a:gd name="connsiteX347" fmla="*/ 471030 w 3392778"/>
              <a:gd name="connsiteY347" fmla="*/ 1540695 h 1540696"/>
              <a:gd name="connsiteX348" fmla="*/ 364946 w 3392778"/>
              <a:gd name="connsiteY348" fmla="*/ 1540695 h 1540696"/>
              <a:gd name="connsiteX349" fmla="*/ 52248 w 3392778"/>
              <a:gd name="connsiteY349" fmla="*/ 1540695 h 1540696"/>
              <a:gd name="connsiteX350" fmla="*/ 31921 w 3392778"/>
              <a:gd name="connsiteY350" fmla="*/ 1536587 h 1540696"/>
              <a:gd name="connsiteX351" fmla="*/ 1 w 3392778"/>
              <a:gd name="connsiteY351" fmla="*/ 1488426 h 1540696"/>
              <a:gd name="connsiteX352" fmla="*/ 1 w 3392778"/>
              <a:gd name="connsiteY352" fmla="*/ 1476411 h 1540696"/>
              <a:gd name="connsiteX353" fmla="*/ 1 w 3392778"/>
              <a:gd name="connsiteY353" fmla="*/ 1467278 h 1540696"/>
              <a:gd name="connsiteX354" fmla="*/ 1 w 3392778"/>
              <a:gd name="connsiteY354" fmla="*/ 1465113 h 1540696"/>
              <a:gd name="connsiteX355" fmla="*/ 1 w 3392778"/>
              <a:gd name="connsiteY355" fmla="*/ 1465112 h 1540696"/>
              <a:gd name="connsiteX356" fmla="*/ 1 w 3392778"/>
              <a:gd name="connsiteY356" fmla="*/ 1435918 h 1540696"/>
              <a:gd name="connsiteX357" fmla="*/ 1 w 3392778"/>
              <a:gd name="connsiteY357" fmla="*/ 1429165 h 1540696"/>
              <a:gd name="connsiteX358" fmla="*/ 1 w 3392778"/>
              <a:gd name="connsiteY358" fmla="*/ 1376656 h 1540696"/>
              <a:gd name="connsiteX359" fmla="*/ 1 w 3392778"/>
              <a:gd name="connsiteY359" fmla="*/ 1359460 h 1540696"/>
              <a:gd name="connsiteX360" fmla="*/ 1 w 3392778"/>
              <a:gd name="connsiteY360" fmla="*/ 1306951 h 1540696"/>
              <a:gd name="connsiteX361" fmla="*/ 1 w 3392778"/>
              <a:gd name="connsiteY361" fmla="*/ 1300199 h 1540696"/>
              <a:gd name="connsiteX362" fmla="*/ 1 w 3392778"/>
              <a:gd name="connsiteY362" fmla="*/ 1256823 h 1540696"/>
              <a:gd name="connsiteX363" fmla="*/ 1 w 3392778"/>
              <a:gd name="connsiteY363" fmla="*/ 1247690 h 1540696"/>
              <a:gd name="connsiteX364" fmla="*/ 1 w 3392778"/>
              <a:gd name="connsiteY364" fmla="*/ 1245525 h 1540696"/>
              <a:gd name="connsiteX365" fmla="*/ 1 w 3392778"/>
              <a:gd name="connsiteY365" fmla="*/ 1245524 h 1540696"/>
              <a:gd name="connsiteX366" fmla="*/ 0 w 3392778"/>
              <a:gd name="connsiteY366" fmla="*/ 1245524 h 1540696"/>
              <a:gd name="connsiteX367" fmla="*/ 0 w 3392778"/>
              <a:gd name="connsiteY367" fmla="*/ 1236587 h 1540696"/>
              <a:gd name="connsiteX368" fmla="*/ 0 w 3392778"/>
              <a:gd name="connsiteY368" fmla="*/ 1221351 h 1540696"/>
              <a:gd name="connsiteX369" fmla="*/ 0 w 3392778"/>
              <a:gd name="connsiteY369" fmla="*/ 1208251 h 1540696"/>
              <a:gd name="connsiteX370" fmla="*/ 0 w 3392778"/>
              <a:gd name="connsiteY370" fmla="*/ 1193016 h 1540696"/>
              <a:gd name="connsiteX371" fmla="*/ 0 w 3392778"/>
              <a:gd name="connsiteY371" fmla="*/ 1184079 h 1540696"/>
              <a:gd name="connsiteX372" fmla="*/ 0 w 3392778"/>
              <a:gd name="connsiteY372" fmla="*/ 1162661 h 1540696"/>
              <a:gd name="connsiteX373" fmla="*/ 0 w 3392778"/>
              <a:gd name="connsiteY373" fmla="*/ 1156192 h 1540696"/>
              <a:gd name="connsiteX374" fmla="*/ 0 w 3392778"/>
              <a:gd name="connsiteY374" fmla="*/ 1155743 h 1540696"/>
              <a:gd name="connsiteX375" fmla="*/ 0 w 3392778"/>
              <a:gd name="connsiteY375" fmla="*/ 1127856 h 1540696"/>
              <a:gd name="connsiteX376" fmla="*/ 0 w 3392778"/>
              <a:gd name="connsiteY376" fmla="*/ 1125388 h 1540696"/>
              <a:gd name="connsiteX377" fmla="*/ 0 w 3392778"/>
              <a:gd name="connsiteY377" fmla="*/ 1110152 h 1540696"/>
              <a:gd name="connsiteX378" fmla="*/ 0 w 3392778"/>
              <a:gd name="connsiteY378" fmla="*/ 1103683 h 1540696"/>
              <a:gd name="connsiteX379" fmla="*/ 0 w 3392778"/>
              <a:gd name="connsiteY379" fmla="*/ 1092029 h 1540696"/>
              <a:gd name="connsiteX380" fmla="*/ 0 w 3392778"/>
              <a:gd name="connsiteY380" fmla="*/ 1075347 h 1540696"/>
              <a:gd name="connsiteX381" fmla="*/ 0 w 3392778"/>
              <a:gd name="connsiteY381" fmla="*/ 1072880 h 1540696"/>
              <a:gd name="connsiteX382" fmla="*/ 0 w 3392778"/>
              <a:gd name="connsiteY382" fmla="*/ 1044993 h 1540696"/>
              <a:gd name="connsiteX383" fmla="*/ 0 w 3392778"/>
              <a:gd name="connsiteY383" fmla="*/ 1039521 h 1540696"/>
              <a:gd name="connsiteX384" fmla="*/ 0 w 3392778"/>
              <a:gd name="connsiteY384" fmla="*/ 1009166 h 1540696"/>
              <a:gd name="connsiteX385" fmla="*/ 0 w 3392778"/>
              <a:gd name="connsiteY385" fmla="*/ 992484 h 1540696"/>
              <a:gd name="connsiteX386" fmla="*/ 0 w 3392778"/>
              <a:gd name="connsiteY386" fmla="*/ 980830 h 1540696"/>
              <a:gd name="connsiteX387" fmla="*/ 0 w 3392778"/>
              <a:gd name="connsiteY387" fmla="*/ 956658 h 1540696"/>
              <a:gd name="connsiteX388" fmla="*/ 1 w 3392778"/>
              <a:gd name="connsiteY388" fmla="*/ 956656 h 1540696"/>
              <a:gd name="connsiteX389" fmla="*/ 1 w 3392778"/>
              <a:gd name="connsiteY389" fmla="*/ 948599 h 1540696"/>
              <a:gd name="connsiteX390" fmla="*/ 1 w 3392778"/>
              <a:gd name="connsiteY390" fmla="*/ 941847 h 1540696"/>
              <a:gd name="connsiteX391" fmla="*/ 1 w 3392778"/>
              <a:gd name="connsiteY391" fmla="*/ 898471 h 1540696"/>
              <a:gd name="connsiteX392" fmla="*/ 1 w 3392778"/>
              <a:gd name="connsiteY392" fmla="*/ 889338 h 1540696"/>
              <a:gd name="connsiteX393" fmla="*/ 1 w 3392778"/>
              <a:gd name="connsiteY393" fmla="*/ 887173 h 1540696"/>
              <a:gd name="connsiteX394" fmla="*/ 1 w 3392778"/>
              <a:gd name="connsiteY394" fmla="*/ 887172 h 1540696"/>
              <a:gd name="connsiteX395" fmla="*/ 0 w 3392778"/>
              <a:gd name="connsiteY395" fmla="*/ 887172 h 1540696"/>
              <a:gd name="connsiteX396" fmla="*/ 0 w 3392778"/>
              <a:gd name="connsiteY396" fmla="*/ 853292 h 1540696"/>
              <a:gd name="connsiteX397" fmla="*/ 0 w 3392778"/>
              <a:gd name="connsiteY397" fmla="*/ 849899 h 1540696"/>
              <a:gd name="connsiteX398" fmla="*/ 0 w 3392778"/>
              <a:gd name="connsiteY398" fmla="*/ 834664 h 1540696"/>
              <a:gd name="connsiteX399" fmla="*/ 0 w 3392778"/>
              <a:gd name="connsiteY399" fmla="*/ 825405 h 1540696"/>
              <a:gd name="connsiteX400" fmla="*/ 0 w 3392778"/>
              <a:gd name="connsiteY400" fmla="*/ 797391 h 1540696"/>
              <a:gd name="connsiteX401" fmla="*/ 0 w 3392778"/>
              <a:gd name="connsiteY401" fmla="*/ 789578 h 1540696"/>
              <a:gd name="connsiteX402" fmla="*/ 0 w 3392778"/>
              <a:gd name="connsiteY402" fmla="*/ 772896 h 1540696"/>
              <a:gd name="connsiteX403" fmla="*/ 0 w 3392778"/>
              <a:gd name="connsiteY403" fmla="*/ 769504 h 1540696"/>
              <a:gd name="connsiteX404" fmla="*/ 0 w 3392778"/>
              <a:gd name="connsiteY404" fmla="*/ 761242 h 1540696"/>
              <a:gd name="connsiteX405" fmla="*/ 0 w 3392778"/>
              <a:gd name="connsiteY405" fmla="*/ 737070 h 1540696"/>
              <a:gd name="connsiteX406" fmla="*/ 1 w 3392778"/>
              <a:gd name="connsiteY406" fmla="*/ 737068 h 1540696"/>
              <a:gd name="connsiteX407" fmla="*/ 1 w 3392778"/>
              <a:gd name="connsiteY407" fmla="*/ 729011 h 1540696"/>
              <a:gd name="connsiteX408" fmla="*/ 1 w 3392778"/>
              <a:gd name="connsiteY408" fmla="*/ 722259 h 1540696"/>
              <a:gd name="connsiteX409" fmla="*/ 1 w 3392778"/>
              <a:gd name="connsiteY409" fmla="*/ 678883 h 1540696"/>
              <a:gd name="connsiteX410" fmla="*/ 1 w 3392778"/>
              <a:gd name="connsiteY410" fmla="*/ 669750 h 1540696"/>
              <a:gd name="connsiteX411" fmla="*/ 1 w 3392778"/>
              <a:gd name="connsiteY411" fmla="*/ 667585 h 1540696"/>
              <a:gd name="connsiteX412" fmla="*/ 1 w 3392778"/>
              <a:gd name="connsiteY412" fmla="*/ 667584 h 1540696"/>
              <a:gd name="connsiteX413" fmla="*/ 0 w 3392778"/>
              <a:gd name="connsiteY413" fmla="*/ 667584 h 1540696"/>
              <a:gd name="connsiteX414" fmla="*/ 0 w 3392778"/>
              <a:gd name="connsiteY414" fmla="*/ 630311 h 1540696"/>
              <a:gd name="connsiteX415" fmla="*/ 0 w 3392778"/>
              <a:gd name="connsiteY415" fmla="*/ 625871 h 1540696"/>
              <a:gd name="connsiteX416" fmla="*/ 1 w 3392778"/>
              <a:gd name="connsiteY416" fmla="*/ 625869 h 1540696"/>
              <a:gd name="connsiteX417" fmla="*/ 1 w 3392778"/>
              <a:gd name="connsiteY417" fmla="*/ 617812 h 1540696"/>
              <a:gd name="connsiteX418" fmla="*/ 1 w 3392778"/>
              <a:gd name="connsiteY418" fmla="*/ 611060 h 1540696"/>
              <a:gd name="connsiteX419" fmla="*/ 1 w 3392778"/>
              <a:gd name="connsiteY419" fmla="*/ 567684 h 1540696"/>
              <a:gd name="connsiteX420" fmla="*/ 1 w 3392778"/>
              <a:gd name="connsiteY420" fmla="*/ 558551 h 1540696"/>
              <a:gd name="connsiteX421" fmla="*/ 1 w 3392778"/>
              <a:gd name="connsiteY421" fmla="*/ 556386 h 1540696"/>
              <a:gd name="connsiteX422" fmla="*/ 1 w 3392778"/>
              <a:gd name="connsiteY422" fmla="*/ 556385 h 1540696"/>
              <a:gd name="connsiteX423" fmla="*/ 0 w 3392778"/>
              <a:gd name="connsiteY423" fmla="*/ 556385 h 1540696"/>
              <a:gd name="connsiteX424" fmla="*/ 0 w 3392778"/>
              <a:gd name="connsiteY424" fmla="*/ 549916 h 1540696"/>
              <a:gd name="connsiteX425" fmla="*/ 0 w 3392778"/>
              <a:gd name="connsiteY425" fmla="*/ 547448 h 1540696"/>
              <a:gd name="connsiteX426" fmla="*/ 0 w 3392778"/>
              <a:gd name="connsiteY426" fmla="*/ 532212 h 1540696"/>
              <a:gd name="connsiteX427" fmla="*/ 0 w 3392778"/>
              <a:gd name="connsiteY427" fmla="*/ 519112 h 1540696"/>
              <a:gd name="connsiteX428" fmla="*/ 0 w 3392778"/>
              <a:gd name="connsiteY428" fmla="*/ 503877 h 1540696"/>
              <a:gd name="connsiteX429" fmla="*/ 0 w 3392778"/>
              <a:gd name="connsiteY429" fmla="*/ 497407 h 1540696"/>
              <a:gd name="connsiteX430" fmla="*/ 0 w 3392778"/>
              <a:gd name="connsiteY430" fmla="*/ 494940 h 1540696"/>
              <a:gd name="connsiteX431" fmla="*/ 0 w 3392778"/>
              <a:gd name="connsiteY431" fmla="*/ 467053 h 1540696"/>
              <a:gd name="connsiteX432" fmla="*/ 0 w 3392778"/>
              <a:gd name="connsiteY432" fmla="*/ 466604 h 1540696"/>
              <a:gd name="connsiteX433" fmla="*/ 0 w 3392778"/>
              <a:gd name="connsiteY433" fmla="*/ 458791 h 1540696"/>
              <a:gd name="connsiteX434" fmla="*/ 0 w 3392778"/>
              <a:gd name="connsiteY434" fmla="*/ 438717 h 1540696"/>
              <a:gd name="connsiteX435" fmla="*/ 0 w 3392778"/>
              <a:gd name="connsiteY435" fmla="*/ 414544 h 1540696"/>
              <a:gd name="connsiteX436" fmla="*/ 0 w 3392778"/>
              <a:gd name="connsiteY436" fmla="*/ 406283 h 1540696"/>
              <a:gd name="connsiteX437" fmla="*/ 1 w 3392778"/>
              <a:gd name="connsiteY437" fmla="*/ 406281 h 1540696"/>
              <a:gd name="connsiteX438" fmla="*/ 1 w 3392778"/>
              <a:gd name="connsiteY438" fmla="*/ 398224 h 1540696"/>
              <a:gd name="connsiteX439" fmla="*/ 1 w 3392778"/>
              <a:gd name="connsiteY439" fmla="*/ 391472 h 1540696"/>
              <a:gd name="connsiteX440" fmla="*/ 1 w 3392778"/>
              <a:gd name="connsiteY440" fmla="*/ 348096 h 1540696"/>
              <a:gd name="connsiteX441" fmla="*/ 1 w 3392778"/>
              <a:gd name="connsiteY441" fmla="*/ 338963 h 1540696"/>
              <a:gd name="connsiteX442" fmla="*/ 1 w 3392778"/>
              <a:gd name="connsiteY442" fmla="*/ 336798 h 1540696"/>
              <a:gd name="connsiteX443" fmla="*/ 1 w 3392778"/>
              <a:gd name="connsiteY443" fmla="*/ 336797 h 1540696"/>
              <a:gd name="connsiteX444" fmla="*/ 0 w 3392778"/>
              <a:gd name="connsiteY444" fmla="*/ 336797 h 1540696"/>
              <a:gd name="connsiteX445" fmla="*/ 0 w 3392778"/>
              <a:gd name="connsiteY445" fmla="*/ 327860 h 1540696"/>
              <a:gd name="connsiteX446" fmla="*/ 0 w 3392778"/>
              <a:gd name="connsiteY446" fmla="*/ 312624 h 1540696"/>
              <a:gd name="connsiteX447" fmla="*/ 0 w 3392778"/>
              <a:gd name="connsiteY447" fmla="*/ 299524 h 1540696"/>
              <a:gd name="connsiteX448" fmla="*/ 0 w 3392778"/>
              <a:gd name="connsiteY448" fmla="*/ 284289 h 1540696"/>
              <a:gd name="connsiteX449" fmla="*/ 0 w 3392778"/>
              <a:gd name="connsiteY449" fmla="*/ 275352 h 1540696"/>
              <a:gd name="connsiteX450" fmla="*/ 0 w 3392778"/>
              <a:gd name="connsiteY450" fmla="*/ 253934 h 1540696"/>
              <a:gd name="connsiteX451" fmla="*/ 0 w 3392778"/>
              <a:gd name="connsiteY451" fmla="*/ 247465 h 1540696"/>
              <a:gd name="connsiteX452" fmla="*/ 0 w 3392778"/>
              <a:gd name="connsiteY452" fmla="*/ 247016 h 1540696"/>
              <a:gd name="connsiteX453" fmla="*/ 0 w 3392778"/>
              <a:gd name="connsiteY453" fmla="*/ 219129 h 1540696"/>
              <a:gd name="connsiteX454" fmla="*/ 0 w 3392778"/>
              <a:gd name="connsiteY454" fmla="*/ 216661 h 1540696"/>
              <a:gd name="connsiteX455" fmla="*/ 0 w 3392778"/>
              <a:gd name="connsiteY455" fmla="*/ 201425 h 1540696"/>
              <a:gd name="connsiteX456" fmla="*/ 0 w 3392778"/>
              <a:gd name="connsiteY456" fmla="*/ 194956 h 1540696"/>
              <a:gd name="connsiteX457" fmla="*/ 0 w 3392778"/>
              <a:gd name="connsiteY457" fmla="*/ 183302 h 1540696"/>
              <a:gd name="connsiteX458" fmla="*/ 0 w 3392778"/>
              <a:gd name="connsiteY458" fmla="*/ 166620 h 1540696"/>
              <a:gd name="connsiteX459" fmla="*/ 0 w 3392778"/>
              <a:gd name="connsiteY459" fmla="*/ 164153 h 1540696"/>
              <a:gd name="connsiteX460" fmla="*/ 0 w 3392778"/>
              <a:gd name="connsiteY460" fmla="*/ 136266 h 1540696"/>
              <a:gd name="connsiteX461" fmla="*/ 0 w 3392778"/>
              <a:gd name="connsiteY461" fmla="*/ 130794 h 1540696"/>
              <a:gd name="connsiteX462" fmla="*/ 0 w 3392778"/>
              <a:gd name="connsiteY462" fmla="*/ 100439 h 1540696"/>
              <a:gd name="connsiteX463" fmla="*/ 0 w 3392778"/>
              <a:gd name="connsiteY463" fmla="*/ 83757 h 1540696"/>
              <a:gd name="connsiteX464" fmla="*/ 0 w 3392778"/>
              <a:gd name="connsiteY464" fmla="*/ 72103 h 1540696"/>
              <a:gd name="connsiteX465" fmla="*/ 0 w 3392778"/>
              <a:gd name="connsiteY465" fmla="*/ 47931 h 1540696"/>
              <a:gd name="connsiteX466" fmla="*/ 47931 w 3392778"/>
              <a:gd name="connsiteY466" fmla="*/ 0 h 15406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</a:cxnLst>
            <a:rect l="l" t="t" r="r" b="b"/>
            <a:pathLst>
              <a:path w="3392778" h="1540696">
                <a:moveTo>
                  <a:pt x="47931" y="0"/>
                </a:moveTo>
                <a:lnTo>
                  <a:pt x="265313" y="0"/>
                </a:lnTo>
                <a:lnTo>
                  <a:pt x="720973" y="0"/>
                </a:lnTo>
                <a:lnTo>
                  <a:pt x="977328" y="0"/>
                </a:lnTo>
                <a:lnTo>
                  <a:pt x="1432988" y="0"/>
                </a:lnTo>
                <a:lnTo>
                  <a:pt x="1650371" y="0"/>
                </a:lnTo>
                <a:lnTo>
                  <a:pt x="1796725" y="0"/>
                </a:lnTo>
                <a:lnTo>
                  <a:pt x="2106031" y="0"/>
                </a:lnTo>
                <a:lnTo>
                  <a:pt x="2252385" y="0"/>
                </a:lnTo>
                <a:lnTo>
                  <a:pt x="3181783" y="0"/>
                </a:lnTo>
                <a:cubicBezTo>
                  <a:pt x="3195683" y="0"/>
                  <a:pt x="3208955" y="5541"/>
                  <a:pt x="3218778" y="15263"/>
                </a:cubicBezTo>
                <a:lnTo>
                  <a:pt x="3377521" y="174059"/>
                </a:lnTo>
                <a:cubicBezTo>
                  <a:pt x="3387343" y="183886"/>
                  <a:pt x="3392778" y="197162"/>
                  <a:pt x="3392778" y="211066"/>
                </a:cubicBezTo>
                <a:lnTo>
                  <a:pt x="3392778" y="212724"/>
                </a:lnTo>
                <a:lnTo>
                  <a:pt x="3392778" y="213295"/>
                </a:lnTo>
                <a:lnTo>
                  <a:pt x="3392778" y="218277"/>
                </a:lnTo>
                <a:lnTo>
                  <a:pt x="3392778" y="223072"/>
                </a:lnTo>
                <a:lnTo>
                  <a:pt x="3392778" y="223082"/>
                </a:lnTo>
                <a:lnTo>
                  <a:pt x="3392778" y="224739"/>
                </a:lnTo>
                <a:lnTo>
                  <a:pt x="3392778" y="229575"/>
                </a:lnTo>
                <a:lnTo>
                  <a:pt x="3392778" y="231033"/>
                </a:lnTo>
                <a:lnTo>
                  <a:pt x="3392778" y="235239"/>
                </a:lnTo>
                <a:lnTo>
                  <a:pt x="3392778" y="246613"/>
                </a:lnTo>
                <a:lnTo>
                  <a:pt x="3392778" y="247255"/>
                </a:lnTo>
                <a:lnTo>
                  <a:pt x="3392778" y="249348"/>
                </a:lnTo>
                <a:lnTo>
                  <a:pt x="3392778" y="251408"/>
                </a:lnTo>
                <a:lnTo>
                  <a:pt x="3392778" y="253935"/>
                </a:lnTo>
                <a:lnTo>
                  <a:pt x="3392778" y="255205"/>
                </a:lnTo>
                <a:lnTo>
                  <a:pt x="3392778" y="257910"/>
                </a:lnTo>
                <a:lnTo>
                  <a:pt x="3392778" y="263575"/>
                </a:lnTo>
                <a:lnTo>
                  <a:pt x="3392778" y="265233"/>
                </a:lnTo>
                <a:lnTo>
                  <a:pt x="3392778" y="275581"/>
                </a:lnTo>
                <a:lnTo>
                  <a:pt x="3392778" y="275590"/>
                </a:lnTo>
                <a:lnTo>
                  <a:pt x="3392778" y="277248"/>
                </a:lnTo>
                <a:lnTo>
                  <a:pt x="3392778" y="279703"/>
                </a:lnTo>
                <a:lnTo>
                  <a:pt x="3392778" y="283541"/>
                </a:lnTo>
                <a:lnTo>
                  <a:pt x="3392778" y="284289"/>
                </a:lnTo>
                <a:lnTo>
                  <a:pt x="3392778" y="293930"/>
                </a:lnTo>
                <a:lnTo>
                  <a:pt x="3392778" y="295587"/>
                </a:lnTo>
                <a:lnTo>
                  <a:pt x="3392778" y="303917"/>
                </a:lnTo>
                <a:lnTo>
                  <a:pt x="3392778" y="308039"/>
                </a:lnTo>
                <a:lnTo>
                  <a:pt x="3392778" y="312625"/>
                </a:lnTo>
                <a:lnTo>
                  <a:pt x="3392778" y="315361"/>
                </a:lnTo>
                <a:lnTo>
                  <a:pt x="3392778" y="323923"/>
                </a:lnTo>
                <a:lnTo>
                  <a:pt x="3392778" y="325806"/>
                </a:lnTo>
                <a:lnTo>
                  <a:pt x="3392778" y="332211"/>
                </a:lnTo>
                <a:lnTo>
                  <a:pt x="3392778" y="334271"/>
                </a:lnTo>
                <a:lnTo>
                  <a:pt x="3392778" y="336798"/>
                </a:lnTo>
                <a:lnTo>
                  <a:pt x="3392778" y="346438"/>
                </a:lnTo>
                <a:lnTo>
                  <a:pt x="3392778" y="348096"/>
                </a:lnTo>
                <a:lnTo>
                  <a:pt x="3392778" y="352039"/>
                </a:lnTo>
                <a:lnTo>
                  <a:pt x="3392778" y="360547"/>
                </a:lnTo>
                <a:lnTo>
                  <a:pt x="3392778" y="365134"/>
                </a:lnTo>
                <a:lnTo>
                  <a:pt x="3392778" y="367870"/>
                </a:lnTo>
                <a:lnTo>
                  <a:pt x="3392778" y="376432"/>
                </a:lnTo>
                <a:lnTo>
                  <a:pt x="3392778" y="378315"/>
                </a:lnTo>
                <a:lnTo>
                  <a:pt x="3392778" y="380374"/>
                </a:lnTo>
                <a:lnTo>
                  <a:pt x="3392778" y="385356"/>
                </a:lnTo>
                <a:lnTo>
                  <a:pt x="3392778" y="386780"/>
                </a:lnTo>
                <a:lnTo>
                  <a:pt x="3392778" y="396654"/>
                </a:lnTo>
                <a:lnTo>
                  <a:pt x="3392778" y="398224"/>
                </a:lnTo>
                <a:lnTo>
                  <a:pt x="3392778" y="404547"/>
                </a:lnTo>
                <a:lnTo>
                  <a:pt x="3392778" y="408669"/>
                </a:lnTo>
                <a:lnTo>
                  <a:pt x="3392778" y="413692"/>
                </a:lnTo>
                <a:lnTo>
                  <a:pt x="3392778" y="414334"/>
                </a:lnTo>
                <a:lnTo>
                  <a:pt x="3392778" y="422285"/>
                </a:lnTo>
                <a:lnTo>
                  <a:pt x="3392778" y="424990"/>
                </a:lnTo>
                <a:lnTo>
                  <a:pt x="3392778" y="426560"/>
                </a:lnTo>
                <a:lnTo>
                  <a:pt x="3392778" y="432883"/>
                </a:lnTo>
                <a:lnTo>
                  <a:pt x="3392778" y="437005"/>
                </a:lnTo>
                <a:lnTo>
                  <a:pt x="3392778" y="437865"/>
                </a:lnTo>
                <a:lnTo>
                  <a:pt x="3392778" y="442670"/>
                </a:lnTo>
                <a:lnTo>
                  <a:pt x="3392778" y="444327"/>
                </a:lnTo>
                <a:lnTo>
                  <a:pt x="3392778" y="449163"/>
                </a:lnTo>
                <a:lnTo>
                  <a:pt x="3392778" y="450621"/>
                </a:lnTo>
                <a:lnTo>
                  <a:pt x="3392778" y="450733"/>
                </a:lnTo>
                <a:lnTo>
                  <a:pt x="3392778" y="461178"/>
                </a:lnTo>
                <a:lnTo>
                  <a:pt x="3392778" y="463238"/>
                </a:lnTo>
                <a:lnTo>
                  <a:pt x="3392778" y="466201"/>
                </a:lnTo>
                <a:lnTo>
                  <a:pt x="3392778" y="466843"/>
                </a:lnTo>
                <a:lnTo>
                  <a:pt x="3392778" y="474793"/>
                </a:lnTo>
                <a:lnTo>
                  <a:pt x="3392778" y="477498"/>
                </a:lnTo>
                <a:lnTo>
                  <a:pt x="3392778" y="479069"/>
                </a:lnTo>
                <a:lnTo>
                  <a:pt x="3392778" y="489514"/>
                </a:lnTo>
                <a:lnTo>
                  <a:pt x="3392778" y="495178"/>
                </a:lnTo>
                <a:lnTo>
                  <a:pt x="3392778" y="496555"/>
                </a:lnTo>
                <a:lnTo>
                  <a:pt x="3392778" y="496836"/>
                </a:lnTo>
                <a:lnTo>
                  <a:pt x="3392778" y="499291"/>
                </a:lnTo>
                <a:lnTo>
                  <a:pt x="3392778" y="503129"/>
                </a:lnTo>
                <a:lnTo>
                  <a:pt x="3392778" y="503877"/>
                </a:lnTo>
                <a:lnTo>
                  <a:pt x="3392778" y="507853"/>
                </a:lnTo>
                <a:lnTo>
                  <a:pt x="3392778" y="513518"/>
                </a:lnTo>
                <a:lnTo>
                  <a:pt x="3392778" y="515175"/>
                </a:lnTo>
                <a:lnTo>
                  <a:pt x="3392778" y="515746"/>
                </a:lnTo>
                <a:lnTo>
                  <a:pt x="3392778" y="525533"/>
                </a:lnTo>
                <a:lnTo>
                  <a:pt x="3392778" y="527191"/>
                </a:lnTo>
                <a:lnTo>
                  <a:pt x="3392778" y="527627"/>
                </a:lnTo>
                <a:lnTo>
                  <a:pt x="3392778" y="532213"/>
                </a:lnTo>
                <a:lnTo>
                  <a:pt x="3392778" y="533484"/>
                </a:lnTo>
                <a:lnTo>
                  <a:pt x="3392778" y="543511"/>
                </a:lnTo>
                <a:lnTo>
                  <a:pt x="3392778" y="549064"/>
                </a:lnTo>
                <a:lnTo>
                  <a:pt x="3392778" y="551799"/>
                </a:lnTo>
                <a:lnTo>
                  <a:pt x="3392778" y="553859"/>
                </a:lnTo>
                <a:lnTo>
                  <a:pt x="3392778" y="555526"/>
                </a:lnTo>
                <a:lnTo>
                  <a:pt x="3392778" y="556386"/>
                </a:lnTo>
                <a:lnTo>
                  <a:pt x="3392778" y="560362"/>
                </a:lnTo>
                <a:lnTo>
                  <a:pt x="3392778" y="566026"/>
                </a:lnTo>
                <a:lnTo>
                  <a:pt x="3392778" y="567684"/>
                </a:lnTo>
                <a:lnTo>
                  <a:pt x="3392778" y="569418"/>
                </a:lnTo>
                <a:lnTo>
                  <a:pt x="3392778" y="578042"/>
                </a:lnTo>
                <a:lnTo>
                  <a:pt x="3392778" y="579699"/>
                </a:lnTo>
                <a:lnTo>
                  <a:pt x="3392778" y="580135"/>
                </a:lnTo>
                <a:lnTo>
                  <a:pt x="3392778" y="584722"/>
                </a:lnTo>
                <a:lnTo>
                  <a:pt x="3392778" y="585992"/>
                </a:lnTo>
                <a:lnTo>
                  <a:pt x="3392778" y="596020"/>
                </a:lnTo>
                <a:lnTo>
                  <a:pt x="3392778" y="606368"/>
                </a:lnTo>
                <a:lnTo>
                  <a:pt x="3392778" y="608035"/>
                </a:lnTo>
                <a:lnTo>
                  <a:pt x="3392778" y="609760"/>
                </a:lnTo>
                <a:lnTo>
                  <a:pt x="3392778" y="610490"/>
                </a:lnTo>
                <a:lnTo>
                  <a:pt x="3392778" y="615076"/>
                </a:lnTo>
                <a:lnTo>
                  <a:pt x="3392778" y="617812"/>
                </a:lnTo>
                <a:lnTo>
                  <a:pt x="3392778" y="621927"/>
                </a:lnTo>
                <a:lnTo>
                  <a:pt x="3392778" y="626374"/>
                </a:lnTo>
                <a:lnTo>
                  <a:pt x="3392778" y="628257"/>
                </a:lnTo>
                <a:lnTo>
                  <a:pt x="3392778" y="646148"/>
                </a:lnTo>
                <a:lnTo>
                  <a:pt x="3392778" y="656593"/>
                </a:lnTo>
                <a:lnTo>
                  <a:pt x="3392778" y="662269"/>
                </a:lnTo>
                <a:lnTo>
                  <a:pt x="3392778" y="662998"/>
                </a:lnTo>
                <a:lnTo>
                  <a:pt x="3392778" y="667585"/>
                </a:lnTo>
                <a:lnTo>
                  <a:pt x="3392778" y="670321"/>
                </a:lnTo>
                <a:lnTo>
                  <a:pt x="3392778" y="678883"/>
                </a:lnTo>
                <a:lnTo>
                  <a:pt x="3392778" y="680766"/>
                </a:lnTo>
                <a:lnTo>
                  <a:pt x="3392778" y="682826"/>
                </a:lnTo>
                <a:lnTo>
                  <a:pt x="3392778" y="698657"/>
                </a:lnTo>
                <a:lnTo>
                  <a:pt x="3392778" y="709102"/>
                </a:lnTo>
                <a:lnTo>
                  <a:pt x="3392778" y="716143"/>
                </a:lnTo>
                <a:lnTo>
                  <a:pt x="3392778" y="727441"/>
                </a:lnTo>
                <a:lnTo>
                  <a:pt x="3392778" y="729011"/>
                </a:lnTo>
                <a:lnTo>
                  <a:pt x="3392778" y="735334"/>
                </a:lnTo>
                <a:lnTo>
                  <a:pt x="3392778" y="738726"/>
                </a:lnTo>
                <a:lnTo>
                  <a:pt x="3392778" y="739456"/>
                </a:lnTo>
                <a:lnTo>
                  <a:pt x="3392778" y="745121"/>
                </a:lnTo>
                <a:lnTo>
                  <a:pt x="3392778" y="746779"/>
                </a:lnTo>
                <a:lnTo>
                  <a:pt x="3392778" y="753072"/>
                </a:lnTo>
                <a:lnTo>
                  <a:pt x="3392778" y="768652"/>
                </a:lnTo>
                <a:lnTo>
                  <a:pt x="3392778" y="772044"/>
                </a:lnTo>
                <a:lnTo>
                  <a:pt x="3392778" y="775114"/>
                </a:lnTo>
                <a:lnTo>
                  <a:pt x="3392778" y="779950"/>
                </a:lnTo>
                <a:lnTo>
                  <a:pt x="3392778" y="781520"/>
                </a:lnTo>
                <a:lnTo>
                  <a:pt x="3392778" y="783342"/>
                </a:lnTo>
                <a:lnTo>
                  <a:pt x="3392778" y="789006"/>
                </a:lnTo>
                <a:lnTo>
                  <a:pt x="3392778" y="791235"/>
                </a:lnTo>
                <a:lnTo>
                  <a:pt x="3392778" y="791965"/>
                </a:lnTo>
                <a:lnTo>
                  <a:pt x="3392778" y="797630"/>
                </a:lnTo>
                <a:lnTo>
                  <a:pt x="3392778" y="799287"/>
                </a:lnTo>
                <a:lnTo>
                  <a:pt x="3392778" y="801022"/>
                </a:lnTo>
                <a:lnTo>
                  <a:pt x="3392778" y="805580"/>
                </a:lnTo>
                <a:lnTo>
                  <a:pt x="3392778" y="808973"/>
                </a:lnTo>
                <a:lnTo>
                  <a:pt x="3392778" y="824553"/>
                </a:lnTo>
                <a:lnTo>
                  <a:pt x="3392778" y="827623"/>
                </a:lnTo>
                <a:lnTo>
                  <a:pt x="3392778" y="829348"/>
                </a:lnTo>
                <a:lnTo>
                  <a:pt x="3392778" y="830078"/>
                </a:lnTo>
                <a:lnTo>
                  <a:pt x="3392778" y="834664"/>
                </a:lnTo>
                <a:lnTo>
                  <a:pt x="3392778" y="835850"/>
                </a:lnTo>
                <a:lnTo>
                  <a:pt x="3392778" y="841515"/>
                </a:lnTo>
                <a:lnTo>
                  <a:pt x="3392778" y="845962"/>
                </a:lnTo>
                <a:lnTo>
                  <a:pt x="3392778" y="853530"/>
                </a:lnTo>
                <a:lnTo>
                  <a:pt x="3392778" y="857978"/>
                </a:lnTo>
                <a:lnTo>
                  <a:pt x="3392778" y="861481"/>
                </a:lnTo>
                <a:lnTo>
                  <a:pt x="3392778" y="871870"/>
                </a:lnTo>
                <a:lnTo>
                  <a:pt x="3392778" y="881857"/>
                </a:lnTo>
                <a:lnTo>
                  <a:pt x="3392778" y="882586"/>
                </a:lnTo>
                <a:lnTo>
                  <a:pt x="3392778" y="885979"/>
                </a:lnTo>
                <a:lnTo>
                  <a:pt x="3392778" y="887173"/>
                </a:lnTo>
                <a:lnTo>
                  <a:pt x="3392778" y="890565"/>
                </a:lnTo>
                <a:lnTo>
                  <a:pt x="3392778" y="898471"/>
                </a:lnTo>
                <a:lnTo>
                  <a:pt x="3392778" y="900205"/>
                </a:lnTo>
                <a:lnTo>
                  <a:pt x="3392778" y="901863"/>
                </a:lnTo>
                <a:lnTo>
                  <a:pt x="3392778" y="910486"/>
                </a:lnTo>
                <a:lnTo>
                  <a:pt x="3392778" y="912211"/>
                </a:lnTo>
                <a:lnTo>
                  <a:pt x="3392778" y="924378"/>
                </a:lnTo>
                <a:lnTo>
                  <a:pt x="3392778" y="938487"/>
                </a:lnTo>
                <a:lnTo>
                  <a:pt x="3392778" y="940547"/>
                </a:lnTo>
                <a:lnTo>
                  <a:pt x="3392778" y="943074"/>
                </a:lnTo>
                <a:lnTo>
                  <a:pt x="3392778" y="948599"/>
                </a:lnTo>
                <a:lnTo>
                  <a:pt x="3392778" y="952714"/>
                </a:lnTo>
                <a:lnTo>
                  <a:pt x="3392778" y="954372"/>
                </a:lnTo>
                <a:lnTo>
                  <a:pt x="3392778" y="958314"/>
                </a:lnTo>
                <a:lnTo>
                  <a:pt x="3392778" y="959044"/>
                </a:lnTo>
                <a:lnTo>
                  <a:pt x="3392778" y="964720"/>
                </a:lnTo>
                <a:lnTo>
                  <a:pt x="3392778" y="991632"/>
                </a:lnTo>
                <a:lnTo>
                  <a:pt x="3392778" y="993056"/>
                </a:lnTo>
                <a:lnTo>
                  <a:pt x="3392778" y="1001108"/>
                </a:lnTo>
                <a:lnTo>
                  <a:pt x="3392778" y="1002930"/>
                </a:lnTo>
                <a:lnTo>
                  <a:pt x="3392778" y="1004500"/>
                </a:lnTo>
                <a:lnTo>
                  <a:pt x="3392778" y="1010823"/>
                </a:lnTo>
                <a:lnTo>
                  <a:pt x="3392778" y="1011553"/>
                </a:lnTo>
                <a:lnTo>
                  <a:pt x="3392778" y="1014945"/>
                </a:lnTo>
                <a:lnTo>
                  <a:pt x="3392778" y="1020610"/>
                </a:lnTo>
                <a:lnTo>
                  <a:pt x="3392778" y="1028561"/>
                </a:lnTo>
                <a:lnTo>
                  <a:pt x="3392778" y="1041178"/>
                </a:lnTo>
                <a:lnTo>
                  <a:pt x="3392778" y="1044141"/>
                </a:lnTo>
                <a:lnTo>
                  <a:pt x="3392778" y="1055438"/>
                </a:lnTo>
                <a:lnTo>
                  <a:pt x="3392778" y="1057009"/>
                </a:lnTo>
                <a:lnTo>
                  <a:pt x="3392778" y="1067454"/>
                </a:lnTo>
                <a:lnTo>
                  <a:pt x="3392778" y="1069513"/>
                </a:lnTo>
                <a:lnTo>
                  <a:pt x="3392778" y="1073118"/>
                </a:lnTo>
                <a:lnTo>
                  <a:pt x="3392778" y="1074495"/>
                </a:lnTo>
                <a:lnTo>
                  <a:pt x="3392778" y="1077566"/>
                </a:lnTo>
                <a:lnTo>
                  <a:pt x="3392778" y="1081069"/>
                </a:lnTo>
                <a:lnTo>
                  <a:pt x="3392778" y="1085793"/>
                </a:lnTo>
                <a:lnTo>
                  <a:pt x="3392778" y="1091458"/>
                </a:lnTo>
                <a:lnTo>
                  <a:pt x="3392778" y="1093686"/>
                </a:lnTo>
                <a:lnTo>
                  <a:pt x="3392778" y="1102831"/>
                </a:lnTo>
                <a:lnTo>
                  <a:pt x="3392778" y="1103473"/>
                </a:lnTo>
                <a:lnTo>
                  <a:pt x="3392778" y="1105567"/>
                </a:lnTo>
                <a:lnTo>
                  <a:pt x="3392778" y="1110153"/>
                </a:lnTo>
                <a:lnTo>
                  <a:pt x="3392778" y="1111424"/>
                </a:lnTo>
                <a:lnTo>
                  <a:pt x="3392778" y="1114129"/>
                </a:lnTo>
                <a:lnTo>
                  <a:pt x="3392778" y="1119793"/>
                </a:lnTo>
                <a:lnTo>
                  <a:pt x="3392778" y="1121451"/>
                </a:lnTo>
                <a:lnTo>
                  <a:pt x="3392778" y="1122022"/>
                </a:lnTo>
                <a:lnTo>
                  <a:pt x="3392778" y="1127004"/>
                </a:lnTo>
                <a:lnTo>
                  <a:pt x="3392778" y="1130074"/>
                </a:lnTo>
                <a:lnTo>
                  <a:pt x="3392778" y="1131799"/>
                </a:lnTo>
                <a:lnTo>
                  <a:pt x="3392778" y="1131809"/>
                </a:lnTo>
                <a:lnTo>
                  <a:pt x="3392778" y="1133466"/>
                </a:lnTo>
                <a:lnTo>
                  <a:pt x="3392778" y="1138302"/>
                </a:lnTo>
                <a:lnTo>
                  <a:pt x="3392778" y="1139760"/>
                </a:lnTo>
                <a:lnTo>
                  <a:pt x="3392778" y="1143966"/>
                </a:lnTo>
                <a:lnTo>
                  <a:pt x="3392778" y="1155340"/>
                </a:lnTo>
                <a:lnTo>
                  <a:pt x="3392778" y="1155982"/>
                </a:lnTo>
                <a:lnTo>
                  <a:pt x="3392778" y="1158075"/>
                </a:lnTo>
                <a:lnTo>
                  <a:pt x="3392778" y="1160135"/>
                </a:lnTo>
                <a:lnTo>
                  <a:pt x="3392778" y="1162662"/>
                </a:lnTo>
                <a:lnTo>
                  <a:pt x="3392778" y="1163932"/>
                </a:lnTo>
                <a:lnTo>
                  <a:pt x="3392778" y="1166637"/>
                </a:lnTo>
                <a:lnTo>
                  <a:pt x="3392778" y="1172302"/>
                </a:lnTo>
                <a:lnTo>
                  <a:pt x="3392778" y="1173960"/>
                </a:lnTo>
                <a:lnTo>
                  <a:pt x="3392778" y="1184308"/>
                </a:lnTo>
                <a:lnTo>
                  <a:pt x="3392778" y="1184317"/>
                </a:lnTo>
                <a:lnTo>
                  <a:pt x="3392778" y="1185975"/>
                </a:lnTo>
                <a:lnTo>
                  <a:pt x="3392778" y="1188430"/>
                </a:lnTo>
                <a:lnTo>
                  <a:pt x="3392778" y="1192268"/>
                </a:lnTo>
                <a:lnTo>
                  <a:pt x="3392778" y="1193016"/>
                </a:lnTo>
                <a:lnTo>
                  <a:pt x="3392778" y="1202657"/>
                </a:lnTo>
                <a:lnTo>
                  <a:pt x="3392778" y="1204314"/>
                </a:lnTo>
                <a:lnTo>
                  <a:pt x="3392778" y="1212644"/>
                </a:lnTo>
                <a:lnTo>
                  <a:pt x="3392778" y="1216766"/>
                </a:lnTo>
                <a:lnTo>
                  <a:pt x="3392778" y="1221352"/>
                </a:lnTo>
                <a:lnTo>
                  <a:pt x="3392778" y="1224088"/>
                </a:lnTo>
                <a:lnTo>
                  <a:pt x="3392778" y="1232650"/>
                </a:lnTo>
                <a:lnTo>
                  <a:pt x="3392778" y="1234533"/>
                </a:lnTo>
                <a:lnTo>
                  <a:pt x="3392778" y="1240938"/>
                </a:lnTo>
                <a:lnTo>
                  <a:pt x="3392778" y="1242998"/>
                </a:lnTo>
                <a:lnTo>
                  <a:pt x="3392778" y="1245525"/>
                </a:lnTo>
                <a:lnTo>
                  <a:pt x="3392778" y="1255165"/>
                </a:lnTo>
                <a:lnTo>
                  <a:pt x="3392778" y="1256823"/>
                </a:lnTo>
                <a:lnTo>
                  <a:pt x="3392778" y="1260766"/>
                </a:lnTo>
                <a:lnTo>
                  <a:pt x="3392778" y="1269274"/>
                </a:lnTo>
                <a:lnTo>
                  <a:pt x="3392778" y="1273861"/>
                </a:lnTo>
                <a:lnTo>
                  <a:pt x="3392778" y="1276597"/>
                </a:lnTo>
                <a:lnTo>
                  <a:pt x="3392778" y="1285159"/>
                </a:lnTo>
                <a:lnTo>
                  <a:pt x="3392778" y="1287042"/>
                </a:lnTo>
                <a:lnTo>
                  <a:pt x="3392778" y="1289101"/>
                </a:lnTo>
                <a:lnTo>
                  <a:pt x="3392778" y="1294083"/>
                </a:lnTo>
                <a:lnTo>
                  <a:pt x="3392778" y="1295507"/>
                </a:lnTo>
                <a:lnTo>
                  <a:pt x="3392778" y="1305381"/>
                </a:lnTo>
                <a:lnTo>
                  <a:pt x="3392778" y="1306951"/>
                </a:lnTo>
                <a:lnTo>
                  <a:pt x="3392778" y="1313274"/>
                </a:lnTo>
                <a:lnTo>
                  <a:pt x="3392778" y="1317396"/>
                </a:lnTo>
                <a:lnTo>
                  <a:pt x="3392778" y="1322419"/>
                </a:lnTo>
                <a:lnTo>
                  <a:pt x="3392778" y="1323061"/>
                </a:lnTo>
                <a:lnTo>
                  <a:pt x="3392778" y="1331012"/>
                </a:lnTo>
                <a:lnTo>
                  <a:pt x="3392778" y="1333717"/>
                </a:lnTo>
                <a:lnTo>
                  <a:pt x="3392778" y="1335287"/>
                </a:lnTo>
                <a:lnTo>
                  <a:pt x="3392778" y="1341610"/>
                </a:lnTo>
                <a:lnTo>
                  <a:pt x="3392778" y="1345732"/>
                </a:lnTo>
                <a:lnTo>
                  <a:pt x="3392778" y="1346592"/>
                </a:lnTo>
                <a:lnTo>
                  <a:pt x="3392778" y="1351397"/>
                </a:lnTo>
                <a:lnTo>
                  <a:pt x="3392778" y="1353054"/>
                </a:lnTo>
                <a:lnTo>
                  <a:pt x="3392778" y="1357890"/>
                </a:lnTo>
                <a:lnTo>
                  <a:pt x="3392778" y="1359348"/>
                </a:lnTo>
                <a:lnTo>
                  <a:pt x="3392778" y="1359460"/>
                </a:lnTo>
                <a:lnTo>
                  <a:pt x="3392778" y="1369905"/>
                </a:lnTo>
                <a:lnTo>
                  <a:pt x="3392778" y="1371965"/>
                </a:lnTo>
                <a:lnTo>
                  <a:pt x="3392778" y="1374928"/>
                </a:lnTo>
                <a:lnTo>
                  <a:pt x="3392778" y="1375570"/>
                </a:lnTo>
                <a:lnTo>
                  <a:pt x="3392778" y="1383520"/>
                </a:lnTo>
                <a:lnTo>
                  <a:pt x="3392778" y="1386225"/>
                </a:lnTo>
                <a:lnTo>
                  <a:pt x="3392778" y="1387796"/>
                </a:lnTo>
                <a:lnTo>
                  <a:pt x="3392778" y="1398241"/>
                </a:lnTo>
                <a:lnTo>
                  <a:pt x="3392778" y="1403905"/>
                </a:lnTo>
                <a:lnTo>
                  <a:pt x="3392778" y="1405282"/>
                </a:lnTo>
                <a:lnTo>
                  <a:pt x="3392778" y="1405563"/>
                </a:lnTo>
                <a:lnTo>
                  <a:pt x="3392778" y="1408018"/>
                </a:lnTo>
                <a:lnTo>
                  <a:pt x="3392778" y="1411856"/>
                </a:lnTo>
                <a:lnTo>
                  <a:pt x="3392778" y="1412604"/>
                </a:lnTo>
                <a:lnTo>
                  <a:pt x="3392778" y="1416580"/>
                </a:lnTo>
                <a:lnTo>
                  <a:pt x="3392778" y="1422245"/>
                </a:lnTo>
                <a:lnTo>
                  <a:pt x="3392778" y="1423902"/>
                </a:lnTo>
                <a:lnTo>
                  <a:pt x="3392778" y="1424473"/>
                </a:lnTo>
                <a:lnTo>
                  <a:pt x="3392778" y="1434260"/>
                </a:lnTo>
                <a:lnTo>
                  <a:pt x="3392778" y="1435918"/>
                </a:lnTo>
                <a:lnTo>
                  <a:pt x="3392778" y="1436354"/>
                </a:lnTo>
                <a:lnTo>
                  <a:pt x="3392778" y="1440940"/>
                </a:lnTo>
                <a:lnTo>
                  <a:pt x="3392778" y="1442211"/>
                </a:lnTo>
                <a:lnTo>
                  <a:pt x="3392778" y="1452238"/>
                </a:lnTo>
                <a:lnTo>
                  <a:pt x="3392778" y="1457791"/>
                </a:lnTo>
                <a:lnTo>
                  <a:pt x="3392778" y="1460526"/>
                </a:lnTo>
                <a:lnTo>
                  <a:pt x="3392778" y="1462586"/>
                </a:lnTo>
                <a:lnTo>
                  <a:pt x="3392778" y="1464253"/>
                </a:lnTo>
                <a:lnTo>
                  <a:pt x="3392778" y="1465113"/>
                </a:lnTo>
                <a:lnTo>
                  <a:pt x="3392778" y="1469089"/>
                </a:lnTo>
                <a:lnTo>
                  <a:pt x="3392778" y="1474753"/>
                </a:lnTo>
                <a:lnTo>
                  <a:pt x="3392778" y="1476411"/>
                </a:lnTo>
                <a:lnTo>
                  <a:pt x="3392778" y="1486769"/>
                </a:lnTo>
                <a:lnTo>
                  <a:pt x="3392778" y="1488426"/>
                </a:lnTo>
                <a:cubicBezTo>
                  <a:pt x="3392778" y="1510066"/>
                  <a:pt x="3379610" y="1528648"/>
                  <a:pt x="3360858" y="1536587"/>
                </a:cubicBezTo>
                <a:lnTo>
                  <a:pt x="3340531" y="1540695"/>
                </a:lnTo>
                <a:lnTo>
                  <a:pt x="3217385" y="1540695"/>
                </a:lnTo>
                <a:lnTo>
                  <a:pt x="3209071" y="1540695"/>
                </a:lnTo>
                <a:lnTo>
                  <a:pt x="3127465" y="1540695"/>
                </a:lnTo>
                <a:lnTo>
                  <a:pt x="3027833" y="1540695"/>
                </a:lnTo>
                <a:lnTo>
                  <a:pt x="2761725" y="1540695"/>
                </a:lnTo>
                <a:lnTo>
                  <a:pt x="2753411" y="1540695"/>
                </a:lnTo>
                <a:lnTo>
                  <a:pt x="2671805" y="1540695"/>
                </a:lnTo>
                <a:lnTo>
                  <a:pt x="2661551" y="1540695"/>
                </a:lnTo>
                <a:lnTo>
                  <a:pt x="2411133" y="1540695"/>
                </a:lnTo>
                <a:lnTo>
                  <a:pt x="2205891" y="1540695"/>
                </a:lnTo>
                <a:lnTo>
                  <a:pt x="2098435" y="1540695"/>
                </a:lnTo>
                <a:lnTo>
                  <a:pt x="1955473" y="1540695"/>
                </a:lnTo>
                <a:lnTo>
                  <a:pt x="1856087" y="1540695"/>
                </a:lnTo>
                <a:lnTo>
                  <a:pt x="1832327" y="1540695"/>
                </a:lnTo>
                <a:lnTo>
                  <a:pt x="1824013" y="1540695"/>
                </a:lnTo>
                <a:lnTo>
                  <a:pt x="1750003" y="1540695"/>
                </a:lnTo>
                <a:lnTo>
                  <a:pt x="1750003" y="1540696"/>
                </a:lnTo>
                <a:lnTo>
                  <a:pt x="1642775" y="1540696"/>
                </a:lnTo>
                <a:lnTo>
                  <a:pt x="1642775" y="1540695"/>
                </a:lnTo>
                <a:lnTo>
                  <a:pt x="1437306" y="1540695"/>
                </a:lnTo>
                <a:lnTo>
                  <a:pt x="1400427" y="1540695"/>
                </a:lnTo>
                <a:lnTo>
                  <a:pt x="1376667" y="1540695"/>
                </a:lnTo>
                <a:lnTo>
                  <a:pt x="1368353" y="1540695"/>
                </a:lnTo>
                <a:lnTo>
                  <a:pt x="1294343" y="1540695"/>
                </a:lnTo>
                <a:lnTo>
                  <a:pt x="1276493" y="1540695"/>
                </a:lnTo>
                <a:lnTo>
                  <a:pt x="981646" y="1540695"/>
                </a:lnTo>
                <a:lnTo>
                  <a:pt x="820833" y="1540695"/>
                </a:lnTo>
                <a:lnTo>
                  <a:pt x="471030" y="1540695"/>
                </a:lnTo>
                <a:lnTo>
                  <a:pt x="364946" y="1540695"/>
                </a:lnTo>
                <a:lnTo>
                  <a:pt x="52248" y="1540695"/>
                </a:lnTo>
                <a:lnTo>
                  <a:pt x="31921" y="1536587"/>
                </a:lnTo>
                <a:cubicBezTo>
                  <a:pt x="13169" y="1528648"/>
                  <a:pt x="1" y="1510066"/>
                  <a:pt x="1" y="1488426"/>
                </a:cubicBezTo>
                <a:lnTo>
                  <a:pt x="1" y="1476411"/>
                </a:lnTo>
                <a:lnTo>
                  <a:pt x="1" y="1467278"/>
                </a:lnTo>
                <a:lnTo>
                  <a:pt x="1" y="1465113"/>
                </a:lnTo>
                <a:lnTo>
                  <a:pt x="1" y="1465112"/>
                </a:lnTo>
                <a:lnTo>
                  <a:pt x="1" y="1435918"/>
                </a:lnTo>
                <a:lnTo>
                  <a:pt x="1" y="1429165"/>
                </a:lnTo>
                <a:lnTo>
                  <a:pt x="1" y="1376656"/>
                </a:lnTo>
                <a:lnTo>
                  <a:pt x="1" y="1359460"/>
                </a:lnTo>
                <a:lnTo>
                  <a:pt x="1" y="1306951"/>
                </a:lnTo>
                <a:lnTo>
                  <a:pt x="1" y="1300199"/>
                </a:lnTo>
                <a:lnTo>
                  <a:pt x="1" y="1256823"/>
                </a:lnTo>
                <a:lnTo>
                  <a:pt x="1" y="1247690"/>
                </a:lnTo>
                <a:lnTo>
                  <a:pt x="1" y="1245525"/>
                </a:lnTo>
                <a:lnTo>
                  <a:pt x="1" y="1245524"/>
                </a:lnTo>
                <a:lnTo>
                  <a:pt x="0" y="1245524"/>
                </a:lnTo>
                <a:lnTo>
                  <a:pt x="0" y="1236587"/>
                </a:lnTo>
                <a:lnTo>
                  <a:pt x="0" y="1221351"/>
                </a:lnTo>
                <a:lnTo>
                  <a:pt x="0" y="1208251"/>
                </a:lnTo>
                <a:lnTo>
                  <a:pt x="0" y="1193016"/>
                </a:lnTo>
                <a:lnTo>
                  <a:pt x="0" y="1184079"/>
                </a:lnTo>
                <a:lnTo>
                  <a:pt x="0" y="1162661"/>
                </a:lnTo>
                <a:lnTo>
                  <a:pt x="0" y="1156192"/>
                </a:lnTo>
                <a:lnTo>
                  <a:pt x="0" y="1155743"/>
                </a:lnTo>
                <a:lnTo>
                  <a:pt x="0" y="1127856"/>
                </a:lnTo>
                <a:lnTo>
                  <a:pt x="0" y="1125388"/>
                </a:lnTo>
                <a:lnTo>
                  <a:pt x="0" y="1110152"/>
                </a:lnTo>
                <a:lnTo>
                  <a:pt x="0" y="1103683"/>
                </a:lnTo>
                <a:lnTo>
                  <a:pt x="0" y="1092029"/>
                </a:lnTo>
                <a:lnTo>
                  <a:pt x="0" y="1075347"/>
                </a:lnTo>
                <a:lnTo>
                  <a:pt x="0" y="1072880"/>
                </a:lnTo>
                <a:lnTo>
                  <a:pt x="0" y="1044993"/>
                </a:lnTo>
                <a:lnTo>
                  <a:pt x="0" y="1039521"/>
                </a:lnTo>
                <a:lnTo>
                  <a:pt x="0" y="1009166"/>
                </a:lnTo>
                <a:lnTo>
                  <a:pt x="0" y="992484"/>
                </a:lnTo>
                <a:lnTo>
                  <a:pt x="0" y="980830"/>
                </a:lnTo>
                <a:lnTo>
                  <a:pt x="0" y="956658"/>
                </a:lnTo>
                <a:lnTo>
                  <a:pt x="1" y="956656"/>
                </a:lnTo>
                <a:lnTo>
                  <a:pt x="1" y="948599"/>
                </a:lnTo>
                <a:lnTo>
                  <a:pt x="1" y="941847"/>
                </a:lnTo>
                <a:lnTo>
                  <a:pt x="1" y="898471"/>
                </a:lnTo>
                <a:lnTo>
                  <a:pt x="1" y="889338"/>
                </a:lnTo>
                <a:lnTo>
                  <a:pt x="1" y="887173"/>
                </a:lnTo>
                <a:lnTo>
                  <a:pt x="1" y="887172"/>
                </a:lnTo>
                <a:lnTo>
                  <a:pt x="0" y="887172"/>
                </a:lnTo>
                <a:lnTo>
                  <a:pt x="0" y="853292"/>
                </a:lnTo>
                <a:lnTo>
                  <a:pt x="0" y="849899"/>
                </a:lnTo>
                <a:lnTo>
                  <a:pt x="0" y="834664"/>
                </a:lnTo>
                <a:lnTo>
                  <a:pt x="0" y="825405"/>
                </a:lnTo>
                <a:lnTo>
                  <a:pt x="0" y="797391"/>
                </a:lnTo>
                <a:lnTo>
                  <a:pt x="0" y="789578"/>
                </a:lnTo>
                <a:lnTo>
                  <a:pt x="0" y="772896"/>
                </a:lnTo>
                <a:lnTo>
                  <a:pt x="0" y="769504"/>
                </a:lnTo>
                <a:lnTo>
                  <a:pt x="0" y="761242"/>
                </a:lnTo>
                <a:lnTo>
                  <a:pt x="0" y="737070"/>
                </a:lnTo>
                <a:lnTo>
                  <a:pt x="1" y="737068"/>
                </a:lnTo>
                <a:lnTo>
                  <a:pt x="1" y="729011"/>
                </a:lnTo>
                <a:lnTo>
                  <a:pt x="1" y="722259"/>
                </a:lnTo>
                <a:lnTo>
                  <a:pt x="1" y="678883"/>
                </a:lnTo>
                <a:lnTo>
                  <a:pt x="1" y="669750"/>
                </a:lnTo>
                <a:lnTo>
                  <a:pt x="1" y="667585"/>
                </a:lnTo>
                <a:lnTo>
                  <a:pt x="1" y="667584"/>
                </a:lnTo>
                <a:lnTo>
                  <a:pt x="0" y="667584"/>
                </a:lnTo>
                <a:lnTo>
                  <a:pt x="0" y="630311"/>
                </a:lnTo>
                <a:lnTo>
                  <a:pt x="0" y="625871"/>
                </a:lnTo>
                <a:lnTo>
                  <a:pt x="1" y="625869"/>
                </a:lnTo>
                <a:lnTo>
                  <a:pt x="1" y="617812"/>
                </a:lnTo>
                <a:lnTo>
                  <a:pt x="1" y="611060"/>
                </a:lnTo>
                <a:lnTo>
                  <a:pt x="1" y="567684"/>
                </a:lnTo>
                <a:lnTo>
                  <a:pt x="1" y="558551"/>
                </a:lnTo>
                <a:lnTo>
                  <a:pt x="1" y="556386"/>
                </a:lnTo>
                <a:lnTo>
                  <a:pt x="1" y="556385"/>
                </a:lnTo>
                <a:lnTo>
                  <a:pt x="0" y="556385"/>
                </a:lnTo>
                <a:lnTo>
                  <a:pt x="0" y="549916"/>
                </a:lnTo>
                <a:lnTo>
                  <a:pt x="0" y="547448"/>
                </a:lnTo>
                <a:lnTo>
                  <a:pt x="0" y="532212"/>
                </a:lnTo>
                <a:lnTo>
                  <a:pt x="0" y="519112"/>
                </a:lnTo>
                <a:lnTo>
                  <a:pt x="0" y="503877"/>
                </a:lnTo>
                <a:lnTo>
                  <a:pt x="0" y="497407"/>
                </a:lnTo>
                <a:lnTo>
                  <a:pt x="0" y="494940"/>
                </a:lnTo>
                <a:lnTo>
                  <a:pt x="0" y="467053"/>
                </a:lnTo>
                <a:lnTo>
                  <a:pt x="0" y="466604"/>
                </a:lnTo>
                <a:lnTo>
                  <a:pt x="0" y="458791"/>
                </a:lnTo>
                <a:lnTo>
                  <a:pt x="0" y="438717"/>
                </a:lnTo>
                <a:lnTo>
                  <a:pt x="0" y="414544"/>
                </a:lnTo>
                <a:lnTo>
                  <a:pt x="0" y="406283"/>
                </a:lnTo>
                <a:lnTo>
                  <a:pt x="1" y="406281"/>
                </a:lnTo>
                <a:lnTo>
                  <a:pt x="1" y="398224"/>
                </a:lnTo>
                <a:lnTo>
                  <a:pt x="1" y="391472"/>
                </a:lnTo>
                <a:lnTo>
                  <a:pt x="1" y="348096"/>
                </a:lnTo>
                <a:lnTo>
                  <a:pt x="1" y="338963"/>
                </a:lnTo>
                <a:lnTo>
                  <a:pt x="1" y="336798"/>
                </a:lnTo>
                <a:lnTo>
                  <a:pt x="1" y="336797"/>
                </a:lnTo>
                <a:lnTo>
                  <a:pt x="0" y="336797"/>
                </a:lnTo>
                <a:lnTo>
                  <a:pt x="0" y="327860"/>
                </a:lnTo>
                <a:lnTo>
                  <a:pt x="0" y="312624"/>
                </a:lnTo>
                <a:lnTo>
                  <a:pt x="0" y="299524"/>
                </a:lnTo>
                <a:lnTo>
                  <a:pt x="0" y="284289"/>
                </a:lnTo>
                <a:lnTo>
                  <a:pt x="0" y="275352"/>
                </a:lnTo>
                <a:lnTo>
                  <a:pt x="0" y="253934"/>
                </a:lnTo>
                <a:lnTo>
                  <a:pt x="0" y="247465"/>
                </a:lnTo>
                <a:lnTo>
                  <a:pt x="0" y="247016"/>
                </a:lnTo>
                <a:lnTo>
                  <a:pt x="0" y="219129"/>
                </a:lnTo>
                <a:lnTo>
                  <a:pt x="0" y="216661"/>
                </a:lnTo>
                <a:lnTo>
                  <a:pt x="0" y="201425"/>
                </a:lnTo>
                <a:lnTo>
                  <a:pt x="0" y="194956"/>
                </a:lnTo>
                <a:lnTo>
                  <a:pt x="0" y="183302"/>
                </a:lnTo>
                <a:lnTo>
                  <a:pt x="0" y="166620"/>
                </a:lnTo>
                <a:lnTo>
                  <a:pt x="0" y="164153"/>
                </a:lnTo>
                <a:lnTo>
                  <a:pt x="0" y="136266"/>
                </a:lnTo>
                <a:lnTo>
                  <a:pt x="0" y="130794"/>
                </a:lnTo>
                <a:lnTo>
                  <a:pt x="0" y="100439"/>
                </a:lnTo>
                <a:lnTo>
                  <a:pt x="0" y="83757"/>
                </a:lnTo>
                <a:lnTo>
                  <a:pt x="0" y="72103"/>
                </a:lnTo>
                <a:lnTo>
                  <a:pt x="0" y="47931"/>
                </a:lnTo>
                <a:cubicBezTo>
                  <a:pt x="0" y="21459"/>
                  <a:pt x="21459" y="0"/>
                  <a:pt x="47931" y="0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wrap="square" lIns="252000" tIns="216000" rIns="252000">
            <a:no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200" kern="1200" dirty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1pPr>
            <a:lvl2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200" kern="1200" dirty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2pPr>
            <a:lvl3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200" kern="1200" dirty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3pPr>
            <a:lvl4pPr marL="0" indent="0">
              <a:lnSpc>
                <a:spcPct val="100000"/>
              </a:lnSpc>
              <a:spcAft>
                <a:spcPts val="0"/>
              </a:spcAft>
              <a:buNone/>
              <a:defRPr lang="en-US" sz="1200" kern="1200" dirty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4pPr>
            <a:lvl5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200" kern="1200" dirty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5pPr>
            <a:lvl6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200" kern="1200" dirty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6pPr>
            <a:lvl7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200" kern="1200" dirty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7pPr>
            <a:lvl8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200" kern="1200" dirty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8pPr>
            <a:lvl9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pt-PT" sz="1200" kern="1200" dirty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9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</a:t>
            </a:r>
            <a:br>
              <a:rPr lang="en-US" dirty="0"/>
            </a:b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</a:t>
            </a:r>
          </a:p>
          <a:p>
            <a:pPr lvl="0"/>
            <a:r>
              <a:rPr lang="en-US" dirty="0" err="1"/>
              <a:t>Phasellus</a:t>
            </a:r>
            <a:r>
              <a:rPr lang="en-US" dirty="0"/>
              <a:t> </a:t>
            </a:r>
            <a:r>
              <a:rPr lang="en-US" dirty="0" err="1"/>
              <a:t>hendrerit</a:t>
            </a:r>
            <a:r>
              <a:rPr lang="en-US" dirty="0"/>
              <a:t> lacinia </a:t>
            </a:r>
            <a:r>
              <a:rPr lang="en-US" dirty="0" err="1"/>
              <a:t>nibh</a:t>
            </a:r>
            <a:r>
              <a:rPr lang="en-US" dirty="0"/>
              <a:t> in </a:t>
            </a:r>
            <a:r>
              <a:rPr lang="en-US" dirty="0" err="1"/>
              <a:t>posuere</a:t>
            </a:r>
            <a:r>
              <a:rPr lang="en-US" dirty="0"/>
              <a:t>. Sed et nisi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lacus</a:t>
            </a:r>
            <a:r>
              <a:rPr lang="en-US" dirty="0"/>
              <a:t> pharetra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quis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libero. Morbi </a:t>
            </a:r>
            <a:r>
              <a:rPr lang="en-US" dirty="0" err="1"/>
              <a:t>eu</a:t>
            </a:r>
            <a:r>
              <a:rPr lang="en-US" dirty="0"/>
              <a:t> </a:t>
            </a:r>
            <a:r>
              <a:rPr lang="en-US" dirty="0" err="1"/>
              <a:t>metus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, </a:t>
            </a:r>
            <a:r>
              <a:rPr lang="en-US" dirty="0" err="1"/>
              <a:t>vehicula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, 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3863EB9F-904C-5100-ADE8-982DBBBE442C}"/>
              </a:ext>
            </a:extLst>
          </p:cNvPr>
          <p:cNvPicPr>
            <a:picLocks noChangeAspect="1"/>
          </p:cNvPicPr>
          <p:nvPr userDrawn="1"/>
        </p:nvPicPr>
        <p:blipFill rotWithShape="1"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t="-2032" b="-2032"/>
          <a:stretch>
            <a:fillRect/>
          </a:stretch>
        </p:blipFill>
        <p:spPr>
          <a:xfrm>
            <a:off x="11742813" y="170341"/>
            <a:ext cx="257691" cy="268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88989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a16="http://schemas.microsoft.com/office/drawing/2014/main" xmlns:asvg="http://schemas.microsoft.com/office/drawing/2016/SVG/main">
      <p:transition spd="med"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ported Content +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: Shape 2">
            <a:extLst>
              <a:ext uri="{FF2B5EF4-FFF2-40B4-BE49-F238E27FC236}">
                <a16:creationId xmlns:a16="http://schemas.microsoft.com/office/drawing/2014/main" id="{2C675923-7F87-092D-ECC4-EA82E9F46059}"/>
              </a:ext>
            </a:extLst>
          </p:cNvPr>
          <p:cNvSpPr/>
          <p:nvPr userDrawn="1"/>
        </p:nvSpPr>
        <p:spPr>
          <a:xfrm>
            <a:off x="1" y="2165763"/>
            <a:ext cx="12191999" cy="4692237"/>
          </a:xfrm>
          <a:custGeom>
            <a:avLst/>
            <a:gdLst>
              <a:gd name="connsiteX0" fmla="*/ 82145 w 12191999"/>
              <a:gd name="connsiteY0" fmla="*/ 0 h 4692237"/>
              <a:gd name="connsiteX1" fmla="*/ 2170703 w 12191999"/>
              <a:gd name="connsiteY1" fmla="*/ 0 h 4692237"/>
              <a:gd name="connsiteX2" fmla="*/ 4578239 w 12191999"/>
              <a:gd name="connsiteY2" fmla="*/ 0 h 4692237"/>
              <a:gd name="connsiteX3" fmla="*/ 5307235 w 12191999"/>
              <a:gd name="connsiteY3" fmla="*/ 0 h 4692237"/>
              <a:gd name="connsiteX4" fmla="*/ 6635204 w 12191999"/>
              <a:gd name="connsiteY4" fmla="*/ 0 h 4692237"/>
              <a:gd name="connsiteX5" fmla="*/ 7395792 w 12191999"/>
              <a:gd name="connsiteY5" fmla="*/ 0 h 4692237"/>
              <a:gd name="connsiteX6" fmla="*/ 9803327 w 12191999"/>
              <a:gd name="connsiteY6" fmla="*/ 0 h 4692237"/>
              <a:gd name="connsiteX7" fmla="*/ 9803328 w 12191999"/>
              <a:gd name="connsiteY7" fmla="*/ 0 h 4692237"/>
              <a:gd name="connsiteX8" fmla="*/ 11860293 w 12191999"/>
              <a:gd name="connsiteY8" fmla="*/ 0 h 4692237"/>
              <a:gd name="connsiteX9" fmla="*/ 11918453 w 12191999"/>
              <a:gd name="connsiteY9" fmla="*/ 23996 h 4692237"/>
              <a:gd name="connsiteX10" fmla="*/ 12168013 w 12191999"/>
              <a:gd name="connsiteY10" fmla="*/ 273638 h 4692237"/>
              <a:gd name="connsiteX11" fmla="*/ 12191999 w 12191999"/>
              <a:gd name="connsiteY11" fmla="*/ 331817 h 4692237"/>
              <a:gd name="connsiteX12" fmla="*/ 12191999 w 12191999"/>
              <a:gd name="connsiteY12" fmla="*/ 1128113 h 4692237"/>
              <a:gd name="connsiteX13" fmla="*/ 12191999 w 12191999"/>
              <a:gd name="connsiteY13" fmla="*/ 1471784 h 4692237"/>
              <a:gd name="connsiteX14" fmla="*/ 12191999 w 12191999"/>
              <a:gd name="connsiteY14" fmla="*/ 2268080 h 4692237"/>
              <a:gd name="connsiteX15" fmla="*/ 12191999 w 12191999"/>
              <a:gd name="connsiteY15" fmla="*/ 3552270 h 4692237"/>
              <a:gd name="connsiteX16" fmla="*/ 12191999 w 12191999"/>
              <a:gd name="connsiteY16" fmla="*/ 4692237 h 4692237"/>
              <a:gd name="connsiteX17" fmla="*/ 0 w 12191999"/>
              <a:gd name="connsiteY17" fmla="*/ 4692237 h 4692237"/>
              <a:gd name="connsiteX18" fmla="*/ 0 w 12191999"/>
              <a:gd name="connsiteY18" fmla="*/ 3552270 h 4692237"/>
              <a:gd name="connsiteX19" fmla="*/ 0 w 12191999"/>
              <a:gd name="connsiteY19" fmla="*/ 1222136 h 4692237"/>
              <a:gd name="connsiteX20" fmla="*/ 0 w 12191999"/>
              <a:gd name="connsiteY20" fmla="*/ 82169 h 4692237"/>
              <a:gd name="connsiteX21" fmla="*/ 6458 w 12191999"/>
              <a:gd name="connsiteY21" fmla="*/ 50198 h 4692237"/>
              <a:gd name="connsiteX22" fmla="*/ 82145 w 12191999"/>
              <a:gd name="connsiteY22" fmla="*/ 0 h 46922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2191999" h="4692237">
                <a:moveTo>
                  <a:pt x="82145" y="0"/>
                </a:moveTo>
                <a:lnTo>
                  <a:pt x="2170703" y="0"/>
                </a:lnTo>
                <a:lnTo>
                  <a:pt x="4578239" y="0"/>
                </a:lnTo>
                <a:lnTo>
                  <a:pt x="5307235" y="0"/>
                </a:lnTo>
                <a:lnTo>
                  <a:pt x="6635204" y="0"/>
                </a:lnTo>
                <a:lnTo>
                  <a:pt x="7395792" y="0"/>
                </a:lnTo>
                <a:lnTo>
                  <a:pt x="9803327" y="0"/>
                </a:lnTo>
                <a:lnTo>
                  <a:pt x="9803328" y="0"/>
                </a:lnTo>
                <a:lnTo>
                  <a:pt x="11860293" y="0"/>
                </a:lnTo>
                <a:cubicBezTo>
                  <a:pt x="11882145" y="0"/>
                  <a:pt x="11903011" y="8711"/>
                  <a:pt x="11918453" y="23996"/>
                </a:cubicBezTo>
                <a:lnTo>
                  <a:pt x="12168013" y="273638"/>
                </a:lnTo>
                <a:cubicBezTo>
                  <a:pt x="12183456" y="289088"/>
                  <a:pt x="12191999" y="309960"/>
                  <a:pt x="12191999" y="331817"/>
                </a:cubicBezTo>
                <a:lnTo>
                  <a:pt x="12191999" y="1128113"/>
                </a:lnTo>
                <a:lnTo>
                  <a:pt x="12191999" y="1471784"/>
                </a:lnTo>
                <a:lnTo>
                  <a:pt x="12191999" y="2268080"/>
                </a:lnTo>
                <a:lnTo>
                  <a:pt x="12191999" y="3552270"/>
                </a:lnTo>
                <a:lnTo>
                  <a:pt x="12191999" y="4692237"/>
                </a:lnTo>
                <a:lnTo>
                  <a:pt x="0" y="4692237"/>
                </a:lnTo>
                <a:lnTo>
                  <a:pt x="0" y="3552270"/>
                </a:lnTo>
                <a:lnTo>
                  <a:pt x="0" y="1222136"/>
                </a:lnTo>
                <a:lnTo>
                  <a:pt x="0" y="82169"/>
                </a:lnTo>
                <a:lnTo>
                  <a:pt x="6458" y="50198"/>
                </a:lnTo>
                <a:cubicBezTo>
                  <a:pt x="18934" y="20708"/>
                  <a:pt x="48137" y="0"/>
                  <a:pt x="8214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wrap="square" lIns="180000" tIns="432000" rIns="144000" bIns="0" rtlCol="0" anchor="t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Clr>
                <a:srgbClr val="3D4955"/>
              </a:buClr>
              <a:buSzPct val="125000"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010102"/>
              </a:solidFill>
              <a:effectLst/>
              <a:uLnTx/>
              <a:uFillTx/>
              <a:latin typeface="Rubik Bold" panose="020B0604020202020204" charset="-79"/>
              <a:ea typeface="+mn-ea"/>
              <a:cs typeface="Rubik Bold" panose="020B0604020202020204" charset="-79"/>
            </a:endParaRPr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2BC960DE-14AC-CE6D-CC9D-3CED43EEE109}"/>
              </a:ext>
            </a:extLst>
          </p:cNvPr>
          <p:cNvSpPr/>
          <p:nvPr userDrawn="1"/>
        </p:nvSpPr>
        <p:spPr>
          <a:xfrm>
            <a:off x="368300" y="1773544"/>
            <a:ext cx="6607175" cy="4481756"/>
          </a:xfrm>
          <a:custGeom>
            <a:avLst/>
            <a:gdLst>
              <a:gd name="connsiteX0" fmla="*/ 63478 w 6607175"/>
              <a:gd name="connsiteY0" fmla="*/ 0 h 4481756"/>
              <a:gd name="connsiteX1" fmla="*/ 1033440 w 6607175"/>
              <a:gd name="connsiteY1" fmla="*/ 0 h 4481756"/>
              <a:gd name="connsiteX2" fmla="*/ 1923879 w 6607175"/>
              <a:gd name="connsiteY2" fmla="*/ 0 h 4481756"/>
              <a:gd name="connsiteX3" fmla="*/ 2893841 w 6607175"/>
              <a:gd name="connsiteY3" fmla="*/ 0 h 4481756"/>
              <a:gd name="connsiteX4" fmla="*/ 2893843 w 6607175"/>
              <a:gd name="connsiteY4" fmla="*/ 1 h 4481756"/>
              <a:gd name="connsiteX5" fmla="*/ 3520487 w 6607175"/>
              <a:gd name="connsiteY5" fmla="*/ 1 h 4481756"/>
              <a:gd name="connsiteX6" fmla="*/ 3520489 w 6607175"/>
              <a:gd name="connsiteY6" fmla="*/ 0 h 4481756"/>
              <a:gd name="connsiteX7" fmla="*/ 4490451 w 6607175"/>
              <a:gd name="connsiteY7" fmla="*/ 0 h 4481756"/>
              <a:gd name="connsiteX8" fmla="*/ 5380890 w 6607175"/>
              <a:gd name="connsiteY8" fmla="*/ 0 h 4481756"/>
              <a:gd name="connsiteX9" fmla="*/ 6350852 w 6607175"/>
              <a:gd name="connsiteY9" fmla="*/ 0 h 4481756"/>
              <a:gd name="connsiteX10" fmla="*/ 6395795 w 6607175"/>
              <a:gd name="connsiteY10" fmla="*/ 18542 h 4481756"/>
              <a:gd name="connsiteX11" fmla="*/ 6588640 w 6607175"/>
              <a:gd name="connsiteY11" fmla="*/ 211451 h 4481756"/>
              <a:gd name="connsiteX12" fmla="*/ 6607175 w 6607175"/>
              <a:gd name="connsiteY12" fmla="*/ 256409 h 4481756"/>
              <a:gd name="connsiteX13" fmla="*/ 6607175 w 6607175"/>
              <a:gd name="connsiteY13" fmla="*/ 322647 h 4481756"/>
              <a:gd name="connsiteX14" fmla="*/ 6607175 w 6607175"/>
              <a:gd name="connsiteY14" fmla="*/ 470814 h 4481756"/>
              <a:gd name="connsiteX15" fmla="*/ 6607175 w 6607175"/>
              <a:gd name="connsiteY15" fmla="*/ 524151 h 4481756"/>
              <a:gd name="connsiteX16" fmla="*/ 6607175 w 6607175"/>
              <a:gd name="connsiteY16" fmla="*/ 537052 h 4481756"/>
              <a:gd name="connsiteX17" fmla="*/ 6607175 w 6607175"/>
              <a:gd name="connsiteY17" fmla="*/ 590389 h 4481756"/>
              <a:gd name="connsiteX18" fmla="*/ 6607175 w 6607175"/>
              <a:gd name="connsiteY18" fmla="*/ 665401 h 4481756"/>
              <a:gd name="connsiteX19" fmla="*/ 6607175 w 6607175"/>
              <a:gd name="connsiteY19" fmla="*/ 738556 h 4481756"/>
              <a:gd name="connsiteX20" fmla="*/ 6607175 w 6607175"/>
              <a:gd name="connsiteY20" fmla="*/ 804794 h 4481756"/>
              <a:gd name="connsiteX21" fmla="*/ 6607175 w 6607175"/>
              <a:gd name="connsiteY21" fmla="*/ 879806 h 4481756"/>
              <a:gd name="connsiteX22" fmla="*/ 6607175 w 6607175"/>
              <a:gd name="connsiteY22" fmla="*/ 933143 h 4481756"/>
              <a:gd name="connsiteX23" fmla="*/ 6607175 w 6607175"/>
              <a:gd name="connsiteY23" fmla="*/ 1147548 h 4481756"/>
              <a:gd name="connsiteX24" fmla="*/ 6607175 w 6607175"/>
              <a:gd name="connsiteY24" fmla="*/ 3527118 h 4481756"/>
              <a:gd name="connsiteX25" fmla="*/ 6607175 w 6607175"/>
              <a:gd name="connsiteY25" fmla="*/ 3741523 h 4481756"/>
              <a:gd name="connsiteX26" fmla="*/ 6607175 w 6607175"/>
              <a:gd name="connsiteY26" fmla="*/ 3794860 h 4481756"/>
              <a:gd name="connsiteX27" fmla="*/ 6607175 w 6607175"/>
              <a:gd name="connsiteY27" fmla="*/ 3869872 h 4481756"/>
              <a:gd name="connsiteX28" fmla="*/ 6607175 w 6607175"/>
              <a:gd name="connsiteY28" fmla="*/ 3936110 h 4481756"/>
              <a:gd name="connsiteX29" fmla="*/ 6607175 w 6607175"/>
              <a:gd name="connsiteY29" fmla="*/ 4009265 h 4481756"/>
              <a:gd name="connsiteX30" fmla="*/ 6607175 w 6607175"/>
              <a:gd name="connsiteY30" fmla="*/ 4084277 h 4481756"/>
              <a:gd name="connsiteX31" fmla="*/ 6607175 w 6607175"/>
              <a:gd name="connsiteY31" fmla="*/ 4137614 h 4481756"/>
              <a:gd name="connsiteX32" fmla="*/ 6607175 w 6607175"/>
              <a:gd name="connsiteY32" fmla="*/ 4150515 h 4481756"/>
              <a:gd name="connsiteX33" fmla="*/ 6607175 w 6607175"/>
              <a:gd name="connsiteY33" fmla="*/ 4203852 h 4481756"/>
              <a:gd name="connsiteX34" fmla="*/ 6607175 w 6607175"/>
              <a:gd name="connsiteY34" fmla="*/ 4352019 h 4481756"/>
              <a:gd name="connsiteX35" fmla="*/ 6607175 w 6607175"/>
              <a:gd name="connsiteY35" fmla="*/ 4418257 h 4481756"/>
              <a:gd name="connsiteX36" fmla="*/ 6543698 w 6607175"/>
              <a:gd name="connsiteY36" fmla="*/ 4481756 h 4481756"/>
              <a:gd name="connsiteX37" fmla="*/ 5573736 w 6607175"/>
              <a:gd name="connsiteY37" fmla="*/ 4481756 h 4481756"/>
              <a:gd name="connsiteX38" fmla="*/ 4815193 w 6607175"/>
              <a:gd name="connsiteY38" fmla="*/ 4481756 h 4481756"/>
              <a:gd name="connsiteX39" fmla="*/ 4490451 w 6607175"/>
              <a:gd name="connsiteY39" fmla="*/ 4481756 h 4481756"/>
              <a:gd name="connsiteX40" fmla="*/ 3845231 w 6607175"/>
              <a:gd name="connsiteY40" fmla="*/ 4481756 h 4481756"/>
              <a:gd name="connsiteX41" fmla="*/ 3520489 w 6607175"/>
              <a:gd name="connsiteY41" fmla="*/ 4481756 h 4481756"/>
              <a:gd name="connsiteX42" fmla="*/ 3086687 w 6607175"/>
              <a:gd name="connsiteY42" fmla="*/ 4481756 h 4481756"/>
              <a:gd name="connsiteX43" fmla="*/ 2761946 w 6607175"/>
              <a:gd name="connsiteY43" fmla="*/ 4481756 h 4481756"/>
              <a:gd name="connsiteX44" fmla="*/ 2116725 w 6607175"/>
              <a:gd name="connsiteY44" fmla="*/ 4481756 h 4481756"/>
              <a:gd name="connsiteX45" fmla="*/ 1791984 w 6607175"/>
              <a:gd name="connsiteY45" fmla="*/ 4481756 h 4481756"/>
              <a:gd name="connsiteX46" fmla="*/ 1033440 w 6607175"/>
              <a:gd name="connsiteY46" fmla="*/ 4481756 h 4481756"/>
              <a:gd name="connsiteX47" fmla="*/ 63478 w 6607175"/>
              <a:gd name="connsiteY47" fmla="*/ 4481756 h 4481756"/>
              <a:gd name="connsiteX48" fmla="*/ 0 w 6607175"/>
              <a:gd name="connsiteY48" fmla="*/ 4418257 h 4481756"/>
              <a:gd name="connsiteX49" fmla="*/ 0 w 6607175"/>
              <a:gd name="connsiteY49" fmla="*/ 4352020 h 4481756"/>
              <a:gd name="connsiteX50" fmla="*/ 0 w 6607175"/>
              <a:gd name="connsiteY50" fmla="*/ 4352019 h 4481756"/>
              <a:gd name="connsiteX51" fmla="*/ 0 w 6607175"/>
              <a:gd name="connsiteY51" fmla="*/ 4150515 h 4481756"/>
              <a:gd name="connsiteX52" fmla="*/ 0 w 6607175"/>
              <a:gd name="connsiteY52" fmla="*/ 4084278 h 4481756"/>
              <a:gd name="connsiteX53" fmla="*/ 0 w 6607175"/>
              <a:gd name="connsiteY53" fmla="*/ 4084277 h 4481756"/>
              <a:gd name="connsiteX54" fmla="*/ 0 w 6607175"/>
              <a:gd name="connsiteY54" fmla="*/ 4009266 h 4481756"/>
              <a:gd name="connsiteX55" fmla="*/ 0 w 6607175"/>
              <a:gd name="connsiteY55" fmla="*/ 4009265 h 4481756"/>
              <a:gd name="connsiteX56" fmla="*/ 0 w 6607175"/>
              <a:gd name="connsiteY56" fmla="*/ 3741524 h 4481756"/>
              <a:gd name="connsiteX57" fmla="*/ 0 w 6607175"/>
              <a:gd name="connsiteY57" fmla="*/ 3741523 h 4481756"/>
              <a:gd name="connsiteX58" fmla="*/ 0 w 6607175"/>
              <a:gd name="connsiteY58" fmla="*/ 545646 h 4481756"/>
              <a:gd name="connsiteX59" fmla="*/ 0 w 6607175"/>
              <a:gd name="connsiteY59" fmla="*/ 277904 h 4481756"/>
              <a:gd name="connsiteX60" fmla="*/ 0 w 6607175"/>
              <a:gd name="connsiteY60" fmla="*/ 277904 h 4481756"/>
              <a:gd name="connsiteX61" fmla="*/ 0 w 6607175"/>
              <a:gd name="connsiteY61" fmla="*/ 63499 h 4481756"/>
              <a:gd name="connsiteX62" fmla="*/ 63478 w 6607175"/>
              <a:gd name="connsiteY62" fmla="*/ 0 h 44817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</a:cxnLst>
            <a:rect l="l" t="t" r="r" b="b"/>
            <a:pathLst>
              <a:path w="6607175" h="4481756">
                <a:moveTo>
                  <a:pt x="63478" y="0"/>
                </a:moveTo>
                <a:lnTo>
                  <a:pt x="1033440" y="0"/>
                </a:lnTo>
                <a:lnTo>
                  <a:pt x="1923879" y="0"/>
                </a:lnTo>
                <a:lnTo>
                  <a:pt x="2893841" y="0"/>
                </a:lnTo>
                <a:lnTo>
                  <a:pt x="2893843" y="1"/>
                </a:lnTo>
                <a:lnTo>
                  <a:pt x="3520487" y="1"/>
                </a:lnTo>
                <a:lnTo>
                  <a:pt x="3520489" y="0"/>
                </a:lnTo>
                <a:lnTo>
                  <a:pt x="4490451" y="0"/>
                </a:lnTo>
                <a:lnTo>
                  <a:pt x="5380890" y="0"/>
                </a:lnTo>
                <a:lnTo>
                  <a:pt x="6350852" y="0"/>
                </a:lnTo>
                <a:cubicBezTo>
                  <a:pt x="6367738" y="0"/>
                  <a:pt x="6383862" y="6731"/>
                  <a:pt x="6395795" y="18542"/>
                </a:cubicBezTo>
                <a:lnTo>
                  <a:pt x="6588640" y="211451"/>
                </a:lnTo>
                <a:cubicBezTo>
                  <a:pt x="6600573" y="223389"/>
                  <a:pt x="6607175" y="239518"/>
                  <a:pt x="6607175" y="256409"/>
                </a:cubicBezTo>
                <a:lnTo>
                  <a:pt x="6607175" y="322647"/>
                </a:lnTo>
                <a:lnTo>
                  <a:pt x="6607175" y="470814"/>
                </a:lnTo>
                <a:lnTo>
                  <a:pt x="6607175" y="524151"/>
                </a:lnTo>
                <a:lnTo>
                  <a:pt x="6607175" y="537052"/>
                </a:lnTo>
                <a:lnTo>
                  <a:pt x="6607175" y="590389"/>
                </a:lnTo>
                <a:lnTo>
                  <a:pt x="6607175" y="665401"/>
                </a:lnTo>
                <a:lnTo>
                  <a:pt x="6607175" y="738556"/>
                </a:lnTo>
                <a:lnTo>
                  <a:pt x="6607175" y="804794"/>
                </a:lnTo>
                <a:lnTo>
                  <a:pt x="6607175" y="879806"/>
                </a:lnTo>
                <a:lnTo>
                  <a:pt x="6607175" y="933143"/>
                </a:lnTo>
                <a:lnTo>
                  <a:pt x="6607175" y="1147548"/>
                </a:lnTo>
                <a:lnTo>
                  <a:pt x="6607175" y="3527118"/>
                </a:lnTo>
                <a:lnTo>
                  <a:pt x="6607175" y="3741523"/>
                </a:lnTo>
                <a:lnTo>
                  <a:pt x="6607175" y="3794860"/>
                </a:lnTo>
                <a:lnTo>
                  <a:pt x="6607175" y="3869872"/>
                </a:lnTo>
                <a:lnTo>
                  <a:pt x="6607175" y="3936110"/>
                </a:lnTo>
                <a:lnTo>
                  <a:pt x="6607175" y="4009265"/>
                </a:lnTo>
                <a:lnTo>
                  <a:pt x="6607175" y="4084277"/>
                </a:lnTo>
                <a:lnTo>
                  <a:pt x="6607175" y="4137614"/>
                </a:lnTo>
                <a:lnTo>
                  <a:pt x="6607175" y="4150515"/>
                </a:lnTo>
                <a:lnTo>
                  <a:pt x="6607175" y="4203852"/>
                </a:lnTo>
                <a:lnTo>
                  <a:pt x="6607175" y="4352019"/>
                </a:lnTo>
                <a:lnTo>
                  <a:pt x="6607175" y="4418257"/>
                </a:lnTo>
                <a:cubicBezTo>
                  <a:pt x="6607175" y="4453309"/>
                  <a:pt x="6578737" y="4481756"/>
                  <a:pt x="6543698" y="4481756"/>
                </a:cubicBezTo>
                <a:lnTo>
                  <a:pt x="5573736" y="4481756"/>
                </a:lnTo>
                <a:lnTo>
                  <a:pt x="4815193" y="4481756"/>
                </a:lnTo>
                <a:lnTo>
                  <a:pt x="4490451" y="4481756"/>
                </a:lnTo>
                <a:lnTo>
                  <a:pt x="3845231" y="4481756"/>
                </a:lnTo>
                <a:lnTo>
                  <a:pt x="3520489" y="4481756"/>
                </a:lnTo>
                <a:lnTo>
                  <a:pt x="3086687" y="4481756"/>
                </a:lnTo>
                <a:lnTo>
                  <a:pt x="2761946" y="4481756"/>
                </a:lnTo>
                <a:lnTo>
                  <a:pt x="2116725" y="4481756"/>
                </a:lnTo>
                <a:lnTo>
                  <a:pt x="1791984" y="4481756"/>
                </a:lnTo>
                <a:lnTo>
                  <a:pt x="1033440" y="4481756"/>
                </a:lnTo>
                <a:lnTo>
                  <a:pt x="63478" y="4481756"/>
                </a:lnTo>
                <a:cubicBezTo>
                  <a:pt x="28438" y="4481756"/>
                  <a:pt x="0" y="4453309"/>
                  <a:pt x="0" y="4418257"/>
                </a:cubicBezTo>
                <a:lnTo>
                  <a:pt x="0" y="4352020"/>
                </a:lnTo>
                <a:lnTo>
                  <a:pt x="0" y="4352019"/>
                </a:lnTo>
                <a:lnTo>
                  <a:pt x="0" y="4150515"/>
                </a:lnTo>
                <a:lnTo>
                  <a:pt x="0" y="4084278"/>
                </a:lnTo>
                <a:lnTo>
                  <a:pt x="0" y="4084277"/>
                </a:lnTo>
                <a:lnTo>
                  <a:pt x="0" y="4009266"/>
                </a:lnTo>
                <a:lnTo>
                  <a:pt x="0" y="4009265"/>
                </a:lnTo>
                <a:lnTo>
                  <a:pt x="0" y="3741524"/>
                </a:lnTo>
                <a:lnTo>
                  <a:pt x="0" y="3741523"/>
                </a:lnTo>
                <a:lnTo>
                  <a:pt x="0" y="545646"/>
                </a:lnTo>
                <a:lnTo>
                  <a:pt x="0" y="277904"/>
                </a:lnTo>
                <a:lnTo>
                  <a:pt x="0" y="277904"/>
                </a:lnTo>
                <a:lnTo>
                  <a:pt x="0" y="63499"/>
                </a:lnTo>
                <a:cubicBezTo>
                  <a:pt x="0" y="28448"/>
                  <a:pt x="28438" y="0"/>
                  <a:pt x="63478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wrap="square" lIns="180000" tIns="432000" rIns="144000" bIns="0" rtlCol="0" anchor="t">
            <a:noAutofit/>
          </a:bodyPr>
          <a:lstStyle/>
          <a:p>
            <a:pPr>
              <a:lnSpc>
                <a:spcPct val="110000"/>
              </a:lnSpc>
              <a:spcAft>
                <a:spcPts val="1200"/>
              </a:spcAft>
              <a:buClr>
                <a:srgbClr val="3D4955"/>
              </a:buClr>
              <a:buSzPct val="125000"/>
            </a:pPr>
            <a:endParaRPr lang="en-US" sz="1400" dirty="0">
              <a:latin typeface="Rubik Bold" panose="020B0604020202020204" charset="-79"/>
              <a:cs typeface="Rubik Bold" panose="020B0604020202020204" charset="-79"/>
            </a:endParaRPr>
          </a:p>
        </p:txBody>
      </p:sp>
      <p:sp>
        <p:nvSpPr>
          <p:cNvPr id="31" name="Text Placeholder 34">
            <a:extLst>
              <a:ext uri="{FF2B5EF4-FFF2-40B4-BE49-F238E27FC236}">
                <a16:creationId xmlns:a16="http://schemas.microsoft.com/office/drawing/2014/main" id="{4C903867-CE0F-8D1B-5B0D-FCE51BBD1EE7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7407215" y="3741320"/>
            <a:ext cx="4432424" cy="2511970"/>
          </a:xfrm>
          <a:noFill/>
        </p:spPr>
        <p:txBody>
          <a:bodyPr>
            <a:noAutofit/>
          </a:bodyPr>
          <a:lstStyle>
            <a:lvl1pPr marL="0" indent="0">
              <a:lnSpc>
                <a:spcPct val="92000"/>
              </a:lnSpc>
              <a:spcAft>
                <a:spcPts val="2400"/>
              </a:spcAft>
              <a:buFont typeface="Arial" panose="020B0604020202020204" pitchFamily="34" charset="0"/>
              <a:buNone/>
              <a:defRPr lang="en-US" sz="2000" kern="1200" dirty="0">
                <a:solidFill>
                  <a:schemeClr val="tx1"/>
                </a:solidFill>
                <a:latin typeface="Rubik SemiBold" pitchFamily="2" charset="-79"/>
                <a:ea typeface="+mn-ea"/>
                <a:cs typeface="Rubik SemiBold" pitchFamily="2" charset="-79"/>
              </a:defRPr>
            </a:lvl1pPr>
            <a:lvl2pPr marL="285750" indent="-285750" algn="l" defTabSz="914400" rtl="0" eaLnBrk="1" latinLnBrk="0" hangingPunct="1">
              <a:lnSpc>
                <a:spcPct val="110000"/>
              </a:lnSpc>
              <a:spcAft>
                <a:spcPts val="800"/>
              </a:spcAft>
              <a:buClr>
                <a:srgbClr val="3D4955"/>
              </a:buClr>
              <a:buSzPct val="125000"/>
              <a:buFont typeface="Arial" panose="020B0604020202020204" pitchFamily="34" charset="0"/>
              <a:buBlip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</a:buBlip>
              <a:defRPr lang="en-US" sz="1200" kern="1200" dirty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2pPr>
            <a:lvl3pPr marL="285750" indent="-285750" algn="l" defTabSz="914400" rtl="0" eaLnBrk="1" latinLnBrk="0" hangingPunct="1">
              <a:lnSpc>
                <a:spcPct val="110000"/>
              </a:lnSpc>
              <a:spcAft>
                <a:spcPts val="800"/>
              </a:spcAft>
              <a:buClr>
                <a:srgbClr val="3D4955"/>
              </a:buClr>
              <a:buSzPct val="125000"/>
              <a:buFont typeface="Arial" panose="020B0604020202020204" pitchFamily="34" charset="0"/>
              <a:buBlip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</a:buBlip>
              <a:defRPr lang="en-US" sz="1200" kern="1200" dirty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3pPr>
            <a:lvl4pPr marL="285750" indent="-285750" algn="l" defTabSz="914400" rtl="0" eaLnBrk="1" latinLnBrk="0" hangingPunct="1">
              <a:lnSpc>
                <a:spcPct val="110000"/>
              </a:lnSpc>
              <a:spcAft>
                <a:spcPts val="800"/>
              </a:spcAft>
              <a:buClr>
                <a:srgbClr val="3D4955"/>
              </a:buClr>
              <a:buSzPct val="125000"/>
              <a:buBlip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</a:buBlip>
              <a:defRPr lang="en-US" sz="1200" kern="1200" dirty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4pPr>
            <a:lvl5pPr marL="285750" indent="-285750" algn="l" defTabSz="914400" rtl="0" eaLnBrk="1" latinLnBrk="0" hangingPunct="1">
              <a:lnSpc>
                <a:spcPct val="110000"/>
              </a:lnSpc>
              <a:spcAft>
                <a:spcPts val="800"/>
              </a:spcAft>
              <a:buClr>
                <a:srgbClr val="3D4955"/>
              </a:buClr>
              <a:buSzPct val="125000"/>
              <a:buFont typeface="Arial" panose="020B0604020202020204" pitchFamily="34" charset="0"/>
              <a:buBlip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</a:buBlip>
              <a:defRPr lang="en-US" sz="1200" kern="1200" dirty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5pPr>
            <a:lvl6pPr marL="285750" indent="-285750" algn="l" defTabSz="914400" rtl="0" eaLnBrk="1" latinLnBrk="0" hangingPunct="1">
              <a:lnSpc>
                <a:spcPct val="110000"/>
              </a:lnSpc>
              <a:spcAft>
                <a:spcPts val="800"/>
              </a:spcAft>
              <a:buClr>
                <a:srgbClr val="3D4955"/>
              </a:buClr>
              <a:buSzPct val="125000"/>
              <a:buFont typeface="Arial" panose="020B0604020202020204" pitchFamily="34" charset="0"/>
              <a:buBlip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</a:buBlip>
              <a:defRPr lang="en-US" sz="1200" kern="1200" dirty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6pPr>
            <a:lvl7pPr marL="285750" indent="-285750" algn="l" defTabSz="914400" rtl="0" eaLnBrk="1" latinLnBrk="0" hangingPunct="1">
              <a:lnSpc>
                <a:spcPct val="110000"/>
              </a:lnSpc>
              <a:spcAft>
                <a:spcPts val="800"/>
              </a:spcAft>
              <a:buClr>
                <a:srgbClr val="3D4955"/>
              </a:buClr>
              <a:buSzPct val="125000"/>
              <a:buFont typeface="Arial" panose="020B0604020202020204" pitchFamily="34" charset="0"/>
              <a:buBlip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</a:buBlip>
              <a:defRPr lang="en-US" sz="1200" kern="1200" dirty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7pPr>
            <a:lvl8pPr marL="285750" indent="-285750" algn="l" defTabSz="914400" rtl="0" eaLnBrk="1" latinLnBrk="0" hangingPunct="1">
              <a:lnSpc>
                <a:spcPct val="110000"/>
              </a:lnSpc>
              <a:spcAft>
                <a:spcPts val="800"/>
              </a:spcAft>
              <a:buClr>
                <a:srgbClr val="3D4955"/>
              </a:buClr>
              <a:buSzPct val="125000"/>
              <a:buFont typeface="Arial" panose="020B0604020202020204" pitchFamily="34" charset="0"/>
              <a:buBlip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</a:buBlip>
              <a:defRPr lang="en-US" sz="1200" kern="1200" dirty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8pPr>
            <a:lvl9pPr marL="285750" indent="-285750" algn="l" defTabSz="914400" rtl="0" eaLnBrk="1" latinLnBrk="0" hangingPunct="1">
              <a:lnSpc>
                <a:spcPct val="110000"/>
              </a:lnSpc>
              <a:spcAft>
                <a:spcPts val="800"/>
              </a:spcAft>
              <a:buClr>
                <a:srgbClr val="3D4955"/>
              </a:buClr>
              <a:buSzPct val="125000"/>
              <a:buFont typeface="Arial" panose="020B0604020202020204" pitchFamily="34" charset="0"/>
              <a:buBlip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</a:buBlip>
              <a:defRPr lang="pt-PT" sz="1200" kern="1200" dirty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9pPr>
          </a:lstStyle>
          <a:p>
            <a:pPr lvl="0"/>
            <a:r>
              <a:rPr lang="en-US" dirty="0"/>
              <a:t>Lorem Ipsum Dolor Set</a:t>
            </a:r>
          </a:p>
          <a:p>
            <a:pPr lvl="1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Phasellus</a:t>
            </a:r>
            <a:r>
              <a:rPr lang="en-US" dirty="0"/>
              <a:t> </a:t>
            </a:r>
            <a:r>
              <a:rPr lang="en-US" dirty="0" err="1"/>
              <a:t>hendrerit</a:t>
            </a:r>
            <a:r>
              <a:rPr lang="en-US" dirty="0"/>
              <a:t> lacinia </a:t>
            </a:r>
            <a:r>
              <a:rPr lang="en-US" dirty="0" err="1"/>
              <a:t>nibh</a:t>
            </a:r>
            <a:r>
              <a:rPr lang="en-US" dirty="0"/>
              <a:t> in </a:t>
            </a:r>
            <a:r>
              <a:rPr lang="en-US" dirty="0" err="1"/>
              <a:t>posuere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Sed et nisi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lacus</a:t>
            </a:r>
            <a:r>
              <a:rPr lang="en-US" dirty="0"/>
              <a:t> pharetra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quis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libero. Morbi </a:t>
            </a:r>
            <a:r>
              <a:rPr lang="en-US" dirty="0" err="1"/>
              <a:t>eu</a:t>
            </a:r>
            <a:r>
              <a:rPr lang="en-US" dirty="0"/>
              <a:t> </a:t>
            </a:r>
            <a:r>
              <a:rPr lang="en-US" dirty="0" err="1"/>
              <a:t>metus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, </a:t>
            </a:r>
            <a:r>
              <a:rPr lang="en-US" dirty="0" err="1"/>
              <a:t>vehicula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, dictum.</a:t>
            </a:r>
          </a:p>
          <a:p>
            <a:pPr lvl="1"/>
            <a:r>
              <a:rPr lang="en-US" dirty="0" err="1"/>
              <a:t>Nullam</a:t>
            </a:r>
            <a:r>
              <a:rPr lang="en-US" dirty="0"/>
              <a:t>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est</a:t>
            </a:r>
            <a:r>
              <a:rPr lang="en-US" dirty="0"/>
              <a:t>, </a:t>
            </a:r>
            <a:r>
              <a:rPr lang="en-US" dirty="0" err="1"/>
              <a:t>pretium</a:t>
            </a:r>
            <a:r>
              <a:rPr lang="en-US" dirty="0"/>
              <a:t> </a:t>
            </a:r>
            <a:r>
              <a:rPr lang="en-US" dirty="0" err="1"/>
              <a:t>elementum</a:t>
            </a:r>
            <a:r>
              <a:rPr lang="en-US" dirty="0"/>
              <a:t> ligula maximus, </a:t>
            </a:r>
            <a:r>
              <a:rPr lang="en-US" dirty="0" err="1"/>
              <a:t>mollis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.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tellus</a:t>
            </a:r>
            <a:r>
              <a:rPr lang="en-US" dirty="0"/>
              <a:t> </a:t>
            </a:r>
            <a:r>
              <a:rPr lang="en-US" dirty="0" err="1"/>
              <a:t>eu</a:t>
            </a:r>
            <a:r>
              <a:rPr lang="en-US" dirty="0"/>
              <a:t> </a:t>
            </a:r>
            <a:r>
              <a:rPr lang="en-US" dirty="0" err="1"/>
              <a:t>orci</a:t>
            </a:r>
            <a:r>
              <a:rPr lang="en-US" dirty="0"/>
              <a:t> pulvinar </a:t>
            </a:r>
            <a:r>
              <a:rPr lang="en-US" dirty="0" err="1"/>
              <a:t>vehicula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Cras nec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,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ornare</a:t>
            </a:r>
            <a:r>
              <a:rPr lang="en-US" dirty="0"/>
              <a:t> ex. Nam sed </a:t>
            </a:r>
            <a:r>
              <a:rPr lang="en-US" dirty="0" err="1"/>
              <a:t>sagittis</a:t>
            </a:r>
            <a:r>
              <a:rPr lang="en-US" dirty="0"/>
              <a:t> </a:t>
            </a:r>
            <a:r>
              <a:rPr lang="en-US" dirty="0" err="1"/>
              <a:t>sapien</a:t>
            </a:r>
            <a:r>
              <a:rPr lang="en-US" dirty="0"/>
              <a:t>. Fusce </a:t>
            </a:r>
            <a:r>
              <a:rPr lang="en-US" dirty="0" err="1"/>
              <a:t>vehicula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odio</a:t>
            </a:r>
            <a:r>
              <a:rPr lang="en-US" dirty="0"/>
              <a:t>, vel </a:t>
            </a:r>
            <a:r>
              <a:rPr lang="en-US" dirty="0" err="1"/>
              <a:t>vulputate</a:t>
            </a:r>
            <a:endParaRPr lang="en-US" dirty="0"/>
          </a:p>
        </p:txBody>
      </p:sp>
      <p:sp>
        <p:nvSpPr>
          <p:cNvPr id="30" name="Text Placeholder 34">
            <a:extLst>
              <a:ext uri="{FF2B5EF4-FFF2-40B4-BE49-F238E27FC236}">
                <a16:creationId xmlns:a16="http://schemas.microsoft.com/office/drawing/2014/main" id="{B3F6A76A-8977-96C9-593A-7F91F73DE7C6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7407214" y="2942371"/>
            <a:ext cx="4424423" cy="553998"/>
          </a:xfrm>
          <a:noFill/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200" kern="1200" dirty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1pPr>
            <a:lvl2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200" kern="1200" dirty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2pPr>
            <a:lvl3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200" kern="1200" dirty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3pPr>
            <a:lvl4pPr marL="0" indent="0">
              <a:lnSpc>
                <a:spcPct val="100000"/>
              </a:lnSpc>
              <a:spcAft>
                <a:spcPts val="0"/>
              </a:spcAft>
              <a:buNone/>
              <a:defRPr lang="en-US" sz="1200" kern="1200" dirty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4pPr>
            <a:lvl5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200" kern="1200" dirty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5pPr>
            <a:lvl6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200" kern="1200" dirty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6pPr>
            <a:lvl7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200" kern="1200" dirty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7pPr>
            <a:lvl8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200" kern="1200" dirty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8pPr>
            <a:lvl9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pt-PT" sz="1200" kern="1200" dirty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9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Lorem Ipsum dolor set </a:t>
            </a:r>
            <a:r>
              <a:rPr lang="en-US" dirty="0" err="1"/>
              <a:t>amet</a:t>
            </a:r>
            <a:r>
              <a:rPr lang="en-US" dirty="0"/>
              <a:t>. Maecenas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. Fusce </a:t>
            </a:r>
            <a:r>
              <a:rPr lang="en-US" dirty="0" err="1"/>
              <a:t>posuere</a:t>
            </a:r>
            <a:r>
              <a:rPr lang="en-US" dirty="0"/>
              <a:t>, magna sed pulvinar</a:t>
            </a:r>
          </a:p>
        </p:txBody>
      </p:sp>
      <p:pic>
        <p:nvPicPr>
          <p:cNvPr id="28" name="Graphic 27">
            <a:extLst>
              <a:ext uri="{FF2B5EF4-FFF2-40B4-BE49-F238E27FC236}">
                <a16:creationId xmlns:a16="http://schemas.microsoft.com/office/drawing/2014/main" id="{778BD3B0-0058-7E8E-B395-402A27858D0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361" b="22084"/>
          <a:stretch/>
        </p:blipFill>
        <p:spPr>
          <a:xfrm>
            <a:off x="0" y="6311178"/>
            <a:ext cx="1734226" cy="546822"/>
          </a:xfrm>
          <a:prstGeom prst="rect">
            <a:avLst/>
          </a:prstGeom>
        </p:spPr>
      </p:pic>
      <p:pic>
        <p:nvPicPr>
          <p:cNvPr id="29" name="Graphic 28">
            <a:extLst>
              <a:ext uri="{FF2B5EF4-FFF2-40B4-BE49-F238E27FC236}">
                <a16:creationId xmlns:a16="http://schemas.microsoft.com/office/drawing/2014/main" id="{1344BA8A-F055-A5EB-0B10-05802CDAE96F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12577" b="14185"/>
          <a:stretch/>
        </p:blipFill>
        <p:spPr>
          <a:xfrm flipH="1">
            <a:off x="11728524" y="6328776"/>
            <a:ext cx="463476" cy="529224"/>
          </a:xfrm>
          <a:prstGeom prst="rect">
            <a:avLst/>
          </a:prstGeom>
        </p:spPr>
      </p:pic>
      <p:sp>
        <p:nvSpPr>
          <p:cNvPr id="48" name="Footer Placeholder 3">
            <a:extLst>
              <a:ext uri="{FF2B5EF4-FFF2-40B4-BE49-F238E27FC236}">
                <a16:creationId xmlns:a16="http://schemas.microsoft.com/office/drawing/2014/main" id="{31F4459E-FB8E-0A34-EE80-0163AF98067E}"/>
              </a:ext>
            </a:extLst>
          </p:cNvPr>
          <p:cNvSpPr>
            <a:spLocks noGrp="1"/>
          </p:cNvSpPr>
          <p:nvPr userDrawn="1">
            <p:ph type="ftr" sz="quarter" idx="11"/>
          </p:nvPr>
        </p:nvSpPr>
        <p:spPr>
          <a:xfrm>
            <a:off x="180386" y="6632737"/>
            <a:ext cx="1307465" cy="99643"/>
          </a:xfrm>
        </p:spPr>
        <p:txBody>
          <a:bodyPr/>
          <a:lstStyle/>
          <a:p>
            <a:r>
              <a:rPr lang="en-US" dirty="0"/>
              <a:t>CONFIDENTIAL</a:t>
            </a:r>
          </a:p>
        </p:txBody>
      </p:sp>
      <p:sp>
        <p:nvSpPr>
          <p:cNvPr id="49" name="Slide Number Placeholder 4">
            <a:extLst>
              <a:ext uri="{FF2B5EF4-FFF2-40B4-BE49-F238E27FC236}">
                <a16:creationId xmlns:a16="http://schemas.microsoft.com/office/drawing/2014/main" id="{9351C1C6-75C0-F2F3-10C9-8254B60BD4C4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931651" y="6632737"/>
            <a:ext cx="171448" cy="99643"/>
          </a:xfrm>
        </p:spPr>
        <p:txBody>
          <a:bodyPr/>
          <a:lstStyle/>
          <a:p>
            <a:fld id="{A3DC67AC-589B-465F-8375-83B2CE47653E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21" name="Graphic 22">
            <a:extLst>
              <a:ext uri="{FF2B5EF4-FFF2-40B4-BE49-F238E27FC236}">
                <a16:creationId xmlns:a16="http://schemas.microsoft.com/office/drawing/2014/main" id="{D8C5A3BD-0F43-48D0-90A0-73103817BBDD}"/>
              </a:ext>
            </a:extLst>
          </p:cNvPr>
          <p:cNvSpPr/>
          <p:nvPr userDrawn="1"/>
        </p:nvSpPr>
        <p:spPr>
          <a:xfrm>
            <a:off x="5986462" y="418025"/>
            <a:ext cx="6205538" cy="701568"/>
          </a:xfrm>
          <a:custGeom>
            <a:avLst/>
            <a:gdLst>
              <a:gd name="connsiteX0" fmla="*/ 0 w 12190679"/>
              <a:gd name="connsiteY0" fmla="*/ 0 h 697763"/>
              <a:gd name="connsiteX1" fmla="*/ 9758504 w 12190679"/>
              <a:gd name="connsiteY1" fmla="*/ 0 h 697763"/>
              <a:gd name="connsiteX2" fmla="*/ 9904562 w 12190679"/>
              <a:gd name="connsiteY2" fmla="*/ 60536 h 697763"/>
              <a:gd name="connsiteX3" fmla="*/ 10481253 w 12190679"/>
              <a:gd name="connsiteY3" fmla="*/ 637227 h 697763"/>
              <a:gd name="connsiteX4" fmla="*/ 10627313 w 12190679"/>
              <a:gd name="connsiteY4" fmla="*/ 697763 h 697763"/>
              <a:gd name="connsiteX5" fmla="*/ 12190680 w 12190679"/>
              <a:gd name="connsiteY5" fmla="*/ 697763 h 697763"/>
              <a:gd name="connsiteX0" fmla="*/ 0 w 12190680"/>
              <a:gd name="connsiteY0" fmla="*/ 3805 h 701568"/>
              <a:gd name="connsiteX1" fmla="*/ 5093193 w 12190680"/>
              <a:gd name="connsiteY1" fmla="*/ 0 h 701568"/>
              <a:gd name="connsiteX2" fmla="*/ 9758504 w 12190680"/>
              <a:gd name="connsiteY2" fmla="*/ 3805 h 701568"/>
              <a:gd name="connsiteX3" fmla="*/ 9904562 w 12190680"/>
              <a:gd name="connsiteY3" fmla="*/ 64341 h 701568"/>
              <a:gd name="connsiteX4" fmla="*/ 10481253 w 12190680"/>
              <a:gd name="connsiteY4" fmla="*/ 641032 h 701568"/>
              <a:gd name="connsiteX5" fmla="*/ 10627313 w 12190680"/>
              <a:gd name="connsiteY5" fmla="*/ 701568 h 701568"/>
              <a:gd name="connsiteX6" fmla="*/ 12190680 w 12190680"/>
              <a:gd name="connsiteY6" fmla="*/ 701568 h 701568"/>
              <a:gd name="connsiteX0" fmla="*/ 0 w 7097487"/>
              <a:gd name="connsiteY0" fmla="*/ 0 h 701568"/>
              <a:gd name="connsiteX1" fmla="*/ 4665311 w 7097487"/>
              <a:gd name="connsiteY1" fmla="*/ 3805 h 701568"/>
              <a:gd name="connsiteX2" fmla="*/ 4811369 w 7097487"/>
              <a:gd name="connsiteY2" fmla="*/ 64341 h 701568"/>
              <a:gd name="connsiteX3" fmla="*/ 5388060 w 7097487"/>
              <a:gd name="connsiteY3" fmla="*/ 641032 h 701568"/>
              <a:gd name="connsiteX4" fmla="*/ 5534120 w 7097487"/>
              <a:gd name="connsiteY4" fmla="*/ 701568 h 701568"/>
              <a:gd name="connsiteX5" fmla="*/ 7097487 w 7097487"/>
              <a:gd name="connsiteY5" fmla="*/ 701568 h 701568"/>
              <a:gd name="connsiteX0" fmla="*/ 0 w 7097487"/>
              <a:gd name="connsiteY0" fmla="*/ 0 h 701568"/>
              <a:gd name="connsiteX1" fmla="*/ 4665311 w 7097487"/>
              <a:gd name="connsiteY1" fmla="*/ 3805 h 701568"/>
              <a:gd name="connsiteX2" fmla="*/ 4811369 w 7097487"/>
              <a:gd name="connsiteY2" fmla="*/ 64341 h 701568"/>
              <a:gd name="connsiteX3" fmla="*/ 5388060 w 7097487"/>
              <a:gd name="connsiteY3" fmla="*/ 641032 h 701568"/>
              <a:gd name="connsiteX4" fmla="*/ 5534120 w 7097487"/>
              <a:gd name="connsiteY4" fmla="*/ 701568 h 701568"/>
              <a:gd name="connsiteX5" fmla="*/ 6205538 w 7097487"/>
              <a:gd name="connsiteY5" fmla="*/ 699575 h 701568"/>
              <a:gd name="connsiteX6" fmla="*/ 7097487 w 7097487"/>
              <a:gd name="connsiteY6" fmla="*/ 701568 h 701568"/>
              <a:gd name="connsiteX0" fmla="*/ 0 w 6205538"/>
              <a:gd name="connsiteY0" fmla="*/ 0 h 701568"/>
              <a:gd name="connsiteX1" fmla="*/ 4665311 w 6205538"/>
              <a:gd name="connsiteY1" fmla="*/ 3805 h 701568"/>
              <a:gd name="connsiteX2" fmla="*/ 4811369 w 6205538"/>
              <a:gd name="connsiteY2" fmla="*/ 64341 h 701568"/>
              <a:gd name="connsiteX3" fmla="*/ 5388060 w 6205538"/>
              <a:gd name="connsiteY3" fmla="*/ 641032 h 701568"/>
              <a:gd name="connsiteX4" fmla="*/ 5534120 w 6205538"/>
              <a:gd name="connsiteY4" fmla="*/ 701568 h 701568"/>
              <a:gd name="connsiteX5" fmla="*/ 6205538 w 6205538"/>
              <a:gd name="connsiteY5" fmla="*/ 699575 h 701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205538" h="701568">
                <a:moveTo>
                  <a:pt x="0" y="0"/>
                </a:moveTo>
                <a:lnTo>
                  <a:pt x="4665311" y="3805"/>
                </a:lnTo>
                <a:cubicBezTo>
                  <a:pt x="4720094" y="3805"/>
                  <a:pt x="4772710" y="25587"/>
                  <a:pt x="4811369" y="64341"/>
                </a:cubicBezTo>
                <a:lnTo>
                  <a:pt x="5388060" y="641032"/>
                </a:lnTo>
                <a:cubicBezTo>
                  <a:pt x="5426816" y="679786"/>
                  <a:pt x="5479336" y="701568"/>
                  <a:pt x="5534120" y="701568"/>
                </a:cubicBezTo>
                <a:lnTo>
                  <a:pt x="6205538" y="699575"/>
                </a:lnTo>
              </a:path>
            </a:pathLst>
          </a:custGeom>
          <a:noFill/>
          <a:ln w="6350" cap="rnd">
            <a:solidFill>
              <a:schemeClr val="tx2">
                <a:alpha val="40000"/>
              </a:schemeClr>
            </a:solidFill>
            <a:prstDash val="solid"/>
            <a:round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10102"/>
              </a:solidFill>
              <a:effectLst/>
              <a:uLnTx/>
              <a:uFillTx/>
              <a:latin typeface="Rubik"/>
              <a:ea typeface="+mn-ea"/>
              <a:cs typeface="+mn-cs"/>
            </a:endParaRP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BB0B68FE-51B2-B4EF-69DA-40039563616B}"/>
              </a:ext>
            </a:extLst>
          </p:cNvPr>
          <p:cNvCxnSpPr>
            <a:cxnSpLocks/>
            <a:stCxn id="21" idx="0"/>
          </p:cNvCxnSpPr>
          <p:nvPr userDrawn="1"/>
        </p:nvCxnSpPr>
        <p:spPr>
          <a:xfrm flipH="1">
            <a:off x="0" y="418025"/>
            <a:ext cx="5986462" cy="0"/>
          </a:xfrm>
          <a:prstGeom prst="line">
            <a:avLst/>
          </a:prstGeom>
          <a:ln cap="rnd">
            <a:solidFill>
              <a:schemeClr val="tx1">
                <a:alpha val="35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4" name="Title 46">
            <a:extLst>
              <a:ext uri="{FF2B5EF4-FFF2-40B4-BE49-F238E27FC236}">
                <a16:creationId xmlns:a16="http://schemas.microsoft.com/office/drawing/2014/main" id="{48C5D407-C9B2-92D1-F070-281E445DE4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58774" y="609045"/>
            <a:ext cx="10410825" cy="396391"/>
          </a:xfrm>
        </p:spPr>
        <p:txBody>
          <a:bodyPr anchor="t">
            <a:spAutoFit/>
          </a:bodyPr>
          <a:lstStyle>
            <a:lvl1pPr algn="l">
              <a:defRPr/>
            </a:lvl1pPr>
          </a:lstStyle>
          <a:p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, </a:t>
            </a:r>
          </a:p>
        </p:txBody>
      </p:sp>
      <p:sp>
        <p:nvSpPr>
          <p:cNvPr id="85" name="Text Placeholder 34">
            <a:extLst>
              <a:ext uri="{FF2B5EF4-FFF2-40B4-BE49-F238E27FC236}">
                <a16:creationId xmlns:a16="http://schemas.microsoft.com/office/drawing/2014/main" id="{A000A47C-D8CA-B4A0-1BA5-83F887CD1F2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58775" y="1140693"/>
            <a:ext cx="10410824" cy="339837"/>
          </a:xfrm>
        </p:spPr>
        <p:txBody>
          <a:bodyPr>
            <a:noAutofit/>
          </a:bodyPr>
          <a:lstStyle>
            <a:lvl1pPr marL="0" indent="0" algn="l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200" kern="1200" cap="none" baseline="0" dirty="0" smtClean="0">
                <a:solidFill>
                  <a:srgbClr val="444D55"/>
                </a:solidFill>
                <a:latin typeface="+mj-lt"/>
                <a:ea typeface="+mn-ea"/>
                <a:cs typeface="Rubik Bold" panose="020B0604020202020204" charset="-79"/>
              </a:defRPr>
            </a:lvl1pPr>
            <a:lvl2pPr marL="0" indent="0" algn="ctr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200" kern="1200" cap="none" baseline="0" dirty="0" smtClean="0">
                <a:solidFill>
                  <a:srgbClr val="444D55"/>
                </a:solidFill>
                <a:latin typeface="+mj-lt"/>
                <a:ea typeface="+mn-ea"/>
                <a:cs typeface="Rubik Bold" panose="020B0604020202020204" charset="-79"/>
              </a:defRPr>
            </a:lvl2pPr>
            <a:lvl3pPr marL="0" indent="0" algn="ctr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200" kern="1200" cap="none" baseline="0" dirty="0" smtClean="0">
                <a:solidFill>
                  <a:srgbClr val="444D55"/>
                </a:solidFill>
                <a:latin typeface="+mj-lt"/>
                <a:ea typeface="+mn-ea"/>
                <a:cs typeface="Rubik Bold" panose="020B0604020202020204" charset="-79"/>
              </a:defRPr>
            </a:lvl3pPr>
            <a:lvl4pPr marL="0" indent="0" algn="ctr">
              <a:lnSpc>
                <a:spcPct val="92000"/>
              </a:lnSpc>
              <a:spcAft>
                <a:spcPts val="0"/>
              </a:spcAft>
              <a:buNone/>
              <a:defRPr lang="en-US" sz="1200" kern="1200" cap="none" baseline="0" dirty="0" smtClean="0">
                <a:solidFill>
                  <a:srgbClr val="444D55"/>
                </a:solidFill>
                <a:latin typeface="+mj-lt"/>
                <a:ea typeface="+mn-ea"/>
                <a:cs typeface="Rubik Bold" panose="020B0604020202020204" charset="-79"/>
              </a:defRPr>
            </a:lvl4pPr>
            <a:lvl5pPr marL="0" indent="0" algn="ctr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200" kern="1200" cap="none" baseline="0" dirty="0" smtClean="0">
                <a:solidFill>
                  <a:srgbClr val="444D55"/>
                </a:solidFill>
                <a:latin typeface="+mj-lt"/>
                <a:ea typeface="+mn-ea"/>
                <a:cs typeface="Rubik Bold" panose="020B0604020202020204" charset="-79"/>
              </a:defRPr>
            </a:lvl5pPr>
            <a:lvl6pPr marL="0" indent="0" algn="ctr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200" kern="1200" cap="none" baseline="0" dirty="0" smtClean="0">
                <a:solidFill>
                  <a:srgbClr val="444D55"/>
                </a:solidFill>
                <a:latin typeface="+mj-lt"/>
                <a:ea typeface="+mn-ea"/>
                <a:cs typeface="Rubik Bold" panose="020B0604020202020204" charset="-79"/>
              </a:defRPr>
            </a:lvl6pPr>
            <a:lvl7pPr marL="0" indent="0" algn="ctr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200" kern="1200" cap="none" baseline="0" dirty="0" smtClean="0">
                <a:solidFill>
                  <a:srgbClr val="444D55"/>
                </a:solidFill>
                <a:latin typeface="+mj-lt"/>
                <a:ea typeface="+mn-ea"/>
                <a:cs typeface="Rubik Bold" panose="020B0604020202020204" charset="-79"/>
              </a:defRPr>
            </a:lvl7pPr>
            <a:lvl8pPr marL="0" indent="0" algn="ctr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200" kern="1200" cap="none" baseline="0" dirty="0" smtClean="0">
                <a:solidFill>
                  <a:srgbClr val="444D55"/>
                </a:solidFill>
                <a:latin typeface="+mj-lt"/>
                <a:ea typeface="+mn-ea"/>
                <a:cs typeface="Rubik Bold" panose="020B0604020202020204" charset="-79"/>
              </a:defRPr>
            </a:lvl8pPr>
            <a:lvl9pPr marL="0" indent="0" algn="ctr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lang="pt-PT" sz="1200" kern="1200" cap="none" baseline="0" dirty="0">
                <a:solidFill>
                  <a:srgbClr val="444D55"/>
                </a:solidFill>
                <a:latin typeface="+mj-lt"/>
                <a:ea typeface="+mn-ea"/>
                <a:cs typeface="Rubik Bold" panose="020B0604020202020204" charset="-79"/>
              </a:defRPr>
            </a:lvl9pPr>
          </a:lstStyle>
          <a:p>
            <a:pPr lvl="0"/>
            <a:r>
              <a:rPr lang="en-US" dirty="0" err="1"/>
              <a:t>Fusce</a:t>
            </a:r>
            <a:r>
              <a:rPr lang="en-US" dirty="0"/>
              <a:t> </a:t>
            </a:r>
            <a:r>
              <a:rPr lang="en-US" dirty="0" err="1"/>
              <a:t>posuere</a:t>
            </a:r>
            <a:r>
              <a:rPr lang="en-US" dirty="0"/>
              <a:t>, magna sed pulvinar </a:t>
            </a:r>
            <a:r>
              <a:rPr lang="en-US" dirty="0" err="1"/>
              <a:t>ultricies</a:t>
            </a:r>
            <a:r>
              <a:rPr lang="en-US" dirty="0"/>
              <a:t>, </a:t>
            </a:r>
            <a:r>
              <a:rPr lang="en-US" dirty="0" err="1"/>
              <a:t>purus</a:t>
            </a:r>
            <a:r>
              <a:rPr lang="en-US" dirty="0"/>
              <a:t> </a:t>
            </a:r>
            <a:r>
              <a:rPr lang="en-US" dirty="0" err="1"/>
              <a:t>lectus</a:t>
            </a:r>
            <a:r>
              <a:rPr lang="en-US" dirty="0"/>
              <a:t> </a:t>
            </a:r>
            <a:r>
              <a:rPr lang="en-US" dirty="0" err="1"/>
              <a:t>malesuada</a:t>
            </a:r>
            <a:r>
              <a:rPr lang="en-US" dirty="0"/>
              <a:t> </a:t>
            </a:r>
            <a:r>
              <a:rPr lang="en-US" dirty="0" err="1"/>
              <a:t>lybero</a:t>
            </a:r>
            <a:r>
              <a:rPr lang="en-US" dirty="0"/>
              <a:t>,</a:t>
            </a:r>
            <a:br>
              <a:rPr lang="en-US" dirty="0"/>
            </a:br>
            <a:r>
              <a:rPr lang="en-US" dirty="0"/>
              <a:t>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magna eros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urna</a:t>
            </a:r>
            <a:r>
              <a:rPr lang="en-US" dirty="0"/>
              <a:t>. Nunc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imperdyet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. </a:t>
            </a:r>
            <a:r>
              <a:rPr lang="en-US" dirty="0" err="1"/>
              <a:t>Fusce</a:t>
            </a:r>
            <a:r>
              <a:rPr lang="en-US" dirty="0"/>
              <a:t> est. </a:t>
            </a:r>
            <a:r>
              <a:rPr lang="en-US" dirty="0" err="1"/>
              <a:t>Vivamus</a:t>
            </a:r>
            <a:r>
              <a:rPr lang="en-US" dirty="0"/>
              <a:t> a </a:t>
            </a:r>
            <a:r>
              <a:rPr lang="en-US" dirty="0" err="1"/>
              <a:t>tellus</a:t>
            </a:r>
            <a:r>
              <a:rPr lang="en-US" dirty="0"/>
              <a:t>.</a:t>
            </a:r>
          </a:p>
        </p:txBody>
      </p:sp>
      <p:sp>
        <p:nvSpPr>
          <p:cNvPr id="24" name="Text Placeholder 101">
            <a:extLst>
              <a:ext uri="{FF2B5EF4-FFF2-40B4-BE49-F238E27FC236}">
                <a16:creationId xmlns:a16="http://schemas.microsoft.com/office/drawing/2014/main" id="{49AA462E-DD58-3D65-8054-B225FC6A3856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407215" y="2502093"/>
            <a:ext cx="319362" cy="319361"/>
          </a:xfrm>
          <a:custGeom>
            <a:avLst/>
            <a:gdLst>
              <a:gd name="connsiteX0" fmla="*/ 54007 w 319362"/>
              <a:gd name="connsiteY0" fmla="*/ 0 h 319361"/>
              <a:gd name="connsiteX1" fmla="*/ 265355 w 319362"/>
              <a:gd name="connsiteY1" fmla="*/ 0 h 319361"/>
              <a:gd name="connsiteX2" fmla="*/ 319362 w 319362"/>
              <a:gd name="connsiteY2" fmla="*/ 54007 h 319361"/>
              <a:gd name="connsiteX3" fmla="*/ 319362 w 319362"/>
              <a:gd name="connsiteY3" fmla="*/ 265354 h 319361"/>
              <a:gd name="connsiteX4" fmla="*/ 265355 w 319362"/>
              <a:gd name="connsiteY4" fmla="*/ 319361 h 319361"/>
              <a:gd name="connsiteX5" fmla="*/ 54007 w 319362"/>
              <a:gd name="connsiteY5" fmla="*/ 319361 h 319361"/>
              <a:gd name="connsiteX6" fmla="*/ 0 w 319362"/>
              <a:gd name="connsiteY6" fmla="*/ 265354 h 319361"/>
              <a:gd name="connsiteX7" fmla="*/ 0 w 319362"/>
              <a:gd name="connsiteY7" fmla="*/ 54007 h 319361"/>
              <a:gd name="connsiteX8" fmla="*/ 54007 w 319362"/>
              <a:gd name="connsiteY8" fmla="*/ 0 h 3193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19362" h="319361">
                <a:moveTo>
                  <a:pt x="54007" y="0"/>
                </a:moveTo>
                <a:lnTo>
                  <a:pt x="265355" y="0"/>
                </a:lnTo>
                <a:cubicBezTo>
                  <a:pt x="295182" y="0"/>
                  <a:pt x="319362" y="24180"/>
                  <a:pt x="319362" y="54007"/>
                </a:cubicBezTo>
                <a:lnTo>
                  <a:pt x="319362" y="265354"/>
                </a:lnTo>
                <a:cubicBezTo>
                  <a:pt x="319362" y="295181"/>
                  <a:pt x="295182" y="319361"/>
                  <a:pt x="265355" y="319361"/>
                </a:cubicBezTo>
                <a:lnTo>
                  <a:pt x="54007" y="319361"/>
                </a:lnTo>
                <a:cubicBezTo>
                  <a:pt x="24180" y="319361"/>
                  <a:pt x="0" y="295181"/>
                  <a:pt x="0" y="265354"/>
                </a:cubicBezTo>
                <a:lnTo>
                  <a:pt x="0" y="54007"/>
                </a:lnTo>
                <a:cubicBezTo>
                  <a:pt x="0" y="24180"/>
                  <a:pt x="24180" y="0"/>
                  <a:pt x="54007" y="0"/>
                </a:cubicBezTo>
                <a:close/>
              </a:path>
            </a:pathLst>
          </a:custGeom>
          <a:solidFill>
            <a:schemeClr val="tx1"/>
          </a:solidFill>
        </p:spPr>
        <p:txBody>
          <a:bodyPr wrap="square">
            <a:no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1pPr>
            <a:lvl2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2pPr>
            <a:lvl3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3pPr>
            <a:lvl4pPr marL="0" indent="0">
              <a:lnSpc>
                <a:spcPct val="100000"/>
              </a:lnSpc>
              <a:spcAft>
                <a:spcPts val="0"/>
              </a:spcAft>
              <a:buNone/>
              <a:defRPr sz="100" b="0" i="0" cap="none" baseline="0">
                <a:noFill/>
                <a:latin typeface="+mj-lt"/>
              </a:defRPr>
            </a:lvl4pPr>
            <a:lvl5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5pPr>
            <a:lvl6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6pPr>
            <a:lvl7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7pPr>
            <a:lvl8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8pPr>
            <a:lvl9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7" name="Picture Placeholder 102">
            <a:extLst>
              <a:ext uri="{FF2B5EF4-FFF2-40B4-BE49-F238E27FC236}">
                <a16:creationId xmlns:a16="http://schemas.microsoft.com/office/drawing/2014/main" id="{1CFB2083-6A17-CACF-259F-F808D34C800D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7460119" y="2554998"/>
            <a:ext cx="213554" cy="213552"/>
          </a:xfrm>
          <a:custGeom>
            <a:avLst/>
            <a:gdLst>
              <a:gd name="connsiteX0" fmla="*/ 54007 w 319362"/>
              <a:gd name="connsiteY0" fmla="*/ 0 h 319361"/>
              <a:gd name="connsiteX1" fmla="*/ 265355 w 319362"/>
              <a:gd name="connsiteY1" fmla="*/ 0 h 319361"/>
              <a:gd name="connsiteX2" fmla="*/ 319362 w 319362"/>
              <a:gd name="connsiteY2" fmla="*/ 54007 h 319361"/>
              <a:gd name="connsiteX3" fmla="*/ 319362 w 319362"/>
              <a:gd name="connsiteY3" fmla="*/ 265354 h 319361"/>
              <a:gd name="connsiteX4" fmla="*/ 265355 w 319362"/>
              <a:gd name="connsiteY4" fmla="*/ 319361 h 319361"/>
              <a:gd name="connsiteX5" fmla="*/ 54007 w 319362"/>
              <a:gd name="connsiteY5" fmla="*/ 319361 h 319361"/>
              <a:gd name="connsiteX6" fmla="*/ 0 w 319362"/>
              <a:gd name="connsiteY6" fmla="*/ 265354 h 319361"/>
              <a:gd name="connsiteX7" fmla="*/ 0 w 319362"/>
              <a:gd name="connsiteY7" fmla="*/ 54007 h 319361"/>
              <a:gd name="connsiteX8" fmla="*/ 54007 w 319362"/>
              <a:gd name="connsiteY8" fmla="*/ 0 h 3193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19362" h="319361">
                <a:moveTo>
                  <a:pt x="54007" y="0"/>
                </a:moveTo>
                <a:lnTo>
                  <a:pt x="265355" y="0"/>
                </a:lnTo>
                <a:cubicBezTo>
                  <a:pt x="295182" y="0"/>
                  <a:pt x="319362" y="24180"/>
                  <a:pt x="319362" y="54007"/>
                </a:cubicBezTo>
                <a:lnTo>
                  <a:pt x="319362" y="265354"/>
                </a:lnTo>
                <a:cubicBezTo>
                  <a:pt x="319362" y="295181"/>
                  <a:pt x="295182" y="319361"/>
                  <a:pt x="265355" y="319361"/>
                </a:cubicBezTo>
                <a:lnTo>
                  <a:pt x="54007" y="319361"/>
                </a:lnTo>
                <a:cubicBezTo>
                  <a:pt x="24180" y="319361"/>
                  <a:pt x="0" y="295181"/>
                  <a:pt x="0" y="265354"/>
                </a:cubicBezTo>
                <a:lnTo>
                  <a:pt x="0" y="54007"/>
                </a:lnTo>
                <a:cubicBezTo>
                  <a:pt x="0" y="24180"/>
                  <a:pt x="24180" y="0"/>
                  <a:pt x="54007" y="0"/>
                </a:cubicBezTo>
                <a:close/>
              </a:path>
            </a:pathLst>
          </a:custGeom>
          <a:noFill/>
        </p:spPr>
        <p:txBody>
          <a:bodyPr wrap="square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1pPr>
            <a:lvl2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2pPr>
            <a:lvl3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3pPr>
            <a:lvl4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4pPr>
            <a:lvl5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5pPr>
            <a:lvl6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6pPr>
            <a:lvl7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7pPr>
            <a:lvl8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8pPr>
            <a:lvl9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9pPr>
          </a:lstStyle>
          <a:p>
            <a:r>
              <a:rPr lang="fr-FR"/>
              <a:t>Cliquez sur l'icône pour ajouter une image</a:t>
            </a:r>
            <a:endParaRPr lang="pt-PT" dirty="0"/>
          </a:p>
        </p:txBody>
      </p:sp>
      <p:sp>
        <p:nvSpPr>
          <p:cNvPr id="32" name="Content Placeholder 8">
            <a:extLst>
              <a:ext uri="{FF2B5EF4-FFF2-40B4-BE49-F238E27FC236}">
                <a16:creationId xmlns:a16="http://schemas.microsoft.com/office/drawing/2014/main" id="{5E78C4A7-E068-2212-7007-82912F319D9D}"/>
              </a:ext>
            </a:extLst>
          </p:cNvPr>
          <p:cNvSpPr>
            <a:spLocks noGrp="1"/>
          </p:cNvSpPr>
          <p:nvPr>
            <p:ph sz="quarter" idx="38"/>
          </p:nvPr>
        </p:nvSpPr>
        <p:spPr>
          <a:xfrm>
            <a:off x="508535" y="1907504"/>
            <a:ext cx="6313179" cy="4206436"/>
          </a:xfrm>
        </p:spPr>
        <p:txBody>
          <a:bodyPr/>
          <a:lstStyle>
            <a:lvl1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  <a:ea typeface="Rubik" panose="020B0604020202020204" charset="-79"/>
                <a:cs typeface="Rubik" panose="020B0604020202020204" charset="-79"/>
              </a:defRPr>
            </a:lvl1pPr>
            <a:lvl2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  <a:ea typeface="Rubik" panose="020B0604020202020204" charset="-79"/>
                <a:cs typeface="Rubik" panose="020B0604020202020204" charset="-79"/>
              </a:defRPr>
            </a:lvl2pPr>
            <a:lvl3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  <a:ea typeface="Rubik" panose="020B0604020202020204" charset="-79"/>
                <a:cs typeface="Rubik" panose="020B0604020202020204" charset="-79"/>
              </a:defRPr>
            </a:lvl3pPr>
            <a:lvl4pPr marL="0" indent="0">
              <a:lnSpc>
                <a:spcPct val="100000"/>
              </a:lnSpc>
              <a:spcAft>
                <a:spcPts val="0"/>
              </a:spcAft>
              <a:buNone/>
              <a:defRPr sz="100" b="0" i="0" cap="none" baseline="0">
                <a:noFill/>
                <a:latin typeface="+mj-lt"/>
                <a:ea typeface="Rubik" panose="020B0604020202020204" charset="-79"/>
                <a:cs typeface="Rubik" panose="020B0604020202020204" charset="-79"/>
              </a:defRPr>
            </a:lvl4pPr>
            <a:lvl5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  <a:ea typeface="Rubik" panose="020B0604020202020204" charset="-79"/>
                <a:cs typeface="Rubik" panose="020B0604020202020204" charset="-79"/>
              </a:defRPr>
            </a:lvl5pPr>
            <a:lvl6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  <a:ea typeface="Rubik" panose="020B0604020202020204" charset="-79"/>
                <a:cs typeface="Rubik" panose="020B0604020202020204" charset="-79"/>
              </a:defRPr>
            </a:lvl6pPr>
            <a:lvl7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  <a:ea typeface="Rubik" panose="020B0604020202020204" charset="-79"/>
                <a:cs typeface="Rubik" panose="020B0604020202020204" charset="-79"/>
              </a:defRPr>
            </a:lvl7pPr>
            <a:lvl8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  <a:ea typeface="Rubik" panose="020B0604020202020204" charset="-79"/>
                <a:cs typeface="Rubik" panose="020B0604020202020204" charset="-79"/>
              </a:defRPr>
            </a:lvl8pPr>
            <a:lvl9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  <a:ea typeface="Rubik" panose="020B0604020202020204" charset="-79"/>
                <a:cs typeface="Rubik" panose="020B0604020202020204" charset="-79"/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35" name="Text Placeholder 34">
            <a:extLst>
              <a:ext uri="{FF2B5EF4-FFF2-40B4-BE49-F238E27FC236}">
                <a16:creationId xmlns:a16="http://schemas.microsoft.com/office/drawing/2014/main" id="{5633E8F9-CE04-3FD7-0D8F-AF11749F25E8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508156" y="5915681"/>
            <a:ext cx="3771743" cy="198259"/>
          </a:xfrm>
          <a:noFill/>
        </p:spPr>
        <p:txBody>
          <a:bodyPr anchor="b">
            <a:noAutofit/>
          </a:bodyPr>
          <a:lstStyle>
            <a:lvl1pPr marL="0" indent="0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700" kern="1200" dirty="0">
                <a:solidFill>
                  <a:srgbClr val="444D55"/>
                </a:solidFill>
                <a:latin typeface="Rubik Light" pitchFamily="2" charset="-79"/>
                <a:ea typeface="+mn-ea"/>
                <a:cs typeface="Rubik Light" pitchFamily="2" charset="-79"/>
              </a:defRPr>
            </a:lvl1pPr>
            <a:lvl2pPr marL="0" indent="0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700" kern="1200" dirty="0">
                <a:solidFill>
                  <a:srgbClr val="444D55"/>
                </a:solidFill>
                <a:latin typeface="Rubik Light" pitchFamily="2" charset="-79"/>
                <a:ea typeface="+mn-ea"/>
                <a:cs typeface="Rubik Light" pitchFamily="2" charset="-79"/>
              </a:defRPr>
            </a:lvl2pPr>
            <a:lvl3pPr marL="0" indent="0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700" kern="1200" dirty="0">
                <a:solidFill>
                  <a:srgbClr val="444D55"/>
                </a:solidFill>
                <a:latin typeface="Rubik Light" pitchFamily="2" charset="-79"/>
                <a:ea typeface="+mn-ea"/>
                <a:cs typeface="Rubik Light" pitchFamily="2" charset="-79"/>
              </a:defRPr>
            </a:lvl3pPr>
            <a:lvl4pPr marL="0" indent="0">
              <a:lnSpc>
                <a:spcPct val="92000"/>
              </a:lnSpc>
              <a:spcAft>
                <a:spcPts val="0"/>
              </a:spcAft>
              <a:buNone/>
              <a:defRPr lang="en-US" sz="700" kern="1200" dirty="0">
                <a:solidFill>
                  <a:srgbClr val="444D55"/>
                </a:solidFill>
                <a:latin typeface="Rubik Light" pitchFamily="2" charset="-79"/>
                <a:ea typeface="+mn-ea"/>
                <a:cs typeface="Rubik Light" pitchFamily="2" charset="-79"/>
              </a:defRPr>
            </a:lvl4pPr>
            <a:lvl5pPr marL="0" indent="0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700" kern="1200" dirty="0">
                <a:solidFill>
                  <a:srgbClr val="444D55"/>
                </a:solidFill>
                <a:latin typeface="Rubik Light" pitchFamily="2" charset="-79"/>
                <a:ea typeface="+mn-ea"/>
                <a:cs typeface="Rubik Light" pitchFamily="2" charset="-79"/>
              </a:defRPr>
            </a:lvl5pPr>
            <a:lvl6pPr marL="0" indent="0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700" kern="1200" dirty="0">
                <a:solidFill>
                  <a:srgbClr val="444D55"/>
                </a:solidFill>
                <a:latin typeface="Rubik Light" pitchFamily="2" charset="-79"/>
                <a:ea typeface="+mn-ea"/>
                <a:cs typeface="Rubik Light" pitchFamily="2" charset="-79"/>
              </a:defRPr>
            </a:lvl6pPr>
            <a:lvl7pPr marL="0" indent="0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700" kern="1200" dirty="0">
                <a:solidFill>
                  <a:srgbClr val="444D55"/>
                </a:solidFill>
                <a:latin typeface="Rubik Light" pitchFamily="2" charset="-79"/>
                <a:ea typeface="+mn-ea"/>
                <a:cs typeface="Rubik Light" pitchFamily="2" charset="-79"/>
              </a:defRPr>
            </a:lvl7pPr>
            <a:lvl8pPr marL="0" indent="0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700" kern="1200" dirty="0">
                <a:solidFill>
                  <a:srgbClr val="444D55"/>
                </a:solidFill>
                <a:latin typeface="Rubik Light" pitchFamily="2" charset="-79"/>
                <a:ea typeface="+mn-ea"/>
                <a:cs typeface="Rubik Light" pitchFamily="2" charset="-79"/>
              </a:defRPr>
            </a:lvl8pPr>
            <a:lvl9pPr marL="0" indent="0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lang="pt-PT" sz="700" kern="1200" dirty="0">
                <a:solidFill>
                  <a:srgbClr val="444D55"/>
                </a:solidFill>
                <a:latin typeface="Rubik Light" pitchFamily="2" charset="-79"/>
                <a:ea typeface="+mn-ea"/>
                <a:cs typeface="Rubik Light" pitchFamily="2" charset="-79"/>
              </a:defRPr>
            </a:lvl9pPr>
          </a:lstStyle>
          <a:p>
            <a:pPr lvl="0"/>
            <a:r>
              <a:rPr lang="en-US" dirty="0"/>
              <a:t>Fusce </a:t>
            </a:r>
            <a:r>
              <a:rPr lang="en-US" dirty="0" err="1"/>
              <a:t>posuere</a:t>
            </a:r>
            <a:r>
              <a:rPr lang="en-US" dirty="0"/>
              <a:t>, magna sed pulvinar </a:t>
            </a:r>
            <a:r>
              <a:rPr lang="en-US" dirty="0" err="1"/>
              <a:t>ultricies</a:t>
            </a:r>
            <a:r>
              <a:rPr lang="en-US" dirty="0"/>
              <a:t>, </a:t>
            </a:r>
            <a:r>
              <a:rPr lang="en-US" dirty="0" err="1"/>
              <a:t>purus</a:t>
            </a:r>
            <a:r>
              <a:rPr lang="en-US" dirty="0"/>
              <a:t> </a:t>
            </a:r>
            <a:r>
              <a:rPr lang="en-US" dirty="0" err="1"/>
              <a:t>lectus</a:t>
            </a:r>
            <a:r>
              <a:rPr lang="en-US" dirty="0"/>
              <a:t> </a:t>
            </a:r>
            <a:r>
              <a:rPr lang="en-US" dirty="0" err="1"/>
              <a:t>malesuada</a:t>
            </a:r>
            <a:r>
              <a:rPr lang="en-US" dirty="0"/>
              <a:t> </a:t>
            </a:r>
            <a:r>
              <a:rPr lang="en-US" dirty="0" err="1"/>
              <a:t>lybero</a:t>
            </a:r>
            <a:r>
              <a:rPr lang="en-US" dirty="0"/>
              <a:t>,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magna eros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urna</a:t>
            </a:r>
            <a:r>
              <a:rPr lang="en-US" dirty="0"/>
              <a:t>. Nunc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imperdyet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. Fusce est. </a:t>
            </a:r>
            <a:r>
              <a:rPr lang="en-US" dirty="0" err="1"/>
              <a:t>Vivamus</a:t>
            </a:r>
            <a:r>
              <a:rPr lang="en-US" dirty="0"/>
              <a:t> a </a:t>
            </a:r>
            <a:r>
              <a:rPr lang="en-US" dirty="0" err="1"/>
              <a:t>tellus</a:t>
            </a:r>
            <a:r>
              <a:rPr lang="en-US" dirty="0"/>
              <a:t>.</a:t>
            </a: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727B423E-2975-4B5F-281D-8D1089D04828}"/>
              </a:ext>
            </a:extLst>
          </p:cNvPr>
          <p:cNvPicPr>
            <a:picLocks noChangeAspect="1"/>
          </p:cNvPicPr>
          <p:nvPr userDrawn="1"/>
        </p:nvPicPr>
        <p:blipFill rotWithShape="1"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t="-2032" b="-2032"/>
          <a:stretch>
            <a:fillRect/>
          </a:stretch>
        </p:blipFill>
        <p:spPr>
          <a:xfrm>
            <a:off x="11742813" y="170341"/>
            <a:ext cx="257691" cy="268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41053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a16="http://schemas.microsoft.com/office/drawing/2014/main" xmlns:asvg="http://schemas.microsoft.com/office/drawing/2016/SVG/main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Slide V1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: Shape 4">
            <a:extLst>
              <a:ext uri="{FF2B5EF4-FFF2-40B4-BE49-F238E27FC236}">
                <a16:creationId xmlns:a16="http://schemas.microsoft.com/office/drawing/2014/main" id="{C793CEB9-866E-2EA5-C07F-564C0AE1E7B2}"/>
              </a:ext>
            </a:extLst>
          </p:cNvPr>
          <p:cNvSpPr/>
          <p:nvPr userDrawn="1"/>
        </p:nvSpPr>
        <p:spPr>
          <a:xfrm>
            <a:off x="213517" y="217869"/>
            <a:ext cx="6761958" cy="6422262"/>
          </a:xfrm>
          <a:custGeom>
            <a:avLst/>
            <a:gdLst>
              <a:gd name="connsiteX0" fmla="*/ 331706 w 7220743"/>
              <a:gd name="connsiteY0" fmla="*/ 0 h 6858000"/>
              <a:gd name="connsiteX1" fmla="*/ 2388671 w 7220743"/>
              <a:gd name="connsiteY1" fmla="*/ 0 h 6858000"/>
              <a:gd name="connsiteX2" fmla="*/ 2388672 w 7220743"/>
              <a:gd name="connsiteY2" fmla="*/ 0 h 6858000"/>
              <a:gd name="connsiteX3" fmla="*/ 4796207 w 7220743"/>
              <a:gd name="connsiteY3" fmla="*/ 0 h 6858000"/>
              <a:gd name="connsiteX4" fmla="*/ 5168078 w 7220743"/>
              <a:gd name="connsiteY4" fmla="*/ 0 h 6858000"/>
              <a:gd name="connsiteX5" fmla="*/ 6884765 w 7220743"/>
              <a:gd name="connsiteY5" fmla="*/ 0 h 6858000"/>
              <a:gd name="connsiteX6" fmla="*/ 7220743 w 7220743"/>
              <a:gd name="connsiteY6" fmla="*/ 0 h 6858000"/>
              <a:gd name="connsiteX7" fmla="*/ 7220743 w 7220743"/>
              <a:gd name="connsiteY7" fmla="*/ 6858000 h 6858000"/>
              <a:gd name="connsiteX8" fmla="*/ 6884765 w 7220743"/>
              <a:gd name="connsiteY8" fmla="*/ 6858000 h 6858000"/>
              <a:gd name="connsiteX9" fmla="*/ 5168078 w 7220743"/>
              <a:gd name="connsiteY9" fmla="*/ 6858000 h 6858000"/>
              <a:gd name="connsiteX10" fmla="*/ 5080246 w 7220743"/>
              <a:gd name="connsiteY10" fmla="*/ 6858000 h 6858000"/>
              <a:gd name="connsiteX11" fmla="*/ 4227670 w 7220743"/>
              <a:gd name="connsiteY11" fmla="*/ 6858000 h 6858000"/>
              <a:gd name="connsiteX12" fmla="*/ 2739240 w 7220743"/>
              <a:gd name="connsiteY12" fmla="*/ 6858000 h 6858000"/>
              <a:gd name="connsiteX13" fmla="*/ 2423151 w 7220743"/>
              <a:gd name="connsiteY13" fmla="*/ 6858000 h 6858000"/>
              <a:gd name="connsiteX14" fmla="*/ 82146 w 7220743"/>
              <a:gd name="connsiteY14" fmla="*/ 6858000 h 6858000"/>
              <a:gd name="connsiteX15" fmla="*/ 0 w 7220743"/>
              <a:gd name="connsiteY15" fmla="*/ 6775827 h 6858000"/>
              <a:gd name="connsiteX16" fmla="*/ 0 w 7220743"/>
              <a:gd name="connsiteY16" fmla="*/ 5979531 h 6858000"/>
              <a:gd name="connsiteX17" fmla="*/ 0 w 7220743"/>
              <a:gd name="connsiteY17" fmla="*/ 5804277 h 6858000"/>
              <a:gd name="connsiteX18" fmla="*/ 0 w 7220743"/>
              <a:gd name="connsiteY18" fmla="*/ 5007981 h 6858000"/>
              <a:gd name="connsiteX19" fmla="*/ 0 w 7220743"/>
              <a:gd name="connsiteY19" fmla="*/ 2099663 h 6858000"/>
              <a:gd name="connsiteX20" fmla="*/ 0 w 7220743"/>
              <a:gd name="connsiteY20" fmla="*/ 1303367 h 6858000"/>
              <a:gd name="connsiteX21" fmla="*/ 0 w 7220743"/>
              <a:gd name="connsiteY21" fmla="*/ 1128113 h 6858000"/>
              <a:gd name="connsiteX22" fmla="*/ 0 w 7220743"/>
              <a:gd name="connsiteY22" fmla="*/ 331817 h 6858000"/>
              <a:gd name="connsiteX23" fmla="*/ 23985 w 7220743"/>
              <a:gd name="connsiteY23" fmla="*/ 273638 h 6858000"/>
              <a:gd name="connsiteX24" fmla="*/ 273545 w 7220743"/>
              <a:gd name="connsiteY24" fmla="*/ 23996 h 6858000"/>
              <a:gd name="connsiteX25" fmla="*/ 331706 w 7220743"/>
              <a:gd name="connsiteY25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7220743" h="6858000">
                <a:moveTo>
                  <a:pt x="331706" y="0"/>
                </a:moveTo>
                <a:lnTo>
                  <a:pt x="2388671" y="0"/>
                </a:lnTo>
                <a:lnTo>
                  <a:pt x="2388672" y="0"/>
                </a:lnTo>
                <a:lnTo>
                  <a:pt x="4796207" y="0"/>
                </a:lnTo>
                <a:lnTo>
                  <a:pt x="5168078" y="0"/>
                </a:lnTo>
                <a:lnTo>
                  <a:pt x="6884765" y="0"/>
                </a:lnTo>
                <a:lnTo>
                  <a:pt x="7220743" y="0"/>
                </a:lnTo>
                <a:lnTo>
                  <a:pt x="7220743" y="6858000"/>
                </a:lnTo>
                <a:lnTo>
                  <a:pt x="6884765" y="6858000"/>
                </a:lnTo>
                <a:lnTo>
                  <a:pt x="5168078" y="6858000"/>
                </a:lnTo>
                <a:lnTo>
                  <a:pt x="5080246" y="6858000"/>
                </a:lnTo>
                <a:lnTo>
                  <a:pt x="4227670" y="6858000"/>
                </a:lnTo>
                <a:lnTo>
                  <a:pt x="2739240" y="6858000"/>
                </a:lnTo>
                <a:lnTo>
                  <a:pt x="2423151" y="6858000"/>
                </a:lnTo>
                <a:lnTo>
                  <a:pt x="82146" y="6858000"/>
                </a:lnTo>
                <a:cubicBezTo>
                  <a:pt x="36801" y="6858000"/>
                  <a:pt x="0" y="6821187"/>
                  <a:pt x="0" y="6775827"/>
                </a:cubicBezTo>
                <a:lnTo>
                  <a:pt x="0" y="5979531"/>
                </a:lnTo>
                <a:lnTo>
                  <a:pt x="0" y="5804277"/>
                </a:lnTo>
                <a:lnTo>
                  <a:pt x="0" y="5007981"/>
                </a:lnTo>
                <a:lnTo>
                  <a:pt x="0" y="2099663"/>
                </a:lnTo>
                <a:lnTo>
                  <a:pt x="0" y="1303367"/>
                </a:lnTo>
                <a:lnTo>
                  <a:pt x="0" y="1128113"/>
                </a:lnTo>
                <a:lnTo>
                  <a:pt x="0" y="331817"/>
                </a:lnTo>
                <a:cubicBezTo>
                  <a:pt x="0" y="309960"/>
                  <a:pt x="8543" y="289088"/>
                  <a:pt x="23985" y="273638"/>
                </a:cubicBezTo>
                <a:lnTo>
                  <a:pt x="273545" y="23996"/>
                </a:lnTo>
                <a:cubicBezTo>
                  <a:pt x="288988" y="8711"/>
                  <a:pt x="309853" y="0"/>
                  <a:pt x="331706" y="0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31" name="Picture Placeholder 30">
            <a:extLst>
              <a:ext uri="{FF2B5EF4-FFF2-40B4-BE49-F238E27FC236}">
                <a16:creationId xmlns:a16="http://schemas.microsoft.com/office/drawing/2014/main" id="{8663D84F-9E77-1A81-5F5C-22DD130D47C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401297" y="0"/>
            <a:ext cx="6790705" cy="6858000"/>
          </a:xfrm>
          <a:custGeom>
            <a:avLst/>
            <a:gdLst>
              <a:gd name="connsiteX0" fmla="*/ 303598 w 6790705"/>
              <a:gd name="connsiteY0" fmla="*/ 0 h 6858000"/>
              <a:gd name="connsiteX1" fmla="*/ 783539 w 6790705"/>
              <a:gd name="connsiteY1" fmla="*/ 0 h 6858000"/>
              <a:gd name="connsiteX2" fmla="*/ 2186256 w 6790705"/>
              <a:gd name="connsiteY2" fmla="*/ 0 h 6858000"/>
              <a:gd name="connsiteX3" fmla="*/ 2186257 w 6790705"/>
              <a:gd name="connsiteY3" fmla="*/ 0 h 6858000"/>
              <a:gd name="connsiteX4" fmla="*/ 4389778 w 6790705"/>
              <a:gd name="connsiteY4" fmla="*/ 0 h 6858000"/>
              <a:gd name="connsiteX5" fmla="*/ 4730138 w 6790705"/>
              <a:gd name="connsiteY5" fmla="*/ 0 h 6858000"/>
              <a:gd name="connsiteX6" fmla="*/ 6301352 w 6790705"/>
              <a:gd name="connsiteY6" fmla="*/ 0 h 6858000"/>
              <a:gd name="connsiteX7" fmla="*/ 6608860 w 6790705"/>
              <a:gd name="connsiteY7" fmla="*/ 0 h 6858000"/>
              <a:gd name="connsiteX8" fmla="*/ 6790705 w 6790705"/>
              <a:gd name="connsiteY8" fmla="*/ 0 h 6858000"/>
              <a:gd name="connsiteX9" fmla="*/ 6790705 w 6790705"/>
              <a:gd name="connsiteY9" fmla="*/ 6858000 h 6858000"/>
              <a:gd name="connsiteX10" fmla="*/ 6608860 w 6790705"/>
              <a:gd name="connsiteY10" fmla="*/ 6858000 h 6858000"/>
              <a:gd name="connsiteX11" fmla="*/ 6301352 w 6790705"/>
              <a:gd name="connsiteY11" fmla="*/ 6858000 h 6858000"/>
              <a:gd name="connsiteX12" fmla="*/ 4730138 w 6790705"/>
              <a:gd name="connsiteY12" fmla="*/ 6858000 h 6858000"/>
              <a:gd name="connsiteX13" fmla="*/ 4649748 w 6790705"/>
              <a:gd name="connsiteY13" fmla="*/ 6858000 h 6858000"/>
              <a:gd name="connsiteX14" fmla="*/ 3869419 w 6790705"/>
              <a:gd name="connsiteY14" fmla="*/ 6858000 h 6858000"/>
              <a:gd name="connsiteX15" fmla="*/ 2507118 w 6790705"/>
              <a:gd name="connsiteY15" fmla="*/ 6858000 h 6858000"/>
              <a:gd name="connsiteX16" fmla="*/ 2217814 w 6790705"/>
              <a:gd name="connsiteY16" fmla="*/ 6858000 h 6858000"/>
              <a:gd name="connsiteX17" fmla="*/ 783539 w 6790705"/>
              <a:gd name="connsiteY17" fmla="*/ 6858000 h 6858000"/>
              <a:gd name="connsiteX18" fmla="*/ 75186 w 6790705"/>
              <a:gd name="connsiteY18" fmla="*/ 6858000 h 6858000"/>
              <a:gd name="connsiteX19" fmla="*/ 0 w 6790705"/>
              <a:gd name="connsiteY19" fmla="*/ 6781048 h 6858000"/>
              <a:gd name="connsiteX20" fmla="*/ 0 w 6790705"/>
              <a:gd name="connsiteY20" fmla="*/ 6345310 h 6858000"/>
              <a:gd name="connsiteX21" fmla="*/ 0 w 6790705"/>
              <a:gd name="connsiteY21" fmla="*/ 6035347 h 6858000"/>
              <a:gd name="connsiteX22" fmla="*/ 0 w 6790705"/>
              <a:gd name="connsiteY22" fmla="*/ 5871228 h 6858000"/>
              <a:gd name="connsiteX23" fmla="*/ 0 w 6790705"/>
              <a:gd name="connsiteY23" fmla="*/ 5599609 h 6858000"/>
              <a:gd name="connsiteX24" fmla="*/ 0 w 6790705"/>
              <a:gd name="connsiteY24" fmla="*/ 5435490 h 6858000"/>
              <a:gd name="connsiteX25" fmla="*/ 0 w 6790705"/>
              <a:gd name="connsiteY25" fmla="*/ 5125526 h 6858000"/>
              <a:gd name="connsiteX26" fmla="*/ 0 w 6790705"/>
              <a:gd name="connsiteY26" fmla="*/ 4689788 h 6858000"/>
              <a:gd name="connsiteX27" fmla="*/ 0 w 6790705"/>
              <a:gd name="connsiteY27" fmla="*/ 2401995 h 6858000"/>
              <a:gd name="connsiteX28" fmla="*/ 0 w 6790705"/>
              <a:gd name="connsiteY28" fmla="*/ 1966257 h 6858000"/>
              <a:gd name="connsiteX29" fmla="*/ 0 w 6790705"/>
              <a:gd name="connsiteY29" fmla="*/ 1656293 h 6858000"/>
              <a:gd name="connsiteX30" fmla="*/ 0 w 6790705"/>
              <a:gd name="connsiteY30" fmla="*/ 1492174 h 6858000"/>
              <a:gd name="connsiteX31" fmla="*/ 0 w 6790705"/>
              <a:gd name="connsiteY31" fmla="*/ 1220555 h 6858000"/>
              <a:gd name="connsiteX32" fmla="*/ 0 w 6790705"/>
              <a:gd name="connsiteY32" fmla="*/ 1056436 h 6858000"/>
              <a:gd name="connsiteX33" fmla="*/ 0 w 6790705"/>
              <a:gd name="connsiteY33" fmla="*/ 746472 h 6858000"/>
              <a:gd name="connsiteX34" fmla="*/ 0 w 6790705"/>
              <a:gd name="connsiteY34" fmla="*/ 310734 h 6858000"/>
              <a:gd name="connsiteX35" fmla="*/ 21954 w 6790705"/>
              <a:gd name="connsiteY35" fmla="*/ 256252 h 6858000"/>
              <a:gd name="connsiteX36" fmla="*/ 250366 w 6790705"/>
              <a:gd name="connsiteY36" fmla="*/ 22471 h 6858000"/>
              <a:gd name="connsiteX37" fmla="*/ 303598 w 6790705"/>
              <a:gd name="connsiteY37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6790705" h="6858000">
                <a:moveTo>
                  <a:pt x="303598" y="0"/>
                </a:moveTo>
                <a:lnTo>
                  <a:pt x="783539" y="0"/>
                </a:lnTo>
                <a:lnTo>
                  <a:pt x="2186256" y="0"/>
                </a:lnTo>
                <a:lnTo>
                  <a:pt x="2186257" y="0"/>
                </a:lnTo>
                <a:lnTo>
                  <a:pt x="4389778" y="0"/>
                </a:lnTo>
                <a:lnTo>
                  <a:pt x="4730138" y="0"/>
                </a:lnTo>
                <a:lnTo>
                  <a:pt x="6301352" y="0"/>
                </a:lnTo>
                <a:lnTo>
                  <a:pt x="6608860" y="0"/>
                </a:lnTo>
                <a:lnTo>
                  <a:pt x="6790705" y="0"/>
                </a:lnTo>
                <a:lnTo>
                  <a:pt x="6790705" y="6858000"/>
                </a:lnTo>
                <a:lnTo>
                  <a:pt x="6608860" y="6858000"/>
                </a:lnTo>
                <a:lnTo>
                  <a:pt x="6301352" y="6858000"/>
                </a:lnTo>
                <a:lnTo>
                  <a:pt x="4730138" y="6858000"/>
                </a:lnTo>
                <a:lnTo>
                  <a:pt x="4649748" y="6858000"/>
                </a:lnTo>
                <a:lnTo>
                  <a:pt x="3869419" y="6858000"/>
                </a:lnTo>
                <a:lnTo>
                  <a:pt x="2507118" y="6858000"/>
                </a:lnTo>
                <a:lnTo>
                  <a:pt x="2217814" y="6858000"/>
                </a:lnTo>
                <a:lnTo>
                  <a:pt x="783539" y="6858000"/>
                </a:lnTo>
                <a:lnTo>
                  <a:pt x="75186" y="6858000"/>
                </a:lnTo>
                <a:cubicBezTo>
                  <a:pt x="33683" y="6858000"/>
                  <a:pt x="0" y="6823526"/>
                  <a:pt x="0" y="6781048"/>
                </a:cubicBezTo>
                <a:lnTo>
                  <a:pt x="0" y="6345310"/>
                </a:lnTo>
                <a:lnTo>
                  <a:pt x="0" y="6035347"/>
                </a:lnTo>
                <a:lnTo>
                  <a:pt x="0" y="5871228"/>
                </a:lnTo>
                <a:lnTo>
                  <a:pt x="0" y="5599609"/>
                </a:lnTo>
                <a:lnTo>
                  <a:pt x="0" y="5435490"/>
                </a:lnTo>
                <a:lnTo>
                  <a:pt x="0" y="5125526"/>
                </a:lnTo>
                <a:lnTo>
                  <a:pt x="0" y="4689788"/>
                </a:lnTo>
                <a:lnTo>
                  <a:pt x="0" y="2401995"/>
                </a:lnTo>
                <a:lnTo>
                  <a:pt x="0" y="1966257"/>
                </a:lnTo>
                <a:lnTo>
                  <a:pt x="0" y="1656293"/>
                </a:lnTo>
                <a:lnTo>
                  <a:pt x="0" y="1492174"/>
                </a:lnTo>
                <a:lnTo>
                  <a:pt x="0" y="1220555"/>
                </a:lnTo>
                <a:lnTo>
                  <a:pt x="0" y="1056436"/>
                </a:lnTo>
                <a:lnTo>
                  <a:pt x="0" y="746472"/>
                </a:lnTo>
                <a:lnTo>
                  <a:pt x="0" y="310734"/>
                </a:lnTo>
                <a:cubicBezTo>
                  <a:pt x="0" y="290266"/>
                  <a:pt x="7819" y="270720"/>
                  <a:pt x="21954" y="256252"/>
                </a:cubicBezTo>
                <a:lnTo>
                  <a:pt x="250366" y="22471"/>
                </a:lnTo>
                <a:cubicBezTo>
                  <a:pt x="264500" y="8158"/>
                  <a:pt x="283598" y="0"/>
                  <a:pt x="303598" y="0"/>
                </a:cubicBezTo>
                <a:close/>
              </a:path>
            </a:pathLst>
          </a:custGeom>
          <a:solidFill>
            <a:schemeClr val="bg2">
              <a:lumMod val="75000"/>
            </a:schemeClr>
          </a:solidFill>
        </p:spPr>
        <p:txBody>
          <a:bodyPr wrap="square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1pPr>
            <a:lvl2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2pPr>
            <a:lvl3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3pPr>
            <a:lvl4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4pPr>
            <a:lvl5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5pPr>
            <a:lvl6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6pPr>
            <a:lvl7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7pPr>
            <a:lvl8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8pPr>
            <a:lvl9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9pPr>
          </a:lstStyle>
          <a:p>
            <a:r>
              <a:rPr lang="fr-FR"/>
              <a:t>Cliquez sur l'icône pour ajouter une image</a:t>
            </a:r>
            <a:endParaRPr lang="pt-PT" dirty="0"/>
          </a:p>
        </p:txBody>
      </p:sp>
      <p:sp>
        <p:nvSpPr>
          <p:cNvPr id="27" name="Text Placeholder 34">
            <a:extLst>
              <a:ext uri="{FF2B5EF4-FFF2-40B4-BE49-F238E27FC236}">
                <a16:creationId xmlns:a16="http://schemas.microsoft.com/office/drawing/2014/main" id="{79DFAABA-147A-CCFD-7936-271332F5A73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401296" y="3810000"/>
            <a:ext cx="6790705" cy="3048000"/>
          </a:xfrm>
          <a:gradFill>
            <a:gsLst>
              <a:gs pos="0">
                <a:schemeClr val="tx1">
                  <a:alpha val="53000"/>
                </a:schemeClr>
              </a:gs>
              <a:gs pos="100000">
                <a:schemeClr val="tx1">
                  <a:alpha val="0"/>
                </a:schemeClr>
              </a:gs>
            </a:gsLst>
            <a:lin ang="16200000" scaled="0"/>
          </a:gradFill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1pPr>
            <a:lvl2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2pPr>
            <a:lvl3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3pPr>
            <a:lvl4pPr marL="0" indent="0">
              <a:lnSpc>
                <a:spcPct val="100000"/>
              </a:lnSpc>
              <a:spcAft>
                <a:spcPts val="0"/>
              </a:spcAft>
              <a:buNone/>
              <a:defRPr sz="100" b="0" i="0" cap="none" baseline="0">
                <a:noFill/>
                <a:latin typeface="+mj-lt"/>
              </a:defRPr>
            </a:lvl4pPr>
            <a:lvl5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5pPr>
            <a:lvl6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6pPr>
            <a:lvl7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7pPr>
            <a:lvl8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8pPr>
            <a:lvl9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8" name="Text Placeholder 34">
            <a:extLst>
              <a:ext uri="{FF2B5EF4-FFF2-40B4-BE49-F238E27FC236}">
                <a16:creationId xmlns:a16="http://schemas.microsoft.com/office/drawing/2014/main" id="{6D0053FB-D479-93D2-BC56-3B421F6E5DB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133125" y="1530264"/>
            <a:ext cx="2756375" cy="2817374"/>
          </a:xfrm>
        </p:spPr>
        <p:txBody>
          <a:bodyPr wrap="none" anchor="b">
            <a:noAutofit/>
          </a:bodyPr>
          <a:lstStyle>
            <a:lvl1pPr marL="0" indent="0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kumimoji="0" lang="en-US" sz="19900" i="0" u="none" strike="noStrike" kern="1200" cap="none" spc="-300" normalizeH="0" baseline="0" dirty="0" smtClean="0">
                <a:ln w="22225">
                  <a:gradFill>
                    <a:gsLst>
                      <a:gs pos="0">
                        <a:schemeClr val="tx1"/>
                      </a:gs>
                      <a:gs pos="74000">
                        <a:schemeClr val="tx1">
                          <a:alpha val="0"/>
                        </a:schemeClr>
                      </a:gs>
                    </a:gsLst>
                    <a:lin ang="5400000" scaled="1"/>
                  </a:gradFill>
                </a:ln>
                <a:noFill/>
                <a:effectLst/>
                <a:uLnTx/>
                <a:uFillTx/>
                <a:latin typeface="Rubik"/>
                <a:ea typeface="+mn-ea"/>
                <a:cs typeface="Rubik Bold" panose="020B0604020202020204" charset="-79"/>
              </a:defRPr>
            </a:lvl1pPr>
            <a:lvl2pPr marL="0" indent="0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kumimoji="0" lang="en-US" sz="19900" i="0" u="none" strike="noStrike" kern="1200" cap="none" spc="-300" normalizeH="0" baseline="0" dirty="0" smtClean="0">
                <a:ln w="22225">
                  <a:gradFill>
                    <a:gsLst>
                      <a:gs pos="0">
                        <a:schemeClr val="tx1"/>
                      </a:gs>
                      <a:gs pos="74000">
                        <a:schemeClr val="tx1">
                          <a:alpha val="0"/>
                        </a:schemeClr>
                      </a:gs>
                    </a:gsLst>
                    <a:lin ang="5400000" scaled="1"/>
                  </a:gradFill>
                </a:ln>
                <a:noFill/>
                <a:effectLst/>
                <a:uLnTx/>
                <a:uFillTx/>
                <a:latin typeface="Rubik"/>
                <a:ea typeface="+mn-ea"/>
                <a:cs typeface="Rubik Bold" panose="020B0604020202020204" charset="-79"/>
              </a:defRPr>
            </a:lvl2pPr>
            <a:lvl3pPr marL="0" indent="0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kumimoji="0" lang="en-US" sz="19900" i="0" u="none" strike="noStrike" kern="1200" cap="none" spc="-300" normalizeH="0" baseline="0" dirty="0" smtClean="0">
                <a:ln w="22225">
                  <a:gradFill>
                    <a:gsLst>
                      <a:gs pos="0">
                        <a:schemeClr val="tx1"/>
                      </a:gs>
                      <a:gs pos="74000">
                        <a:schemeClr val="tx1">
                          <a:alpha val="0"/>
                        </a:schemeClr>
                      </a:gs>
                    </a:gsLst>
                    <a:lin ang="5400000" scaled="1"/>
                  </a:gradFill>
                </a:ln>
                <a:noFill/>
                <a:effectLst/>
                <a:uLnTx/>
                <a:uFillTx/>
                <a:latin typeface="Rubik"/>
                <a:ea typeface="+mn-ea"/>
                <a:cs typeface="Rubik Bold" panose="020B0604020202020204" charset="-79"/>
              </a:defRPr>
            </a:lvl3pPr>
            <a:lvl4pPr marL="0" indent="0">
              <a:lnSpc>
                <a:spcPct val="92000"/>
              </a:lnSpc>
              <a:spcAft>
                <a:spcPts val="0"/>
              </a:spcAft>
              <a:buNone/>
              <a:defRPr kumimoji="0" lang="en-US" sz="19900" i="0" u="none" strike="noStrike" kern="1200" cap="none" spc="-300" normalizeH="0" baseline="0" dirty="0" smtClean="0">
                <a:ln w="22225">
                  <a:gradFill>
                    <a:gsLst>
                      <a:gs pos="0">
                        <a:schemeClr val="tx1"/>
                      </a:gs>
                      <a:gs pos="74000">
                        <a:schemeClr val="tx1">
                          <a:alpha val="0"/>
                        </a:schemeClr>
                      </a:gs>
                    </a:gsLst>
                    <a:lin ang="5400000" scaled="1"/>
                  </a:gradFill>
                </a:ln>
                <a:noFill/>
                <a:effectLst/>
                <a:uLnTx/>
                <a:uFillTx/>
                <a:latin typeface="Rubik"/>
                <a:ea typeface="+mn-ea"/>
                <a:cs typeface="Rubik Bold" panose="020B0604020202020204" charset="-79"/>
              </a:defRPr>
            </a:lvl4pPr>
            <a:lvl5pPr marL="0" indent="0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kumimoji="0" lang="en-US" sz="19900" i="0" u="none" strike="noStrike" kern="1200" cap="none" spc="-300" normalizeH="0" baseline="0" dirty="0" smtClean="0">
                <a:ln w="22225">
                  <a:gradFill>
                    <a:gsLst>
                      <a:gs pos="0">
                        <a:schemeClr val="tx1"/>
                      </a:gs>
                      <a:gs pos="74000">
                        <a:schemeClr val="tx1">
                          <a:alpha val="0"/>
                        </a:schemeClr>
                      </a:gs>
                    </a:gsLst>
                    <a:lin ang="5400000" scaled="1"/>
                  </a:gradFill>
                </a:ln>
                <a:noFill/>
                <a:effectLst/>
                <a:uLnTx/>
                <a:uFillTx/>
                <a:latin typeface="Rubik"/>
                <a:ea typeface="+mn-ea"/>
                <a:cs typeface="Rubik Bold" panose="020B0604020202020204" charset="-79"/>
              </a:defRPr>
            </a:lvl5pPr>
            <a:lvl6pPr marL="0" indent="0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kumimoji="0" lang="en-US" sz="19900" i="0" u="none" strike="noStrike" kern="1200" cap="none" spc="-300" normalizeH="0" baseline="0" dirty="0" smtClean="0">
                <a:ln w="22225">
                  <a:gradFill>
                    <a:gsLst>
                      <a:gs pos="0">
                        <a:schemeClr val="tx1"/>
                      </a:gs>
                      <a:gs pos="74000">
                        <a:schemeClr val="tx1">
                          <a:alpha val="0"/>
                        </a:schemeClr>
                      </a:gs>
                    </a:gsLst>
                    <a:lin ang="5400000" scaled="1"/>
                  </a:gradFill>
                </a:ln>
                <a:noFill/>
                <a:effectLst/>
                <a:uLnTx/>
                <a:uFillTx/>
                <a:latin typeface="Rubik"/>
                <a:ea typeface="+mn-ea"/>
                <a:cs typeface="Rubik Bold" panose="020B0604020202020204" charset="-79"/>
              </a:defRPr>
            </a:lvl6pPr>
            <a:lvl7pPr marL="0" indent="0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kumimoji="0" lang="en-US" sz="19900" i="0" u="none" strike="noStrike" kern="1200" cap="none" spc="-300" normalizeH="0" baseline="0" dirty="0" smtClean="0">
                <a:ln w="22225">
                  <a:gradFill>
                    <a:gsLst>
                      <a:gs pos="0">
                        <a:schemeClr val="tx1"/>
                      </a:gs>
                      <a:gs pos="74000">
                        <a:schemeClr val="tx1">
                          <a:alpha val="0"/>
                        </a:schemeClr>
                      </a:gs>
                    </a:gsLst>
                    <a:lin ang="5400000" scaled="1"/>
                  </a:gradFill>
                </a:ln>
                <a:noFill/>
                <a:effectLst/>
                <a:uLnTx/>
                <a:uFillTx/>
                <a:latin typeface="Rubik"/>
                <a:ea typeface="+mn-ea"/>
                <a:cs typeface="Rubik Bold" panose="020B0604020202020204" charset="-79"/>
              </a:defRPr>
            </a:lvl7pPr>
            <a:lvl8pPr marL="0" indent="0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kumimoji="0" lang="en-US" sz="19900" i="0" u="none" strike="noStrike" kern="1200" cap="none" spc="-300" normalizeH="0" baseline="0" dirty="0" smtClean="0">
                <a:ln w="22225">
                  <a:gradFill>
                    <a:gsLst>
                      <a:gs pos="0">
                        <a:schemeClr val="tx1"/>
                      </a:gs>
                      <a:gs pos="74000">
                        <a:schemeClr val="tx1">
                          <a:alpha val="0"/>
                        </a:schemeClr>
                      </a:gs>
                    </a:gsLst>
                    <a:lin ang="5400000" scaled="1"/>
                  </a:gradFill>
                </a:ln>
                <a:noFill/>
                <a:effectLst/>
                <a:uLnTx/>
                <a:uFillTx/>
                <a:latin typeface="Rubik"/>
                <a:ea typeface="+mn-ea"/>
                <a:cs typeface="Rubik Bold" panose="020B0604020202020204" charset="-79"/>
              </a:defRPr>
            </a:lvl8pPr>
            <a:lvl9pPr marL="0" indent="0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kumimoji="0" lang="pt-PT" sz="19900" i="0" u="none" strike="noStrike" kern="1200" cap="none" spc="-300" normalizeH="0" baseline="0" dirty="0">
                <a:ln w="22225">
                  <a:gradFill>
                    <a:gsLst>
                      <a:gs pos="0">
                        <a:schemeClr val="tx1"/>
                      </a:gs>
                      <a:gs pos="74000">
                        <a:schemeClr val="tx1">
                          <a:alpha val="0"/>
                        </a:schemeClr>
                      </a:gs>
                    </a:gsLst>
                    <a:lin ang="5400000" scaled="1"/>
                  </a:gradFill>
                </a:ln>
                <a:noFill/>
                <a:effectLst/>
                <a:uLnTx/>
                <a:uFillTx/>
                <a:latin typeface="Rubik"/>
                <a:ea typeface="+mn-ea"/>
                <a:cs typeface="Rubik Bold" panose="020B0604020202020204" charset="-79"/>
              </a:defRPr>
            </a:lvl9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35" name="Text Placeholder 34">
            <a:extLst>
              <a:ext uri="{FF2B5EF4-FFF2-40B4-BE49-F238E27FC236}">
                <a16:creationId xmlns:a16="http://schemas.microsoft.com/office/drawing/2014/main" id="{3F138CC7-5DF0-9892-18B5-2B8936D704A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74387" y="2884602"/>
            <a:ext cx="4658929" cy="3504728"/>
          </a:xfrm>
          <a:custGeom>
            <a:avLst/>
            <a:gdLst>
              <a:gd name="connsiteX0" fmla="*/ 205239 w 4658929"/>
              <a:gd name="connsiteY0" fmla="*/ 0 h 3504728"/>
              <a:gd name="connsiteX1" fmla="*/ 1477957 w 4658929"/>
              <a:gd name="connsiteY1" fmla="*/ 0 h 3504728"/>
              <a:gd name="connsiteX2" fmla="*/ 1477958 w 4658929"/>
              <a:gd name="connsiteY2" fmla="*/ 0 h 3504728"/>
              <a:gd name="connsiteX3" fmla="*/ 2221865 w 4658929"/>
              <a:gd name="connsiteY3" fmla="*/ 0 h 3504728"/>
              <a:gd name="connsiteX4" fmla="*/ 2967586 w 4658929"/>
              <a:gd name="connsiteY4" fmla="*/ 0 h 3504728"/>
              <a:gd name="connsiteX5" fmla="*/ 3197676 w 4658929"/>
              <a:gd name="connsiteY5" fmla="*/ 0 h 3504728"/>
              <a:gd name="connsiteX6" fmla="*/ 4259852 w 4658929"/>
              <a:gd name="connsiteY6" fmla="*/ 0 h 3504728"/>
              <a:gd name="connsiteX7" fmla="*/ 4467734 w 4658929"/>
              <a:gd name="connsiteY7" fmla="*/ 0 h 3504728"/>
              <a:gd name="connsiteX8" fmla="*/ 4613298 w 4658929"/>
              <a:gd name="connsiteY8" fmla="*/ 0 h 3504728"/>
              <a:gd name="connsiteX9" fmla="*/ 4658929 w 4658929"/>
              <a:gd name="connsiteY9" fmla="*/ 44821 h 3504728"/>
              <a:gd name="connsiteX10" fmla="*/ 4658929 w 4658929"/>
              <a:gd name="connsiteY10" fmla="*/ 3459907 h 3504728"/>
              <a:gd name="connsiteX11" fmla="*/ 4613298 w 4658929"/>
              <a:gd name="connsiteY11" fmla="*/ 3504728 h 3504728"/>
              <a:gd name="connsiteX12" fmla="*/ 4467734 w 4658929"/>
              <a:gd name="connsiteY12" fmla="*/ 3504728 h 3504728"/>
              <a:gd name="connsiteX13" fmla="*/ 4259852 w 4658929"/>
              <a:gd name="connsiteY13" fmla="*/ 3504728 h 3504728"/>
              <a:gd name="connsiteX14" fmla="*/ 3197676 w 4658929"/>
              <a:gd name="connsiteY14" fmla="*/ 3504728 h 3504728"/>
              <a:gd name="connsiteX15" fmla="*/ 3143331 w 4658929"/>
              <a:gd name="connsiteY15" fmla="*/ 3504728 h 3504728"/>
              <a:gd name="connsiteX16" fmla="*/ 2615812 w 4658929"/>
              <a:gd name="connsiteY16" fmla="*/ 3504728 h 3504728"/>
              <a:gd name="connsiteX17" fmla="*/ 2221865 w 4658929"/>
              <a:gd name="connsiteY17" fmla="*/ 3504728 h 3504728"/>
              <a:gd name="connsiteX18" fmla="*/ 1694867 w 4658929"/>
              <a:gd name="connsiteY18" fmla="*/ 3504728 h 3504728"/>
              <a:gd name="connsiteX19" fmla="*/ 1499291 w 4658929"/>
              <a:gd name="connsiteY19" fmla="*/ 3504728 h 3504728"/>
              <a:gd name="connsiteX20" fmla="*/ 50827 w 4658929"/>
              <a:gd name="connsiteY20" fmla="*/ 3504728 h 3504728"/>
              <a:gd name="connsiteX21" fmla="*/ 0 w 4658929"/>
              <a:gd name="connsiteY21" fmla="*/ 3462734 h 3504728"/>
              <a:gd name="connsiteX22" fmla="*/ 0 w 4658929"/>
              <a:gd name="connsiteY22" fmla="*/ 3055793 h 3504728"/>
              <a:gd name="connsiteX23" fmla="*/ 0 w 4658929"/>
              <a:gd name="connsiteY23" fmla="*/ 2966231 h 3504728"/>
              <a:gd name="connsiteX24" fmla="*/ 0 w 4658929"/>
              <a:gd name="connsiteY24" fmla="*/ 2559290 h 3504728"/>
              <a:gd name="connsiteX25" fmla="*/ 0 w 4658929"/>
              <a:gd name="connsiteY25" fmla="*/ 1073017 h 3504728"/>
              <a:gd name="connsiteX26" fmla="*/ 0 w 4658929"/>
              <a:gd name="connsiteY26" fmla="*/ 666076 h 3504728"/>
              <a:gd name="connsiteX27" fmla="*/ 0 w 4658929"/>
              <a:gd name="connsiteY27" fmla="*/ 576514 h 3504728"/>
              <a:gd name="connsiteX28" fmla="*/ 0 w 4658929"/>
              <a:gd name="connsiteY28" fmla="*/ 169573 h 3504728"/>
              <a:gd name="connsiteX29" fmla="*/ 14841 w 4658929"/>
              <a:gd name="connsiteY29" fmla="*/ 139841 h 3504728"/>
              <a:gd name="connsiteX30" fmla="*/ 169253 w 4658929"/>
              <a:gd name="connsiteY30" fmla="*/ 12263 h 3504728"/>
              <a:gd name="connsiteX31" fmla="*/ 205239 w 4658929"/>
              <a:gd name="connsiteY31" fmla="*/ 0 h 35047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4658929" h="3504728">
                <a:moveTo>
                  <a:pt x="205239" y="0"/>
                </a:moveTo>
                <a:lnTo>
                  <a:pt x="1477957" y="0"/>
                </a:lnTo>
                <a:lnTo>
                  <a:pt x="1477958" y="0"/>
                </a:lnTo>
                <a:lnTo>
                  <a:pt x="2221865" y="0"/>
                </a:lnTo>
                <a:lnTo>
                  <a:pt x="2967586" y="0"/>
                </a:lnTo>
                <a:lnTo>
                  <a:pt x="3197676" y="0"/>
                </a:lnTo>
                <a:lnTo>
                  <a:pt x="4259852" y="0"/>
                </a:lnTo>
                <a:lnTo>
                  <a:pt x="4467734" y="0"/>
                </a:lnTo>
                <a:lnTo>
                  <a:pt x="4613298" y="0"/>
                </a:lnTo>
                <a:cubicBezTo>
                  <a:pt x="4638499" y="0"/>
                  <a:pt x="4658929" y="20067"/>
                  <a:pt x="4658929" y="44821"/>
                </a:cubicBezTo>
                <a:lnTo>
                  <a:pt x="4658929" y="3459907"/>
                </a:lnTo>
                <a:cubicBezTo>
                  <a:pt x="4658929" y="3484661"/>
                  <a:pt x="4638499" y="3504728"/>
                  <a:pt x="4613298" y="3504728"/>
                </a:cubicBezTo>
                <a:lnTo>
                  <a:pt x="4467734" y="3504728"/>
                </a:lnTo>
                <a:lnTo>
                  <a:pt x="4259852" y="3504728"/>
                </a:lnTo>
                <a:lnTo>
                  <a:pt x="3197676" y="3504728"/>
                </a:lnTo>
                <a:lnTo>
                  <a:pt x="3143331" y="3504728"/>
                </a:lnTo>
                <a:lnTo>
                  <a:pt x="2615812" y="3504728"/>
                </a:lnTo>
                <a:lnTo>
                  <a:pt x="2221865" y="3504728"/>
                </a:lnTo>
                <a:lnTo>
                  <a:pt x="1694867" y="3504728"/>
                </a:lnTo>
                <a:lnTo>
                  <a:pt x="1499291" y="3504728"/>
                </a:lnTo>
                <a:lnTo>
                  <a:pt x="50827" y="3504728"/>
                </a:lnTo>
                <a:cubicBezTo>
                  <a:pt x="22771" y="3504728"/>
                  <a:pt x="0" y="3485915"/>
                  <a:pt x="0" y="3462734"/>
                </a:cubicBezTo>
                <a:lnTo>
                  <a:pt x="0" y="3055793"/>
                </a:lnTo>
                <a:lnTo>
                  <a:pt x="0" y="2966231"/>
                </a:lnTo>
                <a:lnTo>
                  <a:pt x="0" y="2559290"/>
                </a:lnTo>
                <a:lnTo>
                  <a:pt x="0" y="1073017"/>
                </a:lnTo>
                <a:lnTo>
                  <a:pt x="0" y="666076"/>
                </a:lnTo>
                <a:lnTo>
                  <a:pt x="0" y="576514"/>
                </a:lnTo>
                <a:lnTo>
                  <a:pt x="0" y="169573"/>
                </a:lnTo>
                <a:cubicBezTo>
                  <a:pt x="0" y="158403"/>
                  <a:pt x="5286" y="147736"/>
                  <a:pt x="14841" y="139841"/>
                </a:cubicBezTo>
                <a:lnTo>
                  <a:pt x="169253" y="12263"/>
                </a:lnTo>
                <a:cubicBezTo>
                  <a:pt x="178807" y="4452"/>
                  <a:pt x="191718" y="0"/>
                  <a:pt x="205239" y="0"/>
                </a:cubicBezTo>
                <a:close/>
              </a:path>
            </a:pathLst>
          </a:custGeom>
          <a:solidFill>
            <a:srgbClr val="FFFFFF"/>
          </a:solidFill>
        </p:spPr>
        <p:txBody>
          <a:bodyPr wrap="square" lIns="324000" tIns="0" bIns="288000" anchor="b">
            <a:noAutofit/>
          </a:bodyPr>
          <a:lstStyle>
            <a:lvl1pPr marL="0" indent="0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None/>
              <a:defRPr lang="en-US" sz="1200" kern="1200" cap="all" spc="100" baseline="0" dirty="0" smtClean="0">
                <a:solidFill>
                  <a:schemeClr val="tx2"/>
                </a:solidFill>
                <a:latin typeface="Rubik"/>
                <a:ea typeface="+mn-ea"/>
                <a:cs typeface="Rubik" panose="020B0604020202020204" charset="-79"/>
              </a:defRPr>
            </a:lvl1pPr>
            <a:lvl2pPr marL="0" indent="0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kumimoji="0" lang="en-US" sz="3600" b="0" i="0" u="none" strike="noStrike" kern="1200" cap="all" spc="0" normalizeH="0" baseline="0" dirty="0" smtClean="0">
                <a:ln>
                  <a:noFill/>
                </a:ln>
                <a:solidFill>
                  <a:srgbClr val="010102"/>
                </a:solidFill>
                <a:effectLst/>
                <a:uLnTx/>
                <a:uFillTx/>
                <a:latin typeface="Rubik"/>
                <a:ea typeface="+mn-ea"/>
                <a:cs typeface="Rubik Bold" panose="020B0604020202020204" charset="-79"/>
              </a:defRPr>
            </a:lvl2pPr>
            <a:lvl3pPr marL="0" indent="0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kumimoji="0" lang="en-US" sz="3600" b="0" i="0" u="none" strike="noStrike" kern="1200" cap="all" spc="0" normalizeH="0" baseline="0" dirty="0" smtClean="0">
                <a:ln>
                  <a:noFill/>
                </a:ln>
                <a:solidFill>
                  <a:srgbClr val="010102"/>
                </a:solidFill>
                <a:effectLst/>
                <a:uLnTx/>
                <a:uFillTx/>
                <a:latin typeface="Rubik"/>
                <a:ea typeface="+mn-ea"/>
                <a:cs typeface="Rubik Bold" panose="020B0604020202020204" charset="-79"/>
              </a:defRPr>
            </a:lvl3pPr>
            <a:lvl4pPr marL="0" indent="0">
              <a:lnSpc>
                <a:spcPct val="92000"/>
              </a:lnSpc>
              <a:spcAft>
                <a:spcPts val="0"/>
              </a:spcAft>
              <a:buNone/>
              <a:defRPr kumimoji="0" lang="en-US" sz="3600" b="0" i="0" u="none" strike="noStrike" kern="1200" cap="all" spc="0" normalizeH="0" baseline="0" dirty="0" smtClean="0">
                <a:ln>
                  <a:noFill/>
                </a:ln>
                <a:solidFill>
                  <a:srgbClr val="010102"/>
                </a:solidFill>
                <a:effectLst/>
                <a:uLnTx/>
                <a:uFillTx/>
                <a:latin typeface="Rubik"/>
                <a:ea typeface="+mn-ea"/>
                <a:cs typeface="Rubik Bold" panose="020B0604020202020204" charset="-79"/>
              </a:defRPr>
            </a:lvl4pPr>
            <a:lvl5pPr marL="0" indent="0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kumimoji="0" lang="en-US" sz="3600" b="0" i="0" u="none" strike="noStrike" kern="1200" cap="all" spc="0" normalizeH="0" baseline="0" dirty="0" smtClean="0">
                <a:ln>
                  <a:noFill/>
                </a:ln>
                <a:solidFill>
                  <a:srgbClr val="010102"/>
                </a:solidFill>
                <a:effectLst/>
                <a:uLnTx/>
                <a:uFillTx/>
                <a:latin typeface="Rubik"/>
                <a:ea typeface="+mn-ea"/>
                <a:cs typeface="Rubik Bold" panose="020B0604020202020204" charset="-79"/>
              </a:defRPr>
            </a:lvl5pPr>
            <a:lvl6pPr marL="0" indent="0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kumimoji="0" lang="en-US" sz="3600" b="0" i="0" u="none" strike="noStrike" kern="1200" cap="all" spc="0" normalizeH="0" baseline="0" dirty="0" smtClean="0">
                <a:ln>
                  <a:noFill/>
                </a:ln>
                <a:solidFill>
                  <a:srgbClr val="010102"/>
                </a:solidFill>
                <a:effectLst/>
                <a:uLnTx/>
                <a:uFillTx/>
                <a:latin typeface="Rubik"/>
                <a:ea typeface="+mn-ea"/>
                <a:cs typeface="Rubik Bold" panose="020B0604020202020204" charset="-79"/>
              </a:defRPr>
            </a:lvl6pPr>
            <a:lvl7pPr marL="0" indent="0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kumimoji="0" lang="en-US" sz="3600" b="0" i="0" u="none" strike="noStrike" kern="1200" cap="all" spc="0" normalizeH="0" baseline="0" dirty="0" smtClean="0">
                <a:ln>
                  <a:noFill/>
                </a:ln>
                <a:solidFill>
                  <a:srgbClr val="010102"/>
                </a:solidFill>
                <a:effectLst/>
                <a:uLnTx/>
                <a:uFillTx/>
                <a:latin typeface="Rubik"/>
                <a:ea typeface="+mn-ea"/>
                <a:cs typeface="Rubik Bold" panose="020B0604020202020204" charset="-79"/>
              </a:defRPr>
            </a:lvl7pPr>
            <a:lvl8pPr marL="0" indent="0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kumimoji="0" lang="en-US" sz="3600" b="0" i="0" u="none" strike="noStrike" kern="1200" cap="all" spc="0" normalizeH="0" baseline="0" dirty="0" smtClean="0">
                <a:ln>
                  <a:noFill/>
                </a:ln>
                <a:solidFill>
                  <a:srgbClr val="010102"/>
                </a:solidFill>
                <a:effectLst/>
                <a:uLnTx/>
                <a:uFillTx/>
                <a:latin typeface="Rubik"/>
                <a:ea typeface="+mn-ea"/>
                <a:cs typeface="Rubik Bold" panose="020B0604020202020204" charset="-79"/>
              </a:defRPr>
            </a:lvl8pPr>
            <a:lvl9pPr marL="0" indent="0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kumimoji="0" lang="pt-PT" sz="3600" b="0" i="0" u="none" strike="noStrike" kern="1200" cap="all" spc="0" normalizeH="0" baseline="0" dirty="0">
                <a:ln>
                  <a:noFill/>
                </a:ln>
                <a:solidFill>
                  <a:srgbClr val="010102"/>
                </a:solidFill>
                <a:effectLst/>
                <a:uLnTx/>
                <a:uFillTx/>
                <a:latin typeface="Rubik"/>
                <a:ea typeface="+mn-ea"/>
                <a:cs typeface="Rubik Bold" panose="020B0604020202020204" charset="-79"/>
              </a:defRPr>
            </a:lvl9pPr>
          </a:lstStyle>
          <a:p>
            <a:pPr lvl="0"/>
            <a:r>
              <a:rPr lang="en-US" dirty="0"/>
              <a:t>// section xx</a:t>
            </a:r>
          </a:p>
          <a:p>
            <a:pPr lvl="8"/>
            <a:r>
              <a:rPr lang="en-US" dirty="0"/>
              <a:t>LOREM IPSUM DOLOR SIT AMET PORTTITOR</a:t>
            </a:r>
          </a:p>
        </p:txBody>
      </p:sp>
      <p:sp>
        <p:nvSpPr>
          <p:cNvPr id="67" name="Text Placeholder 34">
            <a:extLst>
              <a:ext uri="{FF2B5EF4-FFF2-40B4-BE49-F238E27FC236}">
                <a16:creationId xmlns:a16="http://schemas.microsoft.com/office/drawing/2014/main" id="{7D48821E-BE79-81B6-4AC9-277DBB608F9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02071" y="3198923"/>
            <a:ext cx="478502" cy="484871"/>
          </a:xfrm>
          <a:prstGeom prst="ellipse">
            <a:avLst/>
          </a:pr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1pPr>
            <a:lvl2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2pPr>
            <a:lvl3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3pPr>
            <a:lvl4pPr marL="0" indent="0">
              <a:lnSpc>
                <a:spcPct val="100000"/>
              </a:lnSpc>
              <a:spcAft>
                <a:spcPts val="0"/>
              </a:spcAft>
              <a:buNone/>
              <a:defRPr sz="100" b="0" i="0" cap="none" baseline="0">
                <a:noFill/>
                <a:latin typeface="+mj-lt"/>
              </a:defRPr>
            </a:lvl4pPr>
            <a:lvl5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5pPr>
            <a:lvl6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6pPr>
            <a:lvl7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7pPr>
            <a:lvl8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8pPr>
            <a:lvl9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4720559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Imported Content + Descri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raphic 22">
            <a:extLst>
              <a:ext uri="{FF2B5EF4-FFF2-40B4-BE49-F238E27FC236}">
                <a16:creationId xmlns:a16="http://schemas.microsoft.com/office/drawing/2014/main" id="{CA5F3FEB-50EA-67C8-5AC3-DC7E3C8BF209}"/>
              </a:ext>
            </a:extLst>
          </p:cNvPr>
          <p:cNvSpPr/>
          <p:nvPr userDrawn="1"/>
        </p:nvSpPr>
        <p:spPr>
          <a:xfrm>
            <a:off x="5986462" y="418025"/>
            <a:ext cx="6205538" cy="701568"/>
          </a:xfrm>
          <a:custGeom>
            <a:avLst/>
            <a:gdLst>
              <a:gd name="connsiteX0" fmla="*/ 0 w 12190679"/>
              <a:gd name="connsiteY0" fmla="*/ 0 h 697763"/>
              <a:gd name="connsiteX1" fmla="*/ 9758504 w 12190679"/>
              <a:gd name="connsiteY1" fmla="*/ 0 h 697763"/>
              <a:gd name="connsiteX2" fmla="*/ 9904562 w 12190679"/>
              <a:gd name="connsiteY2" fmla="*/ 60536 h 697763"/>
              <a:gd name="connsiteX3" fmla="*/ 10481253 w 12190679"/>
              <a:gd name="connsiteY3" fmla="*/ 637227 h 697763"/>
              <a:gd name="connsiteX4" fmla="*/ 10627313 w 12190679"/>
              <a:gd name="connsiteY4" fmla="*/ 697763 h 697763"/>
              <a:gd name="connsiteX5" fmla="*/ 12190680 w 12190679"/>
              <a:gd name="connsiteY5" fmla="*/ 697763 h 697763"/>
              <a:gd name="connsiteX0" fmla="*/ 0 w 12190680"/>
              <a:gd name="connsiteY0" fmla="*/ 3805 h 701568"/>
              <a:gd name="connsiteX1" fmla="*/ 5093193 w 12190680"/>
              <a:gd name="connsiteY1" fmla="*/ 0 h 701568"/>
              <a:gd name="connsiteX2" fmla="*/ 9758504 w 12190680"/>
              <a:gd name="connsiteY2" fmla="*/ 3805 h 701568"/>
              <a:gd name="connsiteX3" fmla="*/ 9904562 w 12190680"/>
              <a:gd name="connsiteY3" fmla="*/ 64341 h 701568"/>
              <a:gd name="connsiteX4" fmla="*/ 10481253 w 12190680"/>
              <a:gd name="connsiteY4" fmla="*/ 641032 h 701568"/>
              <a:gd name="connsiteX5" fmla="*/ 10627313 w 12190680"/>
              <a:gd name="connsiteY5" fmla="*/ 701568 h 701568"/>
              <a:gd name="connsiteX6" fmla="*/ 12190680 w 12190680"/>
              <a:gd name="connsiteY6" fmla="*/ 701568 h 701568"/>
              <a:gd name="connsiteX0" fmla="*/ 0 w 7097487"/>
              <a:gd name="connsiteY0" fmla="*/ 0 h 701568"/>
              <a:gd name="connsiteX1" fmla="*/ 4665311 w 7097487"/>
              <a:gd name="connsiteY1" fmla="*/ 3805 h 701568"/>
              <a:gd name="connsiteX2" fmla="*/ 4811369 w 7097487"/>
              <a:gd name="connsiteY2" fmla="*/ 64341 h 701568"/>
              <a:gd name="connsiteX3" fmla="*/ 5388060 w 7097487"/>
              <a:gd name="connsiteY3" fmla="*/ 641032 h 701568"/>
              <a:gd name="connsiteX4" fmla="*/ 5534120 w 7097487"/>
              <a:gd name="connsiteY4" fmla="*/ 701568 h 701568"/>
              <a:gd name="connsiteX5" fmla="*/ 7097487 w 7097487"/>
              <a:gd name="connsiteY5" fmla="*/ 701568 h 701568"/>
              <a:gd name="connsiteX0" fmla="*/ 0 w 7097487"/>
              <a:gd name="connsiteY0" fmla="*/ 0 h 701568"/>
              <a:gd name="connsiteX1" fmla="*/ 4665311 w 7097487"/>
              <a:gd name="connsiteY1" fmla="*/ 3805 h 701568"/>
              <a:gd name="connsiteX2" fmla="*/ 4811369 w 7097487"/>
              <a:gd name="connsiteY2" fmla="*/ 64341 h 701568"/>
              <a:gd name="connsiteX3" fmla="*/ 5388060 w 7097487"/>
              <a:gd name="connsiteY3" fmla="*/ 641032 h 701568"/>
              <a:gd name="connsiteX4" fmla="*/ 5534120 w 7097487"/>
              <a:gd name="connsiteY4" fmla="*/ 701568 h 701568"/>
              <a:gd name="connsiteX5" fmla="*/ 6205538 w 7097487"/>
              <a:gd name="connsiteY5" fmla="*/ 699575 h 701568"/>
              <a:gd name="connsiteX6" fmla="*/ 7097487 w 7097487"/>
              <a:gd name="connsiteY6" fmla="*/ 701568 h 701568"/>
              <a:gd name="connsiteX0" fmla="*/ 0 w 6205538"/>
              <a:gd name="connsiteY0" fmla="*/ 0 h 701568"/>
              <a:gd name="connsiteX1" fmla="*/ 4665311 w 6205538"/>
              <a:gd name="connsiteY1" fmla="*/ 3805 h 701568"/>
              <a:gd name="connsiteX2" fmla="*/ 4811369 w 6205538"/>
              <a:gd name="connsiteY2" fmla="*/ 64341 h 701568"/>
              <a:gd name="connsiteX3" fmla="*/ 5388060 w 6205538"/>
              <a:gd name="connsiteY3" fmla="*/ 641032 h 701568"/>
              <a:gd name="connsiteX4" fmla="*/ 5534120 w 6205538"/>
              <a:gd name="connsiteY4" fmla="*/ 701568 h 701568"/>
              <a:gd name="connsiteX5" fmla="*/ 6205538 w 6205538"/>
              <a:gd name="connsiteY5" fmla="*/ 699575 h 701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205538" h="701568">
                <a:moveTo>
                  <a:pt x="0" y="0"/>
                </a:moveTo>
                <a:lnTo>
                  <a:pt x="4665311" y="3805"/>
                </a:lnTo>
                <a:cubicBezTo>
                  <a:pt x="4720094" y="3805"/>
                  <a:pt x="4772710" y="25587"/>
                  <a:pt x="4811369" y="64341"/>
                </a:cubicBezTo>
                <a:lnTo>
                  <a:pt x="5388060" y="641032"/>
                </a:lnTo>
                <a:cubicBezTo>
                  <a:pt x="5426816" y="679786"/>
                  <a:pt x="5479336" y="701568"/>
                  <a:pt x="5534120" y="701568"/>
                </a:cubicBezTo>
                <a:lnTo>
                  <a:pt x="6205538" y="699575"/>
                </a:lnTo>
              </a:path>
            </a:pathLst>
          </a:custGeom>
          <a:noFill/>
          <a:ln w="6350" cap="rnd">
            <a:solidFill>
              <a:schemeClr val="tx2">
                <a:alpha val="40000"/>
              </a:schemeClr>
            </a:solidFill>
            <a:prstDash val="solid"/>
            <a:round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10102"/>
              </a:solidFill>
              <a:effectLst/>
              <a:uLnTx/>
              <a:uFillTx/>
              <a:latin typeface="Rubik"/>
              <a:ea typeface="+mn-ea"/>
              <a:cs typeface="+mn-cs"/>
            </a:endParaRPr>
          </a:p>
        </p:txBody>
      </p:sp>
      <p:cxnSp>
        <p:nvCxnSpPr>
          <p:cNvPr id="76" name="Straight Connector 75">
            <a:extLst>
              <a:ext uri="{FF2B5EF4-FFF2-40B4-BE49-F238E27FC236}">
                <a16:creationId xmlns:a16="http://schemas.microsoft.com/office/drawing/2014/main" id="{D3D5DADD-F912-4933-88AB-3987265F9681}"/>
              </a:ext>
            </a:extLst>
          </p:cNvPr>
          <p:cNvCxnSpPr>
            <a:cxnSpLocks/>
            <a:stCxn id="75" idx="0"/>
          </p:cNvCxnSpPr>
          <p:nvPr userDrawn="1"/>
        </p:nvCxnSpPr>
        <p:spPr>
          <a:xfrm flipH="1">
            <a:off x="0" y="418025"/>
            <a:ext cx="5986462" cy="0"/>
          </a:xfrm>
          <a:prstGeom prst="line">
            <a:avLst/>
          </a:prstGeom>
          <a:ln cap="rnd">
            <a:solidFill>
              <a:schemeClr val="tx1">
                <a:alpha val="35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Title 46">
            <a:extLst>
              <a:ext uri="{FF2B5EF4-FFF2-40B4-BE49-F238E27FC236}">
                <a16:creationId xmlns:a16="http://schemas.microsoft.com/office/drawing/2014/main" id="{33FA9AD0-BDEE-9B99-7D2D-1626C541EFE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38515" y="609045"/>
            <a:ext cx="9114972" cy="396391"/>
          </a:xfrm>
        </p:spPr>
        <p:txBody>
          <a:bodyPr wrap="square" anchor="t">
            <a:spAutoFit/>
          </a:bodyPr>
          <a:lstStyle>
            <a:lvl1pPr algn="ctr">
              <a:defRPr/>
            </a:lvl1pPr>
          </a:lstStyle>
          <a:p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congue</a:t>
            </a:r>
            <a:endParaRPr lang="en-US" dirty="0"/>
          </a:p>
        </p:txBody>
      </p:sp>
      <p:sp>
        <p:nvSpPr>
          <p:cNvPr id="78" name="Text Placeholder 34">
            <a:extLst>
              <a:ext uri="{FF2B5EF4-FFF2-40B4-BE49-F238E27FC236}">
                <a16:creationId xmlns:a16="http://schemas.microsoft.com/office/drawing/2014/main" id="{8D330E69-F30A-0838-A112-3DE6362097F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538515" y="1140693"/>
            <a:ext cx="9114972" cy="339837"/>
          </a:xfrm>
        </p:spPr>
        <p:txBody>
          <a:bodyPr>
            <a:noAutofit/>
          </a:bodyPr>
          <a:lstStyle>
            <a:lvl1pPr marL="0" indent="0" algn="ctr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200" kern="1200" cap="none" baseline="0" dirty="0" smtClean="0">
                <a:solidFill>
                  <a:srgbClr val="444D55"/>
                </a:solidFill>
                <a:latin typeface="+mj-lt"/>
                <a:ea typeface="+mn-ea"/>
                <a:cs typeface="Rubik Bold" panose="020B0604020202020204" charset="-79"/>
              </a:defRPr>
            </a:lvl1pPr>
            <a:lvl2pPr marL="0" indent="0" algn="ctr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200" kern="1200" cap="none" baseline="0" dirty="0" smtClean="0">
                <a:solidFill>
                  <a:srgbClr val="444D55"/>
                </a:solidFill>
                <a:latin typeface="+mj-lt"/>
                <a:ea typeface="+mn-ea"/>
                <a:cs typeface="Rubik Bold" panose="020B0604020202020204" charset="-79"/>
              </a:defRPr>
            </a:lvl2pPr>
            <a:lvl3pPr marL="0" indent="0" algn="ctr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200" kern="1200" cap="none" baseline="0" dirty="0" smtClean="0">
                <a:solidFill>
                  <a:srgbClr val="444D55"/>
                </a:solidFill>
                <a:latin typeface="+mj-lt"/>
                <a:ea typeface="+mn-ea"/>
                <a:cs typeface="Rubik Bold" panose="020B0604020202020204" charset="-79"/>
              </a:defRPr>
            </a:lvl3pPr>
            <a:lvl4pPr marL="0" indent="0" algn="ctr">
              <a:lnSpc>
                <a:spcPct val="92000"/>
              </a:lnSpc>
              <a:spcAft>
                <a:spcPts val="0"/>
              </a:spcAft>
              <a:buNone/>
              <a:defRPr lang="en-US" sz="1200" kern="1200" cap="none" baseline="0" dirty="0" smtClean="0">
                <a:solidFill>
                  <a:srgbClr val="444D55"/>
                </a:solidFill>
                <a:latin typeface="+mj-lt"/>
                <a:ea typeface="+mn-ea"/>
                <a:cs typeface="Rubik Bold" panose="020B0604020202020204" charset="-79"/>
              </a:defRPr>
            </a:lvl4pPr>
            <a:lvl5pPr marL="0" indent="0" algn="ctr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200" kern="1200" cap="none" baseline="0" dirty="0" smtClean="0">
                <a:solidFill>
                  <a:srgbClr val="444D55"/>
                </a:solidFill>
                <a:latin typeface="+mj-lt"/>
                <a:ea typeface="+mn-ea"/>
                <a:cs typeface="Rubik Bold" panose="020B0604020202020204" charset="-79"/>
              </a:defRPr>
            </a:lvl5pPr>
            <a:lvl6pPr marL="0" indent="0" algn="ctr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200" kern="1200" cap="none" baseline="0" dirty="0" smtClean="0">
                <a:solidFill>
                  <a:srgbClr val="444D55"/>
                </a:solidFill>
                <a:latin typeface="+mj-lt"/>
                <a:ea typeface="+mn-ea"/>
                <a:cs typeface="Rubik Bold" panose="020B0604020202020204" charset="-79"/>
              </a:defRPr>
            </a:lvl6pPr>
            <a:lvl7pPr marL="0" indent="0" algn="ctr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200" kern="1200" cap="none" baseline="0" dirty="0" smtClean="0">
                <a:solidFill>
                  <a:srgbClr val="444D55"/>
                </a:solidFill>
                <a:latin typeface="+mj-lt"/>
                <a:ea typeface="+mn-ea"/>
                <a:cs typeface="Rubik Bold" panose="020B0604020202020204" charset="-79"/>
              </a:defRPr>
            </a:lvl7pPr>
            <a:lvl8pPr marL="0" indent="0" algn="ctr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200" kern="1200" cap="none" baseline="0" dirty="0" smtClean="0">
                <a:solidFill>
                  <a:srgbClr val="444D55"/>
                </a:solidFill>
                <a:latin typeface="+mj-lt"/>
                <a:ea typeface="+mn-ea"/>
                <a:cs typeface="Rubik Bold" panose="020B0604020202020204" charset="-79"/>
              </a:defRPr>
            </a:lvl8pPr>
            <a:lvl9pPr marL="0" indent="0" algn="ctr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lang="pt-PT" sz="1200" kern="1200" cap="none" baseline="0" dirty="0">
                <a:solidFill>
                  <a:srgbClr val="444D55"/>
                </a:solidFill>
                <a:latin typeface="+mj-lt"/>
                <a:ea typeface="+mn-ea"/>
                <a:cs typeface="Rubik Bold" panose="020B0604020202020204" charset="-79"/>
              </a:defRPr>
            </a:lvl9pPr>
          </a:lstStyle>
          <a:p>
            <a:pPr lvl="0"/>
            <a:r>
              <a:rPr lang="en-US" dirty="0"/>
              <a:t>Fusce </a:t>
            </a:r>
            <a:r>
              <a:rPr lang="en-US" dirty="0" err="1"/>
              <a:t>posuere</a:t>
            </a:r>
            <a:r>
              <a:rPr lang="en-US" dirty="0"/>
              <a:t>, magna sed pulvinar </a:t>
            </a:r>
            <a:r>
              <a:rPr lang="en-US" dirty="0" err="1"/>
              <a:t>ultricies</a:t>
            </a:r>
            <a:r>
              <a:rPr lang="en-US" dirty="0"/>
              <a:t>, </a:t>
            </a:r>
            <a:r>
              <a:rPr lang="en-US" dirty="0" err="1"/>
              <a:t>purus</a:t>
            </a:r>
            <a:r>
              <a:rPr lang="en-US" dirty="0"/>
              <a:t> </a:t>
            </a:r>
            <a:r>
              <a:rPr lang="en-US" dirty="0" err="1"/>
              <a:t>lectus</a:t>
            </a:r>
            <a:r>
              <a:rPr lang="en-US" dirty="0"/>
              <a:t> </a:t>
            </a:r>
            <a:r>
              <a:rPr lang="en-US" dirty="0" err="1"/>
              <a:t>malesuada</a:t>
            </a:r>
            <a:r>
              <a:rPr lang="en-US" dirty="0"/>
              <a:t> </a:t>
            </a:r>
            <a:r>
              <a:rPr lang="en-US" dirty="0" err="1"/>
              <a:t>lybero</a:t>
            </a:r>
            <a:r>
              <a:rPr lang="en-US" dirty="0"/>
              <a:t>,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magna eros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urna</a:t>
            </a:r>
            <a:r>
              <a:rPr lang="en-US" dirty="0"/>
              <a:t>. Nunc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imperdyet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. Fusce est. </a:t>
            </a:r>
            <a:r>
              <a:rPr lang="en-US" dirty="0" err="1"/>
              <a:t>Vivamus</a:t>
            </a:r>
            <a:r>
              <a:rPr lang="en-US" dirty="0"/>
              <a:t> a </a:t>
            </a:r>
            <a:r>
              <a:rPr lang="en-US" dirty="0" err="1"/>
              <a:t>tellus</a:t>
            </a:r>
            <a:r>
              <a:rPr lang="en-US" dirty="0"/>
              <a:t>.</a:t>
            </a:r>
          </a:p>
        </p:txBody>
      </p:sp>
      <p:sp>
        <p:nvSpPr>
          <p:cNvPr id="16" name="Text Placeholder 34">
            <a:extLst>
              <a:ext uri="{FF2B5EF4-FFF2-40B4-BE49-F238E27FC236}">
                <a16:creationId xmlns:a16="http://schemas.microsoft.com/office/drawing/2014/main" id="{E6CE37C4-159F-6B66-56BA-BE1344F768C1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1874996" y="6445355"/>
            <a:ext cx="3771743" cy="198259"/>
          </a:xfrm>
          <a:noFill/>
        </p:spPr>
        <p:txBody>
          <a:bodyPr anchor="b">
            <a:noAutofit/>
          </a:bodyPr>
          <a:lstStyle>
            <a:lvl1pPr marL="0" indent="0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700" kern="1200" dirty="0">
                <a:solidFill>
                  <a:srgbClr val="444D55"/>
                </a:solidFill>
                <a:latin typeface="Rubik Light" pitchFamily="2" charset="-79"/>
                <a:ea typeface="+mn-ea"/>
                <a:cs typeface="Rubik Light" pitchFamily="2" charset="-79"/>
              </a:defRPr>
            </a:lvl1pPr>
            <a:lvl2pPr marL="0" indent="0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700" kern="1200" dirty="0">
                <a:solidFill>
                  <a:srgbClr val="444D55"/>
                </a:solidFill>
                <a:latin typeface="Rubik Light" pitchFamily="2" charset="-79"/>
                <a:ea typeface="+mn-ea"/>
                <a:cs typeface="Rubik Light" pitchFamily="2" charset="-79"/>
              </a:defRPr>
            </a:lvl2pPr>
            <a:lvl3pPr marL="0" indent="0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700" kern="1200" dirty="0">
                <a:solidFill>
                  <a:srgbClr val="444D55"/>
                </a:solidFill>
                <a:latin typeface="Rubik Light" pitchFamily="2" charset="-79"/>
                <a:ea typeface="+mn-ea"/>
                <a:cs typeface="Rubik Light" pitchFamily="2" charset="-79"/>
              </a:defRPr>
            </a:lvl3pPr>
            <a:lvl4pPr marL="0" indent="0">
              <a:lnSpc>
                <a:spcPct val="92000"/>
              </a:lnSpc>
              <a:spcAft>
                <a:spcPts val="0"/>
              </a:spcAft>
              <a:buNone/>
              <a:defRPr lang="en-US" sz="700" kern="1200" dirty="0">
                <a:solidFill>
                  <a:srgbClr val="444D55"/>
                </a:solidFill>
                <a:latin typeface="Rubik Light" pitchFamily="2" charset="-79"/>
                <a:ea typeface="+mn-ea"/>
                <a:cs typeface="Rubik Light" pitchFamily="2" charset="-79"/>
              </a:defRPr>
            </a:lvl4pPr>
            <a:lvl5pPr marL="0" indent="0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700" kern="1200" dirty="0">
                <a:solidFill>
                  <a:srgbClr val="444D55"/>
                </a:solidFill>
                <a:latin typeface="Rubik Light" pitchFamily="2" charset="-79"/>
                <a:ea typeface="+mn-ea"/>
                <a:cs typeface="Rubik Light" pitchFamily="2" charset="-79"/>
              </a:defRPr>
            </a:lvl5pPr>
            <a:lvl6pPr marL="0" indent="0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700" kern="1200" dirty="0">
                <a:solidFill>
                  <a:srgbClr val="444D55"/>
                </a:solidFill>
                <a:latin typeface="Rubik Light" pitchFamily="2" charset="-79"/>
                <a:ea typeface="+mn-ea"/>
                <a:cs typeface="Rubik Light" pitchFamily="2" charset="-79"/>
              </a:defRPr>
            </a:lvl6pPr>
            <a:lvl7pPr marL="0" indent="0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700" kern="1200" dirty="0">
                <a:solidFill>
                  <a:srgbClr val="444D55"/>
                </a:solidFill>
                <a:latin typeface="Rubik Light" pitchFamily="2" charset="-79"/>
                <a:ea typeface="+mn-ea"/>
                <a:cs typeface="Rubik Light" pitchFamily="2" charset="-79"/>
              </a:defRPr>
            </a:lvl7pPr>
            <a:lvl8pPr marL="0" indent="0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700" kern="1200" dirty="0">
                <a:solidFill>
                  <a:srgbClr val="444D55"/>
                </a:solidFill>
                <a:latin typeface="Rubik Light" pitchFamily="2" charset="-79"/>
                <a:ea typeface="+mn-ea"/>
                <a:cs typeface="Rubik Light" pitchFamily="2" charset="-79"/>
              </a:defRPr>
            </a:lvl8pPr>
            <a:lvl9pPr marL="0" indent="0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lang="pt-PT" sz="700" kern="1200" dirty="0">
                <a:solidFill>
                  <a:srgbClr val="444D55"/>
                </a:solidFill>
                <a:latin typeface="Rubik Light" pitchFamily="2" charset="-79"/>
                <a:ea typeface="+mn-ea"/>
                <a:cs typeface="Rubik Light" pitchFamily="2" charset="-79"/>
              </a:defRPr>
            </a:lvl9pPr>
          </a:lstStyle>
          <a:p>
            <a:pPr lvl="0"/>
            <a:r>
              <a:rPr lang="en-US" dirty="0"/>
              <a:t>Fusce </a:t>
            </a:r>
            <a:r>
              <a:rPr lang="en-US" dirty="0" err="1"/>
              <a:t>posuere</a:t>
            </a:r>
            <a:r>
              <a:rPr lang="en-US" dirty="0"/>
              <a:t>, magna sed pulvinar </a:t>
            </a:r>
            <a:r>
              <a:rPr lang="en-US" dirty="0" err="1"/>
              <a:t>ultricies</a:t>
            </a:r>
            <a:r>
              <a:rPr lang="en-US" dirty="0"/>
              <a:t>, </a:t>
            </a:r>
            <a:r>
              <a:rPr lang="en-US" dirty="0" err="1"/>
              <a:t>purus</a:t>
            </a:r>
            <a:r>
              <a:rPr lang="en-US" dirty="0"/>
              <a:t> </a:t>
            </a:r>
            <a:r>
              <a:rPr lang="en-US" dirty="0" err="1"/>
              <a:t>lectus</a:t>
            </a:r>
            <a:r>
              <a:rPr lang="en-US" dirty="0"/>
              <a:t> </a:t>
            </a:r>
            <a:r>
              <a:rPr lang="en-US" dirty="0" err="1"/>
              <a:t>malesuada</a:t>
            </a:r>
            <a:r>
              <a:rPr lang="en-US" dirty="0"/>
              <a:t> </a:t>
            </a:r>
            <a:r>
              <a:rPr lang="en-US" dirty="0" err="1"/>
              <a:t>lybero</a:t>
            </a:r>
            <a:r>
              <a:rPr lang="en-US" dirty="0"/>
              <a:t>,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magna eros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urna</a:t>
            </a:r>
            <a:r>
              <a:rPr lang="en-US" dirty="0"/>
              <a:t>. Nunc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imperdyet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. Fusce est. </a:t>
            </a:r>
            <a:r>
              <a:rPr lang="en-US" dirty="0" err="1"/>
              <a:t>Vivamus</a:t>
            </a:r>
            <a:r>
              <a:rPr lang="en-US" dirty="0"/>
              <a:t> a </a:t>
            </a:r>
            <a:r>
              <a:rPr lang="en-US" dirty="0" err="1"/>
              <a:t>tellus</a:t>
            </a:r>
            <a:r>
              <a:rPr lang="en-US" dirty="0"/>
              <a:t>.</a:t>
            </a: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79AC7965-6892-704E-0F86-CAD17FCE7D9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l="3361" b="22084"/>
          <a:stretch/>
        </p:blipFill>
        <p:spPr>
          <a:xfrm>
            <a:off x="0" y="6311178"/>
            <a:ext cx="1734226" cy="546822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077EE6B3-6CEC-1AE6-90E5-57CE9CA074ED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12577" b="14185"/>
          <a:stretch/>
        </p:blipFill>
        <p:spPr>
          <a:xfrm flipH="1">
            <a:off x="11728524" y="6328776"/>
            <a:ext cx="463476" cy="529224"/>
          </a:xfrm>
          <a:prstGeom prst="rect">
            <a:avLst/>
          </a:prstGeom>
        </p:spPr>
      </p:pic>
      <p:sp>
        <p:nvSpPr>
          <p:cNvPr id="14" name="Footer Placeholder 3">
            <a:extLst>
              <a:ext uri="{FF2B5EF4-FFF2-40B4-BE49-F238E27FC236}">
                <a16:creationId xmlns:a16="http://schemas.microsoft.com/office/drawing/2014/main" id="{69DC5A8B-A47B-E5E0-2D37-D83D36617F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80386" y="6632737"/>
            <a:ext cx="1307465" cy="99643"/>
          </a:xfrm>
        </p:spPr>
        <p:txBody>
          <a:bodyPr/>
          <a:lstStyle/>
          <a:p>
            <a:r>
              <a:rPr lang="en-US" dirty="0"/>
              <a:t>CONFIDENTIAL</a:t>
            </a:r>
          </a:p>
        </p:txBody>
      </p:sp>
      <p:sp>
        <p:nvSpPr>
          <p:cNvPr id="15" name="Slide Number Placeholder 4">
            <a:extLst>
              <a:ext uri="{FF2B5EF4-FFF2-40B4-BE49-F238E27FC236}">
                <a16:creationId xmlns:a16="http://schemas.microsoft.com/office/drawing/2014/main" id="{CC21C0A4-2622-935B-3EC5-1F8DB2BAFB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931651" y="6632737"/>
            <a:ext cx="171448" cy="99643"/>
          </a:xfrm>
        </p:spPr>
        <p:txBody>
          <a:bodyPr/>
          <a:lstStyle/>
          <a:p>
            <a:fld id="{A3DC67AC-589B-465F-8375-83B2CE47653E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2" name="Freeform: Shape 1">
            <a:extLst>
              <a:ext uri="{FF2B5EF4-FFF2-40B4-BE49-F238E27FC236}">
                <a16:creationId xmlns:a16="http://schemas.microsoft.com/office/drawing/2014/main" id="{CC6417B1-0457-A901-4BED-77834BF38C4F}"/>
              </a:ext>
            </a:extLst>
          </p:cNvPr>
          <p:cNvSpPr/>
          <p:nvPr userDrawn="1"/>
        </p:nvSpPr>
        <p:spPr>
          <a:xfrm>
            <a:off x="368300" y="1754704"/>
            <a:ext cx="2724150" cy="2763034"/>
          </a:xfrm>
          <a:custGeom>
            <a:avLst/>
            <a:gdLst>
              <a:gd name="connsiteX0" fmla="*/ 1578977 w 2724150"/>
              <a:gd name="connsiteY0" fmla="*/ 0 h 2763034"/>
              <a:gd name="connsiteX1" fmla="*/ 1631020 w 2724150"/>
              <a:gd name="connsiteY1" fmla="*/ 0 h 2763034"/>
              <a:gd name="connsiteX2" fmla="*/ 1923879 w 2724150"/>
              <a:gd name="connsiteY2" fmla="*/ 0 h 2763034"/>
              <a:gd name="connsiteX3" fmla="*/ 2467827 w 2724150"/>
              <a:gd name="connsiteY3" fmla="*/ 0 h 2763034"/>
              <a:gd name="connsiteX4" fmla="*/ 2512770 w 2724150"/>
              <a:gd name="connsiteY4" fmla="*/ 18542 h 2763034"/>
              <a:gd name="connsiteX5" fmla="*/ 2705615 w 2724150"/>
              <a:gd name="connsiteY5" fmla="*/ 211451 h 2763034"/>
              <a:gd name="connsiteX6" fmla="*/ 2724150 w 2724150"/>
              <a:gd name="connsiteY6" fmla="*/ 256409 h 2763034"/>
              <a:gd name="connsiteX7" fmla="*/ 2724150 w 2724150"/>
              <a:gd name="connsiteY7" fmla="*/ 322647 h 2763034"/>
              <a:gd name="connsiteX8" fmla="*/ 2724150 w 2724150"/>
              <a:gd name="connsiteY8" fmla="*/ 489655 h 2763034"/>
              <a:gd name="connsiteX9" fmla="*/ 2724150 w 2724150"/>
              <a:gd name="connsiteY9" fmla="*/ 524151 h 2763034"/>
              <a:gd name="connsiteX10" fmla="*/ 2724150 w 2724150"/>
              <a:gd name="connsiteY10" fmla="*/ 555893 h 2763034"/>
              <a:gd name="connsiteX11" fmla="*/ 2724150 w 2724150"/>
              <a:gd name="connsiteY11" fmla="*/ 590389 h 2763034"/>
              <a:gd name="connsiteX12" fmla="*/ 2724150 w 2724150"/>
              <a:gd name="connsiteY12" fmla="*/ 665401 h 2763034"/>
              <a:gd name="connsiteX13" fmla="*/ 2724150 w 2724150"/>
              <a:gd name="connsiteY13" fmla="*/ 757397 h 2763034"/>
              <a:gd name="connsiteX14" fmla="*/ 2724150 w 2724150"/>
              <a:gd name="connsiteY14" fmla="*/ 823635 h 2763034"/>
              <a:gd name="connsiteX15" fmla="*/ 2724150 w 2724150"/>
              <a:gd name="connsiteY15" fmla="*/ 898647 h 2763034"/>
              <a:gd name="connsiteX16" fmla="*/ 2724150 w 2724150"/>
              <a:gd name="connsiteY16" fmla="*/ 933143 h 2763034"/>
              <a:gd name="connsiteX17" fmla="*/ 2724150 w 2724150"/>
              <a:gd name="connsiteY17" fmla="*/ 1166389 h 2763034"/>
              <a:gd name="connsiteX18" fmla="*/ 2724150 w 2724150"/>
              <a:gd name="connsiteY18" fmla="*/ 1789555 h 2763034"/>
              <a:gd name="connsiteX19" fmla="*/ 2724150 w 2724150"/>
              <a:gd name="connsiteY19" fmla="*/ 2022801 h 2763034"/>
              <a:gd name="connsiteX20" fmla="*/ 2724150 w 2724150"/>
              <a:gd name="connsiteY20" fmla="*/ 2057297 h 2763034"/>
              <a:gd name="connsiteX21" fmla="*/ 2724150 w 2724150"/>
              <a:gd name="connsiteY21" fmla="*/ 2132309 h 2763034"/>
              <a:gd name="connsiteX22" fmla="*/ 2724150 w 2724150"/>
              <a:gd name="connsiteY22" fmla="*/ 2198547 h 2763034"/>
              <a:gd name="connsiteX23" fmla="*/ 2724150 w 2724150"/>
              <a:gd name="connsiteY23" fmla="*/ 2290543 h 2763034"/>
              <a:gd name="connsiteX24" fmla="*/ 2724150 w 2724150"/>
              <a:gd name="connsiteY24" fmla="*/ 2365555 h 2763034"/>
              <a:gd name="connsiteX25" fmla="*/ 2724150 w 2724150"/>
              <a:gd name="connsiteY25" fmla="*/ 2400051 h 2763034"/>
              <a:gd name="connsiteX26" fmla="*/ 2724150 w 2724150"/>
              <a:gd name="connsiteY26" fmla="*/ 2431793 h 2763034"/>
              <a:gd name="connsiteX27" fmla="*/ 2724150 w 2724150"/>
              <a:gd name="connsiteY27" fmla="*/ 2466289 h 2763034"/>
              <a:gd name="connsiteX28" fmla="*/ 2724150 w 2724150"/>
              <a:gd name="connsiteY28" fmla="*/ 2633297 h 2763034"/>
              <a:gd name="connsiteX29" fmla="*/ 2724150 w 2724150"/>
              <a:gd name="connsiteY29" fmla="*/ 2699535 h 2763034"/>
              <a:gd name="connsiteX30" fmla="*/ 2660673 w 2724150"/>
              <a:gd name="connsiteY30" fmla="*/ 2763034 h 2763034"/>
              <a:gd name="connsiteX31" fmla="*/ 2548938 w 2724150"/>
              <a:gd name="connsiteY31" fmla="*/ 2763034 h 2763034"/>
              <a:gd name="connsiteX32" fmla="*/ 2387975 w 2724150"/>
              <a:gd name="connsiteY32" fmla="*/ 2763034 h 2763034"/>
              <a:gd name="connsiteX33" fmla="*/ 2116725 w 2724150"/>
              <a:gd name="connsiteY33" fmla="*/ 2763034 h 2763034"/>
              <a:gd name="connsiteX34" fmla="*/ 1903719 w 2724150"/>
              <a:gd name="connsiteY34" fmla="*/ 2763034 h 2763034"/>
              <a:gd name="connsiteX35" fmla="*/ 1791984 w 2724150"/>
              <a:gd name="connsiteY35" fmla="*/ 2763034 h 2763034"/>
              <a:gd name="connsiteX36" fmla="*/ 1631020 w 2724150"/>
              <a:gd name="connsiteY36" fmla="*/ 2763034 h 2763034"/>
              <a:gd name="connsiteX37" fmla="*/ 1578977 w 2724150"/>
              <a:gd name="connsiteY37" fmla="*/ 2763034 h 2763034"/>
              <a:gd name="connsiteX38" fmla="*/ 1145174 w 2724150"/>
              <a:gd name="connsiteY38" fmla="*/ 2763034 h 2763034"/>
              <a:gd name="connsiteX39" fmla="*/ 932168 w 2724150"/>
              <a:gd name="connsiteY39" fmla="*/ 2763034 h 2763034"/>
              <a:gd name="connsiteX40" fmla="*/ 820433 w 2724150"/>
              <a:gd name="connsiteY40" fmla="*/ 2763034 h 2763034"/>
              <a:gd name="connsiteX41" fmla="*/ 659469 w 2724150"/>
              <a:gd name="connsiteY41" fmla="*/ 2763034 h 2763034"/>
              <a:gd name="connsiteX42" fmla="*/ 607426 w 2724150"/>
              <a:gd name="connsiteY42" fmla="*/ 2763034 h 2763034"/>
              <a:gd name="connsiteX43" fmla="*/ 175213 w 2724150"/>
              <a:gd name="connsiteY43" fmla="*/ 2763034 h 2763034"/>
              <a:gd name="connsiteX44" fmla="*/ 63478 w 2724150"/>
              <a:gd name="connsiteY44" fmla="*/ 2763034 h 2763034"/>
              <a:gd name="connsiteX45" fmla="*/ 0 w 2724150"/>
              <a:gd name="connsiteY45" fmla="*/ 2699535 h 2763034"/>
              <a:gd name="connsiteX46" fmla="*/ 0 w 2724150"/>
              <a:gd name="connsiteY46" fmla="*/ 2633298 h 2763034"/>
              <a:gd name="connsiteX47" fmla="*/ 0 w 2724150"/>
              <a:gd name="connsiteY47" fmla="*/ 2633297 h 2763034"/>
              <a:gd name="connsiteX48" fmla="*/ 0 w 2724150"/>
              <a:gd name="connsiteY48" fmla="*/ 2466289 h 2763034"/>
              <a:gd name="connsiteX49" fmla="*/ 0 w 2724150"/>
              <a:gd name="connsiteY49" fmla="*/ 2431793 h 2763034"/>
              <a:gd name="connsiteX50" fmla="*/ 0 w 2724150"/>
              <a:gd name="connsiteY50" fmla="*/ 2400052 h 2763034"/>
              <a:gd name="connsiteX51" fmla="*/ 0 w 2724150"/>
              <a:gd name="connsiteY51" fmla="*/ 2400051 h 2763034"/>
              <a:gd name="connsiteX52" fmla="*/ 0 w 2724150"/>
              <a:gd name="connsiteY52" fmla="*/ 2365556 h 2763034"/>
              <a:gd name="connsiteX53" fmla="*/ 0 w 2724150"/>
              <a:gd name="connsiteY53" fmla="*/ 2365555 h 2763034"/>
              <a:gd name="connsiteX54" fmla="*/ 0 w 2724150"/>
              <a:gd name="connsiteY54" fmla="*/ 2290544 h 2763034"/>
              <a:gd name="connsiteX55" fmla="*/ 0 w 2724150"/>
              <a:gd name="connsiteY55" fmla="*/ 2290543 h 2763034"/>
              <a:gd name="connsiteX56" fmla="*/ 0 w 2724150"/>
              <a:gd name="connsiteY56" fmla="*/ 2198547 h 2763034"/>
              <a:gd name="connsiteX57" fmla="*/ 0 w 2724150"/>
              <a:gd name="connsiteY57" fmla="*/ 2132310 h 2763034"/>
              <a:gd name="connsiteX58" fmla="*/ 0 w 2724150"/>
              <a:gd name="connsiteY58" fmla="*/ 2132309 h 2763034"/>
              <a:gd name="connsiteX59" fmla="*/ 0 w 2724150"/>
              <a:gd name="connsiteY59" fmla="*/ 2057298 h 2763034"/>
              <a:gd name="connsiteX60" fmla="*/ 0 w 2724150"/>
              <a:gd name="connsiteY60" fmla="*/ 2057297 h 2763034"/>
              <a:gd name="connsiteX61" fmla="*/ 0 w 2724150"/>
              <a:gd name="connsiteY61" fmla="*/ 2022802 h 2763034"/>
              <a:gd name="connsiteX62" fmla="*/ 0 w 2724150"/>
              <a:gd name="connsiteY62" fmla="*/ 2022801 h 2763034"/>
              <a:gd name="connsiteX63" fmla="*/ 0 w 2724150"/>
              <a:gd name="connsiteY63" fmla="*/ 1789556 h 2763034"/>
              <a:gd name="connsiteX64" fmla="*/ 0 w 2724150"/>
              <a:gd name="connsiteY64" fmla="*/ 1789555 h 2763034"/>
              <a:gd name="connsiteX65" fmla="*/ 0 w 2724150"/>
              <a:gd name="connsiteY65" fmla="*/ 564487 h 2763034"/>
              <a:gd name="connsiteX66" fmla="*/ 0 w 2724150"/>
              <a:gd name="connsiteY66" fmla="*/ 331241 h 2763034"/>
              <a:gd name="connsiteX67" fmla="*/ 0 w 2724150"/>
              <a:gd name="connsiteY67" fmla="*/ 296745 h 2763034"/>
              <a:gd name="connsiteX68" fmla="*/ 0 w 2724150"/>
              <a:gd name="connsiteY68" fmla="*/ 63499 h 2763034"/>
              <a:gd name="connsiteX69" fmla="*/ 38777 w 2724150"/>
              <a:gd name="connsiteY69" fmla="*/ 4993 h 2763034"/>
              <a:gd name="connsiteX70" fmla="*/ 63474 w 2724150"/>
              <a:gd name="connsiteY70" fmla="*/ 1 h 2763034"/>
              <a:gd name="connsiteX71" fmla="*/ 607424 w 2724150"/>
              <a:gd name="connsiteY71" fmla="*/ 1 h 2763034"/>
              <a:gd name="connsiteX72" fmla="*/ 1578975 w 2724150"/>
              <a:gd name="connsiteY72" fmla="*/ 1 h 27630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</a:cxnLst>
            <a:rect l="l" t="t" r="r" b="b"/>
            <a:pathLst>
              <a:path w="2724150" h="2763034">
                <a:moveTo>
                  <a:pt x="1578977" y="0"/>
                </a:moveTo>
                <a:lnTo>
                  <a:pt x="1631020" y="0"/>
                </a:lnTo>
                <a:lnTo>
                  <a:pt x="1923879" y="0"/>
                </a:lnTo>
                <a:lnTo>
                  <a:pt x="2467827" y="0"/>
                </a:lnTo>
                <a:cubicBezTo>
                  <a:pt x="2484713" y="0"/>
                  <a:pt x="2500837" y="6731"/>
                  <a:pt x="2512770" y="18542"/>
                </a:cubicBezTo>
                <a:lnTo>
                  <a:pt x="2705615" y="211451"/>
                </a:lnTo>
                <a:cubicBezTo>
                  <a:pt x="2717548" y="223389"/>
                  <a:pt x="2724150" y="239518"/>
                  <a:pt x="2724150" y="256409"/>
                </a:cubicBezTo>
                <a:lnTo>
                  <a:pt x="2724150" y="322647"/>
                </a:lnTo>
                <a:lnTo>
                  <a:pt x="2724150" y="489655"/>
                </a:lnTo>
                <a:lnTo>
                  <a:pt x="2724150" y="524151"/>
                </a:lnTo>
                <a:lnTo>
                  <a:pt x="2724150" y="555893"/>
                </a:lnTo>
                <a:lnTo>
                  <a:pt x="2724150" y="590389"/>
                </a:lnTo>
                <a:lnTo>
                  <a:pt x="2724150" y="665401"/>
                </a:lnTo>
                <a:lnTo>
                  <a:pt x="2724150" y="757397"/>
                </a:lnTo>
                <a:lnTo>
                  <a:pt x="2724150" y="823635"/>
                </a:lnTo>
                <a:lnTo>
                  <a:pt x="2724150" y="898647"/>
                </a:lnTo>
                <a:lnTo>
                  <a:pt x="2724150" y="933143"/>
                </a:lnTo>
                <a:lnTo>
                  <a:pt x="2724150" y="1166389"/>
                </a:lnTo>
                <a:lnTo>
                  <a:pt x="2724150" y="1789555"/>
                </a:lnTo>
                <a:lnTo>
                  <a:pt x="2724150" y="2022801"/>
                </a:lnTo>
                <a:lnTo>
                  <a:pt x="2724150" y="2057297"/>
                </a:lnTo>
                <a:lnTo>
                  <a:pt x="2724150" y="2132309"/>
                </a:lnTo>
                <a:lnTo>
                  <a:pt x="2724150" y="2198547"/>
                </a:lnTo>
                <a:lnTo>
                  <a:pt x="2724150" y="2290543"/>
                </a:lnTo>
                <a:lnTo>
                  <a:pt x="2724150" y="2365555"/>
                </a:lnTo>
                <a:lnTo>
                  <a:pt x="2724150" y="2400051"/>
                </a:lnTo>
                <a:lnTo>
                  <a:pt x="2724150" y="2431793"/>
                </a:lnTo>
                <a:lnTo>
                  <a:pt x="2724150" y="2466289"/>
                </a:lnTo>
                <a:lnTo>
                  <a:pt x="2724150" y="2633297"/>
                </a:lnTo>
                <a:lnTo>
                  <a:pt x="2724150" y="2699535"/>
                </a:lnTo>
                <a:cubicBezTo>
                  <a:pt x="2724150" y="2734587"/>
                  <a:pt x="2695712" y="2763034"/>
                  <a:pt x="2660673" y="2763034"/>
                </a:cubicBezTo>
                <a:lnTo>
                  <a:pt x="2548938" y="2763034"/>
                </a:lnTo>
                <a:lnTo>
                  <a:pt x="2387975" y="2763034"/>
                </a:lnTo>
                <a:lnTo>
                  <a:pt x="2116725" y="2763034"/>
                </a:lnTo>
                <a:lnTo>
                  <a:pt x="1903719" y="2763034"/>
                </a:lnTo>
                <a:lnTo>
                  <a:pt x="1791984" y="2763034"/>
                </a:lnTo>
                <a:lnTo>
                  <a:pt x="1631020" y="2763034"/>
                </a:lnTo>
                <a:lnTo>
                  <a:pt x="1578977" y="2763034"/>
                </a:lnTo>
                <a:lnTo>
                  <a:pt x="1145174" y="2763034"/>
                </a:lnTo>
                <a:lnTo>
                  <a:pt x="932168" y="2763034"/>
                </a:lnTo>
                <a:lnTo>
                  <a:pt x="820433" y="2763034"/>
                </a:lnTo>
                <a:lnTo>
                  <a:pt x="659469" y="2763034"/>
                </a:lnTo>
                <a:lnTo>
                  <a:pt x="607426" y="2763034"/>
                </a:lnTo>
                <a:lnTo>
                  <a:pt x="175213" y="2763034"/>
                </a:lnTo>
                <a:lnTo>
                  <a:pt x="63478" y="2763034"/>
                </a:lnTo>
                <a:cubicBezTo>
                  <a:pt x="28438" y="2763034"/>
                  <a:pt x="0" y="2734587"/>
                  <a:pt x="0" y="2699535"/>
                </a:cubicBezTo>
                <a:lnTo>
                  <a:pt x="0" y="2633298"/>
                </a:lnTo>
                <a:lnTo>
                  <a:pt x="0" y="2633297"/>
                </a:lnTo>
                <a:lnTo>
                  <a:pt x="0" y="2466289"/>
                </a:lnTo>
                <a:lnTo>
                  <a:pt x="0" y="2431793"/>
                </a:lnTo>
                <a:lnTo>
                  <a:pt x="0" y="2400052"/>
                </a:lnTo>
                <a:lnTo>
                  <a:pt x="0" y="2400051"/>
                </a:lnTo>
                <a:lnTo>
                  <a:pt x="0" y="2365556"/>
                </a:lnTo>
                <a:lnTo>
                  <a:pt x="0" y="2365555"/>
                </a:lnTo>
                <a:lnTo>
                  <a:pt x="0" y="2290544"/>
                </a:lnTo>
                <a:lnTo>
                  <a:pt x="0" y="2290543"/>
                </a:lnTo>
                <a:lnTo>
                  <a:pt x="0" y="2198547"/>
                </a:lnTo>
                <a:lnTo>
                  <a:pt x="0" y="2132310"/>
                </a:lnTo>
                <a:lnTo>
                  <a:pt x="0" y="2132309"/>
                </a:lnTo>
                <a:lnTo>
                  <a:pt x="0" y="2057298"/>
                </a:lnTo>
                <a:lnTo>
                  <a:pt x="0" y="2057297"/>
                </a:lnTo>
                <a:lnTo>
                  <a:pt x="0" y="2022802"/>
                </a:lnTo>
                <a:lnTo>
                  <a:pt x="0" y="2022801"/>
                </a:lnTo>
                <a:lnTo>
                  <a:pt x="0" y="1789556"/>
                </a:lnTo>
                <a:lnTo>
                  <a:pt x="0" y="1789555"/>
                </a:lnTo>
                <a:lnTo>
                  <a:pt x="0" y="564487"/>
                </a:lnTo>
                <a:lnTo>
                  <a:pt x="0" y="331241"/>
                </a:lnTo>
                <a:lnTo>
                  <a:pt x="0" y="296745"/>
                </a:lnTo>
                <a:lnTo>
                  <a:pt x="0" y="63499"/>
                </a:lnTo>
                <a:cubicBezTo>
                  <a:pt x="0" y="37211"/>
                  <a:pt x="15997" y="14637"/>
                  <a:pt x="38777" y="4993"/>
                </a:cubicBezTo>
                <a:lnTo>
                  <a:pt x="63474" y="1"/>
                </a:lnTo>
                <a:lnTo>
                  <a:pt x="607424" y="1"/>
                </a:lnTo>
                <a:lnTo>
                  <a:pt x="1578975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wrap="square" lIns="180000" tIns="432000" rIns="144000" bIns="0" rtlCol="0" anchor="t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Clr>
                <a:srgbClr val="3D4955"/>
              </a:buClr>
              <a:buSzPct val="125000"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010102"/>
              </a:solidFill>
              <a:effectLst/>
              <a:uLnTx/>
              <a:uFillTx/>
              <a:latin typeface="Rubik Bold" panose="020B0604020202020204" charset="-79"/>
              <a:ea typeface="+mn-ea"/>
              <a:cs typeface="Rubik Bold" panose="020B0604020202020204" charset="-79"/>
            </a:endParaRPr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12ED9016-7FE5-1051-62C1-EDA878C97B70}"/>
              </a:ext>
            </a:extLst>
          </p:cNvPr>
          <p:cNvSpPr/>
          <p:nvPr userDrawn="1"/>
        </p:nvSpPr>
        <p:spPr>
          <a:xfrm>
            <a:off x="3281363" y="1754704"/>
            <a:ext cx="2724150" cy="2763034"/>
          </a:xfrm>
          <a:custGeom>
            <a:avLst/>
            <a:gdLst>
              <a:gd name="connsiteX0" fmla="*/ 1578977 w 2724150"/>
              <a:gd name="connsiteY0" fmla="*/ 0 h 2763034"/>
              <a:gd name="connsiteX1" fmla="*/ 1631020 w 2724150"/>
              <a:gd name="connsiteY1" fmla="*/ 0 h 2763034"/>
              <a:gd name="connsiteX2" fmla="*/ 1923879 w 2724150"/>
              <a:gd name="connsiteY2" fmla="*/ 0 h 2763034"/>
              <a:gd name="connsiteX3" fmla="*/ 2467827 w 2724150"/>
              <a:gd name="connsiteY3" fmla="*/ 0 h 2763034"/>
              <a:gd name="connsiteX4" fmla="*/ 2512770 w 2724150"/>
              <a:gd name="connsiteY4" fmla="*/ 18542 h 2763034"/>
              <a:gd name="connsiteX5" fmla="*/ 2705615 w 2724150"/>
              <a:gd name="connsiteY5" fmla="*/ 211451 h 2763034"/>
              <a:gd name="connsiteX6" fmla="*/ 2724150 w 2724150"/>
              <a:gd name="connsiteY6" fmla="*/ 256409 h 2763034"/>
              <a:gd name="connsiteX7" fmla="*/ 2724150 w 2724150"/>
              <a:gd name="connsiteY7" fmla="*/ 322647 h 2763034"/>
              <a:gd name="connsiteX8" fmla="*/ 2724150 w 2724150"/>
              <a:gd name="connsiteY8" fmla="*/ 489655 h 2763034"/>
              <a:gd name="connsiteX9" fmla="*/ 2724150 w 2724150"/>
              <a:gd name="connsiteY9" fmla="*/ 524151 h 2763034"/>
              <a:gd name="connsiteX10" fmla="*/ 2724150 w 2724150"/>
              <a:gd name="connsiteY10" fmla="*/ 555893 h 2763034"/>
              <a:gd name="connsiteX11" fmla="*/ 2724150 w 2724150"/>
              <a:gd name="connsiteY11" fmla="*/ 590389 h 2763034"/>
              <a:gd name="connsiteX12" fmla="*/ 2724150 w 2724150"/>
              <a:gd name="connsiteY12" fmla="*/ 665401 h 2763034"/>
              <a:gd name="connsiteX13" fmla="*/ 2724150 w 2724150"/>
              <a:gd name="connsiteY13" fmla="*/ 757397 h 2763034"/>
              <a:gd name="connsiteX14" fmla="*/ 2724150 w 2724150"/>
              <a:gd name="connsiteY14" fmla="*/ 823635 h 2763034"/>
              <a:gd name="connsiteX15" fmla="*/ 2724150 w 2724150"/>
              <a:gd name="connsiteY15" fmla="*/ 898647 h 2763034"/>
              <a:gd name="connsiteX16" fmla="*/ 2724150 w 2724150"/>
              <a:gd name="connsiteY16" fmla="*/ 933143 h 2763034"/>
              <a:gd name="connsiteX17" fmla="*/ 2724150 w 2724150"/>
              <a:gd name="connsiteY17" fmla="*/ 1166389 h 2763034"/>
              <a:gd name="connsiteX18" fmla="*/ 2724150 w 2724150"/>
              <a:gd name="connsiteY18" fmla="*/ 1789555 h 2763034"/>
              <a:gd name="connsiteX19" fmla="*/ 2724150 w 2724150"/>
              <a:gd name="connsiteY19" fmla="*/ 2022801 h 2763034"/>
              <a:gd name="connsiteX20" fmla="*/ 2724150 w 2724150"/>
              <a:gd name="connsiteY20" fmla="*/ 2057297 h 2763034"/>
              <a:gd name="connsiteX21" fmla="*/ 2724150 w 2724150"/>
              <a:gd name="connsiteY21" fmla="*/ 2132309 h 2763034"/>
              <a:gd name="connsiteX22" fmla="*/ 2724150 w 2724150"/>
              <a:gd name="connsiteY22" fmla="*/ 2198547 h 2763034"/>
              <a:gd name="connsiteX23" fmla="*/ 2724150 w 2724150"/>
              <a:gd name="connsiteY23" fmla="*/ 2290543 h 2763034"/>
              <a:gd name="connsiteX24" fmla="*/ 2724150 w 2724150"/>
              <a:gd name="connsiteY24" fmla="*/ 2365555 h 2763034"/>
              <a:gd name="connsiteX25" fmla="*/ 2724150 w 2724150"/>
              <a:gd name="connsiteY25" fmla="*/ 2400051 h 2763034"/>
              <a:gd name="connsiteX26" fmla="*/ 2724150 w 2724150"/>
              <a:gd name="connsiteY26" fmla="*/ 2431793 h 2763034"/>
              <a:gd name="connsiteX27" fmla="*/ 2724150 w 2724150"/>
              <a:gd name="connsiteY27" fmla="*/ 2466289 h 2763034"/>
              <a:gd name="connsiteX28" fmla="*/ 2724150 w 2724150"/>
              <a:gd name="connsiteY28" fmla="*/ 2633297 h 2763034"/>
              <a:gd name="connsiteX29" fmla="*/ 2724150 w 2724150"/>
              <a:gd name="connsiteY29" fmla="*/ 2699535 h 2763034"/>
              <a:gd name="connsiteX30" fmla="*/ 2660673 w 2724150"/>
              <a:gd name="connsiteY30" fmla="*/ 2763034 h 2763034"/>
              <a:gd name="connsiteX31" fmla="*/ 2548938 w 2724150"/>
              <a:gd name="connsiteY31" fmla="*/ 2763034 h 2763034"/>
              <a:gd name="connsiteX32" fmla="*/ 2387975 w 2724150"/>
              <a:gd name="connsiteY32" fmla="*/ 2763034 h 2763034"/>
              <a:gd name="connsiteX33" fmla="*/ 2116725 w 2724150"/>
              <a:gd name="connsiteY33" fmla="*/ 2763034 h 2763034"/>
              <a:gd name="connsiteX34" fmla="*/ 1903719 w 2724150"/>
              <a:gd name="connsiteY34" fmla="*/ 2763034 h 2763034"/>
              <a:gd name="connsiteX35" fmla="*/ 1791984 w 2724150"/>
              <a:gd name="connsiteY35" fmla="*/ 2763034 h 2763034"/>
              <a:gd name="connsiteX36" fmla="*/ 1631020 w 2724150"/>
              <a:gd name="connsiteY36" fmla="*/ 2763034 h 2763034"/>
              <a:gd name="connsiteX37" fmla="*/ 1578977 w 2724150"/>
              <a:gd name="connsiteY37" fmla="*/ 2763034 h 2763034"/>
              <a:gd name="connsiteX38" fmla="*/ 1145174 w 2724150"/>
              <a:gd name="connsiteY38" fmla="*/ 2763034 h 2763034"/>
              <a:gd name="connsiteX39" fmla="*/ 932168 w 2724150"/>
              <a:gd name="connsiteY39" fmla="*/ 2763034 h 2763034"/>
              <a:gd name="connsiteX40" fmla="*/ 820433 w 2724150"/>
              <a:gd name="connsiteY40" fmla="*/ 2763034 h 2763034"/>
              <a:gd name="connsiteX41" fmla="*/ 659469 w 2724150"/>
              <a:gd name="connsiteY41" fmla="*/ 2763034 h 2763034"/>
              <a:gd name="connsiteX42" fmla="*/ 607426 w 2724150"/>
              <a:gd name="connsiteY42" fmla="*/ 2763034 h 2763034"/>
              <a:gd name="connsiteX43" fmla="*/ 175213 w 2724150"/>
              <a:gd name="connsiteY43" fmla="*/ 2763034 h 2763034"/>
              <a:gd name="connsiteX44" fmla="*/ 63478 w 2724150"/>
              <a:gd name="connsiteY44" fmla="*/ 2763034 h 2763034"/>
              <a:gd name="connsiteX45" fmla="*/ 0 w 2724150"/>
              <a:gd name="connsiteY45" fmla="*/ 2699535 h 2763034"/>
              <a:gd name="connsiteX46" fmla="*/ 0 w 2724150"/>
              <a:gd name="connsiteY46" fmla="*/ 2633298 h 2763034"/>
              <a:gd name="connsiteX47" fmla="*/ 0 w 2724150"/>
              <a:gd name="connsiteY47" fmla="*/ 2633297 h 2763034"/>
              <a:gd name="connsiteX48" fmla="*/ 0 w 2724150"/>
              <a:gd name="connsiteY48" fmla="*/ 2466289 h 2763034"/>
              <a:gd name="connsiteX49" fmla="*/ 0 w 2724150"/>
              <a:gd name="connsiteY49" fmla="*/ 2431793 h 2763034"/>
              <a:gd name="connsiteX50" fmla="*/ 0 w 2724150"/>
              <a:gd name="connsiteY50" fmla="*/ 2400052 h 2763034"/>
              <a:gd name="connsiteX51" fmla="*/ 0 w 2724150"/>
              <a:gd name="connsiteY51" fmla="*/ 2400051 h 2763034"/>
              <a:gd name="connsiteX52" fmla="*/ 0 w 2724150"/>
              <a:gd name="connsiteY52" fmla="*/ 2365556 h 2763034"/>
              <a:gd name="connsiteX53" fmla="*/ 0 w 2724150"/>
              <a:gd name="connsiteY53" fmla="*/ 2365555 h 2763034"/>
              <a:gd name="connsiteX54" fmla="*/ 0 w 2724150"/>
              <a:gd name="connsiteY54" fmla="*/ 2290544 h 2763034"/>
              <a:gd name="connsiteX55" fmla="*/ 0 w 2724150"/>
              <a:gd name="connsiteY55" fmla="*/ 2290543 h 2763034"/>
              <a:gd name="connsiteX56" fmla="*/ 0 w 2724150"/>
              <a:gd name="connsiteY56" fmla="*/ 2198547 h 2763034"/>
              <a:gd name="connsiteX57" fmla="*/ 0 w 2724150"/>
              <a:gd name="connsiteY57" fmla="*/ 2132310 h 2763034"/>
              <a:gd name="connsiteX58" fmla="*/ 0 w 2724150"/>
              <a:gd name="connsiteY58" fmla="*/ 2132309 h 2763034"/>
              <a:gd name="connsiteX59" fmla="*/ 0 w 2724150"/>
              <a:gd name="connsiteY59" fmla="*/ 2057298 h 2763034"/>
              <a:gd name="connsiteX60" fmla="*/ 0 w 2724150"/>
              <a:gd name="connsiteY60" fmla="*/ 2057297 h 2763034"/>
              <a:gd name="connsiteX61" fmla="*/ 0 w 2724150"/>
              <a:gd name="connsiteY61" fmla="*/ 2022802 h 2763034"/>
              <a:gd name="connsiteX62" fmla="*/ 0 w 2724150"/>
              <a:gd name="connsiteY62" fmla="*/ 2022801 h 2763034"/>
              <a:gd name="connsiteX63" fmla="*/ 0 w 2724150"/>
              <a:gd name="connsiteY63" fmla="*/ 1789556 h 2763034"/>
              <a:gd name="connsiteX64" fmla="*/ 0 w 2724150"/>
              <a:gd name="connsiteY64" fmla="*/ 1789555 h 2763034"/>
              <a:gd name="connsiteX65" fmla="*/ 0 w 2724150"/>
              <a:gd name="connsiteY65" fmla="*/ 564487 h 2763034"/>
              <a:gd name="connsiteX66" fmla="*/ 0 w 2724150"/>
              <a:gd name="connsiteY66" fmla="*/ 331241 h 2763034"/>
              <a:gd name="connsiteX67" fmla="*/ 0 w 2724150"/>
              <a:gd name="connsiteY67" fmla="*/ 296745 h 2763034"/>
              <a:gd name="connsiteX68" fmla="*/ 0 w 2724150"/>
              <a:gd name="connsiteY68" fmla="*/ 63499 h 2763034"/>
              <a:gd name="connsiteX69" fmla="*/ 38777 w 2724150"/>
              <a:gd name="connsiteY69" fmla="*/ 4993 h 2763034"/>
              <a:gd name="connsiteX70" fmla="*/ 63474 w 2724150"/>
              <a:gd name="connsiteY70" fmla="*/ 1 h 2763034"/>
              <a:gd name="connsiteX71" fmla="*/ 607424 w 2724150"/>
              <a:gd name="connsiteY71" fmla="*/ 1 h 2763034"/>
              <a:gd name="connsiteX72" fmla="*/ 1578975 w 2724150"/>
              <a:gd name="connsiteY72" fmla="*/ 1 h 27630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</a:cxnLst>
            <a:rect l="l" t="t" r="r" b="b"/>
            <a:pathLst>
              <a:path w="2724150" h="2763034">
                <a:moveTo>
                  <a:pt x="1578977" y="0"/>
                </a:moveTo>
                <a:lnTo>
                  <a:pt x="1631020" y="0"/>
                </a:lnTo>
                <a:lnTo>
                  <a:pt x="1923879" y="0"/>
                </a:lnTo>
                <a:lnTo>
                  <a:pt x="2467827" y="0"/>
                </a:lnTo>
                <a:cubicBezTo>
                  <a:pt x="2484713" y="0"/>
                  <a:pt x="2500837" y="6731"/>
                  <a:pt x="2512770" y="18542"/>
                </a:cubicBezTo>
                <a:lnTo>
                  <a:pt x="2705615" y="211451"/>
                </a:lnTo>
                <a:cubicBezTo>
                  <a:pt x="2717548" y="223389"/>
                  <a:pt x="2724150" y="239518"/>
                  <a:pt x="2724150" y="256409"/>
                </a:cubicBezTo>
                <a:lnTo>
                  <a:pt x="2724150" y="322647"/>
                </a:lnTo>
                <a:lnTo>
                  <a:pt x="2724150" y="489655"/>
                </a:lnTo>
                <a:lnTo>
                  <a:pt x="2724150" y="524151"/>
                </a:lnTo>
                <a:lnTo>
                  <a:pt x="2724150" y="555893"/>
                </a:lnTo>
                <a:lnTo>
                  <a:pt x="2724150" y="590389"/>
                </a:lnTo>
                <a:lnTo>
                  <a:pt x="2724150" y="665401"/>
                </a:lnTo>
                <a:lnTo>
                  <a:pt x="2724150" y="757397"/>
                </a:lnTo>
                <a:lnTo>
                  <a:pt x="2724150" y="823635"/>
                </a:lnTo>
                <a:lnTo>
                  <a:pt x="2724150" y="898647"/>
                </a:lnTo>
                <a:lnTo>
                  <a:pt x="2724150" y="933143"/>
                </a:lnTo>
                <a:lnTo>
                  <a:pt x="2724150" y="1166389"/>
                </a:lnTo>
                <a:lnTo>
                  <a:pt x="2724150" y="1789555"/>
                </a:lnTo>
                <a:lnTo>
                  <a:pt x="2724150" y="2022801"/>
                </a:lnTo>
                <a:lnTo>
                  <a:pt x="2724150" y="2057297"/>
                </a:lnTo>
                <a:lnTo>
                  <a:pt x="2724150" y="2132309"/>
                </a:lnTo>
                <a:lnTo>
                  <a:pt x="2724150" y="2198547"/>
                </a:lnTo>
                <a:lnTo>
                  <a:pt x="2724150" y="2290543"/>
                </a:lnTo>
                <a:lnTo>
                  <a:pt x="2724150" y="2365555"/>
                </a:lnTo>
                <a:lnTo>
                  <a:pt x="2724150" y="2400051"/>
                </a:lnTo>
                <a:lnTo>
                  <a:pt x="2724150" y="2431793"/>
                </a:lnTo>
                <a:lnTo>
                  <a:pt x="2724150" y="2466289"/>
                </a:lnTo>
                <a:lnTo>
                  <a:pt x="2724150" y="2633297"/>
                </a:lnTo>
                <a:lnTo>
                  <a:pt x="2724150" y="2699535"/>
                </a:lnTo>
                <a:cubicBezTo>
                  <a:pt x="2724150" y="2734587"/>
                  <a:pt x="2695712" y="2763034"/>
                  <a:pt x="2660673" y="2763034"/>
                </a:cubicBezTo>
                <a:lnTo>
                  <a:pt x="2548938" y="2763034"/>
                </a:lnTo>
                <a:lnTo>
                  <a:pt x="2387975" y="2763034"/>
                </a:lnTo>
                <a:lnTo>
                  <a:pt x="2116725" y="2763034"/>
                </a:lnTo>
                <a:lnTo>
                  <a:pt x="1903719" y="2763034"/>
                </a:lnTo>
                <a:lnTo>
                  <a:pt x="1791984" y="2763034"/>
                </a:lnTo>
                <a:lnTo>
                  <a:pt x="1631020" y="2763034"/>
                </a:lnTo>
                <a:lnTo>
                  <a:pt x="1578977" y="2763034"/>
                </a:lnTo>
                <a:lnTo>
                  <a:pt x="1145174" y="2763034"/>
                </a:lnTo>
                <a:lnTo>
                  <a:pt x="932168" y="2763034"/>
                </a:lnTo>
                <a:lnTo>
                  <a:pt x="820433" y="2763034"/>
                </a:lnTo>
                <a:lnTo>
                  <a:pt x="659469" y="2763034"/>
                </a:lnTo>
                <a:lnTo>
                  <a:pt x="607426" y="2763034"/>
                </a:lnTo>
                <a:lnTo>
                  <a:pt x="175213" y="2763034"/>
                </a:lnTo>
                <a:lnTo>
                  <a:pt x="63478" y="2763034"/>
                </a:lnTo>
                <a:cubicBezTo>
                  <a:pt x="28438" y="2763034"/>
                  <a:pt x="0" y="2734587"/>
                  <a:pt x="0" y="2699535"/>
                </a:cubicBezTo>
                <a:lnTo>
                  <a:pt x="0" y="2633298"/>
                </a:lnTo>
                <a:lnTo>
                  <a:pt x="0" y="2633297"/>
                </a:lnTo>
                <a:lnTo>
                  <a:pt x="0" y="2466289"/>
                </a:lnTo>
                <a:lnTo>
                  <a:pt x="0" y="2431793"/>
                </a:lnTo>
                <a:lnTo>
                  <a:pt x="0" y="2400052"/>
                </a:lnTo>
                <a:lnTo>
                  <a:pt x="0" y="2400051"/>
                </a:lnTo>
                <a:lnTo>
                  <a:pt x="0" y="2365556"/>
                </a:lnTo>
                <a:lnTo>
                  <a:pt x="0" y="2365555"/>
                </a:lnTo>
                <a:lnTo>
                  <a:pt x="0" y="2290544"/>
                </a:lnTo>
                <a:lnTo>
                  <a:pt x="0" y="2290543"/>
                </a:lnTo>
                <a:lnTo>
                  <a:pt x="0" y="2198547"/>
                </a:lnTo>
                <a:lnTo>
                  <a:pt x="0" y="2132310"/>
                </a:lnTo>
                <a:lnTo>
                  <a:pt x="0" y="2132309"/>
                </a:lnTo>
                <a:lnTo>
                  <a:pt x="0" y="2057298"/>
                </a:lnTo>
                <a:lnTo>
                  <a:pt x="0" y="2057297"/>
                </a:lnTo>
                <a:lnTo>
                  <a:pt x="0" y="2022802"/>
                </a:lnTo>
                <a:lnTo>
                  <a:pt x="0" y="2022801"/>
                </a:lnTo>
                <a:lnTo>
                  <a:pt x="0" y="1789556"/>
                </a:lnTo>
                <a:lnTo>
                  <a:pt x="0" y="1789555"/>
                </a:lnTo>
                <a:lnTo>
                  <a:pt x="0" y="564487"/>
                </a:lnTo>
                <a:lnTo>
                  <a:pt x="0" y="331241"/>
                </a:lnTo>
                <a:lnTo>
                  <a:pt x="0" y="296745"/>
                </a:lnTo>
                <a:lnTo>
                  <a:pt x="0" y="63499"/>
                </a:lnTo>
                <a:cubicBezTo>
                  <a:pt x="0" y="37211"/>
                  <a:pt x="15997" y="14637"/>
                  <a:pt x="38777" y="4993"/>
                </a:cubicBezTo>
                <a:lnTo>
                  <a:pt x="63474" y="1"/>
                </a:lnTo>
                <a:lnTo>
                  <a:pt x="607424" y="1"/>
                </a:lnTo>
                <a:lnTo>
                  <a:pt x="1578975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wrap="square" lIns="180000" tIns="432000" rIns="144000" bIns="0" rtlCol="0" anchor="t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Clr>
                <a:srgbClr val="3D4955"/>
              </a:buClr>
              <a:buSzPct val="125000"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010102"/>
              </a:solidFill>
              <a:effectLst/>
              <a:uLnTx/>
              <a:uFillTx/>
              <a:latin typeface="Rubik Bold" panose="020B0604020202020204" charset="-79"/>
              <a:ea typeface="+mn-ea"/>
              <a:cs typeface="Rubik Bold" panose="020B0604020202020204" charset="-79"/>
            </a:endParaRPr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4E6AE1EC-B310-A4A5-D6BA-3335BE98A51E}"/>
              </a:ext>
            </a:extLst>
          </p:cNvPr>
          <p:cNvSpPr/>
          <p:nvPr userDrawn="1"/>
        </p:nvSpPr>
        <p:spPr>
          <a:xfrm>
            <a:off x="6194427" y="1754704"/>
            <a:ext cx="2724150" cy="2763034"/>
          </a:xfrm>
          <a:custGeom>
            <a:avLst/>
            <a:gdLst>
              <a:gd name="connsiteX0" fmla="*/ 1578977 w 2724150"/>
              <a:gd name="connsiteY0" fmla="*/ 0 h 2763034"/>
              <a:gd name="connsiteX1" fmla="*/ 1631020 w 2724150"/>
              <a:gd name="connsiteY1" fmla="*/ 0 h 2763034"/>
              <a:gd name="connsiteX2" fmla="*/ 1923879 w 2724150"/>
              <a:gd name="connsiteY2" fmla="*/ 0 h 2763034"/>
              <a:gd name="connsiteX3" fmla="*/ 2467827 w 2724150"/>
              <a:gd name="connsiteY3" fmla="*/ 0 h 2763034"/>
              <a:gd name="connsiteX4" fmla="*/ 2512770 w 2724150"/>
              <a:gd name="connsiteY4" fmla="*/ 18542 h 2763034"/>
              <a:gd name="connsiteX5" fmla="*/ 2705615 w 2724150"/>
              <a:gd name="connsiteY5" fmla="*/ 211451 h 2763034"/>
              <a:gd name="connsiteX6" fmla="*/ 2724150 w 2724150"/>
              <a:gd name="connsiteY6" fmla="*/ 256409 h 2763034"/>
              <a:gd name="connsiteX7" fmla="*/ 2724150 w 2724150"/>
              <a:gd name="connsiteY7" fmla="*/ 322647 h 2763034"/>
              <a:gd name="connsiteX8" fmla="*/ 2724150 w 2724150"/>
              <a:gd name="connsiteY8" fmla="*/ 489655 h 2763034"/>
              <a:gd name="connsiteX9" fmla="*/ 2724150 w 2724150"/>
              <a:gd name="connsiteY9" fmla="*/ 524151 h 2763034"/>
              <a:gd name="connsiteX10" fmla="*/ 2724150 w 2724150"/>
              <a:gd name="connsiteY10" fmla="*/ 555893 h 2763034"/>
              <a:gd name="connsiteX11" fmla="*/ 2724150 w 2724150"/>
              <a:gd name="connsiteY11" fmla="*/ 590389 h 2763034"/>
              <a:gd name="connsiteX12" fmla="*/ 2724150 w 2724150"/>
              <a:gd name="connsiteY12" fmla="*/ 665401 h 2763034"/>
              <a:gd name="connsiteX13" fmla="*/ 2724150 w 2724150"/>
              <a:gd name="connsiteY13" fmla="*/ 757397 h 2763034"/>
              <a:gd name="connsiteX14" fmla="*/ 2724150 w 2724150"/>
              <a:gd name="connsiteY14" fmla="*/ 823635 h 2763034"/>
              <a:gd name="connsiteX15" fmla="*/ 2724150 w 2724150"/>
              <a:gd name="connsiteY15" fmla="*/ 898647 h 2763034"/>
              <a:gd name="connsiteX16" fmla="*/ 2724150 w 2724150"/>
              <a:gd name="connsiteY16" fmla="*/ 933143 h 2763034"/>
              <a:gd name="connsiteX17" fmla="*/ 2724150 w 2724150"/>
              <a:gd name="connsiteY17" fmla="*/ 1166389 h 2763034"/>
              <a:gd name="connsiteX18" fmla="*/ 2724150 w 2724150"/>
              <a:gd name="connsiteY18" fmla="*/ 1789555 h 2763034"/>
              <a:gd name="connsiteX19" fmla="*/ 2724150 w 2724150"/>
              <a:gd name="connsiteY19" fmla="*/ 2022801 h 2763034"/>
              <a:gd name="connsiteX20" fmla="*/ 2724150 w 2724150"/>
              <a:gd name="connsiteY20" fmla="*/ 2057297 h 2763034"/>
              <a:gd name="connsiteX21" fmla="*/ 2724150 w 2724150"/>
              <a:gd name="connsiteY21" fmla="*/ 2132309 h 2763034"/>
              <a:gd name="connsiteX22" fmla="*/ 2724150 w 2724150"/>
              <a:gd name="connsiteY22" fmla="*/ 2198547 h 2763034"/>
              <a:gd name="connsiteX23" fmla="*/ 2724150 w 2724150"/>
              <a:gd name="connsiteY23" fmla="*/ 2290543 h 2763034"/>
              <a:gd name="connsiteX24" fmla="*/ 2724150 w 2724150"/>
              <a:gd name="connsiteY24" fmla="*/ 2365555 h 2763034"/>
              <a:gd name="connsiteX25" fmla="*/ 2724150 w 2724150"/>
              <a:gd name="connsiteY25" fmla="*/ 2400051 h 2763034"/>
              <a:gd name="connsiteX26" fmla="*/ 2724150 w 2724150"/>
              <a:gd name="connsiteY26" fmla="*/ 2431793 h 2763034"/>
              <a:gd name="connsiteX27" fmla="*/ 2724150 w 2724150"/>
              <a:gd name="connsiteY27" fmla="*/ 2466289 h 2763034"/>
              <a:gd name="connsiteX28" fmla="*/ 2724150 w 2724150"/>
              <a:gd name="connsiteY28" fmla="*/ 2633297 h 2763034"/>
              <a:gd name="connsiteX29" fmla="*/ 2724150 w 2724150"/>
              <a:gd name="connsiteY29" fmla="*/ 2699535 h 2763034"/>
              <a:gd name="connsiteX30" fmla="*/ 2660673 w 2724150"/>
              <a:gd name="connsiteY30" fmla="*/ 2763034 h 2763034"/>
              <a:gd name="connsiteX31" fmla="*/ 2548938 w 2724150"/>
              <a:gd name="connsiteY31" fmla="*/ 2763034 h 2763034"/>
              <a:gd name="connsiteX32" fmla="*/ 2387975 w 2724150"/>
              <a:gd name="connsiteY32" fmla="*/ 2763034 h 2763034"/>
              <a:gd name="connsiteX33" fmla="*/ 2116725 w 2724150"/>
              <a:gd name="connsiteY33" fmla="*/ 2763034 h 2763034"/>
              <a:gd name="connsiteX34" fmla="*/ 1903719 w 2724150"/>
              <a:gd name="connsiteY34" fmla="*/ 2763034 h 2763034"/>
              <a:gd name="connsiteX35" fmla="*/ 1791984 w 2724150"/>
              <a:gd name="connsiteY35" fmla="*/ 2763034 h 2763034"/>
              <a:gd name="connsiteX36" fmla="*/ 1631020 w 2724150"/>
              <a:gd name="connsiteY36" fmla="*/ 2763034 h 2763034"/>
              <a:gd name="connsiteX37" fmla="*/ 1578977 w 2724150"/>
              <a:gd name="connsiteY37" fmla="*/ 2763034 h 2763034"/>
              <a:gd name="connsiteX38" fmla="*/ 1145174 w 2724150"/>
              <a:gd name="connsiteY38" fmla="*/ 2763034 h 2763034"/>
              <a:gd name="connsiteX39" fmla="*/ 932168 w 2724150"/>
              <a:gd name="connsiteY39" fmla="*/ 2763034 h 2763034"/>
              <a:gd name="connsiteX40" fmla="*/ 820433 w 2724150"/>
              <a:gd name="connsiteY40" fmla="*/ 2763034 h 2763034"/>
              <a:gd name="connsiteX41" fmla="*/ 659469 w 2724150"/>
              <a:gd name="connsiteY41" fmla="*/ 2763034 h 2763034"/>
              <a:gd name="connsiteX42" fmla="*/ 607426 w 2724150"/>
              <a:gd name="connsiteY42" fmla="*/ 2763034 h 2763034"/>
              <a:gd name="connsiteX43" fmla="*/ 175213 w 2724150"/>
              <a:gd name="connsiteY43" fmla="*/ 2763034 h 2763034"/>
              <a:gd name="connsiteX44" fmla="*/ 63478 w 2724150"/>
              <a:gd name="connsiteY44" fmla="*/ 2763034 h 2763034"/>
              <a:gd name="connsiteX45" fmla="*/ 0 w 2724150"/>
              <a:gd name="connsiteY45" fmla="*/ 2699535 h 2763034"/>
              <a:gd name="connsiteX46" fmla="*/ 0 w 2724150"/>
              <a:gd name="connsiteY46" fmla="*/ 2633298 h 2763034"/>
              <a:gd name="connsiteX47" fmla="*/ 0 w 2724150"/>
              <a:gd name="connsiteY47" fmla="*/ 2633297 h 2763034"/>
              <a:gd name="connsiteX48" fmla="*/ 0 w 2724150"/>
              <a:gd name="connsiteY48" fmla="*/ 2466289 h 2763034"/>
              <a:gd name="connsiteX49" fmla="*/ 0 w 2724150"/>
              <a:gd name="connsiteY49" fmla="*/ 2431793 h 2763034"/>
              <a:gd name="connsiteX50" fmla="*/ 0 w 2724150"/>
              <a:gd name="connsiteY50" fmla="*/ 2400052 h 2763034"/>
              <a:gd name="connsiteX51" fmla="*/ 0 w 2724150"/>
              <a:gd name="connsiteY51" fmla="*/ 2400051 h 2763034"/>
              <a:gd name="connsiteX52" fmla="*/ 0 w 2724150"/>
              <a:gd name="connsiteY52" fmla="*/ 2365556 h 2763034"/>
              <a:gd name="connsiteX53" fmla="*/ 0 w 2724150"/>
              <a:gd name="connsiteY53" fmla="*/ 2365555 h 2763034"/>
              <a:gd name="connsiteX54" fmla="*/ 0 w 2724150"/>
              <a:gd name="connsiteY54" fmla="*/ 2290544 h 2763034"/>
              <a:gd name="connsiteX55" fmla="*/ 0 w 2724150"/>
              <a:gd name="connsiteY55" fmla="*/ 2290543 h 2763034"/>
              <a:gd name="connsiteX56" fmla="*/ 0 w 2724150"/>
              <a:gd name="connsiteY56" fmla="*/ 2198547 h 2763034"/>
              <a:gd name="connsiteX57" fmla="*/ 0 w 2724150"/>
              <a:gd name="connsiteY57" fmla="*/ 2132310 h 2763034"/>
              <a:gd name="connsiteX58" fmla="*/ 0 w 2724150"/>
              <a:gd name="connsiteY58" fmla="*/ 2132309 h 2763034"/>
              <a:gd name="connsiteX59" fmla="*/ 0 w 2724150"/>
              <a:gd name="connsiteY59" fmla="*/ 2057298 h 2763034"/>
              <a:gd name="connsiteX60" fmla="*/ 0 w 2724150"/>
              <a:gd name="connsiteY60" fmla="*/ 2057297 h 2763034"/>
              <a:gd name="connsiteX61" fmla="*/ 0 w 2724150"/>
              <a:gd name="connsiteY61" fmla="*/ 2022802 h 2763034"/>
              <a:gd name="connsiteX62" fmla="*/ 0 w 2724150"/>
              <a:gd name="connsiteY62" fmla="*/ 2022801 h 2763034"/>
              <a:gd name="connsiteX63" fmla="*/ 0 w 2724150"/>
              <a:gd name="connsiteY63" fmla="*/ 1789556 h 2763034"/>
              <a:gd name="connsiteX64" fmla="*/ 0 w 2724150"/>
              <a:gd name="connsiteY64" fmla="*/ 1789555 h 2763034"/>
              <a:gd name="connsiteX65" fmla="*/ 0 w 2724150"/>
              <a:gd name="connsiteY65" fmla="*/ 564487 h 2763034"/>
              <a:gd name="connsiteX66" fmla="*/ 0 w 2724150"/>
              <a:gd name="connsiteY66" fmla="*/ 331241 h 2763034"/>
              <a:gd name="connsiteX67" fmla="*/ 0 w 2724150"/>
              <a:gd name="connsiteY67" fmla="*/ 296745 h 2763034"/>
              <a:gd name="connsiteX68" fmla="*/ 0 w 2724150"/>
              <a:gd name="connsiteY68" fmla="*/ 63499 h 2763034"/>
              <a:gd name="connsiteX69" fmla="*/ 38777 w 2724150"/>
              <a:gd name="connsiteY69" fmla="*/ 4993 h 2763034"/>
              <a:gd name="connsiteX70" fmla="*/ 63474 w 2724150"/>
              <a:gd name="connsiteY70" fmla="*/ 1 h 2763034"/>
              <a:gd name="connsiteX71" fmla="*/ 607424 w 2724150"/>
              <a:gd name="connsiteY71" fmla="*/ 1 h 2763034"/>
              <a:gd name="connsiteX72" fmla="*/ 1578975 w 2724150"/>
              <a:gd name="connsiteY72" fmla="*/ 1 h 27630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</a:cxnLst>
            <a:rect l="l" t="t" r="r" b="b"/>
            <a:pathLst>
              <a:path w="2724150" h="2763034">
                <a:moveTo>
                  <a:pt x="1578977" y="0"/>
                </a:moveTo>
                <a:lnTo>
                  <a:pt x="1631020" y="0"/>
                </a:lnTo>
                <a:lnTo>
                  <a:pt x="1923879" y="0"/>
                </a:lnTo>
                <a:lnTo>
                  <a:pt x="2467827" y="0"/>
                </a:lnTo>
                <a:cubicBezTo>
                  <a:pt x="2484713" y="0"/>
                  <a:pt x="2500837" y="6731"/>
                  <a:pt x="2512770" y="18542"/>
                </a:cubicBezTo>
                <a:lnTo>
                  <a:pt x="2705615" y="211451"/>
                </a:lnTo>
                <a:cubicBezTo>
                  <a:pt x="2717548" y="223389"/>
                  <a:pt x="2724150" y="239518"/>
                  <a:pt x="2724150" y="256409"/>
                </a:cubicBezTo>
                <a:lnTo>
                  <a:pt x="2724150" y="322647"/>
                </a:lnTo>
                <a:lnTo>
                  <a:pt x="2724150" y="489655"/>
                </a:lnTo>
                <a:lnTo>
                  <a:pt x="2724150" y="524151"/>
                </a:lnTo>
                <a:lnTo>
                  <a:pt x="2724150" y="555893"/>
                </a:lnTo>
                <a:lnTo>
                  <a:pt x="2724150" y="590389"/>
                </a:lnTo>
                <a:lnTo>
                  <a:pt x="2724150" y="665401"/>
                </a:lnTo>
                <a:lnTo>
                  <a:pt x="2724150" y="757397"/>
                </a:lnTo>
                <a:lnTo>
                  <a:pt x="2724150" y="823635"/>
                </a:lnTo>
                <a:lnTo>
                  <a:pt x="2724150" y="898647"/>
                </a:lnTo>
                <a:lnTo>
                  <a:pt x="2724150" y="933143"/>
                </a:lnTo>
                <a:lnTo>
                  <a:pt x="2724150" y="1166389"/>
                </a:lnTo>
                <a:lnTo>
                  <a:pt x="2724150" y="1789555"/>
                </a:lnTo>
                <a:lnTo>
                  <a:pt x="2724150" y="2022801"/>
                </a:lnTo>
                <a:lnTo>
                  <a:pt x="2724150" y="2057297"/>
                </a:lnTo>
                <a:lnTo>
                  <a:pt x="2724150" y="2132309"/>
                </a:lnTo>
                <a:lnTo>
                  <a:pt x="2724150" y="2198547"/>
                </a:lnTo>
                <a:lnTo>
                  <a:pt x="2724150" y="2290543"/>
                </a:lnTo>
                <a:lnTo>
                  <a:pt x="2724150" y="2365555"/>
                </a:lnTo>
                <a:lnTo>
                  <a:pt x="2724150" y="2400051"/>
                </a:lnTo>
                <a:lnTo>
                  <a:pt x="2724150" y="2431793"/>
                </a:lnTo>
                <a:lnTo>
                  <a:pt x="2724150" y="2466289"/>
                </a:lnTo>
                <a:lnTo>
                  <a:pt x="2724150" y="2633297"/>
                </a:lnTo>
                <a:lnTo>
                  <a:pt x="2724150" y="2699535"/>
                </a:lnTo>
                <a:cubicBezTo>
                  <a:pt x="2724150" y="2734587"/>
                  <a:pt x="2695712" y="2763034"/>
                  <a:pt x="2660673" y="2763034"/>
                </a:cubicBezTo>
                <a:lnTo>
                  <a:pt x="2548938" y="2763034"/>
                </a:lnTo>
                <a:lnTo>
                  <a:pt x="2387975" y="2763034"/>
                </a:lnTo>
                <a:lnTo>
                  <a:pt x="2116725" y="2763034"/>
                </a:lnTo>
                <a:lnTo>
                  <a:pt x="1903719" y="2763034"/>
                </a:lnTo>
                <a:lnTo>
                  <a:pt x="1791984" y="2763034"/>
                </a:lnTo>
                <a:lnTo>
                  <a:pt x="1631020" y="2763034"/>
                </a:lnTo>
                <a:lnTo>
                  <a:pt x="1578977" y="2763034"/>
                </a:lnTo>
                <a:lnTo>
                  <a:pt x="1145174" y="2763034"/>
                </a:lnTo>
                <a:lnTo>
                  <a:pt x="932168" y="2763034"/>
                </a:lnTo>
                <a:lnTo>
                  <a:pt x="820433" y="2763034"/>
                </a:lnTo>
                <a:lnTo>
                  <a:pt x="659469" y="2763034"/>
                </a:lnTo>
                <a:lnTo>
                  <a:pt x="607426" y="2763034"/>
                </a:lnTo>
                <a:lnTo>
                  <a:pt x="175213" y="2763034"/>
                </a:lnTo>
                <a:lnTo>
                  <a:pt x="63478" y="2763034"/>
                </a:lnTo>
                <a:cubicBezTo>
                  <a:pt x="28438" y="2763034"/>
                  <a:pt x="0" y="2734587"/>
                  <a:pt x="0" y="2699535"/>
                </a:cubicBezTo>
                <a:lnTo>
                  <a:pt x="0" y="2633298"/>
                </a:lnTo>
                <a:lnTo>
                  <a:pt x="0" y="2633297"/>
                </a:lnTo>
                <a:lnTo>
                  <a:pt x="0" y="2466289"/>
                </a:lnTo>
                <a:lnTo>
                  <a:pt x="0" y="2431793"/>
                </a:lnTo>
                <a:lnTo>
                  <a:pt x="0" y="2400052"/>
                </a:lnTo>
                <a:lnTo>
                  <a:pt x="0" y="2400051"/>
                </a:lnTo>
                <a:lnTo>
                  <a:pt x="0" y="2365556"/>
                </a:lnTo>
                <a:lnTo>
                  <a:pt x="0" y="2365555"/>
                </a:lnTo>
                <a:lnTo>
                  <a:pt x="0" y="2290544"/>
                </a:lnTo>
                <a:lnTo>
                  <a:pt x="0" y="2290543"/>
                </a:lnTo>
                <a:lnTo>
                  <a:pt x="0" y="2198547"/>
                </a:lnTo>
                <a:lnTo>
                  <a:pt x="0" y="2132310"/>
                </a:lnTo>
                <a:lnTo>
                  <a:pt x="0" y="2132309"/>
                </a:lnTo>
                <a:lnTo>
                  <a:pt x="0" y="2057298"/>
                </a:lnTo>
                <a:lnTo>
                  <a:pt x="0" y="2057297"/>
                </a:lnTo>
                <a:lnTo>
                  <a:pt x="0" y="2022802"/>
                </a:lnTo>
                <a:lnTo>
                  <a:pt x="0" y="2022801"/>
                </a:lnTo>
                <a:lnTo>
                  <a:pt x="0" y="1789556"/>
                </a:lnTo>
                <a:lnTo>
                  <a:pt x="0" y="1789555"/>
                </a:lnTo>
                <a:lnTo>
                  <a:pt x="0" y="564487"/>
                </a:lnTo>
                <a:lnTo>
                  <a:pt x="0" y="331241"/>
                </a:lnTo>
                <a:lnTo>
                  <a:pt x="0" y="296745"/>
                </a:lnTo>
                <a:lnTo>
                  <a:pt x="0" y="63499"/>
                </a:lnTo>
                <a:cubicBezTo>
                  <a:pt x="0" y="37211"/>
                  <a:pt x="15997" y="14637"/>
                  <a:pt x="38777" y="4993"/>
                </a:cubicBezTo>
                <a:lnTo>
                  <a:pt x="63474" y="1"/>
                </a:lnTo>
                <a:lnTo>
                  <a:pt x="607424" y="1"/>
                </a:lnTo>
                <a:lnTo>
                  <a:pt x="1578975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wrap="square" lIns="180000" tIns="432000" rIns="144000" bIns="0" rtlCol="0" anchor="t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Clr>
                <a:srgbClr val="3D4955"/>
              </a:buClr>
              <a:buSzPct val="125000"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010102"/>
              </a:solidFill>
              <a:effectLst/>
              <a:uLnTx/>
              <a:uFillTx/>
              <a:latin typeface="Rubik Bold" panose="020B0604020202020204" charset="-79"/>
              <a:ea typeface="+mn-ea"/>
              <a:cs typeface="Rubik Bold" panose="020B0604020202020204" charset="-79"/>
            </a:endParaRP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A6E9CB83-74B5-2AFE-5676-E5F2010F1B84}"/>
              </a:ext>
            </a:extLst>
          </p:cNvPr>
          <p:cNvSpPr/>
          <p:nvPr userDrawn="1"/>
        </p:nvSpPr>
        <p:spPr>
          <a:xfrm>
            <a:off x="9107488" y="1754704"/>
            <a:ext cx="2724150" cy="2763034"/>
          </a:xfrm>
          <a:custGeom>
            <a:avLst/>
            <a:gdLst>
              <a:gd name="connsiteX0" fmla="*/ 1578977 w 2724150"/>
              <a:gd name="connsiteY0" fmla="*/ 0 h 2763034"/>
              <a:gd name="connsiteX1" fmla="*/ 1631020 w 2724150"/>
              <a:gd name="connsiteY1" fmla="*/ 0 h 2763034"/>
              <a:gd name="connsiteX2" fmla="*/ 1923879 w 2724150"/>
              <a:gd name="connsiteY2" fmla="*/ 0 h 2763034"/>
              <a:gd name="connsiteX3" fmla="*/ 2467827 w 2724150"/>
              <a:gd name="connsiteY3" fmla="*/ 0 h 2763034"/>
              <a:gd name="connsiteX4" fmla="*/ 2512770 w 2724150"/>
              <a:gd name="connsiteY4" fmla="*/ 18542 h 2763034"/>
              <a:gd name="connsiteX5" fmla="*/ 2705615 w 2724150"/>
              <a:gd name="connsiteY5" fmla="*/ 211451 h 2763034"/>
              <a:gd name="connsiteX6" fmla="*/ 2724150 w 2724150"/>
              <a:gd name="connsiteY6" fmla="*/ 256409 h 2763034"/>
              <a:gd name="connsiteX7" fmla="*/ 2724150 w 2724150"/>
              <a:gd name="connsiteY7" fmla="*/ 322647 h 2763034"/>
              <a:gd name="connsiteX8" fmla="*/ 2724150 w 2724150"/>
              <a:gd name="connsiteY8" fmla="*/ 489655 h 2763034"/>
              <a:gd name="connsiteX9" fmla="*/ 2724150 w 2724150"/>
              <a:gd name="connsiteY9" fmla="*/ 524151 h 2763034"/>
              <a:gd name="connsiteX10" fmla="*/ 2724150 w 2724150"/>
              <a:gd name="connsiteY10" fmla="*/ 555893 h 2763034"/>
              <a:gd name="connsiteX11" fmla="*/ 2724150 w 2724150"/>
              <a:gd name="connsiteY11" fmla="*/ 590389 h 2763034"/>
              <a:gd name="connsiteX12" fmla="*/ 2724150 w 2724150"/>
              <a:gd name="connsiteY12" fmla="*/ 665401 h 2763034"/>
              <a:gd name="connsiteX13" fmla="*/ 2724150 w 2724150"/>
              <a:gd name="connsiteY13" fmla="*/ 757397 h 2763034"/>
              <a:gd name="connsiteX14" fmla="*/ 2724150 w 2724150"/>
              <a:gd name="connsiteY14" fmla="*/ 823635 h 2763034"/>
              <a:gd name="connsiteX15" fmla="*/ 2724150 w 2724150"/>
              <a:gd name="connsiteY15" fmla="*/ 898647 h 2763034"/>
              <a:gd name="connsiteX16" fmla="*/ 2724150 w 2724150"/>
              <a:gd name="connsiteY16" fmla="*/ 933143 h 2763034"/>
              <a:gd name="connsiteX17" fmla="*/ 2724150 w 2724150"/>
              <a:gd name="connsiteY17" fmla="*/ 1166389 h 2763034"/>
              <a:gd name="connsiteX18" fmla="*/ 2724150 w 2724150"/>
              <a:gd name="connsiteY18" fmla="*/ 1789555 h 2763034"/>
              <a:gd name="connsiteX19" fmla="*/ 2724150 w 2724150"/>
              <a:gd name="connsiteY19" fmla="*/ 2022801 h 2763034"/>
              <a:gd name="connsiteX20" fmla="*/ 2724150 w 2724150"/>
              <a:gd name="connsiteY20" fmla="*/ 2057297 h 2763034"/>
              <a:gd name="connsiteX21" fmla="*/ 2724150 w 2724150"/>
              <a:gd name="connsiteY21" fmla="*/ 2132309 h 2763034"/>
              <a:gd name="connsiteX22" fmla="*/ 2724150 w 2724150"/>
              <a:gd name="connsiteY22" fmla="*/ 2198547 h 2763034"/>
              <a:gd name="connsiteX23" fmla="*/ 2724150 w 2724150"/>
              <a:gd name="connsiteY23" fmla="*/ 2290543 h 2763034"/>
              <a:gd name="connsiteX24" fmla="*/ 2724150 w 2724150"/>
              <a:gd name="connsiteY24" fmla="*/ 2365555 h 2763034"/>
              <a:gd name="connsiteX25" fmla="*/ 2724150 w 2724150"/>
              <a:gd name="connsiteY25" fmla="*/ 2400051 h 2763034"/>
              <a:gd name="connsiteX26" fmla="*/ 2724150 w 2724150"/>
              <a:gd name="connsiteY26" fmla="*/ 2431793 h 2763034"/>
              <a:gd name="connsiteX27" fmla="*/ 2724150 w 2724150"/>
              <a:gd name="connsiteY27" fmla="*/ 2466289 h 2763034"/>
              <a:gd name="connsiteX28" fmla="*/ 2724150 w 2724150"/>
              <a:gd name="connsiteY28" fmla="*/ 2633297 h 2763034"/>
              <a:gd name="connsiteX29" fmla="*/ 2724150 w 2724150"/>
              <a:gd name="connsiteY29" fmla="*/ 2699535 h 2763034"/>
              <a:gd name="connsiteX30" fmla="*/ 2660673 w 2724150"/>
              <a:gd name="connsiteY30" fmla="*/ 2763034 h 2763034"/>
              <a:gd name="connsiteX31" fmla="*/ 2548938 w 2724150"/>
              <a:gd name="connsiteY31" fmla="*/ 2763034 h 2763034"/>
              <a:gd name="connsiteX32" fmla="*/ 2387975 w 2724150"/>
              <a:gd name="connsiteY32" fmla="*/ 2763034 h 2763034"/>
              <a:gd name="connsiteX33" fmla="*/ 2116725 w 2724150"/>
              <a:gd name="connsiteY33" fmla="*/ 2763034 h 2763034"/>
              <a:gd name="connsiteX34" fmla="*/ 1903719 w 2724150"/>
              <a:gd name="connsiteY34" fmla="*/ 2763034 h 2763034"/>
              <a:gd name="connsiteX35" fmla="*/ 1791984 w 2724150"/>
              <a:gd name="connsiteY35" fmla="*/ 2763034 h 2763034"/>
              <a:gd name="connsiteX36" fmla="*/ 1631020 w 2724150"/>
              <a:gd name="connsiteY36" fmla="*/ 2763034 h 2763034"/>
              <a:gd name="connsiteX37" fmla="*/ 1578977 w 2724150"/>
              <a:gd name="connsiteY37" fmla="*/ 2763034 h 2763034"/>
              <a:gd name="connsiteX38" fmla="*/ 1145174 w 2724150"/>
              <a:gd name="connsiteY38" fmla="*/ 2763034 h 2763034"/>
              <a:gd name="connsiteX39" fmla="*/ 932168 w 2724150"/>
              <a:gd name="connsiteY39" fmla="*/ 2763034 h 2763034"/>
              <a:gd name="connsiteX40" fmla="*/ 820433 w 2724150"/>
              <a:gd name="connsiteY40" fmla="*/ 2763034 h 2763034"/>
              <a:gd name="connsiteX41" fmla="*/ 659469 w 2724150"/>
              <a:gd name="connsiteY41" fmla="*/ 2763034 h 2763034"/>
              <a:gd name="connsiteX42" fmla="*/ 607426 w 2724150"/>
              <a:gd name="connsiteY42" fmla="*/ 2763034 h 2763034"/>
              <a:gd name="connsiteX43" fmla="*/ 175213 w 2724150"/>
              <a:gd name="connsiteY43" fmla="*/ 2763034 h 2763034"/>
              <a:gd name="connsiteX44" fmla="*/ 63478 w 2724150"/>
              <a:gd name="connsiteY44" fmla="*/ 2763034 h 2763034"/>
              <a:gd name="connsiteX45" fmla="*/ 0 w 2724150"/>
              <a:gd name="connsiteY45" fmla="*/ 2699535 h 2763034"/>
              <a:gd name="connsiteX46" fmla="*/ 0 w 2724150"/>
              <a:gd name="connsiteY46" fmla="*/ 2633298 h 2763034"/>
              <a:gd name="connsiteX47" fmla="*/ 0 w 2724150"/>
              <a:gd name="connsiteY47" fmla="*/ 2633297 h 2763034"/>
              <a:gd name="connsiteX48" fmla="*/ 0 w 2724150"/>
              <a:gd name="connsiteY48" fmla="*/ 2466289 h 2763034"/>
              <a:gd name="connsiteX49" fmla="*/ 0 w 2724150"/>
              <a:gd name="connsiteY49" fmla="*/ 2431793 h 2763034"/>
              <a:gd name="connsiteX50" fmla="*/ 0 w 2724150"/>
              <a:gd name="connsiteY50" fmla="*/ 2400052 h 2763034"/>
              <a:gd name="connsiteX51" fmla="*/ 0 w 2724150"/>
              <a:gd name="connsiteY51" fmla="*/ 2400051 h 2763034"/>
              <a:gd name="connsiteX52" fmla="*/ 0 w 2724150"/>
              <a:gd name="connsiteY52" fmla="*/ 2365556 h 2763034"/>
              <a:gd name="connsiteX53" fmla="*/ 0 w 2724150"/>
              <a:gd name="connsiteY53" fmla="*/ 2365555 h 2763034"/>
              <a:gd name="connsiteX54" fmla="*/ 0 w 2724150"/>
              <a:gd name="connsiteY54" fmla="*/ 2290544 h 2763034"/>
              <a:gd name="connsiteX55" fmla="*/ 0 w 2724150"/>
              <a:gd name="connsiteY55" fmla="*/ 2290543 h 2763034"/>
              <a:gd name="connsiteX56" fmla="*/ 0 w 2724150"/>
              <a:gd name="connsiteY56" fmla="*/ 2198547 h 2763034"/>
              <a:gd name="connsiteX57" fmla="*/ 0 w 2724150"/>
              <a:gd name="connsiteY57" fmla="*/ 2132310 h 2763034"/>
              <a:gd name="connsiteX58" fmla="*/ 0 w 2724150"/>
              <a:gd name="connsiteY58" fmla="*/ 2132309 h 2763034"/>
              <a:gd name="connsiteX59" fmla="*/ 0 w 2724150"/>
              <a:gd name="connsiteY59" fmla="*/ 2057298 h 2763034"/>
              <a:gd name="connsiteX60" fmla="*/ 0 w 2724150"/>
              <a:gd name="connsiteY60" fmla="*/ 2057297 h 2763034"/>
              <a:gd name="connsiteX61" fmla="*/ 0 w 2724150"/>
              <a:gd name="connsiteY61" fmla="*/ 2022802 h 2763034"/>
              <a:gd name="connsiteX62" fmla="*/ 0 w 2724150"/>
              <a:gd name="connsiteY62" fmla="*/ 2022801 h 2763034"/>
              <a:gd name="connsiteX63" fmla="*/ 0 w 2724150"/>
              <a:gd name="connsiteY63" fmla="*/ 1789556 h 2763034"/>
              <a:gd name="connsiteX64" fmla="*/ 0 w 2724150"/>
              <a:gd name="connsiteY64" fmla="*/ 1789555 h 2763034"/>
              <a:gd name="connsiteX65" fmla="*/ 0 w 2724150"/>
              <a:gd name="connsiteY65" fmla="*/ 564487 h 2763034"/>
              <a:gd name="connsiteX66" fmla="*/ 0 w 2724150"/>
              <a:gd name="connsiteY66" fmla="*/ 331241 h 2763034"/>
              <a:gd name="connsiteX67" fmla="*/ 0 w 2724150"/>
              <a:gd name="connsiteY67" fmla="*/ 296745 h 2763034"/>
              <a:gd name="connsiteX68" fmla="*/ 0 w 2724150"/>
              <a:gd name="connsiteY68" fmla="*/ 63499 h 2763034"/>
              <a:gd name="connsiteX69" fmla="*/ 38777 w 2724150"/>
              <a:gd name="connsiteY69" fmla="*/ 4993 h 2763034"/>
              <a:gd name="connsiteX70" fmla="*/ 63474 w 2724150"/>
              <a:gd name="connsiteY70" fmla="*/ 1 h 2763034"/>
              <a:gd name="connsiteX71" fmla="*/ 607424 w 2724150"/>
              <a:gd name="connsiteY71" fmla="*/ 1 h 2763034"/>
              <a:gd name="connsiteX72" fmla="*/ 1578975 w 2724150"/>
              <a:gd name="connsiteY72" fmla="*/ 1 h 27630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</a:cxnLst>
            <a:rect l="l" t="t" r="r" b="b"/>
            <a:pathLst>
              <a:path w="2724150" h="2763034">
                <a:moveTo>
                  <a:pt x="1578977" y="0"/>
                </a:moveTo>
                <a:lnTo>
                  <a:pt x="1631020" y="0"/>
                </a:lnTo>
                <a:lnTo>
                  <a:pt x="1923879" y="0"/>
                </a:lnTo>
                <a:lnTo>
                  <a:pt x="2467827" y="0"/>
                </a:lnTo>
                <a:cubicBezTo>
                  <a:pt x="2484713" y="0"/>
                  <a:pt x="2500837" y="6731"/>
                  <a:pt x="2512770" y="18542"/>
                </a:cubicBezTo>
                <a:lnTo>
                  <a:pt x="2705615" y="211451"/>
                </a:lnTo>
                <a:cubicBezTo>
                  <a:pt x="2717548" y="223389"/>
                  <a:pt x="2724150" y="239518"/>
                  <a:pt x="2724150" y="256409"/>
                </a:cubicBezTo>
                <a:lnTo>
                  <a:pt x="2724150" y="322647"/>
                </a:lnTo>
                <a:lnTo>
                  <a:pt x="2724150" y="489655"/>
                </a:lnTo>
                <a:lnTo>
                  <a:pt x="2724150" y="524151"/>
                </a:lnTo>
                <a:lnTo>
                  <a:pt x="2724150" y="555893"/>
                </a:lnTo>
                <a:lnTo>
                  <a:pt x="2724150" y="590389"/>
                </a:lnTo>
                <a:lnTo>
                  <a:pt x="2724150" y="665401"/>
                </a:lnTo>
                <a:lnTo>
                  <a:pt x="2724150" y="757397"/>
                </a:lnTo>
                <a:lnTo>
                  <a:pt x="2724150" y="823635"/>
                </a:lnTo>
                <a:lnTo>
                  <a:pt x="2724150" y="898647"/>
                </a:lnTo>
                <a:lnTo>
                  <a:pt x="2724150" y="933143"/>
                </a:lnTo>
                <a:lnTo>
                  <a:pt x="2724150" y="1166389"/>
                </a:lnTo>
                <a:lnTo>
                  <a:pt x="2724150" y="1789555"/>
                </a:lnTo>
                <a:lnTo>
                  <a:pt x="2724150" y="2022801"/>
                </a:lnTo>
                <a:lnTo>
                  <a:pt x="2724150" y="2057297"/>
                </a:lnTo>
                <a:lnTo>
                  <a:pt x="2724150" y="2132309"/>
                </a:lnTo>
                <a:lnTo>
                  <a:pt x="2724150" y="2198547"/>
                </a:lnTo>
                <a:lnTo>
                  <a:pt x="2724150" y="2290543"/>
                </a:lnTo>
                <a:lnTo>
                  <a:pt x="2724150" y="2365555"/>
                </a:lnTo>
                <a:lnTo>
                  <a:pt x="2724150" y="2400051"/>
                </a:lnTo>
                <a:lnTo>
                  <a:pt x="2724150" y="2431793"/>
                </a:lnTo>
                <a:lnTo>
                  <a:pt x="2724150" y="2466289"/>
                </a:lnTo>
                <a:lnTo>
                  <a:pt x="2724150" y="2633297"/>
                </a:lnTo>
                <a:lnTo>
                  <a:pt x="2724150" y="2699535"/>
                </a:lnTo>
                <a:cubicBezTo>
                  <a:pt x="2724150" y="2734587"/>
                  <a:pt x="2695712" y="2763034"/>
                  <a:pt x="2660673" y="2763034"/>
                </a:cubicBezTo>
                <a:lnTo>
                  <a:pt x="2548938" y="2763034"/>
                </a:lnTo>
                <a:lnTo>
                  <a:pt x="2387975" y="2763034"/>
                </a:lnTo>
                <a:lnTo>
                  <a:pt x="2116725" y="2763034"/>
                </a:lnTo>
                <a:lnTo>
                  <a:pt x="1903719" y="2763034"/>
                </a:lnTo>
                <a:lnTo>
                  <a:pt x="1791984" y="2763034"/>
                </a:lnTo>
                <a:lnTo>
                  <a:pt x="1631020" y="2763034"/>
                </a:lnTo>
                <a:lnTo>
                  <a:pt x="1578977" y="2763034"/>
                </a:lnTo>
                <a:lnTo>
                  <a:pt x="1145174" y="2763034"/>
                </a:lnTo>
                <a:lnTo>
                  <a:pt x="932168" y="2763034"/>
                </a:lnTo>
                <a:lnTo>
                  <a:pt x="820433" y="2763034"/>
                </a:lnTo>
                <a:lnTo>
                  <a:pt x="659469" y="2763034"/>
                </a:lnTo>
                <a:lnTo>
                  <a:pt x="607426" y="2763034"/>
                </a:lnTo>
                <a:lnTo>
                  <a:pt x="175213" y="2763034"/>
                </a:lnTo>
                <a:lnTo>
                  <a:pt x="63478" y="2763034"/>
                </a:lnTo>
                <a:cubicBezTo>
                  <a:pt x="28438" y="2763034"/>
                  <a:pt x="0" y="2734587"/>
                  <a:pt x="0" y="2699535"/>
                </a:cubicBezTo>
                <a:lnTo>
                  <a:pt x="0" y="2633298"/>
                </a:lnTo>
                <a:lnTo>
                  <a:pt x="0" y="2633297"/>
                </a:lnTo>
                <a:lnTo>
                  <a:pt x="0" y="2466289"/>
                </a:lnTo>
                <a:lnTo>
                  <a:pt x="0" y="2431793"/>
                </a:lnTo>
                <a:lnTo>
                  <a:pt x="0" y="2400052"/>
                </a:lnTo>
                <a:lnTo>
                  <a:pt x="0" y="2400051"/>
                </a:lnTo>
                <a:lnTo>
                  <a:pt x="0" y="2365556"/>
                </a:lnTo>
                <a:lnTo>
                  <a:pt x="0" y="2365555"/>
                </a:lnTo>
                <a:lnTo>
                  <a:pt x="0" y="2290544"/>
                </a:lnTo>
                <a:lnTo>
                  <a:pt x="0" y="2290543"/>
                </a:lnTo>
                <a:lnTo>
                  <a:pt x="0" y="2198547"/>
                </a:lnTo>
                <a:lnTo>
                  <a:pt x="0" y="2132310"/>
                </a:lnTo>
                <a:lnTo>
                  <a:pt x="0" y="2132309"/>
                </a:lnTo>
                <a:lnTo>
                  <a:pt x="0" y="2057298"/>
                </a:lnTo>
                <a:lnTo>
                  <a:pt x="0" y="2057297"/>
                </a:lnTo>
                <a:lnTo>
                  <a:pt x="0" y="2022802"/>
                </a:lnTo>
                <a:lnTo>
                  <a:pt x="0" y="2022801"/>
                </a:lnTo>
                <a:lnTo>
                  <a:pt x="0" y="1789556"/>
                </a:lnTo>
                <a:lnTo>
                  <a:pt x="0" y="1789555"/>
                </a:lnTo>
                <a:lnTo>
                  <a:pt x="0" y="564487"/>
                </a:lnTo>
                <a:lnTo>
                  <a:pt x="0" y="331241"/>
                </a:lnTo>
                <a:lnTo>
                  <a:pt x="0" y="296745"/>
                </a:lnTo>
                <a:lnTo>
                  <a:pt x="0" y="63499"/>
                </a:lnTo>
                <a:cubicBezTo>
                  <a:pt x="0" y="37211"/>
                  <a:pt x="15997" y="14637"/>
                  <a:pt x="38777" y="4993"/>
                </a:cubicBezTo>
                <a:lnTo>
                  <a:pt x="63474" y="1"/>
                </a:lnTo>
                <a:lnTo>
                  <a:pt x="607424" y="1"/>
                </a:lnTo>
                <a:lnTo>
                  <a:pt x="1578975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wrap="square" lIns="180000" tIns="432000" rIns="144000" bIns="0" rtlCol="0" anchor="t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Clr>
                <a:srgbClr val="3D4955"/>
              </a:buClr>
              <a:buSzPct val="125000"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010102"/>
              </a:solidFill>
              <a:effectLst/>
              <a:uLnTx/>
              <a:uFillTx/>
              <a:latin typeface="Rubik Bold" panose="020B0604020202020204" charset="-79"/>
              <a:ea typeface="+mn-ea"/>
              <a:cs typeface="Rubik Bold" panose="020B0604020202020204" charset="-79"/>
            </a:endParaRPr>
          </a:p>
        </p:txBody>
      </p:sp>
      <p:sp>
        <p:nvSpPr>
          <p:cNvPr id="47" name="Content Placeholder 8">
            <a:extLst>
              <a:ext uri="{FF2B5EF4-FFF2-40B4-BE49-F238E27FC236}">
                <a16:creationId xmlns:a16="http://schemas.microsoft.com/office/drawing/2014/main" id="{D8C6B2C1-B501-1840-2D54-FAD1491CB406}"/>
              </a:ext>
            </a:extLst>
          </p:cNvPr>
          <p:cNvSpPr>
            <a:spLocks noGrp="1"/>
          </p:cNvSpPr>
          <p:nvPr>
            <p:ph sz="quarter" idx="38"/>
          </p:nvPr>
        </p:nvSpPr>
        <p:spPr>
          <a:xfrm>
            <a:off x="511443" y="1900541"/>
            <a:ext cx="2437865" cy="2471360"/>
          </a:xfrm>
        </p:spPr>
        <p:txBody>
          <a:bodyPr/>
          <a:lstStyle>
            <a:lvl1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  <a:ea typeface="Rubik" panose="020B0604020202020204" charset="-79"/>
                <a:cs typeface="Rubik" panose="020B0604020202020204" charset="-79"/>
              </a:defRPr>
            </a:lvl1pPr>
            <a:lvl2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  <a:ea typeface="Rubik" panose="020B0604020202020204" charset="-79"/>
                <a:cs typeface="Rubik" panose="020B0604020202020204" charset="-79"/>
              </a:defRPr>
            </a:lvl2pPr>
            <a:lvl3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  <a:ea typeface="Rubik" panose="020B0604020202020204" charset="-79"/>
                <a:cs typeface="Rubik" panose="020B0604020202020204" charset="-79"/>
              </a:defRPr>
            </a:lvl3pPr>
            <a:lvl4pPr marL="0" indent="0">
              <a:lnSpc>
                <a:spcPct val="100000"/>
              </a:lnSpc>
              <a:spcAft>
                <a:spcPts val="0"/>
              </a:spcAft>
              <a:buNone/>
              <a:defRPr sz="100" b="0" i="0" cap="none" baseline="0">
                <a:noFill/>
                <a:latin typeface="+mj-lt"/>
                <a:ea typeface="Rubik" panose="020B0604020202020204" charset="-79"/>
                <a:cs typeface="Rubik" panose="020B0604020202020204" charset="-79"/>
              </a:defRPr>
            </a:lvl4pPr>
            <a:lvl5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  <a:ea typeface="Rubik" panose="020B0604020202020204" charset="-79"/>
                <a:cs typeface="Rubik" panose="020B0604020202020204" charset="-79"/>
              </a:defRPr>
            </a:lvl5pPr>
            <a:lvl6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  <a:ea typeface="Rubik" panose="020B0604020202020204" charset="-79"/>
                <a:cs typeface="Rubik" panose="020B0604020202020204" charset="-79"/>
              </a:defRPr>
            </a:lvl6pPr>
            <a:lvl7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  <a:ea typeface="Rubik" panose="020B0604020202020204" charset="-79"/>
                <a:cs typeface="Rubik" panose="020B0604020202020204" charset="-79"/>
              </a:defRPr>
            </a:lvl7pPr>
            <a:lvl8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  <a:ea typeface="Rubik" panose="020B0604020202020204" charset="-79"/>
                <a:cs typeface="Rubik" panose="020B0604020202020204" charset="-79"/>
              </a:defRPr>
            </a:lvl8pPr>
            <a:lvl9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  <a:ea typeface="Rubik" panose="020B0604020202020204" charset="-79"/>
                <a:cs typeface="Rubik" panose="020B0604020202020204" charset="-79"/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8" name="Content Placeholder 8">
            <a:extLst>
              <a:ext uri="{FF2B5EF4-FFF2-40B4-BE49-F238E27FC236}">
                <a16:creationId xmlns:a16="http://schemas.microsoft.com/office/drawing/2014/main" id="{EE7CDE15-B8FA-5FCC-71CC-964A97FA5ADB}"/>
              </a:ext>
            </a:extLst>
          </p:cNvPr>
          <p:cNvSpPr>
            <a:spLocks noGrp="1"/>
          </p:cNvSpPr>
          <p:nvPr>
            <p:ph sz="quarter" idx="39"/>
          </p:nvPr>
        </p:nvSpPr>
        <p:spPr>
          <a:xfrm>
            <a:off x="3424505" y="1900541"/>
            <a:ext cx="2437865" cy="2471360"/>
          </a:xfrm>
        </p:spPr>
        <p:txBody>
          <a:bodyPr/>
          <a:lstStyle>
            <a:lvl1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  <a:ea typeface="Rubik" panose="020B0604020202020204" charset="-79"/>
                <a:cs typeface="Rubik" panose="020B0604020202020204" charset="-79"/>
              </a:defRPr>
            </a:lvl1pPr>
            <a:lvl2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  <a:ea typeface="Rubik" panose="020B0604020202020204" charset="-79"/>
                <a:cs typeface="Rubik" panose="020B0604020202020204" charset="-79"/>
              </a:defRPr>
            </a:lvl2pPr>
            <a:lvl3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  <a:ea typeface="Rubik" panose="020B0604020202020204" charset="-79"/>
                <a:cs typeface="Rubik" panose="020B0604020202020204" charset="-79"/>
              </a:defRPr>
            </a:lvl3pPr>
            <a:lvl4pPr marL="0" indent="0">
              <a:lnSpc>
                <a:spcPct val="100000"/>
              </a:lnSpc>
              <a:spcAft>
                <a:spcPts val="0"/>
              </a:spcAft>
              <a:buNone/>
              <a:defRPr sz="100" b="0" i="0" cap="none" baseline="0">
                <a:noFill/>
                <a:latin typeface="+mj-lt"/>
                <a:ea typeface="Rubik" panose="020B0604020202020204" charset="-79"/>
                <a:cs typeface="Rubik" panose="020B0604020202020204" charset="-79"/>
              </a:defRPr>
            </a:lvl4pPr>
            <a:lvl5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  <a:ea typeface="Rubik" panose="020B0604020202020204" charset="-79"/>
                <a:cs typeface="Rubik" panose="020B0604020202020204" charset="-79"/>
              </a:defRPr>
            </a:lvl5pPr>
            <a:lvl6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  <a:ea typeface="Rubik" panose="020B0604020202020204" charset="-79"/>
                <a:cs typeface="Rubik" panose="020B0604020202020204" charset="-79"/>
              </a:defRPr>
            </a:lvl6pPr>
            <a:lvl7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  <a:ea typeface="Rubik" panose="020B0604020202020204" charset="-79"/>
                <a:cs typeface="Rubik" panose="020B0604020202020204" charset="-79"/>
              </a:defRPr>
            </a:lvl7pPr>
            <a:lvl8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  <a:ea typeface="Rubik" panose="020B0604020202020204" charset="-79"/>
                <a:cs typeface="Rubik" panose="020B0604020202020204" charset="-79"/>
              </a:defRPr>
            </a:lvl8pPr>
            <a:lvl9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  <a:ea typeface="Rubik" panose="020B0604020202020204" charset="-79"/>
                <a:cs typeface="Rubik" panose="020B0604020202020204" charset="-79"/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9" name="Content Placeholder 8">
            <a:extLst>
              <a:ext uri="{FF2B5EF4-FFF2-40B4-BE49-F238E27FC236}">
                <a16:creationId xmlns:a16="http://schemas.microsoft.com/office/drawing/2014/main" id="{602150C9-9FE3-B392-EFF6-E9E060AFD3E6}"/>
              </a:ext>
            </a:extLst>
          </p:cNvPr>
          <p:cNvSpPr>
            <a:spLocks noGrp="1"/>
          </p:cNvSpPr>
          <p:nvPr>
            <p:ph sz="quarter" idx="40"/>
          </p:nvPr>
        </p:nvSpPr>
        <p:spPr>
          <a:xfrm>
            <a:off x="6337569" y="1900541"/>
            <a:ext cx="2437865" cy="2471360"/>
          </a:xfrm>
        </p:spPr>
        <p:txBody>
          <a:bodyPr/>
          <a:lstStyle>
            <a:lvl1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  <a:ea typeface="Rubik" panose="020B0604020202020204" charset="-79"/>
                <a:cs typeface="Rubik" panose="020B0604020202020204" charset="-79"/>
              </a:defRPr>
            </a:lvl1pPr>
            <a:lvl2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  <a:ea typeface="Rubik" panose="020B0604020202020204" charset="-79"/>
                <a:cs typeface="Rubik" panose="020B0604020202020204" charset="-79"/>
              </a:defRPr>
            </a:lvl2pPr>
            <a:lvl3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  <a:ea typeface="Rubik" panose="020B0604020202020204" charset="-79"/>
                <a:cs typeface="Rubik" panose="020B0604020202020204" charset="-79"/>
              </a:defRPr>
            </a:lvl3pPr>
            <a:lvl4pPr marL="0" indent="0">
              <a:lnSpc>
                <a:spcPct val="100000"/>
              </a:lnSpc>
              <a:spcAft>
                <a:spcPts val="0"/>
              </a:spcAft>
              <a:buNone/>
              <a:defRPr sz="100" b="0" i="0" cap="none" baseline="0">
                <a:noFill/>
                <a:latin typeface="+mj-lt"/>
                <a:ea typeface="Rubik" panose="020B0604020202020204" charset="-79"/>
                <a:cs typeface="Rubik" panose="020B0604020202020204" charset="-79"/>
              </a:defRPr>
            </a:lvl4pPr>
            <a:lvl5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  <a:ea typeface="Rubik" panose="020B0604020202020204" charset="-79"/>
                <a:cs typeface="Rubik" panose="020B0604020202020204" charset="-79"/>
              </a:defRPr>
            </a:lvl5pPr>
            <a:lvl6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  <a:ea typeface="Rubik" panose="020B0604020202020204" charset="-79"/>
                <a:cs typeface="Rubik" panose="020B0604020202020204" charset="-79"/>
              </a:defRPr>
            </a:lvl6pPr>
            <a:lvl7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  <a:ea typeface="Rubik" panose="020B0604020202020204" charset="-79"/>
                <a:cs typeface="Rubik" panose="020B0604020202020204" charset="-79"/>
              </a:defRPr>
            </a:lvl7pPr>
            <a:lvl8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  <a:ea typeface="Rubik" panose="020B0604020202020204" charset="-79"/>
                <a:cs typeface="Rubik" panose="020B0604020202020204" charset="-79"/>
              </a:defRPr>
            </a:lvl8pPr>
            <a:lvl9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  <a:ea typeface="Rubik" panose="020B0604020202020204" charset="-79"/>
                <a:cs typeface="Rubik" panose="020B0604020202020204" charset="-79"/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0" name="Content Placeholder 8">
            <a:extLst>
              <a:ext uri="{FF2B5EF4-FFF2-40B4-BE49-F238E27FC236}">
                <a16:creationId xmlns:a16="http://schemas.microsoft.com/office/drawing/2014/main" id="{6F915D28-A601-09BA-465E-BF5F15620388}"/>
              </a:ext>
            </a:extLst>
          </p:cNvPr>
          <p:cNvSpPr>
            <a:spLocks noGrp="1"/>
          </p:cNvSpPr>
          <p:nvPr>
            <p:ph sz="quarter" idx="41"/>
          </p:nvPr>
        </p:nvSpPr>
        <p:spPr>
          <a:xfrm>
            <a:off x="9250631" y="1900541"/>
            <a:ext cx="2437865" cy="2471360"/>
          </a:xfrm>
        </p:spPr>
        <p:txBody>
          <a:bodyPr/>
          <a:lstStyle>
            <a:lvl1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  <a:ea typeface="Rubik" panose="020B0604020202020204" charset="-79"/>
                <a:cs typeface="Rubik" panose="020B0604020202020204" charset="-79"/>
              </a:defRPr>
            </a:lvl1pPr>
            <a:lvl2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  <a:ea typeface="Rubik" panose="020B0604020202020204" charset="-79"/>
                <a:cs typeface="Rubik" panose="020B0604020202020204" charset="-79"/>
              </a:defRPr>
            </a:lvl2pPr>
            <a:lvl3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  <a:ea typeface="Rubik" panose="020B0604020202020204" charset="-79"/>
                <a:cs typeface="Rubik" panose="020B0604020202020204" charset="-79"/>
              </a:defRPr>
            </a:lvl3pPr>
            <a:lvl4pPr marL="0" indent="0">
              <a:lnSpc>
                <a:spcPct val="100000"/>
              </a:lnSpc>
              <a:spcAft>
                <a:spcPts val="0"/>
              </a:spcAft>
              <a:buNone/>
              <a:defRPr sz="100" b="0" i="0" cap="none" baseline="0">
                <a:noFill/>
                <a:latin typeface="+mj-lt"/>
                <a:ea typeface="Rubik" panose="020B0604020202020204" charset="-79"/>
                <a:cs typeface="Rubik" panose="020B0604020202020204" charset="-79"/>
              </a:defRPr>
            </a:lvl4pPr>
            <a:lvl5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  <a:ea typeface="Rubik" panose="020B0604020202020204" charset="-79"/>
                <a:cs typeface="Rubik" panose="020B0604020202020204" charset="-79"/>
              </a:defRPr>
            </a:lvl5pPr>
            <a:lvl6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  <a:ea typeface="Rubik" panose="020B0604020202020204" charset="-79"/>
                <a:cs typeface="Rubik" panose="020B0604020202020204" charset="-79"/>
              </a:defRPr>
            </a:lvl6pPr>
            <a:lvl7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  <a:ea typeface="Rubik" panose="020B0604020202020204" charset="-79"/>
                <a:cs typeface="Rubik" panose="020B0604020202020204" charset="-79"/>
              </a:defRPr>
            </a:lvl7pPr>
            <a:lvl8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  <a:ea typeface="Rubik" panose="020B0604020202020204" charset="-79"/>
                <a:cs typeface="Rubik" panose="020B0604020202020204" charset="-79"/>
              </a:defRPr>
            </a:lvl8pPr>
            <a:lvl9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  <a:ea typeface="Rubik" panose="020B0604020202020204" charset="-79"/>
                <a:cs typeface="Rubik" panose="020B0604020202020204" charset="-79"/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08D2B529-3619-65E0-F401-5B20BE87145A}"/>
              </a:ext>
            </a:extLst>
          </p:cNvPr>
          <p:cNvPicPr>
            <a:picLocks noChangeAspect="1"/>
          </p:cNvPicPr>
          <p:nvPr userDrawn="1"/>
        </p:nvPicPr>
        <p:blipFill rotWithShape="1"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t="-2032" b="-2032"/>
          <a:stretch>
            <a:fillRect/>
          </a:stretch>
        </p:blipFill>
        <p:spPr>
          <a:xfrm>
            <a:off x="11742813" y="170341"/>
            <a:ext cx="257691" cy="268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50083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a16="http://schemas.microsoft.com/office/drawing/2014/main" xmlns:asvg="http://schemas.microsoft.com/office/drawing/2016/SVG/main">
      <p:transition spd="med"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una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09100535-D0E8-C7D0-05F8-C46FA418476E}"/>
              </a:ext>
            </a:extLst>
          </p:cNvPr>
          <p:cNvGrpSpPr/>
          <p:nvPr userDrawn="1"/>
        </p:nvGrpSpPr>
        <p:grpSpPr>
          <a:xfrm>
            <a:off x="0" y="0"/>
            <a:ext cx="5805714" cy="6858000"/>
            <a:chOff x="187537" y="0"/>
            <a:chExt cx="5805714" cy="6858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24C75048-25FC-05A8-3DAB-7D6E92DCC7F2}"/>
                </a:ext>
              </a:extLst>
            </p:cNvPr>
            <p:cNvSpPr/>
            <p:nvPr/>
          </p:nvSpPr>
          <p:spPr>
            <a:xfrm>
              <a:off x="187537" y="0"/>
              <a:ext cx="5805714" cy="6858000"/>
            </a:xfrm>
            <a:prstGeom prst="rect">
              <a:avLst/>
            </a:prstGeom>
            <a:gradFill>
              <a:gsLst>
                <a:gs pos="0">
                  <a:schemeClr val="tx1"/>
                </a:gs>
                <a:gs pos="100000">
                  <a:schemeClr val="tx1">
                    <a:alpha val="0"/>
                  </a:schemeClr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29149582-D52E-47B3-32A0-162AB024716E}"/>
                </a:ext>
              </a:extLst>
            </p:cNvPr>
            <p:cNvSpPr/>
            <p:nvPr/>
          </p:nvSpPr>
          <p:spPr>
            <a:xfrm>
              <a:off x="187537" y="0"/>
              <a:ext cx="5805714" cy="6858000"/>
            </a:xfrm>
            <a:prstGeom prst="rect">
              <a:avLst/>
            </a:prstGeom>
            <a:gradFill>
              <a:gsLst>
                <a:gs pos="0">
                  <a:schemeClr val="tx1"/>
                </a:gs>
                <a:gs pos="100000">
                  <a:schemeClr val="tx1">
                    <a:alpha val="0"/>
                  </a:schemeClr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79902C3D-A30B-7B8C-C5D8-3DA1710F37EE}"/>
                </a:ext>
              </a:extLst>
            </p:cNvPr>
            <p:cNvSpPr/>
            <p:nvPr/>
          </p:nvSpPr>
          <p:spPr>
            <a:xfrm>
              <a:off x="187537" y="0"/>
              <a:ext cx="5805714" cy="6858000"/>
            </a:xfrm>
            <a:prstGeom prst="rect">
              <a:avLst/>
            </a:prstGeom>
            <a:gradFill>
              <a:gsLst>
                <a:gs pos="0">
                  <a:schemeClr val="tx1"/>
                </a:gs>
                <a:gs pos="100000">
                  <a:schemeClr val="tx1">
                    <a:alpha val="0"/>
                  </a:schemeClr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12" name="Graphic 11">
            <a:extLst>
              <a:ext uri="{FF2B5EF4-FFF2-40B4-BE49-F238E27FC236}">
                <a16:creationId xmlns:a16="http://schemas.microsoft.com/office/drawing/2014/main" id="{3692EF0B-B45D-F3AC-6583-18D8F50E079F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l="3361" b="22084"/>
          <a:stretch/>
        </p:blipFill>
        <p:spPr>
          <a:xfrm>
            <a:off x="0" y="6311178"/>
            <a:ext cx="1734226" cy="546822"/>
          </a:xfrm>
          <a:prstGeom prst="rect">
            <a:avLst/>
          </a:prstGeom>
        </p:spPr>
      </p:pic>
      <p:sp>
        <p:nvSpPr>
          <p:cNvPr id="45" name="Title 44">
            <a:extLst>
              <a:ext uri="{FF2B5EF4-FFF2-40B4-BE49-F238E27FC236}">
                <a16:creationId xmlns:a16="http://schemas.microsoft.com/office/drawing/2014/main" id="{ACF09C52-9CFA-B950-98F2-6E2620D3857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68301" y="382268"/>
            <a:ext cx="5103586" cy="792781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.</a:t>
            </a:r>
          </a:p>
        </p:txBody>
      </p:sp>
      <p:sp>
        <p:nvSpPr>
          <p:cNvPr id="46" name="Text Placeholder 34">
            <a:extLst>
              <a:ext uri="{FF2B5EF4-FFF2-40B4-BE49-F238E27FC236}">
                <a16:creationId xmlns:a16="http://schemas.microsoft.com/office/drawing/2014/main" id="{4B6DD1C9-8269-2695-402B-4646DB496403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368299" y="1351466"/>
            <a:ext cx="5103586" cy="383077"/>
          </a:xfrm>
          <a:noFill/>
        </p:spPr>
        <p:txBody>
          <a:bodyPr>
            <a:noAutofit/>
          </a:bodyPr>
          <a:lstStyle>
            <a:lvl1pPr marL="0" indent="0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sz="1200" b="0" i="0" cap="none" baseline="0">
                <a:solidFill>
                  <a:schemeClr val="bg1"/>
                </a:solidFill>
                <a:latin typeface="+mj-lt"/>
              </a:defRPr>
            </a:lvl1pPr>
            <a:lvl2pPr marL="0" indent="0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sz="1200" b="0" i="0" cap="none" baseline="0">
                <a:solidFill>
                  <a:schemeClr val="bg1"/>
                </a:solidFill>
                <a:latin typeface="+mj-lt"/>
              </a:defRPr>
            </a:lvl2pPr>
            <a:lvl3pPr marL="0" indent="0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sz="1200" b="0" i="0" cap="none" baseline="0">
                <a:solidFill>
                  <a:schemeClr val="bg1"/>
                </a:solidFill>
                <a:latin typeface="+mj-lt"/>
              </a:defRPr>
            </a:lvl3pPr>
            <a:lvl4pPr marL="0" indent="0">
              <a:lnSpc>
                <a:spcPct val="92000"/>
              </a:lnSpc>
              <a:spcAft>
                <a:spcPts val="0"/>
              </a:spcAft>
              <a:buNone/>
              <a:defRPr sz="1200" b="0" i="0" cap="none" baseline="0">
                <a:solidFill>
                  <a:schemeClr val="bg1"/>
                </a:solidFill>
                <a:latin typeface="+mj-lt"/>
              </a:defRPr>
            </a:lvl4pPr>
            <a:lvl5pPr marL="0" indent="0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sz="1200" b="0" i="0" cap="none" baseline="0">
                <a:solidFill>
                  <a:schemeClr val="bg1"/>
                </a:solidFill>
                <a:latin typeface="+mj-lt"/>
              </a:defRPr>
            </a:lvl5pPr>
            <a:lvl6pPr marL="0" indent="0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sz="1200" b="0" i="0" cap="none" baseline="0">
                <a:solidFill>
                  <a:schemeClr val="bg1"/>
                </a:solidFill>
                <a:latin typeface="+mj-lt"/>
              </a:defRPr>
            </a:lvl6pPr>
            <a:lvl7pPr marL="0" indent="0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sz="1200" b="0" i="0" cap="none" baseline="0">
                <a:solidFill>
                  <a:schemeClr val="bg1"/>
                </a:solidFill>
                <a:latin typeface="+mj-lt"/>
              </a:defRPr>
            </a:lvl7pPr>
            <a:lvl8pPr marL="0" indent="0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sz="1200" b="0" i="0" cap="none" baseline="0">
                <a:solidFill>
                  <a:schemeClr val="bg1"/>
                </a:solidFill>
                <a:latin typeface="+mj-lt"/>
              </a:defRPr>
            </a:lvl8pPr>
            <a:lvl9pPr marL="0" indent="0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sz="1200" b="0" i="0" cap="none" baseline="0">
                <a:solidFill>
                  <a:schemeClr val="bg1"/>
                </a:solidFill>
                <a:latin typeface="+mj-lt"/>
              </a:defRPr>
            </a:lvl9pPr>
          </a:lstStyle>
          <a:p>
            <a:pPr lvl="0"/>
            <a:r>
              <a:rPr lang="en-US" dirty="0"/>
              <a:t>Fusce </a:t>
            </a:r>
            <a:r>
              <a:rPr lang="en-US" dirty="0" err="1"/>
              <a:t>posuere</a:t>
            </a:r>
            <a:r>
              <a:rPr lang="en-US" dirty="0"/>
              <a:t>, magna sed pulvinar </a:t>
            </a:r>
            <a:r>
              <a:rPr lang="en-US" dirty="0" err="1"/>
              <a:t>ultricies</a:t>
            </a:r>
            <a:r>
              <a:rPr lang="en-US" dirty="0"/>
              <a:t>, </a:t>
            </a:r>
            <a:r>
              <a:rPr lang="en-US" dirty="0" err="1"/>
              <a:t>purus</a:t>
            </a:r>
            <a:r>
              <a:rPr lang="en-US" dirty="0"/>
              <a:t> </a:t>
            </a:r>
            <a:r>
              <a:rPr lang="en-US" dirty="0" err="1"/>
              <a:t>lectus</a:t>
            </a:r>
            <a:r>
              <a:rPr lang="en-US" dirty="0"/>
              <a:t> </a:t>
            </a:r>
            <a:r>
              <a:rPr lang="en-US" dirty="0" err="1"/>
              <a:t>malesuada</a:t>
            </a:r>
            <a:r>
              <a:rPr lang="en-US" dirty="0"/>
              <a:t> libero,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magna eros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urna</a:t>
            </a:r>
            <a:r>
              <a:rPr lang="en-US" dirty="0"/>
              <a:t>. </a:t>
            </a:r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26E15461-088E-131A-85EA-47E6B0BF7DE7}"/>
              </a:ext>
            </a:extLst>
          </p:cNvPr>
          <p:cNvSpPr/>
          <p:nvPr userDrawn="1"/>
        </p:nvSpPr>
        <p:spPr>
          <a:xfrm flipH="1">
            <a:off x="368300" y="4846665"/>
            <a:ext cx="4504131" cy="1303734"/>
          </a:xfrm>
          <a:custGeom>
            <a:avLst/>
            <a:gdLst>
              <a:gd name="connsiteX0" fmla="*/ 4440654 w 4504131"/>
              <a:gd name="connsiteY0" fmla="*/ 0 h 1303734"/>
              <a:gd name="connsiteX1" fmla="*/ 3603967 w 4504131"/>
              <a:gd name="connsiteY1" fmla="*/ 0 h 1303734"/>
              <a:gd name="connsiteX2" fmla="*/ 3603966 w 4504131"/>
              <a:gd name="connsiteY2" fmla="*/ 0 h 1303734"/>
              <a:gd name="connsiteX3" fmla="*/ 2940796 w 4504131"/>
              <a:gd name="connsiteY3" fmla="*/ 0 h 1303734"/>
              <a:gd name="connsiteX4" fmla="*/ 2580252 w 4504131"/>
              <a:gd name="connsiteY4" fmla="*/ 0 h 1303734"/>
              <a:gd name="connsiteX5" fmla="*/ 2116724 w 4504131"/>
              <a:gd name="connsiteY5" fmla="*/ 0 h 1303734"/>
              <a:gd name="connsiteX6" fmla="*/ 1732038 w 4504131"/>
              <a:gd name="connsiteY6" fmla="*/ 0 h 1303734"/>
              <a:gd name="connsiteX7" fmla="*/ 1732037 w 4504131"/>
              <a:gd name="connsiteY7" fmla="*/ 0 h 1303734"/>
              <a:gd name="connsiteX8" fmla="*/ 256323 w 4504131"/>
              <a:gd name="connsiteY8" fmla="*/ 0 h 1303734"/>
              <a:gd name="connsiteX9" fmla="*/ 211380 w 4504131"/>
              <a:gd name="connsiteY9" fmla="*/ 18542 h 1303734"/>
              <a:gd name="connsiteX10" fmla="*/ 18535 w 4504131"/>
              <a:gd name="connsiteY10" fmla="*/ 211451 h 1303734"/>
              <a:gd name="connsiteX11" fmla="*/ 0 w 4504131"/>
              <a:gd name="connsiteY11" fmla="*/ 256409 h 1303734"/>
              <a:gd name="connsiteX12" fmla="*/ 0 w 4504131"/>
              <a:gd name="connsiteY12" fmla="*/ 385058 h 1303734"/>
              <a:gd name="connsiteX13" fmla="*/ 0 w 4504131"/>
              <a:gd name="connsiteY13" fmla="*/ 537767 h 1303734"/>
              <a:gd name="connsiteX14" fmla="*/ 0 w 4504131"/>
              <a:gd name="connsiteY14" fmla="*/ 545724 h 1303734"/>
              <a:gd name="connsiteX15" fmla="*/ 0 w 4504131"/>
              <a:gd name="connsiteY15" fmla="*/ 859326 h 1303734"/>
              <a:gd name="connsiteX16" fmla="*/ 0 w 4504131"/>
              <a:gd name="connsiteY16" fmla="*/ 958877 h 1303734"/>
              <a:gd name="connsiteX17" fmla="*/ 0 w 4504131"/>
              <a:gd name="connsiteY17" fmla="*/ 1019992 h 1303734"/>
              <a:gd name="connsiteX18" fmla="*/ 0 w 4504131"/>
              <a:gd name="connsiteY18" fmla="*/ 1240235 h 1303734"/>
              <a:gd name="connsiteX19" fmla="*/ 63477 w 4504131"/>
              <a:gd name="connsiteY19" fmla="*/ 1303734 h 1303734"/>
              <a:gd name="connsiteX20" fmla="*/ 244795 w 4504131"/>
              <a:gd name="connsiteY20" fmla="*/ 1303734 h 1303734"/>
              <a:gd name="connsiteX21" fmla="*/ 887550 w 4504131"/>
              <a:gd name="connsiteY21" fmla="*/ 1303734 h 1303734"/>
              <a:gd name="connsiteX22" fmla="*/ 1550719 w 4504131"/>
              <a:gd name="connsiteY22" fmla="*/ 1303734 h 1303734"/>
              <a:gd name="connsiteX23" fmla="*/ 1732037 w 4504131"/>
              <a:gd name="connsiteY23" fmla="*/ 1303734 h 1303734"/>
              <a:gd name="connsiteX24" fmla="*/ 2116724 w 4504131"/>
              <a:gd name="connsiteY24" fmla="*/ 1303734 h 1303734"/>
              <a:gd name="connsiteX25" fmla="*/ 2387406 w 4504131"/>
              <a:gd name="connsiteY25" fmla="*/ 1303734 h 1303734"/>
              <a:gd name="connsiteX26" fmla="*/ 2759479 w 4504131"/>
              <a:gd name="connsiteY26" fmla="*/ 1303734 h 1303734"/>
              <a:gd name="connsiteX27" fmla="*/ 2940796 w 4504131"/>
              <a:gd name="connsiteY27" fmla="*/ 1303734 h 1303734"/>
              <a:gd name="connsiteX28" fmla="*/ 3603966 w 4504131"/>
              <a:gd name="connsiteY28" fmla="*/ 1303734 h 1303734"/>
              <a:gd name="connsiteX29" fmla="*/ 4259335 w 4504131"/>
              <a:gd name="connsiteY29" fmla="*/ 1303734 h 1303734"/>
              <a:gd name="connsiteX30" fmla="*/ 4440654 w 4504131"/>
              <a:gd name="connsiteY30" fmla="*/ 1303734 h 1303734"/>
              <a:gd name="connsiteX31" fmla="*/ 4504131 w 4504131"/>
              <a:gd name="connsiteY31" fmla="*/ 1240235 h 1303734"/>
              <a:gd name="connsiteX32" fmla="*/ 4504131 w 4504131"/>
              <a:gd name="connsiteY32" fmla="*/ 859326 h 1303734"/>
              <a:gd name="connsiteX33" fmla="*/ 4504131 w 4504131"/>
              <a:gd name="connsiteY33" fmla="*/ 859326 h 1303734"/>
              <a:gd name="connsiteX34" fmla="*/ 4504131 w 4504131"/>
              <a:gd name="connsiteY34" fmla="*/ 577968 h 1303734"/>
              <a:gd name="connsiteX35" fmla="*/ 4495824 w 4504131"/>
              <a:gd name="connsiteY35" fmla="*/ 557819 h 1303734"/>
              <a:gd name="connsiteX36" fmla="*/ 4504131 w 4504131"/>
              <a:gd name="connsiteY36" fmla="*/ 537767 h 1303734"/>
              <a:gd name="connsiteX37" fmla="*/ 4504131 w 4504131"/>
              <a:gd name="connsiteY37" fmla="*/ 63499 h 1303734"/>
              <a:gd name="connsiteX38" fmla="*/ 4440654 w 4504131"/>
              <a:gd name="connsiteY38" fmla="*/ 0 h 13037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</a:cxnLst>
            <a:rect l="l" t="t" r="r" b="b"/>
            <a:pathLst>
              <a:path w="4504131" h="1303734">
                <a:moveTo>
                  <a:pt x="4440654" y="0"/>
                </a:moveTo>
                <a:lnTo>
                  <a:pt x="3603967" y="0"/>
                </a:lnTo>
                <a:lnTo>
                  <a:pt x="3603966" y="0"/>
                </a:lnTo>
                <a:lnTo>
                  <a:pt x="2940796" y="0"/>
                </a:lnTo>
                <a:lnTo>
                  <a:pt x="2580252" y="0"/>
                </a:lnTo>
                <a:lnTo>
                  <a:pt x="2116724" y="0"/>
                </a:lnTo>
                <a:lnTo>
                  <a:pt x="1732038" y="0"/>
                </a:lnTo>
                <a:lnTo>
                  <a:pt x="1732037" y="0"/>
                </a:lnTo>
                <a:lnTo>
                  <a:pt x="256323" y="0"/>
                </a:lnTo>
                <a:cubicBezTo>
                  <a:pt x="239437" y="0"/>
                  <a:pt x="223313" y="6731"/>
                  <a:pt x="211380" y="18542"/>
                </a:cubicBezTo>
                <a:lnTo>
                  <a:pt x="18535" y="211451"/>
                </a:lnTo>
                <a:cubicBezTo>
                  <a:pt x="6602" y="223389"/>
                  <a:pt x="0" y="239518"/>
                  <a:pt x="0" y="256409"/>
                </a:cubicBezTo>
                <a:lnTo>
                  <a:pt x="0" y="385058"/>
                </a:lnTo>
                <a:lnTo>
                  <a:pt x="0" y="537767"/>
                </a:lnTo>
                <a:lnTo>
                  <a:pt x="0" y="545724"/>
                </a:lnTo>
                <a:lnTo>
                  <a:pt x="0" y="859326"/>
                </a:lnTo>
                <a:lnTo>
                  <a:pt x="0" y="958877"/>
                </a:lnTo>
                <a:lnTo>
                  <a:pt x="0" y="1019992"/>
                </a:lnTo>
                <a:lnTo>
                  <a:pt x="0" y="1240235"/>
                </a:lnTo>
                <a:cubicBezTo>
                  <a:pt x="0" y="1275287"/>
                  <a:pt x="28438" y="1303734"/>
                  <a:pt x="63477" y="1303734"/>
                </a:cubicBezTo>
                <a:lnTo>
                  <a:pt x="244795" y="1303734"/>
                </a:lnTo>
                <a:lnTo>
                  <a:pt x="887550" y="1303734"/>
                </a:lnTo>
                <a:lnTo>
                  <a:pt x="1550719" y="1303734"/>
                </a:lnTo>
                <a:lnTo>
                  <a:pt x="1732037" y="1303734"/>
                </a:lnTo>
                <a:lnTo>
                  <a:pt x="2116724" y="1303734"/>
                </a:lnTo>
                <a:lnTo>
                  <a:pt x="2387406" y="1303734"/>
                </a:lnTo>
                <a:lnTo>
                  <a:pt x="2759479" y="1303734"/>
                </a:lnTo>
                <a:lnTo>
                  <a:pt x="2940796" y="1303734"/>
                </a:lnTo>
                <a:lnTo>
                  <a:pt x="3603966" y="1303734"/>
                </a:lnTo>
                <a:lnTo>
                  <a:pt x="4259335" y="1303734"/>
                </a:lnTo>
                <a:lnTo>
                  <a:pt x="4440654" y="1303734"/>
                </a:lnTo>
                <a:cubicBezTo>
                  <a:pt x="4475693" y="1303734"/>
                  <a:pt x="4504131" y="1275287"/>
                  <a:pt x="4504131" y="1240235"/>
                </a:cubicBezTo>
                <a:lnTo>
                  <a:pt x="4504131" y="859326"/>
                </a:lnTo>
                <a:lnTo>
                  <a:pt x="4504131" y="859326"/>
                </a:lnTo>
                <a:lnTo>
                  <a:pt x="4504131" y="577968"/>
                </a:lnTo>
                <a:lnTo>
                  <a:pt x="4495824" y="557819"/>
                </a:lnTo>
                <a:lnTo>
                  <a:pt x="4504131" y="537767"/>
                </a:lnTo>
                <a:lnTo>
                  <a:pt x="4504131" y="63499"/>
                </a:lnTo>
                <a:cubicBezTo>
                  <a:pt x="4504131" y="28448"/>
                  <a:pt x="4475693" y="0"/>
                  <a:pt x="4440654" y="0"/>
                </a:cubicBezTo>
                <a:close/>
              </a:path>
            </a:pathLst>
          </a:custGeom>
          <a:noFill/>
          <a:ln w="6147" cap="flat">
            <a:solidFill>
              <a:schemeClr val="bg1">
                <a:alpha val="50000"/>
              </a:schemeClr>
            </a:solidFill>
            <a:prstDash val="solid"/>
            <a:miter/>
          </a:ln>
        </p:spPr>
        <p:txBody>
          <a:bodyPr wrap="square" lIns="828000" tIns="0" rIns="180000" bIns="0" rtlCol="0" anchor="ctr">
            <a:noAutofit/>
          </a:bodyPr>
          <a:lstStyle/>
          <a:p>
            <a:pPr>
              <a:buClr>
                <a:srgbClr val="3D4955"/>
              </a:buClr>
              <a:buSzPct val="125000"/>
            </a:pPr>
            <a:endParaRPr lang="en-US" sz="1100" dirty="0">
              <a:solidFill>
                <a:schemeClr val="tx1"/>
              </a:solidFill>
              <a:latin typeface="+mj-lt"/>
              <a:cs typeface="Rubik Medium" pitchFamily="2" charset="-79"/>
            </a:endParaRPr>
          </a:p>
        </p:txBody>
      </p:sp>
      <p:sp>
        <p:nvSpPr>
          <p:cNvPr id="60" name="Text Placeholder 34">
            <a:extLst>
              <a:ext uri="{FF2B5EF4-FFF2-40B4-BE49-F238E27FC236}">
                <a16:creationId xmlns:a16="http://schemas.microsoft.com/office/drawing/2014/main" id="{E6968560-037D-F14D-F798-25D29EAA81D2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2976613" y="5043279"/>
            <a:ext cx="1821174" cy="910506"/>
          </a:xfrm>
          <a:noFill/>
        </p:spPr>
        <p:txBody>
          <a:bodyPr anchor="ctr">
            <a:noAutofit/>
          </a:bodyPr>
          <a:lstStyle>
            <a:lvl1pPr marL="0" indent="0">
              <a:lnSpc>
                <a:spcPct val="92000"/>
              </a:lnSpc>
              <a:spcAft>
                <a:spcPts val="600"/>
              </a:spcAft>
              <a:buFont typeface="Arial" panose="020B0604020202020204" pitchFamily="34" charset="0"/>
              <a:buNone/>
              <a:defRPr sz="1200" b="0" i="0" cap="none" baseline="0">
                <a:solidFill>
                  <a:schemeClr val="bg1"/>
                </a:solidFill>
                <a:latin typeface="+mj-lt"/>
              </a:defRPr>
            </a:lvl1pPr>
            <a:lvl2pPr marL="0" indent="0">
              <a:lnSpc>
                <a:spcPct val="92000"/>
              </a:lnSpc>
              <a:spcAft>
                <a:spcPts val="600"/>
              </a:spcAft>
              <a:buFont typeface="Arial" panose="020B0604020202020204" pitchFamily="34" charset="0"/>
              <a:buNone/>
              <a:defRPr sz="1200" b="0" i="0" cap="none" baseline="0">
                <a:solidFill>
                  <a:schemeClr val="bg1"/>
                </a:solidFill>
                <a:latin typeface="+mj-lt"/>
              </a:defRPr>
            </a:lvl2pPr>
            <a:lvl3pPr marL="0" indent="0">
              <a:lnSpc>
                <a:spcPct val="92000"/>
              </a:lnSpc>
              <a:spcAft>
                <a:spcPts val="600"/>
              </a:spcAft>
              <a:buFont typeface="Arial" panose="020B0604020202020204" pitchFamily="34" charset="0"/>
              <a:buNone/>
              <a:defRPr sz="1200" b="0" i="0" cap="none" baseline="0">
                <a:solidFill>
                  <a:schemeClr val="bg1"/>
                </a:solidFill>
                <a:latin typeface="+mj-lt"/>
              </a:defRPr>
            </a:lvl3pPr>
            <a:lvl4pPr marL="0" indent="0">
              <a:lnSpc>
                <a:spcPct val="92000"/>
              </a:lnSpc>
              <a:spcAft>
                <a:spcPts val="600"/>
              </a:spcAft>
              <a:buNone/>
              <a:defRPr sz="1200" b="0" i="0" cap="none" baseline="0">
                <a:solidFill>
                  <a:schemeClr val="bg1"/>
                </a:solidFill>
                <a:latin typeface="+mj-lt"/>
              </a:defRPr>
            </a:lvl4pPr>
            <a:lvl5pPr marL="0" indent="0">
              <a:lnSpc>
                <a:spcPct val="92000"/>
              </a:lnSpc>
              <a:spcAft>
                <a:spcPts val="600"/>
              </a:spcAft>
              <a:buFont typeface="Arial" panose="020B0604020202020204" pitchFamily="34" charset="0"/>
              <a:buNone/>
              <a:defRPr sz="1200" b="0" i="0" cap="none" baseline="0">
                <a:solidFill>
                  <a:schemeClr val="bg1"/>
                </a:solidFill>
                <a:latin typeface="+mj-lt"/>
              </a:defRPr>
            </a:lvl5pPr>
            <a:lvl6pPr marL="0" indent="0">
              <a:lnSpc>
                <a:spcPct val="92000"/>
              </a:lnSpc>
              <a:spcAft>
                <a:spcPts val="600"/>
              </a:spcAft>
              <a:buFont typeface="Arial" panose="020B0604020202020204" pitchFamily="34" charset="0"/>
              <a:buNone/>
              <a:defRPr sz="1200" b="0" i="0" cap="none" baseline="0">
                <a:solidFill>
                  <a:schemeClr val="bg1"/>
                </a:solidFill>
                <a:latin typeface="+mj-lt"/>
              </a:defRPr>
            </a:lvl6pPr>
            <a:lvl7pPr marL="0" indent="0">
              <a:lnSpc>
                <a:spcPct val="92000"/>
              </a:lnSpc>
              <a:spcAft>
                <a:spcPts val="600"/>
              </a:spcAft>
              <a:buFont typeface="Arial" panose="020B0604020202020204" pitchFamily="34" charset="0"/>
              <a:buNone/>
              <a:defRPr sz="1200" b="0" i="0" cap="none" baseline="0">
                <a:solidFill>
                  <a:schemeClr val="bg1"/>
                </a:solidFill>
                <a:latin typeface="+mj-lt"/>
              </a:defRPr>
            </a:lvl7pPr>
            <a:lvl8pPr marL="0" indent="0">
              <a:lnSpc>
                <a:spcPct val="92000"/>
              </a:lnSpc>
              <a:spcAft>
                <a:spcPts val="600"/>
              </a:spcAft>
              <a:buFont typeface="Arial" panose="020B0604020202020204" pitchFamily="34" charset="0"/>
              <a:buNone/>
              <a:defRPr sz="1200" b="0" i="0" cap="none" baseline="0">
                <a:solidFill>
                  <a:schemeClr val="bg1"/>
                </a:solidFill>
                <a:latin typeface="+mj-lt"/>
              </a:defRPr>
            </a:lvl8pPr>
            <a:lvl9pPr marL="0" indent="0">
              <a:lnSpc>
                <a:spcPct val="92000"/>
              </a:lnSpc>
              <a:spcAft>
                <a:spcPts val="600"/>
              </a:spcAft>
              <a:buFont typeface="Arial" panose="020B0604020202020204" pitchFamily="34" charset="0"/>
              <a:buNone/>
              <a:defRPr sz="1200" b="0" i="0" cap="none" baseline="0">
                <a:solidFill>
                  <a:schemeClr val="bg1"/>
                </a:solidFill>
                <a:latin typeface="+mj-lt"/>
              </a:defRPr>
            </a:lvl9pPr>
          </a:lstStyle>
          <a:p>
            <a:pPr lvl="0"/>
            <a:r>
              <a:rPr lang="en-US" dirty="0"/>
              <a:t>Lorem Ipsum Dolor Set</a:t>
            </a:r>
          </a:p>
          <a:p>
            <a:pPr lvl="0"/>
            <a:r>
              <a:rPr lang="en-US" dirty="0"/>
              <a:t>Lorem Ipsum Dolor Set</a:t>
            </a:r>
          </a:p>
          <a:p>
            <a:pPr lvl="0"/>
            <a:r>
              <a:rPr lang="en-US" dirty="0"/>
              <a:t>Lorem Ipsum Dolor Set</a:t>
            </a:r>
          </a:p>
          <a:p>
            <a:pPr lvl="0"/>
            <a:r>
              <a:rPr lang="en-US" dirty="0"/>
              <a:t>Lorem Ipsum Dolor Set</a:t>
            </a:r>
          </a:p>
        </p:txBody>
      </p:sp>
      <p:sp>
        <p:nvSpPr>
          <p:cNvPr id="61" name="Text Placeholder 34">
            <a:extLst>
              <a:ext uri="{FF2B5EF4-FFF2-40B4-BE49-F238E27FC236}">
                <a16:creationId xmlns:a16="http://schemas.microsoft.com/office/drawing/2014/main" id="{9BFFE331-D2E6-2789-D067-93A65D220EF2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2476509" y="5043279"/>
            <a:ext cx="343697" cy="910506"/>
          </a:xfrm>
          <a:noFill/>
        </p:spPr>
        <p:txBody>
          <a:bodyPr anchor="ctr">
            <a:noAutofit/>
          </a:bodyPr>
          <a:lstStyle>
            <a:lvl1pPr marL="0" indent="0" algn="r">
              <a:lnSpc>
                <a:spcPct val="92000"/>
              </a:lnSpc>
              <a:spcAft>
                <a:spcPts val="600"/>
              </a:spcAft>
              <a:buFont typeface="Arial" panose="020B0604020202020204" pitchFamily="34" charset="0"/>
              <a:buNone/>
              <a:defRPr sz="1200" b="0" i="0" cap="none" baseline="0">
                <a:solidFill>
                  <a:schemeClr val="accent1"/>
                </a:solidFill>
                <a:latin typeface="+mj-lt"/>
              </a:defRPr>
            </a:lvl1pPr>
            <a:lvl2pPr marL="0" indent="0" algn="r">
              <a:lnSpc>
                <a:spcPct val="92000"/>
              </a:lnSpc>
              <a:spcAft>
                <a:spcPts val="600"/>
              </a:spcAft>
              <a:buFont typeface="Arial" panose="020B0604020202020204" pitchFamily="34" charset="0"/>
              <a:buNone/>
              <a:defRPr sz="1200" b="0" i="0" cap="none" baseline="0">
                <a:solidFill>
                  <a:schemeClr val="accent5"/>
                </a:solidFill>
                <a:latin typeface="+mj-lt"/>
              </a:defRPr>
            </a:lvl2pPr>
            <a:lvl3pPr marL="0" indent="0" algn="r">
              <a:lnSpc>
                <a:spcPct val="92000"/>
              </a:lnSpc>
              <a:spcAft>
                <a:spcPts val="600"/>
              </a:spcAft>
              <a:buFont typeface="Arial" panose="020B0604020202020204" pitchFamily="34" charset="0"/>
              <a:buNone/>
              <a:defRPr sz="1200" b="0" i="0" cap="none" baseline="0">
                <a:solidFill>
                  <a:schemeClr val="accent6"/>
                </a:solidFill>
                <a:latin typeface="+mj-lt"/>
              </a:defRPr>
            </a:lvl3pPr>
            <a:lvl4pPr marL="0" indent="0" algn="r">
              <a:lnSpc>
                <a:spcPct val="92000"/>
              </a:lnSpc>
              <a:spcAft>
                <a:spcPts val="600"/>
              </a:spcAft>
              <a:buNone/>
              <a:defRPr sz="1200" b="0" i="0" cap="none" baseline="0">
                <a:solidFill>
                  <a:srgbClr val="FF33CC"/>
                </a:solidFill>
                <a:latin typeface="+mj-lt"/>
              </a:defRPr>
            </a:lvl4pPr>
            <a:lvl5pPr marL="0" indent="0" algn="r">
              <a:lnSpc>
                <a:spcPct val="92000"/>
              </a:lnSpc>
              <a:spcAft>
                <a:spcPts val="600"/>
              </a:spcAft>
              <a:buFont typeface="Arial" panose="020B0604020202020204" pitchFamily="34" charset="0"/>
              <a:buNone/>
              <a:defRPr sz="1200" b="0" i="0" cap="none" baseline="0">
                <a:solidFill>
                  <a:schemeClr val="tx2"/>
                </a:solidFill>
                <a:latin typeface="+mj-lt"/>
              </a:defRPr>
            </a:lvl5pPr>
            <a:lvl6pPr marL="0" indent="0" algn="r">
              <a:lnSpc>
                <a:spcPct val="92000"/>
              </a:lnSpc>
              <a:spcAft>
                <a:spcPts val="600"/>
              </a:spcAft>
              <a:buFont typeface="Arial" panose="020B0604020202020204" pitchFamily="34" charset="0"/>
              <a:buNone/>
              <a:defRPr sz="1200" b="0" i="0" cap="none" baseline="0">
                <a:solidFill>
                  <a:schemeClr val="bg1"/>
                </a:solidFill>
                <a:latin typeface="+mj-lt"/>
              </a:defRPr>
            </a:lvl6pPr>
            <a:lvl7pPr marL="0" indent="0" algn="r">
              <a:lnSpc>
                <a:spcPct val="92000"/>
              </a:lnSpc>
              <a:spcAft>
                <a:spcPts val="600"/>
              </a:spcAft>
              <a:buFont typeface="Arial" panose="020B0604020202020204" pitchFamily="34" charset="0"/>
              <a:buNone/>
              <a:defRPr sz="1200" b="0" i="0" cap="none" baseline="0">
                <a:solidFill>
                  <a:schemeClr val="bg1"/>
                </a:solidFill>
                <a:latin typeface="+mj-lt"/>
              </a:defRPr>
            </a:lvl7pPr>
            <a:lvl8pPr marL="0" indent="0" algn="r">
              <a:lnSpc>
                <a:spcPct val="92000"/>
              </a:lnSpc>
              <a:spcAft>
                <a:spcPts val="600"/>
              </a:spcAft>
              <a:buFont typeface="Arial" panose="020B0604020202020204" pitchFamily="34" charset="0"/>
              <a:buNone/>
              <a:defRPr sz="1200" b="0" i="0" cap="none" baseline="0">
                <a:solidFill>
                  <a:schemeClr val="bg1"/>
                </a:solidFill>
                <a:latin typeface="+mj-lt"/>
              </a:defRPr>
            </a:lvl8pPr>
            <a:lvl9pPr marL="0" indent="0" algn="r">
              <a:lnSpc>
                <a:spcPct val="92000"/>
              </a:lnSpc>
              <a:spcAft>
                <a:spcPts val="600"/>
              </a:spcAft>
              <a:buFont typeface="Arial" panose="020B0604020202020204" pitchFamily="34" charset="0"/>
              <a:buNone/>
              <a:defRPr sz="1200" b="0" i="0" cap="none" baseline="0">
                <a:solidFill>
                  <a:schemeClr val="bg1"/>
                </a:solidFill>
                <a:latin typeface="+mj-lt"/>
              </a:defRPr>
            </a:lvl9pPr>
          </a:lstStyle>
          <a:p>
            <a:pPr lvl="0"/>
            <a:r>
              <a:rPr lang="en-US" dirty="0"/>
              <a:t>01</a:t>
            </a:r>
          </a:p>
          <a:p>
            <a:pPr lvl="0"/>
            <a:r>
              <a:rPr lang="en-US" dirty="0"/>
              <a:t>02</a:t>
            </a:r>
          </a:p>
          <a:p>
            <a:pPr lvl="0"/>
            <a:r>
              <a:rPr lang="en-US" dirty="0"/>
              <a:t>03</a:t>
            </a:r>
          </a:p>
          <a:p>
            <a:pPr lvl="0"/>
            <a:r>
              <a:rPr lang="en-US" dirty="0"/>
              <a:t>04</a:t>
            </a: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FC23279A-78FC-692E-472D-75405545CEA1}"/>
              </a:ext>
            </a:extLst>
          </p:cNvPr>
          <p:cNvSpPr/>
          <p:nvPr userDrawn="1"/>
        </p:nvSpPr>
        <p:spPr>
          <a:xfrm>
            <a:off x="457200" y="4538226"/>
            <a:ext cx="1889920" cy="188992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softEdge rad="546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1" name="Graphic 40">
            <a:extLst>
              <a:ext uri="{FF2B5EF4-FFF2-40B4-BE49-F238E27FC236}">
                <a16:creationId xmlns:a16="http://schemas.microsoft.com/office/drawing/2014/main" id="{7B93CE53-F850-1A6F-600B-F66B2434932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12577" b="14185"/>
          <a:stretch/>
        </p:blipFill>
        <p:spPr>
          <a:xfrm flipH="1">
            <a:off x="11728524" y="6328776"/>
            <a:ext cx="463476" cy="529224"/>
          </a:xfrm>
          <a:prstGeom prst="rect">
            <a:avLst/>
          </a:prstGeom>
        </p:spPr>
      </p:pic>
      <p:pic>
        <p:nvPicPr>
          <p:cNvPr id="42" name="Graphic 41">
            <a:extLst>
              <a:ext uri="{FF2B5EF4-FFF2-40B4-BE49-F238E27FC236}">
                <a16:creationId xmlns:a16="http://schemas.microsoft.com/office/drawing/2014/main" id="{F5C16097-3E03-83F0-C770-0B9C8BDA2C51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l="3361" b="22084"/>
          <a:stretch/>
        </p:blipFill>
        <p:spPr>
          <a:xfrm>
            <a:off x="0" y="6311178"/>
            <a:ext cx="1734226" cy="546822"/>
          </a:xfrm>
          <a:prstGeom prst="rect">
            <a:avLst/>
          </a:prstGeom>
        </p:spPr>
      </p:pic>
      <p:sp>
        <p:nvSpPr>
          <p:cNvPr id="43" name="Espace réservé du pied de page 4">
            <a:extLst>
              <a:ext uri="{FF2B5EF4-FFF2-40B4-BE49-F238E27FC236}">
                <a16:creationId xmlns:a16="http://schemas.microsoft.com/office/drawing/2014/main" id="{8AC9386E-B044-0008-2679-684DACAB2E9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80386" y="6632737"/>
            <a:ext cx="1307465" cy="99643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lnSpc>
                <a:spcPct val="90000"/>
              </a:lnSpc>
              <a:defRPr lang="en-US" sz="700" kern="1200" cap="all" baseline="0">
                <a:solidFill>
                  <a:schemeClr val="bg1"/>
                </a:solidFill>
                <a:latin typeface="+mj-lt"/>
                <a:ea typeface="+mn-ea"/>
                <a:cs typeface="Rubik" panose="020B0604020202020204" charset="-79"/>
              </a:defRPr>
            </a:lvl1pPr>
          </a:lstStyle>
          <a:p>
            <a:r>
              <a:rPr lang="en-US" dirty="0"/>
              <a:t>CONFIDENTIAL</a:t>
            </a:r>
          </a:p>
        </p:txBody>
      </p:sp>
      <p:sp>
        <p:nvSpPr>
          <p:cNvPr id="44" name="Slide Number Placeholder 4">
            <a:extLst>
              <a:ext uri="{FF2B5EF4-FFF2-40B4-BE49-F238E27FC236}">
                <a16:creationId xmlns:a16="http://schemas.microsoft.com/office/drawing/2014/main" id="{99FD2044-4A82-890F-0D62-1870CB4712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931651" y="6632737"/>
            <a:ext cx="171448" cy="9964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3DC67AC-589B-465F-8375-83B2CE47653E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49" name="Text Placeholder 48">
            <a:extLst>
              <a:ext uri="{FF2B5EF4-FFF2-40B4-BE49-F238E27FC236}">
                <a16:creationId xmlns:a16="http://schemas.microsoft.com/office/drawing/2014/main" id="{0B4490BB-46D2-0FA0-A8EE-117B6A1D5116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368301" y="2208506"/>
            <a:ext cx="4504131" cy="601266"/>
          </a:xfrm>
          <a:custGeom>
            <a:avLst/>
            <a:gdLst>
              <a:gd name="connsiteX0" fmla="*/ 63477 w 4504131"/>
              <a:gd name="connsiteY0" fmla="*/ 0 h 601266"/>
              <a:gd name="connsiteX1" fmla="*/ 900164 w 4504131"/>
              <a:gd name="connsiteY1" fmla="*/ 0 h 601266"/>
              <a:gd name="connsiteX2" fmla="*/ 900165 w 4504131"/>
              <a:gd name="connsiteY2" fmla="*/ 0 h 601266"/>
              <a:gd name="connsiteX3" fmla="*/ 1563335 w 4504131"/>
              <a:gd name="connsiteY3" fmla="*/ 0 h 601266"/>
              <a:gd name="connsiteX4" fmla="*/ 1923879 w 4504131"/>
              <a:gd name="connsiteY4" fmla="*/ 0 h 601266"/>
              <a:gd name="connsiteX5" fmla="*/ 2387407 w 4504131"/>
              <a:gd name="connsiteY5" fmla="*/ 0 h 601266"/>
              <a:gd name="connsiteX6" fmla="*/ 2772093 w 4504131"/>
              <a:gd name="connsiteY6" fmla="*/ 0 h 601266"/>
              <a:gd name="connsiteX7" fmla="*/ 2772094 w 4504131"/>
              <a:gd name="connsiteY7" fmla="*/ 0 h 601266"/>
              <a:gd name="connsiteX8" fmla="*/ 4247808 w 4504131"/>
              <a:gd name="connsiteY8" fmla="*/ 0 h 601266"/>
              <a:gd name="connsiteX9" fmla="*/ 4292751 w 4504131"/>
              <a:gd name="connsiteY9" fmla="*/ 18542 h 601266"/>
              <a:gd name="connsiteX10" fmla="*/ 4485596 w 4504131"/>
              <a:gd name="connsiteY10" fmla="*/ 211451 h 601266"/>
              <a:gd name="connsiteX11" fmla="*/ 4504131 w 4504131"/>
              <a:gd name="connsiteY11" fmla="*/ 256409 h 601266"/>
              <a:gd name="connsiteX12" fmla="*/ 4504131 w 4504131"/>
              <a:gd name="connsiteY12" fmla="*/ 537767 h 601266"/>
              <a:gd name="connsiteX13" fmla="*/ 4440654 w 4504131"/>
              <a:gd name="connsiteY13" fmla="*/ 601266 h 601266"/>
              <a:gd name="connsiteX14" fmla="*/ 4259336 w 4504131"/>
              <a:gd name="connsiteY14" fmla="*/ 601266 h 601266"/>
              <a:gd name="connsiteX15" fmla="*/ 3616581 w 4504131"/>
              <a:gd name="connsiteY15" fmla="*/ 601266 h 601266"/>
              <a:gd name="connsiteX16" fmla="*/ 2953412 w 4504131"/>
              <a:gd name="connsiteY16" fmla="*/ 601266 h 601266"/>
              <a:gd name="connsiteX17" fmla="*/ 2772094 w 4504131"/>
              <a:gd name="connsiteY17" fmla="*/ 601266 h 601266"/>
              <a:gd name="connsiteX18" fmla="*/ 2387407 w 4504131"/>
              <a:gd name="connsiteY18" fmla="*/ 601266 h 601266"/>
              <a:gd name="connsiteX19" fmla="*/ 2116725 w 4504131"/>
              <a:gd name="connsiteY19" fmla="*/ 601266 h 601266"/>
              <a:gd name="connsiteX20" fmla="*/ 1744652 w 4504131"/>
              <a:gd name="connsiteY20" fmla="*/ 601266 h 601266"/>
              <a:gd name="connsiteX21" fmla="*/ 1563335 w 4504131"/>
              <a:gd name="connsiteY21" fmla="*/ 601266 h 601266"/>
              <a:gd name="connsiteX22" fmla="*/ 900165 w 4504131"/>
              <a:gd name="connsiteY22" fmla="*/ 601266 h 601266"/>
              <a:gd name="connsiteX23" fmla="*/ 244796 w 4504131"/>
              <a:gd name="connsiteY23" fmla="*/ 601266 h 601266"/>
              <a:gd name="connsiteX24" fmla="*/ 63477 w 4504131"/>
              <a:gd name="connsiteY24" fmla="*/ 601266 h 601266"/>
              <a:gd name="connsiteX25" fmla="*/ 0 w 4504131"/>
              <a:gd name="connsiteY25" fmla="*/ 537767 h 601266"/>
              <a:gd name="connsiteX26" fmla="*/ 0 w 4504131"/>
              <a:gd name="connsiteY26" fmla="*/ 63499 h 601266"/>
              <a:gd name="connsiteX27" fmla="*/ 63477 w 4504131"/>
              <a:gd name="connsiteY27" fmla="*/ 0 h 6012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4504131" h="601266">
                <a:moveTo>
                  <a:pt x="63477" y="0"/>
                </a:moveTo>
                <a:lnTo>
                  <a:pt x="900164" y="0"/>
                </a:lnTo>
                <a:lnTo>
                  <a:pt x="900165" y="0"/>
                </a:lnTo>
                <a:lnTo>
                  <a:pt x="1563335" y="0"/>
                </a:lnTo>
                <a:lnTo>
                  <a:pt x="1923879" y="0"/>
                </a:lnTo>
                <a:lnTo>
                  <a:pt x="2387407" y="0"/>
                </a:lnTo>
                <a:lnTo>
                  <a:pt x="2772093" y="0"/>
                </a:lnTo>
                <a:lnTo>
                  <a:pt x="2772094" y="0"/>
                </a:lnTo>
                <a:lnTo>
                  <a:pt x="4247808" y="0"/>
                </a:lnTo>
                <a:cubicBezTo>
                  <a:pt x="4264694" y="0"/>
                  <a:pt x="4280818" y="6731"/>
                  <a:pt x="4292751" y="18542"/>
                </a:cubicBezTo>
                <a:lnTo>
                  <a:pt x="4485596" y="211451"/>
                </a:lnTo>
                <a:cubicBezTo>
                  <a:pt x="4497529" y="223389"/>
                  <a:pt x="4504131" y="239518"/>
                  <a:pt x="4504131" y="256409"/>
                </a:cubicBezTo>
                <a:lnTo>
                  <a:pt x="4504131" y="537767"/>
                </a:lnTo>
                <a:cubicBezTo>
                  <a:pt x="4504131" y="572819"/>
                  <a:pt x="4475693" y="601266"/>
                  <a:pt x="4440654" y="601266"/>
                </a:cubicBezTo>
                <a:lnTo>
                  <a:pt x="4259336" y="601266"/>
                </a:lnTo>
                <a:lnTo>
                  <a:pt x="3616581" y="601266"/>
                </a:lnTo>
                <a:lnTo>
                  <a:pt x="2953412" y="601266"/>
                </a:lnTo>
                <a:lnTo>
                  <a:pt x="2772094" y="601266"/>
                </a:lnTo>
                <a:lnTo>
                  <a:pt x="2387407" y="601266"/>
                </a:lnTo>
                <a:lnTo>
                  <a:pt x="2116725" y="601266"/>
                </a:lnTo>
                <a:lnTo>
                  <a:pt x="1744652" y="601266"/>
                </a:lnTo>
                <a:lnTo>
                  <a:pt x="1563335" y="601266"/>
                </a:lnTo>
                <a:lnTo>
                  <a:pt x="900165" y="601266"/>
                </a:lnTo>
                <a:lnTo>
                  <a:pt x="244796" y="601266"/>
                </a:lnTo>
                <a:lnTo>
                  <a:pt x="63477" y="601266"/>
                </a:lnTo>
                <a:cubicBezTo>
                  <a:pt x="28438" y="601266"/>
                  <a:pt x="0" y="572819"/>
                  <a:pt x="0" y="537767"/>
                </a:cubicBezTo>
                <a:lnTo>
                  <a:pt x="0" y="63499"/>
                </a:lnTo>
                <a:cubicBezTo>
                  <a:pt x="0" y="28448"/>
                  <a:pt x="28438" y="0"/>
                  <a:pt x="63477" y="0"/>
                </a:cubicBezTo>
                <a:close/>
              </a:path>
            </a:pathLst>
          </a:custGeom>
          <a:solidFill>
            <a:schemeClr val="bg1"/>
          </a:solidFill>
        </p:spPr>
        <p:txBody>
          <a:bodyPr wrap="square" lIns="828000" rIns="216000" anchor="ctr">
            <a:no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100" kern="1200" dirty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1pPr>
            <a:lvl2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100" kern="1200" dirty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2pPr>
            <a:lvl3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100" kern="1200" dirty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3pPr>
            <a:lvl4pPr marL="0" indent="0">
              <a:lnSpc>
                <a:spcPct val="100000"/>
              </a:lnSpc>
              <a:spcAft>
                <a:spcPts val="0"/>
              </a:spcAft>
              <a:buNone/>
              <a:defRPr lang="en-US" sz="1100" kern="1200" dirty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4pPr>
            <a:lvl5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100" kern="1200" dirty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5pPr>
            <a:lvl6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100" kern="1200" dirty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6pPr>
            <a:lvl7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100" kern="1200" dirty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7pPr>
            <a:lvl8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100" kern="1200" dirty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8pPr>
            <a:lvl9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pt-PT" sz="1100" kern="1200" dirty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9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.</a:t>
            </a:r>
          </a:p>
          <a:p>
            <a:pPr lvl="0"/>
            <a:r>
              <a:rPr lang="en-US" dirty="0"/>
              <a:t>Maecenas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. </a:t>
            </a:r>
          </a:p>
        </p:txBody>
      </p:sp>
      <p:sp>
        <p:nvSpPr>
          <p:cNvPr id="51" name="Text Placeholder 34">
            <a:extLst>
              <a:ext uri="{FF2B5EF4-FFF2-40B4-BE49-F238E27FC236}">
                <a16:creationId xmlns:a16="http://schemas.microsoft.com/office/drawing/2014/main" id="{16B2D20E-85D0-3B28-A9B3-B76ABD67C9DF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497531" y="2336344"/>
            <a:ext cx="620069" cy="396391"/>
          </a:xfrm>
          <a:noFill/>
        </p:spPr>
        <p:txBody>
          <a:bodyPr anchor="ctr">
            <a:no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kumimoji="0" lang="en-US" sz="2800" b="1" i="0" u="none" strike="noStrike" kern="1200" cap="none" spc="0" normalizeH="0" baseline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Rubik"/>
                <a:ea typeface="+mn-ea"/>
                <a:cs typeface="Rubik Bold" panose="020B0604020202020204" charset="-79"/>
              </a:defRPr>
            </a:lvl1pPr>
            <a:lvl2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kumimoji="0" lang="en-US" sz="2800" b="1" i="0" u="none" strike="noStrike" kern="1200" cap="none" spc="0" normalizeH="0" baseline="0" dirty="0">
                <a:ln>
                  <a:noFill/>
                </a:ln>
                <a:solidFill>
                  <a:schemeClr val="accent5"/>
                </a:solidFill>
                <a:effectLst/>
                <a:uLnTx/>
                <a:uFillTx/>
                <a:latin typeface="Rubik"/>
                <a:ea typeface="+mn-ea"/>
                <a:cs typeface="Rubik Bold" panose="020B0604020202020204" charset="-79"/>
              </a:defRPr>
            </a:lvl2pPr>
            <a:lvl3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kumimoji="0" lang="en-US" sz="2800" b="1" i="0" u="none" strike="noStrike" kern="1200" cap="none" spc="0" normalizeH="0" baseline="0" dirty="0">
                <a:ln>
                  <a:noFill/>
                </a:ln>
                <a:solidFill>
                  <a:schemeClr val="accent6"/>
                </a:solidFill>
                <a:effectLst/>
                <a:uLnTx/>
                <a:uFillTx/>
                <a:latin typeface="Rubik"/>
                <a:ea typeface="+mn-ea"/>
                <a:cs typeface="Rubik Bold" panose="020B0604020202020204" charset="-79"/>
              </a:defRPr>
            </a:lvl3pPr>
            <a:lvl4pPr marL="0" indent="0">
              <a:lnSpc>
                <a:spcPct val="100000"/>
              </a:lnSpc>
              <a:spcAft>
                <a:spcPts val="0"/>
              </a:spcAft>
              <a:buNone/>
              <a:defRPr kumimoji="0" lang="en-US" sz="2800" b="1" i="0" u="none" strike="noStrike" kern="1200" cap="none" spc="0" normalizeH="0" baseline="0" dirty="0">
                <a:ln>
                  <a:noFill/>
                </a:ln>
                <a:solidFill>
                  <a:srgbClr val="FF33CC"/>
                </a:solidFill>
                <a:effectLst/>
                <a:uLnTx/>
                <a:uFillTx/>
                <a:latin typeface="Rubik"/>
                <a:ea typeface="+mn-ea"/>
                <a:cs typeface="Rubik Bold" panose="020B0604020202020204" charset="-79"/>
              </a:defRPr>
            </a:lvl4pPr>
            <a:lvl5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kumimoji="0" lang="en-US" sz="2800" b="1" i="0" u="none" strike="noStrike" kern="1200" cap="none" spc="0" normalizeH="0" baseline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Rubik"/>
                <a:ea typeface="+mn-ea"/>
                <a:cs typeface="Rubik Bold" panose="020B0604020202020204" charset="-79"/>
              </a:defRPr>
            </a:lvl5pPr>
            <a:lvl6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kumimoji="0" lang="en-US" sz="2800" b="1" i="0" u="none" strike="noStrike" kern="1200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Rubik"/>
                <a:ea typeface="+mn-ea"/>
                <a:cs typeface="Rubik Bold" panose="020B0604020202020204" charset="-79"/>
              </a:defRPr>
            </a:lvl6pPr>
            <a:lvl7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kumimoji="0" lang="en-US" sz="2800" b="1" i="0" u="none" strike="noStrike" kern="1200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Rubik"/>
                <a:ea typeface="+mn-ea"/>
                <a:cs typeface="Rubik Bold" panose="020B0604020202020204" charset="-79"/>
              </a:defRPr>
            </a:lvl7pPr>
            <a:lvl8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kumimoji="0" lang="en-US" sz="2800" b="1" i="0" u="none" strike="noStrike" kern="1200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Rubik"/>
                <a:ea typeface="+mn-ea"/>
                <a:cs typeface="Rubik Bold" panose="020B0604020202020204" charset="-79"/>
              </a:defRPr>
            </a:lvl8pPr>
            <a:lvl9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kumimoji="0" lang="pt-PT" sz="2800" b="1" i="0" u="none" strike="noStrike" kern="1200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Rubik"/>
                <a:ea typeface="+mn-ea"/>
                <a:cs typeface="Rubik Bold" panose="020B0604020202020204" charset="-79"/>
              </a:defRPr>
            </a:lvl9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54" name="Text Placeholder 53">
            <a:extLst>
              <a:ext uri="{FF2B5EF4-FFF2-40B4-BE49-F238E27FC236}">
                <a16:creationId xmlns:a16="http://schemas.microsoft.com/office/drawing/2014/main" id="{E5D9D341-EF74-F215-8B88-C172E798C58D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368301" y="2989971"/>
            <a:ext cx="4504131" cy="601266"/>
          </a:xfrm>
          <a:custGeom>
            <a:avLst/>
            <a:gdLst>
              <a:gd name="connsiteX0" fmla="*/ 63477 w 4504131"/>
              <a:gd name="connsiteY0" fmla="*/ 0 h 601266"/>
              <a:gd name="connsiteX1" fmla="*/ 900164 w 4504131"/>
              <a:gd name="connsiteY1" fmla="*/ 0 h 601266"/>
              <a:gd name="connsiteX2" fmla="*/ 900165 w 4504131"/>
              <a:gd name="connsiteY2" fmla="*/ 0 h 601266"/>
              <a:gd name="connsiteX3" fmla="*/ 1563335 w 4504131"/>
              <a:gd name="connsiteY3" fmla="*/ 0 h 601266"/>
              <a:gd name="connsiteX4" fmla="*/ 1923879 w 4504131"/>
              <a:gd name="connsiteY4" fmla="*/ 0 h 601266"/>
              <a:gd name="connsiteX5" fmla="*/ 2387407 w 4504131"/>
              <a:gd name="connsiteY5" fmla="*/ 0 h 601266"/>
              <a:gd name="connsiteX6" fmla="*/ 2772093 w 4504131"/>
              <a:gd name="connsiteY6" fmla="*/ 0 h 601266"/>
              <a:gd name="connsiteX7" fmla="*/ 2772094 w 4504131"/>
              <a:gd name="connsiteY7" fmla="*/ 0 h 601266"/>
              <a:gd name="connsiteX8" fmla="*/ 4247808 w 4504131"/>
              <a:gd name="connsiteY8" fmla="*/ 0 h 601266"/>
              <a:gd name="connsiteX9" fmla="*/ 4292751 w 4504131"/>
              <a:gd name="connsiteY9" fmla="*/ 18542 h 601266"/>
              <a:gd name="connsiteX10" fmla="*/ 4485596 w 4504131"/>
              <a:gd name="connsiteY10" fmla="*/ 211451 h 601266"/>
              <a:gd name="connsiteX11" fmla="*/ 4504131 w 4504131"/>
              <a:gd name="connsiteY11" fmla="*/ 256409 h 601266"/>
              <a:gd name="connsiteX12" fmla="*/ 4504131 w 4504131"/>
              <a:gd name="connsiteY12" fmla="*/ 537767 h 601266"/>
              <a:gd name="connsiteX13" fmla="*/ 4440654 w 4504131"/>
              <a:gd name="connsiteY13" fmla="*/ 601266 h 601266"/>
              <a:gd name="connsiteX14" fmla="*/ 4259336 w 4504131"/>
              <a:gd name="connsiteY14" fmla="*/ 601266 h 601266"/>
              <a:gd name="connsiteX15" fmla="*/ 3616581 w 4504131"/>
              <a:gd name="connsiteY15" fmla="*/ 601266 h 601266"/>
              <a:gd name="connsiteX16" fmla="*/ 2953412 w 4504131"/>
              <a:gd name="connsiteY16" fmla="*/ 601266 h 601266"/>
              <a:gd name="connsiteX17" fmla="*/ 2772094 w 4504131"/>
              <a:gd name="connsiteY17" fmla="*/ 601266 h 601266"/>
              <a:gd name="connsiteX18" fmla="*/ 2387407 w 4504131"/>
              <a:gd name="connsiteY18" fmla="*/ 601266 h 601266"/>
              <a:gd name="connsiteX19" fmla="*/ 2116725 w 4504131"/>
              <a:gd name="connsiteY19" fmla="*/ 601266 h 601266"/>
              <a:gd name="connsiteX20" fmla="*/ 1744652 w 4504131"/>
              <a:gd name="connsiteY20" fmla="*/ 601266 h 601266"/>
              <a:gd name="connsiteX21" fmla="*/ 1563335 w 4504131"/>
              <a:gd name="connsiteY21" fmla="*/ 601266 h 601266"/>
              <a:gd name="connsiteX22" fmla="*/ 900165 w 4504131"/>
              <a:gd name="connsiteY22" fmla="*/ 601266 h 601266"/>
              <a:gd name="connsiteX23" fmla="*/ 244796 w 4504131"/>
              <a:gd name="connsiteY23" fmla="*/ 601266 h 601266"/>
              <a:gd name="connsiteX24" fmla="*/ 63477 w 4504131"/>
              <a:gd name="connsiteY24" fmla="*/ 601266 h 601266"/>
              <a:gd name="connsiteX25" fmla="*/ 0 w 4504131"/>
              <a:gd name="connsiteY25" fmla="*/ 537767 h 601266"/>
              <a:gd name="connsiteX26" fmla="*/ 0 w 4504131"/>
              <a:gd name="connsiteY26" fmla="*/ 63499 h 601266"/>
              <a:gd name="connsiteX27" fmla="*/ 63477 w 4504131"/>
              <a:gd name="connsiteY27" fmla="*/ 0 h 6012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4504131" h="601266">
                <a:moveTo>
                  <a:pt x="63477" y="0"/>
                </a:moveTo>
                <a:lnTo>
                  <a:pt x="900164" y="0"/>
                </a:lnTo>
                <a:lnTo>
                  <a:pt x="900165" y="0"/>
                </a:lnTo>
                <a:lnTo>
                  <a:pt x="1563335" y="0"/>
                </a:lnTo>
                <a:lnTo>
                  <a:pt x="1923879" y="0"/>
                </a:lnTo>
                <a:lnTo>
                  <a:pt x="2387407" y="0"/>
                </a:lnTo>
                <a:lnTo>
                  <a:pt x="2772093" y="0"/>
                </a:lnTo>
                <a:lnTo>
                  <a:pt x="2772094" y="0"/>
                </a:lnTo>
                <a:lnTo>
                  <a:pt x="4247808" y="0"/>
                </a:lnTo>
                <a:cubicBezTo>
                  <a:pt x="4264694" y="0"/>
                  <a:pt x="4280818" y="6731"/>
                  <a:pt x="4292751" y="18542"/>
                </a:cubicBezTo>
                <a:lnTo>
                  <a:pt x="4485596" y="211451"/>
                </a:lnTo>
                <a:cubicBezTo>
                  <a:pt x="4497529" y="223389"/>
                  <a:pt x="4504131" y="239518"/>
                  <a:pt x="4504131" y="256409"/>
                </a:cubicBezTo>
                <a:lnTo>
                  <a:pt x="4504131" y="537767"/>
                </a:lnTo>
                <a:cubicBezTo>
                  <a:pt x="4504131" y="572819"/>
                  <a:pt x="4475693" y="601266"/>
                  <a:pt x="4440654" y="601266"/>
                </a:cubicBezTo>
                <a:lnTo>
                  <a:pt x="4259336" y="601266"/>
                </a:lnTo>
                <a:lnTo>
                  <a:pt x="3616581" y="601266"/>
                </a:lnTo>
                <a:lnTo>
                  <a:pt x="2953412" y="601266"/>
                </a:lnTo>
                <a:lnTo>
                  <a:pt x="2772094" y="601266"/>
                </a:lnTo>
                <a:lnTo>
                  <a:pt x="2387407" y="601266"/>
                </a:lnTo>
                <a:lnTo>
                  <a:pt x="2116725" y="601266"/>
                </a:lnTo>
                <a:lnTo>
                  <a:pt x="1744652" y="601266"/>
                </a:lnTo>
                <a:lnTo>
                  <a:pt x="1563335" y="601266"/>
                </a:lnTo>
                <a:lnTo>
                  <a:pt x="900165" y="601266"/>
                </a:lnTo>
                <a:lnTo>
                  <a:pt x="244796" y="601266"/>
                </a:lnTo>
                <a:lnTo>
                  <a:pt x="63477" y="601266"/>
                </a:lnTo>
                <a:cubicBezTo>
                  <a:pt x="28438" y="601266"/>
                  <a:pt x="0" y="572819"/>
                  <a:pt x="0" y="537767"/>
                </a:cubicBezTo>
                <a:lnTo>
                  <a:pt x="0" y="63499"/>
                </a:lnTo>
                <a:cubicBezTo>
                  <a:pt x="0" y="28448"/>
                  <a:pt x="28438" y="0"/>
                  <a:pt x="63477" y="0"/>
                </a:cubicBezTo>
                <a:close/>
              </a:path>
            </a:pathLst>
          </a:custGeom>
          <a:solidFill>
            <a:schemeClr val="bg1"/>
          </a:solidFill>
        </p:spPr>
        <p:txBody>
          <a:bodyPr wrap="square" lIns="828000" rIns="216000" anchor="ctr">
            <a:no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100" kern="1200" dirty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1pPr>
            <a:lvl2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100" kern="1200" dirty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2pPr>
            <a:lvl3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100" kern="1200" dirty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3pPr>
            <a:lvl4pPr marL="0" indent="0">
              <a:lnSpc>
                <a:spcPct val="100000"/>
              </a:lnSpc>
              <a:spcAft>
                <a:spcPts val="0"/>
              </a:spcAft>
              <a:buNone/>
              <a:defRPr lang="en-US" sz="1100" kern="1200" dirty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4pPr>
            <a:lvl5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100" kern="1200" dirty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5pPr>
            <a:lvl6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100" kern="1200" dirty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6pPr>
            <a:lvl7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100" kern="1200" dirty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7pPr>
            <a:lvl8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100" kern="1200" dirty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8pPr>
            <a:lvl9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pt-PT" sz="1100" kern="1200" dirty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9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.</a:t>
            </a:r>
          </a:p>
          <a:p>
            <a:pPr lvl="0"/>
            <a:r>
              <a:rPr lang="en-US" dirty="0"/>
              <a:t>Maecenas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. </a:t>
            </a:r>
          </a:p>
        </p:txBody>
      </p:sp>
      <p:sp>
        <p:nvSpPr>
          <p:cNvPr id="55" name="Text Placeholder 34">
            <a:extLst>
              <a:ext uri="{FF2B5EF4-FFF2-40B4-BE49-F238E27FC236}">
                <a16:creationId xmlns:a16="http://schemas.microsoft.com/office/drawing/2014/main" id="{72E0A236-DD70-0875-E03B-8B2B90CF6B21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497531" y="3092408"/>
            <a:ext cx="620069" cy="396391"/>
          </a:xfrm>
          <a:noFill/>
        </p:spPr>
        <p:txBody>
          <a:bodyPr anchor="ctr">
            <a:no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kumimoji="0" lang="en-US" sz="2800" b="1" i="0" u="none" strike="noStrike" kern="1200" cap="none" spc="0" normalizeH="0" baseline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Rubik"/>
                <a:ea typeface="+mn-ea"/>
                <a:cs typeface="Rubik Bold" panose="020B0604020202020204" charset="-79"/>
              </a:defRPr>
            </a:lvl1pPr>
            <a:lvl2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kumimoji="0" lang="en-US" sz="2800" b="1" i="0" u="none" strike="noStrike" kern="1200" cap="none" spc="0" normalizeH="0" baseline="0" dirty="0">
                <a:ln>
                  <a:noFill/>
                </a:ln>
                <a:solidFill>
                  <a:schemeClr val="accent5"/>
                </a:solidFill>
                <a:effectLst/>
                <a:uLnTx/>
                <a:uFillTx/>
                <a:latin typeface="Rubik"/>
                <a:ea typeface="+mn-ea"/>
                <a:cs typeface="Rubik Bold" panose="020B0604020202020204" charset="-79"/>
              </a:defRPr>
            </a:lvl2pPr>
            <a:lvl3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kumimoji="0" lang="en-US" sz="2800" b="1" i="0" u="none" strike="noStrike" kern="1200" cap="none" spc="0" normalizeH="0" baseline="0" dirty="0">
                <a:ln>
                  <a:noFill/>
                </a:ln>
                <a:solidFill>
                  <a:schemeClr val="accent6"/>
                </a:solidFill>
                <a:effectLst/>
                <a:uLnTx/>
                <a:uFillTx/>
                <a:latin typeface="Rubik"/>
                <a:ea typeface="+mn-ea"/>
                <a:cs typeface="Rubik Bold" panose="020B0604020202020204" charset="-79"/>
              </a:defRPr>
            </a:lvl3pPr>
            <a:lvl4pPr marL="0" indent="0">
              <a:lnSpc>
                <a:spcPct val="100000"/>
              </a:lnSpc>
              <a:spcAft>
                <a:spcPts val="0"/>
              </a:spcAft>
              <a:buNone/>
              <a:defRPr kumimoji="0" lang="en-US" sz="2800" b="1" i="0" u="none" strike="noStrike" kern="1200" cap="none" spc="0" normalizeH="0" baseline="0" dirty="0">
                <a:ln>
                  <a:noFill/>
                </a:ln>
                <a:solidFill>
                  <a:srgbClr val="FF33CC"/>
                </a:solidFill>
                <a:effectLst/>
                <a:uLnTx/>
                <a:uFillTx/>
                <a:latin typeface="Rubik"/>
                <a:ea typeface="+mn-ea"/>
                <a:cs typeface="Rubik Bold" panose="020B0604020202020204" charset="-79"/>
              </a:defRPr>
            </a:lvl4pPr>
            <a:lvl5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kumimoji="0" lang="en-US" sz="2800" b="1" i="0" u="none" strike="noStrike" kern="1200" cap="none" spc="0" normalizeH="0" baseline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Rubik"/>
                <a:ea typeface="+mn-ea"/>
                <a:cs typeface="Rubik Bold" panose="020B0604020202020204" charset="-79"/>
              </a:defRPr>
            </a:lvl5pPr>
            <a:lvl6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kumimoji="0" lang="en-US" sz="2800" b="1" i="0" u="none" strike="noStrike" kern="1200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Rubik"/>
                <a:ea typeface="+mn-ea"/>
                <a:cs typeface="Rubik Bold" panose="020B0604020202020204" charset="-79"/>
              </a:defRPr>
            </a:lvl6pPr>
            <a:lvl7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kumimoji="0" lang="en-US" sz="2800" b="1" i="0" u="none" strike="noStrike" kern="1200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Rubik"/>
                <a:ea typeface="+mn-ea"/>
                <a:cs typeface="Rubik Bold" panose="020B0604020202020204" charset="-79"/>
              </a:defRPr>
            </a:lvl7pPr>
            <a:lvl8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kumimoji="0" lang="en-US" sz="2800" b="1" i="0" u="none" strike="noStrike" kern="1200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Rubik"/>
                <a:ea typeface="+mn-ea"/>
                <a:cs typeface="Rubik Bold" panose="020B0604020202020204" charset="-79"/>
              </a:defRPr>
            </a:lvl8pPr>
            <a:lvl9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kumimoji="0" lang="pt-PT" sz="2800" b="1" i="0" u="none" strike="noStrike" kern="1200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Rubik"/>
                <a:ea typeface="+mn-ea"/>
                <a:cs typeface="Rubik Bold" panose="020B0604020202020204" charset="-79"/>
              </a:defRPr>
            </a:lvl9pPr>
          </a:lstStyle>
          <a:p>
            <a:pPr lvl="0"/>
            <a:r>
              <a:rPr lang="en-US" dirty="0"/>
              <a:t>02</a:t>
            </a:r>
          </a:p>
        </p:txBody>
      </p:sp>
      <p:sp>
        <p:nvSpPr>
          <p:cNvPr id="58" name="Text Placeholder 57">
            <a:extLst>
              <a:ext uri="{FF2B5EF4-FFF2-40B4-BE49-F238E27FC236}">
                <a16:creationId xmlns:a16="http://schemas.microsoft.com/office/drawing/2014/main" id="{E36E5AD0-11E7-5022-52FC-17FBD2F4FBC3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368301" y="3771436"/>
            <a:ext cx="4504131" cy="601266"/>
          </a:xfrm>
          <a:custGeom>
            <a:avLst/>
            <a:gdLst>
              <a:gd name="connsiteX0" fmla="*/ 63477 w 4504131"/>
              <a:gd name="connsiteY0" fmla="*/ 0 h 601266"/>
              <a:gd name="connsiteX1" fmla="*/ 900164 w 4504131"/>
              <a:gd name="connsiteY1" fmla="*/ 0 h 601266"/>
              <a:gd name="connsiteX2" fmla="*/ 900165 w 4504131"/>
              <a:gd name="connsiteY2" fmla="*/ 0 h 601266"/>
              <a:gd name="connsiteX3" fmla="*/ 1563335 w 4504131"/>
              <a:gd name="connsiteY3" fmla="*/ 0 h 601266"/>
              <a:gd name="connsiteX4" fmla="*/ 1923879 w 4504131"/>
              <a:gd name="connsiteY4" fmla="*/ 0 h 601266"/>
              <a:gd name="connsiteX5" fmla="*/ 2387407 w 4504131"/>
              <a:gd name="connsiteY5" fmla="*/ 0 h 601266"/>
              <a:gd name="connsiteX6" fmla="*/ 2772093 w 4504131"/>
              <a:gd name="connsiteY6" fmla="*/ 0 h 601266"/>
              <a:gd name="connsiteX7" fmla="*/ 2772094 w 4504131"/>
              <a:gd name="connsiteY7" fmla="*/ 0 h 601266"/>
              <a:gd name="connsiteX8" fmla="*/ 4247808 w 4504131"/>
              <a:gd name="connsiteY8" fmla="*/ 0 h 601266"/>
              <a:gd name="connsiteX9" fmla="*/ 4292751 w 4504131"/>
              <a:gd name="connsiteY9" fmla="*/ 18542 h 601266"/>
              <a:gd name="connsiteX10" fmla="*/ 4485596 w 4504131"/>
              <a:gd name="connsiteY10" fmla="*/ 211451 h 601266"/>
              <a:gd name="connsiteX11" fmla="*/ 4504131 w 4504131"/>
              <a:gd name="connsiteY11" fmla="*/ 256409 h 601266"/>
              <a:gd name="connsiteX12" fmla="*/ 4504131 w 4504131"/>
              <a:gd name="connsiteY12" fmla="*/ 537767 h 601266"/>
              <a:gd name="connsiteX13" fmla="*/ 4440654 w 4504131"/>
              <a:gd name="connsiteY13" fmla="*/ 601266 h 601266"/>
              <a:gd name="connsiteX14" fmla="*/ 4259336 w 4504131"/>
              <a:gd name="connsiteY14" fmla="*/ 601266 h 601266"/>
              <a:gd name="connsiteX15" fmla="*/ 3616581 w 4504131"/>
              <a:gd name="connsiteY15" fmla="*/ 601266 h 601266"/>
              <a:gd name="connsiteX16" fmla="*/ 2953412 w 4504131"/>
              <a:gd name="connsiteY16" fmla="*/ 601266 h 601266"/>
              <a:gd name="connsiteX17" fmla="*/ 2772094 w 4504131"/>
              <a:gd name="connsiteY17" fmla="*/ 601266 h 601266"/>
              <a:gd name="connsiteX18" fmla="*/ 2387407 w 4504131"/>
              <a:gd name="connsiteY18" fmla="*/ 601266 h 601266"/>
              <a:gd name="connsiteX19" fmla="*/ 2116725 w 4504131"/>
              <a:gd name="connsiteY19" fmla="*/ 601266 h 601266"/>
              <a:gd name="connsiteX20" fmla="*/ 1744652 w 4504131"/>
              <a:gd name="connsiteY20" fmla="*/ 601266 h 601266"/>
              <a:gd name="connsiteX21" fmla="*/ 1563335 w 4504131"/>
              <a:gd name="connsiteY21" fmla="*/ 601266 h 601266"/>
              <a:gd name="connsiteX22" fmla="*/ 900165 w 4504131"/>
              <a:gd name="connsiteY22" fmla="*/ 601266 h 601266"/>
              <a:gd name="connsiteX23" fmla="*/ 244796 w 4504131"/>
              <a:gd name="connsiteY23" fmla="*/ 601266 h 601266"/>
              <a:gd name="connsiteX24" fmla="*/ 63477 w 4504131"/>
              <a:gd name="connsiteY24" fmla="*/ 601266 h 601266"/>
              <a:gd name="connsiteX25" fmla="*/ 0 w 4504131"/>
              <a:gd name="connsiteY25" fmla="*/ 537767 h 601266"/>
              <a:gd name="connsiteX26" fmla="*/ 0 w 4504131"/>
              <a:gd name="connsiteY26" fmla="*/ 63499 h 601266"/>
              <a:gd name="connsiteX27" fmla="*/ 63477 w 4504131"/>
              <a:gd name="connsiteY27" fmla="*/ 0 h 6012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4504131" h="601266">
                <a:moveTo>
                  <a:pt x="63477" y="0"/>
                </a:moveTo>
                <a:lnTo>
                  <a:pt x="900164" y="0"/>
                </a:lnTo>
                <a:lnTo>
                  <a:pt x="900165" y="0"/>
                </a:lnTo>
                <a:lnTo>
                  <a:pt x="1563335" y="0"/>
                </a:lnTo>
                <a:lnTo>
                  <a:pt x="1923879" y="0"/>
                </a:lnTo>
                <a:lnTo>
                  <a:pt x="2387407" y="0"/>
                </a:lnTo>
                <a:lnTo>
                  <a:pt x="2772093" y="0"/>
                </a:lnTo>
                <a:lnTo>
                  <a:pt x="2772094" y="0"/>
                </a:lnTo>
                <a:lnTo>
                  <a:pt x="4247808" y="0"/>
                </a:lnTo>
                <a:cubicBezTo>
                  <a:pt x="4264694" y="0"/>
                  <a:pt x="4280818" y="6731"/>
                  <a:pt x="4292751" y="18542"/>
                </a:cubicBezTo>
                <a:lnTo>
                  <a:pt x="4485596" y="211451"/>
                </a:lnTo>
                <a:cubicBezTo>
                  <a:pt x="4497529" y="223389"/>
                  <a:pt x="4504131" y="239518"/>
                  <a:pt x="4504131" y="256409"/>
                </a:cubicBezTo>
                <a:lnTo>
                  <a:pt x="4504131" y="537767"/>
                </a:lnTo>
                <a:cubicBezTo>
                  <a:pt x="4504131" y="572819"/>
                  <a:pt x="4475693" y="601266"/>
                  <a:pt x="4440654" y="601266"/>
                </a:cubicBezTo>
                <a:lnTo>
                  <a:pt x="4259336" y="601266"/>
                </a:lnTo>
                <a:lnTo>
                  <a:pt x="3616581" y="601266"/>
                </a:lnTo>
                <a:lnTo>
                  <a:pt x="2953412" y="601266"/>
                </a:lnTo>
                <a:lnTo>
                  <a:pt x="2772094" y="601266"/>
                </a:lnTo>
                <a:lnTo>
                  <a:pt x="2387407" y="601266"/>
                </a:lnTo>
                <a:lnTo>
                  <a:pt x="2116725" y="601266"/>
                </a:lnTo>
                <a:lnTo>
                  <a:pt x="1744652" y="601266"/>
                </a:lnTo>
                <a:lnTo>
                  <a:pt x="1563335" y="601266"/>
                </a:lnTo>
                <a:lnTo>
                  <a:pt x="900165" y="601266"/>
                </a:lnTo>
                <a:lnTo>
                  <a:pt x="244796" y="601266"/>
                </a:lnTo>
                <a:lnTo>
                  <a:pt x="63477" y="601266"/>
                </a:lnTo>
                <a:cubicBezTo>
                  <a:pt x="28438" y="601266"/>
                  <a:pt x="0" y="572819"/>
                  <a:pt x="0" y="537767"/>
                </a:cubicBezTo>
                <a:lnTo>
                  <a:pt x="0" y="63499"/>
                </a:lnTo>
                <a:cubicBezTo>
                  <a:pt x="0" y="28448"/>
                  <a:pt x="28438" y="0"/>
                  <a:pt x="63477" y="0"/>
                </a:cubicBezTo>
                <a:close/>
              </a:path>
            </a:pathLst>
          </a:custGeom>
          <a:solidFill>
            <a:schemeClr val="bg1"/>
          </a:solidFill>
        </p:spPr>
        <p:txBody>
          <a:bodyPr wrap="square" lIns="828000" rIns="216000" anchor="ctr">
            <a:no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100" kern="1200" dirty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1pPr>
            <a:lvl2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100" kern="1200" dirty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2pPr>
            <a:lvl3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100" kern="1200" dirty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3pPr>
            <a:lvl4pPr marL="0" indent="0">
              <a:lnSpc>
                <a:spcPct val="100000"/>
              </a:lnSpc>
              <a:spcAft>
                <a:spcPts val="0"/>
              </a:spcAft>
              <a:buNone/>
              <a:defRPr lang="en-US" sz="1100" kern="1200" dirty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4pPr>
            <a:lvl5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100" kern="1200" dirty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5pPr>
            <a:lvl6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100" kern="1200" dirty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6pPr>
            <a:lvl7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100" kern="1200" dirty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7pPr>
            <a:lvl8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100" kern="1200" dirty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8pPr>
            <a:lvl9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pt-PT" sz="1100" kern="1200" dirty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9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.</a:t>
            </a:r>
          </a:p>
          <a:p>
            <a:pPr lvl="0"/>
            <a:r>
              <a:rPr lang="en-US" dirty="0"/>
              <a:t>Maecenas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. </a:t>
            </a:r>
          </a:p>
        </p:txBody>
      </p:sp>
      <p:sp>
        <p:nvSpPr>
          <p:cNvPr id="59" name="Text Placeholder 34">
            <a:extLst>
              <a:ext uri="{FF2B5EF4-FFF2-40B4-BE49-F238E27FC236}">
                <a16:creationId xmlns:a16="http://schemas.microsoft.com/office/drawing/2014/main" id="{7EEF773F-C450-3B7E-710C-6290C3154592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497531" y="3873874"/>
            <a:ext cx="620069" cy="396391"/>
          </a:xfrm>
          <a:noFill/>
        </p:spPr>
        <p:txBody>
          <a:bodyPr anchor="ctr">
            <a:no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kumimoji="0" lang="en-US" sz="2800" b="1" i="0" u="none" strike="noStrike" kern="1200" cap="none" spc="0" normalizeH="0" baseline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Rubik"/>
                <a:ea typeface="+mn-ea"/>
                <a:cs typeface="Rubik Bold" panose="020B0604020202020204" charset="-79"/>
              </a:defRPr>
            </a:lvl1pPr>
            <a:lvl2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kumimoji="0" lang="en-US" sz="2800" b="1" i="0" u="none" strike="noStrike" kern="1200" cap="none" spc="0" normalizeH="0" baseline="0" dirty="0">
                <a:ln>
                  <a:noFill/>
                </a:ln>
                <a:solidFill>
                  <a:schemeClr val="accent5"/>
                </a:solidFill>
                <a:effectLst/>
                <a:uLnTx/>
                <a:uFillTx/>
                <a:latin typeface="Rubik"/>
                <a:ea typeface="+mn-ea"/>
                <a:cs typeface="Rubik Bold" panose="020B0604020202020204" charset="-79"/>
              </a:defRPr>
            </a:lvl2pPr>
            <a:lvl3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kumimoji="0" lang="en-US" sz="2800" b="1" i="0" u="none" strike="noStrike" kern="1200" cap="none" spc="0" normalizeH="0" baseline="0" dirty="0">
                <a:ln>
                  <a:noFill/>
                </a:ln>
                <a:solidFill>
                  <a:schemeClr val="accent6"/>
                </a:solidFill>
                <a:effectLst/>
                <a:uLnTx/>
                <a:uFillTx/>
                <a:latin typeface="Rubik"/>
                <a:ea typeface="+mn-ea"/>
                <a:cs typeface="Rubik Bold" panose="020B0604020202020204" charset="-79"/>
              </a:defRPr>
            </a:lvl3pPr>
            <a:lvl4pPr marL="0" indent="0">
              <a:lnSpc>
                <a:spcPct val="100000"/>
              </a:lnSpc>
              <a:spcAft>
                <a:spcPts val="0"/>
              </a:spcAft>
              <a:buNone/>
              <a:defRPr kumimoji="0" lang="en-US" sz="2800" b="1" i="0" u="none" strike="noStrike" kern="1200" cap="none" spc="0" normalizeH="0" baseline="0" dirty="0">
                <a:ln>
                  <a:noFill/>
                </a:ln>
                <a:solidFill>
                  <a:srgbClr val="FF33CC"/>
                </a:solidFill>
                <a:effectLst/>
                <a:uLnTx/>
                <a:uFillTx/>
                <a:latin typeface="Rubik"/>
                <a:ea typeface="+mn-ea"/>
                <a:cs typeface="Rubik Bold" panose="020B0604020202020204" charset="-79"/>
              </a:defRPr>
            </a:lvl4pPr>
            <a:lvl5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kumimoji="0" lang="en-US" sz="2800" b="1" i="0" u="none" strike="noStrike" kern="1200" cap="none" spc="0" normalizeH="0" baseline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Rubik"/>
                <a:ea typeface="+mn-ea"/>
                <a:cs typeface="Rubik Bold" panose="020B0604020202020204" charset="-79"/>
              </a:defRPr>
            </a:lvl5pPr>
            <a:lvl6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kumimoji="0" lang="en-US" sz="2800" b="1" i="0" u="none" strike="noStrike" kern="1200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Rubik"/>
                <a:ea typeface="+mn-ea"/>
                <a:cs typeface="Rubik Bold" panose="020B0604020202020204" charset="-79"/>
              </a:defRPr>
            </a:lvl6pPr>
            <a:lvl7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kumimoji="0" lang="en-US" sz="2800" b="1" i="0" u="none" strike="noStrike" kern="1200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Rubik"/>
                <a:ea typeface="+mn-ea"/>
                <a:cs typeface="Rubik Bold" panose="020B0604020202020204" charset="-79"/>
              </a:defRPr>
            </a:lvl7pPr>
            <a:lvl8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kumimoji="0" lang="en-US" sz="2800" b="1" i="0" u="none" strike="noStrike" kern="1200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Rubik"/>
                <a:ea typeface="+mn-ea"/>
                <a:cs typeface="Rubik Bold" panose="020B0604020202020204" charset="-79"/>
              </a:defRPr>
            </a:lvl8pPr>
            <a:lvl9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kumimoji="0" lang="pt-PT" sz="2800" b="1" i="0" u="none" strike="noStrike" kern="1200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Rubik"/>
                <a:ea typeface="+mn-ea"/>
                <a:cs typeface="Rubik Bold" panose="020B0604020202020204" charset="-79"/>
              </a:defRPr>
            </a:lvl9pPr>
          </a:lstStyle>
          <a:p>
            <a:pPr lvl="0"/>
            <a:r>
              <a:rPr lang="en-US" dirty="0"/>
              <a:t>03</a:t>
            </a:r>
          </a:p>
        </p:txBody>
      </p:sp>
      <p:sp>
        <p:nvSpPr>
          <p:cNvPr id="62" name="Picture Placeholder 28">
            <a:extLst>
              <a:ext uri="{FF2B5EF4-FFF2-40B4-BE49-F238E27FC236}">
                <a16:creationId xmlns:a16="http://schemas.microsoft.com/office/drawing/2014/main" id="{9F1BB36F-DB92-1E0C-4C28-9BC37D906DAA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870857" y="4723447"/>
            <a:ext cx="1019776" cy="1541550"/>
          </a:xfr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1pPr>
            <a:lvl2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2pPr>
            <a:lvl3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3pPr>
            <a:lvl4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4pPr>
            <a:lvl5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5pPr>
            <a:lvl6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6pPr>
            <a:lvl7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7pPr>
            <a:lvl8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8pPr>
            <a:lvl9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9pPr>
          </a:lstStyle>
          <a:p>
            <a:r>
              <a:rPr lang="fr-FR"/>
              <a:t>Cliquez sur l'icône pour ajouter une image</a:t>
            </a:r>
            <a:endParaRPr lang="pt-PT" dirty="0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F95201CE-3F17-8B1E-57FE-7638A3D94B08}"/>
              </a:ext>
            </a:extLst>
          </p:cNvPr>
          <p:cNvPicPr>
            <a:picLocks noChangeAspect="1"/>
          </p:cNvPicPr>
          <p:nvPr userDrawn="1"/>
        </p:nvPicPr>
        <p:blipFill rotWithShape="1"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t="-2032" b="-2032"/>
          <a:stretch>
            <a:fillRect/>
          </a:stretch>
        </p:blipFill>
        <p:spPr>
          <a:xfrm>
            <a:off x="11742813" y="170341"/>
            <a:ext cx="257691" cy="268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9887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Key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raphic 22">
            <a:extLst>
              <a:ext uri="{FF2B5EF4-FFF2-40B4-BE49-F238E27FC236}">
                <a16:creationId xmlns:a16="http://schemas.microsoft.com/office/drawing/2014/main" id="{006A1C40-F3D4-0068-C0AF-A6F6CE75793C}"/>
              </a:ext>
            </a:extLst>
          </p:cNvPr>
          <p:cNvSpPr/>
          <p:nvPr userDrawn="1"/>
        </p:nvSpPr>
        <p:spPr>
          <a:xfrm>
            <a:off x="0" y="590154"/>
            <a:ext cx="10593261" cy="697763"/>
          </a:xfrm>
          <a:custGeom>
            <a:avLst/>
            <a:gdLst>
              <a:gd name="connsiteX0" fmla="*/ 0 w 12190679"/>
              <a:gd name="connsiteY0" fmla="*/ 0 h 697763"/>
              <a:gd name="connsiteX1" fmla="*/ 9758504 w 12190679"/>
              <a:gd name="connsiteY1" fmla="*/ 0 h 697763"/>
              <a:gd name="connsiteX2" fmla="*/ 9904562 w 12190679"/>
              <a:gd name="connsiteY2" fmla="*/ 60536 h 697763"/>
              <a:gd name="connsiteX3" fmla="*/ 10481253 w 12190679"/>
              <a:gd name="connsiteY3" fmla="*/ 637227 h 697763"/>
              <a:gd name="connsiteX4" fmla="*/ 10627313 w 12190679"/>
              <a:gd name="connsiteY4" fmla="*/ 697763 h 697763"/>
              <a:gd name="connsiteX5" fmla="*/ 12190680 w 12190679"/>
              <a:gd name="connsiteY5" fmla="*/ 697763 h 697763"/>
              <a:gd name="connsiteX0" fmla="*/ 0 w 12190680"/>
              <a:gd name="connsiteY0" fmla="*/ 3805 h 701568"/>
              <a:gd name="connsiteX1" fmla="*/ 5093193 w 12190680"/>
              <a:gd name="connsiteY1" fmla="*/ 0 h 701568"/>
              <a:gd name="connsiteX2" fmla="*/ 9758504 w 12190680"/>
              <a:gd name="connsiteY2" fmla="*/ 3805 h 701568"/>
              <a:gd name="connsiteX3" fmla="*/ 9904562 w 12190680"/>
              <a:gd name="connsiteY3" fmla="*/ 64341 h 701568"/>
              <a:gd name="connsiteX4" fmla="*/ 10481253 w 12190680"/>
              <a:gd name="connsiteY4" fmla="*/ 641032 h 701568"/>
              <a:gd name="connsiteX5" fmla="*/ 10627313 w 12190680"/>
              <a:gd name="connsiteY5" fmla="*/ 701568 h 701568"/>
              <a:gd name="connsiteX6" fmla="*/ 12190680 w 12190680"/>
              <a:gd name="connsiteY6" fmla="*/ 701568 h 701568"/>
              <a:gd name="connsiteX0" fmla="*/ 0 w 7097487"/>
              <a:gd name="connsiteY0" fmla="*/ 0 h 701568"/>
              <a:gd name="connsiteX1" fmla="*/ 4665311 w 7097487"/>
              <a:gd name="connsiteY1" fmla="*/ 3805 h 701568"/>
              <a:gd name="connsiteX2" fmla="*/ 4811369 w 7097487"/>
              <a:gd name="connsiteY2" fmla="*/ 64341 h 701568"/>
              <a:gd name="connsiteX3" fmla="*/ 5388060 w 7097487"/>
              <a:gd name="connsiteY3" fmla="*/ 641032 h 701568"/>
              <a:gd name="connsiteX4" fmla="*/ 5534120 w 7097487"/>
              <a:gd name="connsiteY4" fmla="*/ 701568 h 701568"/>
              <a:gd name="connsiteX5" fmla="*/ 7097487 w 7097487"/>
              <a:gd name="connsiteY5" fmla="*/ 701568 h 701568"/>
              <a:gd name="connsiteX0" fmla="*/ 0 w 7097487"/>
              <a:gd name="connsiteY0" fmla="*/ 0 h 701568"/>
              <a:gd name="connsiteX1" fmla="*/ 819628 w 7097487"/>
              <a:gd name="connsiteY1" fmla="*/ 8359 h 701568"/>
              <a:gd name="connsiteX2" fmla="*/ 4665311 w 7097487"/>
              <a:gd name="connsiteY2" fmla="*/ 3805 h 701568"/>
              <a:gd name="connsiteX3" fmla="*/ 4811369 w 7097487"/>
              <a:gd name="connsiteY3" fmla="*/ 64341 h 701568"/>
              <a:gd name="connsiteX4" fmla="*/ 5388060 w 7097487"/>
              <a:gd name="connsiteY4" fmla="*/ 641032 h 701568"/>
              <a:gd name="connsiteX5" fmla="*/ 5534120 w 7097487"/>
              <a:gd name="connsiteY5" fmla="*/ 701568 h 701568"/>
              <a:gd name="connsiteX6" fmla="*/ 7097487 w 7097487"/>
              <a:gd name="connsiteY6" fmla="*/ 701568 h 701568"/>
              <a:gd name="connsiteX0" fmla="*/ 0 w 6277859"/>
              <a:gd name="connsiteY0" fmla="*/ 4554 h 697763"/>
              <a:gd name="connsiteX1" fmla="*/ 3845683 w 6277859"/>
              <a:gd name="connsiteY1" fmla="*/ 0 h 697763"/>
              <a:gd name="connsiteX2" fmla="*/ 3991741 w 6277859"/>
              <a:gd name="connsiteY2" fmla="*/ 60536 h 697763"/>
              <a:gd name="connsiteX3" fmla="*/ 4568432 w 6277859"/>
              <a:gd name="connsiteY3" fmla="*/ 637227 h 697763"/>
              <a:gd name="connsiteX4" fmla="*/ 4714492 w 6277859"/>
              <a:gd name="connsiteY4" fmla="*/ 697763 h 697763"/>
              <a:gd name="connsiteX5" fmla="*/ 6277859 w 6277859"/>
              <a:gd name="connsiteY5" fmla="*/ 697763 h 697763"/>
              <a:gd name="connsiteX0" fmla="*/ 0 w 6277859"/>
              <a:gd name="connsiteY0" fmla="*/ 4554 h 697763"/>
              <a:gd name="connsiteX1" fmla="*/ 441325 w 6277859"/>
              <a:gd name="connsiteY1" fmla="*/ 1379 h 697763"/>
              <a:gd name="connsiteX2" fmla="*/ 3845683 w 6277859"/>
              <a:gd name="connsiteY2" fmla="*/ 0 h 697763"/>
              <a:gd name="connsiteX3" fmla="*/ 3991741 w 6277859"/>
              <a:gd name="connsiteY3" fmla="*/ 60536 h 697763"/>
              <a:gd name="connsiteX4" fmla="*/ 4568432 w 6277859"/>
              <a:gd name="connsiteY4" fmla="*/ 637227 h 697763"/>
              <a:gd name="connsiteX5" fmla="*/ 4714492 w 6277859"/>
              <a:gd name="connsiteY5" fmla="*/ 697763 h 697763"/>
              <a:gd name="connsiteX6" fmla="*/ 6277859 w 6277859"/>
              <a:gd name="connsiteY6" fmla="*/ 697763 h 697763"/>
              <a:gd name="connsiteX0" fmla="*/ 0 w 5836534"/>
              <a:gd name="connsiteY0" fmla="*/ 1379 h 697763"/>
              <a:gd name="connsiteX1" fmla="*/ 3404358 w 5836534"/>
              <a:gd name="connsiteY1" fmla="*/ 0 h 697763"/>
              <a:gd name="connsiteX2" fmla="*/ 3550416 w 5836534"/>
              <a:gd name="connsiteY2" fmla="*/ 60536 h 697763"/>
              <a:gd name="connsiteX3" fmla="*/ 4127107 w 5836534"/>
              <a:gd name="connsiteY3" fmla="*/ 637227 h 697763"/>
              <a:gd name="connsiteX4" fmla="*/ 4273167 w 5836534"/>
              <a:gd name="connsiteY4" fmla="*/ 697763 h 697763"/>
              <a:gd name="connsiteX5" fmla="*/ 5836534 w 5836534"/>
              <a:gd name="connsiteY5" fmla="*/ 697763 h 697763"/>
              <a:gd name="connsiteX0" fmla="*/ 0 w 6255634"/>
              <a:gd name="connsiteY0" fmla="*/ 1379 h 697763"/>
              <a:gd name="connsiteX1" fmla="*/ 3823458 w 6255634"/>
              <a:gd name="connsiteY1" fmla="*/ 0 h 697763"/>
              <a:gd name="connsiteX2" fmla="*/ 3969516 w 6255634"/>
              <a:gd name="connsiteY2" fmla="*/ 60536 h 697763"/>
              <a:gd name="connsiteX3" fmla="*/ 4546207 w 6255634"/>
              <a:gd name="connsiteY3" fmla="*/ 637227 h 697763"/>
              <a:gd name="connsiteX4" fmla="*/ 4692267 w 6255634"/>
              <a:gd name="connsiteY4" fmla="*/ 697763 h 697763"/>
              <a:gd name="connsiteX5" fmla="*/ 6255634 w 6255634"/>
              <a:gd name="connsiteY5" fmla="*/ 697763 h 697763"/>
              <a:gd name="connsiteX0" fmla="*/ 0 w 12028361"/>
              <a:gd name="connsiteY0" fmla="*/ 1379 h 697763"/>
              <a:gd name="connsiteX1" fmla="*/ 3823458 w 12028361"/>
              <a:gd name="connsiteY1" fmla="*/ 0 h 697763"/>
              <a:gd name="connsiteX2" fmla="*/ 3969516 w 12028361"/>
              <a:gd name="connsiteY2" fmla="*/ 60536 h 697763"/>
              <a:gd name="connsiteX3" fmla="*/ 4546207 w 12028361"/>
              <a:gd name="connsiteY3" fmla="*/ 637227 h 697763"/>
              <a:gd name="connsiteX4" fmla="*/ 4692267 w 12028361"/>
              <a:gd name="connsiteY4" fmla="*/ 697763 h 697763"/>
              <a:gd name="connsiteX5" fmla="*/ 12028361 w 12028361"/>
              <a:gd name="connsiteY5" fmla="*/ 688526 h 697763"/>
              <a:gd name="connsiteX0" fmla="*/ 0 w 10593261"/>
              <a:gd name="connsiteY0" fmla="*/ 0 h 709084"/>
              <a:gd name="connsiteX1" fmla="*/ 2388358 w 10593261"/>
              <a:gd name="connsiteY1" fmla="*/ 11321 h 709084"/>
              <a:gd name="connsiteX2" fmla="*/ 2534416 w 10593261"/>
              <a:gd name="connsiteY2" fmla="*/ 71857 h 709084"/>
              <a:gd name="connsiteX3" fmla="*/ 3111107 w 10593261"/>
              <a:gd name="connsiteY3" fmla="*/ 648548 h 709084"/>
              <a:gd name="connsiteX4" fmla="*/ 3257167 w 10593261"/>
              <a:gd name="connsiteY4" fmla="*/ 709084 h 709084"/>
              <a:gd name="connsiteX5" fmla="*/ 10593261 w 10593261"/>
              <a:gd name="connsiteY5" fmla="*/ 699847 h 709084"/>
              <a:gd name="connsiteX0" fmla="*/ 0 w 10593261"/>
              <a:gd name="connsiteY0" fmla="*/ 26779 h 697763"/>
              <a:gd name="connsiteX1" fmla="*/ 2388358 w 10593261"/>
              <a:gd name="connsiteY1" fmla="*/ 0 h 697763"/>
              <a:gd name="connsiteX2" fmla="*/ 2534416 w 10593261"/>
              <a:gd name="connsiteY2" fmla="*/ 60536 h 697763"/>
              <a:gd name="connsiteX3" fmla="*/ 3111107 w 10593261"/>
              <a:gd name="connsiteY3" fmla="*/ 637227 h 697763"/>
              <a:gd name="connsiteX4" fmla="*/ 3257167 w 10593261"/>
              <a:gd name="connsiteY4" fmla="*/ 697763 h 697763"/>
              <a:gd name="connsiteX5" fmla="*/ 10593261 w 10593261"/>
              <a:gd name="connsiteY5" fmla="*/ 688526 h 697763"/>
              <a:gd name="connsiteX0" fmla="*/ 0 w 10593261"/>
              <a:gd name="connsiteY0" fmla="*/ 0 h 709084"/>
              <a:gd name="connsiteX1" fmla="*/ 2388358 w 10593261"/>
              <a:gd name="connsiteY1" fmla="*/ 11321 h 709084"/>
              <a:gd name="connsiteX2" fmla="*/ 2534416 w 10593261"/>
              <a:gd name="connsiteY2" fmla="*/ 71857 h 709084"/>
              <a:gd name="connsiteX3" fmla="*/ 3111107 w 10593261"/>
              <a:gd name="connsiteY3" fmla="*/ 648548 h 709084"/>
              <a:gd name="connsiteX4" fmla="*/ 3257167 w 10593261"/>
              <a:gd name="connsiteY4" fmla="*/ 709084 h 709084"/>
              <a:gd name="connsiteX5" fmla="*/ 10593261 w 10593261"/>
              <a:gd name="connsiteY5" fmla="*/ 699847 h 709084"/>
              <a:gd name="connsiteX0" fmla="*/ 0 w 10593261"/>
              <a:gd name="connsiteY0" fmla="*/ 14079 h 697763"/>
              <a:gd name="connsiteX1" fmla="*/ 2388358 w 10593261"/>
              <a:gd name="connsiteY1" fmla="*/ 0 h 697763"/>
              <a:gd name="connsiteX2" fmla="*/ 2534416 w 10593261"/>
              <a:gd name="connsiteY2" fmla="*/ 60536 h 697763"/>
              <a:gd name="connsiteX3" fmla="*/ 3111107 w 10593261"/>
              <a:gd name="connsiteY3" fmla="*/ 637227 h 697763"/>
              <a:gd name="connsiteX4" fmla="*/ 3257167 w 10593261"/>
              <a:gd name="connsiteY4" fmla="*/ 697763 h 697763"/>
              <a:gd name="connsiteX5" fmla="*/ 10593261 w 10593261"/>
              <a:gd name="connsiteY5" fmla="*/ 688526 h 6977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593261" h="697763">
                <a:moveTo>
                  <a:pt x="0" y="14079"/>
                </a:moveTo>
                <a:lnTo>
                  <a:pt x="2388358" y="0"/>
                </a:lnTo>
                <a:cubicBezTo>
                  <a:pt x="2443141" y="0"/>
                  <a:pt x="2495757" y="21782"/>
                  <a:pt x="2534416" y="60536"/>
                </a:cubicBezTo>
                <a:lnTo>
                  <a:pt x="3111107" y="637227"/>
                </a:lnTo>
                <a:cubicBezTo>
                  <a:pt x="3149863" y="675981"/>
                  <a:pt x="3202383" y="697763"/>
                  <a:pt x="3257167" y="697763"/>
                </a:cubicBezTo>
                <a:lnTo>
                  <a:pt x="10593261" y="688526"/>
                </a:lnTo>
              </a:path>
            </a:pathLst>
          </a:custGeom>
          <a:noFill/>
          <a:ln w="6350" cap="rnd">
            <a:solidFill>
              <a:schemeClr val="tx2">
                <a:alpha val="40000"/>
              </a:schemeClr>
            </a:solidFill>
            <a:prstDash val="solid"/>
            <a:round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10102"/>
              </a:solidFill>
              <a:effectLst/>
              <a:uLnTx/>
              <a:uFillTx/>
              <a:latin typeface="Rubik"/>
              <a:ea typeface="+mn-ea"/>
              <a:cs typeface="+mn-cs"/>
            </a:endParaRPr>
          </a:p>
        </p:txBody>
      </p:sp>
      <p:sp>
        <p:nvSpPr>
          <p:cNvPr id="56" name="Title 46">
            <a:extLst>
              <a:ext uri="{FF2B5EF4-FFF2-40B4-BE49-F238E27FC236}">
                <a16:creationId xmlns:a16="http://schemas.microsoft.com/office/drawing/2014/main" id="{51633002-49A9-2AF0-6999-1E369236A20D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368300" y="1195287"/>
            <a:ext cx="3136900" cy="1189172"/>
          </a:xfrm>
        </p:spPr>
        <p:txBody>
          <a:bodyPr anchor="t">
            <a:noAutofit/>
          </a:bodyPr>
          <a:lstStyle>
            <a:lvl1pPr algn="l">
              <a:defRPr/>
            </a:lvl1pPr>
          </a:lstStyle>
          <a:p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congue</a:t>
            </a:r>
            <a:endParaRPr lang="en-US" dirty="0"/>
          </a:p>
        </p:txBody>
      </p:sp>
      <p:sp>
        <p:nvSpPr>
          <p:cNvPr id="57" name="Text Placeholder 34">
            <a:extLst>
              <a:ext uri="{FF2B5EF4-FFF2-40B4-BE49-F238E27FC236}">
                <a16:creationId xmlns:a16="http://schemas.microsoft.com/office/drawing/2014/main" id="{81B6AE34-03EB-AB82-2954-B489E14D5DF2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368300" y="2630180"/>
            <a:ext cx="3136900" cy="594522"/>
          </a:xfrm>
        </p:spPr>
        <p:txBody>
          <a:bodyPr anchor="t">
            <a:noAutofit/>
          </a:bodyPr>
          <a:lstStyle>
            <a:lvl1pPr marL="0" indent="0">
              <a:lnSpc>
                <a:spcPct val="92000"/>
              </a:lnSpc>
              <a:spcAft>
                <a:spcPts val="600"/>
              </a:spcAft>
              <a:buFont typeface="Arial" panose="020B0604020202020204" pitchFamily="34" charset="0"/>
              <a:buNone/>
              <a:defRPr lang="en-US" sz="1050" i="0" kern="1200" cap="none" baseline="0" dirty="0" smtClean="0">
                <a:solidFill>
                  <a:schemeClr val="tx2"/>
                </a:solidFill>
                <a:latin typeface="+mj-lt"/>
                <a:ea typeface="+mn-ea"/>
                <a:cs typeface="Rubik Bold" panose="020B0604020202020204" charset="-79"/>
              </a:defRPr>
            </a:lvl1pPr>
            <a:lvl2pPr marL="0" indent="0">
              <a:lnSpc>
                <a:spcPct val="92000"/>
              </a:lnSpc>
              <a:spcAft>
                <a:spcPts val="600"/>
              </a:spcAft>
              <a:buFont typeface="Arial" panose="020B0604020202020204" pitchFamily="34" charset="0"/>
              <a:buNone/>
              <a:defRPr lang="en-US" sz="1050" i="0" kern="1200" cap="none" baseline="0" dirty="0" smtClean="0">
                <a:solidFill>
                  <a:schemeClr val="tx2"/>
                </a:solidFill>
                <a:latin typeface="+mj-lt"/>
                <a:ea typeface="+mn-ea"/>
                <a:cs typeface="Rubik Bold" panose="020B0604020202020204" charset="-79"/>
              </a:defRPr>
            </a:lvl2pPr>
            <a:lvl3pPr marL="0" indent="0">
              <a:lnSpc>
                <a:spcPct val="92000"/>
              </a:lnSpc>
              <a:spcAft>
                <a:spcPts val="600"/>
              </a:spcAft>
              <a:buFont typeface="Arial" panose="020B0604020202020204" pitchFamily="34" charset="0"/>
              <a:buNone/>
              <a:defRPr lang="en-US" sz="1050" i="0" kern="1200" cap="none" baseline="0" dirty="0" smtClean="0">
                <a:solidFill>
                  <a:schemeClr val="tx2"/>
                </a:solidFill>
                <a:latin typeface="+mj-lt"/>
                <a:ea typeface="+mn-ea"/>
                <a:cs typeface="Rubik Bold" panose="020B0604020202020204" charset="-79"/>
              </a:defRPr>
            </a:lvl3pPr>
            <a:lvl4pPr marL="0" indent="0">
              <a:lnSpc>
                <a:spcPct val="92000"/>
              </a:lnSpc>
              <a:spcAft>
                <a:spcPts val="600"/>
              </a:spcAft>
              <a:buNone/>
              <a:defRPr lang="en-US" sz="1050" i="0" kern="1200" cap="none" baseline="0" dirty="0" smtClean="0">
                <a:solidFill>
                  <a:schemeClr val="tx2"/>
                </a:solidFill>
                <a:latin typeface="+mj-lt"/>
                <a:ea typeface="+mn-ea"/>
                <a:cs typeface="Rubik Bold" panose="020B0604020202020204" charset="-79"/>
              </a:defRPr>
            </a:lvl4pPr>
            <a:lvl5pPr marL="0" indent="0">
              <a:lnSpc>
                <a:spcPct val="92000"/>
              </a:lnSpc>
              <a:spcAft>
                <a:spcPts val="600"/>
              </a:spcAft>
              <a:buFont typeface="Arial" panose="020B0604020202020204" pitchFamily="34" charset="0"/>
              <a:buNone/>
              <a:defRPr lang="en-US" sz="1050" i="0" kern="1200" cap="none" baseline="0" dirty="0" smtClean="0">
                <a:solidFill>
                  <a:schemeClr val="tx2"/>
                </a:solidFill>
                <a:latin typeface="+mj-lt"/>
                <a:ea typeface="+mn-ea"/>
                <a:cs typeface="Rubik Bold" panose="020B0604020202020204" charset="-79"/>
              </a:defRPr>
            </a:lvl5pPr>
            <a:lvl6pPr marL="0" indent="0">
              <a:lnSpc>
                <a:spcPct val="92000"/>
              </a:lnSpc>
              <a:spcAft>
                <a:spcPts val="600"/>
              </a:spcAft>
              <a:buFont typeface="Arial" panose="020B0604020202020204" pitchFamily="34" charset="0"/>
              <a:buNone/>
              <a:defRPr lang="en-US" sz="1050" i="0" kern="1200" cap="none" baseline="0" dirty="0" smtClean="0">
                <a:solidFill>
                  <a:schemeClr val="tx2"/>
                </a:solidFill>
                <a:latin typeface="+mj-lt"/>
                <a:ea typeface="+mn-ea"/>
                <a:cs typeface="Rubik Bold" panose="020B0604020202020204" charset="-79"/>
              </a:defRPr>
            </a:lvl6pPr>
            <a:lvl7pPr marL="0" indent="0">
              <a:lnSpc>
                <a:spcPct val="92000"/>
              </a:lnSpc>
              <a:spcAft>
                <a:spcPts val="600"/>
              </a:spcAft>
              <a:buFont typeface="Arial" panose="020B0604020202020204" pitchFamily="34" charset="0"/>
              <a:buNone/>
              <a:defRPr lang="en-US" sz="1050" i="0" kern="1200" cap="none" baseline="0" dirty="0" smtClean="0">
                <a:solidFill>
                  <a:schemeClr val="tx2"/>
                </a:solidFill>
                <a:latin typeface="+mj-lt"/>
                <a:ea typeface="+mn-ea"/>
                <a:cs typeface="Rubik Bold" panose="020B0604020202020204" charset="-79"/>
              </a:defRPr>
            </a:lvl7pPr>
            <a:lvl8pPr marL="0" indent="0">
              <a:lnSpc>
                <a:spcPct val="92000"/>
              </a:lnSpc>
              <a:spcAft>
                <a:spcPts val="600"/>
              </a:spcAft>
              <a:buFont typeface="Arial" panose="020B0604020202020204" pitchFamily="34" charset="0"/>
              <a:buNone/>
              <a:defRPr lang="en-US" sz="1050" i="0" kern="1200" cap="none" baseline="0" dirty="0" smtClean="0">
                <a:solidFill>
                  <a:schemeClr val="tx2"/>
                </a:solidFill>
                <a:latin typeface="+mj-lt"/>
                <a:ea typeface="+mn-ea"/>
                <a:cs typeface="Rubik Bold" panose="020B0604020202020204" charset="-79"/>
              </a:defRPr>
            </a:lvl8pPr>
            <a:lvl9pPr marL="0" indent="0">
              <a:lnSpc>
                <a:spcPct val="92000"/>
              </a:lnSpc>
              <a:spcAft>
                <a:spcPts val="600"/>
              </a:spcAft>
              <a:buFont typeface="Arial" panose="020B0604020202020204" pitchFamily="34" charset="0"/>
              <a:buNone/>
              <a:defRPr lang="pt-PT" sz="1050" i="0" kern="1200" cap="none" baseline="0" dirty="0">
                <a:solidFill>
                  <a:schemeClr val="tx2"/>
                </a:solidFill>
                <a:latin typeface="+mj-lt"/>
                <a:ea typeface="+mn-ea"/>
                <a:cs typeface="Rubik Bold" panose="020B0604020202020204" charset="-79"/>
              </a:defRPr>
            </a:lvl9pPr>
          </a:lstStyle>
          <a:p>
            <a:pPr lvl="0"/>
            <a:r>
              <a:rPr lang="en-US" dirty="0"/>
              <a:t>Fusce </a:t>
            </a:r>
            <a:r>
              <a:rPr lang="en-US" dirty="0" err="1"/>
              <a:t>posuere</a:t>
            </a:r>
            <a:r>
              <a:rPr lang="en-US" dirty="0"/>
              <a:t>, magna sed pulvinar </a:t>
            </a:r>
            <a:r>
              <a:rPr lang="en-US" dirty="0" err="1"/>
              <a:t>ultricies</a:t>
            </a:r>
            <a:r>
              <a:rPr lang="en-US" dirty="0"/>
              <a:t>, </a:t>
            </a:r>
            <a:r>
              <a:rPr lang="en-US" dirty="0" err="1"/>
              <a:t>purus</a:t>
            </a:r>
            <a:r>
              <a:rPr lang="en-US" dirty="0"/>
              <a:t> </a:t>
            </a:r>
            <a:r>
              <a:rPr lang="en-US" dirty="0" err="1"/>
              <a:t>lectus</a:t>
            </a:r>
            <a:r>
              <a:rPr lang="en-US" dirty="0"/>
              <a:t> </a:t>
            </a:r>
            <a:r>
              <a:rPr lang="en-US" dirty="0" err="1"/>
              <a:t>malesuada</a:t>
            </a:r>
            <a:r>
              <a:rPr lang="en-US" dirty="0"/>
              <a:t> libero,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magna eros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urna</a:t>
            </a:r>
            <a:r>
              <a:rPr lang="en-US" dirty="0"/>
              <a:t>. Nunc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imperdiet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. Fusce est. </a:t>
            </a:r>
            <a:r>
              <a:rPr lang="en-US" dirty="0" err="1"/>
              <a:t>Vivamus</a:t>
            </a:r>
            <a:r>
              <a:rPr lang="en-US" dirty="0"/>
              <a:t> a </a:t>
            </a:r>
            <a:r>
              <a:rPr lang="en-US" dirty="0" err="1"/>
              <a:t>tellus</a:t>
            </a:r>
            <a:r>
              <a:rPr lang="en-US" dirty="0"/>
              <a:t>.</a:t>
            </a: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52970210-C753-5E67-8FCF-B602F1EE3DA5}"/>
              </a:ext>
            </a:extLst>
          </p:cNvPr>
          <p:cNvSpPr/>
          <p:nvPr userDrawn="1"/>
        </p:nvSpPr>
        <p:spPr>
          <a:xfrm>
            <a:off x="3773655" y="0"/>
            <a:ext cx="8418345" cy="6858000"/>
          </a:xfrm>
          <a:custGeom>
            <a:avLst/>
            <a:gdLst>
              <a:gd name="connsiteX0" fmla="*/ 331706 w 8418345"/>
              <a:gd name="connsiteY0" fmla="*/ 0 h 6858000"/>
              <a:gd name="connsiteX1" fmla="*/ 1110620 w 8418345"/>
              <a:gd name="connsiteY1" fmla="*/ 0 h 6858000"/>
              <a:gd name="connsiteX2" fmla="*/ 1212846 w 8418345"/>
              <a:gd name="connsiteY2" fmla="*/ 0 h 6858000"/>
              <a:gd name="connsiteX3" fmla="*/ 1212847 w 8418345"/>
              <a:gd name="connsiteY3" fmla="*/ 0 h 6858000"/>
              <a:gd name="connsiteX4" fmla="*/ 1249414 w 8418345"/>
              <a:gd name="connsiteY4" fmla="*/ 0 h 6858000"/>
              <a:gd name="connsiteX5" fmla="*/ 1249415 w 8418345"/>
              <a:gd name="connsiteY5" fmla="*/ 0 h 6858000"/>
              <a:gd name="connsiteX6" fmla="*/ 1350976 w 8418345"/>
              <a:gd name="connsiteY6" fmla="*/ 0 h 6858000"/>
              <a:gd name="connsiteX7" fmla="*/ 1991760 w 8418345"/>
              <a:gd name="connsiteY7" fmla="*/ 0 h 6858000"/>
              <a:gd name="connsiteX8" fmla="*/ 1991761 w 8418345"/>
              <a:gd name="connsiteY8" fmla="*/ 0 h 6858000"/>
              <a:gd name="connsiteX9" fmla="*/ 2028328 w 8418345"/>
              <a:gd name="connsiteY9" fmla="*/ 0 h 6858000"/>
              <a:gd name="connsiteX10" fmla="*/ 2028329 w 8418345"/>
              <a:gd name="connsiteY10" fmla="*/ 0 h 6858000"/>
              <a:gd name="connsiteX11" fmla="*/ 2046206 w 8418345"/>
              <a:gd name="connsiteY11" fmla="*/ 0 h 6858000"/>
              <a:gd name="connsiteX12" fmla="*/ 2129890 w 8418345"/>
              <a:gd name="connsiteY12" fmla="*/ 0 h 6858000"/>
              <a:gd name="connsiteX13" fmla="*/ 2232116 w 8418345"/>
              <a:gd name="connsiteY13" fmla="*/ 0 h 6858000"/>
              <a:gd name="connsiteX14" fmla="*/ 2232117 w 8418345"/>
              <a:gd name="connsiteY14" fmla="*/ 0 h 6858000"/>
              <a:gd name="connsiteX15" fmla="*/ 2268684 w 8418345"/>
              <a:gd name="connsiteY15" fmla="*/ 0 h 6858000"/>
              <a:gd name="connsiteX16" fmla="*/ 2268685 w 8418345"/>
              <a:gd name="connsiteY16" fmla="*/ 0 h 6858000"/>
              <a:gd name="connsiteX17" fmla="*/ 2388671 w 8418345"/>
              <a:gd name="connsiteY17" fmla="*/ 0 h 6858000"/>
              <a:gd name="connsiteX18" fmla="*/ 2388672 w 8418345"/>
              <a:gd name="connsiteY18" fmla="*/ 0 h 6858000"/>
              <a:gd name="connsiteX19" fmla="*/ 2481125 w 8418345"/>
              <a:gd name="connsiteY19" fmla="*/ 0 h 6858000"/>
              <a:gd name="connsiteX20" fmla="*/ 2825120 w 8418345"/>
              <a:gd name="connsiteY20" fmla="*/ 0 h 6858000"/>
              <a:gd name="connsiteX21" fmla="*/ 2852996 w 8418345"/>
              <a:gd name="connsiteY21" fmla="*/ 0 h 6858000"/>
              <a:gd name="connsiteX22" fmla="*/ 2927346 w 8418345"/>
              <a:gd name="connsiteY22" fmla="*/ 0 h 6858000"/>
              <a:gd name="connsiteX23" fmla="*/ 2927347 w 8418345"/>
              <a:gd name="connsiteY23" fmla="*/ 0 h 6858000"/>
              <a:gd name="connsiteX24" fmla="*/ 2963914 w 8418345"/>
              <a:gd name="connsiteY24" fmla="*/ 0 h 6858000"/>
              <a:gd name="connsiteX25" fmla="*/ 2963915 w 8418345"/>
              <a:gd name="connsiteY25" fmla="*/ 0 h 6858000"/>
              <a:gd name="connsiteX26" fmla="*/ 3011030 w 8418345"/>
              <a:gd name="connsiteY26" fmla="*/ 0 h 6858000"/>
              <a:gd name="connsiteX27" fmla="*/ 3011031 w 8418345"/>
              <a:gd name="connsiteY27" fmla="*/ 0 h 6858000"/>
              <a:gd name="connsiteX28" fmla="*/ 3047598 w 8418345"/>
              <a:gd name="connsiteY28" fmla="*/ 0 h 6858000"/>
              <a:gd name="connsiteX29" fmla="*/ 3047599 w 8418345"/>
              <a:gd name="connsiteY29" fmla="*/ 0 h 6858000"/>
              <a:gd name="connsiteX30" fmla="*/ 3065476 w 8418345"/>
              <a:gd name="connsiteY30" fmla="*/ 0 h 6858000"/>
              <a:gd name="connsiteX31" fmla="*/ 3167585 w 8418345"/>
              <a:gd name="connsiteY31" fmla="*/ 0 h 6858000"/>
              <a:gd name="connsiteX32" fmla="*/ 3167586 w 8418345"/>
              <a:gd name="connsiteY32" fmla="*/ 0 h 6858000"/>
              <a:gd name="connsiteX33" fmla="*/ 3260039 w 8418345"/>
              <a:gd name="connsiteY33" fmla="*/ 0 h 6858000"/>
              <a:gd name="connsiteX34" fmla="*/ 3407941 w 8418345"/>
              <a:gd name="connsiteY34" fmla="*/ 0 h 6858000"/>
              <a:gd name="connsiteX35" fmla="*/ 3407942 w 8418345"/>
              <a:gd name="connsiteY35" fmla="*/ 0 h 6858000"/>
              <a:gd name="connsiteX36" fmla="*/ 3500395 w 8418345"/>
              <a:gd name="connsiteY36" fmla="*/ 0 h 6858000"/>
              <a:gd name="connsiteX37" fmla="*/ 3620382 w 8418345"/>
              <a:gd name="connsiteY37" fmla="*/ 0 h 6858000"/>
              <a:gd name="connsiteX38" fmla="*/ 3631910 w 8418345"/>
              <a:gd name="connsiteY38" fmla="*/ 0 h 6858000"/>
              <a:gd name="connsiteX39" fmla="*/ 3656950 w 8418345"/>
              <a:gd name="connsiteY39" fmla="*/ 0 h 6858000"/>
              <a:gd name="connsiteX40" fmla="*/ 3706260 w 8418345"/>
              <a:gd name="connsiteY40" fmla="*/ 0 h 6858000"/>
              <a:gd name="connsiteX41" fmla="*/ 3706261 w 8418345"/>
              <a:gd name="connsiteY41" fmla="*/ 0 h 6858000"/>
              <a:gd name="connsiteX42" fmla="*/ 3742828 w 8418345"/>
              <a:gd name="connsiteY42" fmla="*/ 0 h 6858000"/>
              <a:gd name="connsiteX43" fmla="*/ 3742829 w 8418345"/>
              <a:gd name="connsiteY43" fmla="*/ 0 h 6858000"/>
              <a:gd name="connsiteX44" fmla="*/ 3844390 w 8418345"/>
              <a:gd name="connsiteY44" fmla="*/ 0 h 6858000"/>
              <a:gd name="connsiteX45" fmla="*/ 3872266 w 8418345"/>
              <a:gd name="connsiteY45" fmla="*/ 0 h 6858000"/>
              <a:gd name="connsiteX46" fmla="*/ 3946616 w 8418345"/>
              <a:gd name="connsiteY46" fmla="*/ 0 h 6858000"/>
              <a:gd name="connsiteX47" fmla="*/ 3946617 w 8418345"/>
              <a:gd name="connsiteY47" fmla="*/ 0 h 6858000"/>
              <a:gd name="connsiteX48" fmla="*/ 3983184 w 8418345"/>
              <a:gd name="connsiteY48" fmla="*/ 0 h 6858000"/>
              <a:gd name="connsiteX49" fmla="*/ 3983185 w 8418345"/>
              <a:gd name="connsiteY49" fmla="*/ 0 h 6858000"/>
              <a:gd name="connsiteX50" fmla="*/ 3992253 w 8418345"/>
              <a:gd name="connsiteY50" fmla="*/ 0 h 6858000"/>
              <a:gd name="connsiteX51" fmla="*/ 4028821 w 8418345"/>
              <a:gd name="connsiteY51" fmla="*/ 0 h 6858000"/>
              <a:gd name="connsiteX52" fmla="*/ 4103171 w 8418345"/>
              <a:gd name="connsiteY52" fmla="*/ 0 h 6858000"/>
              <a:gd name="connsiteX53" fmla="*/ 4103172 w 8418345"/>
              <a:gd name="connsiteY53" fmla="*/ 0 h 6858000"/>
              <a:gd name="connsiteX54" fmla="*/ 4186855 w 8418345"/>
              <a:gd name="connsiteY54" fmla="*/ 0 h 6858000"/>
              <a:gd name="connsiteX55" fmla="*/ 4186856 w 8418345"/>
              <a:gd name="connsiteY55" fmla="*/ 0 h 6858000"/>
              <a:gd name="connsiteX56" fmla="*/ 4195625 w 8418345"/>
              <a:gd name="connsiteY56" fmla="*/ 0 h 6858000"/>
              <a:gd name="connsiteX57" fmla="*/ 4279309 w 8418345"/>
              <a:gd name="connsiteY57" fmla="*/ 0 h 6858000"/>
              <a:gd name="connsiteX58" fmla="*/ 4399296 w 8418345"/>
              <a:gd name="connsiteY58" fmla="*/ 0 h 6858000"/>
              <a:gd name="connsiteX59" fmla="*/ 4435864 w 8418345"/>
              <a:gd name="connsiteY59" fmla="*/ 0 h 6858000"/>
              <a:gd name="connsiteX60" fmla="*/ 4567496 w 8418345"/>
              <a:gd name="connsiteY60" fmla="*/ 0 h 6858000"/>
              <a:gd name="connsiteX61" fmla="*/ 4569683 w 8418345"/>
              <a:gd name="connsiteY61" fmla="*/ 0 h 6858000"/>
              <a:gd name="connsiteX62" fmla="*/ 4639652 w 8418345"/>
              <a:gd name="connsiteY62" fmla="*/ 0 h 6858000"/>
              <a:gd name="connsiteX63" fmla="*/ 4651180 w 8418345"/>
              <a:gd name="connsiteY63" fmla="*/ 0 h 6858000"/>
              <a:gd name="connsiteX64" fmla="*/ 4676220 w 8418345"/>
              <a:gd name="connsiteY64" fmla="*/ 0 h 6858000"/>
              <a:gd name="connsiteX65" fmla="*/ 4725530 w 8418345"/>
              <a:gd name="connsiteY65" fmla="*/ 0 h 6858000"/>
              <a:gd name="connsiteX66" fmla="*/ 4725531 w 8418345"/>
              <a:gd name="connsiteY66" fmla="*/ 0 h 6858000"/>
              <a:gd name="connsiteX67" fmla="*/ 4762098 w 8418345"/>
              <a:gd name="connsiteY67" fmla="*/ 0 h 6858000"/>
              <a:gd name="connsiteX68" fmla="*/ 4762099 w 8418345"/>
              <a:gd name="connsiteY68" fmla="*/ 0 h 6858000"/>
              <a:gd name="connsiteX69" fmla="*/ 4771167 w 8418345"/>
              <a:gd name="connsiteY69" fmla="*/ 0 h 6858000"/>
              <a:gd name="connsiteX70" fmla="*/ 4796207 w 8418345"/>
              <a:gd name="connsiteY70" fmla="*/ 0 h 6858000"/>
              <a:gd name="connsiteX71" fmla="*/ 4807735 w 8418345"/>
              <a:gd name="connsiteY71" fmla="*/ 0 h 6858000"/>
              <a:gd name="connsiteX72" fmla="*/ 4882085 w 8418345"/>
              <a:gd name="connsiteY72" fmla="*/ 0 h 6858000"/>
              <a:gd name="connsiteX73" fmla="*/ 4882086 w 8418345"/>
              <a:gd name="connsiteY73" fmla="*/ 0 h 6858000"/>
              <a:gd name="connsiteX74" fmla="*/ 4905661 w 8418345"/>
              <a:gd name="connsiteY74" fmla="*/ 0 h 6858000"/>
              <a:gd name="connsiteX75" fmla="*/ 4974539 w 8418345"/>
              <a:gd name="connsiteY75" fmla="*/ 0 h 6858000"/>
              <a:gd name="connsiteX76" fmla="*/ 5011523 w 8418345"/>
              <a:gd name="connsiteY76" fmla="*/ 0 h 6858000"/>
              <a:gd name="connsiteX77" fmla="*/ 5048091 w 8418345"/>
              <a:gd name="connsiteY77" fmla="*/ 0 h 6858000"/>
              <a:gd name="connsiteX78" fmla="*/ 5122441 w 8418345"/>
              <a:gd name="connsiteY78" fmla="*/ 0 h 6858000"/>
              <a:gd name="connsiteX79" fmla="*/ 5122442 w 8418345"/>
              <a:gd name="connsiteY79" fmla="*/ 0 h 6858000"/>
              <a:gd name="connsiteX80" fmla="*/ 5214895 w 8418345"/>
              <a:gd name="connsiteY80" fmla="*/ 0 h 6858000"/>
              <a:gd name="connsiteX81" fmla="*/ 5334882 w 8418345"/>
              <a:gd name="connsiteY81" fmla="*/ 0 h 6858000"/>
              <a:gd name="connsiteX82" fmla="*/ 5346410 w 8418345"/>
              <a:gd name="connsiteY82" fmla="*/ 0 h 6858000"/>
              <a:gd name="connsiteX83" fmla="*/ 5348597 w 8418345"/>
              <a:gd name="connsiteY83" fmla="*/ 0 h 6858000"/>
              <a:gd name="connsiteX84" fmla="*/ 5371450 w 8418345"/>
              <a:gd name="connsiteY84" fmla="*/ 0 h 6858000"/>
              <a:gd name="connsiteX85" fmla="*/ 5418566 w 8418345"/>
              <a:gd name="connsiteY85" fmla="*/ 0 h 6858000"/>
              <a:gd name="connsiteX86" fmla="*/ 5455134 w 8418345"/>
              <a:gd name="connsiteY86" fmla="*/ 0 h 6858000"/>
              <a:gd name="connsiteX87" fmla="*/ 5575121 w 8418345"/>
              <a:gd name="connsiteY87" fmla="*/ 0 h 6858000"/>
              <a:gd name="connsiteX88" fmla="*/ 5586766 w 8418345"/>
              <a:gd name="connsiteY88" fmla="*/ 0 h 6858000"/>
              <a:gd name="connsiteX89" fmla="*/ 5588953 w 8418345"/>
              <a:gd name="connsiteY89" fmla="*/ 0 h 6858000"/>
              <a:gd name="connsiteX90" fmla="*/ 5684575 w 8418345"/>
              <a:gd name="connsiteY90" fmla="*/ 0 h 6858000"/>
              <a:gd name="connsiteX91" fmla="*/ 5706753 w 8418345"/>
              <a:gd name="connsiteY91" fmla="*/ 0 h 6858000"/>
              <a:gd name="connsiteX92" fmla="*/ 5743321 w 8418345"/>
              <a:gd name="connsiteY92" fmla="*/ 0 h 6858000"/>
              <a:gd name="connsiteX93" fmla="*/ 5790437 w 8418345"/>
              <a:gd name="connsiteY93" fmla="*/ 0 h 6858000"/>
              <a:gd name="connsiteX94" fmla="*/ 5815477 w 8418345"/>
              <a:gd name="connsiteY94" fmla="*/ 0 h 6858000"/>
              <a:gd name="connsiteX95" fmla="*/ 5827005 w 8418345"/>
              <a:gd name="connsiteY95" fmla="*/ 0 h 6858000"/>
              <a:gd name="connsiteX96" fmla="*/ 5901355 w 8418345"/>
              <a:gd name="connsiteY96" fmla="*/ 0 h 6858000"/>
              <a:gd name="connsiteX97" fmla="*/ 5901356 w 8418345"/>
              <a:gd name="connsiteY97" fmla="*/ 0 h 6858000"/>
              <a:gd name="connsiteX98" fmla="*/ 5924931 w 8418345"/>
              <a:gd name="connsiteY98" fmla="*/ 0 h 6858000"/>
              <a:gd name="connsiteX99" fmla="*/ 5993809 w 8418345"/>
              <a:gd name="connsiteY99" fmla="*/ 0 h 6858000"/>
              <a:gd name="connsiteX100" fmla="*/ 6113796 w 8418345"/>
              <a:gd name="connsiteY100" fmla="*/ 0 h 6858000"/>
              <a:gd name="connsiteX101" fmla="*/ 6150364 w 8418345"/>
              <a:gd name="connsiteY101" fmla="*/ 0 h 6858000"/>
              <a:gd name="connsiteX102" fmla="*/ 6284183 w 8418345"/>
              <a:gd name="connsiteY102" fmla="*/ 0 h 6858000"/>
              <a:gd name="connsiteX103" fmla="*/ 6354152 w 8418345"/>
              <a:gd name="connsiteY103" fmla="*/ 0 h 6858000"/>
              <a:gd name="connsiteX104" fmla="*/ 6365680 w 8418345"/>
              <a:gd name="connsiteY104" fmla="*/ 0 h 6858000"/>
              <a:gd name="connsiteX105" fmla="*/ 6367867 w 8418345"/>
              <a:gd name="connsiteY105" fmla="*/ 0 h 6858000"/>
              <a:gd name="connsiteX106" fmla="*/ 6390720 w 8418345"/>
              <a:gd name="connsiteY106" fmla="*/ 0 h 6858000"/>
              <a:gd name="connsiteX107" fmla="*/ 6485667 w 8418345"/>
              <a:gd name="connsiteY107" fmla="*/ 0 h 6858000"/>
              <a:gd name="connsiteX108" fmla="*/ 6510707 w 8418345"/>
              <a:gd name="connsiteY108" fmla="*/ 0 h 6858000"/>
              <a:gd name="connsiteX109" fmla="*/ 6522235 w 8418345"/>
              <a:gd name="connsiteY109" fmla="*/ 0 h 6858000"/>
              <a:gd name="connsiteX110" fmla="*/ 6594391 w 8418345"/>
              <a:gd name="connsiteY110" fmla="*/ 0 h 6858000"/>
              <a:gd name="connsiteX111" fmla="*/ 6620161 w 8418345"/>
              <a:gd name="connsiteY111" fmla="*/ 0 h 6858000"/>
              <a:gd name="connsiteX112" fmla="*/ 6703845 w 8418345"/>
              <a:gd name="connsiteY112" fmla="*/ 0 h 6858000"/>
              <a:gd name="connsiteX113" fmla="*/ 6726023 w 8418345"/>
              <a:gd name="connsiteY113" fmla="*/ 0 h 6858000"/>
              <a:gd name="connsiteX114" fmla="*/ 6762591 w 8418345"/>
              <a:gd name="connsiteY114" fmla="*/ 0 h 6858000"/>
              <a:gd name="connsiteX115" fmla="*/ 7063097 w 8418345"/>
              <a:gd name="connsiteY115" fmla="*/ 0 h 6858000"/>
              <a:gd name="connsiteX116" fmla="*/ 7133066 w 8418345"/>
              <a:gd name="connsiteY116" fmla="*/ 0 h 6858000"/>
              <a:gd name="connsiteX117" fmla="*/ 7169634 w 8418345"/>
              <a:gd name="connsiteY117" fmla="*/ 0 h 6858000"/>
              <a:gd name="connsiteX118" fmla="*/ 7289621 w 8418345"/>
              <a:gd name="connsiteY118" fmla="*/ 0 h 6858000"/>
              <a:gd name="connsiteX119" fmla="*/ 7303453 w 8418345"/>
              <a:gd name="connsiteY119" fmla="*/ 0 h 6858000"/>
              <a:gd name="connsiteX120" fmla="*/ 7399075 w 8418345"/>
              <a:gd name="connsiteY120" fmla="*/ 0 h 6858000"/>
              <a:gd name="connsiteX121" fmla="*/ 7504937 w 8418345"/>
              <a:gd name="connsiteY121" fmla="*/ 0 h 6858000"/>
              <a:gd name="connsiteX122" fmla="*/ 7529977 w 8418345"/>
              <a:gd name="connsiteY122" fmla="*/ 0 h 6858000"/>
              <a:gd name="connsiteX123" fmla="*/ 7541505 w 8418345"/>
              <a:gd name="connsiteY123" fmla="*/ 0 h 6858000"/>
              <a:gd name="connsiteX124" fmla="*/ 7639431 w 8418345"/>
              <a:gd name="connsiteY124" fmla="*/ 0 h 6858000"/>
              <a:gd name="connsiteX125" fmla="*/ 8082367 w 8418345"/>
              <a:gd name="connsiteY125" fmla="*/ 0 h 6858000"/>
              <a:gd name="connsiteX126" fmla="*/ 8308891 w 8418345"/>
              <a:gd name="connsiteY126" fmla="*/ 0 h 6858000"/>
              <a:gd name="connsiteX127" fmla="*/ 8418345 w 8418345"/>
              <a:gd name="connsiteY127" fmla="*/ 0 h 6858000"/>
              <a:gd name="connsiteX128" fmla="*/ 8418345 w 8418345"/>
              <a:gd name="connsiteY128" fmla="*/ 6858000 h 6858000"/>
              <a:gd name="connsiteX129" fmla="*/ 8082367 w 8418345"/>
              <a:gd name="connsiteY129" fmla="*/ 6858000 h 6858000"/>
              <a:gd name="connsiteX130" fmla="*/ 7740354 w 8418345"/>
              <a:gd name="connsiteY130" fmla="*/ 6858000 h 6858000"/>
              <a:gd name="connsiteX131" fmla="*/ 7639431 w 8418345"/>
              <a:gd name="connsiteY131" fmla="*/ 6858000 h 6858000"/>
              <a:gd name="connsiteX132" fmla="*/ 7541505 w 8418345"/>
              <a:gd name="connsiteY132" fmla="*/ 6858000 h 6858000"/>
              <a:gd name="connsiteX133" fmla="*/ 7504937 w 8418345"/>
              <a:gd name="connsiteY133" fmla="*/ 6858000 h 6858000"/>
              <a:gd name="connsiteX134" fmla="*/ 7453673 w 8418345"/>
              <a:gd name="connsiteY134" fmla="*/ 6858000 h 6858000"/>
              <a:gd name="connsiteX135" fmla="*/ 7417105 w 8418345"/>
              <a:gd name="connsiteY135" fmla="*/ 6858000 h 6858000"/>
              <a:gd name="connsiteX136" fmla="*/ 7399075 w 8418345"/>
              <a:gd name="connsiteY136" fmla="*/ 6858000 h 6858000"/>
              <a:gd name="connsiteX137" fmla="*/ 7303453 w 8418345"/>
              <a:gd name="connsiteY137" fmla="*/ 6858000 h 6858000"/>
              <a:gd name="connsiteX138" fmla="*/ 7063097 w 8418345"/>
              <a:gd name="connsiteY138" fmla="*/ 6858000 h 6858000"/>
              <a:gd name="connsiteX139" fmla="*/ 6961440 w 8418345"/>
              <a:gd name="connsiteY139" fmla="*/ 6858000 h 6858000"/>
              <a:gd name="connsiteX140" fmla="*/ 6762591 w 8418345"/>
              <a:gd name="connsiteY140" fmla="*/ 6858000 h 6858000"/>
              <a:gd name="connsiteX141" fmla="*/ 6726023 w 8418345"/>
              <a:gd name="connsiteY141" fmla="*/ 6858000 h 6858000"/>
              <a:gd name="connsiteX142" fmla="*/ 6721084 w 8418345"/>
              <a:gd name="connsiteY142" fmla="*/ 6858000 h 6858000"/>
              <a:gd name="connsiteX143" fmla="*/ 6703845 w 8418345"/>
              <a:gd name="connsiteY143" fmla="*/ 6858000 h 6858000"/>
              <a:gd name="connsiteX144" fmla="*/ 6674759 w 8418345"/>
              <a:gd name="connsiteY144" fmla="*/ 6858000 h 6858000"/>
              <a:gd name="connsiteX145" fmla="*/ 6638191 w 8418345"/>
              <a:gd name="connsiteY145" fmla="*/ 6858000 h 6858000"/>
              <a:gd name="connsiteX146" fmla="*/ 6620161 w 8418345"/>
              <a:gd name="connsiteY146" fmla="*/ 6858000 h 6858000"/>
              <a:gd name="connsiteX147" fmla="*/ 6601097 w 8418345"/>
              <a:gd name="connsiteY147" fmla="*/ 6858000 h 6858000"/>
              <a:gd name="connsiteX148" fmla="*/ 6564529 w 8418345"/>
              <a:gd name="connsiteY148" fmla="*/ 6858000 h 6858000"/>
              <a:gd name="connsiteX149" fmla="*/ 6522235 w 8418345"/>
              <a:gd name="connsiteY149" fmla="*/ 6858000 h 6858000"/>
              <a:gd name="connsiteX150" fmla="*/ 6485667 w 8418345"/>
              <a:gd name="connsiteY150" fmla="*/ 6858000 h 6858000"/>
              <a:gd name="connsiteX151" fmla="*/ 6434403 w 8418345"/>
              <a:gd name="connsiteY151" fmla="*/ 6858000 h 6858000"/>
              <a:gd name="connsiteX152" fmla="*/ 6397835 w 8418345"/>
              <a:gd name="connsiteY152" fmla="*/ 6858000 h 6858000"/>
              <a:gd name="connsiteX153" fmla="*/ 6367867 w 8418345"/>
              <a:gd name="connsiteY153" fmla="*/ 6858000 h 6858000"/>
              <a:gd name="connsiteX154" fmla="*/ 6365680 w 8418345"/>
              <a:gd name="connsiteY154" fmla="*/ 6858000 h 6858000"/>
              <a:gd name="connsiteX155" fmla="*/ 6284183 w 8418345"/>
              <a:gd name="connsiteY155" fmla="*/ 6858000 h 6858000"/>
              <a:gd name="connsiteX156" fmla="*/ 6277848 w 8418345"/>
              <a:gd name="connsiteY156" fmla="*/ 6858000 h 6858000"/>
              <a:gd name="connsiteX157" fmla="*/ 6251924 w 8418345"/>
              <a:gd name="connsiteY157" fmla="*/ 6858000 h 6858000"/>
              <a:gd name="connsiteX158" fmla="*/ 6025854 w 8418345"/>
              <a:gd name="connsiteY158" fmla="*/ 6858000 h 6858000"/>
              <a:gd name="connsiteX159" fmla="*/ 5942170 w 8418345"/>
              <a:gd name="connsiteY159" fmla="*/ 6858000 h 6858000"/>
              <a:gd name="connsiteX160" fmla="*/ 5935835 w 8418345"/>
              <a:gd name="connsiteY160" fmla="*/ 6858000 h 6858000"/>
              <a:gd name="connsiteX161" fmla="*/ 5924931 w 8418345"/>
              <a:gd name="connsiteY161" fmla="*/ 6858000 h 6858000"/>
              <a:gd name="connsiteX162" fmla="*/ 5827005 w 8418345"/>
              <a:gd name="connsiteY162" fmla="*/ 6858000 h 6858000"/>
              <a:gd name="connsiteX163" fmla="*/ 5822183 w 8418345"/>
              <a:gd name="connsiteY163" fmla="*/ 6858000 h 6858000"/>
              <a:gd name="connsiteX164" fmla="*/ 5790437 w 8418345"/>
              <a:gd name="connsiteY164" fmla="*/ 6858000 h 6858000"/>
              <a:gd name="connsiteX165" fmla="*/ 5785615 w 8418345"/>
              <a:gd name="connsiteY165" fmla="*/ 6858000 h 6858000"/>
              <a:gd name="connsiteX166" fmla="*/ 5743321 w 8418345"/>
              <a:gd name="connsiteY166" fmla="*/ 6858000 h 6858000"/>
              <a:gd name="connsiteX167" fmla="*/ 5739173 w 8418345"/>
              <a:gd name="connsiteY167" fmla="*/ 6858000 h 6858000"/>
              <a:gd name="connsiteX168" fmla="*/ 5706753 w 8418345"/>
              <a:gd name="connsiteY168" fmla="*/ 6858000 h 6858000"/>
              <a:gd name="connsiteX169" fmla="*/ 5702605 w 8418345"/>
              <a:gd name="connsiteY169" fmla="*/ 6858000 h 6858000"/>
              <a:gd name="connsiteX170" fmla="*/ 5684575 w 8418345"/>
              <a:gd name="connsiteY170" fmla="*/ 6858000 h 6858000"/>
              <a:gd name="connsiteX171" fmla="*/ 5655489 w 8418345"/>
              <a:gd name="connsiteY171" fmla="*/ 6858000 h 6858000"/>
              <a:gd name="connsiteX172" fmla="*/ 5618921 w 8418345"/>
              <a:gd name="connsiteY172" fmla="*/ 6858000 h 6858000"/>
              <a:gd name="connsiteX173" fmla="*/ 5588953 w 8418345"/>
              <a:gd name="connsiteY173" fmla="*/ 6858000 h 6858000"/>
              <a:gd name="connsiteX174" fmla="*/ 5586766 w 8418345"/>
              <a:gd name="connsiteY174" fmla="*/ 6858000 h 6858000"/>
              <a:gd name="connsiteX175" fmla="*/ 5581827 w 8418345"/>
              <a:gd name="connsiteY175" fmla="*/ 6858000 h 6858000"/>
              <a:gd name="connsiteX176" fmla="*/ 5545259 w 8418345"/>
              <a:gd name="connsiteY176" fmla="*/ 6858000 h 6858000"/>
              <a:gd name="connsiteX177" fmla="*/ 5498934 w 8418345"/>
              <a:gd name="connsiteY177" fmla="*/ 6858000 h 6858000"/>
              <a:gd name="connsiteX178" fmla="*/ 5473010 w 8418345"/>
              <a:gd name="connsiteY178" fmla="*/ 6858000 h 6858000"/>
              <a:gd name="connsiteX179" fmla="*/ 5425272 w 8418345"/>
              <a:gd name="connsiteY179" fmla="*/ 6858000 h 6858000"/>
              <a:gd name="connsiteX180" fmla="*/ 5348597 w 8418345"/>
              <a:gd name="connsiteY180" fmla="*/ 6858000 h 6858000"/>
              <a:gd name="connsiteX181" fmla="*/ 5346410 w 8418345"/>
              <a:gd name="connsiteY181" fmla="*/ 6858000 h 6858000"/>
              <a:gd name="connsiteX182" fmla="*/ 5258578 w 8418345"/>
              <a:gd name="connsiteY182" fmla="*/ 6858000 h 6858000"/>
              <a:gd name="connsiteX183" fmla="*/ 5246940 w 8418345"/>
              <a:gd name="connsiteY183" fmla="*/ 6858000 h 6858000"/>
              <a:gd name="connsiteX184" fmla="*/ 5232654 w 8418345"/>
              <a:gd name="connsiteY184" fmla="*/ 6858000 h 6858000"/>
              <a:gd name="connsiteX185" fmla="*/ 5156921 w 8418345"/>
              <a:gd name="connsiteY185" fmla="*/ 6858000 h 6858000"/>
              <a:gd name="connsiteX186" fmla="*/ 5112667 w 8418345"/>
              <a:gd name="connsiteY186" fmla="*/ 6858000 h 6858000"/>
              <a:gd name="connsiteX187" fmla="*/ 5076099 w 8418345"/>
              <a:gd name="connsiteY187" fmla="*/ 6858000 h 6858000"/>
              <a:gd name="connsiteX188" fmla="*/ 5048091 w 8418345"/>
              <a:gd name="connsiteY188" fmla="*/ 6858000 h 6858000"/>
              <a:gd name="connsiteX189" fmla="*/ 5011523 w 8418345"/>
              <a:gd name="connsiteY189" fmla="*/ 6858000 h 6858000"/>
              <a:gd name="connsiteX190" fmla="*/ 5006584 w 8418345"/>
              <a:gd name="connsiteY190" fmla="*/ 6858000 h 6858000"/>
              <a:gd name="connsiteX191" fmla="*/ 4960259 w 8418345"/>
              <a:gd name="connsiteY191" fmla="*/ 6858000 h 6858000"/>
              <a:gd name="connsiteX192" fmla="*/ 4923691 w 8418345"/>
              <a:gd name="connsiteY192" fmla="*/ 6858000 h 6858000"/>
              <a:gd name="connsiteX193" fmla="*/ 4916565 w 8418345"/>
              <a:gd name="connsiteY193" fmla="*/ 6858000 h 6858000"/>
              <a:gd name="connsiteX194" fmla="*/ 4905661 w 8418345"/>
              <a:gd name="connsiteY194" fmla="*/ 6858000 h 6858000"/>
              <a:gd name="connsiteX195" fmla="*/ 4886597 w 8418345"/>
              <a:gd name="connsiteY195" fmla="*/ 6858000 h 6858000"/>
              <a:gd name="connsiteX196" fmla="*/ 4850029 w 8418345"/>
              <a:gd name="connsiteY196" fmla="*/ 6858000 h 6858000"/>
              <a:gd name="connsiteX197" fmla="*/ 4807735 w 8418345"/>
              <a:gd name="connsiteY197" fmla="*/ 6858000 h 6858000"/>
              <a:gd name="connsiteX198" fmla="*/ 4802913 w 8418345"/>
              <a:gd name="connsiteY198" fmla="*/ 6858000 h 6858000"/>
              <a:gd name="connsiteX199" fmla="*/ 4796578 w 8418345"/>
              <a:gd name="connsiteY199" fmla="*/ 6858000 h 6858000"/>
              <a:gd name="connsiteX200" fmla="*/ 4771167 w 8418345"/>
              <a:gd name="connsiteY200" fmla="*/ 6858000 h 6858000"/>
              <a:gd name="connsiteX201" fmla="*/ 4766345 w 8418345"/>
              <a:gd name="connsiteY201" fmla="*/ 6858000 h 6858000"/>
              <a:gd name="connsiteX202" fmla="*/ 4760010 w 8418345"/>
              <a:gd name="connsiteY202" fmla="*/ 6858000 h 6858000"/>
              <a:gd name="connsiteX203" fmla="*/ 4719903 w 8418345"/>
              <a:gd name="connsiteY203" fmla="*/ 6858000 h 6858000"/>
              <a:gd name="connsiteX204" fmla="*/ 4683335 w 8418345"/>
              <a:gd name="connsiteY204" fmla="*/ 6858000 h 6858000"/>
              <a:gd name="connsiteX205" fmla="*/ 4651180 w 8418345"/>
              <a:gd name="connsiteY205" fmla="*/ 6858000 h 6858000"/>
              <a:gd name="connsiteX206" fmla="*/ 4646358 w 8418345"/>
              <a:gd name="connsiteY206" fmla="*/ 6858000 h 6858000"/>
              <a:gd name="connsiteX207" fmla="*/ 4569683 w 8418345"/>
              <a:gd name="connsiteY207" fmla="*/ 6858000 h 6858000"/>
              <a:gd name="connsiteX208" fmla="*/ 4567496 w 8418345"/>
              <a:gd name="connsiteY208" fmla="*/ 6858000 h 6858000"/>
              <a:gd name="connsiteX209" fmla="*/ 4563348 w 8418345"/>
              <a:gd name="connsiteY209" fmla="*/ 6858000 h 6858000"/>
              <a:gd name="connsiteX210" fmla="*/ 4537424 w 8418345"/>
              <a:gd name="connsiteY210" fmla="*/ 6858000 h 6858000"/>
              <a:gd name="connsiteX211" fmla="*/ 4479664 w 8418345"/>
              <a:gd name="connsiteY211" fmla="*/ 6858000 h 6858000"/>
              <a:gd name="connsiteX212" fmla="*/ 4453740 w 8418345"/>
              <a:gd name="connsiteY212" fmla="*/ 6858000 h 6858000"/>
              <a:gd name="connsiteX213" fmla="*/ 4406002 w 8418345"/>
              <a:gd name="connsiteY213" fmla="*/ 6858000 h 6858000"/>
              <a:gd name="connsiteX214" fmla="*/ 4333753 w 8418345"/>
              <a:gd name="connsiteY214" fmla="*/ 6858000 h 6858000"/>
              <a:gd name="connsiteX215" fmla="*/ 4297185 w 8418345"/>
              <a:gd name="connsiteY215" fmla="*/ 6858000 h 6858000"/>
              <a:gd name="connsiteX216" fmla="*/ 4227670 w 8418345"/>
              <a:gd name="connsiteY216" fmla="*/ 6858000 h 6858000"/>
              <a:gd name="connsiteX217" fmla="*/ 4221335 w 8418345"/>
              <a:gd name="connsiteY217" fmla="*/ 6858000 h 6858000"/>
              <a:gd name="connsiteX218" fmla="*/ 4137651 w 8418345"/>
              <a:gd name="connsiteY218" fmla="*/ 6858000 h 6858000"/>
              <a:gd name="connsiteX219" fmla="*/ 4107683 w 8418345"/>
              <a:gd name="connsiteY219" fmla="*/ 6858000 h 6858000"/>
              <a:gd name="connsiteX220" fmla="*/ 4093397 w 8418345"/>
              <a:gd name="connsiteY220" fmla="*/ 6858000 h 6858000"/>
              <a:gd name="connsiteX221" fmla="*/ 4071115 w 8418345"/>
              <a:gd name="connsiteY221" fmla="*/ 6858000 h 6858000"/>
              <a:gd name="connsiteX222" fmla="*/ 4056829 w 8418345"/>
              <a:gd name="connsiteY222" fmla="*/ 6858000 h 6858000"/>
              <a:gd name="connsiteX223" fmla="*/ 4028821 w 8418345"/>
              <a:gd name="connsiteY223" fmla="*/ 6858000 h 6858000"/>
              <a:gd name="connsiteX224" fmla="*/ 4017664 w 8418345"/>
              <a:gd name="connsiteY224" fmla="*/ 6858000 h 6858000"/>
              <a:gd name="connsiteX225" fmla="*/ 3992253 w 8418345"/>
              <a:gd name="connsiteY225" fmla="*/ 6858000 h 6858000"/>
              <a:gd name="connsiteX226" fmla="*/ 3981096 w 8418345"/>
              <a:gd name="connsiteY226" fmla="*/ 6858000 h 6858000"/>
              <a:gd name="connsiteX227" fmla="*/ 3940989 w 8418345"/>
              <a:gd name="connsiteY227" fmla="*/ 6858000 h 6858000"/>
              <a:gd name="connsiteX228" fmla="*/ 3936842 w 8418345"/>
              <a:gd name="connsiteY228" fmla="*/ 6858000 h 6858000"/>
              <a:gd name="connsiteX229" fmla="*/ 3904421 w 8418345"/>
              <a:gd name="connsiteY229" fmla="*/ 6858000 h 6858000"/>
              <a:gd name="connsiteX230" fmla="*/ 3872266 w 8418345"/>
              <a:gd name="connsiteY230" fmla="*/ 6858000 h 6858000"/>
              <a:gd name="connsiteX231" fmla="*/ 3867327 w 8418345"/>
              <a:gd name="connsiteY231" fmla="*/ 6858000 h 6858000"/>
              <a:gd name="connsiteX232" fmla="*/ 3830759 w 8418345"/>
              <a:gd name="connsiteY232" fmla="*/ 6858000 h 6858000"/>
              <a:gd name="connsiteX233" fmla="*/ 3784434 w 8418345"/>
              <a:gd name="connsiteY233" fmla="*/ 6858000 h 6858000"/>
              <a:gd name="connsiteX234" fmla="*/ 3777308 w 8418345"/>
              <a:gd name="connsiteY234" fmla="*/ 6858000 h 6858000"/>
              <a:gd name="connsiteX235" fmla="*/ 3758510 w 8418345"/>
              <a:gd name="connsiteY235" fmla="*/ 6858000 h 6858000"/>
              <a:gd name="connsiteX236" fmla="*/ 3740740 w 8418345"/>
              <a:gd name="connsiteY236" fmla="*/ 6858000 h 6858000"/>
              <a:gd name="connsiteX237" fmla="*/ 3710772 w 8418345"/>
              <a:gd name="connsiteY237" fmla="*/ 6858000 h 6858000"/>
              <a:gd name="connsiteX238" fmla="*/ 3631910 w 8418345"/>
              <a:gd name="connsiteY238" fmla="*/ 6858000 h 6858000"/>
              <a:gd name="connsiteX239" fmla="*/ 3627088 w 8418345"/>
              <a:gd name="connsiteY239" fmla="*/ 6858000 h 6858000"/>
              <a:gd name="connsiteX240" fmla="*/ 3620753 w 8418345"/>
              <a:gd name="connsiteY240" fmla="*/ 6858000 h 6858000"/>
              <a:gd name="connsiteX241" fmla="*/ 3594830 w 8418345"/>
              <a:gd name="connsiteY241" fmla="*/ 6858000 h 6858000"/>
              <a:gd name="connsiteX242" fmla="*/ 3544078 w 8418345"/>
              <a:gd name="connsiteY242" fmla="*/ 6858000 h 6858000"/>
              <a:gd name="connsiteX243" fmla="*/ 3518154 w 8418345"/>
              <a:gd name="connsiteY243" fmla="*/ 6858000 h 6858000"/>
              <a:gd name="connsiteX244" fmla="*/ 3442421 w 8418345"/>
              <a:gd name="connsiteY244" fmla="*/ 6858000 h 6858000"/>
              <a:gd name="connsiteX245" fmla="*/ 3398167 w 8418345"/>
              <a:gd name="connsiteY245" fmla="*/ 6858000 h 6858000"/>
              <a:gd name="connsiteX246" fmla="*/ 3361599 w 8418345"/>
              <a:gd name="connsiteY246" fmla="*/ 6858000 h 6858000"/>
              <a:gd name="connsiteX247" fmla="*/ 3314483 w 8418345"/>
              <a:gd name="connsiteY247" fmla="*/ 6858000 h 6858000"/>
              <a:gd name="connsiteX248" fmla="*/ 3277915 w 8418345"/>
              <a:gd name="connsiteY248" fmla="*/ 6858000 h 6858000"/>
              <a:gd name="connsiteX249" fmla="*/ 3202065 w 8418345"/>
              <a:gd name="connsiteY249" fmla="*/ 6858000 h 6858000"/>
              <a:gd name="connsiteX250" fmla="*/ 3157928 w 8418345"/>
              <a:gd name="connsiteY250" fmla="*/ 6858000 h 6858000"/>
              <a:gd name="connsiteX251" fmla="*/ 3088413 w 8418345"/>
              <a:gd name="connsiteY251" fmla="*/ 6858000 h 6858000"/>
              <a:gd name="connsiteX252" fmla="*/ 3082078 w 8418345"/>
              <a:gd name="connsiteY252" fmla="*/ 6858000 h 6858000"/>
              <a:gd name="connsiteX253" fmla="*/ 3051845 w 8418345"/>
              <a:gd name="connsiteY253" fmla="*/ 6858000 h 6858000"/>
              <a:gd name="connsiteX254" fmla="*/ 3045510 w 8418345"/>
              <a:gd name="connsiteY254" fmla="*/ 6858000 h 6858000"/>
              <a:gd name="connsiteX255" fmla="*/ 2998394 w 8418345"/>
              <a:gd name="connsiteY255" fmla="*/ 6858000 h 6858000"/>
              <a:gd name="connsiteX256" fmla="*/ 2961826 w 8418345"/>
              <a:gd name="connsiteY256" fmla="*/ 6858000 h 6858000"/>
              <a:gd name="connsiteX257" fmla="*/ 2931858 w 8418345"/>
              <a:gd name="connsiteY257" fmla="*/ 6858000 h 6858000"/>
              <a:gd name="connsiteX258" fmla="*/ 2917572 w 8418345"/>
              <a:gd name="connsiteY258" fmla="*/ 6858000 h 6858000"/>
              <a:gd name="connsiteX259" fmla="*/ 2852996 w 8418345"/>
              <a:gd name="connsiteY259" fmla="*/ 6858000 h 6858000"/>
              <a:gd name="connsiteX260" fmla="*/ 2841839 w 8418345"/>
              <a:gd name="connsiteY260" fmla="*/ 6858000 h 6858000"/>
              <a:gd name="connsiteX261" fmla="*/ 2815916 w 8418345"/>
              <a:gd name="connsiteY261" fmla="*/ 6858000 h 6858000"/>
              <a:gd name="connsiteX262" fmla="*/ 2765164 w 8418345"/>
              <a:gd name="connsiteY262" fmla="*/ 6858000 h 6858000"/>
              <a:gd name="connsiteX263" fmla="*/ 2739240 w 8418345"/>
              <a:gd name="connsiteY263" fmla="*/ 6858000 h 6858000"/>
              <a:gd name="connsiteX264" fmla="*/ 2691502 w 8418345"/>
              <a:gd name="connsiteY264" fmla="*/ 6858000 h 6858000"/>
              <a:gd name="connsiteX265" fmla="*/ 2619253 w 8418345"/>
              <a:gd name="connsiteY265" fmla="*/ 6858000 h 6858000"/>
              <a:gd name="connsiteX266" fmla="*/ 2601483 w 8418345"/>
              <a:gd name="connsiteY266" fmla="*/ 6858000 h 6858000"/>
              <a:gd name="connsiteX267" fmla="*/ 2582685 w 8418345"/>
              <a:gd name="connsiteY267" fmla="*/ 6858000 h 6858000"/>
              <a:gd name="connsiteX268" fmla="*/ 2575560 w 8418345"/>
              <a:gd name="connsiteY268" fmla="*/ 6858000 h 6858000"/>
              <a:gd name="connsiteX269" fmla="*/ 2423151 w 8418345"/>
              <a:gd name="connsiteY269" fmla="*/ 6858000 h 6858000"/>
              <a:gd name="connsiteX270" fmla="*/ 2378897 w 8418345"/>
              <a:gd name="connsiteY270" fmla="*/ 6858000 h 6858000"/>
              <a:gd name="connsiteX271" fmla="*/ 2342329 w 8418345"/>
              <a:gd name="connsiteY271" fmla="*/ 6858000 h 6858000"/>
              <a:gd name="connsiteX272" fmla="*/ 2303164 w 8418345"/>
              <a:gd name="connsiteY272" fmla="*/ 6858000 h 6858000"/>
              <a:gd name="connsiteX273" fmla="*/ 2266596 w 8418345"/>
              <a:gd name="connsiteY273" fmla="*/ 6858000 h 6858000"/>
              <a:gd name="connsiteX274" fmla="*/ 2222342 w 8418345"/>
              <a:gd name="connsiteY274" fmla="*/ 6858000 h 6858000"/>
              <a:gd name="connsiteX275" fmla="*/ 2138658 w 8418345"/>
              <a:gd name="connsiteY275" fmla="*/ 6858000 h 6858000"/>
              <a:gd name="connsiteX276" fmla="*/ 2062808 w 8418345"/>
              <a:gd name="connsiteY276" fmla="*/ 6858000 h 6858000"/>
              <a:gd name="connsiteX277" fmla="*/ 2026240 w 8418345"/>
              <a:gd name="connsiteY277" fmla="*/ 6858000 h 6858000"/>
              <a:gd name="connsiteX278" fmla="*/ 1912588 w 8418345"/>
              <a:gd name="connsiteY278" fmla="*/ 6858000 h 6858000"/>
              <a:gd name="connsiteX279" fmla="*/ 1906253 w 8418345"/>
              <a:gd name="connsiteY279" fmla="*/ 6858000 h 6858000"/>
              <a:gd name="connsiteX280" fmla="*/ 1880330 w 8418345"/>
              <a:gd name="connsiteY280" fmla="*/ 6858000 h 6858000"/>
              <a:gd name="connsiteX281" fmla="*/ 1822569 w 8418345"/>
              <a:gd name="connsiteY281" fmla="*/ 6858000 h 6858000"/>
              <a:gd name="connsiteX282" fmla="*/ 1796646 w 8418345"/>
              <a:gd name="connsiteY282" fmla="*/ 6858000 h 6858000"/>
              <a:gd name="connsiteX283" fmla="*/ 1599983 w 8418345"/>
              <a:gd name="connsiteY283" fmla="*/ 6858000 h 6858000"/>
              <a:gd name="connsiteX284" fmla="*/ 1563415 w 8418345"/>
              <a:gd name="connsiteY284" fmla="*/ 6858000 h 6858000"/>
              <a:gd name="connsiteX285" fmla="*/ 1443428 w 8418345"/>
              <a:gd name="connsiteY285" fmla="*/ 6858000 h 6858000"/>
              <a:gd name="connsiteX286" fmla="*/ 1283894 w 8418345"/>
              <a:gd name="connsiteY286" fmla="*/ 6858000 h 6858000"/>
              <a:gd name="connsiteX287" fmla="*/ 1247326 w 8418345"/>
              <a:gd name="connsiteY287" fmla="*/ 6858000 h 6858000"/>
              <a:gd name="connsiteX288" fmla="*/ 1203072 w 8418345"/>
              <a:gd name="connsiteY288" fmla="*/ 6858000 h 6858000"/>
              <a:gd name="connsiteX289" fmla="*/ 1127339 w 8418345"/>
              <a:gd name="connsiteY289" fmla="*/ 6858000 h 6858000"/>
              <a:gd name="connsiteX290" fmla="*/ 1101416 w 8418345"/>
              <a:gd name="connsiteY290" fmla="*/ 6858000 h 6858000"/>
              <a:gd name="connsiteX291" fmla="*/ 886983 w 8418345"/>
              <a:gd name="connsiteY291" fmla="*/ 6858000 h 6858000"/>
              <a:gd name="connsiteX292" fmla="*/ 861060 w 8418345"/>
              <a:gd name="connsiteY292" fmla="*/ 6858000 h 6858000"/>
              <a:gd name="connsiteX293" fmla="*/ 424158 w 8418345"/>
              <a:gd name="connsiteY293" fmla="*/ 6858000 h 6858000"/>
              <a:gd name="connsiteX294" fmla="*/ 108069 w 8418345"/>
              <a:gd name="connsiteY294" fmla="*/ 6858000 h 6858000"/>
              <a:gd name="connsiteX295" fmla="*/ 82146 w 8418345"/>
              <a:gd name="connsiteY295" fmla="*/ 6858000 h 6858000"/>
              <a:gd name="connsiteX296" fmla="*/ 0 w 8418345"/>
              <a:gd name="connsiteY296" fmla="*/ 6775827 h 6858000"/>
              <a:gd name="connsiteX297" fmla="*/ 0 w 8418345"/>
              <a:gd name="connsiteY297" fmla="*/ 5979531 h 6858000"/>
              <a:gd name="connsiteX298" fmla="*/ 0 w 8418345"/>
              <a:gd name="connsiteY298" fmla="*/ 5804277 h 6858000"/>
              <a:gd name="connsiteX299" fmla="*/ 0 w 8418345"/>
              <a:gd name="connsiteY299" fmla="*/ 5007981 h 6858000"/>
              <a:gd name="connsiteX300" fmla="*/ 0 w 8418345"/>
              <a:gd name="connsiteY300" fmla="*/ 2099663 h 6858000"/>
              <a:gd name="connsiteX301" fmla="*/ 0 w 8418345"/>
              <a:gd name="connsiteY301" fmla="*/ 1303367 h 6858000"/>
              <a:gd name="connsiteX302" fmla="*/ 0 w 8418345"/>
              <a:gd name="connsiteY302" fmla="*/ 1128113 h 6858000"/>
              <a:gd name="connsiteX303" fmla="*/ 0 w 8418345"/>
              <a:gd name="connsiteY303" fmla="*/ 331817 h 6858000"/>
              <a:gd name="connsiteX304" fmla="*/ 23985 w 8418345"/>
              <a:gd name="connsiteY304" fmla="*/ 273638 h 6858000"/>
              <a:gd name="connsiteX305" fmla="*/ 273545 w 8418345"/>
              <a:gd name="connsiteY305" fmla="*/ 23996 h 6858000"/>
              <a:gd name="connsiteX306" fmla="*/ 331706 w 8418345"/>
              <a:gd name="connsiteY306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</a:cxnLst>
            <a:rect l="l" t="t" r="r" b="b"/>
            <a:pathLst>
              <a:path w="8418345" h="6858000">
                <a:moveTo>
                  <a:pt x="331706" y="0"/>
                </a:moveTo>
                <a:lnTo>
                  <a:pt x="1110620" y="0"/>
                </a:lnTo>
                <a:lnTo>
                  <a:pt x="1212846" y="0"/>
                </a:lnTo>
                <a:lnTo>
                  <a:pt x="1212847" y="0"/>
                </a:lnTo>
                <a:lnTo>
                  <a:pt x="1249414" y="0"/>
                </a:lnTo>
                <a:lnTo>
                  <a:pt x="1249415" y="0"/>
                </a:lnTo>
                <a:lnTo>
                  <a:pt x="1350976" y="0"/>
                </a:lnTo>
                <a:lnTo>
                  <a:pt x="1991760" y="0"/>
                </a:lnTo>
                <a:lnTo>
                  <a:pt x="1991761" y="0"/>
                </a:lnTo>
                <a:lnTo>
                  <a:pt x="2028328" y="0"/>
                </a:lnTo>
                <a:lnTo>
                  <a:pt x="2028329" y="0"/>
                </a:lnTo>
                <a:lnTo>
                  <a:pt x="2046206" y="0"/>
                </a:lnTo>
                <a:lnTo>
                  <a:pt x="2129890" y="0"/>
                </a:lnTo>
                <a:lnTo>
                  <a:pt x="2232116" y="0"/>
                </a:lnTo>
                <a:lnTo>
                  <a:pt x="2232117" y="0"/>
                </a:lnTo>
                <a:lnTo>
                  <a:pt x="2268684" y="0"/>
                </a:lnTo>
                <a:lnTo>
                  <a:pt x="2268685" y="0"/>
                </a:lnTo>
                <a:lnTo>
                  <a:pt x="2388671" y="0"/>
                </a:lnTo>
                <a:lnTo>
                  <a:pt x="2388672" y="0"/>
                </a:lnTo>
                <a:lnTo>
                  <a:pt x="2481125" y="0"/>
                </a:lnTo>
                <a:lnTo>
                  <a:pt x="2825120" y="0"/>
                </a:lnTo>
                <a:lnTo>
                  <a:pt x="2852996" y="0"/>
                </a:lnTo>
                <a:lnTo>
                  <a:pt x="2927346" y="0"/>
                </a:lnTo>
                <a:lnTo>
                  <a:pt x="2927347" y="0"/>
                </a:lnTo>
                <a:lnTo>
                  <a:pt x="2963914" y="0"/>
                </a:lnTo>
                <a:lnTo>
                  <a:pt x="2963915" y="0"/>
                </a:lnTo>
                <a:lnTo>
                  <a:pt x="3011030" y="0"/>
                </a:lnTo>
                <a:lnTo>
                  <a:pt x="3011031" y="0"/>
                </a:lnTo>
                <a:lnTo>
                  <a:pt x="3047598" y="0"/>
                </a:lnTo>
                <a:lnTo>
                  <a:pt x="3047599" y="0"/>
                </a:lnTo>
                <a:lnTo>
                  <a:pt x="3065476" y="0"/>
                </a:lnTo>
                <a:lnTo>
                  <a:pt x="3167585" y="0"/>
                </a:lnTo>
                <a:lnTo>
                  <a:pt x="3167586" y="0"/>
                </a:lnTo>
                <a:lnTo>
                  <a:pt x="3260039" y="0"/>
                </a:lnTo>
                <a:lnTo>
                  <a:pt x="3407941" y="0"/>
                </a:lnTo>
                <a:lnTo>
                  <a:pt x="3407942" y="0"/>
                </a:lnTo>
                <a:lnTo>
                  <a:pt x="3500395" y="0"/>
                </a:lnTo>
                <a:lnTo>
                  <a:pt x="3620382" y="0"/>
                </a:lnTo>
                <a:lnTo>
                  <a:pt x="3631910" y="0"/>
                </a:lnTo>
                <a:lnTo>
                  <a:pt x="3656950" y="0"/>
                </a:lnTo>
                <a:lnTo>
                  <a:pt x="3706260" y="0"/>
                </a:lnTo>
                <a:lnTo>
                  <a:pt x="3706261" y="0"/>
                </a:lnTo>
                <a:lnTo>
                  <a:pt x="3742828" y="0"/>
                </a:lnTo>
                <a:lnTo>
                  <a:pt x="3742829" y="0"/>
                </a:lnTo>
                <a:lnTo>
                  <a:pt x="3844390" y="0"/>
                </a:lnTo>
                <a:lnTo>
                  <a:pt x="3872266" y="0"/>
                </a:lnTo>
                <a:lnTo>
                  <a:pt x="3946616" y="0"/>
                </a:lnTo>
                <a:lnTo>
                  <a:pt x="3946617" y="0"/>
                </a:lnTo>
                <a:lnTo>
                  <a:pt x="3983184" y="0"/>
                </a:lnTo>
                <a:lnTo>
                  <a:pt x="3983185" y="0"/>
                </a:lnTo>
                <a:lnTo>
                  <a:pt x="3992253" y="0"/>
                </a:lnTo>
                <a:lnTo>
                  <a:pt x="4028821" y="0"/>
                </a:lnTo>
                <a:lnTo>
                  <a:pt x="4103171" y="0"/>
                </a:lnTo>
                <a:lnTo>
                  <a:pt x="4103172" y="0"/>
                </a:lnTo>
                <a:lnTo>
                  <a:pt x="4186855" y="0"/>
                </a:lnTo>
                <a:lnTo>
                  <a:pt x="4186856" y="0"/>
                </a:lnTo>
                <a:lnTo>
                  <a:pt x="4195625" y="0"/>
                </a:lnTo>
                <a:lnTo>
                  <a:pt x="4279309" y="0"/>
                </a:lnTo>
                <a:lnTo>
                  <a:pt x="4399296" y="0"/>
                </a:lnTo>
                <a:lnTo>
                  <a:pt x="4435864" y="0"/>
                </a:lnTo>
                <a:lnTo>
                  <a:pt x="4567496" y="0"/>
                </a:lnTo>
                <a:lnTo>
                  <a:pt x="4569683" y="0"/>
                </a:lnTo>
                <a:lnTo>
                  <a:pt x="4639652" y="0"/>
                </a:lnTo>
                <a:lnTo>
                  <a:pt x="4651180" y="0"/>
                </a:lnTo>
                <a:lnTo>
                  <a:pt x="4676220" y="0"/>
                </a:lnTo>
                <a:lnTo>
                  <a:pt x="4725530" y="0"/>
                </a:lnTo>
                <a:lnTo>
                  <a:pt x="4725531" y="0"/>
                </a:lnTo>
                <a:lnTo>
                  <a:pt x="4762098" y="0"/>
                </a:lnTo>
                <a:lnTo>
                  <a:pt x="4762099" y="0"/>
                </a:lnTo>
                <a:lnTo>
                  <a:pt x="4771167" y="0"/>
                </a:lnTo>
                <a:lnTo>
                  <a:pt x="4796207" y="0"/>
                </a:lnTo>
                <a:lnTo>
                  <a:pt x="4807735" y="0"/>
                </a:lnTo>
                <a:lnTo>
                  <a:pt x="4882085" y="0"/>
                </a:lnTo>
                <a:lnTo>
                  <a:pt x="4882086" y="0"/>
                </a:lnTo>
                <a:lnTo>
                  <a:pt x="4905661" y="0"/>
                </a:lnTo>
                <a:lnTo>
                  <a:pt x="4974539" y="0"/>
                </a:lnTo>
                <a:lnTo>
                  <a:pt x="5011523" y="0"/>
                </a:lnTo>
                <a:lnTo>
                  <a:pt x="5048091" y="0"/>
                </a:lnTo>
                <a:lnTo>
                  <a:pt x="5122441" y="0"/>
                </a:lnTo>
                <a:lnTo>
                  <a:pt x="5122442" y="0"/>
                </a:lnTo>
                <a:lnTo>
                  <a:pt x="5214895" y="0"/>
                </a:lnTo>
                <a:lnTo>
                  <a:pt x="5334882" y="0"/>
                </a:lnTo>
                <a:lnTo>
                  <a:pt x="5346410" y="0"/>
                </a:lnTo>
                <a:lnTo>
                  <a:pt x="5348597" y="0"/>
                </a:lnTo>
                <a:lnTo>
                  <a:pt x="5371450" y="0"/>
                </a:lnTo>
                <a:lnTo>
                  <a:pt x="5418566" y="0"/>
                </a:lnTo>
                <a:lnTo>
                  <a:pt x="5455134" y="0"/>
                </a:lnTo>
                <a:lnTo>
                  <a:pt x="5575121" y="0"/>
                </a:lnTo>
                <a:lnTo>
                  <a:pt x="5586766" y="0"/>
                </a:lnTo>
                <a:lnTo>
                  <a:pt x="5588953" y="0"/>
                </a:lnTo>
                <a:lnTo>
                  <a:pt x="5684575" y="0"/>
                </a:lnTo>
                <a:lnTo>
                  <a:pt x="5706753" y="0"/>
                </a:lnTo>
                <a:lnTo>
                  <a:pt x="5743321" y="0"/>
                </a:lnTo>
                <a:lnTo>
                  <a:pt x="5790437" y="0"/>
                </a:lnTo>
                <a:lnTo>
                  <a:pt x="5815477" y="0"/>
                </a:lnTo>
                <a:lnTo>
                  <a:pt x="5827005" y="0"/>
                </a:lnTo>
                <a:lnTo>
                  <a:pt x="5901355" y="0"/>
                </a:lnTo>
                <a:lnTo>
                  <a:pt x="5901356" y="0"/>
                </a:lnTo>
                <a:lnTo>
                  <a:pt x="5924931" y="0"/>
                </a:lnTo>
                <a:lnTo>
                  <a:pt x="5993809" y="0"/>
                </a:lnTo>
                <a:lnTo>
                  <a:pt x="6113796" y="0"/>
                </a:lnTo>
                <a:lnTo>
                  <a:pt x="6150364" y="0"/>
                </a:lnTo>
                <a:lnTo>
                  <a:pt x="6284183" y="0"/>
                </a:lnTo>
                <a:lnTo>
                  <a:pt x="6354152" y="0"/>
                </a:lnTo>
                <a:lnTo>
                  <a:pt x="6365680" y="0"/>
                </a:lnTo>
                <a:lnTo>
                  <a:pt x="6367867" y="0"/>
                </a:lnTo>
                <a:lnTo>
                  <a:pt x="6390720" y="0"/>
                </a:lnTo>
                <a:lnTo>
                  <a:pt x="6485667" y="0"/>
                </a:lnTo>
                <a:lnTo>
                  <a:pt x="6510707" y="0"/>
                </a:lnTo>
                <a:lnTo>
                  <a:pt x="6522235" y="0"/>
                </a:lnTo>
                <a:lnTo>
                  <a:pt x="6594391" y="0"/>
                </a:lnTo>
                <a:lnTo>
                  <a:pt x="6620161" y="0"/>
                </a:lnTo>
                <a:lnTo>
                  <a:pt x="6703845" y="0"/>
                </a:lnTo>
                <a:lnTo>
                  <a:pt x="6726023" y="0"/>
                </a:lnTo>
                <a:lnTo>
                  <a:pt x="6762591" y="0"/>
                </a:lnTo>
                <a:lnTo>
                  <a:pt x="7063097" y="0"/>
                </a:lnTo>
                <a:lnTo>
                  <a:pt x="7133066" y="0"/>
                </a:lnTo>
                <a:lnTo>
                  <a:pt x="7169634" y="0"/>
                </a:lnTo>
                <a:lnTo>
                  <a:pt x="7289621" y="0"/>
                </a:lnTo>
                <a:lnTo>
                  <a:pt x="7303453" y="0"/>
                </a:lnTo>
                <a:lnTo>
                  <a:pt x="7399075" y="0"/>
                </a:lnTo>
                <a:lnTo>
                  <a:pt x="7504937" y="0"/>
                </a:lnTo>
                <a:lnTo>
                  <a:pt x="7529977" y="0"/>
                </a:lnTo>
                <a:lnTo>
                  <a:pt x="7541505" y="0"/>
                </a:lnTo>
                <a:lnTo>
                  <a:pt x="7639431" y="0"/>
                </a:lnTo>
                <a:lnTo>
                  <a:pt x="8082367" y="0"/>
                </a:lnTo>
                <a:lnTo>
                  <a:pt x="8308891" y="0"/>
                </a:lnTo>
                <a:lnTo>
                  <a:pt x="8418345" y="0"/>
                </a:lnTo>
                <a:lnTo>
                  <a:pt x="8418345" y="6858000"/>
                </a:lnTo>
                <a:lnTo>
                  <a:pt x="8082367" y="6858000"/>
                </a:lnTo>
                <a:lnTo>
                  <a:pt x="7740354" y="6858000"/>
                </a:lnTo>
                <a:lnTo>
                  <a:pt x="7639431" y="6858000"/>
                </a:lnTo>
                <a:lnTo>
                  <a:pt x="7541505" y="6858000"/>
                </a:lnTo>
                <a:lnTo>
                  <a:pt x="7504937" y="6858000"/>
                </a:lnTo>
                <a:lnTo>
                  <a:pt x="7453673" y="6858000"/>
                </a:lnTo>
                <a:lnTo>
                  <a:pt x="7417105" y="6858000"/>
                </a:lnTo>
                <a:lnTo>
                  <a:pt x="7399075" y="6858000"/>
                </a:lnTo>
                <a:lnTo>
                  <a:pt x="7303453" y="6858000"/>
                </a:lnTo>
                <a:lnTo>
                  <a:pt x="7063097" y="6858000"/>
                </a:lnTo>
                <a:lnTo>
                  <a:pt x="6961440" y="6858000"/>
                </a:lnTo>
                <a:lnTo>
                  <a:pt x="6762591" y="6858000"/>
                </a:lnTo>
                <a:lnTo>
                  <a:pt x="6726023" y="6858000"/>
                </a:lnTo>
                <a:lnTo>
                  <a:pt x="6721084" y="6858000"/>
                </a:lnTo>
                <a:lnTo>
                  <a:pt x="6703845" y="6858000"/>
                </a:lnTo>
                <a:lnTo>
                  <a:pt x="6674759" y="6858000"/>
                </a:lnTo>
                <a:lnTo>
                  <a:pt x="6638191" y="6858000"/>
                </a:lnTo>
                <a:lnTo>
                  <a:pt x="6620161" y="6858000"/>
                </a:lnTo>
                <a:lnTo>
                  <a:pt x="6601097" y="6858000"/>
                </a:lnTo>
                <a:lnTo>
                  <a:pt x="6564529" y="6858000"/>
                </a:lnTo>
                <a:lnTo>
                  <a:pt x="6522235" y="6858000"/>
                </a:lnTo>
                <a:lnTo>
                  <a:pt x="6485667" y="6858000"/>
                </a:lnTo>
                <a:lnTo>
                  <a:pt x="6434403" y="6858000"/>
                </a:lnTo>
                <a:lnTo>
                  <a:pt x="6397835" y="6858000"/>
                </a:lnTo>
                <a:lnTo>
                  <a:pt x="6367867" y="6858000"/>
                </a:lnTo>
                <a:lnTo>
                  <a:pt x="6365680" y="6858000"/>
                </a:lnTo>
                <a:lnTo>
                  <a:pt x="6284183" y="6858000"/>
                </a:lnTo>
                <a:lnTo>
                  <a:pt x="6277848" y="6858000"/>
                </a:lnTo>
                <a:lnTo>
                  <a:pt x="6251924" y="6858000"/>
                </a:lnTo>
                <a:lnTo>
                  <a:pt x="6025854" y="6858000"/>
                </a:lnTo>
                <a:lnTo>
                  <a:pt x="5942170" y="6858000"/>
                </a:lnTo>
                <a:lnTo>
                  <a:pt x="5935835" y="6858000"/>
                </a:lnTo>
                <a:lnTo>
                  <a:pt x="5924931" y="6858000"/>
                </a:lnTo>
                <a:lnTo>
                  <a:pt x="5827005" y="6858000"/>
                </a:lnTo>
                <a:lnTo>
                  <a:pt x="5822183" y="6858000"/>
                </a:lnTo>
                <a:lnTo>
                  <a:pt x="5790437" y="6858000"/>
                </a:lnTo>
                <a:lnTo>
                  <a:pt x="5785615" y="6858000"/>
                </a:lnTo>
                <a:lnTo>
                  <a:pt x="5743321" y="6858000"/>
                </a:lnTo>
                <a:lnTo>
                  <a:pt x="5739173" y="6858000"/>
                </a:lnTo>
                <a:lnTo>
                  <a:pt x="5706753" y="6858000"/>
                </a:lnTo>
                <a:lnTo>
                  <a:pt x="5702605" y="6858000"/>
                </a:lnTo>
                <a:lnTo>
                  <a:pt x="5684575" y="6858000"/>
                </a:lnTo>
                <a:lnTo>
                  <a:pt x="5655489" y="6858000"/>
                </a:lnTo>
                <a:lnTo>
                  <a:pt x="5618921" y="6858000"/>
                </a:lnTo>
                <a:lnTo>
                  <a:pt x="5588953" y="6858000"/>
                </a:lnTo>
                <a:lnTo>
                  <a:pt x="5586766" y="6858000"/>
                </a:lnTo>
                <a:lnTo>
                  <a:pt x="5581827" y="6858000"/>
                </a:lnTo>
                <a:lnTo>
                  <a:pt x="5545259" y="6858000"/>
                </a:lnTo>
                <a:lnTo>
                  <a:pt x="5498934" y="6858000"/>
                </a:lnTo>
                <a:lnTo>
                  <a:pt x="5473010" y="6858000"/>
                </a:lnTo>
                <a:lnTo>
                  <a:pt x="5425272" y="6858000"/>
                </a:lnTo>
                <a:lnTo>
                  <a:pt x="5348597" y="6858000"/>
                </a:lnTo>
                <a:lnTo>
                  <a:pt x="5346410" y="6858000"/>
                </a:lnTo>
                <a:lnTo>
                  <a:pt x="5258578" y="6858000"/>
                </a:lnTo>
                <a:lnTo>
                  <a:pt x="5246940" y="6858000"/>
                </a:lnTo>
                <a:lnTo>
                  <a:pt x="5232654" y="6858000"/>
                </a:lnTo>
                <a:lnTo>
                  <a:pt x="5156921" y="6858000"/>
                </a:lnTo>
                <a:lnTo>
                  <a:pt x="5112667" y="6858000"/>
                </a:lnTo>
                <a:lnTo>
                  <a:pt x="5076099" y="6858000"/>
                </a:lnTo>
                <a:lnTo>
                  <a:pt x="5048091" y="6858000"/>
                </a:lnTo>
                <a:lnTo>
                  <a:pt x="5011523" y="6858000"/>
                </a:lnTo>
                <a:lnTo>
                  <a:pt x="5006584" y="6858000"/>
                </a:lnTo>
                <a:lnTo>
                  <a:pt x="4960259" y="6858000"/>
                </a:lnTo>
                <a:lnTo>
                  <a:pt x="4923691" y="6858000"/>
                </a:lnTo>
                <a:lnTo>
                  <a:pt x="4916565" y="6858000"/>
                </a:lnTo>
                <a:lnTo>
                  <a:pt x="4905661" y="6858000"/>
                </a:lnTo>
                <a:lnTo>
                  <a:pt x="4886597" y="6858000"/>
                </a:lnTo>
                <a:lnTo>
                  <a:pt x="4850029" y="6858000"/>
                </a:lnTo>
                <a:lnTo>
                  <a:pt x="4807735" y="6858000"/>
                </a:lnTo>
                <a:lnTo>
                  <a:pt x="4802913" y="6858000"/>
                </a:lnTo>
                <a:lnTo>
                  <a:pt x="4796578" y="6858000"/>
                </a:lnTo>
                <a:lnTo>
                  <a:pt x="4771167" y="6858000"/>
                </a:lnTo>
                <a:lnTo>
                  <a:pt x="4766345" y="6858000"/>
                </a:lnTo>
                <a:lnTo>
                  <a:pt x="4760010" y="6858000"/>
                </a:lnTo>
                <a:lnTo>
                  <a:pt x="4719903" y="6858000"/>
                </a:lnTo>
                <a:lnTo>
                  <a:pt x="4683335" y="6858000"/>
                </a:lnTo>
                <a:lnTo>
                  <a:pt x="4651180" y="6858000"/>
                </a:lnTo>
                <a:lnTo>
                  <a:pt x="4646358" y="6858000"/>
                </a:lnTo>
                <a:lnTo>
                  <a:pt x="4569683" y="6858000"/>
                </a:lnTo>
                <a:lnTo>
                  <a:pt x="4567496" y="6858000"/>
                </a:lnTo>
                <a:lnTo>
                  <a:pt x="4563348" y="6858000"/>
                </a:lnTo>
                <a:lnTo>
                  <a:pt x="4537424" y="6858000"/>
                </a:lnTo>
                <a:lnTo>
                  <a:pt x="4479664" y="6858000"/>
                </a:lnTo>
                <a:lnTo>
                  <a:pt x="4453740" y="6858000"/>
                </a:lnTo>
                <a:lnTo>
                  <a:pt x="4406002" y="6858000"/>
                </a:lnTo>
                <a:lnTo>
                  <a:pt x="4333753" y="6858000"/>
                </a:lnTo>
                <a:lnTo>
                  <a:pt x="4297185" y="6858000"/>
                </a:lnTo>
                <a:lnTo>
                  <a:pt x="4227670" y="6858000"/>
                </a:lnTo>
                <a:lnTo>
                  <a:pt x="4221335" y="6858000"/>
                </a:lnTo>
                <a:lnTo>
                  <a:pt x="4137651" y="6858000"/>
                </a:lnTo>
                <a:lnTo>
                  <a:pt x="4107683" y="6858000"/>
                </a:lnTo>
                <a:lnTo>
                  <a:pt x="4093397" y="6858000"/>
                </a:lnTo>
                <a:lnTo>
                  <a:pt x="4071115" y="6858000"/>
                </a:lnTo>
                <a:lnTo>
                  <a:pt x="4056829" y="6858000"/>
                </a:lnTo>
                <a:lnTo>
                  <a:pt x="4028821" y="6858000"/>
                </a:lnTo>
                <a:lnTo>
                  <a:pt x="4017664" y="6858000"/>
                </a:lnTo>
                <a:lnTo>
                  <a:pt x="3992253" y="6858000"/>
                </a:lnTo>
                <a:lnTo>
                  <a:pt x="3981096" y="6858000"/>
                </a:lnTo>
                <a:lnTo>
                  <a:pt x="3940989" y="6858000"/>
                </a:lnTo>
                <a:lnTo>
                  <a:pt x="3936842" y="6858000"/>
                </a:lnTo>
                <a:lnTo>
                  <a:pt x="3904421" y="6858000"/>
                </a:lnTo>
                <a:lnTo>
                  <a:pt x="3872266" y="6858000"/>
                </a:lnTo>
                <a:lnTo>
                  <a:pt x="3867327" y="6858000"/>
                </a:lnTo>
                <a:lnTo>
                  <a:pt x="3830759" y="6858000"/>
                </a:lnTo>
                <a:lnTo>
                  <a:pt x="3784434" y="6858000"/>
                </a:lnTo>
                <a:lnTo>
                  <a:pt x="3777308" y="6858000"/>
                </a:lnTo>
                <a:lnTo>
                  <a:pt x="3758510" y="6858000"/>
                </a:lnTo>
                <a:lnTo>
                  <a:pt x="3740740" y="6858000"/>
                </a:lnTo>
                <a:lnTo>
                  <a:pt x="3710772" y="6858000"/>
                </a:lnTo>
                <a:lnTo>
                  <a:pt x="3631910" y="6858000"/>
                </a:lnTo>
                <a:lnTo>
                  <a:pt x="3627088" y="6858000"/>
                </a:lnTo>
                <a:lnTo>
                  <a:pt x="3620753" y="6858000"/>
                </a:lnTo>
                <a:lnTo>
                  <a:pt x="3594830" y="6858000"/>
                </a:lnTo>
                <a:lnTo>
                  <a:pt x="3544078" y="6858000"/>
                </a:lnTo>
                <a:lnTo>
                  <a:pt x="3518154" y="6858000"/>
                </a:lnTo>
                <a:lnTo>
                  <a:pt x="3442421" y="6858000"/>
                </a:lnTo>
                <a:lnTo>
                  <a:pt x="3398167" y="6858000"/>
                </a:lnTo>
                <a:lnTo>
                  <a:pt x="3361599" y="6858000"/>
                </a:lnTo>
                <a:lnTo>
                  <a:pt x="3314483" y="6858000"/>
                </a:lnTo>
                <a:lnTo>
                  <a:pt x="3277915" y="6858000"/>
                </a:lnTo>
                <a:lnTo>
                  <a:pt x="3202065" y="6858000"/>
                </a:lnTo>
                <a:lnTo>
                  <a:pt x="3157928" y="6858000"/>
                </a:lnTo>
                <a:lnTo>
                  <a:pt x="3088413" y="6858000"/>
                </a:lnTo>
                <a:lnTo>
                  <a:pt x="3082078" y="6858000"/>
                </a:lnTo>
                <a:lnTo>
                  <a:pt x="3051845" y="6858000"/>
                </a:lnTo>
                <a:lnTo>
                  <a:pt x="3045510" y="6858000"/>
                </a:lnTo>
                <a:lnTo>
                  <a:pt x="2998394" y="6858000"/>
                </a:lnTo>
                <a:lnTo>
                  <a:pt x="2961826" y="6858000"/>
                </a:lnTo>
                <a:lnTo>
                  <a:pt x="2931858" y="6858000"/>
                </a:lnTo>
                <a:lnTo>
                  <a:pt x="2917572" y="6858000"/>
                </a:lnTo>
                <a:lnTo>
                  <a:pt x="2852996" y="6858000"/>
                </a:lnTo>
                <a:lnTo>
                  <a:pt x="2841839" y="6858000"/>
                </a:lnTo>
                <a:lnTo>
                  <a:pt x="2815916" y="6858000"/>
                </a:lnTo>
                <a:lnTo>
                  <a:pt x="2765164" y="6858000"/>
                </a:lnTo>
                <a:lnTo>
                  <a:pt x="2739240" y="6858000"/>
                </a:lnTo>
                <a:lnTo>
                  <a:pt x="2691502" y="6858000"/>
                </a:lnTo>
                <a:lnTo>
                  <a:pt x="2619253" y="6858000"/>
                </a:lnTo>
                <a:lnTo>
                  <a:pt x="2601483" y="6858000"/>
                </a:lnTo>
                <a:lnTo>
                  <a:pt x="2582685" y="6858000"/>
                </a:lnTo>
                <a:lnTo>
                  <a:pt x="2575560" y="6858000"/>
                </a:lnTo>
                <a:lnTo>
                  <a:pt x="2423151" y="6858000"/>
                </a:lnTo>
                <a:lnTo>
                  <a:pt x="2378897" y="6858000"/>
                </a:lnTo>
                <a:lnTo>
                  <a:pt x="2342329" y="6858000"/>
                </a:lnTo>
                <a:lnTo>
                  <a:pt x="2303164" y="6858000"/>
                </a:lnTo>
                <a:lnTo>
                  <a:pt x="2266596" y="6858000"/>
                </a:lnTo>
                <a:lnTo>
                  <a:pt x="2222342" y="6858000"/>
                </a:lnTo>
                <a:lnTo>
                  <a:pt x="2138658" y="6858000"/>
                </a:lnTo>
                <a:lnTo>
                  <a:pt x="2062808" y="6858000"/>
                </a:lnTo>
                <a:lnTo>
                  <a:pt x="2026240" y="6858000"/>
                </a:lnTo>
                <a:lnTo>
                  <a:pt x="1912588" y="6858000"/>
                </a:lnTo>
                <a:lnTo>
                  <a:pt x="1906253" y="6858000"/>
                </a:lnTo>
                <a:lnTo>
                  <a:pt x="1880330" y="6858000"/>
                </a:lnTo>
                <a:lnTo>
                  <a:pt x="1822569" y="6858000"/>
                </a:lnTo>
                <a:lnTo>
                  <a:pt x="1796646" y="6858000"/>
                </a:lnTo>
                <a:lnTo>
                  <a:pt x="1599983" y="6858000"/>
                </a:lnTo>
                <a:lnTo>
                  <a:pt x="1563415" y="6858000"/>
                </a:lnTo>
                <a:lnTo>
                  <a:pt x="1443428" y="6858000"/>
                </a:lnTo>
                <a:lnTo>
                  <a:pt x="1283894" y="6858000"/>
                </a:lnTo>
                <a:lnTo>
                  <a:pt x="1247326" y="6858000"/>
                </a:lnTo>
                <a:lnTo>
                  <a:pt x="1203072" y="6858000"/>
                </a:lnTo>
                <a:lnTo>
                  <a:pt x="1127339" y="6858000"/>
                </a:lnTo>
                <a:lnTo>
                  <a:pt x="1101416" y="6858000"/>
                </a:lnTo>
                <a:lnTo>
                  <a:pt x="886983" y="6858000"/>
                </a:lnTo>
                <a:lnTo>
                  <a:pt x="861060" y="6858000"/>
                </a:lnTo>
                <a:lnTo>
                  <a:pt x="424158" y="6858000"/>
                </a:lnTo>
                <a:lnTo>
                  <a:pt x="108069" y="6858000"/>
                </a:lnTo>
                <a:lnTo>
                  <a:pt x="82146" y="6858000"/>
                </a:lnTo>
                <a:cubicBezTo>
                  <a:pt x="36801" y="6858000"/>
                  <a:pt x="0" y="6821187"/>
                  <a:pt x="0" y="6775827"/>
                </a:cubicBezTo>
                <a:lnTo>
                  <a:pt x="0" y="5979531"/>
                </a:lnTo>
                <a:lnTo>
                  <a:pt x="0" y="5804277"/>
                </a:lnTo>
                <a:lnTo>
                  <a:pt x="0" y="5007981"/>
                </a:lnTo>
                <a:lnTo>
                  <a:pt x="0" y="2099663"/>
                </a:lnTo>
                <a:lnTo>
                  <a:pt x="0" y="1303367"/>
                </a:lnTo>
                <a:lnTo>
                  <a:pt x="0" y="1128113"/>
                </a:lnTo>
                <a:lnTo>
                  <a:pt x="0" y="331817"/>
                </a:lnTo>
                <a:cubicBezTo>
                  <a:pt x="0" y="309960"/>
                  <a:pt x="8543" y="289088"/>
                  <a:pt x="23985" y="273638"/>
                </a:cubicBezTo>
                <a:lnTo>
                  <a:pt x="273545" y="23996"/>
                </a:lnTo>
                <a:cubicBezTo>
                  <a:pt x="288988" y="8711"/>
                  <a:pt x="309853" y="0"/>
                  <a:pt x="331706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7F8F9"/>
              </a:solidFill>
              <a:effectLst/>
              <a:uLnTx/>
              <a:uFillTx/>
              <a:latin typeface="Rubik"/>
              <a:ea typeface="+mn-ea"/>
              <a:cs typeface="+mn-cs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79AC7965-6892-704E-0F86-CAD17FCE7D9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l="3361" b="22084"/>
          <a:stretch/>
        </p:blipFill>
        <p:spPr>
          <a:xfrm>
            <a:off x="0" y="6311178"/>
            <a:ext cx="1734226" cy="546822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077EE6B3-6CEC-1AE6-90E5-57CE9CA074ED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12577" b="14185"/>
          <a:stretch/>
        </p:blipFill>
        <p:spPr>
          <a:xfrm flipH="1">
            <a:off x="11728524" y="6328776"/>
            <a:ext cx="463476" cy="529224"/>
          </a:xfrm>
          <a:prstGeom prst="rect">
            <a:avLst/>
          </a:prstGeom>
        </p:spPr>
      </p:pic>
      <p:sp>
        <p:nvSpPr>
          <p:cNvPr id="14" name="Footer Placeholder 3">
            <a:extLst>
              <a:ext uri="{FF2B5EF4-FFF2-40B4-BE49-F238E27FC236}">
                <a16:creationId xmlns:a16="http://schemas.microsoft.com/office/drawing/2014/main" id="{69DC5A8B-A47B-E5E0-2D37-D83D36617F0F}"/>
              </a:ext>
            </a:extLst>
          </p:cNvPr>
          <p:cNvSpPr>
            <a:spLocks noGrp="1"/>
          </p:cNvSpPr>
          <p:nvPr userDrawn="1">
            <p:ph type="ftr" sz="quarter" idx="11"/>
          </p:nvPr>
        </p:nvSpPr>
        <p:spPr>
          <a:xfrm>
            <a:off x="180386" y="6632737"/>
            <a:ext cx="1307465" cy="99643"/>
          </a:xfrm>
        </p:spPr>
        <p:txBody>
          <a:bodyPr/>
          <a:lstStyle/>
          <a:p>
            <a:r>
              <a:rPr lang="en-US" dirty="0"/>
              <a:t>CONFIDENTIAL</a:t>
            </a:r>
          </a:p>
        </p:txBody>
      </p:sp>
      <p:sp>
        <p:nvSpPr>
          <p:cNvPr id="15" name="Slide Number Placeholder 4">
            <a:extLst>
              <a:ext uri="{FF2B5EF4-FFF2-40B4-BE49-F238E27FC236}">
                <a16:creationId xmlns:a16="http://schemas.microsoft.com/office/drawing/2014/main" id="{CC21C0A4-2622-935B-3EC5-1F8DB2BAFBF0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931651" y="6632737"/>
            <a:ext cx="171448" cy="99643"/>
          </a:xfrm>
        </p:spPr>
        <p:txBody>
          <a:bodyPr/>
          <a:lstStyle/>
          <a:p>
            <a:fld id="{A3DC67AC-589B-465F-8375-83B2CE47653E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63" name="Text Placeholder 62">
            <a:extLst>
              <a:ext uri="{FF2B5EF4-FFF2-40B4-BE49-F238E27FC236}">
                <a16:creationId xmlns:a16="http://schemas.microsoft.com/office/drawing/2014/main" id="{6EE7EB89-52C5-E0CA-A3F1-7181C09A63CD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4064000" y="374087"/>
            <a:ext cx="6424197" cy="1830282"/>
          </a:xfrm>
          <a:custGeom>
            <a:avLst/>
            <a:gdLst>
              <a:gd name="connsiteX0" fmla="*/ 2156366 w 6424197"/>
              <a:gd name="connsiteY0" fmla="*/ 0 h 1830282"/>
              <a:gd name="connsiteX1" fmla="*/ 2208409 w 6424197"/>
              <a:gd name="connsiteY1" fmla="*/ 0 h 1830282"/>
              <a:gd name="connsiteX2" fmla="*/ 2467827 w 6424197"/>
              <a:gd name="connsiteY2" fmla="*/ 0 h 1830282"/>
              <a:gd name="connsiteX3" fmla="*/ 2467832 w 6424197"/>
              <a:gd name="connsiteY3" fmla="*/ 1 h 1830282"/>
              <a:gd name="connsiteX4" fmla="*/ 2535415 w 6424197"/>
              <a:gd name="connsiteY4" fmla="*/ 1 h 1830282"/>
              <a:gd name="connsiteX5" fmla="*/ 3045221 w 6424197"/>
              <a:gd name="connsiteY5" fmla="*/ 1 h 1830282"/>
              <a:gd name="connsiteX6" fmla="*/ 3415747 w 6424197"/>
              <a:gd name="connsiteY6" fmla="*/ 1 h 1830282"/>
              <a:gd name="connsiteX7" fmla="*/ 3506966 w 6424197"/>
              <a:gd name="connsiteY7" fmla="*/ 1 h 1830282"/>
              <a:gd name="connsiteX8" fmla="*/ 3580646 w 6424197"/>
              <a:gd name="connsiteY8" fmla="*/ 1 h 1830282"/>
              <a:gd name="connsiteX9" fmla="*/ 3580648 w 6424197"/>
              <a:gd name="connsiteY9" fmla="*/ 0 h 1830282"/>
              <a:gd name="connsiteX10" fmla="*/ 3632691 w 6424197"/>
              <a:gd name="connsiteY10" fmla="*/ 0 h 1830282"/>
              <a:gd name="connsiteX11" fmla="*/ 3851870 w 6424197"/>
              <a:gd name="connsiteY11" fmla="*/ 0 h 1830282"/>
              <a:gd name="connsiteX12" fmla="*/ 3925550 w 6424197"/>
              <a:gd name="connsiteY12" fmla="*/ 0 h 1830282"/>
              <a:gd name="connsiteX13" fmla="*/ 4395818 w 6424197"/>
              <a:gd name="connsiteY13" fmla="*/ 0 h 1830282"/>
              <a:gd name="connsiteX14" fmla="*/ 4395823 w 6424197"/>
              <a:gd name="connsiteY14" fmla="*/ 1 h 1830282"/>
              <a:gd name="connsiteX15" fmla="*/ 4469503 w 6424197"/>
              <a:gd name="connsiteY15" fmla="*/ 1 h 1830282"/>
              <a:gd name="connsiteX16" fmla="*/ 4931248 w 6424197"/>
              <a:gd name="connsiteY16" fmla="*/ 1 h 1830282"/>
              <a:gd name="connsiteX17" fmla="*/ 5279022 w 6424197"/>
              <a:gd name="connsiteY17" fmla="*/ 1 h 1830282"/>
              <a:gd name="connsiteX18" fmla="*/ 5279024 w 6424197"/>
              <a:gd name="connsiteY18" fmla="*/ 0 h 1830282"/>
              <a:gd name="connsiteX19" fmla="*/ 5331067 w 6424197"/>
              <a:gd name="connsiteY19" fmla="*/ 0 h 1830282"/>
              <a:gd name="connsiteX20" fmla="*/ 5623926 w 6424197"/>
              <a:gd name="connsiteY20" fmla="*/ 0 h 1830282"/>
              <a:gd name="connsiteX21" fmla="*/ 5820100 w 6424197"/>
              <a:gd name="connsiteY21" fmla="*/ 0 h 1830282"/>
              <a:gd name="connsiteX22" fmla="*/ 5820105 w 6424197"/>
              <a:gd name="connsiteY22" fmla="*/ 1 h 1830282"/>
              <a:gd name="connsiteX23" fmla="*/ 6167879 w 6424197"/>
              <a:gd name="connsiteY23" fmla="*/ 1 h 1830282"/>
              <a:gd name="connsiteX24" fmla="*/ 6192203 w 6424197"/>
              <a:gd name="connsiteY24" fmla="*/ 4842 h 1830282"/>
              <a:gd name="connsiteX25" fmla="*/ 6212817 w 6424197"/>
              <a:gd name="connsiteY25" fmla="*/ 18542 h 1830282"/>
              <a:gd name="connsiteX26" fmla="*/ 6405662 w 6424197"/>
              <a:gd name="connsiteY26" fmla="*/ 211451 h 1830282"/>
              <a:gd name="connsiteX27" fmla="*/ 6424197 w 6424197"/>
              <a:gd name="connsiteY27" fmla="*/ 256409 h 1830282"/>
              <a:gd name="connsiteX28" fmla="*/ 6424197 w 6424197"/>
              <a:gd name="connsiteY28" fmla="*/ 322647 h 1830282"/>
              <a:gd name="connsiteX29" fmla="*/ 6424197 w 6424197"/>
              <a:gd name="connsiteY29" fmla="*/ 489655 h 1830282"/>
              <a:gd name="connsiteX30" fmla="*/ 6424197 w 6424197"/>
              <a:gd name="connsiteY30" fmla="*/ 524151 h 1830282"/>
              <a:gd name="connsiteX31" fmla="*/ 6424197 w 6424197"/>
              <a:gd name="connsiteY31" fmla="*/ 555893 h 1830282"/>
              <a:gd name="connsiteX32" fmla="*/ 6424197 w 6424197"/>
              <a:gd name="connsiteY32" fmla="*/ 590389 h 1830282"/>
              <a:gd name="connsiteX33" fmla="*/ 6424197 w 6424197"/>
              <a:gd name="connsiteY33" fmla="*/ 665401 h 1830282"/>
              <a:gd name="connsiteX34" fmla="*/ 6424197 w 6424197"/>
              <a:gd name="connsiteY34" fmla="*/ 757397 h 1830282"/>
              <a:gd name="connsiteX35" fmla="*/ 6424197 w 6424197"/>
              <a:gd name="connsiteY35" fmla="*/ 823635 h 1830282"/>
              <a:gd name="connsiteX36" fmla="*/ 6424197 w 6424197"/>
              <a:gd name="connsiteY36" fmla="*/ 856803 h 1830282"/>
              <a:gd name="connsiteX37" fmla="*/ 6424197 w 6424197"/>
              <a:gd name="connsiteY37" fmla="*/ 898647 h 1830282"/>
              <a:gd name="connsiteX38" fmla="*/ 6424197 w 6424197"/>
              <a:gd name="connsiteY38" fmla="*/ 933143 h 1830282"/>
              <a:gd name="connsiteX39" fmla="*/ 6424197 w 6424197"/>
              <a:gd name="connsiteY39" fmla="*/ 1090049 h 1830282"/>
              <a:gd name="connsiteX40" fmla="*/ 6424197 w 6424197"/>
              <a:gd name="connsiteY40" fmla="*/ 1124545 h 1830282"/>
              <a:gd name="connsiteX41" fmla="*/ 6424197 w 6424197"/>
              <a:gd name="connsiteY41" fmla="*/ 1166389 h 1830282"/>
              <a:gd name="connsiteX42" fmla="*/ 6424197 w 6424197"/>
              <a:gd name="connsiteY42" fmla="*/ 1199557 h 1830282"/>
              <a:gd name="connsiteX43" fmla="*/ 6424197 w 6424197"/>
              <a:gd name="connsiteY43" fmla="*/ 1265795 h 1830282"/>
              <a:gd name="connsiteX44" fmla="*/ 6424197 w 6424197"/>
              <a:gd name="connsiteY44" fmla="*/ 1357791 h 1830282"/>
              <a:gd name="connsiteX45" fmla="*/ 6424197 w 6424197"/>
              <a:gd name="connsiteY45" fmla="*/ 1432803 h 1830282"/>
              <a:gd name="connsiteX46" fmla="*/ 6424197 w 6424197"/>
              <a:gd name="connsiteY46" fmla="*/ 1467299 h 1830282"/>
              <a:gd name="connsiteX47" fmla="*/ 6424197 w 6424197"/>
              <a:gd name="connsiteY47" fmla="*/ 1499041 h 1830282"/>
              <a:gd name="connsiteX48" fmla="*/ 6424197 w 6424197"/>
              <a:gd name="connsiteY48" fmla="*/ 1533537 h 1830282"/>
              <a:gd name="connsiteX49" fmla="*/ 6424197 w 6424197"/>
              <a:gd name="connsiteY49" fmla="*/ 1700545 h 1830282"/>
              <a:gd name="connsiteX50" fmla="*/ 6424197 w 6424197"/>
              <a:gd name="connsiteY50" fmla="*/ 1766783 h 1830282"/>
              <a:gd name="connsiteX51" fmla="*/ 6360720 w 6424197"/>
              <a:gd name="connsiteY51" fmla="*/ 1830282 h 1830282"/>
              <a:gd name="connsiteX52" fmla="*/ 6248985 w 6424197"/>
              <a:gd name="connsiteY52" fmla="*/ 1830282 h 1830282"/>
              <a:gd name="connsiteX53" fmla="*/ 6195823 w 6424197"/>
              <a:gd name="connsiteY53" fmla="*/ 1830282 h 1830282"/>
              <a:gd name="connsiteX54" fmla="*/ 6088022 w 6424197"/>
              <a:gd name="connsiteY54" fmla="*/ 1830282 h 1830282"/>
              <a:gd name="connsiteX55" fmla="*/ 6012946 w 6424197"/>
              <a:gd name="connsiteY55" fmla="*/ 1830282 h 1830282"/>
              <a:gd name="connsiteX56" fmla="*/ 5982817 w 6424197"/>
              <a:gd name="connsiteY56" fmla="*/ 1830282 h 1830282"/>
              <a:gd name="connsiteX57" fmla="*/ 5901211 w 6424197"/>
              <a:gd name="connsiteY57" fmla="*/ 1830282 h 1830282"/>
              <a:gd name="connsiteX58" fmla="*/ 5871082 w 6424197"/>
              <a:gd name="connsiteY58" fmla="*/ 1830282 h 1830282"/>
              <a:gd name="connsiteX59" fmla="*/ 5816772 w 6424197"/>
              <a:gd name="connsiteY59" fmla="*/ 1830282 h 1830282"/>
              <a:gd name="connsiteX60" fmla="*/ 5740248 w 6424197"/>
              <a:gd name="connsiteY60" fmla="*/ 1830282 h 1830282"/>
              <a:gd name="connsiteX61" fmla="*/ 5710118 w 6424197"/>
              <a:gd name="connsiteY61" fmla="*/ 1830282 h 1830282"/>
              <a:gd name="connsiteX62" fmla="*/ 5658075 w 6424197"/>
              <a:gd name="connsiteY62" fmla="*/ 1830282 h 1830282"/>
              <a:gd name="connsiteX63" fmla="*/ 5603766 w 6424197"/>
              <a:gd name="connsiteY63" fmla="*/ 1830282 h 1830282"/>
              <a:gd name="connsiteX64" fmla="*/ 5492031 w 6424197"/>
              <a:gd name="connsiteY64" fmla="*/ 1830282 h 1830282"/>
              <a:gd name="connsiteX65" fmla="*/ 5468998 w 6424197"/>
              <a:gd name="connsiteY65" fmla="*/ 1830282 h 1830282"/>
              <a:gd name="connsiteX66" fmla="*/ 5331067 w 6424197"/>
              <a:gd name="connsiteY66" fmla="*/ 1830282 h 1830282"/>
              <a:gd name="connsiteX67" fmla="*/ 5279024 w 6424197"/>
              <a:gd name="connsiteY67" fmla="*/ 1830282 h 1830282"/>
              <a:gd name="connsiteX68" fmla="*/ 5255992 w 6424197"/>
              <a:gd name="connsiteY68" fmla="*/ 1830282 h 1830282"/>
              <a:gd name="connsiteX69" fmla="*/ 5225862 w 6424197"/>
              <a:gd name="connsiteY69" fmla="*/ 1830282 h 1830282"/>
              <a:gd name="connsiteX70" fmla="*/ 5144257 w 6424197"/>
              <a:gd name="connsiteY70" fmla="*/ 1830282 h 1830282"/>
              <a:gd name="connsiteX71" fmla="*/ 5114127 w 6424197"/>
              <a:gd name="connsiteY71" fmla="*/ 1830282 h 1830282"/>
              <a:gd name="connsiteX72" fmla="*/ 4983293 w 6424197"/>
              <a:gd name="connsiteY72" fmla="*/ 1830282 h 1830282"/>
              <a:gd name="connsiteX73" fmla="*/ 4931250 w 6424197"/>
              <a:gd name="connsiteY73" fmla="*/ 1830282 h 1830282"/>
              <a:gd name="connsiteX74" fmla="*/ 4845221 w 6424197"/>
              <a:gd name="connsiteY74" fmla="*/ 1830282 h 1830282"/>
              <a:gd name="connsiteX75" fmla="*/ 4662344 w 6424197"/>
              <a:gd name="connsiteY75" fmla="*/ 1830282 h 1830282"/>
              <a:gd name="connsiteX76" fmla="*/ 4632215 w 6424197"/>
              <a:gd name="connsiteY76" fmla="*/ 1830282 h 1830282"/>
              <a:gd name="connsiteX77" fmla="*/ 4588664 w 6424197"/>
              <a:gd name="connsiteY77" fmla="*/ 1830282 h 1830282"/>
              <a:gd name="connsiteX78" fmla="*/ 4550609 w 6424197"/>
              <a:gd name="connsiteY78" fmla="*/ 1830282 h 1830282"/>
              <a:gd name="connsiteX79" fmla="*/ 4520480 w 6424197"/>
              <a:gd name="connsiteY79" fmla="*/ 1830282 h 1830282"/>
              <a:gd name="connsiteX80" fmla="*/ 4497447 w 6424197"/>
              <a:gd name="connsiteY80" fmla="*/ 1830282 h 1830282"/>
              <a:gd name="connsiteX81" fmla="*/ 4476929 w 6424197"/>
              <a:gd name="connsiteY81" fmla="*/ 1830282 h 1830282"/>
              <a:gd name="connsiteX82" fmla="*/ 4389646 w 6424197"/>
              <a:gd name="connsiteY82" fmla="*/ 1830282 h 1830282"/>
              <a:gd name="connsiteX83" fmla="*/ 4359516 w 6424197"/>
              <a:gd name="connsiteY83" fmla="*/ 1830282 h 1830282"/>
              <a:gd name="connsiteX84" fmla="*/ 4315966 w 6424197"/>
              <a:gd name="connsiteY84" fmla="*/ 1830282 h 1830282"/>
              <a:gd name="connsiteX85" fmla="*/ 4307473 w 6424197"/>
              <a:gd name="connsiteY85" fmla="*/ 1830282 h 1830282"/>
              <a:gd name="connsiteX86" fmla="*/ 4284441 w 6424197"/>
              <a:gd name="connsiteY86" fmla="*/ 1830282 h 1830282"/>
              <a:gd name="connsiteX87" fmla="*/ 4172706 w 6424197"/>
              <a:gd name="connsiteY87" fmla="*/ 1830282 h 1830282"/>
              <a:gd name="connsiteX88" fmla="*/ 4118396 w 6424197"/>
              <a:gd name="connsiteY88" fmla="*/ 1830282 h 1830282"/>
              <a:gd name="connsiteX89" fmla="*/ 4044716 w 6424197"/>
              <a:gd name="connsiteY89" fmla="*/ 1830282 h 1830282"/>
              <a:gd name="connsiteX90" fmla="*/ 4011742 w 6424197"/>
              <a:gd name="connsiteY90" fmla="*/ 1830282 h 1830282"/>
              <a:gd name="connsiteX91" fmla="*/ 3959699 w 6424197"/>
              <a:gd name="connsiteY91" fmla="*/ 1830282 h 1830282"/>
              <a:gd name="connsiteX92" fmla="*/ 3905390 w 6424197"/>
              <a:gd name="connsiteY92" fmla="*/ 1830282 h 1830282"/>
              <a:gd name="connsiteX93" fmla="*/ 3875260 w 6424197"/>
              <a:gd name="connsiteY93" fmla="*/ 1830282 h 1830282"/>
              <a:gd name="connsiteX94" fmla="*/ 3831710 w 6424197"/>
              <a:gd name="connsiteY94" fmla="*/ 1830282 h 1830282"/>
              <a:gd name="connsiteX95" fmla="*/ 3793655 w 6424197"/>
              <a:gd name="connsiteY95" fmla="*/ 1830282 h 1830282"/>
              <a:gd name="connsiteX96" fmla="*/ 3763525 w 6424197"/>
              <a:gd name="connsiteY96" fmla="*/ 1830282 h 1830282"/>
              <a:gd name="connsiteX97" fmla="*/ 3719975 w 6424197"/>
              <a:gd name="connsiteY97" fmla="*/ 1830282 h 1830282"/>
              <a:gd name="connsiteX98" fmla="*/ 3632691 w 6424197"/>
              <a:gd name="connsiteY98" fmla="*/ 1830282 h 1830282"/>
              <a:gd name="connsiteX99" fmla="*/ 3580648 w 6424197"/>
              <a:gd name="connsiteY99" fmla="*/ 1830282 h 1830282"/>
              <a:gd name="connsiteX100" fmla="*/ 3559011 w 6424197"/>
              <a:gd name="connsiteY100" fmla="*/ 1830282 h 1830282"/>
              <a:gd name="connsiteX101" fmla="*/ 3527486 w 6424197"/>
              <a:gd name="connsiteY101" fmla="*/ 1830282 h 1830282"/>
              <a:gd name="connsiteX102" fmla="*/ 3506968 w 6424197"/>
              <a:gd name="connsiteY102" fmla="*/ 1830282 h 1830282"/>
              <a:gd name="connsiteX103" fmla="*/ 3415751 w 6424197"/>
              <a:gd name="connsiteY103" fmla="*/ 1830282 h 1830282"/>
              <a:gd name="connsiteX104" fmla="*/ 3238062 w 6424197"/>
              <a:gd name="connsiteY104" fmla="*/ 1830282 h 1830282"/>
              <a:gd name="connsiteX105" fmla="*/ 3146845 w 6424197"/>
              <a:gd name="connsiteY105" fmla="*/ 1830282 h 1830282"/>
              <a:gd name="connsiteX106" fmla="*/ 3126327 w 6424197"/>
              <a:gd name="connsiteY106" fmla="*/ 1830282 h 1830282"/>
              <a:gd name="connsiteX107" fmla="*/ 3073165 w 6424197"/>
              <a:gd name="connsiteY107" fmla="*/ 1830282 h 1830282"/>
              <a:gd name="connsiteX108" fmla="*/ 2965364 w 6424197"/>
              <a:gd name="connsiteY108" fmla="*/ 1830282 h 1830282"/>
              <a:gd name="connsiteX109" fmla="*/ 2933839 w 6424197"/>
              <a:gd name="connsiteY109" fmla="*/ 1830282 h 1830282"/>
              <a:gd name="connsiteX110" fmla="*/ 2860159 w 6424197"/>
              <a:gd name="connsiteY110" fmla="*/ 1830282 h 1830282"/>
              <a:gd name="connsiteX111" fmla="*/ 2822104 w 6424197"/>
              <a:gd name="connsiteY111" fmla="*/ 1830282 h 1830282"/>
              <a:gd name="connsiteX112" fmla="*/ 2748424 w 6424197"/>
              <a:gd name="connsiteY112" fmla="*/ 1830282 h 1830282"/>
              <a:gd name="connsiteX113" fmla="*/ 2694114 w 6424197"/>
              <a:gd name="connsiteY113" fmla="*/ 1830282 h 1830282"/>
              <a:gd name="connsiteX114" fmla="*/ 2661140 w 6424197"/>
              <a:gd name="connsiteY114" fmla="*/ 1830282 h 1830282"/>
              <a:gd name="connsiteX115" fmla="*/ 2660673 w 6424197"/>
              <a:gd name="connsiteY115" fmla="*/ 1830282 h 1830282"/>
              <a:gd name="connsiteX116" fmla="*/ 2609097 w 6424197"/>
              <a:gd name="connsiteY116" fmla="*/ 1830282 h 1830282"/>
              <a:gd name="connsiteX117" fmla="*/ 2587460 w 6424197"/>
              <a:gd name="connsiteY117" fmla="*/ 1830282 h 1830282"/>
              <a:gd name="connsiteX118" fmla="*/ 2548938 w 6424197"/>
              <a:gd name="connsiteY118" fmla="*/ 1830282 h 1830282"/>
              <a:gd name="connsiteX119" fmla="*/ 2535417 w 6424197"/>
              <a:gd name="connsiteY119" fmla="*/ 1830282 h 1830282"/>
              <a:gd name="connsiteX120" fmla="*/ 2481108 w 6424197"/>
              <a:gd name="connsiteY120" fmla="*/ 1830282 h 1830282"/>
              <a:gd name="connsiteX121" fmla="*/ 2387975 w 6424197"/>
              <a:gd name="connsiteY121" fmla="*/ 1830282 h 1830282"/>
              <a:gd name="connsiteX122" fmla="*/ 2369373 w 6424197"/>
              <a:gd name="connsiteY122" fmla="*/ 1830282 h 1830282"/>
              <a:gd name="connsiteX123" fmla="*/ 2208409 w 6424197"/>
              <a:gd name="connsiteY123" fmla="*/ 1830282 h 1830282"/>
              <a:gd name="connsiteX124" fmla="*/ 2176884 w 6424197"/>
              <a:gd name="connsiteY124" fmla="*/ 1830282 h 1830282"/>
              <a:gd name="connsiteX125" fmla="*/ 2156366 w 6424197"/>
              <a:gd name="connsiteY125" fmla="*/ 1830282 h 1830282"/>
              <a:gd name="connsiteX126" fmla="*/ 2116725 w 6424197"/>
              <a:gd name="connsiteY126" fmla="*/ 1830282 h 1830282"/>
              <a:gd name="connsiteX127" fmla="*/ 2103204 w 6424197"/>
              <a:gd name="connsiteY127" fmla="*/ 1830282 h 1830282"/>
              <a:gd name="connsiteX128" fmla="*/ 2065149 w 6424197"/>
              <a:gd name="connsiteY128" fmla="*/ 1830282 h 1830282"/>
              <a:gd name="connsiteX129" fmla="*/ 1991469 w 6424197"/>
              <a:gd name="connsiteY129" fmla="*/ 1830282 h 1830282"/>
              <a:gd name="connsiteX130" fmla="*/ 1903719 w 6424197"/>
              <a:gd name="connsiteY130" fmla="*/ 1830282 h 1830282"/>
              <a:gd name="connsiteX131" fmla="*/ 1791984 w 6424197"/>
              <a:gd name="connsiteY131" fmla="*/ 1830282 h 1830282"/>
              <a:gd name="connsiteX132" fmla="*/ 1722563 w 6424197"/>
              <a:gd name="connsiteY132" fmla="*/ 1830282 h 1830282"/>
              <a:gd name="connsiteX133" fmla="*/ 1631020 w 6424197"/>
              <a:gd name="connsiteY133" fmla="*/ 1830282 h 1830282"/>
              <a:gd name="connsiteX134" fmla="*/ 1578977 w 6424197"/>
              <a:gd name="connsiteY134" fmla="*/ 1830282 h 1830282"/>
              <a:gd name="connsiteX135" fmla="*/ 1509557 w 6424197"/>
              <a:gd name="connsiteY135" fmla="*/ 1830282 h 1830282"/>
              <a:gd name="connsiteX136" fmla="*/ 1397822 w 6424197"/>
              <a:gd name="connsiteY136" fmla="*/ 1830282 h 1830282"/>
              <a:gd name="connsiteX137" fmla="*/ 1310071 w 6424197"/>
              <a:gd name="connsiteY137" fmla="*/ 1830282 h 1830282"/>
              <a:gd name="connsiteX138" fmla="*/ 1236858 w 6424197"/>
              <a:gd name="connsiteY138" fmla="*/ 1830282 h 1830282"/>
              <a:gd name="connsiteX139" fmla="*/ 1198336 w 6424197"/>
              <a:gd name="connsiteY139" fmla="*/ 1830282 h 1830282"/>
              <a:gd name="connsiteX140" fmla="*/ 1184815 w 6424197"/>
              <a:gd name="connsiteY140" fmla="*/ 1830282 h 1830282"/>
              <a:gd name="connsiteX141" fmla="*/ 1145174 w 6424197"/>
              <a:gd name="connsiteY141" fmla="*/ 1830282 h 1830282"/>
              <a:gd name="connsiteX142" fmla="*/ 1037373 w 6424197"/>
              <a:gd name="connsiteY142" fmla="*/ 1830282 h 1830282"/>
              <a:gd name="connsiteX143" fmla="*/ 932168 w 6424197"/>
              <a:gd name="connsiteY143" fmla="*/ 1830282 h 1830282"/>
              <a:gd name="connsiteX144" fmla="*/ 820433 w 6424197"/>
              <a:gd name="connsiteY144" fmla="*/ 1830282 h 1830282"/>
              <a:gd name="connsiteX145" fmla="*/ 766123 w 6424197"/>
              <a:gd name="connsiteY145" fmla="*/ 1830282 h 1830282"/>
              <a:gd name="connsiteX146" fmla="*/ 752602 w 6424197"/>
              <a:gd name="connsiteY146" fmla="*/ 1830282 h 1830282"/>
              <a:gd name="connsiteX147" fmla="*/ 659469 w 6424197"/>
              <a:gd name="connsiteY147" fmla="*/ 1830282 h 1830282"/>
              <a:gd name="connsiteX148" fmla="*/ 640867 w 6424197"/>
              <a:gd name="connsiteY148" fmla="*/ 1830282 h 1830282"/>
              <a:gd name="connsiteX149" fmla="*/ 607426 w 6424197"/>
              <a:gd name="connsiteY149" fmla="*/ 1830282 h 1830282"/>
              <a:gd name="connsiteX150" fmla="*/ 553117 w 6424197"/>
              <a:gd name="connsiteY150" fmla="*/ 1830282 h 1830282"/>
              <a:gd name="connsiteX151" fmla="*/ 441382 w 6424197"/>
              <a:gd name="connsiteY151" fmla="*/ 1830282 h 1830282"/>
              <a:gd name="connsiteX152" fmla="*/ 280418 w 6424197"/>
              <a:gd name="connsiteY152" fmla="*/ 1830282 h 1830282"/>
              <a:gd name="connsiteX153" fmla="*/ 228375 w 6424197"/>
              <a:gd name="connsiteY153" fmla="*/ 1830282 h 1830282"/>
              <a:gd name="connsiteX154" fmla="*/ 175213 w 6424197"/>
              <a:gd name="connsiteY154" fmla="*/ 1830282 h 1830282"/>
              <a:gd name="connsiteX155" fmla="*/ 63478 w 6424197"/>
              <a:gd name="connsiteY155" fmla="*/ 1830282 h 1830282"/>
              <a:gd name="connsiteX156" fmla="*/ 0 w 6424197"/>
              <a:gd name="connsiteY156" fmla="*/ 1766783 h 1830282"/>
              <a:gd name="connsiteX157" fmla="*/ 0 w 6424197"/>
              <a:gd name="connsiteY157" fmla="*/ 1700546 h 1830282"/>
              <a:gd name="connsiteX158" fmla="*/ 0 w 6424197"/>
              <a:gd name="connsiteY158" fmla="*/ 1700545 h 1830282"/>
              <a:gd name="connsiteX159" fmla="*/ 0 w 6424197"/>
              <a:gd name="connsiteY159" fmla="*/ 1533537 h 1830282"/>
              <a:gd name="connsiteX160" fmla="*/ 0 w 6424197"/>
              <a:gd name="connsiteY160" fmla="*/ 1499041 h 1830282"/>
              <a:gd name="connsiteX161" fmla="*/ 0 w 6424197"/>
              <a:gd name="connsiteY161" fmla="*/ 1467300 h 1830282"/>
              <a:gd name="connsiteX162" fmla="*/ 0 w 6424197"/>
              <a:gd name="connsiteY162" fmla="*/ 1467299 h 1830282"/>
              <a:gd name="connsiteX163" fmla="*/ 0 w 6424197"/>
              <a:gd name="connsiteY163" fmla="*/ 1432804 h 1830282"/>
              <a:gd name="connsiteX164" fmla="*/ 0 w 6424197"/>
              <a:gd name="connsiteY164" fmla="*/ 1432803 h 1830282"/>
              <a:gd name="connsiteX165" fmla="*/ 0 w 6424197"/>
              <a:gd name="connsiteY165" fmla="*/ 1357792 h 1830282"/>
              <a:gd name="connsiteX166" fmla="*/ 0 w 6424197"/>
              <a:gd name="connsiteY166" fmla="*/ 1357791 h 1830282"/>
              <a:gd name="connsiteX167" fmla="*/ 0 w 6424197"/>
              <a:gd name="connsiteY167" fmla="*/ 1265795 h 1830282"/>
              <a:gd name="connsiteX168" fmla="*/ 0 w 6424197"/>
              <a:gd name="connsiteY168" fmla="*/ 1199558 h 1830282"/>
              <a:gd name="connsiteX169" fmla="*/ 0 w 6424197"/>
              <a:gd name="connsiteY169" fmla="*/ 1199557 h 1830282"/>
              <a:gd name="connsiteX170" fmla="*/ 0 w 6424197"/>
              <a:gd name="connsiteY170" fmla="*/ 1124546 h 1830282"/>
              <a:gd name="connsiteX171" fmla="*/ 0 w 6424197"/>
              <a:gd name="connsiteY171" fmla="*/ 1124545 h 1830282"/>
              <a:gd name="connsiteX172" fmla="*/ 0 w 6424197"/>
              <a:gd name="connsiteY172" fmla="*/ 1090050 h 1830282"/>
              <a:gd name="connsiteX173" fmla="*/ 0 w 6424197"/>
              <a:gd name="connsiteY173" fmla="*/ 1090049 h 1830282"/>
              <a:gd name="connsiteX174" fmla="*/ 0 w 6424197"/>
              <a:gd name="connsiteY174" fmla="*/ 856804 h 1830282"/>
              <a:gd name="connsiteX175" fmla="*/ 0 w 6424197"/>
              <a:gd name="connsiteY175" fmla="*/ 856803 h 1830282"/>
              <a:gd name="connsiteX176" fmla="*/ 0 w 6424197"/>
              <a:gd name="connsiteY176" fmla="*/ 564487 h 1830282"/>
              <a:gd name="connsiteX177" fmla="*/ 0 w 6424197"/>
              <a:gd name="connsiteY177" fmla="*/ 331241 h 1830282"/>
              <a:gd name="connsiteX178" fmla="*/ 0 w 6424197"/>
              <a:gd name="connsiteY178" fmla="*/ 296745 h 1830282"/>
              <a:gd name="connsiteX179" fmla="*/ 0 w 6424197"/>
              <a:gd name="connsiteY179" fmla="*/ 63499 h 1830282"/>
              <a:gd name="connsiteX180" fmla="*/ 38777 w 6424197"/>
              <a:gd name="connsiteY180" fmla="*/ 4993 h 1830282"/>
              <a:gd name="connsiteX181" fmla="*/ 63474 w 6424197"/>
              <a:gd name="connsiteY181" fmla="*/ 1 h 1830282"/>
              <a:gd name="connsiteX182" fmla="*/ 228373 w 6424197"/>
              <a:gd name="connsiteY182" fmla="*/ 1 h 1830282"/>
              <a:gd name="connsiteX183" fmla="*/ 607424 w 6424197"/>
              <a:gd name="connsiteY183" fmla="*/ 1 h 1830282"/>
              <a:gd name="connsiteX184" fmla="*/ 1117230 w 6424197"/>
              <a:gd name="connsiteY184" fmla="*/ 1 h 1830282"/>
              <a:gd name="connsiteX185" fmla="*/ 1184813 w 6424197"/>
              <a:gd name="connsiteY185" fmla="*/ 1 h 1830282"/>
              <a:gd name="connsiteX186" fmla="*/ 1578975 w 6424197"/>
              <a:gd name="connsiteY186" fmla="*/ 1 h 1830282"/>
              <a:gd name="connsiteX187" fmla="*/ 2065145 w 6424197"/>
              <a:gd name="connsiteY187" fmla="*/ 1 h 1830282"/>
              <a:gd name="connsiteX188" fmla="*/ 2156364 w 6424197"/>
              <a:gd name="connsiteY188" fmla="*/ 1 h 1830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</a:cxnLst>
            <a:rect l="l" t="t" r="r" b="b"/>
            <a:pathLst>
              <a:path w="6424197" h="1830282">
                <a:moveTo>
                  <a:pt x="2156366" y="0"/>
                </a:moveTo>
                <a:lnTo>
                  <a:pt x="2208409" y="0"/>
                </a:lnTo>
                <a:lnTo>
                  <a:pt x="2467827" y="0"/>
                </a:lnTo>
                <a:lnTo>
                  <a:pt x="2467832" y="1"/>
                </a:lnTo>
                <a:lnTo>
                  <a:pt x="2535415" y="1"/>
                </a:lnTo>
                <a:lnTo>
                  <a:pt x="3045221" y="1"/>
                </a:lnTo>
                <a:lnTo>
                  <a:pt x="3415747" y="1"/>
                </a:lnTo>
                <a:lnTo>
                  <a:pt x="3506966" y="1"/>
                </a:lnTo>
                <a:lnTo>
                  <a:pt x="3580646" y="1"/>
                </a:lnTo>
                <a:lnTo>
                  <a:pt x="3580648" y="0"/>
                </a:lnTo>
                <a:lnTo>
                  <a:pt x="3632691" y="0"/>
                </a:lnTo>
                <a:lnTo>
                  <a:pt x="3851870" y="0"/>
                </a:lnTo>
                <a:lnTo>
                  <a:pt x="3925550" y="0"/>
                </a:lnTo>
                <a:lnTo>
                  <a:pt x="4395818" y="0"/>
                </a:lnTo>
                <a:lnTo>
                  <a:pt x="4395823" y="1"/>
                </a:lnTo>
                <a:lnTo>
                  <a:pt x="4469503" y="1"/>
                </a:lnTo>
                <a:lnTo>
                  <a:pt x="4931248" y="1"/>
                </a:lnTo>
                <a:lnTo>
                  <a:pt x="5279022" y="1"/>
                </a:lnTo>
                <a:lnTo>
                  <a:pt x="5279024" y="0"/>
                </a:lnTo>
                <a:lnTo>
                  <a:pt x="5331067" y="0"/>
                </a:lnTo>
                <a:lnTo>
                  <a:pt x="5623926" y="0"/>
                </a:lnTo>
                <a:lnTo>
                  <a:pt x="5820100" y="0"/>
                </a:lnTo>
                <a:lnTo>
                  <a:pt x="5820105" y="1"/>
                </a:lnTo>
                <a:lnTo>
                  <a:pt x="6167879" y="1"/>
                </a:lnTo>
                <a:lnTo>
                  <a:pt x="6192203" y="4842"/>
                </a:lnTo>
                <a:cubicBezTo>
                  <a:pt x="6199836" y="8001"/>
                  <a:pt x="6206851" y="12637"/>
                  <a:pt x="6212817" y="18542"/>
                </a:cubicBezTo>
                <a:lnTo>
                  <a:pt x="6405662" y="211451"/>
                </a:lnTo>
                <a:cubicBezTo>
                  <a:pt x="6417595" y="223389"/>
                  <a:pt x="6424197" y="239518"/>
                  <a:pt x="6424197" y="256409"/>
                </a:cubicBezTo>
                <a:lnTo>
                  <a:pt x="6424197" y="322647"/>
                </a:lnTo>
                <a:lnTo>
                  <a:pt x="6424197" y="489655"/>
                </a:lnTo>
                <a:lnTo>
                  <a:pt x="6424197" y="524151"/>
                </a:lnTo>
                <a:lnTo>
                  <a:pt x="6424197" y="555893"/>
                </a:lnTo>
                <a:lnTo>
                  <a:pt x="6424197" y="590389"/>
                </a:lnTo>
                <a:lnTo>
                  <a:pt x="6424197" y="665401"/>
                </a:lnTo>
                <a:lnTo>
                  <a:pt x="6424197" y="757397"/>
                </a:lnTo>
                <a:lnTo>
                  <a:pt x="6424197" y="823635"/>
                </a:lnTo>
                <a:lnTo>
                  <a:pt x="6424197" y="856803"/>
                </a:lnTo>
                <a:lnTo>
                  <a:pt x="6424197" y="898647"/>
                </a:lnTo>
                <a:lnTo>
                  <a:pt x="6424197" y="933143"/>
                </a:lnTo>
                <a:lnTo>
                  <a:pt x="6424197" y="1090049"/>
                </a:lnTo>
                <a:lnTo>
                  <a:pt x="6424197" y="1124545"/>
                </a:lnTo>
                <a:lnTo>
                  <a:pt x="6424197" y="1166389"/>
                </a:lnTo>
                <a:lnTo>
                  <a:pt x="6424197" y="1199557"/>
                </a:lnTo>
                <a:lnTo>
                  <a:pt x="6424197" y="1265795"/>
                </a:lnTo>
                <a:lnTo>
                  <a:pt x="6424197" y="1357791"/>
                </a:lnTo>
                <a:lnTo>
                  <a:pt x="6424197" y="1432803"/>
                </a:lnTo>
                <a:lnTo>
                  <a:pt x="6424197" y="1467299"/>
                </a:lnTo>
                <a:lnTo>
                  <a:pt x="6424197" y="1499041"/>
                </a:lnTo>
                <a:lnTo>
                  <a:pt x="6424197" y="1533537"/>
                </a:lnTo>
                <a:lnTo>
                  <a:pt x="6424197" y="1700545"/>
                </a:lnTo>
                <a:lnTo>
                  <a:pt x="6424197" y="1766783"/>
                </a:lnTo>
                <a:cubicBezTo>
                  <a:pt x="6424197" y="1801835"/>
                  <a:pt x="6395759" y="1830282"/>
                  <a:pt x="6360720" y="1830282"/>
                </a:cubicBezTo>
                <a:lnTo>
                  <a:pt x="6248985" y="1830282"/>
                </a:lnTo>
                <a:lnTo>
                  <a:pt x="6195823" y="1830282"/>
                </a:lnTo>
                <a:lnTo>
                  <a:pt x="6088022" y="1830282"/>
                </a:lnTo>
                <a:lnTo>
                  <a:pt x="6012946" y="1830282"/>
                </a:lnTo>
                <a:lnTo>
                  <a:pt x="5982817" y="1830282"/>
                </a:lnTo>
                <a:lnTo>
                  <a:pt x="5901211" y="1830282"/>
                </a:lnTo>
                <a:lnTo>
                  <a:pt x="5871082" y="1830282"/>
                </a:lnTo>
                <a:lnTo>
                  <a:pt x="5816772" y="1830282"/>
                </a:lnTo>
                <a:lnTo>
                  <a:pt x="5740248" y="1830282"/>
                </a:lnTo>
                <a:lnTo>
                  <a:pt x="5710118" y="1830282"/>
                </a:lnTo>
                <a:lnTo>
                  <a:pt x="5658075" y="1830282"/>
                </a:lnTo>
                <a:lnTo>
                  <a:pt x="5603766" y="1830282"/>
                </a:lnTo>
                <a:lnTo>
                  <a:pt x="5492031" y="1830282"/>
                </a:lnTo>
                <a:lnTo>
                  <a:pt x="5468998" y="1830282"/>
                </a:lnTo>
                <a:lnTo>
                  <a:pt x="5331067" y="1830282"/>
                </a:lnTo>
                <a:lnTo>
                  <a:pt x="5279024" y="1830282"/>
                </a:lnTo>
                <a:lnTo>
                  <a:pt x="5255992" y="1830282"/>
                </a:lnTo>
                <a:lnTo>
                  <a:pt x="5225862" y="1830282"/>
                </a:lnTo>
                <a:lnTo>
                  <a:pt x="5144257" y="1830282"/>
                </a:lnTo>
                <a:lnTo>
                  <a:pt x="5114127" y="1830282"/>
                </a:lnTo>
                <a:lnTo>
                  <a:pt x="4983293" y="1830282"/>
                </a:lnTo>
                <a:lnTo>
                  <a:pt x="4931250" y="1830282"/>
                </a:lnTo>
                <a:lnTo>
                  <a:pt x="4845221" y="1830282"/>
                </a:lnTo>
                <a:lnTo>
                  <a:pt x="4662344" y="1830282"/>
                </a:lnTo>
                <a:lnTo>
                  <a:pt x="4632215" y="1830282"/>
                </a:lnTo>
                <a:lnTo>
                  <a:pt x="4588664" y="1830282"/>
                </a:lnTo>
                <a:lnTo>
                  <a:pt x="4550609" y="1830282"/>
                </a:lnTo>
                <a:lnTo>
                  <a:pt x="4520480" y="1830282"/>
                </a:lnTo>
                <a:lnTo>
                  <a:pt x="4497447" y="1830282"/>
                </a:lnTo>
                <a:lnTo>
                  <a:pt x="4476929" y="1830282"/>
                </a:lnTo>
                <a:lnTo>
                  <a:pt x="4389646" y="1830282"/>
                </a:lnTo>
                <a:lnTo>
                  <a:pt x="4359516" y="1830282"/>
                </a:lnTo>
                <a:lnTo>
                  <a:pt x="4315966" y="1830282"/>
                </a:lnTo>
                <a:lnTo>
                  <a:pt x="4307473" y="1830282"/>
                </a:lnTo>
                <a:lnTo>
                  <a:pt x="4284441" y="1830282"/>
                </a:lnTo>
                <a:lnTo>
                  <a:pt x="4172706" y="1830282"/>
                </a:lnTo>
                <a:lnTo>
                  <a:pt x="4118396" y="1830282"/>
                </a:lnTo>
                <a:lnTo>
                  <a:pt x="4044716" y="1830282"/>
                </a:lnTo>
                <a:lnTo>
                  <a:pt x="4011742" y="1830282"/>
                </a:lnTo>
                <a:lnTo>
                  <a:pt x="3959699" y="1830282"/>
                </a:lnTo>
                <a:lnTo>
                  <a:pt x="3905390" y="1830282"/>
                </a:lnTo>
                <a:lnTo>
                  <a:pt x="3875260" y="1830282"/>
                </a:lnTo>
                <a:lnTo>
                  <a:pt x="3831710" y="1830282"/>
                </a:lnTo>
                <a:lnTo>
                  <a:pt x="3793655" y="1830282"/>
                </a:lnTo>
                <a:lnTo>
                  <a:pt x="3763525" y="1830282"/>
                </a:lnTo>
                <a:lnTo>
                  <a:pt x="3719975" y="1830282"/>
                </a:lnTo>
                <a:lnTo>
                  <a:pt x="3632691" y="1830282"/>
                </a:lnTo>
                <a:lnTo>
                  <a:pt x="3580648" y="1830282"/>
                </a:lnTo>
                <a:lnTo>
                  <a:pt x="3559011" y="1830282"/>
                </a:lnTo>
                <a:lnTo>
                  <a:pt x="3527486" y="1830282"/>
                </a:lnTo>
                <a:lnTo>
                  <a:pt x="3506968" y="1830282"/>
                </a:lnTo>
                <a:lnTo>
                  <a:pt x="3415751" y="1830282"/>
                </a:lnTo>
                <a:lnTo>
                  <a:pt x="3238062" y="1830282"/>
                </a:lnTo>
                <a:lnTo>
                  <a:pt x="3146845" y="1830282"/>
                </a:lnTo>
                <a:lnTo>
                  <a:pt x="3126327" y="1830282"/>
                </a:lnTo>
                <a:lnTo>
                  <a:pt x="3073165" y="1830282"/>
                </a:lnTo>
                <a:lnTo>
                  <a:pt x="2965364" y="1830282"/>
                </a:lnTo>
                <a:lnTo>
                  <a:pt x="2933839" y="1830282"/>
                </a:lnTo>
                <a:lnTo>
                  <a:pt x="2860159" y="1830282"/>
                </a:lnTo>
                <a:lnTo>
                  <a:pt x="2822104" y="1830282"/>
                </a:lnTo>
                <a:lnTo>
                  <a:pt x="2748424" y="1830282"/>
                </a:lnTo>
                <a:lnTo>
                  <a:pt x="2694114" y="1830282"/>
                </a:lnTo>
                <a:lnTo>
                  <a:pt x="2661140" y="1830282"/>
                </a:lnTo>
                <a:lnTo>
                  <a:pt x="2660673" y="1830282"/>
                </a:lnTo>
                <a:lnTo>
                  <a:pt x="2609097" y="1830282"/>
                </a:lnTo>
                <a:lnTo>
                  <a:pt x="2587460" y="1830282"/>
                </a:lnTo>
                <a:lnTo>
                  <a:pt x="2548938" y="1830282"/>
                </a:lnTo>
                <a:lnTo>
                  <a:pt x="2535417" y="1830282"/>
                </a:lnTo>
                <a:lnTo>
                  <a:pt x="2481108" y="1830282"/>
                </a:lnTo>
                <a:lnTo>
                  <a:pt x="2387975" y="1830282"/>
                </a:lnTo>
                <a:lnTo>
                  <a:pt x="2369373" y="1830282"/>
                </a:lnTo>
                <a:lnTo>
                  <a:pt x="2208409" y="1830282"/>
                </a:lnTo>
                <a:lnTo>
                  <a:pt x="2176884" y="1830282"/>
                </a:lnTo>
                <a:lnTo>
                  <a:pt x="2156366" y="1830282"/>
                </a:lnTo>
                <a:lnTo>
                  <a:pt x="2116725" y="1830282"/>
                </a:lnTo>
                <a:lnTo>
                  <a:pt x="2103204" y="1830282"/>
                </a:lnTo>
                <a:lnTo>
                  <a:pt x="2065149" y="1830282"/>
                </a:lnTo>
                <a:lnTo>
                  <a:pt x="1991469" y="1830282"/>
                </a:lnTo>
                <a:lnTo>
                  <a:pt x="1903719" y="1830282"/>
                </a:lnTo>
                <a:lnTo>
                  <a:pt x="1791984" y="1830282"/>
                </a:lnTo>
                <a:lnTo>
                  <a:pt x="1722563" y="1830282"/>
                </a:lnTo>
                <a:lnTo>
                  <a:pt x="1631020" y="1830282"/>
                </a:lnTo>
                <a:lnTo>
                  <a:pt x="1578977" y="1830282"/>
                </a:lnTo>
                <a:lnTo>
                  <a:pt x="1509557" y="1830282"/>
                </a:lnTo>
                <a:lnTo>
                  <a:pt x="1397822" y="1830282"/>
                </a:lnTo>
                <a:lnTo>
                  <a:pt x="1310071" y="1830282"/>
                </a:lnTo>
                <a:lnTo>
                  <a:pt x="1236858" y="1830282"/>
                </a:lnTo>
                <a:lnTo>
                  <a:pt x="1198336" y="1830282"/>
                </a:lnTo>
                <a:lnTo>
                  <a:pt x="1184815" y="1830282"/>
                </a:lnTo>
                <a:lnTo>
                  <a:pt x="1145174" y="1830282"/>
                </a:lnTo>
                <a:lnTo>
                  <a:pt x="1037373" y="1830282"/>
                </a:lnTo>
                <a:lnTo>
                  <a:pt x="932168" y="1830282"/>
                </a:lnTo>
                <a:lnTo>
                  <a:pt x="820433" y="1830282"/>
                </a:lnTo>
                <a:lnTo>
                  <a:pt x="766123" y="1830282"/>
                </a:lnTo>
                <a:lnTo>
                  <a:pt x="752602" y="1830282"/>
                </a:lnTo>
                <a:lnTo>
                  <a:pt x="659469" y="1830282"/>
                </a:lnTo>
                <a:lnTo>
                  <a:pt x="640867" y="1830282"/>
                </a:lnTo>
                <a:lnTo>
                  <a:pt x="607426" y="1830282"/>
                </a:lnTo>
                <a:lnTo>
                  <a:pt x="553117" y="1830282"/>
                </a:lnTo>
                <a:lnTo>
                  <a:pt x="441382" y="1830282"/>
                </a:lnTo>
                <a:lnTo>
                  <a:pt x="280418" y="1830282"/>
                </a:lnTo>
                <a:lnTo>
                  <a:pt x="228375" y="1830282"/>
                </a:lnTo>
                <a:lnTo>
                  <a:pt x="175213" y="1830282"/>
                </a:lnTo>
                <a:lnTo>
                  <a:pt x="63478" y="1830282"/>
                </a:lnTo>
                <a:cubicBezTo>
                  <a:pt x="28438" y="1830282"/>
                  <a:pt x="0" y="1801835"/>
                  <a:pt x="0" y="1766783"/>
                </a:cubicBezTo>
                <a:lnTo>
                  <a:pt x="0" y="1700546"/>
                </a:lnTo>
                <a:lnTo>
                  <a:pt x="0" y="1700545"/>
                </a:lnTo>
                <a:lnTo>
                  <a:pt x="0" y="1533537"/>
                </a:lnTo>
                <a:lnTo>
                  <a:pt x="0" y="1499041"/>
                </a:lnTo>
                <a:lnTo>
                  <a:pt x="0" y="1467300"/>
                </a:lnTo>
                <a:lnTo>
                  <a:pt x="0" y="1467299"/>
                </a:lnTo>
                <a:lnTo>
                  <a:pt x="0" y="1432804"/>
                </a:lnTo>
                <a:lnTo>
                  <a:pt x="0" y="1432803"/>
                </a:lnTo>
                <a:lnTo>
                  <a:pt x="0" y="1357792"/>
                </a:lnTo>
                <a:lnTo>
                  <a:pt x="0" y="1357791"/>
                </a:lnTo>
                <a:lnTo>
                  <a:pt x="0" y="1265795"/>
                </a:lnTo>
                <a:lnTo>
                  <a:pt x="0" y="1199558"/>
                </a:lnTo>
                <a:lnTo>
                  <a:pt x="0" y="1199557"/>
                </a:lnTo>
                <a:lnTo>
                  <a:pt x="0" y="1124546"/>
                </a:lnTo>
                <a:lnTo>
                  <a:pt x="0" y="1124545"/>
                </a:lnTo>
                <a:lnTo>
                  <a:pt x="0" y="1090050"/>
                </a:lnTo>
                <a:lnTo>
                  <a:pt x="0" y="1090049"/>
                </a:lnTo>
                <a:lnTo>
                  <a:pt x="0" y="856804"/>
                </a:lnTo>
                <a:lnTo>
                  <a:pt x="0" y="856803"/>
                </a:lnTo>
                <a:lnTo>
                  <a:pt x="0" y="564487"/>
                </a:lnTo>
                <a:lnTo>
                  <a:pt x="0" y="331241"/>
                </a:lnTo>
                <a:lnTo>
                  <a:pt x="0" y="296745"/>
                </a:lnTo>
                <a:lnTo>
                  <a:pt x="0" y="63499"/>
                </a:lnTo>
                <a:cubicBezTo>
                  <a:pt x="0" y="37211"/>
                  <a:pt x="15997" y="14637"/>
                  <a:pt x="38777" y="4993"/>
                </a:cubicBezTo>
                <a:lnTo>
                  <a:pt x="63474" y="1"/>
                </a:lnTo>
                <a:lnTo>
                  <a:pt x="228373" y="1"/>
                </a:lnTo>
                <a:lnTo>
                  <a:pt x="607424" y="1"/>
                </a:lnTo>
                <a:lnTo>
                  <a:pt x="1117230" y="1"/>
                </a:lnTo>
                <a:lnTo>
                  <a:pt x="1184813" y="1"/>
                </a:lnTo>
                <a:lnTo>
                  <a:pt x="1578975" y="1"/>
                </a:lnTo>
                <a:lnTo>
                  <a:pt x="2065145" y="1"/>
                </a:lnTo>
                <a:lnTo>
                  <a:pt x="2156364" y="1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 lIns="396000" anchor="ctr">
            <a:no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6000" kern="1200" dirty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1pPr>
            <a:lvl2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6000" kern="1200" dirty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2pPr>
            <a:lvl3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6000" kern="1200" dirty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3pPr>
            <a:lvl4pPr marL="0" indent="0">
              <a:lnSpc>
                <a:spcPct val="100000"/>
              </a:lnSpc>
              <a:spcAft>
                <a:spcPts val="0"/>
              </a:spcAft>
              <a:buNone/>
              <a:defRPr lang="en-US" sz="6000" kern="1200" dirty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4pPr>
            <a:lvl5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6000" kern="1200" dirty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5pPr>
            <a:lvl6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6000" kern="1200" dirty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6pPr>
            <a:lvl7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6000" kern="1200" dirty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7pPr>
            <a:lvl8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6000" kern="1200" dirty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8pPr>
            <a:lvl9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pt-PT" sz="6000" kern="1200" dirty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9pPr>
          </a:lstStyle>
          <a:p>
            <a:pPr lvl="0"/>
            <a:r>
              <a:rPr lang="en-US" dirty="0"/>
              <a:t>01.</a:t>
            </a:r>
          </a:p>
        </p:txBody>
      </p:sp>
      <p:sp>
        <p:nvSpPr>
          <p:cNvPr id="67" name="Text Placeholder 66">
            <a:extLst>
              <a:ext uri="{FF2B5EF4-FFF2-40B4-BE49-F238E27FC236}">
                <a16:creationId xmlns:a16="http://schemas.microsoft.com/office/drawing/2014/main" id="{63119EA6-39E0-6674-BBBF-301029A37043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926108" y="374087"/>
            <a:ext cx="5912691" cy="1830282"/>
          </a:xfrm>
          <a:custGeom>
            <a:avLst/>
            <a:gdLst>
              <a:gd name="connsiteX0" fmla="*/ 1644860 w 5912691"/>
              <a:gd name="connsiteY0" fmla="*/ 0 h 1830282"/>
              <a:gd name="connsiteX1" fmla="*/ 1696903 w 5912691"/>
              <a:gd name="connsiteY1" fmla="*/ 0 h 1830282"/>
              <a:gd name="connsiteX2" fmla="*/ 1923879 w 5912691"/>
              <a:gd name="connsiteY2" fmla="*/ 0 h 1830282"/>
              <a:gd name="connsiteX3" fmla="*/ 1989762 w 5912691"/>
              <a:gd name="connsiteY3" fmla="*/ 0 h 1830282"/>
              <a:gd name="connsiteX4" fmla="*/ 2467827 w 5912691"/>
              <a:gd name="connsiteY4" fmla="*/ 0 h 1830282"/>
              <a:gd name="connsiteX5" fmla="*/ 2467832 w 5912691"/>
              <a:gd name="connsiteY5" fmla="*/ 1 h 1830282"/>
              <a:gd name="connsiteX6" fmla="*/ 2533715 w 5912691"/>
              <a:gd name="connsiteY6" fmla="*/ 1 h 1830282"/>
              <a:gd name="connsiteX7" fmla="*/ 2535415 w 5912691"/>
              <a:gd name="connsiteY7" fmla="*/ 1 h 1830282"/>
              <a:gd name="connsiteX8" fmla="*/ 3069140 w 5912691"/>
              <a:gd name="connsiteY8" fmla="*/ 1 h 1830282"/>
              <a:gd name="connsiteX9" fmla="*/ 3415747 w 5912691"/>
              <a:gd name="connsiteY9" fmla="*/ 1 h 1830282"/>
              <a:gd name="connsiteX10" fmla="*/ 3506966 w 5912691"/>
              <a:gd name="connsiteY10" fmla="*/ 1 h 1830282"/>
              <a:gd name="connsiteX11" fmla="*/ 3506968 w 5912691"/>
              <a:gd name="connsiteY11" fmla="*/ 0 h 1830282"/>
              <a:gd name="connsiteX12" fmla="*/ 3559011 w 5912691"/>
              <a:gd name="connsiteY12" fmla="*/ 0 h 1830282"/>
              <a:gd name="connsiteX13" fmla="*/ 3851870 w 5912691"/>
              <a:gd name="connsiteY13" fmla="*/ 0 h 1830282"/>
              <a:gd name="connsiteX14" fmla="*/ 3957992 w 5912691"/>
              <a:gd name="connsiteY14" fmla="*/ 0 h 1830282"/>
              <a:gd name="connsiteX15" fmla="*/ 3957997 w 5912691"/>
              <a:gd name="connsiteY15" fmla="*/ 1 h 1830282"/>
              <a:gd name="connsiteX16" fmla="*/ 4395823 w 5912691"/>
              <a:gd name="connsiteY16" fmla="*/ 1 h 1830282"/>
              <a:gd name="connsiteX17" fmla="*/ 4767516 w 5912691"/>
              <a:gd name="connsiteY17" fmla="*/ 1 h 1830282"/>
              <a:gd name="connsiteX18" fmla="*/ 4931248 w 5912691"/>
              <a:gd name="connsiteY18" fmla="*/ 1 h 1830282"/>
              <a:gd name="connsiteX19" fmla="*/ 4931250 w 5912691"/>
              <a:gd name="connsiteY19" fmla="*/ 0 h 1830282"/>
              <a:gd name="connsiteX20" fmla="*/ 4983293 w 5912691"/>
              <a:gd name="connsiteY20" fmla="*/ 0 h 1830282"/>
              <a:gd name="connsiteX21" fmla="*/ 5112420 w 5912691"/>
              <a:gd name="connsiteY21" fmla="*/ 0 h 1830282"/>
              <a:gd name="connsiteX22" fmla="*/ 5276152 w 5912691"/>
              <a:gd name="connsiteY22" fmla="*/ 0 h 1830282"/>
              <a:gd name="connsiteX23" fmla="*/ 5656368 w 5912691"/>
              <a:gd name="connsiteY23" fmla="*/ 0 h 1830282"/>
              <a:gd name="connsiteX24" fmla="*/ 5701311 w 5912691"/>
              <a:gd name="connsiteY24" fmla="*/ 18542 h 1830282"/>
              <a:gd name="connsiteX25" fmla="*/ 5894156 w 5912691"/>
              <a:gd name="connsiteY25" fmla="*/ 211451 h 1830282"/>
              <a:gd name="connsiteX26" fmla="*/ 5912691 w 5912691"/>
              <a:gd name="connsiteY26" fmla="*/ 256409 h 1830282"/>
              <a:gd name="connsiteX27" fmla="*/ 5912691 w 5912691"/>
              <a:gd name="connsiteY27" fmla="*/ 322647 h 1830282"/>
              <a:gd name="connsiteX28" fmla="*/ 5912691 w 5912691"/>
              <a:gd name="connsiteY28" fmla="*/ 489655 h 1830282"/>
              <a:gd name="connsiteX29" fmla="*/ 5912691 w 5912691"/>
              <a:gd name="connsiteY29" fmla="*/ 524151 h 1830282"/>
              <a:gd name="connsiteX30" fmla="*/ 5912691 w 5912691"/>
              <a:gd name="connsiteY30" fmla="*/ 555893 h 1830282"/>
              <a:gd name="connsiteX31" fmla="*/ 5912691 w 5912691"/>
              <a:gd name="connsiteY31" fmla="*/ 590389 h 1830282"/>
              <a:gd name="connsiteX32" fmla="*/ 5912691 w 5912691"/>
              <a:gd name="connsiteY32" fmla="*/ 665401 h 1830282"/>
              <a:gd name="connsiteX33" fmla="*/ 5912691 w 5912691"/>
              <a:gd name="connsiteY33" fmla="*/ 757397 h 1830282"/>
              <a:gd name="connsiteX34" fmla="*/ 5912691 w 5912691"/>
              <a:gd name="connsiteY34" fmla="*/ 823635 h 1830282"/>
              <a:gd name="connsiteX35" fmla="*/ 5912691 w 5912691"/>
              <a:gd name="connsiteY35" fmla="*/ 856803 h 1830282"/>
              <a:gd name="connsiteX36" fmla="*/ 5912691 w 5912691"/>
              <a:gd name="connsiteY36" fmla="*/ 898647 h 1830282"/>
              <a:gd name="connsiteX37" fmla="*/ 5912691 w 5912691"/>
              <a:gd name="connsiteY37" fmla="*/ 933143 h 1830282"/>
              <a:gd name="connsiteX38" fmla="*/ 5912691 w 5912691"/>
              <a:gd name="connsiteY38" fmla="*/ 1090049 h 1830282"/>
              <a:gd name="connsiteX39" fmla="*/ 5912691 w 5912691"/>
              <a:gd name="connsiteY39" fmla="*/ 1124545 h 1830282"/>
              <a:gd name="connsiteX40" fmla="*/ 5912691 w 5912691"/>
              <a:gd name="connsiteY40" fmla="*/ 1166389 h 1830282"/>
              <a:gd name="connsiteX41" fmla="*/ 5912691 w 5912691"/>
              <a:gd name="connsiteY41" fmla="*/ 1199557 h 1830282"/>
              <a:gd name="connsiteX42" fmla="*/ 5912691 w 5912691"/>
              <a:gd name="connsiteY42" fmla="*/ 1265795 h 1830282"/>
              <a:gd name="connsiteX43" fmla="*/ 5912691 w 5912691"/>
              <a:gd name="connsiteY43" fmla="*/ 1357791 h 1830282"/>
              <a:gd name="connsiteX44" fmla="*/ 5912691 w 5912691"/>
              <a:gd name="connsiteY44" fmla="*/ 1432803 h 1830282"/>
              <a:gd name="connsiteX45" fmla="*/ 5912691 w 5912691"/>
              <a:gd name="connsiteY45" fmla="*/ 1467299 h 1830282"/>
              <a:gd name="connsiteX46" fmla="*/ 5912691 w 5912691"/>
              <a:gd name="connsiteY46" fmla="*/ 1499041 h 1830282"/>
              <a:gd name="connsiteX47" fmla="*/ 5912691 w 5912691"/>
              <a:gd name="connsiteY47" fmla="*/ 1533537 h 1830282"/>
              <a:gd name="connsiteX48" fmla="*/ 5912691 w 5912691"/>
              <a:gd name="connsiteY48" fmla="*/ 1700545 h 1830282"/>
              <a:gd name="connsiteX49" fmla="*/ 5912691 w 5912691"/>
              <a:gd name="connsiteY49" fmla="*/ 1766783 h 1830282"/>
              <a:gd name="connsiteX50" fmla="*/ 5849214 w 5912691"/>
              <a:gd name="connsiteY50" fmla="*/ 1830282 h 1830282"/>
              <a:gd name="connsiteX51" fmla="*/ 5740248 w 5912691"/>
              <a:gd name="connsiteY51" fmla="*/ 1830282 h 1830282"/>
              <a:gd name="connsiteX52" fmla="*/ 5737479 w 5912691"/>
              <a:gd name="connsiteY52" fmla="*/ 1830282 h 1830282"/>
              <a:gd name="connsiteX53" fmla="*/ 5710118 w 5912691"/>
              <a:gd name="connsiteY53" fmla="*/ 1830282 h 1830282"/>
              <a:gd name="connsiteX54" fmla="*/ 5658075 w 5912691"/>
              <a:gd name="connsiteY54" fmla="*/ 1830282 h 1830282"/>
              <a:gd name="connsiteX55" fmla="*/ 5576516 w 5912691"/>
              <a:gd name="connsiteY55" fmla="*/ 1830282 h 1830282"/>
              <a:gd name="connsiteX56" fmla="*/ 5468998 w 5912691"/>
              <a:gd name="connsiteY56" fmla="*/ 1830282 h 1830282"/>
              <a:gd name="connsiteX57" fmla="*/ 5305266 w 5912691"/>
              <a:gd name="connsiteY57" fmla="*/ 1830282 h 1830282"/>
              <a:gd name="connsiteX58" fmla="*/ 5255992 w 5912691"/>
              <a:gd name="connsiteY58" fmla="*/ 1830282 h 1830282"/>
              <a:gd name="connsiteX59" fmla="*/ 5225862 w 5912691"/>
              <a:gd name="connsiteY59" fmla="*/ 1830282 h 1830282"/>
              <a:gd name="connsiteX60" fmla="*/ 5144257 w 5912691"/>
              <a:gd name="connsiteY60" fmla="*/ 1830282 h 1830282"/>
              <a:gd name="connsiteX61" fmla="*/ 5114127 w 5912691"/>
              <a:gd name="connsiteY61" fmla="*/ 1830282 h 1830282"/>
              <a:gd name="connsiteX62" fmla="*/ 5092260 w 5912691"/>
              <a:gd name="connsiteY62" fmla="*/ 1830282 h 1830282"/>
              <a:gd name="connsiteX63" fmla="*/ 4983293 w 5912691"/>
              <a:gd name="connsiteY63" fmla="*/ 1830282 h 1830282"/>
              <a:gd name="connsiteX64" fmla="*/ 4980525 w 5912691"/>
              <a:gd name="connsiteY64" fmla="*/ 1830282 h 1830282"/>
              <a:gd name="connsiteX65" fmla="*/ 4931250 w 5912691"/>
              <a:gd name="connsiteY65" fmla="*/ 1830282 h 1830282"/>
              <a:gd name="connsiteX66" fmla="*/ 4819561 w 5912691"/>
              <a:gd name="connsiteY66" fmla="*/ 1830282 h 1830282"/>
              <a:gd name="connsiteX67" fmla="*/ 4767518 w 5912691"/>
              <a:gd name="connsiteY67" fmla="*/ 1830282 h 1830282"/>
              <a:gd name="connsiteX68" fmla="*/ 4588664 w 5912691"/>
              <a:gd name="connsiteY68" fmla="*/ 1830282 h 1830282"/>
              <a:gd name="connsiteX69" fmla="*/ 4497447 w 5912691"/>
              <a:gd name="connsiteY69" fmla="*/ 1830282 h 1830282"/>
              <a:gd name="connsiteX70" fmla="*/ 4476929 w 5912691"/>
              <a:gd name="connsiteY70" fmla="*/ 1830282 h 1830282"/>
              <a:gd name="connsiteX71" fmla="*/ 4333715 w 5912691"/>
              <a:gd name="connsiteY71" fmla="*/ 1830282 h 1830282"/>
              <a:gd name="connsiteX72" fmla="*/ 4315966 w 5912691"/>
              <a:gd name="connsiteY72" fmla="*/ 1830282 h 1830282"/>
              <a:gd name="connsiteX73" fmla="*/ 4284441 w 5912691"/>
              <a:gd name="connsiteY73" fmla="*/ 1830282 h 1830282"/>
              <a:gd name="connsiteX74" fmla="*/ 4172706 w 5912691"/>
              <a:gd name="connsiteY74" fmla="*/ 1830282 h 1830282"/>
              <a:gd name="connsiteX75" fmla="*/ 4150838 w 5912691"/>
              <a:gd name="connsiteY75" fmla="*/ 1830282 h 1830282"/>
              <a:gd name="connsiteX76" fmla="*/ 4120709 w 5912691"/>
              <a:gd name="connsiteY76" fmla="*/ 1830282 h 1830282"/>
              <a:gd name="connsiteX77" fmla="*/ 4044716 w 5912691"/>
              <a:gd name="connsiteY77" fmla="*/ 1830282 h 1830282"/>
              <a:gd name="connsiteX78" fmla="*/ 4039103 w 5912691"/>
              <a:gd name="connsiteY78" fmla="*/ 1830282 h 1830282"/>
              <a:gd name="connsiteX79" fmla="*/ 4011742 w 5912691"/>
              <a:gd name="connsiteY79" fmla="*/ 1830282 h 1830282"/>
              <a:gd name="connsiteX80" fmla="*/ 4008974 w 5912691"/>
              <a:gd name="connsiteY80" fmla="*/ 1830282 h 1830282"/>
              <a:gd name="connsiteX81" fmla="*/ 3959699 w 5912691"/>
              <a:gd name="connsiteY81" fmla="*/ 1830282 h 1830282"/>
              <a:gd name="connsiteX82" fmla="*/ 3878140 w 5912691"/>
              <a:gd name="connsiteY82" fmla="*/ 1830282 h 1830282"/>
              <a:gd name="connsiteX83" fmla="*/ 3848010 w 5912691"/>
              <a:gd name="connsiteY83" fmla="*/ 1830282 h 1830282"/>
              <a:gd name="connsiteX84" fmla="*/ 3831710 w 5912691"/>
              <a:gd name="connsiteY84" fmla="*/ 1830282 h 1830282"/>
              <a:gd name="connsiteX85" fmla="*/ 3795967 w 5912691"/>
              <a:gd name="connsiteY85" fmla="*/ 1830282 h 1830282"/>
              <a:gd name="connsiteX86" fmla="*/ 3719975 w 5912691"/>
              <a:gd name="connsiteY86" fmla="*/ 1830282 h 1830282"/>
              <a:gd name="connsiteX87" fmla="*/ 3606890 w 5912691"/>
              <a:gd name="connsiteY87" fmla="*/ 1830282 h 1830282"/>
              <a:gd name="connsiteX88" fmla="*/ 3559011 w 5912691"/>
              <a:gd name="connsiteY88" fmla="*/ 1830282 h 1830282"/>
              <a:gd name="connsiteX89" fmla="*/ 3527486 w 5912691"/>
              <a:gd name="connsiteY89" fmla="*/ 1830282 h 1830282"/>
              <a:gd name="connsiteX90" fmla="*/ 3506968 w 5912691"/>
              <a:gd name="connsiteY90" fmla="*/ 1830282 h 1830282"/>
              <a:gd name="connsiteX91" fmla="*/ 3415751 w 5912691"/>
              <a:gd name="connsiteY91" fmla="*/ 1830282 h 1830282"/>
              <a:gd name="connsiteX92" fmla="*/ 3393884 w 5912691"/>
              <a:gd name="connsiteY92" fmla="*/ 1830282 h 1830282"/>
              <a:gd name="connsiteX93" fmla="*/ 3363754 w 5912691"/>
              <a:gd name="connsiteY93" fmla="*/ 1830282 h 1830282"/>
              <a:gd name="connsiteX94" fmla="*/ 3282149 w 5912691"/>
              <a:gd name="connsiteY94" fmla="*/ 1830282 h 1830282"/>
              <a:gd name="connsiteX95" fmla="*/ 3252019 w 5912691"/>
              <a:gd name="connsiteY95" fmla="*/ 1830282 h 1830282"/>
              <a:gd name="connsiteX96" fmla="*/ 3121185 w 5912691"/>
              <a:gd name="connsiteY96" fmla="*/ 1830282 h 1830282"/>
              <a:gd name="connsiteX97" fmla="*/ 3073165 w 5912691"/>
              <a:gd name="connsiteY97" fmla="*/ 1830282 h 1830282"/>
              <a:gd name="connsiteX98" fmla="*/ 3069142 w 5912691"/>
              <a:gd name="connsiteY98" fmla="*/ 1830282 h 1830282"/>
              <a:gd name="connsiteX99" fmla="*/ 2860159 w 5912691"/>
              <a:gd name="connsiteY99" fmla="*/ 1830282 h 1830282"/>
              <a:gd name="connsiteX100" fmla="*/ 2748424 w 5912691"/>
              <a:gd name="connsiteY100" fmla="*/ 1830282 h 1830282"/>
              <a:gd name="connsiteX101" fmla="*/ 2726556 w 5912691"/>
              <a:gd name="connsiteY101" fmla="*/ 1830282 h 1830282"/>
              <a:gd name="connsiteX102" fmla="*/ 2660673 w 5912691"/>
              <a:gd name="connsiteY102" fmla="*/ 1830282 h 1830282"/>
              <a:gd name="connsiteX103" fmla="*/ 2635339 w 5912691"/>
              <a:gd name="connsiteY103" fmla="*/ 1830282 h 1830282"/>
              <a:gd name="connsiteX104" fmla="*/ 2614821 w 5912691"/>
              <a:gd name="connsiteY104" fmla="*/ 1830282 h 1830282"/>
              <a:gd name="connsiteX105" fmla="*/ 2587460 w 5912691"/>
              <a:gd name="connsiteY105" fmla="*/ 1830282 h 1830282"/>
              <a:gd name="connsiteX106" fmla="*/ 2548938 w 5912691"/>
              <a:gd name="connsiteY106" fmla="*/ 1830282 h 1830282"/>
              <a:gd name="connsiteX107" fmla="*/ 2535417 w 5912691"/>
              <a:gd name="connsiteY107" fmla="*/ 1830282 h 1830282"/>
              <a:gd name="connsiteX108" fmla="*/ 2453858 w 5912691"/>
              <a:gd name="connsiteY108" fmla="*/ 1830282 h 1830282"/>
              <a:gd name="connsiteX109" fmla="*/ 2422333 w 5912691"/>
              <a:gd name="connsiteY109" fmla="*/ 1830282 h 1830282"/>
              <a:gd name="connsiteX110" fmla="*/ 2387975 w 5912691"/>
              <a:gd name="connsiteY110" fmla="*/ 1830282 h 1830282"/>
              <a:gd name="connsiteX111" fmla="*/ 2310598 w 5912691"/>
              <a:gd name="connsiteY111" fmla="*/ 1830282 h 1830282"/>
              <a:gd name="connsiteX112" fmla="*/ 2182608 w 5912691"/>
              <a:gd name="connsiteY112" fmla="*/ 1830282 h 1830282"/>
              <a:gd name="connsiteX113" fmla="*/ 2149634 w 5912691"/>
              <a:gd name="connsiteY113" fmla="*/ 1830282 h 1830282"/>
              <a:gd name="connsiteX114" fmla="*/ 2116725 w 5912691"/>
              <a:gd name="connsiteY114" fmla="*/ 1830282 h 1830282"/>
              <a:gd name="connsiteX115" fmla="*/ 2103204 w 5912691"/>
              <a:gd name="connsiteY115" fmla="*/ 1830282 h 1830282"/>
              <a:gd name="connsiteX116" fmla="*/ 2097591 w 5912691"/>
              <a:gd name="connsiteY116" fmla="*/ 1830282 h 1830282"/>
              <a:gd name="connsiteX117" fmla="*/ 1991469 w 5912691"/>
              <a:gd name="connsiteY117" fmla="*/ 1830282 h 1830282"/>
              <a:gd name="connsiteX118" fmla="*/ 1969602 w 5912691"/>
              <a:gd name="connsiteY118" fmla="*/ 1830282 h 1830282"/>
              <a:gd name="connsiteX119" fmla="*/ 1903719 w 5912691"/>
              <a:gd name="connsiteY119" fmla="*/ 1830282 h 1830282"/>
              <a:gd name="connsiteX120" fmla="*/ 1857867 w 5912691"/>
              <a:gd name="connsiteY120" fmla="*/ 1830282 h 1830282"/>
              <a:gd name="connsiteX121" fmla="*/ 1791984 w 5912691"/>
              <a:gd name="connsiteY121" fmla="*/ 1830282 h 1830282"/>
              <a:gd name="connsiteX122" fmla="*/ 1696903 w 5912691"/>
              <a:gd name="connsiteY122" fmla="*/ 1830282 h 1830282"/>
              <a:gd name="connsiteX123" fmla="*/ 1665378 w 5912691"/>
              <a:gd name="connsiteY123" fmla="*/ 1830282 h 1830282"/>
              <a:gd name="connsiteX124" fmla="*/ 1644860 w 5912691"/>
              <a:gd name="connsiteY124" fmla="*/ 1830282 h 1830282"/>
              <a:gd name="connsiteX125" fmla="*/ 1631020 w 5912691"/>
              <a:gd name="connsiteY125" fmla="*/ 1830282 h 1830282"/>
              <a:gd name="connsiteX126" fmla="*/ 1578977 w 5912691"/>
              <a:gd name="connsiteY126" fmla="*/ 1830282 h 1830282"/>
              <a:gd name="connsiteX127" fmla="*/ 1553643 w 5912691"/>
              <a:gd name="connsiteY127" fmla="*/ 1830282 h 1830282"/>
              <a:gd name="connsiteX128" fmla="*/ 1211057 w 5912691"/>
              <a:gd name="connsiteY128" fmla="*/ 1830282 h 1830282"/>
              <a:gd name="connsiteX129" fmla="*/ 1145174 w 5912691"/>
              <a:gd name="connsiteY129" fmla="*/ 1830282 h 1830282"/>
              <a:gd name="connsiteX130" fmla="*/ 998051 w 5912691"/>
              <a:gd name="connsiteY130" fmla="*/ 1830282 h 1830282"/>
              <a:gd name="connsiteX131" fmla="*/ 932168 w 5912691"/>
              <a:gd name="connsiteY131" fmla="*/ 1830282 h 1830282"/>
              <a:gd name="connsiteX132" fmla="*/ 886316 w 5912691"/>
              <a:gd name="connsiteY132" fmla="*/ 1830282 h 1830282"/>
              <a:gd name="connsiteX133" fmla="*/ 820433 w 5912691"/>
              <a:gd name="connsiteY133" fmla="*/ 1830282 h 1830282"/>
              <a:gd name="connsiteX134" fmla="*/ 798565 w 5912691"/>
              <a:gd name="connsiteY134" fmla="*/ 1830282 h 1830282"/>
              <a:gd name="connsiteX135" fmla="*/ 725352 w 5912691"/>
              <a:gd name="connsiteY135" fmla="*/ 1830282 h 1830282"/>
              <a:gd name="connsiteX136" fmla="*/ 686830 w 5912691"/>
              <a:gd name="connsiteY136" fmla="*/ 1830282 h 1830282"/>
              <a:gd name="connsiteX137" fmla="*/ 673309 w 5912691"/>
              <a:gd name="connsiteY137" fmla="*/ 1830282 h 1830282"/>
              <a:gd name="connsiteX138" fmla="*/ 659469 w 5912691"/>
              <a:gd name="connsiteY138" fmla="*/ 1830282 h 1830282"/>
              <a:gd name="connsiteX139" fmla="*/ 607426 w 5912691"/>
              <a:gd name="connsiteY139" fmla="*/ 1830282 h 1830282"/>
              <a:gd name="connsiteX140" fmla="*/ 525867 w 5912691"/>
              <a:gd name="connsiteY140" fmla="*/ 1830282 h 1830282"/>
              <a:gd name="connsiteX141" fmla="*/ 254617 w 5912691"/>
              <a:gd name="connsiteY141" fmla="*/ 1830282 h 1830282"/>
              <a:gd name="connsiteX142" fmla="*/ 241096 w 5912691"/>
              <a:gd name="connsiteY142" fmla="*/ 1830282 h 1830282"/>
              <a:gd name="connsiteX143" fmla="*/ 175213 w 5912691"/>
              <a:gd name="connsiteY143" fmla="*/ 1830282 h 1830282"/>
              <a:gd name="connsiteX144" fmla="*/ 129361 w 5912691"/>
              <a:gd name="connsiteY144" fmla="*/ 1830282 h 1830282"/>
              <a:gd name="connsiteX145" fmla="*/ 63478 w 5912691"/>
              <a:gd name="connsiteY145" fmla="*/ 1830282 h 1830282"/>
              <a:gd name="connsiteX146" fmla="*/ 0 w 5912691"/>
              <a:gd name="connsiteY146" fmla="*/ 1766783 h 1830282"/>
              <a:gd name="connsiteX147" fmla="*/ 0 w 5912691"/>
              <a:gd name="connsiteY147" fmla="*/ 1700546 h 1830282"/>
              <a:gd name="connsiteX148" fmla="*/ 0 w 5912691"/>
              <a:gd name="connsiteY148" fmla="*/ 1700545 h 1830282"/>
              <a:gd name="connsiteX149" fmla="*/ 0 w 5912691"/>
              <a:gd name="connsiteY149" fmla="*/ 1533537 h 1830282"/>
              <a:gd name="connsiteX150" fmla="*/ 0 w 5912691"/>
              <a:gd name="connsiteY150" fmla="*/ 1499041 h 1830282"/>
              <a:gd name="connsiteX151" fmla="*/ 0 w 5912691"/>
              <a:gd name="connsiteY151" fmla="*/ 1467300 h 1830282"/>
              <a:gd name="connsiteX152" fmla="*/ 0 w 5912691"/>
              <a:gd name="connsiteY152" fmla="*/ 1467299 h 1830282"/>
              <a:gd name="connsiteX153" fmla="*/ 0 w 5912691"/>
              <a:gd name="connsiteY153" fmla="*/ 1432804 h 1830282"/>
              <a:gd name="connsiteX154" fmla="*/ 0 w 5912691"/>
              <a:gd name="connsiteY154" fmla="*/ 1432803 h 1830282"/>
              <a:gd name="connsiteX155" fmla="*/ 0 w 5912691"/>
              <a:gd name="connsiteY155" fmla="*/ 1357792 h 1830282"/>
              <a:gd name="connsiteX156" fmla="*/ 0 w 5912691"/>
              <a:gd name="connsiteY156" fmla="*/ 1357791 h 1830282"/>
              <a:gd name="connsiteX157" fmla="*/ 0 w 5912691"/>
              <a:gd name="connsiteY157" fmla="*/ 1265795 h 1830282"/>
              <a:gd name="connsiteX158" fmla="*/ 0 w 5912691"/>
              <a:gd name="connsiteY158" fmla="*/ 1199558 h 1830282"/>
              <a:gd name="connsiteX159" fmla="*/ 0 w 5912691"/>
              <a:gd name="connsiteY159" fmla="*/ 1199557 h 1830282"/>
              <a:gd name="connsiteX160" fmla="*/ 0 w 5912691"/>
              <a:gd name="connsiteY160" fmla="*/ 1124546 h 1830282"/>
              <a:gd name="connsiteX161" fmla="*/ 0 w 5912691"/>
              <a:gd name="connsiteY161" fmla="*/ 1124545 h 1830282"/>
              <a:gd name="connsiteX162" fmla="*/ 0 w 5912691"/>
              <a:gd name="connsiteY162" fmla="*/ 1090050 h 1830282"/>
              <a:gd name="connsiteX163" fmla="*/ 0 w 5912691"/>
              <a:gd name="connsiteY163" fmla="*/ 1090049 h 1830282"/>
              <a:gd name="connsiteX164" fmla="*/ 0 w 5912691"/>
              <a:gd name="connsiteY164" fmla="*/ 856804 h 1830282"/>
              <a:gd name="connsiteX165" fmla="*/ 0 w 5912691"/>
              <a:gd name="connsiteY165" fmla="*/ 856803 h 1830282"/>
              <a:gd name="connsiteX166" fmla="*/ 0 w 5912691"/>
              <a:gd name="connsiteY166" fmla="*/ 564487 h 1830282"/>
              <a:gd name="connsiteX167" fmla="*/ 0 w 5912691"/>
              <a:gd name="connsiteY167" fmla="*/ 331241 h 1830282"/>
              <a:gd name="connsiteX168" fmla="*/ 0 w 5912691"/>
              <a:gd name="connsiteY168" fmla="*/ 296745 h 1830282"/>
              <a:gd name="connsiteX169" fmla="*/ 0 w 5912691"/>
              <a:gd name="connsiteY169" fmla="*/ 63499 h 1830282"/>
              <a:gd name="connsiteX170" fmla="*/ 38777 w 5912691"/>
              <a:gd name="connsiteY170" fmla="*/ 4993 h 1830282"/>
              <a:gd name="connsiteX171" fmla="*/ 63474 w 5912691"/>
              <a:gd name="connsiteY171" fmla="*/ 1 h 1830282"/>
              <a:gd name="connsiteX172" fmla="*/ 605724 w 5912691"/>
              <a:gd name="connsiteY172" fmla="*/ 1 h 1830282"/>
              <a:gd name="connsiteX173" fmla="*/ 607424 w 5912691"/>
              <a:gd name="connsiteY173" fmla="*/ 1 h 1830282"/>
              <a:gd name="connsiteX174" fmla="*/ 673307 w 5912691"/>
              <a:gd name="connsiteY174" fmla="*/ 1 h 1830282"/>
              <a:gd name="connsiteX175" fmla="*/ 1553639 w 5912691"/>
              <a:gd name="connsiteY175" fmla="*/ 1 h 1830282"/>
              <a:gd name="connsiteX176" fmla="*/ 1578975 w 5912691"/>
              <a:gd name="connsiteY176" fmla="*/ 1 h 1830282"/>
              <a:gd name="connsiteX177" fmla="*/ 1644858 w 5912691"/>
              <a:gd name="connsiteY177" fmla="*/ 1 h 1830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</a:cxnLst>
            <a:rect l="l" t="t" r="r" b="b"/>
            <a:pathLst>
              <a:path w="5912691" h="1830282">
                <a:moveTo>
                  <a:pt x="1644860" y="0"/>
                </a:moveTo>
                <a:lnTo>
                  <a:pt x="1696903" y="0"/>
                </a:lnTo>
                <a:lnTo>
                  <a:pt x="1923879" y="0"/>
                </a:lnTo>
                <a:lnTo>
                  <a:pt x="1989762" y="0"/>
                </a:lnTo>
                <a:lnTo>
                  <a:pt x="2467827" y="0"/>
                </a:lnTo>
                <a:lnTo>
                  <a:pt x="2467832" y="1"/>
                </a:lnTo>
                <a:lnTo>
                  <a:pt x="2533715" y="1"/>
                </a:lnTo>
                <a:lnTo>
                  <a:pt x="2535415" y="1"/>
                </a:lnTo>
                <a:lnTo>
                  <a:pt x="3069140" y="1"/>
                </a:lnTo>
                <a:lnTo>
                  <a:pt x="3415747" y="1"/>
                </a:lnTo>
                <a:lnTo>
                  <a:pt x="3506966" y="1"/>
                </a:lnTo>
                <a:lnTo>
                  <a:pt x="3506968" y="0"/>
                </a:lnTo>
                <a:lnTo>
                  <a:pt x="3559011" y="0"/>
                </a:lnTo>
                <a:lnTo>
                  <a:pt x="3851870" y="0"/>
                </a:lnTo>
                <a:lnTo>
                  <a:pt x="3957992" y="0"/>
                </a:lnTo>
                <a:lnTo>
                  <a:pt x="3957997" y="1"/>
                </a:lnTo>
                <a:lnTo>
                  <a:pt x="4395823" y="1"/>
                </a:lnTo>
                <a:lnTo>
                  <a:pt x="4767516" y="1"/>
                </a:lnTo>
                <a:lnTo>
                  <a:pt x="4931248" y="1"/>
                </a:lnTo>
                <a:lnTo>
                  <a:pt x="4931250" y="0"/>
                </a:lnTo>
                <a:lnTo>
                  <a:pt x="4983293" y="0"/>
                </a:lnTo>
                <a:lnTo>
                  <a:pt x="5112420" y="0"/>
                </a:lnTo>
                <a:lnTo>
                  <a:pt x="5276152" y="0"/>
                </a:lnTo>
                <a:lnTo>
                  <a:pt x="5656368" y="0"/>
                </a:lnTo>
                <a:cubicBezTo>
                  <a:pt x="5673254" y="0"/>
                  <a:pt x="5689378" y="6731"/>
                  <a:pt x="5701311" y="18542"/>
                </a:cubicBezTo>
                <a:lnTo>
                  <a:pt x="5894156" y="211451"/>
                </a:lnTo>
                <a:cubicBezTo>
                  <a:pt x="5906089" y="223389"/>
                  <a:pt x="5912691" y="239518"/>
                  <a:pt x="5912691" y="256409"/>
                </a:cubicBezTo>
                <a:lnTo>
                  <a:pt x="5912691" y="322647"/>
                </a:lnTo>
                <a:lnTo>
                  <a:pt x="5912691" y="489655"/>
                </a:lnTo>
                <a:lnTo>
                  <a:pt x="5912691" y="524151"/>
                </a:lnTo>
                <a:lnTo>
                  <a:pt x="5912691" y="555893"/>
                </a:lnTo>
                <a:lnTo>
                  <a:pt x="5912691" y="590389"/>
                </a:lnTo>
                <a:lnTo>
                  <a:pt x="5912691" y="665401"/>
                </a:lnTo>
                <a:lnTo>
                  <a:pt x="5912691" y="757397"/>
                </a:lnTo>
                <a:lnTo>
                  <a:pt x="5912691" y="823635"/>
                </a:lnTo>
                <a:lnTo>
                  <a:pt x="5912691" y="856803"/>
                </a:lnTo>
                <a:lnTo>
                  <a:pt x="5912691" y="898647"/>
                </a:lnTo>
                <a:lnTo>
                  <a:pt x="5912691" y="933143"/>
                </a:lnTo>
                <a:lnTo>
                  <a:pt x="5912691" y="1090049"/>
                </a:lnTo>
                <a:lnTo>
                  <a:pt x="5912691" y="1124545"/>
                </a:lnTo>
                <a:lnTo>
                  <a:pt x="5912691" y="1166389"/>
                </a:lnTo>
                <a:lnTo>
                  <a:pt x="5912691" y="1199557"/>
                </a:lnTo>
                <a:lnTo>
                  <a:pt x="5912691" y="1265795"/>
                </a:lnTo>
                <a:lnTo>
                  <a:pt x="5912691" y="1357791"/>
                </a:lnTo>
                <a:lnTo>
                  <a:pt x="5912691" y="1432803"/>
                </a:lnTo>
                <a:lnTo>
                  <a:pt x="5912691" y="1467299"/>
                </a:lnTo>
                <a:lnTo>
                  <a:pt x="5912691" y="1499041"/>
                </a:lnTo>
                <a:lnTo>
                  <a:pt x="5912691" y="1533537"/>
                </a:lnTo>
                <a:lnTo>
                  <a:pt x="5912691" y="1700545"/>
                </a:lnTo>
                <a:lnTo>
                  <a:pt x="5912691" y="1766783"/>
                </a:lnTo>
                <a:cubicBezTo>
                  <a:pt x="5912691" y="1801835"/>
                  <a:pt x="5884253" y="1830282"/>
                  <a:pt x="5849214" y="1830282"/>
                </a:cubicBezTo>
                <a:lnTo>
                  <a:pt x="5740248" y="1830282"/>
                </a:lnTo>
                <a:lnTo>
                  <a:pt x="5737479" y="1830282"/>
                </a:lnTo>
                <a:lnTo>
                  <a:pt x="5710118" y="1830282"/>
                </a:lnTo>
                <a:lnTo>
                  <a:pt x="5658075" y="1830282"/>
                </a:lnTo>
                <a:lnTo>
                  <a:pt x="5576516" y="1830282"/>
                </a:lnTo>
                <a:lnTo>
                  <a:pt x="5468998" y="1830282"/>
                </a:lnTo>
                <a:lnTo>
                  <a:pt x="5305266" y="1830282"/>
                </a:lnTo>
                <a:lnTo>
                  <a:pt x="5255992" y="1830282"/>
                </a:lnTo>
                <a:lnTo>
                  <a:pt x="5225862" y="1830282"/>
                </a:lnTo>
                <a:lnTo>
                  <a:pt x="5144257" y="1830282"/>
                </a:lnTo>
                <a:lnTo>
                  <a:pt x="5114127" y="1830282"/>
                </a:lnTo>
                <a:lnTo>
                  <a:pt x="5092260" y="1830282"/>
                </a:lnTo>
                <a:lnTo>
                  <a:pt x="4983293" y="1830282"/>
                </a:lnTo>
                <a:lnTo>
                  <a:pt x="4980525" y="1830282"/>
                </a:lnTo>
                <a:lnTo>
                  <a:pt x="4931250" y="1830282"/>
                </a:lnTo>
                <a:lnTo>
                  <a:pt x="4819561" y="1830282"/>
                </a:lnTo>
                <a:lnTo>
                  <a:pt x="4767518" y="1830282"/>
                </a:lnTo>
                <a:lnTo>
                  <a:pt x="4588664" y="1830282"/>
                </a:lnTo>
                <a:lnTo>
                  <a:pt x="4497447" y="1830282"/>
                </a:lnTo>
                <a:lnTo>
                  <a:pt x="4476929" y="1830282"/>
                </a:lnTo>
                <a:lnTo>
                  <a:pt x="4333715" y="1830282"/>
                </a:lnTo>
                <a:lnTo>
                  <a:pt x="4315966" y="1830282"/>
                </a:lnTo>
                <a:lnTo>
                  <a:pt x="4284441" y="1830282"/>
                </a:lnTo>
                <a:lnTo>
                  <a:pt x="4172706" y="1830282"/>
                </a:lnTo>
                <a:lnTo>
                  <a:pt x="4150838" y="1830282"/>
                </a:lnTo>
                <a:lnTo>
                  <a:pt x="4120709" y="1830282"/>
                </a:lnTo>
                <a:lnTo>
                  <a:pt x="4044716" y="1830282"/>
                </a:lnTo>
                <a:lnTo>
                  <a:pt x="4039103" y="1830282"/>
                </a:lnTo>
                <a:lnTo>
                  <a:pt x="4011742" y="1830282"/>
                </a:lnTo>
                <a:lnTo>
                  <a:pt x="4008974" y="1830282"/>
                </a:lnTo>
                <a:lnTo>
                  <a:pt x="3959699" y="1830282"/>
                </a:lnTo>
                <a:lnTo>
                  <a:pt x="3878140" y="1830282"/>
                </a:lnTo>
                <a:lnTo>
                  <a:pt x="3848010" y="1830282"/>
                </a:lnTo>
                <a:lnTo>
                  <a:pt x="3831710" y="1830282"/>
                </a:lnTo>
                <a:lnTo>
                  <a:pt x="3795967" y="1830282"/>
                </a:lnTo>
                <a:lnTo>
                  <a:pt x="3719975" y="1830282"/>
                </a:lnTo>
                <a:lnTo>
                  <a:pt x="3606890" y="1830282"/>
                </a:lnTo>
                <a:lnTo>
                  <a:pt x="3559011" y="1830282"/>
                </a:lnTo>
                <a:lnTo>
                  <a:pt x="3527486" y="1830282"/>
                </a:lnTo>
                <a:lnTo>
                  <a:pt x="3506968" y="1830282"/>
                </a:lnTo>
                <a:lnTo>
                  <a:pt x="3415751" y="1830282"/>
                </a:lnTo>
                <a:lnTo>
                  <a:pt x="3393884" y="1830282"/>
                </a:lnTo>
                <a:lnTo>
                  <a:pt x="3363754" y="1830282"/>
                </a:lnTo>
                <a:lnTo>
                  <a:pt x="3282149" y="1830282"/>
                </a:lnTo>
                <a:lnTo>
                  <a:pt x="3252019" y="1830282"/>
                </a:lnTo>
                <a:lnTo>
                  <a:pt x="3121185" y="1830282"/>
                </a:lnTo>
                <a:lnTo>
                  <a:pt x="3073165" y="1830282"/>
                </a:lnTo>
                <a:lnTo>
                  <a:pt x="3069142" y="1830282"/>
                </a:lnTo>
                <a:lnTo>
                  <a:pt x="2860159" y="1830282"/>
                </a:lnTo>
                <a:lnTo>
                  <a:pt x="2748424" y="1830282"/>
                </a:lnTo>
                <a:lnTo>
                  <a:pt x="2726556" y="1830282"/>
                </a:lnTo>
                <a:lnTo>
                  <a:pt x="2660673" y="1830282"/>
                </a:lnTo>
                <a:lnTo>
                  <a:pt x="2635339" y="1830282"/>
                </a:lnTo>
                <a:lnTo>
                  <a:pt x="2614821" y="1830282"/>
                </a:lnTo>
                <a:lnTo>
                  <a:pt x="2587460" y="1830282"/>
                </a:lnTo>
                <a:lnTo>
                  <a:pt x="2548938" y="1830282"/>
                </a:lnTo>
                <a:lnTo>
                  <a:pt x="2535417" y="1830282"/>
                </a:lnTo>
                <a:lnTo>
                  <a:pt x="2453858" y="1830282"/>
                </a:lnTo>
                <a:lnTo>
                  <a:pt x="2422333" y="1830282"/>
                </a:lnTo>
                <a:lnTo>
                  <a:pt x="2387975" y="1830282"/>
                </a:lnTo>
                <a:lnTo>
                  <a:pt x="2310598" y="1830282"/>
                </a:lnTo>
                <a:lnTo>
                  <a:pt x="2182608" y="1830282"/>
                </a:lnTo>
                <a:lnTo>
                  <a:pt x="2149634" y="1830282"/>
                </a:lnTo>
                <a:lnTo>
                  <a:pt x="2116725" y="1830282"/>
                </a:lnTo>
                <a:lnTo>
                  <a:pt x="2103204" y="1830282"/>
                </a:lnTo>
                <a:lnTo>
                  <a:pt x="2097591" y="1830282"/>
                </a:lnTo>
                <a:lnTo>
                  <a:pt x="1991469" y="1830282"/>
                </a:lnTo>
                <a:lnTo>
                  <a:pt x="1969602" y="1830282"/>
                </a:lnTo>
                <a:lnTo>
                  <a:pt x="1903719" y="1830282"/>
                </a:lnTo>
                <a:lnTo>
                  <a:pt x="1857867" y="1830282"/>
                </a:lnTo>
                <a:lnTo>
                  <a:pt x="1791984" y="1830282"/>
                </a:lnTo>
                <a:lnTo>
                  <a:pt x="1696903" y="1830282"/>
                </a:lnTo>
                <a:lnTo>
                  <a:pt x="1665378" y="1830282"/>
                </a:lnTo>
                <a:lnTo>
                  <a:pt x="1644860" y="1830282"/>
                </a:lnTo>
                <a:lnTo>
                  <a:pt x="1631020" y="1830282"/>
                </a:lnTo>
                <a:lnTo>
                  <a:pt x="1578977" y="1830282"/>
                </a:lnTo>
                <a:lnTo>
                  <a:pt x="1553643" y="1830282"/>
                </a:lnTo>
                <a:lnTo>
                  <a:pt x="1211057" y="1830282"/>
                </a:lnTo>
                <a:lnTo>
                  <a:pt x="1145174" y="1830282"/>
                </a:lnTo>
                <a:lnTo>
                  <a:pt x="998051" y="1830282"/>
                </a:lnTo>
                <a:lnTo>
                  <a:pt x="932168" y="1830282"/>
                </a:lnTo>
                <a:lnTo>
                  <a:pt x="886316" y="1830282"/>
                </a:lnTo>
                <a:lnTo>
                  <a:pt x="820433" y="1830282"/>
                </a:lnTo>
                <a:lnTo>
                  <a:pt x="798565" y="1830282"/>
                </a:lnTo>
                <a:lnTo>
                  <a:pt x="725352" y="1830282"/>
                </a:lnTo>
                <a:lnTo>
                  <a:pt x="686830" y="1830282"/>
                </a:lnTo>
                <a:lnTo>
                  <a:pt x="673309" y="1830282"/>
                </a:lnTo>
                <a:lnTo>
                  <a:pt x="659469" y="1830282"/>
                </a:lnTo>
                <a:lnTo>
                  <a:pt x="607426" y="1830282"/>
                </a:lnTo>
                <a:lnTo>
                  <a:pt x="525867" y="1830282"/>
                </a:lnTo>
                <a:lnTo>
                  <a:pt x="254617" y="1830282"/>
                </a:lnTo>
                <a:lnTo>
                  <a:pt x="241096" y="1830282"/>
                </a:lnTo>
                <a:lnTo>
                  <a:pt x="175213" y="1830282"/>
                </a:lnTo>
                <a:lnTo>
                  <a:pt x="129361" y="1830282"/>
                </a:lnTo>
                <a:lnTo>
                  <a:pt x="63478" y="1830282"/>
                </a:lnTo>
                <a:cubicBezTo>
                  <a:pt x="28438" y="1830282"/>
                  <a:pt x="0" y="1801835"/>
                  <a:pt x="0" y="1766783"/>
                </a:cubicBezTo>
                <a:lnTo>
                  <a:pt x="0" y="1700546"/>
                </a:lnTo>
                <a:lnTo>
                  <a:pt x="0" y="1700545"/>
                </a:lnTo>
                <a:lnTo>
                  <a:pt x="0" y="1533537"/>
                </a:lnTo>
                <a:lnTo>
                  <a:pt x="0" y="1499041"/>
                </a:lnTo>
                <a:lnTo>
                  <a:pt x="0" y="1467300"/>
                </a:lnTo>
                <a:lnTo>
                  <a:pt x="0" y="1467299"/>
                </a:lnTo>
                <a:lnTo>
                  <a:pt x="0" y="1432804"/>
                </a:lnTo>
                <a:lnTo>
                  <a:pt x="0" y="1432803"/>
                </a:lnTo>
                <a:lnTo>
                  <a:pt x="0" y="1357792"/>
                </a:lnTo>
                <a:lnTo>
                  <a:pt x="0" y="1357791"/>
                </a:lnTo>
                <a:lnTo>
                  <a:pt x="0" y="1265795"/>
                </a:lnTo>
                <a:lnTo>
                  <a:pt x="0" y="1199558"/>
                </a:lnTo>
                <a:lnTo>
                  <a:pt x="0" y="1199557"/>
                </a:lnTo>
                <a:lnTo>
                  <a:pt x="0" y="1124546"/>
                </a:lnTo>
                <a:lnTo>
                  <a:pt x="0" y="1124545"/>
                </a:lnTo>
                <a:lnTo>
                  <a:pt x="0" y="1090050"/>
                </a:lnTo>
                <a:lnTo>
                  <a:pt x="0" y="1090049"/>
                </a:lnTo>
                <a:lnTo>
                  <a:pt x="0" y="856804"/>
                </a:lnTo>
                <a:lnTo>
                  <a:pt x="0" y="856803"/>
                </a:lnTo>
                <a:lnTo>
                  <a:pt x="0" y="564487"/>
                </a:lnTo>
                <a:lnTo>
                  <a:pt x="0" y="331241"/>
                </a:lnTo>
                <a:lnTo>
                  <a:pt x="0" y="296745"/>
                </a:lnTo>
                <a:lnTo>
                  <a:pt x="0" y="63499"/>
                </a:lnTo>
                <a:cubicBezTo>
                  <a:pt x="0" y="37211"/>
                  <a:pt x="15997" y="14637"/>
                  <a:pt x="38777" y="4993"/>
                </a:cubicBezTo>
                <a:lnTo>
                  <a:pt x="63474" y="1"/>
                </a:lnTo>
                <a:lnTo>
                  <a:pt x="605724" y="1"/>
                </a:lnTo>
                <a:lnTo>
                  <a:pt x="607424" y="1"/>
                </a:lnTo>
                <a:lnTo>
                  <a:pt x="673307" y="1"/>
                </a:lnTo>
                <a:lnTo>
                  <a:pt x="1553639" y="1"/>
                </a:lnTo>
                <a:lnTo>
                  <a:pt x="1578975" y="1"/>
                </a:lnTo>
                <a:lnTo>
                  <a:pt x="1644858" y="1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288000" tIns="0" rIns="144000" anchor="ctr">
            <a:noAutofit/>
          </a:bodyPr>
          <a:lstStyle>
            <a:lvl1pPr>
              <a:defRPr/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Nullam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vulputate</a:t>
            </a:r>
            <a:r>
              <a:rPr lang="en-US" dirty="0"/>
              <a:t> ligula, </a:t>
            </a:r>
            <a:r>
              <a:rPr lang="en-US" dirty="0" err="1"/>
              <a:t>quis</a:t>
            </a:r>
            <a:r>
              <a:rPr lang="en-US" dirty="0"/>
              <a:t> fermentum </a:t>
            </a:r>
            <a:r>
              <a:rPr lang="en-US" dirty="0" err="1"/>
              <a:t>ipsu</a:t>
            </a:r>
            <a:r>
              <a:rPr lang="en-US" dirty="0"/>
              <a:t>.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facilisi</a:t>
            </a:r>
            <a:r>
              <a:rPr lang="en-US" dirty="0"/>
              <a:t>. Sed cursus </a:t>
            </a:r>
            <a:r>
              <a:rPr lang="en-US" dirty="0" err="1"/>
              <a:t>leo</a:t>
            </a:r>
            <a:r>
              <a:rPr lang="en-US" dirty="0"/>
              <a:t> et </a:t>
            </a:r>
            <a:r>
              <a:rPr lang="en-US" dirty="0" err="1"/>
              <a:t>justo</a:t>
            </a:r>
            <a:r>
              <a:rPr lang="en-US" dirty="0"/>
              <a:t>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iaculis</a:t>
            </a:r>
            <a:r>
              <a:rPr lang="en-US" dirty="0"/>
              <a:t>, </a:t>
            </a:r>
          </a:p>
          <a:p>
            <a:pPr lvl="2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</a:t>
            </a:r>
            <a:r>
              <a:rPr lang="en-US" dirty="0"/>
              <a:t> </a:t>
            </a:r>
            <a:r>
              <a:rPr lang="en-US" dirty="0" err="1"/>
              <a:t>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Maecenas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</a:p>
          <a:p>
            <a:pPr lvl="3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</a:t>
            </a:r>
            <a:r>
              <a:rPr lang="en-US" dirty="0"/>
              <a:t>.</a:t>
            </a:r>
          </a:p>
        </p:txBody>
      </p:sp>
      <p:sp>
        <p:nvSpPr>
          <p:cNvPr id="70" name="Text Placeholder 69">
            <a:extLst>
              <a:ext uri="{FF2B5EF4-FFF2-40B4-BE49-F238E27FC236}">
                <a16:creationId xmlns:a16="http://schemas.microsoft.com/office/drawing/2014/main" id="{5A602416-49EC-D417-301A-DEA9BE4C45EB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4064000" y="2393307"/>
            <a:ext cx="6424197" cy="1830282"/>
          </a:xfrm>
          <a:custGeom>
            <a:avLst/>
            <a:gdLst>
              <a:gd name="connsiteX0" fmla="*/ 2156366 w 6424197"/>
              <a:gd name="connsiteY0" fmla="*/ 0 h 1830282"/>
              <a:gd name="connsiteX1" fmla="*/ 2208409 w 6424197"/>
              <a:gd name="connsiteY1" fmla="*/ 0 h 1830282"/>
              <a:gd name="connsiteX2" fmla="*/ 2467827 w 6424197"/>
              <a:gd name="connsiteY2" fmla="*/ 0 h 1830282"/>
              <a:gd name="connsiteX3" fmla="*/ 2467832 w 6424197"/>
              <a:gd name="connsiteY3" fmla="*/ 1 h 1830282"/>
              <a:gd name="connsiteX4" fmla="*/ 2535415 w 6424197"/>
              <a:gd name="connsiteY4" fmla="*/ 1 h 1830282"/>
              <a:gd name="connsiteX5" fmla="*/ 3045221 w 6424197"/>
              <a:gd name="connsiteY5" fmla="*/ 1 h 1830282"/>
              <a:gd name="connsiteX6" fmla="*/ 3415747 w 6424197"/>
              <a:gd name="connsiteY6" fmla="*/ 1 h 1830282"/>
              <a:gd name="connsiteX7" fmla="*/ 3506966 w 6424197"/>
              <a:gd name="connsiteY7" fmla="*/ 1 h 1830282"/>
              <a:gd name="connsiteX8" fmla="*/ 3580646 w 6424197"/>
              <a:gd name="connsiteY8" fmla="*/ 1 h 1830282"/>
              <a:gd name="connsiteX9" fmla="*/ 3580648 w 6424197"/>
              <a:gd name="connsiteY9" fmla="*/ 0 h 1830282"/>
              <a:gd name="connsiteX10" fmla="*/ 3632691 w 6424197"/>
              <a:gd name="connsiteY10" fmla="*/ 0 h 1830282"/>
              <a:gd name="connsiteX11" fmla="*/ 3851870 w 6424197"/>
              <a:gd name="connsiteY11" fmla="*/ 0 h 1830282"/>
              <a:gd name="connsiteX12" fmla="*/ 3925550 w 6424197"/>
              <a:gd name="connsiteY12" fmla="*/ 0 h 1830282"/>
              <a:gd name="connsiteX13" fmla="*/ 4395818 w 6424197"/>
              <a:gd name="connsiteY13" fmla="*/ 0 h 1830282"/>
              <a:gd name="connsiteX14" fmla="*/ 4395823 w 6424197"/>
              <a:gd name="connsiteY14" fmla="*/ 1 h 1830282"/>
              <a:gd name="connsiteX15" fmla="*/ 4469503 w 6424197"/>
              <a:gd name="connsiteY15" fmla="*/ 1 h 1830282"/>
              <a:gd name="connsiteX16" fmla="*/ 4931248 w 6424197"/>
              <a:gd name="connsiteY16" fmla="*/ 1 h 1830282"/>
              <a:gd name="connsiteX17" fmla="*/ 5279022 w 6424197"/>
              <a:gd name="connsiteY17" fmla="*/ 1 h 1830282"/>
              <a:gd name="connsiteX18" fmla="*/ 5279024 w 6424197"/>
              <a:gd name="connsiteY18" fmla="*/ 0 h 1830282"/>
              <a:gd name="connsiteX19" fmla="*/ 5331067 w 6424197"/>
              <a:gd name="connsiteY19" fmla="*/ 0 h 1830282"/>
              <a:gd name="connsiteX20" fmla="*/ 5623926 w 6424197"/>
              <a:gd name="connsiteY20" fmla="*/ 0 h 1830282"/>
              <a:gd name="connsiteX21" fmla="*/ 5820100 w 6424197"/>
              <a:gd name="connsiteY21" fmla="*/ 0 h 1830282"/>
              <a:gd name="connsiteX22" fmla="*/ 5820105 w 6424197"/>
              <a:gd name="connsiteY22" fmla="*/ 1 h 1830282"/>
              <a:gd name="connsiteX23" fmla="*/ 6167879 w 6424197"/>
              <a:gd name="connsiteY23" fmla="*/ 1 h 1830282"/>
              <a:gd name="connsiteX24" fmla="*/ 6192203 w 6424197"/>
              <a:gd name="connsiteY24" fmla="*/ 4842 h 1830282"/>
              <a:gd name="connsiteX25" fmla="*/ 6212817 w 6424197"/>
              <a:gd name="connsiteY25" fmla="*/ 18542 h 1830282"/>
              <a:gd name="connsiteX26" fmla="*/ 6405662 w 6424197"/>
              <a:gd name="connsiteY26" fmla="*/ 211451 h 1830282"/>
              <a:gd name="connsiteX27" fmla="*/ 6424197 w 6424197"/>
              <a:gd name="connsiteY27" fmla="*/ 256409 h 1830282"/>
              <a:gd name="connsiteX28" fmla="*/ 6424197 w 6424197"/>
              <a:gd name="connsiteY28" fmla="*/ 322647 h 1830282"/>
              <a:gd name="connsiteX29" fmla="*/ 6424197 w 6424197"/>
              <a:gd name="connsiteY29" fmla="*/ 489655 h 1830282"/>
              <a:gd name="connsiteX30" fmla="*/ 6424197 w 6424197"/>
              <a:gd name="connsiteY30" fmla="*/ 524151 h 1830282"/>
              <a:gd name="connsiteX31" fmla="*/ 6424197 w 6424197"/>
              <a:gd name="connsiteY31" fmla="*/ 555893 h 1830282"/>
              <a:gd name="connsiteX32" fmla="*/ 6424197 w 6424197"/>
              <a:gd name="connsiteY32" fmla="*/ 590389 h 1830282"/>
              <a:gd name="connsiteX33" fmla="*/ 6424197 w 6424197"/>
              <a:gd name="connsiteY33" fmla="*/ 665401 h 1830282"/>
              <a:gd name="connsiteX34" fmla="*/ 6424197 w 6424197"/>
              <a:gd name="connsiteY34" fmla="*/ 757397 h 1830282"/>
              <a:gd name="connsiteX35" fmla="*/ 6424197 w 6424197"/>
              <a:gd name="connsiteY35" fmla="*/ 823635 h 1830282"/>
              <a:gd name="connsiteX36" fmla="*/ 6424197 w 6424197"/>
              <a:gd name="connsiteY36" fmla="*/ 856803 h 1830282"/>
              <a:gd name="connsiteX37" fmla="*/ 6424197 w 6424197"/>
              <a:gd name="connsiteY37" fmla="*/ 898647 h 1830282"/>
              <a:gd name="connsiteX38" fmla="*/ 6424197 w 6424197"/>
              <a:gd name="connsiteY38" fmla="*/ 933143 h 1830282"/>
              <a:gd name="connsiteX39" fmla="*/ 6424197 w 6424197"/>
              <a:gd name="connsiteY39" fmla="*/ 1090049 h 1830282"/>
              <a:gd name="connsiteX40" fmla="*/ 6424197 w 6424197"/>
              <a:gd name="connsiteY40" fmla="*/ 1124545 h 1830282"/>
              <a:gd name="connsiteX41" fmla="*/ 6424197 w 6424197"/>
              <a:gd name="connsiteY41" fmla="*/ 1166389 h 1830282"/>
              <a:gd name="connsiteX42" fmla="*/ 6424197 w 6424197"/>
              <a:gd name="connsiteY42" fmla="*/ 1199557 h 1830282"/>
              <a:gd name="connsiteX43" fmla="*/ 6424197 w 6424197"/>
              <a:gd name="connsiteY43" fmla="*/ 1265795 h 1830282"/>
              <a:gd name="connsiteX44" fmla="*/ 6424197 w 6424197"/>
              <a:gd name="connsiteY44" fmla="*/ 1357791 h 1830282"/>
              <a:gd name="connsiteX45" fmla="*/ 6424197 w 6424197"/>
              <a:gd name="connsiteY45" fmla="*/ 1432803 h 1830282"/>
              <a:gd name="connsiteX46" fmla="*/ 6424197 w 6424197"/>
              <a:gd name="connsiteY46" fmla="*/ 1467299 h 1830282"/>
              <a:gd name="connsiteX47" fmla="*/ 6424197 w 6424197"/>
              <a:gd name="connsiteY47" fmla="*/ 1499041 h 1830282"/>
              <a:gd name="connsiteX48" fmla="*/ 6424197 w 6424197"/>
              <a:gd name="connsiteY48" fmla="*/ 1533537 h 1830282"/>
              <a:gd name="connsiteX49" fmla="*/ 6424197 w 6424197"/>
              <a:gd name="connsiteY49" fmla="*/ 1700545 h 1830282"/>
              <a:gd name="connsiteX50" fmla="*/ 6424197 w 6424197"/>
              <a:gd name="connsiteY50" fmla="*/ 1766783 h 1830282"/>
              <a:gd name="connsiteX51" fmla="*/ 6360720 w 6424197"/>
              <a:gd name="connsiteY51" fmla="*/ 1830282 h 1830282"/>
              <a:gd name="connsiteX52" fmla="*/ 6248985 w 6424197"/>
              <a:gd name="connsiteY52" fmla="*/ 1830282 h 1830282"/>
              <a:gd name="connsiteX53" fmla="*/ 6195823 w 6424197"/>
              <a:gd name="connsiteY53" fmla="*/ 1830282 h 1830282"/>
              <a:gd name="connsiteX54" fmla="*/ 6088022 w 6424197"/>
              <a:gd name="connsiteY54" fmla="*/ 1830282 h 1830282"/>
              <a:gd name="connsiteX55" fmla="*/ 6012946 w 6424197"/>
              <a:gd name="connsiteY55" fmla="*/ 1830282 h 1830282"/>
              <a:gd name="connsiteX56" fmla="*/ 5982817 w 6424197"/>
              <a:gd name="connsiteY56" fmla="*/ 1830282 h 1830282"/>
              <a:gd name="connsiteX57" fmla="*/ 5901211 w 6424197"/>
              <a:gd name="connsiteY57" fmla="*/ 1830282 h 1830282"/>
              <a:gd name="connsiteX58" fmla="*/ 5871082 w 6424197"/>
              <a:gd name="connsiteY58" fmla="*/ 1830282 h 1830282"/>
              <a:gd name="connsiteX59" fmla="*/ 5816772 w 6424197"/>
              <a:gd name="connsiteY59" fmla="*/ 1830282 h 1830282"/>
              <a:gd name="connsiteX60" fmla="*/ 5740248 w 6424197"/>
              <a:gd name="connsiteY60" fmla="*/ 1830282 h 1830282"/>
              <a:gd name="connsiteX61" fmla="*/ 5710118 w 6424197"/>
              <a:gd name="connsiteY61" fmla="*/ 1830282 h 1830282"/>
              <a:gd name="connsiteX62" fmla="*/ 5658075 w 6424197"/>
              <a:gd name="connsiteY62" fmla="*/ 1830282 h 1830282"/>
              <a:gd name="connsiteX63" fmla="*/ 5603766 w 6424197"/>
              <a:gd name="connsiteY63" fmla="*/ 1830282 h 1830282"/>
              <a:gd name="connsiteX64" fmla="*/ 5492031 w 6424197"/>
              <a:gd name="connsiteY64" fmla="*/ 1830282 h 1830282"/>
              <a:gd name="connsiteX65" fmla="*/ 5468998 w 6424197"/>
              <a:gd name="connsiteY65" fmla="*/ 1830282 h 1830282"/>
              <a:gd name="connsiteX66" fmla="*/ 5331067 w 6424197"/>
              <a:gd name="connsiteY66" fmla="*/ 1830282 h 1830282"/>
              <a:gd name="connsiteX67" fmla="*/ 5279024 w 6424197"/>
              <a:gd name="connsiteY67" fmla="*/ 1830282 h 1830282"/>
              <a:gd name="connsiteX68" fmla="*/ 5255992 w 6424197"/>
              <a:gd name="connsiteY68" fmla="*/ 1830282 h 1830282"/>
              <a:gd name="connsiteX69" fmla="*/ 5225862 w 6424197"/>
              <a:gd name="connsiteY69" fmla="*/ 1830282 h 1830282"/>
              <a:gd name="connsiteX70" fmla="*/ 5144257 w 6424197"/>
              <a:gd name="connsiteY70" fmla="*/ 1830282 h 1830282"/>
              <a:gd name="connsiteX71" fmla="*/ 5114127 w 6424197"/>
              <a:gd name="connsiteY71" fmla="*/ 1830282 h 1830282"/>
              <a:gd name="connsiteX72" fmla="*/ 4983293 w 6424197"/>
              <a:gd name="connsiteY72" fmla="*/ 1830282 h 1830282"/>
              <a:gd name="connsiteX73" fmla="*/ 4931250 w 6424197"/>
              <a:gd name="connsiteY73" fmla="*/ 1830282 h 1830282"/>
              <a:gd name="connsiteX74" fmla="*/ 4845221 w 6424197"/>
              <a:gd name="connsiteY74" fmla="*/ 1830282 h 1830282"/>
              <a:gd name="connsiteX75" fmla="*/ 4662344 w 6424197"/>
              <a:gd name="connsiteY75" fmla="*/ 1830282 h 1830282"/>
              <a:gd name="connsiteX76" fmla="*/ 4632215 w 6424197"/>
              <a:gd name="connsiteY76" fmla="*/ 1830282 h 1830282"/>
              <a:gd name="connsiteX77" fmla="*/ 4588664 w 6424197"/>
              <a:gd name="connsiteY77" fmla="*/ 1830282 h 1830282"/>
              <a:gd name="connsiteX78" fmla="*/ 4550609 w 6424197"/>
              <a:gd name="connsiteY78" fmla="*/ 1830282 h 1830282"/>
              <a:gd name="connsiteX79" fmla="*/ 4520480 w 6424197"/>
              <a:gd name="connsiteY79" fmla="*/ 1830282 h 1830282"/>
              <a:gd name="connsiteX80" fmla="*/ 4497447 w 6424197"/>
              <a:gd name="connsiteY80" fmla="*/ 1830282 h 1830282"/>
              <a:gd name="connsiteX81" fmla="*/ 4476929 w 6424197"/>
              <a:gd name="connsiteY81" fmla="*/ 1830282 h 1830282"/>
              <a:gd name="connsiteX82" fmla="*/ 4389646 w 6424197"/>
              <a:gd name="connsiteY82" fmla="*/ 1830282 h 1830282"/>
              <a:gd name="connsiteX83" fmla="*/ 4359516 w 6424197"/>
              <a:gd name="connsiteY83" fmla="*/ 1830282 h 1830282"/>
              <a:gd name="connsiteX84" fmla="*/ 4315966 w 6424197"/>
              <a:gd name="connsiteY84" fmla="*/ 1830282 h 1830282"/>
              <a:gd name="connsiteX85" fmla="*/ 4307473 w 6424197"/>
              <a:gd name="connsiteY85" fmla="*/ 1830282 h 1830282"/>
              <a:gd name="connsiteX86" fmla="*/ 4284441 w 6424197"/>
              <a:gd name="connsiteY86" fmla="*/ 1830282 h 1830282"/>
              <a:gd name="connsiteX87" fmla="*/ 4172706 w 6424197"/>
              <a:gd name="connsiteY87" fmla="*/ 1830282 h 1830282"/>
              <a:gd name="connsiteX88" fmla="*/ 4118396 w 6424197"/>
              <a:gd name="connsiteY88" fmla="*/ 1830282 h 1830282"/>
              <a:gd name="connsiteX89" fmla="*/ 4044716 w 6424197"/>
              <a:gd name="connsiteY89" fmla="*/ 1830282 h 1830282"/>
              <a:gd name="connsiteX90" fmla="*/ 4011742 w 6424197"/>
              <a:gd name="connsiteY90" fmla="*/ 1830282 h 1830282"/>
              <a:gd name="connsiteX91" fmla="*/ 3959699 w 6424197"/>
              <a:gd name="connsiteY91" fmla="*/ 1830282 h 1830282"/>
              <a:gd name="connsiteX92" fmla="*/ 3905390 w 6424197"/>
              <a:gd name="connsiteY92" fmla="*/ 1830282 h 1830282"/>
              <a:gd name="connsiteX93" fmla="*/ 3875260 w 6424197"/>
              <a:gd name="connsiteY93" fmla="*/ 1830282 h 1830282"/>
              <a:gd name="connsiteX94" fmla="*/ 3831710 w 6424197"/>
              <a:gd name="connsiteY94" fmla="*/ 1830282 h 1830282"/>
              <a:gd name="connsiteX95" fmla="*/ 3793655 w 6424197"/>
              <a:gd name="connsiteY95" fmla="*/ 1830282 h 1830282"/>
              <a:gd name="connsiteX96" fmla="*/ 3763525 w 6424197"/>
              <a:gd name="connsiteY96" fmla="*/ 1830282 h 1830282"/>
              <a:gd name="connsiteX97" fmla="*/ 3719975 w 6424197"/>
              <a:gd name="connsiteY97" fmla="*/ 1830282 h 1830282"/>
              <a:gd name="connsiteX98" fmla="*/ 3632691 w 6424197"/>
              <a:gd name="connsiteY98" fmla="*/ 1830282 h 1830282"/>
              <a:gd name="connsiteX99" fmla="*/ 3580648 w 6424197"/>
              <a:gd name="connsiteY99" fmla="*/ 1830282 h 1830282"/>
              <a:gd name="connsiteX100" fmla="*/ 3559011 w 6424197"/>
              <a:gd name="connsiteY100" fmla="*/ 1830282 h 1830282"/>
              <a:gd name="connsiteX101" fmla="*/ 3527486 w 6424197"/>
              <a:gd name="connsiteY101" fmla="*/ 1830282 h 1830282"/>
              <a:gd name="connsiteX102" fmla="*/ 3506968 w 6424197"/>
              <a:gd name="connsiteY102" fmla="*/ 1830282 h 1830282"/>
              <a:gd name="connsiteX103" fmla="*/ 3415751 w 6424197"/>
              <a:gd name="connsiteY103" fmla="*/ 1830282 h 1830282"/>
              <a:gd name="connsiteX104" fmla="*/ 3238062 w 6424197"/>
              <a:gd name="connsiteY104" fmla="*/ 1830282 h 1830282"/>
              <a:gd name="connsiteX105" fmla="*/ 3146845 w 6424197"/>
              <a:gd name="connsiteY105" fmla="*/ 1830282 h 1830282"/>
              <a:gd name="connsiteX106" fmla="*/ 3126327 w 6424197"/>
              <a:gd name="connsiteY106" fmla="*/ 1830282 h 1830282"/>
              <a:gd name="connsiteX107" fmla="*/ 3073165 w 6424197"/>
              <a:gd name="connsiteY107" fmla="*/ 1830282 h 1830282"/>
              <a:gd name="connsiteX108" fmla="*/ 2965364 w 6424197"/>
              <a:gd name="connsiteY108" fmla="*/ 1830282 h 1830282"/>
              <a:gd name="connsiteX109" fmla="*/ 2933839 w 6424197"/>
              <a:gd name="connsiteY109" fmla="*/ 1830282 h 1830282"/>
              <a:gd name="connsiteX110" fmla="*/ 2860159 w 6424197"/>
              <a:gd name="connsiteY110" fmla="*/ 1830282 h 1830282"/>
              <a:gd name="connsiteX111" fmla="*/ 2822104 w 6424197"/>
              <a:gd name="connsiteY111" fmla="*/ 1830282 h 1830282"/>
              <a:gd name="connsiteX112" fmla="*/ 2748424 w 6424197"/>
              <a:gd name="connsiteY112" fmla="*/ 1830282 h 1830282"/>
              <a:gd name="connsiteX113" fmla="*/ 2694114 w 6424197"/>
              <a:gd name="connsiteY113" fmla="*/ 1830282 h 1830282"/>
              <a:gd name="connsiteX114" fmla="*/ 2661140 w 6424197"/>
              <a:gd name="connsiteY114" fmla="*/ 1830282 h 1830282"/>
              <a:gd name="connsiteX115" fmla="*/ 2660673 w 6424197"/>
              <a:gd name="connsiteY115" fmla="*/ 1830282 h 1830282"/>
              <a:gd name="connsiteX116" fmla="*/ 2609097 w 6424197"/>
              <a:gd name="connsiteY116" fmla="*/ 1830282 h 1830282"/>
              <a:gd name="connsiteX117" fmla="*/ 2587460 w 6424197"/>
              <a:gd name="connsiteY117" fmla="*/ 1830282 h 1830282"/>
              <a:gd name="connsiteX118" fmla="*/ 2548938 w 6424197"/>
              <a:gd name="connsiteY118" fmla="*/ 1830282 h 1830282"/>
              <a:gd name="connsiteX119" fmla="*/ 2535417 w 6424197"/>
              <a:gd name="connsiteY119" fmla="*/ 1830282 h 1830282"/>
              <a:gd name="connsiteX120" fmla="*/ 2481108 w 6424197"/>
              <a:gd name="connsiteY120" fmla="*/ 1830282 h 1830282"/>
              <a:gd name="connsiteX121" fmla="*/ 2387975 w 6424197"/>
              <a:gd name="connsiteY121" fmla="*/ 1830282 h 1830282"/>
              <a:gd name="connsiteX122" fmla="*/ 2369373 w 6424197"/>
              <a:gd name="connsiteY122" fmla="*/ 1830282 h 1830282"/>
              <a:gd name="connsiteX123" fmla="*/ 2208409 w 6424197"/>
              <a:gd name="connsiteY123" fmla="*/ 1830282 h 1830282"/>
              <a:gd name="connsiteX124" fmla="*/ 2176884 w 6424197"/>
              <a:gd name="connsiteY124" fmla="*/ 1830282 h 1830282"/>
              <a:gd name="connsiteX125" fmla="*/ 2156366 w 6424197"/>
              <a:gd name="connsiteY125" fmla="*/ 1830282 h 1830282"/>
              <a:gd name="connsiteX126" fmla="*/ 2116725 w 6424197"/>
              <a:gd name="connsiteY126" fmla="*/ 1830282 h 1830282"/>
              <a:gd name="connsiteX127" fmla="*/ 2103204 w 6424197"/>
              <a:gd name="connsiteY127" fmla="*/ 1830282 h 1830282"/>
              <a:gd name="connsiteX128" fmla="*/ 2065149 w 6424197"/>
              <a:gd name="connsiteY128" fmla="*/ 1830282 h 1830282"/>
              <a:gd name="connsiteX129" fmla="*/ 1991469 w 6424197"/>
              <a:gd name="connsiteY129" fmla="*/ 1830282 h 1830282"/>
              <a:gd name="connsiteX130" fmla="*/ 1903719 w 6424197"/>
              <a:gd name="connsiteY130" fmla="*/ 1830282 h 1830282"/>
              <a:gd name="connsiteX131" fmla="*/ 1791984 w 6424197"/>
              <a:gd name="connsiteY131" fmla="*/ 1830282 h 1830282"/>
              <a:gd name="connsiteX132" fmla="*/ 1722563 w 6424197"/>
              <a:gd name="connsiteY132" fmla="*/ 1830282 h 1830282"/>
              <a:gd name="connsiteX133" fmla="*/ 1631020 w 6424197"/>
              <a:gd name="connsiteY133" fmla="*/ 1830282 h 1830282"/>
              <a:gd name="connsiteX134" fmla="*/ 1578977 w 6424197"/>
              <a:gd name="connsiteY134" fmla="*/ 1830282 h 1830282"/>
              <a:gd name="connsiteX135" fmla="*/ 1509557 w 6424197"/>
              <a:gd name="connsiteY135" fmla="*/ 1830282 h 1830282"/>
              <a:gd name="connsiteX136" fmla="*/ 1397822 w 6424197"/>
              <a:gd name="connsiteY136" fmla="*/ 1830282 h 1830282"/>
              <a:gd name="connsiteX137" fmla="*/ 1310071 w 6424197"/>
              <a:gd name="connsiteY137" fmla="*/ 1830282 h 1830282"/>
              <a:gd name="connsiteX138" fmla="*/ 1236858 w 6424197"/>
              <a:gd name="connsiteY138" fmla="*/ 1830282 h 1830282"/>
              <a:gd name="connsiteX139" fmla="*/ 1198336 w 6424197"/>
              <a:gd name="connsiteY139" fmla="*/ 1830282 h 1830282"/>
              <a:gd name="connsiteX140" fmla="*/ 1184815 w 6424197"/>
              <a:gd name="connsiteY140" fmla="*/ 1830282 h 1830282"/>
              <a:gd name="connsiteX141" fmla="*/ 1145174 w 6424197"/>
              <a:gd name="connsiteY141" fmla="*/ 1830282 h 1830282"/>
              <a:gd name="connsiteX142" fmla="*/ 1037373 w 6424197"/>
              <a:gd name="connsiteY142" fmla="*/ 1830282 h 1830282"/>
              <a:gd name="connsiteX143" fmla="*/ 932168 w 6424197"/>
              <a:gd name="connsiteY143" fmla="*/ 1830282 h 1830282"/>
              <a:gd name="connsiteX144" fmla="*/ 820433 w 6424197"/>
              <a:gd name="connsiteY144" fmla="*/ 1830282 h 1830282"/>
              <a:gd name="connsiteX145" fmla="*/ 766123 w 6424197"/>
              <a:gd name="connsiteY145" fmla="*/ 1830282 h 1830282"/>
              <a:gd name="connsiteX146" fmla="*/ 752602 w 6424197"/>
              <a:gd name="connsiteY146" fmla="*/ 1830282 h 1830282"/>
              <a:gd name="connsiteX147" fmla="*/ 659469 w 6424197"/>
              <a:gd name="connsiteY147" fmla="*/ 1830282 h 1830282"/>
              <a:gd name="connsiteX148" fmla="*/ 640867 w 6424197"/>
              <a:gd name="connsiteY148" fmla="*/ 1830282 h 1830282"/>
              <a:gd name="connsiteX149" fmla="*/ 607426 w 6424197"/>
              <a:gd name="connsiteY149" fmla="*/ 1830282 h 1830282"/>
              <a:gd name="connsiteX150" fmla="*/ 553117 w 6424197"/>
              <a:gd name="connsiteY150" fmla="*/ 1830282 h 1830282"/>
              <a:gd name="connsiteX151" fmla="*/ 441382 w 6424197"/>
              <a:gd name="connsiteY151" fmla="*/ 1830282 h 1830282"/>
              <a:gd name="connsiteX152" fmla="*/ 280418 w 6424197"/>
              <a:gd name="connsiteY152" fmla="*/ 1830282 h 1830282"/>
              <a:gd name="connsiteX153" fmla="*/ 228375 w 6424197"/>
              <a:gd name="connsiteY153" fmla="*/ 1830282 h 1830282"/>
              <a:gd name="connsiteX154" fmla="*/ 175213 w 6424197"/>
              <a:gd name="connsiteY154" fmla="*/ 1830282 h 1830282"/>
              <a:gd name="connsiteX155" fmla="*/ 63478 w 6424197"/>
              <a:gd name="connsiteY155" fmla="*/ 1830282 h 1830282"/>
              <a:gd name="connsiteX156" fmla="*/ 0 w 6424197"/>
              <a:gd name="connsiteY156" fmla="*/ 1766783 h 1830282"/>
              <a:gd name="connsiteX157" fmla="*/ 0 w 6424197"/>
              <a:gd name="connsiteY157" fmla="*/ 1700546 h 1830282"/>
              <a:gd name="connsiteX158" fmla="*/ 0 w 6424197"/>
              <a:gd name="connsiteY158" fmla="*/ 1700545 h 1830282"/>
              <a:gd name="connsiteX159" fmla="*/ 0 w 6424197"/>
              <a:gd name="connsiteY159" fmla="*/ 1533537 h 1830282"/>
              <a:gd name="connsiteX160" fmla="*/ 0 w 6424197"/>
              <a:gd name="connsiteY160" fmla="*/ 1499041 h 1830282"/>
              <a:gd name="connsiteX161" fmla="*/ 0 w 6424197"/>
              <a:gd name="connsiteY161" fmla="*/ 1467300 h 1830282"/>
              <a:gd name="connsiteX162" fmla="*/ 0 w 6424197"/>
              <a:gd name="connsiteY162" fmla="*/ 1467299 h 1830282"/>
              <a:gd name="connsiteX163" fmla="*/ 0 w 6424197"/>
              <a:gd name="connsiteY163" fmla="*/ 1432804 h 1830282"/>
              <a:gd name="connsiteX164" fmla="*/ 0 w 6424197"/>
              <a:gd name="connsiteY164" fmla="*/ 1432803 h 1830282"/>
              <a:gd name="connsiteX165" fmla="*/ 0 w 6424197"/>
              <a:gd name="connsiteY165" fmla="*/ 1357792 h 1830282"/>
              <a:gd name="connsiteX166" fmla="*/ 0 w 6424197"/>
              <a:gd name="connsiteY166" fmla="*/ 1357791 h 1830282"/>
              <a:gd name="connsiteX167" fmla="*/ 0 w 6424197"/>
              <a:gd name="connsiteY167" fmla="*/ 1265795 h 1830282"/>
              <a:gd name="connsiteX168" fmla="*/ 0 w 6424197"/>
              <a:gd name="connsiteY168" fmla="*/ 1199558 h 1830282"/>
              <a:gd name="connsiteX169" fmla="*/ 0 w 6424197"/>
              <a:gd name="connsiteY169" fmla="*/ 1199557 h 1830282"/>
              <a:gd name="connsiteX170" fmla="*/ 0 w 6424197"/>
              <a:gd name="connsiteY170" fmla="*/ 1124546 h 1830282"/>
              <a:gd name="connsiteX171" fmla="*/ 0 w 6424197"/>
              <a:gd name="connsiteY171" fmla="*/ 1124545 h 1830282"/>
              <a:gd name="connsiteX172" fmla="*/ 0 w 6424197"/>
              <a:gd name="connsiteY172" fmla="*/ 1090050 h 1830282"/>
              <a:gd name="connsiteX173" fmla="*/ 0 w 6424197"/>
              <a:gd name="connsiteY173" fmla="*/ 1090049 h 1830282"/>
              <a:gd name="connsiteX174" fmla="*/ 0 w 6424197"/>
              <a:gd name="connsiteY174" fmla="*/ 856804 h 1830282"/>
              <a:gd name="connsiteX175" fmla="*/ 0 w 6424197"/>
              <a:gd name="connsiteY175" fmla="*/ 856803 h 1830282"/>
              <a:gd name="connsiteX176" fmla="*/ 0 w 6424197"/>
              <a:gd name="connsiteY176" fmla="*/ 564487 h 1830282"/>
              <a:gd name="connsiteX177" fmla="*/ 0 w 6424197"/>
              <a:gd name="connsiteY177" fmla="*/ 331241 h 1830282"/>
              <a:gd name="connsiteX178" fmla="*/ 0 w 6424197"/>
              <a:gd name="connsiteY178" fmla="*/ 296745 h 1830282"/>
              <a:gd name="connsiteX179" fmla="*/ 0 w 6424197"/>
              <a:gd name="connsiteY179" fmla="*/ 63499 h 1830282"/>
              <a:gd name="connsiteX180" fmla="*/ 38777 w 6424197"/>
              <a:gd name="connsiteY180" fmla="*/ 4993 h 1830282"/>
              <a:gd name="connsiteX181" fmla="*/ 63474 w 6424197"/>
              <a:gd name="connsiteY181" fmla="*/ 1 h 1830282"/>
              <a:gd name="connsiteX182" fmla="*/ 228373 w 6424197"/>
              <a:gd name="connsiteY182" fmla="*/ 1 h 1830282"/>
              <a:gd name="connsiteX183" fmla="*/ 607424 w 6424197"/>
              <a:gd name="connsiteY183" fmla="*/ 1 h 1830282"/>
              <a:gd name="connsiteX184" fmla="*/ 1117230 w 6424197"/>
              <a:gd name="connsiteY184" fmla="*/ 1 h 1830282"/>
              <a:gd name="connsiteX185" fmla="*/ 1184813 w 6424197"/>
              <a:gd name="connsiteY185" fmla="*/ 1 h 1830282"/>
              <a:gd name="connsiteX186" fmla="*/ 1578975 w 6424197"/>
              <a:gd name="connsiteY186" fmla="*/ 1 h 1830282"/>
              <a:gd name="connsiteX187" fmla="*/ 2065145 w 6424197"/>
              <a:gd name="connsiteY187" fmla="*/ 1 h 1830282"/>
              <a:gd name="connsiteX188" fmla="*/ 2156364 w 6424197"/>
              <a:gd name="connsiteY188" fmla="*/ 1 h 1830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</a:cxnLst>
            <a:rect l="l" t="t" r="r" b="b"/>
            <a:pathLst>
              <a:path w="6424197" h="1830282">
                <a:moveTo>
                  <a:pt x="2156366" y="0"/>
                </a:moveTo>
                <a:lnTo>
                  <a:pt x="2208409" y="0"/>
                </a:lnTo>
                <a:lnTo>
                  <a:pt x="2467827" y="0"/>
                </a:lnTo>
                <a:lnTo>
                  <a:pt x="2467832" y="1"/>
                </a:lnTo>
                <a:lnTo>
                  <a:pt x="2535415" y="1"/>
                </a:lnTo>
                <a:lnTo>
                  <a:pt x="3045221" y="1"/>
                </a:lnTo>
                <a:lnTo>
                  <a:pt x="3415747" y="1"/>
                </a:lnTo>
                <a:lnTo>
                  <a:pt x="3506966" y="1"/>
                </a:lnTo>
                <a:lnTo>
                  <a:pt x="3580646" y="1"/>
                </a:lnTo>
                <a:lnTo>
                  <a:pt x="3580648" y="0"/>
                </a:lnTo>
                <a:lnTo>
                  <a:pt x="3632691" y="0"/>
                </a:lnTo>
                <a:lnTo>
                  <a:pt x="3851870" y="0"/>
                </a:lnTo>
                <a:lnTo>
                  <a:pt x="3925550" y="0"/>
                </a:lnTo>
                <a:lnTo>
                  <a:pt x="4395818" y="0"/>
                </a:lnTo>
                <a:lnTo>
                  <a:pt x="4395823" y="1"/>
                </a:lnTo>
                <a:lnTo>
                  <a:pt x="4469503" y="1"/>
                </a:lnTo>
                <a:lnTo>
                  <a:pt x="4931248" y="1"/>
                </a:lnTo>
                <a:lnTo>
                  <a:pt x="5279022" y="1"/>
                </a:lnTo>
                <a:lnTo>
                  <a:pt x="5279024" y="0"/>
                </a:lnTo>
                <a:lnTo>
                  <a:pt x="5331067" y="0"/>
                </a:lnTo>
                <a:lnTo>
                  <a:pt x="5623926" y="0"/>
                </a:lnTo>
                <a:lnTo>
                  <a:pt x="5820100" y="0"/>
                </a:lnTo>
                <a:lnTo>
                  <a:pt x="5820105" y="1"/>
                </a:lnTo>
                <a:lnTo>
                  <a:pt x="6167879" y="1"/>
                </a:lnTo>
                <a:lnTo>
                  <a:pt x="6192203" y="4842"/>
                </a:lnTo>
                <a:cubicBezTo>
                  <a:pt x="6199836" y="8001"/>
                  <a:pt x="6206851" y="12637"/>
                  <a:pt x="6212817" y="18542"/>
                </a:cubicBezTo>
                <a:lnTo>
                  <a:pt x="6405662" y="211451"/>
                </a:lnTo>
                <a:cubicBezTo>
                  <a:pt x="6417595" y="223389"/>
                  <a:pt x="6424197" y="239518"/>
                  <a:pt x="6424197" y="256409"/>
                </a:cubicBezTo>
                <a:lnTo>
                  <a:pt x="6424197" y="322647"/>
                </a:lnTo>
                <a:lnTo>
                  <a:pt x="6424197" y="489655"/>
                </a:lnTo>
                <a:lnTo>
                  <a:pt x="6424197" y="524151"/>
                </a:lnTo>
                <a:lnTo>
                  <a:pt x="6424197" y="555893"/>
                </a:lnTo>
                <a:lnTo>
                  <a:pt x="6424197" y="590389"/>
                </a:lnTo>
                <a:lnTo>
                  <a:pt x="6424197" y="665401"/>
                </a:lnTo>
                <a:lnTo>
                  <a:pt x="6424197" y="757397"/>
                </a:lnTo>
                <a:lnTo>
                  <a:pt x="6424197" y="823635"/>
                </a:lnTo>
                <a:lnTo>
                  <a:pt x="6424197" y="856803"/>
                </a:lnTo>
                <a:lnTo>
                  <a:pt x="6424197" y="898647"/>
                </a:lnTo>
                <a:lnTo>
                  <a:pt x="6424197" y="933143"/>
                </a:lnTo>
                <a:lnTo>
                  <a:pt x="6424197" y="1090049"/>
                </a:lnTo>
                <a:lnTo>
                  <a:pt x="6424197" y="1124545"/>
                </a:lnTo>
                <a:lnTo>
                  <a:pt x="6424197" y="1166389"/>
                </a:lnTo>
                <a:lnTo>
                  <a:pt x="6424197" y="1199557"/>
                </a:lnTo>
                <a:lnTo>
                  <a:pt x="6424197" y="1265795"/>
                </a:lnTo>
                <a:lnTo>
                  <a:pt x="6424197" y="1357791"/>
                </a:lnTo>
                <a:lnTo>
                  <a:pt x="6424197" y="1432803"/>
                </a:lnTo>
                <a:lnTo>
                  <a:pt x="6424197" y="1467299"/>
                </a:lnTo>
                <a:lnTo>
                  <a:pt x="6424197" y="1499041"/>
                </a:lnTo>
                <a:lnTo>
                  <a:pt x="6424197" y="1533537"/>
                </a:lnTo>
                <a:lnTo>
                  <a:pt x="6424197" y="1700545"/>
                </a:lnTo>
                <a:lnTo>
                  <a:pt x="6424197" y="1766783"/>
                </a:lnTo>
                <a:cubicBezTo>
                  <a:pt x="6424197" y="1801835"/>
                  <a:pt x="6395759" y="1830282"/>
                  <a:pt x="6360720" y="1830282"/>
                </a:cubicBezTo>
                <a:lnTo>
                  <a:pt x="6248985" y="1830282"/>
                </a:lnTo>
                <a:lnTo>
                  <a:pt x="6195823" y="1830282"/>
                </a:lnTo>
                <a:lnTo>
                  <a:pt x="6088022" y="1830282"/>
                </a:lnTo>
                <a:lnTo>
                  <a:pt x="6012946" y="1830282"/>
                </a:lnTo>
                <a:lnTo>
                  <a:pt x="5982817" y="1830282"/>
                </a:lnTo>
                <a:lnTo>
                  <a:pt x="5901211" y="1830282"/>
                </a:lnTo>
                <a:lnTo>
                  <a:pt x="5871082" y="1830282"/>
                </a:lnTo>
                <a:lnTo>
                  <a:pt x="5816772" y="1830282"/>
                </a:lnTo>
                <a:lnTo>
                  <a:pt x="5740248" y="1830282"/>
                </a:lnTo>
                <a:lnTo>
                  <a:pt x="5710118" y="1830282"/>
                </a:lnTo>
                <a:lnTo>
                  <a:pt x="5658075" y="1830282"/>
                </a:lnTo>
                <a:lnTo>
                  <a:pt x="5603766" y="1830282"/>
                </a:lnTo>
                <a:lnTo>
                  <a:pt x="5492031" y="1830282"/>
                </a:lnTo>
                <a:lnTo>
                  <a:pt x="5468998" y="1830282"/>
                </a:lnTo>
                <a:lnTo>
                  <a:pt x="5331067" y="1830282"/>
                </a:lnTo>
                <a:lnTo>
                  <a:pt x="5279024" y="1830282"/>
                </a:lnTo>
                <a:lnTo>
                  <a:pt x="5255992" y="1830282"/>
                </a:lnTo>
                <a:lnTo>
                  <a:pt x="5225862" y="1830282"/>
                </a:lnTo>
                <a:lnTo>
                  <a:pt x="5144257" y="1830282"/>
                </a:lnTo>
                <a:lnTo>
                  <a:pt x="5114127" y="1830282"/>
                </a:lnTo>
                <a:lnTo>
                  <a:pt x="4983293" y="1830282"/>
                </a:lnTo>
                <a:lnTo>
                  <a:pt x="4931250" y="1830282"/>
                </a:lnTo>
                <a:lnTo>
                  <a:pt x="4845221" y="1830282"/>
                </a:lnTo>
                <a:lnTo>
                  <a:pt x="4662344" y="1830282"/>
                </a:lnTo>
                <a:lnTo>
                  <a:pt x="4632215" y="1830282"/>
                </a:lnTo>
                <a:lnTo>
                  <a:pt x="4588664" y="1830282"/>
                </a:lnTo>
                <a:lnTo>
                  <a:pt x="4550609" y="1830282"/>
                </a:lnTo>
                <a:lnTo>
                  <a:pt x="4520480" y="1830282"/>
                </a:lnTo>
                <a:lnTo>
                  <a:pt x="4497447" y="1830282"/>
                </a:lnTo>
                <a:lnTo>
                  <a:pt x="4476929" y="1830282"/>
                </a:lnTo>
                <a:lnTo>
                  <a:pt x="4389646" y="1830282"/>
                </a:lnTo>
                <a:lnTo>
                  <a:pt x="4359516" y="1830282"/>
                </a:lnTo>
                <a:lnTo>
                  <a:pt x="4315966" y="1830282"/>
                </a:lnTo>
                <a:lnTo>
                  <a:pt x="4307473" y="1830282"/>
                </a:lnTo>
                <a:lnTo>
                  <a:pt x="4284441" y="1830282"/>
                </a:lnTo>
                <a:lnTo>
                  <a:pt x="4172706" y="1830282"/>
                </a:lnTo>
                <a:lnTo>
                  <a:pt x="4118396" y="1830282"/>
                </a:lnTo>
                <a:lnTo>
                  <a:pt x="4044716" y="1830282"/>
                </a:lnTo>
                <a:lnTo>
                  <a:pt x="4011742" y="1830282"/>
                </a:lnTo>
                <a:lnTo>
                  <a:pt x="3959699" y="1830282"/>
                </a:lnTo>
                <a:lnTo>
                  <a:pt x="3905390" y="1830282"/>
                </a:lnTo>
                <a:lnTo>
                  <a:pt x="3875260" y="1830282"/>
                </a:lnTo>
                <a:lnTo>
                  <a:pt x="3831710" y="1830282"/>
                </a:lnTo>
                <a:lnTo>
                  <a:pt x="3793655" y="1830282"/>
                </a:lnTo>
                <a:lnTo>
                  <a:pt x="3763525" y="1830282"/>
                </a:lnTo>
                <a:lnTo>
                  <a:pt x="3719975" y="1830282"/>
                </a:lnTo>
                <a:lnTo>
                  <a:pt x="3632691" y="1830282"/>
                </a:lnTo>
                <a:lnTo>
                  <a:pt x="3580648" y="1830282"/>
                </a:lnTo>
                <a:lnTo>
                  <a:pt x="3559011" y="1830282"/>
                </a:lnTo>
                <a:lnTo>
                  <a:pt x="3527486" y="1830282"/>
                </a:lnTo>
                <a:lnTo>
                  <a:pt x="3506968" y="1830282"/>
                </a:lnTo>
                <a:lnTo>
                  <a:pt x="3415751" y="1830282"/>
                </a:lnTo>
                <a:lnTo>
                  <a:pt x="3238062" y="1830282"/>
                </a:lnTo>
                <a:lnTo>
                  <a:pt x="3146845" y="1830282"/>
                </a:lnTo>
                <a:lnTo>
                  <a:pt x="3126327" y="1830282"/>
                </a:lnTo>
                <a:lnTo>
                  <a:pt x="3073165" y="1830282"/>
                </a:lnTo>
                <a:lnTo>
                  <a:pt x="2965364" y="1830282"/>
                </a:lnTo>
                <a:lnTo>
                  <a:pt x="2933839" y="1830282"/>
                </a:lnTo>
                <a:lnTo>
                  <a:pt x="2860159" y="1830282"/>
                </a:lnTo>
                <a:lnTo>
                  <a:pt x="2822104" y="1830282"/>
                </a:lnTo>
                <a:lnTo>
                  <a:pt x="2748424" y="1830282"/>
                </a:lnTo>
                <a:lnTo>
                  <a:pt x="2694114" y="1830282"/>
                </a:lnTo>
                <a:lnTo>
                  <a:pt x="2661140" y="1830282"/>
                </a:lnTo>
                <a:lnTo>
                  <a:pt x="2660673" y="1830282"/>
                </a:lnTo>
                <a:lnTo>
                  <a:pt x="2609097" y="1830282"/>
                </a:lnTo>
                <a:lnTo>
                  <a:pt x="2587460" y="1830282"/>
                </a:lnTo>
                <a:lnTo>
                  <a:pt x="2548938" y="1830282"/>
                </a:lnTo>
                <a:lnTo>
                  <a:pt x="2535417" y="1830282"/>
                </a:lnTo>
                <a:lnTo>
                  <a:pt x="2481108" y="1830282"/>
                </a:lnTo>
                <a:lnTo>
                  <a:pt x="2387975" y="1830282"/>
                </a:lnTo>
                <a:lnTo>
                  <a:pt x="2369373" y="1830282"/>
                </a:lnTo>
                <a:lnTo>
                  <a:pt x="2208409" y="1830282"/>
                </a:lnTo>
                <a:lnTo>
                  <a:pt x="2176884" y="1830282"/>
                </a:lnTo>
                <a:lnTo>
                  <a:pt x="2156366" y="1830282"/>
                </a:lnTo>
                <a:lnTo>
                  <a:pt x="2116725" y="1830282"/>
                </a:lnTo>
                <a:lnTo>
                  <a:pt x="2103204" y="1830282"/>
                </a:lnTo>
                <a:lnTo>
                  <a:pt x="2065149" y="1830282"/>
                </a:lnTo>
                <a:lnTo>
                  <a:pt x="1991469" y="1830282"/>
                </a:lnTo>
                <a:lnTo>
                  <a:pt x="1903719" y="1830282"/>
                </a:lnTo>
                <a:lnTo>
                  <a:pt x="1791984" y="1830282"/>
                </a:lnTo>
                <a:lnTo>
                  <a:pt x="1722563" y="1830282"/>
                </a:lnTo>
                <a:lnTo>
                  <a:pt x="1631020" y="1830282"/>
                </a:lnTo>
                <a:lnTo>
                  <a:pt x="1578977" y="1830282"/>
                </a:lnTo>
                <a:lnTo>
                  <a:pt x="1509557" y="1830282"/>
                </a:lnTo>
                <a:lnTo>
                  <a:pt x="1397822" y="1830282"/>
                </a:lnTo>
                <a:lnTo>
                  <a:pt x="1310071" y="1830282"/>
                </a:lnTo>
                <a:lnTo>
                  <a:pt x="1236858" y="1830282"/>
                </a:lnTo>
                <a:lnTo>
                  <a:pt x="1198336" y="1830282"/>
                </a:lnTo>
                <a:lnTo>
                  <a:pt x="1184815" y="1830282"/>
                </a:lnTo>
                <a:lnTo>
                  <a:pt x="1145174" y="1830282"/>
                </a:lnTo>
                <a:lnTo>
                  <a:pt x="1037373" y="1830282"/>
                </a:lnTo>
                <a:lnTo>
                  <a:pt x="932168" y="1830282"/>
                </a:lnTo>
                <a:lnTo>
                  <a:pt x="820433" y="1830282"/>
                </a:lnTo>
                <a:lnTo>
                  <a:pt x="766123" y="1830282"/>
                </a:lnTo>
                <a:lnTo>
                  <a:pt x="752602" y="1830282"/>
                </a:lnTo>
                <a:lnTo>
                  <a:pt x="659469" y="1830282"/>
                </a:lnTo>
                <a:lnTo>
                  <a:pt x="640867" y="1830282"/>
                </a:lnTo>
                <a:lnTo>
                  <a:pt x="607426" y="1830282"/>
                </a:lnTo>
                <a:lnTo>
                  <a:pt x="553117" y="1830282"/>
                </a:lnTo>
                <a:lnTo>
                  <a:pt x="441382" y="1830282"/>
                </a:lnTo>
                <a:lnTo>
                  <a:pt x="280418" y="1830282"/>
                </a:lnTo>
                <a:lnTo>
                  <a:pt x="228375" y="1830282"/>
                </a:lnTo>
                <a:lnTo>
                  <a:pt x="175213" y="1830282"/>
                </a:lnTo>
                <a:lnTo>
                  <a:pt x="63478" y="1830282"/>
                </a:lnTo>
                <a:cubicBezTo>
                  <a:pt x="28438" y="1830282"/>
                  <a:pt x="0" y="1801835"/>
                  <a:pt x="0" y="1766783"/>
                </a:cubicBezTo>
                <a:lnTo>
                  <a:pt x="0" y="1700546"/>
                </a:lnTo>
                <a:lnTo>
                  <a:pt x="0" y="1700545"/>
                </a:lnTo>
                <a:lnTo>
                  <a:pt x="0" y="1533537"/>
                </a:lnTo>
                <a:lnTo>
                  <a:pt x="0" y="1499041"/>
                </a:lnTo>
                <a:lnTo>
                  <a:pt x="0" y="1467300"/>
                </a:lnTo>
                <a:lnTo>
                  <a:pt x="0" y="1467299"/>
                </a:lnTo>
                <a:lnTo>
                  <a:pt x="0" y="1432804"/>
                </a:lnTo>
                <a:lnTo>
                  <a:pt x="0" y="1432803"/>
                </a:lnTo>
                <a:lnTo>
                  <a:pt x="0" y="1357792"/>
                </a:lnTo>
                <a:lnTo>
                  <a:pt x="0" y="1357791"/>
                </a:lnTo>
                <a:lnTo>
                  <a:pt x="0" y="1265795"/>
                </a:lnTo>
                <a:lnTo>
                  <a:pt x="0" y="1199558"/>
                </a:lnTo>
                <a:lnTo>
                  <a:pt x="0" y="1199557"/>
                </a:lnTo>
                <a:lnTo>
                  <a:pt x="0" y="1124546"/>
                </a:lnTo>
                <a:lnTo>
                  <a:pt x="0" y="1124545"/>
                </a:lnTo>
                <a:lnTo>
                  <a:pt x="0" y="1090050"/>
                </a:lnTo>
                <a:lnTo>
                  <a:pt x="0" y="1090049"/>
                </a:lnTo>
                <a:lnTo>
                  <a:pt x="0" y="856804"/>
                </a:lnTo>
                <a:lnTo>
                  <a:pt x="0" y="856803"/>
                </a:lnTo>
                <a:lnTo>
                  <a:pt x="0" y="564487"/>
                </a:lnTo>
                <a:lnTo>
                  <a:pt x="0" y="331241"/>
                </a:lnTo>
                <a:lnTo>
                  <a:pt x="0" y="296745"/>
                </a:lnTo>
                <a:lnTo>
                  <a:pt x="0" y="63499"/>
                </a:lnTo>
                <a:cubicBezTo>
                  <a:pt x="0" y="37211"/>
                  <a:pt x="15997" y="14637"/>
                  <a:pt x="38777" y="4993"/>
                </a:cubicBezTo>
                <a:lnTo>
                  <a:pt x="63474" y="1"/>
                </a:lnTo>
                <a:lnTo>
                  <a:pt x="228373" y="1"/>
                </a:lnTo>
                <a:lnTo>
                  <a:pt x="607424" y="1"/>
                </a:lnTo>
                <a:lnTo>
                  <a:pt x="1117230" y="1"/>
                </a:lnTo>
                <a:lnTo>
                  <a:pt x="1184813" y="1"/>
                </a:lnTo>
                <a:lnTo>
                  <a:pt x="1578975" y="1"/>
                </a:lnTo>
                <a:lnTo>
                  <a:pt x="2065145" y="1"/>
                </a:lnTo>
                <a:lnTo>
                  <a:pt x="2156364" y="1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 lIns="396000" anchor="ctr">
            <a:no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6000" kern="1200" dirty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1pPr>
            <a:lvl2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6000" kern="1200" dirty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2pPr>
            <a:lvl3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6000" kern="1200" dirty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3pPr>
            <a:lvl4pPr marL="0" indent="0">
              <a:lnSpc>
                <a:spcPct val="100000"/>
              </a:lnSpc>
              <a:spcAft>
                <a:spcPts val="0"/>
              </a:spcAft>
              <a:buNone/>
              <a:defRPr lang="en-US" sz="6000" kern="1200" dirty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4pPr>
            <a:lvl5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6000" kern="1200" dirty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5pPr>
            <a:lvl6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6000" kern="1200" dirty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6pPr>
            <a:lvl7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6000" kern="1200" dirty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7pPr>
            <a:lvl8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6000" kern="1200" dirty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8pPr>
            <a:lvl9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pt-PT" sz="6000" kern="1200" dirty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9pPr>
          </a:lstStyle>
          <a:p>
            <a:pPr lvl="0"/>
            <a:r>
              <a:rPr lang="en-US" dirty="0"/>
              <a:t>02.</a:t>
            </a:r>
          </a:p>
        </p:txBody>
      </p:sp>
      <p:sp>
        <p:nvSpPr>
          <p:cNvPr id="71" name="Text Placeholder 70">
            <a:extLst>
              <a:ext uri="{FF2B5EF4-FFF2-40B4-BE49-F238E27FC236}">
                <a16:creationId xmlns:a16="http://schemas.microsoft.com/office/drawing/2014/main" id="{82CBB116-5018-8753-52CD-C649313A2A50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5926108" y="2393307"/>
            <a:ext cx="5912691" cy="1830282"/>
          </a:xfrm>
          <a:custGeom>
            <a:avLst/>
            <a:gdLst>
              <a:gd name="connsiteX0" fmla="*/ 1644860 w 5912691"/>
              <a:gd name="connsiteY0" fmla="*/ 0 h 1830282"/>
              <a:gd name="connsiteX1" fmla="*/ 1696903 w 5912691"/>
              <a:gd name="connsiteY1" fmla="*/ 0 h 1830282"/>
              <a:gd name="connsiteX2" fmla="*/ 1923879 w 5912691"/>
              <a:gd name="connsiteY2" fmla="*/ 0 h 1830282"/>
              <a:gd name="connsiteX3" fmla="*/ 1989762 w 5912691"/>
              <a:gd name="connsiteY3" fmla="*/ 0 h 1830282"/>
              <a:gd name="connsiteX4" fmla="*/ 2467827 w 5912691"/>
              <a:gd name="connsiteY4" fmla="*/ 0 h 1830282"/>
              <a:gd name="connsiteX5" fmla="*/ 2467832 w 5912691"/>
              <a:gd name="connsiteY5" fmla="*/ 1 h 1830282"/>
              <a:gd name="connsiteX6" fmla="*/ 2533715 w 5912691"/>
              <a:gd name="connsiteY6" fmla="*/ 1 h 1830282"/>
              <a:gd name="connsiteX7" fmla="*/ 2535415 w 5912691"/>
              <a:gd name="connsiteY7" fmla="*/ 1 h 1830282"/>
              <a:gd name="connsiteX8" fmla="*/ 3069140 w 5912691"/>
              <a:gd name="connsiteY8" fmla="*/ 1 h 1830282"/>
              <a:gd name="connsiteX9" fmla="*/ 3415747 w 5912691"/>
              <a:gd name="connsiteY9" fmla="*/ 1 h 1830282"/>
              <a:gd name="connsiteX10" fmla="*/ 3506966 w 5912691"/>
              <a:gd name="connsiteY10" fmla="*/ 1 h 1830282"/>
              <a:gd name="connsiteX11" fmla="*/ 3506968 w 5912691"/>
              <a:gd name="connsiteY11" fmla="*/ 0 h 1830282"/>
              <a:gd name="connsiteX12" fmla="*/ 3559011 w 5912691"/>
              <a:gd name="connsiteY12" fmla="*/ 0 h 1830282"/>
              <a:gd name="connsiteX13" fmla="*/ 3851870 w 5912691"/>
              <a:gd name="connsiteY13" fmla="*/ 0 h 1830282"/>
              <a:gd name="connsiteX14" fmla="*/ 3957992 w 5912691"/>
              <a:gd name="connsiteY14" fmla="*/ 0 h 1830282"/>
              <a:gd name="connsiteX15" fmla="*/ 3957997 w 5912691"/>
              <a:gd name="connsiteY15" fmla="*/ 1 h 1830282"/>
              <a:gd name="connsiteX16" fmla="*/ 4395823 w 5912691"/>
              <a:gd name="connsiteY16" fmla="*/ 1 h 1830282"/>
              <a:gd name="connsiteX17" fmla="*/ 4767516 w 5912691"/>
              <a:gd name="connsiteY17" fmla="*/ 1 h 1830282"/>
              <a:gd name="connsiteX18" fmla="*/ 4931248 w 5912691"/>
              <a:gd name="connsiteY18" fmla="*/ 1 h 1830282"/>
              <a:gd name="connsiteX19" fmla="*/ 4931250 w 5912691"/>
              <a:gd name="connsiteY19" fmla="*/ 0 h 1830282"/>
              <a:gd name="connsiteX20" fmla="*/ 4983293 w 5912691"/>
              <a:gd name="connsiteY20" fmla="*/ 0 h 1830282"/>
              <a:gd name="connsiteX21" fmla="*/ 5112420 w 5912691"/>
              <a:gd name="connsiteY21" fmla="*/ 0 h 1830282"/>
              <a:gd name="connsiteX22" fmla="*/ 5276152 w 5912691"/>
              <a:gd name="connsiteY22" fmla="*/ 0 h 1830282"/>
              <a:gd name="connsiteX23" fmla="*/ 5656368 w 5912691"/>
              <a:gd name="connsiteY23" fmla="*/ 0 h 1830282"/>
              <a:gd name="connsiteX24" fmla="*/ 5701311 w 5912691"/>
              <a:gd name="connsiteY24" fmla="*/ 18542 h 1830282"/>
              <a:gd name="connsiteX25" fmla="*/ 5894156 w 5912691"/>
              <a:gd name="connsiteY25" fmla="*/ 211451 h 1830282"/>
              <a:gd name="connsiteX26" fmla="*/ 5912691 w 5912691"/>
              <a:gd name="connsiteY26" fmla="*/ 256409 h 1830282"/>
              <a:gd name="connsiteX27" fmla="*/ 5912691 w 5912691"/>
              <a:gd name="connsiteY27" fmla="*/ 322647 h 1830282"/>
              <a:gd name="connsiteX28" fmla="*/ 5912691 w 5912691"/>
              <a:gd name="connsiteY28" fmla="*/ 489655 h 1830282"/>
              <a:gd name="connsiteX29" fmla="*/ 5912691 w 5912691"/>
              <a:gd name="connsiteY29" fmla="*/ 524151 h 1830282"/>
              <a:gd name="connsiteX30" fmla="*/ 5912691 w 5912691"/>
              <a:gd name="connsiteY30" fmla="*/ 555893 h 1830282"/>
              <a:gd name="connsiteX31" fmla="*/ 5912691 w 5912691"/>
              <a:gd name="connsiteY31" fmla="*/ 590389 h 1830282"/>
              <a:gd name="connsiteX32" fmla="*/ 5912691 w 5912691"/>
              <a:gd name="connsiteY32" fmla="*/ 665401 h 1830282"/>
              <a:gd name="connsiteX33" fmla="*/ 5912691 w 5912691"/>
              <a:gd name="connsiteY33" fmla="*/ 757397 h 1830282"/>
              <a:gd name="connsiteX34" fmla="*/ 5912691 w 5912691"/>
              <a:gd name="connsiteY34" fmla="*/ 823635 h 1830282"/>
              <a:gd name="connsiteX35" fmla="*/ 5912691 w 5912691"/>
              <a:gd name="connsiteY35" fmla="*/ 856803 h 1830282"/>
              <a:gd name="connsiteX36" fmla="*/ 5912691 w 5912691"/>
              <a:gd name="connsiteY36" fmla="*/ 898647 h 1830282"/>
              <a:gd name="connsiteX37" fmla="*/ 5912691 w 5912691"/>
              <a:gd name="connsiteY37" fmla="*/ 933143 h 1830282"/>
              <a:gd name="connsiteX38" fmla="*/ 5912691 w 5912691"/>
              <a:gd name="connsiteY38" fmla="*/ 1090049 h 1830282"/>
              <a:gd name="connsiteX39" fmla="*/ 5912691 w 5912691"/>
              <a:gd name="connsiteY39" fmla="*/ 1124545 h 1830282"/>
              <a:gd name="connsiteX40" fmla="*/ 5912691 w 5912691"/>
              <a:gd name="connsiteY40" fmla="*/ 1166389 h 1830282"/>
              <a:gd name="connsiteX41" fmla="*/ 5912691 w 5912691"/>
              <a:gd name="connsiteY41" fmla="*/ 1199557 h 1830282"/>
              <a:gd name="connsiteX42" fmla="*/ 5912691 w 5912691"/>
              <a:gd name="connsiteY42" fmla="*/ 1265795 h 1830282"/>
              <a:gd name="connsiteX43" fmla="*/ 5912691 w 5912691"/>
              <a:gd name="connsiteY43" fmla="*/ 1357791 h 1830282"/>
              <a:gd name="connsiteX44" fmla="*/ 5912691 w 5912691"/>
              <a:gd name="connsiteY44" fmla="*/ 1432803 h 1830282"/>
              <a:gd name="connsiteX45" fmla="*/ 5912691 w 5912691"/>
              <a:gd name="connsiteY45" fmla="*/ 1467299 h 1830282"/>
              <a:gd name="connsiteX46" fmla="*/ 5912691 w 5912691"/>
              <a:gd name="connsiteY46" fmla="*/ 1499041 h 1830282"/>
              <a:gd name="connsiteX47" fmla="*/ 5912691 w 5912691"/>
              <a:gd name="connsiteY47" fmla="*/ 1533537 h 1830282"/>
              <a:gd name="connsiteX48" fmla="*/ 5912691 w 5912691"/>
              <a:gd name="connsiteY48" fmla="*/ 1700545 h 1830282"/>
              <a:gd name="connsiteX49" fmla="*/ 5912691 w 5912691"/>
              <a:gd name="connsiteY49" fmla="*/ 1766783 h 1830282"/>
              <a:gd name="connsiteX50" fmla="*/ 5849214 w 5912691"/>
              <a:gd name="connsiteY50" fmla="*/ 1830282 h 1830282"/>
              <a:gd name="connsiteX51" fmla="*/ 5740248 w 5912691"/>
              <a:gd name="connsiteY51" fmla="*/ 1830282 h 1830282"/>
              <a:gd name="connsiteX52" fmla="*/ 5737479 w 5912691"/>
              <a:gd name="connsiteY52" fmla="*/ 1830282 h 1830282"/>
              <a:gd name="connsiteX53" fmla="*/ 5710118 w 5912691"/>
              <a:gd name="connsiteY53" fmla="*/ 1830282 h 1830282"/>
              <a:gd name="connsiteX54" fmla="*/ 5658075 w 5912691"/>
              <a:gd name="connsiteY54" fmla="*/ 1830282 h 1830282"/>
              <a:gd name="connsiteX55" fmla="*/ 5576516 w 5912691"/>
              <a:gd name="connsiteY55" fmla="*/ 1830282 h 1830282"/>
              <a:gd name="connsiteX56" fmla="*/ 5468998 w 5912691"/>
              <a:gd name="connsiteY56" fmla="*/ 1830282 h 1830282"/>
              <a:gd name="connsiteX57" fmla="*/ 5305266 w 5912691"/>
              <a:gd name="connsiteY57" fmla="*/ 1830282 h 1830282"/>
              <a:gd name="connsiteX58" fmla="*/ 5255992 w 5912691"/>
              <a:gd name="connsiteY58" fmla="*/ 1830282 h 1830282"/>
              <a:gd name="connsiteX59" fmla="*/ 5225862 w 5912691"/>
              <a:gd name="connsiteY59" fmla="*/ 1830282 h 1830282"/>
              <a:gd name="connsiteX60" fmla="*/ 5144257 w 5912691"/>
              <a:gd name="connsiteY60" fmla="*/ 1830282 h 1830282"/>
              <a:gd name="connsiteX61" fmla="*/ 5114127 w 5912691"/>
              <a:gd name="connsiteY61" fmla="*/ 1830282 h 1830282"/>
              <a:gd name="connsiteX62" fmla="*/ 5092260 w 5912691"/>
              <a:gd name="connsiteY62" fmla="*/ 1830282 h 1830282"/>
              <a:gd name="connsiteX63" fmla="*/ 4983293 w 5912691"/>
              <a:gd name="connsiteY63" fmla="*/ 1830282 h 1830282"/>
              <a:gd name="connsiteX64" fmla="*/ 4980525 w 5912691"/>
              <a:gd name="connsiteY64" fmla="*/ 1830282 h 1830282"/>
              <a:gd name="connsiteX65" fmla="*/ 4931250 w 5912691"/>
              <a:gd name="connsiteY65" fmla="*/ 1830282 h 1830282"/>
              <a:gd name="connsiteX66" fmla="*/ 4819561 w 5912691"/>
              <a:gd name="connsiteY66" fmla="*/ 1830282 h 1830282"/>
              <a:gd name="connsiteX67" fmla="*/ 4767518 w 5912691"/>
              <a:gd name="connsiteY67" fmla="*/ 1830282 h 1830282"/>
              <a:gd name="connsiteX68" fmla="*/ 4588664 w 5912691"/>
              <a:gd name="connsiteY68" fmla="*/ 1830282 h 1830282"/>
              <a:gd name="connsiteX69" fmla="*/ 4497447 w 5912691"/>
              <a:gd name="connsiteY69" fmla="*/ 1830282 h 1830282"/>
              <a:gd name="connsiteX70" fmla="*/ 4476929 w 5912691"/>
              <a:gd name="connsiteY70" fmla="*/ 1830282 h 1830282"/>
              <a:gd name="connsiteX71" fmla="*/ 4333715 w 5912691"/>
              <a:gd name="connsiteY71" fmla="*/ 1830282 h 1830282"/>
              <a:gd name="connsiteX72" fmla="*/ 4315966 w 5912691"/>
              <a:gd name="connsiteY72" fmla="*/ 1830282 h 1830282"/>
              <a:gd name="connsiteX73" fmla="*/ 4284441 w 5912691"/>
              <a:gd name="connsiteY73" fmla="*/ 1830282 h 1830282"/>
              <a:gd name="connsiteX74" fmla="*/ 4172706 w 5912691"/>
              <a:gd name="connsiteY74" fmla="*/ 1830282 h 1830282"/>
              <a:gd name="connsiteX75" fmla="*/ 4150838 w 5912691"/>
              <a:gd name="connsiteY75" fmla="*/ 1830282 h 1830282"/>
              <a:gd name="connsiteX76" fmla="*/ 4120709 w 5912691"/>
              <a:gd name="connsiteY76" fmla="*/ 1830282 h 1830282"/>
              <a:gd name="connsiteX77" fmla="*/ 4044716 w 5912691"/>
              <a:gd name="connsiteY77" fmla="*/ 1830282 h 1830282"/>
              <a:gd name="connsiteX78" fmla="*/ 4039103 w 5912691"/>
              <a:gd name="connsiteY78" fmla="*/ 1830282 h 1830282"/>
              <a:gd name="connsiteX79" fmla="*/ 4011742 w 5912691"/>
              <a:gd name="connsiteY79" fmla="*/ 1830282 h 1830282"/>
              <a:gd name="connsiteX80" fmla="*/ 4008974 w 5912691"/>
              <a:gd name="connsiteY80" fmla="*/ 1830282 h 1830282"/>
              <a:gd name="connsiteX81" fmla="*/ 3959699 w 5912691"/>
              <a:gd name="connsiteY81" fmla="*/ 1830282 h 1830282"/>
              <a:gd name="connsiteX82" fmla="*/ 3878140 w 5912691"/>
              <a:gd name="connsiteY82" fmla="*/ 1830282 h 1830282"/>
              <a:gd name="connsiteX83" fmla="*/ 3848010 w 5912691"/>
              <a:gd name="connsiteY83" fmla="*/ 1830282 h 1830282"/>
              <a:gd name="connsiteX84" fmla="*/ 3831710 w 5912691"/>
              <a:gd name="connsiteY84" fmla="*/ 1830282 h 1830282"/>
              <a:gd name="connsiteX85" fmla="*/ 3795967 w 5912691"/>
              <a:gd name="connsiteY85" fmla="*/ 1830282 h 1830282"/>
              <a:gd name="connsiteX86" fmla="*/ 3719975 w 5912691"/>
              <a:gd name="connsiteY86" fmla="*/ 1830282 h 1830282"/>
              <a:gd name="connsiteX87" fmla="*/ 3606890 w 5912691"/>
              <a:gd name="connsiteY87" fmla="*/ 1830282 h 1830282"/>
              <a:gd name="connsiteX88" fmla="*/ 3559011 w 5912691"/>
              <a:gd name="connsiteY88" fmla="*/ 1830282 h 1830282"/>
              <a:gd name="connsiteX89" fmla="*/ 3527486 w 5912691"/>
              <a:gd name="connsiteY89" fmla="*/ 1830282 h 1830282"/>
              <a:gd name="connsiteX90" fmla="*/ 3506968 w 5912691"/>
              <a:gd name="connsiteY90" fmla="*/ 1830282 h 1830282"/>
              <a:gd name="connsiteX91" fmla="*/ 3415751 w 5912691"/>
              <a:gd name="connsiteY91" fmla="*/ 1830282 h 1830282"/>
              <a:gd name="connsiteX92" fmla="*/ 3393884 w 5912691"/>
              <a:gd name="connsiteY92" fmla="*/ 1830282 h 1830282"/>
              <a:gd name="connsiteX93" fmla="*/ 3363754 w 5912691"/>
              <a:gd name="connsiteY93" fmla="*/ 1830282 h 1830282"/>
              <a:gd name="connsiteX94" fmla="*/ 3282149 w 5912691"/>
              <a:gd name="connsiteY94" fmla="*/ 1830282 h 1830282"/>
              <a:gd name="connsiteX95" fmla="*/ 3252019 w 5912691"/>
              <a:gd name="connsiteY95" fmla="*/ 1830282 h 1830282"/>
              <a:gd name="connsiteX96" fmla="*/ 3121185 w 5912691"/>
              <a:gd name="connsiteY96" fmla="*/ 1830282 h 1830282"/>
              <a:gd name="connsiteX97" fmla="*/ 3073165 w 5912691"/>
              <a:gd name="connsiteY97" fmla="*/ 1830282 h 1830282"/>
              <a:gd name="connsiteX98" fmla="*/ 3069142 w 5912691"/>
              <a:gd name="connsiteY98" fmla="*/ 1830282 h 1830282"/>
              <a:gd name="connsiteX99" fmla="*/ 2860159 w 5912691"/>
              <a:gd name="connsiteY99" fmla="*/ 1830282 h 1830282"/>
              <a:gd name="connsiteX100" fmla="*/ 2748424 w 5912691"/>
              <a:gd name="connsiteY100" fmla="*/ 1830282 h 1830282"/>
              <a:gd name="connsiteX101" fmla="*/ 2726556 w 5912691"/>
              <a:gd name="connsiteY101" fmla="*/ 1830282 h 1830282"/>
              <a:gd name="connsiteX102" fmla="*/ 2660673 w 5912691"/>
              <a:gd name="connsiteY102" fmla="*/ 1830282 h 1830282"/>
              <a:gd name="connsiteX103" fmla="*/ 2635339 w 5912691"/>
              <a:gd name="connsiteY103" fmla="*/ 1830282 h 1830282"/>
              <a:gd name="connsiteX104" fmla="*/ 2614821 w 5912691"/>
              <a:gd name="connsiteY104" fmla="*/ 1830282 h 1830282"/>
              <a:gd name="connsiteX105" fmla="*/ 2587460 w 5912691"/>
              <a:gd name="connsiteY105" fmla="*/ 1830282 h 1830282"/>
              <a:gd name="connsiteX106" fmla="*/ 2548938 w 5912691"/>
              <a:gd name="connsiteY106" fmla="*/ 1830282 h 1830282"/>
              <a:gd name="connsiteX107" fmla="*/ 2535417 w 5912691"/>
              <a:gd name="connsiteY107" fmla="*/ 1830282 h 1830282"/>
              <a:gd name="connsiteX108" fmla="*/ 2453858 w 5912691"/>
              <a:gd name="connsiteY108" fmla="*/ 1830282 h 1830282"/>
              <a:gd name="connsiteX109" fmla="*/ 2422333 w 5912691"/>
              <a:gd name="connsiteY109" fmla="*/ 1830282 h 1830282"/>
              <a:gd name="connsiteX110" fmla="*/ 2387975 w 5912691"/>
              <a:gd name="connsiteY110" fmla="*/ 1830282 h 1830282"/>
              <a:gd name="connsiteX111" fmla="*/ 2310598 w 5912691"/>
              <a:gd name="connsiteY111" fmla="*/ 1830282 h 1830282"/>
              <a:gd name="connsiteX112" fmla="*/ 2182608 w 5912691"/>
              <a:gd name="connsiteY112" fmla="*/ 1830282 h 1830282"/>
              <a:gd name="connsiteX113" fmla="*/ 2149634 w 5912691"/>
              <a:gd name="connsiteY113" fmla="*/ 1830282 h 1830282"/>
              <a:gd name="connsiteX114" fmla="*/ 2116725 w 5912691"/>
              <a:gd name="connsiteY114" fmla="*/ 1830282 h 1830282"/>
              <a:gd name="connsiteX115" fmla="*/ 2103204 w 5912691"/>
              <a:gd name="connsiteY115" fmla="*/ 1830282 h 1830282"/>
              <a:gd name="connsiteX116" fmla="*/ 2097591 w 5912691"/>
              <a:gd name="connsiteY116" fmla="*/ 1830282 h 1830282"/>
              <a:gd name="connsiteX117" fmla="*/ 1991469 w 5912691"/>
              <a:gd name="connsiteY117" fmla="*/ 1830282 h 1830282"/>
              <a:gd name="connsiteX118" fmla="*/ 1969602 w 5912691"/>
              <a:gd name="connsiteY118" fmla="*/ 1830282 h 1830282"/>
              <a:gd name="connsiteX119" fmla="*/ 1903719 w 5912691"/>
              <a:gd name="connsiteY119" fmla="*/ 1830282 h 1830282"/>
              <a:gd name="connsiteX120" fmla="*/ 1857867 w 5912691"/>
              <a:gd name="connsiteY120" fmla="*/ 1830282 h 1830282"/>
              <a:gd name="connsiteX121" fmla="*/ 1791984 w 5912691"/>
              <a:gd name="connsiteY121" fmla="*/ 1830282 h 1830282"/>
              <a:gd name="connsiteX122" fmla="*/ 1696903 w 5912691"/>
              <a:gd name="connsiteY122" fmla="*/ 1830282 h 1830282"/>
              <a:gd name="connsiteX123" fmla="*/ 1665378 w 5912691"/>
              <a:gd name="connsiteY123" fmla="*/ 1830282 h 1830282"/>
              <a:gd name="connsiteX124" fmla="*/ 1644860 w 5912691"/>
              <a:gd name="connsiteY124" fmla="*/ 1830282 h 1830282"/>
              <a:gd name="connsiteX125" fmla="*/ 1631020 w 5912691"/>
              <a:gd name="connsiteY125" fmla="*/ 1830282 h 1830282"/>
              <a:gd name="connsiteX126" fmla="*/ 1578977 w 5912691"/>
              <a:gd name="connsiteY126" fmla="*/ 1830282 h 1830282"/>
              <a:gd name="connsiteX127" fmla="*/ 1553643 w 5912691"/>
              <a:gd name="connsiteY127" fmla="*/ 1830282 h 1830282"/>
              <a:gd name="connsiteX128" fmla="*/ 1211057 w 5912691"/>
              <a:gd name="connsiteY128" fmla="*/ 1830282 h 1830282"/>
              <a:gd name="connsiteX129" fmla="*/ 1145174 w 5912691"/>
              <a:gd name="connsiteY129" fmla="*/ 1830282 h 1830282"/>
              <a:gd name="connsiteX130" fmla="*/ 998051 w 5912691"/>
              <a:gd name="connsiteY130" fmla="*/ 1830282 h 1830282"/>
              <a:gd name="connsiteX131" fmla="*/ 932168 w 5912691"/>
              <a:gd name="connsiteY131" fmla="*/ 1830282 h 1830282"/>
              <a:gd name="connsiteX132" fmla="*/ 886316 w 5912691"/>
              <a:gd name="connsiteY132" fmla="*/ 1830282 h 1830282"/>
              <a:gd name="connsiteX133" fmla="*/ 820433 w 5912691"/>
              <a:gd name="connsiteY133" fmla="*/ 1830282 h 1830282"/>
              <a:gd name="connsiteX134" fmla="*/ 798565 w 5912691"/>
              <a:gd name="connsiteY134" fmla="*/ 1830282 h 1830282"/>
              <a:gd name="connsiteX135" fmla="*/ 725352 w 5912691"/>
              <a:gd name="connsiteY135" fmla="*/ 1830282 h 1830282"/>
              <a:gd name="connsiteX136" fmla="*/ 686830 w 5912691"/>
              <a:gd name="connsiteY136" fmla="*/ 1830282 h 1830282"/>
              <a:gd name="connsiteX137" fmla="*/ 673309 w 5912691"/>
              <a:gd name="connsiteY137" fmla="*/ 1830282 h 1830282"/>
              <a:gd name="connsiteX138" fmla="*/ 659469 w 5912691"/>
              <a:gd name="connsiteY138" fmla="*/ 1830282 h 1830282"/>
              <a:gd name="connsiteX139" fmla="*/ 607426 w 5912691"/>
              <a:gd name="connsiteY139" fmla="*/ 1830282 h 1830282"/>
              <a:gd name="connsiteX140" fmla="*/ 525867 w 5912691"/>
              <a:gd name="connsiteY140" fmla="*/ 1830282 h 1830282"/>
              <a:gd name="connsiteX141" fmla="*/ 254617 w 5912691"/>
              <a:gd name="connsiteY141" fmla="*/ 1830282 h 1830282"/>
              <a:gd name="connsiteX142" fmla="*/ 241096 w 5912691"/>
              <a:gd name="connsiteY142" fmla="*/ 1830282 h 1830282"/>
              <a:gd name="connsiteX143" fmla="*/ 175213 w 5912691"/>
              <a:gd name="connsiteY143" fmla="*/ 1830282 h 1830282"/>
              <a:gd name="connsiteX144" fmla="*/ 129361 w 5912691"/>
              <a:gd name="connsiteY144" fmla="*/ 1830282 h 1830282"/>
              <a:gd name="connsiteX145" fmla="*/ 63478 w 5912691"/>
              <a:gd name="connsiteY145" fmla="*/ 1830282 h 1830282"/>
              <a:gd name="connsiteX146" fmla="*/ 0 w 5912691"/>
              <a:gd name="connsiteY146" fmla="*/ 1766783 h 1830282"/>
              <a:gd name="connsiteX147" fmla="*/ 0 w 5912691"/>
              <a:gd name="connsiteY147" fmla="*/ 1700546 h 1830282"/>
              <a:gd name="connsiteX148" fmla="*/ 0 w 5912691"/>
              <a:gd name="connsiteY148" fmla="*/ 1700545 h 1830282"/>
              <a:gd name="connsiteX149" fmla="*/ 0 w 5912691"/>
              <a:gd name="connsiteY149" fmla="*/ 1533537 h 1830282"/>
              <a:gd name="connsiteX150" fmla="*/ 0 w 5912691"/>
              <a:gd name="connsiteY150" fmla="*/ 1499041 h 1830282"/>
              <a:gd name="connsiteX151" fmla="*/ 0 w 5912691"/>
              <a:gd name="connsiteY151" fmla="*/ 1467300 h 1830282"/>
              <a:gd name="connsiteX152" fmla="*/ 0 w 5912691"/>
              <a:gd name="connsiteY152" fmla="*/ 1467299 h 1830282"/>
              <a:gd name="connsiteX153" fmla="*/ 0 w 5912691"/>
              <a:gd name="connsiteY153" fmla="*/ 1432804 h 1830282"/>
              <a:gd name="connsiteX154" fmla="*/ 0 w 5912691"/>
              <a:gd name="connsiteY154" fmla="*/ 1432803 h 1830282"/>
              <a:gd name="connsiteX155" fmla="*/ 0 w 5912691"/>
              <a:gd name="connsiteY155" fmla="*/ 1357792 h 1830282"/>
              <a:gd name="connsiteX156" fmla="*/ 0 w 5912691"/>
              <a:gd name="connsiteY156" fmla="*/ 1357791 h 1830282"/>
              <a:gd name="connsiteX157" fmla="*/ 0 w 5912691"/>
              <a:gd name="connsiteY157" fmla="*/ 1265795 h 1830282"/>
              <a:gd name="connsiteX158" fmla="*/ 0 w 5912691"/>
              <a:gd name="connsiteY158" fmla="*/ 1199558 h 1830282"/>
              <a:gd name="connsiteX159" fmla="*/ 0 w 5912691"/>
              <a:gd name="connsiteY159" fmla="*/ 1199557 h 1830282"/>
              <a:gd name="connsiteX160" fmla="*/ 0 w 5912691"/>
              <a:gd name="connsiteY160" fmla="*/ 1124546 h 1830282"/>
              <a:gd name="connsiteX161" fmla="*/ 0 w 5912691"/>
              <a:gd name="connsiteY161" fmla="*/ 1124545 h 1830282"/>
              <a:gd name="connsiteX162" fmla="*/ 0 w 5912691"/>
              <a:gd name="connsiteY162" fmla="*/ 1090050 h 1830282"/>
              <a:gd name="connsiteX163" fmla="*/ 0 w 5912691"/>
              <a:gd name="connsiteY163" fmla="*/ 1090049 h 1830282"/>
              <a:gd name="connsiteX164" fmla="*/ 0 w 5912691"/>
              <a:gd name="connsiteY164" fmla="*/ 856804 h 1830282"/>
              <a:gd name="connsiteX165" fmla="*/ 0 w 5912691"/>
              <a:gd name="connsiteY165" fmla="*/ 856803 h 1830282"/>
              <a:gd name="connsiteX166" fmla="*/ 0 w 5912691"/>
              <a:gd name="connsiteY166" fmla="*/ 564487 h 1830282"/>
              <a:gd name="connsiteX167" fmla="*/ 0 w 5912691"/>
              <a:gd name="connsiteY167" fmla="*/ 331241 h 1830282"/>
              <a:gd name="connsiteX168" fmla="*/ 0 w 5912691"/>
              <a:gd name="connsiteY168" fmla="*/ 296745 h 1830282"/>
              <a:gd name="connsiteX169" fmla="*/ 0 w 5912691"/>
              <a:gd name="connsiteY169" fmla="*/ 63499 h 1830282"/>
              <a:gd name="connsiteX170" fmla="*/ 38777 w 5912691"/>
              <a:gd name="connsiteY170" fmla="*/ 4993 h 1830282"/>
              <a:gd name="connsiteX171" fmla="*/ 63474 w 5912691"/>
              <a:gd name="connsiteY171" fmla="*/ 1 h 1830282"/>
              <a:gd name="connsiteX172" fmla="*/ 605724 w 5912691"/>
              <a:gd name="connsiteY172" fmla="*/ 1 h 1830282"/>
              <a:gd name="connsiteX173" fmla="*/ 607424 w 5912691"/>
              <a:gd name="connsiteY173" fmla="*/ 1 h 1830282"/>
              <a:gd name="connsiteX174" fmla="*/ 673307 w 5912691"/>
              <a:gd name="connsiteY174" fmla="*/ 1 h 1830282"/>
              <a:gd name="connsiteX175" fmla="*/ 1553639 w 5912691"/>
              <a:gd name="connsiteY175" fmla="*/ 1 h 1830282"/>
              <a:gd name="connsiteX176" fmla="*/ 1578975 w 5912691"/>
              <a:gd name="connsiteY176" fmla="*/ 1 h 1830282"/>
              <a:gd name="connsiteX177" fmla="*/ 1644858 w 5912691"/>
              <a:gd name="connsiteY177" fmla="*/ 1 h 1830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</a:cxnLst>
            <a:rect l="l" t="t" r="r" b="b"/>
            <a:pathLst>
              <a:path w="5912691" h="1830282">
                <a:moveTo>
                  <a:pt x="1644860" y="0"/>
                </a:moveTo>
                <a:lnTo>
                  <a:pt x="1696903" y="0"/>
                </a:lnTo>
                <a:lnTo>
                  <a:pt x="1923879" y="0"/>
                </a:lnTo>
                <a:lnTo>
                  <a:pt x="1989762" y="0"/>
                </a:lnTo>
                <a:lnTo>
                  <a:pt x="2467827" y="0"/>
                </a:lnTo>
                <a:lnTo>
                  <a:pt x="2467832" y="1"/>
                </a:lnTo>
                <a:lnTo>
                  <a:pt x="2533715" y="1"/>
                </a:lnTo>
                <a:lnTo>
                  <a:pt x="2535415" y="1"/>
                </a:lnTo>
                <a:lnTo>
                  <a:pt x="3069140" y="1"/>
                </a:lnTo>
                <a:lnTo>
                  <a:pt x="3415747" y="1"/>
                </a:lnTo>
                <a:lnTo>
                  <a:pt x="3506966" y="1"/>
                </a:lnTo>
                <a:lnTo>
                  <a:pt x="3506968" y="0"/>
                </a:lnTo>
                <a:lnTo>
                  <a:pt x="3559011" y="0"/>
                </a:lnTo>
                <a:lnTo>
                  <a:pt x="3851870" y="0"/>
                </a:lnTo>
                <a:lnTo>
                  <a:pt x="3957992" y="0"/>
                </a:lnTo>
                <a:lnTo>
                  <a:pt x="3957997" y="1"/>
                </a:lnTo>
                <a:lnTo>
                  <a:pt x="4395823" y="1"/>
                </a:lnTo>
                <a:lnTo>
                  <a:pt x="4767516" y="1"/>
                </a:lnTo>
                <a:lnTo>
                  <a:pt x="4931248" y="1"/>
                </a:lnTo>
                <a:lnTo>
                  <a:pt x="4931250" y="0"/>
                </a:lnTo>
                <a:lnTo>
                  <a:pt x="4983293" y="0"/>
                </a:lnTo>
                <a:lnTo>
                  <a:pt x="5112420" y="0"/>
                </a:lnTo>
                <a:lnTo>
                  <a:pt x="5276152" y="0"/>
                </a:lnTo>
                <a:lnTo>
                  <a:pt x="5656368" y="0"/>
                </a:lnTo>
                <a:cubicBezTo>
                  <a:pt x="5673254" y="0"/>
                  <a:pt x="5689378" y="6731"/>
                  <a:pt x="5701311" y="18542"/>
                </a:cubicBezTo>
                <a:lnTo>
                  <a:pt x="5894156" y="211451"/>
                </a:lnTo>
                <a:cubicBezTo>
                  <a:pt x="5906089" y="223389"/>
                  <a:pt x="5912691" y="239518"/>
                  <a:pt x="5912691" y="256409"/>
                </a:cubicBezTo>
                <a:lnTo>
                  <a:pt x="5912691" y="322647"/>
                </a:lnTo>
                <a:lnTo>
                  <a:pt x="5912691" y="489655"/>
                </a:lnTo>
                <a:lnTo>
                  <a:pt x="5912691" y="524151"/>
                </a:lnTo>
                <a:lnTo>
                  <a:pt x="5912691" y="555893"/>
                </a:lnTo>
                <a:lnTo>
                  <a:pt x="5912691" y="590389"/>
                </a:lnTo>
                <a:lnTo>
                  <a:pt x="5912691" y="665401"/>
                </a:lnTo>
                <a:lnTo>
                  <a:pt x="5912691" y="757397"/>
                </a:lnTo>
                <a:lnTo>
                  <a:pt x="5912691" y="823635"/>
                </a:lnTo>
                <a:lnTo>
                  <a:pt x="5912691" y="856803"/>
                </a:lnTo>
                <a:lnTo>
                  <a:pt x="5912691" y="898647"/>
                </a:lnTo>
                <a:lnTo>
                  <a:pt x="5912691" y="933143"/>
                </a:lnTo>
                <a:lnTo>
                  <a:pt x="5912691" y="1090049"/>
                </a:lnTo>
                <a:lnTo>
                  <a:pt x="5912691" y="1124545"/>
                </a:lnTo>
                <a:lnTo>
                  <a:pt x="5912691" y="1166389"/>
                </a:lnTo>
                <a:lnTo>
                  <a:pt x="5912691" y="1199557"/>
                </a:lnTo>
                <a:lnTo>
                  <a:pt x="5912691" y="1265795"/>
                </a:lnTo>
                <a:lnTo>
                  <a:pt x="5912691" y="1357791"/>
                </a:lnTo>
                <a:lnTo>
                  <a:pt x="5912691" y="1432803"/>
                </a:lnTo>
                <a:lnTo>
                  <a:pt x="5912691" y="1467299"/>
                </a:lnTo>
                <a:lnTo>
                  <a:pt x="5912691" y="1499041"/>
                </a:lnTo>
                <a:lnTo>
                  <a:pt x="5912691" y="1533537"/>
                </a:lnTo>
                <a:lnTo>
                  <a:pt x="5912691" y="1700545"/>
                </a:lnTo>
                <a:lnTo>
                  <a:pt x="5912691" y="1766783"/>
                </a:lnTo>
                <a:cubicBezTo>
                  <a:pt x="5912691" y="1801835"/>
                  <a:pt x="5884253" y="1830282"/>
                  <a:pt x="5849214" y="1830282"/>
                </a:cubicBezTo>
                <a:lnTo>
                  <a:pt x="5740248" y="1830282"/>
                </a:lnTo>
                <a:lnTo>
                  <a:pt x="5737479" y="1830282"/>
                </a:lnTo>
                <a:lnTo>
                  <a:pt x="5710118" y="1830282"/>
                </a:lnTo>
                <a:lnTo>
                  <a:pt x="5658075" y="1830282"/>
                </a:lnTo>
                <a:lnTo>
                  <a:pt x="5576516" y="1830282"/>
                </a:lnTo>
                <a:lnTo>
                  <a:pt x="5468998" y="1830282"/>
                </a:lnTo>
                <a:lnTo>
                  <a:pt x="5305266" y="1830282"/>
                </a:lnTo>
                <a:lnTo>
                  <a:pt x="5255992" y="1830282"/>
                </a:lnTo>
                <a:lnTo>
                  <a:pt x="5225862" y="1830282"/>
                </a:lnTo>
                <a:lnTo>
                  <a:pt x="5144257" y="1830282"/>
                </a:lnTo>
                <a:lnTo>
                  <a:pt x="5114127" y="1830282"/>
                </a:lnTo>
                <a:lnTo>
                  <a:pt x="5092260" y="1830282"/>
                </a:lnTo>
                <a:lnTo>
                  <a:pt x="4983293" y="1830282"/>
                </a:lnTo>
                <a:lnTo>
                  <a:pt x="4980525" y="1830282"/>
                </a:lnTo>
                <a:lnTo>
                  <a:pt x="4931250" y="1830282"/>
                </a:lnTo>
                <a:lnTo>
                  <a:pt x="4819561" y="1830282"/>
                </a:lnTo>
                <a:lnTo>
                  <a:pt x="4767518" y="1830282"/>
                </a:lnTo>
                <a:lnTo>
                  <a:pt x="4588664" y="1830282"/>
                </a:lnTo>
                <a:lnTo>
                  <a:pt x="4497447" y="1830282"/>
                </a:lnTo>
                <a:lnTo>
                  <a:pt x="4476929" y="1830282"/>
                </a:lnTo>
                <a:lnTo>
                  <a:pt x="4333715" y="1830282"/>
                </a:lnTo>
                <a:lnTo>
                  <a:pt x="4315966" y="1830282"/>
                </a:lnTo>
                <a:lnTo>
                  <a:pt x="4284441" y="1830282"/>
                </a:lnTo>
                <a:lnTo>
                  <a:pt x="4172706" y="1830282"/>
                </a:lnTo>
                <a:lnTo>
                  <a:pt x="4150838" y="1830282"/>
                </a:lnTo>
                <a:lnTo>
                  <a:pt x="4120709" y="1830282"/>
                </a:lnTo>
                <a:lnTo>
                  <a:pt x="4044716" y="1830282"/>
                </a:lnTo>
                <a:lnTo>
                  <a:pt x="4039103" y="1830282"/>
                </a:lnTo>
                <a:lnTo>
                  <a:pt x="4011742" y="1830282"/>
                </a:lnTo>
                <a:lnTo>
                  <a:pt x="4008974" y="1830282"/>
                </a:lnTo>
                <a:lnTo>
                  <a:pt x="3959699" y="1830282"/>
                </a:lnTo>
                <a:lnTo>
                  <a:pt x="3878140" y="1830282"/>
                </a:lnTo>
                <a:lnTo>
                  <a:pt x="3848010" y="1830282"/>
                </a:lnTo>
                <a:lnTo>
                  <a:pt x="3831710" y="1830282"/>
                </a:lnTo>
                <a:lnTo>
                  <a:pt x="3795967" y="1830282"/>
                </a:lnTo>
                <a:lnTo>
                  <a:pt x="3719975" y="1830282"/>
                </a:lnTo>
                <a:lnTo>
                  <a:pt x="3606890" y="1830282"/>
                </a:lnTo>
                <a:lnTo>
                  <a:pt x="3559011" y="1830282"/>
                </a:lnTo>
                <a:lnTo>
                  <a:pt x="3527486" y="1830282"/>
                </a:lnTo>
                <a:lnTo>
                  <a:pt x="3506968" y="1830282"/>
                </a:lnTo>
                <a:lnTo>
                  <a:pt x="3415751" y="1830282"/>
                </a:lnTo>
                <a:lnTo>
                  <a:pt x="3393884" y="1830282"/>
                </a:lnTo>
                <a:lnTo>
                  <a:pt x="3363754" y="1830282"/>
                </a:lnTo>
                <a:lnTo>
                  <a:pt x="3282149" y="1830282"/>
                </a:lnTo>
                <a:lnTo>
                  <a:pt x="3252019" y="1830282"/>
                </a:lnTo>
                <a:lnTo>
                  <a:pt x="3121185" y="1830282"/>
                </a:lnTo>
                <a:lnTo>
                  <a:pt x="3073165" y="1830282"/>
                </a:lnTo>
                <a:lnTo>
                  <a:pt x="3069142" y="1830282"/>
                </a:lnTo>
                <a:lnTo>
                  <a:pt x="2860159" y="1830282"/>
                </a:lnTo>
                <a:lnTo>
                  <a:pt x="2748424" y="1830282"/>
                </a:lnTo>
                <a:lnTo>
                  <a:pt x="2726556" y="1830282"/>
                </a:lnTo>
                <a:lnTo>
                  <a:pt x="2660673" y="1830282"/>
                </a:lnTo>
                <a:lnTo>
                  <a:pt x="2635339" y="1830282"/>
                </a:lnTo>
                <a:lnTo>
                  <a:pt x="2614821" y="1830282"/>
                </a:lnTo>
                <a:lnTo>
                  <a:pt x="2587460" y="1830282"/>
                </a:lnTo>
                <a:lnTo>
                  <a:pt x="2548938" y="1830282"/>
                </a:lnTo>
                <a:lnTo>
                  <a:pt x="2535417" y="1830282"/>
                </a:lnTo>
                <a:lnTo>
                  <a:pt x="2453858" y="1830282"/>
                </a:lnTo>
                <a:lnTo>
                  <a:pt x="2422333" y="1830282"/>
                </a:lnTo>
                <a:lnTo>
                  <a:pt x="2387975" y="1830282"/>
                </a:lnTo>
                <a:lnTo>
                  <a:pt x="2310598" y="1830282"/>
                </a:lnTo>
                <a:lnTo>
                  <a:pt x="2182608" y="1830282"/>
                </a:lnTo>
                <a:lnTo>
                  <a:pt x="2149634" y="1830282"/>
                </a:lnTo>
                <a:lnTo>
                  <a:pt x="2116725" y="1830282"/>
                </a:lnTo>
                <a:lnTo>
                  <a:pt x="2103204" y="1830282"/>
                </a:lnTo>
                <a:lnTo>
                  <a:pt x="2097591" y="1830282"/>
                </a:lnTo>
                <a:lnTo>
                  <a:pt x="1991469" y="1830282"/>
                </a:lnTo>
                <a:lnTo>
                  <a:pt x="1969602" y="1830282"/>
                </a:lnTo>
                <a:lnTo>
                  <a:pt x="1903719" y="1830282"/>
                </a:lnTo>
                <a:lnTo>
                  <a:pt x="1857867" y="1830282"/>
                </a:lnTo>
                <a:lnTo>
                  <a:pt x="1791984" y="1830282"/>
                </a:lnTo>
                <a:lnTo>
                  <a:pt x="1696903" y="1830282"/>
                </a:lnTo>
                <a:lnTo>
                  <a:pt x="1665378" y="1830282"/>
                </a:lnTo>
                <a:lnTo>
                  <a:pt x="1644860" y="1830282"/>
                </a:lnTo>
                <a:lnTo>
                  <a:pt x="1631020" y="1830282"/>
                </a:lnTo>
                <a:lnTo>
                  <a:pt x="1578977" y="1830282"/>
                </a:lnTo>
                <a:lnTo>
                  <a:pt x="1553643" y="1830282"/>
                </a:lnTo>
                <a:lnTo>
                  <a:pt x="1211057" y="1830282"/>
                </a:lnTo>
                <a:lnTo>
                  <a:pt x="1145174" y="1830282"/>
                </a:lnTo>
                <a:lnTo>
                  <a:pt x="998051" y="1830282"/>
                </a:lnTo>
                <a:lnTo>
                  <a:pt x="932168" y="1830282"/>
                </a:lnTo>
                <a:lnTo>
                  <a:pt x="886316" y="1830282"/>
                </a:lnTo>
                <a:lnTo>
                  <a:pt x="820433" y="1830282"/>
                </a:lnTo>
                <a:lnTo>
                  <a:pt x="798565" y="1830282"/>
                </a:lnTo>
                <a:lnTo>
                  <a:pt x="725352" y="1830282"/>
                </a:lnTo>
                <a:lnTo>
                  <a:pt x="686830" y="1830282"/>
                </a:lnTo>
                <a:lnTo>
                  <a:pt x="673309" y="1830282"/>
                </a:lnTo>
                <a:lnTo>
                  <a:pt x="659469" y="1830282"/>
                </a:lnTo>
                <a:lnTo>
                  <a:pt x="607426" y="1830282"/>
                </a:lnTo>
                <a:lnTo>
                  <a:pt x="525867" y="1830282"/>
                </a:lnTo>
                <a:lnTo>
                  <a:pt x="254617" y="1830282"/>
                </a:lnTo>
                <a:lnTo>
                  <a:pt x="241096" y="1830282"/>
                </a:lnTo>
                <a:lnTo>
                  <a:pt x="175213" y="1830282"/>
                </a:lnTo>
                <a:lnTo>
                  <a:pt x="129361" y="1830282"/>
                </a:lnTo>
                <a:lnTo>
                  <a:pt x="63478" y="1830282"/>
                </a:lnTo>
                <a:cubicBezTo>
                  <a:pt x="28438" y="1830282"/>
                  <a:pt x="0" y="1801835"/>
                  <a:pt x="0" y="1766783"/>
                </a:cubicBezTo>
                <a:lnTo>
                  <a:pt x="0" y="1700546"/>
                </a:lnTo>
                <a:lnTo>
                  <a:pt x="0" y="1700545"/>
                </a:lnTo>
                <a:lnTo>
                  <a:pt x="0" y="1533537"/>
                </a:lnTo>
                <a:lnTo>
                  <a:pt x="0" y="1499041"/>
                </a:lnTo>
                <a:lnTo>
                  <a:pt x="0" y="1467300"/>
                </a:lnTo>
                <a:lnTo>
                  <a:pt x="0" y="1467299"/>
                </a:lnTo>
                <a:lnTo>
                  <a:pt x="0" y="1432804"/>
                </a:lnTo>
                <a:lnTo>
                  <a:pt x="0" y="1432803"/>
                </a:lnTo>
                <a:lnTo>
                  <a:pt x="0" y="1357792"/>
                </a:lnTo>
                <a:lnTo>
                  <a:pt x="0" y="1357791"/>
                </a:lnTo>
                <a:lnTo>
                  <a:pt x="0" y="1265795"/>
                </a:lnTo>
                <a:lnTo>
                  <a:pt x="0" y="1199558"/>
                </a:lnTo>
                <a:lnTo>
                  <a:pt x="0" y="1199557"/>
                </a:lnTo>
                <a:lnTo>
                  <a:pt x="0" y="1124546"/>
                </a:lnTo>
                <a:lnTo>
                  <a:pt x="0" y="1124545"/>
                </a:lnTo>
                <a:lnTo>
                  <a:pt x="0" y="1090050"/>
                </a:lnTo>
                <a:lnTo>
                  <a:pt x="0" y="1090049"/>
                </a:lnTo>
                <a:lnTo>
                  <a:pt x="0" y="856804"/>
                </a:lnTo>
                <a:lnTo>
                  <a:pt x="0" y="856803"/>
                </a:lnTo>
                <a:lnTo>
                  <a:pt x="0" y="564487"/>
                </a:lnTo>
                <a:lnTo>
                  <a:pt x="0" y="331241"/>
                </a:lnTo>
                <a:lnTo>
                  <a:pt x="0" y="296745"/>
                </a:lnTo>
                <a:lnTo>
                  <a:pt x="0" y="63499"/>
                </a:lnTo>
                <a:cubicBezTo>
                  <a:pt x="0" y="37211"/>
                  <a:pt x="15997" y="14637"/>
                  <a:pt x="38777" y="4993"/>
                </a:cubicBezTo>
                <a:lnTo>
                  <a:pt x="63474" y="1"/>
                </a:lnTo>
                <a:lnTo>
                  <a:pt x="605724" y="1"/>
                </a:lnTo>
                <a:lnTo>
                  <a:pt x="607424" y="1"/>
                </a:lnTo>
                <a:lnTo>
                  <a:pt x="673307" y="1"/>
                </a:lnTo>
                <a:lnTo>
                  <a:pt x="1553639" y="1"/>
                </a:lnTo>
                <a:lnTo>
                  <a:pt x="1578975" y="1"/>
                </a:lnTo>
                <a:lnTo>
                  <a:pt x="1644858" y="1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288000" tIns="0" rIns="144000" anchor="ctr">
            <a:noAutofit/>
          </a:bodyPr>
          <a:lstStyle>
            <a:lvl1pPr>
              <a:defRPr/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Nullam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vulputate</a:t>
            </a:r>
            <a:r>
              <a:rPr lang="en-US" dirty="0"/>
              <a:t> ligula, </a:t>
            </a:r>
            <a:r>
              <a:rPr lang="en-US" dirty="0" err="1"/>
              <a:t>quis</a:t>
            </a:r>
            <a:r>
              <a:rPr lang="en-US" dirty="0"/>
              <a:t> fermentum </a:t>
            </a:r>
            <a:r>
              <a:rPr lang="en-US" dirty="0" err="1"/>
              <a:t>ipsu</a:t>
            </a:r>
            <a:r>
              <a:rPr lang="en-US" dirty="0"/>
              <a:t>.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facilisi</a:t>
            </a:r>
            <a:r>
              <a:rPr lang="en-US" dirty="0"/>
              <a:t>. Sed cursus </a:t>
            </a:r>
            <a:r>
              <a:rPr lang="en-US" dirty="0" err="1"/>
              <a:t>leo</a:t>
            </a:r>
            <a:r>
              <a:rPr lang="en-US" dirty="0"/>
              <a:t> et </a:t>
            </a:r>
            <a:r>
              <a:rPr lang="en-US" dirty="0" err="1"/>
              <a:t>justo</a:t>
            </a:r>
            <a:r>
              <a:rPr lang="en-US" dirty="0"/>
              <a:t>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iaculis</a:t>
            </a:r>
            <a:r>
              <a:rPr lang="en-US" dirty="0"/>
              <a:t>, </a:t>
            </a:r>
          </a:p>
          <a:p>
            <a:pPr lvl="2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</a:t>
            </a:r>
            <a:r>
              <a:rPr lang="en-US" dirty="0"/>
              <a:t> </a:t>
            </a:r>
            <a:r>
              <a:rPr lang="en-US" dirty="0" err="1"/>
              <a:t>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Maecenas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</a:p>
          <a:p>
            <a:pPr lvl="3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</a:t>
            </a:r>
            <a:r>
              <a:rPr lang="en-US" dirty="0"/>
              <a:t>.</a:t>
            </a:r>
          </a:p>
        </p:txBody>
      </p:sp>
      <p:sp>
        <p:nvSpPr>
          <p:cNvPr id="74" name="Text Placeholder 73">
            <a:extLst>
              <a:ext uri="{FF2B5EF4-FFF2-40B4-BE49-F238E27FC236}">
                <a16:creationId xmlns:a16="http://schemas.microsoft.com/office/drawing/2014/main" id="{327A0DF5-DE5B-6B2F-E1CC-875E034F5016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4064000" y="4412527"/>
            <a:ext cx="6424197" cy="1830282"/>
          </a:xfrm>
          <a:custGeom>
            <a:avLst/>
            <a:gdLst>
              <a:gd name="connsiteX0" fmla="*/ 2156366 w 6424197"/>
              <a:gd name="connsiteY0" fmla="*/ 0 h 1830282"/>
              <a:gd name="connsiteX1" fmla="*/ 2208409 w 6424197"/>
              <a:gd name="connsiteY1" fmla="*/ 0 h 1830282"/>
              <a:gd name="connsiteX2" fmla="*/ 2467827 w 6424197"/>
              <a:gd name="connsiteY2" fmla="*/ 0 h 1830282"/>
              <a:gd name="connsiteX3" fmla="*/ 2467832 w 6424197"/>
              <a:gd name="connsiteY3" fmla="*/ 1 h 1830282"/>
              <a:gd name="connsiteX4" fmla="*/ 2535415 w 6424197"/>
              <a:gd name="connsiteY4" fmla="*/ 1 h 1830282"/>
              <a:gd name="connsiteX5" fmla="*/ 3045221 w 6424197"/>
              <a:gd name="connsiteY5" fmla="*/ 1 h 1830282"/>
              <a:gd name="connsiteX6" fmla="*/ 3415747 w 6424197"/>
              <a:gd name="connsiteY6" fmla="*/ 1 h 1830282"/>
              <a:gd name="connsiteX7" fmla="*/ 3506966 w 6424197"/>
              <a:gd name="connsiteY7" fmla="*/ 1 h 1830282"/>
              <a:gd name="connsiteX8" fmla="*/ 3580646 w 6424197"/>
              <a:gd name="connsiteY8" fmla="*/ 1 h 1830282"/>
              <a:gd name="connsiteX9" fmla="*/ 3580648 w 6424197"/>
              <a:gd name="connsiteY9" fmla="*/ 0 h 1830282"/>
              <a:gd name="connsiteX10" fmla="*/ 3632691 w 6424197"/>
              <a:gd name="connsiteY10" fmla="*/ 0 h 1830282"/>
              <a:gd name="connsiteX11" fmla="*/ 3851870 w 6424197"/>
              <a:gd name="connsiteY11" fmla="*/ 0 h 1830282"/>
              <a:gd name="connsiteX12" fmla="*/ 3925550 w 6424197"/>
              <a:gd name="connsiteY12" fmla="*/ 0 h 1830282"/>
              <a:gd name="connsiteX13" fmla="*/ 4395818 w 6424197"/>
              <a:gd name="connsiteY13" fmla="*/ 0 h 1830282"/>
              <a:gd name="connsiteX14" fmla="*/ 4395823 w 6424197"/>
              <a:gd name="connsiteY14" fmla="*/ 1 h 1830282"/>
              <a:gd name="connsiteX15" fmla="*/ 4469503 w 6424197"/>
              <a:gd name="connsiteY15" fmla="*/ 1 h 1830282"/>
              <a:gd name="connsiteX16" fmla="*/ 4931248 w 6424197"/>
              <a:gd name="connsiteY16" fmla="*/ 1 h 1830282"/>
              <a:gd name="connsiteX17" fmla="*/ 5279022 w 6424197"/>
              <a:gd name="connsiteY17" fmla="*/ 1 h 1830282"/>
              <a:gd name="connsiteX18" fmla="*/ 5279024 w 6424197"/>
              <a:gd name="connsiteY18" fmla="*/ 0 h 1830282"/>
              <a:gd name="connsiteX19" fmla="*/ 5331067 w 6424197"/>
              <a:gd name="connsiteY19" fmla="*/ 0 h 1830282"/>
              <a:gd name="connsiteX20" fmla="*/ 5623926 w 6424197"/>
              <a:gd name="connsiteY20" fmla="*/ 0 h 1830282"/>
              <a:gd name="connsiteX21" fmla="*/ 5820100 w 6424197"/>
              <a:gd name="connsiteY21" fmla="*/ 0 h 1830282"/>
              <a:gd name="connsiteX22" fmla="*/ 5820105 w 6424197"/>
              <a:gd name="connsiteY22" fmla="*/ 1 h 1830282"/>
              <a:gd name="connsiteX23" fmla="*/ 6167879 w 6424197"/>
              <a:gd name="connsiteY23" fmla="*/ 1 h 1830282"/>
              <a:gd name="connsiteX24" fmla="*/ 6192203 w 6424197"/>
              <a:gd name="connsiteY24" fmla="*/ 4842 h 1830282"/>
              <a:gd name="connsiteX25" fmla="*/ 6212817 w 6424197"/>
              <a:gd name="connsiteY25" fmla="*/ 18542 h 1830282"/>
              <a:gd name="connsiteX26" fmla="*/ 6405662 w 6424197"/>
              <a:gd name="connsiteY26" fmla="*/ 211451 h 1830282"/>
              <a:gd name="connsiteX27" fmla="*/ 6424197 w 6424197"/>
              <a:gd name="connsiteY27" fmla="*/ 256409 h 1830282"/>
              <a:gd name="connsiteX28" fmla="*/ 6424197 w 6424197"/>
              <a:gd name="connsiteY28" fmla="*/ 322647 h 1830282"/>
              <a:gd name="connsiteX29" fmla="*/ 6424197 w 6424197"/>
              <a:gd name="connsiteY29" fmla="*/ 489655 h 1830282"/>
              <a:gd name="connsiteX30" fmla="*/ 6424197 w 6424197"/>
              <a:gd name="connsiteY30" fmla="*/ 524151 h 1830282"/>
              <a:gd name="connsiteX31" fmla="*/ 6424197 w 6424197"/>
              <a:gd name="connsiteY31" fmla="*/ 555893 h 1830282"/>
              <a:gd name="connsiteX32" fmla="*/ 6424197 w 6424197"/>
              <a:gd name="connsiteY32" fmla="*/ 590389 h 1830282"/>
              <a:gd name="connsiteX33" fmla="*/ 6424197 w 6424197"/>
              <a:gd name="connsiteY33" fmla="*/ 665401 h 1830282"/>
              <a:gd name="connsiteX34" fmla="*/ 6424197 w 6424197"/>
              <a:gd name="connsiteY34" fmla="*/ 757397 h 1830282"/>
              <a:gd name="connsiteX35" fmla="*/ 6424197 w 6424197"/>
              <a:gd name="connsiteY35" fmla="*/ 823635 h 1830282"/>
              <a:gd name="connsiteX36" fmla="*/ 6424197 w 6424197"/>
              <a:gd name="connsiteY36" fmla="*/ 856803 h 1830282"/>
              <a:gd name="connsiteX37" fmla="*/ 6424197 w 6424197"/>
              <a:gd name="connsiteY37" fmla="*/ 898647 h 1830282"/>
              <a:gd name="connsiteX38" fmla="*/ 6424197 w 6424197"/>
              <a:gd name="connsiteY38" fmla="*/ 933143 h 1830282"/>
              <a:gd name="connsiteX39" fmla="*/ 6424197 w 6424197"/>
              <a:gd name="connsiteY39" fmla="*/ 1090049 h 1830282"/>
              <a:gd name="connsiteX40" fmla="*/ 6424197 w 6424197"/>
              <a:gd name="connsiteY40" fmla="*/ 1124545 h 1830282"/>
              <a:gd name="connsiteX41" fmla="*/ 6424197 w 6424197"/>
              <a:gd name="connsiteY41" fmla="*/ 1166389 h 1830282"/>
              <a:gd name="connsiteX42" fmla="*/ 6424197 w 6424197"/>
              <a:gd name="connsiteY42" fmla="*/ 1199557 h 1830282"/>
              <a:gd name="connsiteX43" fmla="*/ 6424197 w 6424197"/>
              <a:gd name="connsiteY43" fmla="*/ 1265795 h 1830282"/>
              <a:gd name="connsiteX44" fmla="*/ 6424197 w 6424197"/>
              <a:gd name="connsiteY44" fmla="*/ 1357791 h 1830282"/>
              <a:gd name="connsiteX45" fmla="*/ 6424197 w 6424197"/>
              <a:gd name="connsiteY45" fmla="*/ 1432803 h 1830282"/>
              <a:gd name="connsiteX46" fmla="*/ 6424197 w 6424197"/>
              <a:gd name="connsiteY46" fmla="*/ 1467299 h 1830282"/>
              <a:gd name="connsiteX47" fmla="*/ 6424197 w 6424197"/>
              <a:gd name="connsiteY47" fmla="*/ 1499041 h 1830282"/>
              <a:gd name="connsiteX48" fmla="*/ 6424197 w 6424197"/>
              <a:gd name="connsiteY48" fmla="*/ 1533537 h 1830282"/>
              <a:gd name="connsiteX49" fmla="*/ 6424197 w 6424197"/>
              <a:gd name="connsiteY49" fmla="*/ 1700545 h 1830282"/>
              <a:gd name="connsiteX50" fmla="*/ 6424197 w 6424197"/>
              <a:gd name="connsiteY50" fmla="*/ 1766783 h 1830282"/>
              <a:gd name="connsiteX51" fmla="*/ 6360720 w 6424197"/>
              <a:gd name="connsiteY51" fmla="*/ 1830282 h 1830282"/>
              <a:gd name="connsiteX52" fmla="*/ 6248985 w 6424197"/>
              <a:gd name="connsiteY52" fmla="*/ 1830282 h 1830282"/>
              <a:gd name="connsiteX53" fmla="*/ 6195823 w 6424197"/>
              <a:gd name="connsiteY53" fmla="*/ 1830282 h 1830282"/>
              <a:gd name="connsiteX54" fmla="*/ 6088022 w 6424197"/>
              <a:gd name="connsiteY54" fmla="*/ 1830282 h 1830282"/>
              <a:gd name="connsiteX55" fmla="*/ 6012946 w 6424197"/>
              <a:gd name="connsiteY55" fmla="*/ 1830282 h 1830282"/>
              <a:gd name="connsiteX56" fmla="*/ 5982817 w 6424197"/>
              <a:gd name="connsiteY56" fmla="*/ 1830282 h 1830282"/>
              <a:gd name="connsiteX57" fmla="*/ 5901211 w 6424197"/>
              <a:gd name="connsiteY57" fmla="*/ 1830282 h 1830282"/>
              <a:gd name="connsiteX58" fmla="*/ 5871082 w 6424197"/>
              <a:gd name="connsiteY58" fmla="*/ 1830282 h 1830282"/>
              <a:gd name="connsiteX59" fmla="*/ 5816772 w 6424197"/>
              <a:gd name="connsiteY59" fmla="*/ 1830282 h 1830282"/>
              <a:gd name="connsiteX60" fmla="*/ 5740248 w 6424197"/>
              <a:gd name="connsiteY60" fmla="*/ 1830282 h 1830282"/>
              <a:gd name="connsiteX61" fmla="*/ 5710118 w 6424197"/>
              <a:gd name="connsiteY61" fmla="*/ 1830282 h 1830282"/>
              <a:gd name="connsiteX62" fmla="*/ 5658075 w 6424197"/>
              <a:gd name="connsiteY62" fmla="*/ 1830282 h 1830282"/>
              <a:gd name="connsiteX63" fmla="*/ 5603766 w 6424197"/>
              <a:gd name="connsiteY63" fmla="*/ 1830282 h 1830282"/>
              <a:gd name="connsiteX64" fmla="*/ 5492031 w 6424197"/>
              <a:gd name="connsiteY64" fmla="*/ 1830282 h 1830282"/>
              <a:gd name="connsiteX65" fmla="*/ 5468998 w 6424197"/>
              <a:gd name="connsiteY65" fmla="*/ 1830282 h 1830282"/>
              <a:gd name="connsiteX66" fmla="*/ 5331067 w 6424197"/>
              <a:gd name="connsiteY66" fmla="*/ 1830282 h 1830282"/>
              <a:gd name="connsiteX67" fmla="*/ 5279024 w 6424197"/>
              <a:gd name="connsiteY67" fmla="*/ 1830282 h 1830282"/>
              <a:gd name="connsiteX68" fmla="*/ 5255992 w 6424197"/>
              <a:gd name="connsiteY68" fmla="*/ 1830282 h 1830282"/>
              <a:gd name="connsiteX69" fmla="*/ 5225862 w 6424197"/>
              <a:gd name="connsiteY69" fmla="*/ 1830282 h 1830282"/>
              <a:gd name="connsiteX70" fmla="*/ 5144257 w 6424197"/>
              <a:gd name="connsiteY70" fmla="*/ 1830282 h 1830282"/>
              <a:gd name="connsiteX71" fmla="*/ 5114127 w 6424197"/>
              <a:gd name="connsiteY71" fmla="*/ 1830282 h 1830282"/>
              <a:gd name="connsiteX72" fmla="*/ 4983293 w 6424197"/>
              <a:gd name="connsiteY72" fmla="*/ 1830282 h 1830282"/>
              <a:gd name="connsiteX73" fmla="*/ 4931250 w 6424197"/>
              <a:gd name="connsiteY73" fmla="*/ 1830282 h 1830282"/>
              <a:gd name="connsiteX74" fmla="*/ 4845221 w 6424197"/>
              <a:gd name="connsiteY74" fmla="*/ 1830282 h 1830282"/>
              <a:gd name="connsiteX75" fmla="*/ 4662344 w 6424197"/>
              <a:gd name="connsiteY75" fmla="*/ 1830282 h 1830282"/>
              <a:gd name="connsiteX76" fmla="*/ 4632215 w 6424197"/>
              <a:gd name="connsiteY76" fmla="*/ 1830282 h 1830282"/>
              <a:gd name="connsiteX77" fmla="*/ 4588664 w 6424197"/>
              <a:gd name="connsiteY77" fmla="*/ 1830282 h 1830282"/>
              <a:gd name="connsiteX78" fmla="*/ 4550609 w 6424197"/>
              <a:gd name="connsiteY78" fmla="*/ 1830282 h 1830282"/>
              <a:gd name="connsiteX79" fmla="*/ 4520480 w 6424197"/>
              <a:gd name="connsiteY79" fmla="*/ 1830282 h 1830282"/>
              <a:gd name="connsiteX80" fmla="*/ 4497447 w 6424197"/>
              <a:gd name="connsiteY80" fmla="*/ 1830282 h 1830282"/>
              <a:gd name="connsiteX81" fmla="*/ 4476929 w 6424197"/>
              <a:gd name="connsiteY81" fmla="*/ 1830282 h 1830282"/>
              <a:gd name="connsiteX82" fmla="*/ 4389646 w 6424197"/>
              <a:gd name="connsiteY82" fmla="*/ 1830282 h 1830282"/>
              <a:gd name="connsiteX83" fmla="*/ 4359516 w 6424197"/>
              <a:gd name="connsiteY83" fmla="*/ 1830282 h 1830282"/>
              <a:gd name="connsiteX84" fmla="*/ 4315966 w 6424197"/>
              <a:gd name="connsiteY84" fmla="*/ 1830282 h 1830282"/>
              <a:gd name="connsiteX85" fmla="*/ 4307473 w 6424197"/>
              <a:gd name="connsiteY85" fmla="*/ 1830282 h 1830282"/>
              <a:gd name="connsiteX86" fmla="*/ 4284441 w 6424197"/>
              <a:gd name="connsiteY86" fmla="*/ 1830282 h 1830282"/>
              <a:gd name="connsiteX87" fmla="*/ 4172706 w 6424197"/>
              <a:gd name="connsiteY87" fmla="*/ 1830282 h 1830282"/>
              <a:gd name="connsiteX88" fmla="*/ 4118396 w 6424197"/>
              <a:gd name="connsiteY88" fmla="*/ 1830282 h 1830282"/>
              <a:gd name="connsiteX89" fmla="*/ 4044716 w 6424197"/>
              <a:gd name="connsiteY89" fmla="*/ 1830282 h 1830282"/>
              <a:gd name="connsiteX90" fmla="*/ 4011742 w 6424197"/>
              <a:gd name="connsiteY90" fmla="*/ 1830282 h 1830282"/>
              <a:gd name="connsiteX91" fmla="*/ 3959699 w 6424197"/>
              <a:gd name="connsiteY91" fmla="*/ 1830282 h 1830282"/>
              <a:gd name="connsiteX92" fmla="*/ 3905390 w 6424197"/>
              <a:gd name="connsiteY92" fmla="*/ 1830282 h 1830282"/>
              <a:gd name="connsiteX93" fmla="*/ 3875260 w 6424197"/>
              <a:gd name="connsiteY93" fmla="*/ 1830282 h 1830282"/>
              <a:gd name="connsiteX94" fmla="*/ 3831710 w 6424197"/>
              <a:gd name="connsiteY94" fmla="*/ 1830282 h 1830282"/>
              <a:gd name="connsiteX95" fmla="*/ 3793655 w 6424197"/>
              <a:gd name="connsiteY95" fmla="*/ 1830282 h 1830282"/>
              <a:gd name="connsiteX96" fmla="*/ 3763525 w 6424197"/>
              <a:gd name="connsiteY96" fmla="*/ 1830282 h 1830282"/>
              <a:gd name="connsiteX97" fmla="*/ 3719975 w 6424197"/>
              <a:gd name="connsiteY97" fmla="*/ 1830282 h 1830282"/>
              <a:gd name="connsiteX98" fmla="*/ 3632691 w 6424197"/>
              <a:gd name="connsiteY98" fmla="*/ 1830282 h 1830282"/>
              <a:gd name="connsiteX99" fmla="*/ 3580648 w 6424197"/>
              <a:gd name="connsiteY99" fmla="*/ 1830282 h 1830282"/>
              <a:gd name="connsiteX100" fmla="*/ 3559011 w 6424197"/>
              <a:gd name="connsiteY100" fmla="*/ 1830282 h 1830282"/>
              <a:gd name="connsiteX101" fmla="*/ 3527486 w 6424197"/>
              <a:gd name="connsiteY101" fmla="*/ 1830282 h 1830282"/>
              <a:gd name="connsiteX102" fmla="*/ 3506968 w 6424197"/>
              <a:gd name="connsiteY102" fmla="*/ 1830282 h 1830282"/>
              <a:gd name="connsiteX103" fmla="*/ 3415751 w 6424197"/>
              <a:gd name="connsiteY103" fmla="*/ 1830282 h 1830282"/>
              <a:gd name="connsiteX104" fmla="*/ 3238062 w 6424197"/>
              <a:gd name="connsiteY104" fmla="*/ 1830282 h 1830282"/>
              <a:gd name="connsiteX105" fmla="*/ 3146845 w 6424197"/>
              <a:gd name="connsiteY105" fmla="*/ 1830282 h 1830282"/>
              <a:gd name="connsiteX106" fmla="*/ 3126327 w 6424197"/>
              <a:gd name="connsiteY106" fmla="*/ 1830282 h 1830282"/>
              <a:gd name="connsiteX107" fmla="*/ 3073165 w 6424197"/>
              <a:gd name="connsiteY107" fmla="*/ 1830282 h 1830282"/>
              <a:gd name="connsiteX108" fmla="*/ 2965364 w 6424197"/>
              <a:gd name="connsiteY108" fmla="*/ 1830282 h 1830282"/>
              <a:gd name="connsiteX109" fmla="*/ 2933839 w 6424197"/>
              <a:gd name="connsiteY109" fmla="*/ 1830282 h 1830282"/>
              <a:gd name="connsiteX110" fmla="*/ 2860159 w 6424197"/>
              <a:gd name="connsiteY110" fmla="*/ 1830282 h 1830282"/>
              <a:gd name="connsiteX111" fmla="*/ 2822104 w 6424197"/>
              <a:gd name="connsiteY111" fmla="*/ 1830282 h 1830282"/>
              <a:gd name="connsiteX112" fmla="*/ 2748424 w 6424197"/>
              <a:gd name="connsiteY112" fmla="*/ 1830282 h 1830282"/>
              <a:gd name="connsiteX113" fmla="*/ 2694114 w 6424197"/>
              <a:gd name="connsiteY113" fmla="*/ 1830282 h 1830282"/>
              <a:gd name="connsiteX114" fmla="*/ 2661140 w 6424197"/>
              <a:gd name="connsiteY114" fmla="*/ 1830282 h 1830282"/>
              <a:gd name="connsiteX115" fmla="*/ 2660673 w 6424197"/>
              <a:gd name="connsiteY115" fmla="*/ 1830282 h 1830282"/>
              <a:gd name="connsiteX116" fmla="*/ 2609097 w 6424197"/>
              <a:gd name="connsiteY116" fmla="*/ 1830282 h 1830282"/>
              <a:gd name="connsiteX117" fmla="*/ 2587460 w 6424197"/>
              <a:gd name="connsiteY117" fmla="*/ 1830282 h 1830282"/>
              <a:gd name="connsiteX118" fmla="*/ 2548938 w 6424197"/>
              <a:gd name="connsiteY118" fmla="*/ 1830282 h 1830282"/>
              <a:gd name="connsiteX119" fmla="*/ 2535417 w 6424197"/>
              <a:gd name="connsiteY119" fmla="*/ 1830282 h 1830282"/>
              <a:gd name="connsiteX120" fmla="*/ 2481108 w 6424197"/>
              <a:gd name="connsiteY120" fmla="*/ 1830282 h 1830282"/>
              <a:gd name="connsiteX121" fmla="*/ 2387975 w 6424197"/>
              <a:gd name="connsiteY121" fmla="*/ 1830282 h 1830282"/>
              <a:gd name="connsiteX122" fmla="*/ 2369373 w 6424197"/>
              <a:gd name="connsiteY122" fmla="*/ 1830282 h 1830282"/>
              <a:gd name="connsiteX123" fmla="*/ 2208409 w 6424197"/>
              <a:gd name="connsiteY123" fmla="*/ 1830282 h 1830282"/>
              <a:gd name="connsiteX124" fmla="*/ 2176884 w 6424197"/>
              <a:gd name="connsiteY124" fmla="*/ 1830282 h 1830282"/>
              <a:gd name="connsiteX125" fmla="*/ 2156366 w 6424197"/>
              <a:gd name="connsiteY125" fmla="*/ 1830282 h 1830282"/>
              <a:gd name="connsiteX126" fmla="*/ 2116725 w 6424197"/>
              <a:gd name="connsiteY126" fmla="*/ 1830282 h 1830282"/>
              <a:gd name="connsiteX127" fmla="*/ 2103204 w 6424197"/>
              <a:gd name="connsiteY127" fmla="*/ 1830282 h 1830282"/>
              <a:gd name="connsiteX128" fmla="*/ 2065149 w 6424197"/>
              <a:gd name="connsiteY128" fmla="*/ 1830282 h 1830282"/>
              <a:gd name="connsiteX129" fmla="*/ 1991469 w 6424197"/>
              <a:gd name="connsiteY129" fmla="*/ 1830282 h 1830282"/>
              <a:gd name="connsiteX130" fmla="*/ 1903719 w 6424197"/>
              <a:gd name="connsiteY130" fmla="*/ 1830282 h 1830282"/>
              <a:gd name="connsiteX131" fmla="*/ 1791984 w 6424197"/>
              <a:gd name="connsiteY131" fmla="*/ 1830282 h 1830282"/>
              <a:gd name="connsiteX132" fmla="*/ 1722563 w 6424197"/>
              <a:gd name="connsiteY132" fmla="*/ 1830282 h 1830282"/>
              <a:gd name="connsiteX133" fmla="*/ 1631020 w 6424197"/>
              <a:gd name="connsiteY133" fmla="*/ 1830282 h 1830282"/>
              <a:gd name="connsiteX134" fmla="*/ 1578977 w 6424197"/>
              <a:gd name="connsiteY134" fmla="*/ 1830282 h 1830282"/>
              <a:gd name="connsiteX135" fmla="*/ 1509557 w 6424197"/>
              <a:gd name="connsiteY135" fmla="*/ 1830282 h 1830282"/>
              <a:gd name="connsiteX136" fmla="*/ 1397822 w 6424197"/>
              <a:gd name="connsiteY136" fmla="*/ 1830282 h 1830282"/>
              <a:gd name="connsiteX137" fmla="*/ 1310071 w 6424197"/>
              <a:gd name="connsiteY137" fmla="*/ 1830282 h 1830282"/>
              <a:gd name="connsiteX138" fmla="*/ 1236858 w 6424197"/>
              <a:gd name="connsiteY138" fmla="*/ 1830282 h 1830282"/>
              <a:gd name="connsiteX139" fmla="*/ 1198336 w 6424197"/>
              <a:gd name="connsiteY139" fmla="*/ 1830282 h 1830282"/>
              <a:gd name="connsiteX140" fmla="*/ 1184815 w 6424197"/>
              <a:gd name="connsiteY140" fmla="*/ 1830282 h 1830282"/>
              <a:gd name="connsiteX141" fmla="*/ 1145174 w 6424197"/>
              <a:gd name="connsiteY141" fmla="*/ 1830282 h 1830282"/>
              <a:gd name="connsiteX142" fmla="*/ 1037373 w 6424197"/>
              <a:gd name="connsiteY142" fmla="*/ 1830282 h 1830282"/>
              <a:gd name="connsiteX143" fmla="*/ 932168 w 6424197"/>
              <a:gd name="connsiteY143" fmla="*/ 1830282 h 1830282"/>
              <a:gd name="connsiteX144" fmla="*/ 820433 w 6424197"/>
              <a:gd name="connsiteY144" fmla="*/ 1830282 h 1830282"/>
              <a:gd name="connsiteX145" fmla="*/ 766123 w 6424197"/>
              <a:gd name="connsiteY145" fmla="*/ 1830282 h 1830282"/>
              <a:gd name="connsiteX146" fmla="*/ 752602 w 6424197"/>
              <a:gd name="connsiteY146" fmla="*/ 1830282 h 1830282"/>
              <a:gd name="connsiteX147" fmla="*/ 659469 w 6424197"/>
              <a:gd name="connsiteY147" fmla="*/ 1830282 h 1830282"/>
              <a:gd name="connsiteX148" fmla="*/ 640867 w 6424197"/>
              <a:gd name="connsiteY148" fmla="*/ 1830282 h 1830282"/>
              <a:gd name="connsiteX149" fmla="*/ 607426 w 6424197"/>
              <a:gd name="connsiteY149" fmla="*/ 1830282 h 1830282"/>
              <a:gd name="connsiteX150" fmla="*/ 553117 w 6424197"/>
              <a:gd name="connsiteY150" fmla="*/ 1830282 h 1830282"/>
              <a:gd name="connsiteX151" fmla="*/ 441382 w 6424197"/>
              <a:gd name="connsiteY151" fmla="*/ 1830282 h 1830282"/>
              <a:gd name="connsiteX152" fmla="*/ 280418 w 6424197"/>
              <a:gd name="connsiteY152" fmla="*/ 1830282 h 1830282"/>
              <a:gd name="connsiteX153" fmla="*/ 228375 w 6424197"/>
              <a:gd name="connsiteY153" fmla="*/ 1830282 h 1830282"/>
              <a:gd name="connsiteX154" fmla="*/ 175213 w 6424197"/>
              <a:gd name="connsiteY154" fmla="*/ 1830282 h 1830282"/>
              <a:gd name="connsiteX155" fmla="*/ 63478 w 6424197"/>
              <a:gd name="connsiteY155" fmla="*/ 1830282 h 1830282"/>
              <a:gd name="connsiteX156" fmla="*/ 0 w 6424197"/>
              <a:gd name="connsiteY156" fmla="*/ 1766783 h 1830282"/>
              <a:gd name="connsiteX157" fmla="*/ 0 w 6424197"/>
              <a:gd name="connsiteY157" fmla="*/ 1700546 h 1830282"/>
              <a:gd name="connsiteX158" fmla="*/ 0 w 6424197"/>
              <a:gd name="connsiteY158" fmla="*/ 1700545 h 1830282"/>
              <a:gd name="connsiteX159" fmla="*/ 0 w 6424197"/>
              <a:gd name="connsiteY159" fmla="*/ 1533537 h 1830282"/>
              <a:gd name="connsiteX160" fmla="*/ 0 w 6424197"/>
              <a:gd name="connsiteY160" fmla="*/ 1499041 h 1830282"/>
              <a:gd name="connsiteX161" fmla="*/ 0 w 6424197"/>
              <a:gd name="connsiteY161" fmla="*/ 1467300 h 1830282"/>
              <a:gd name="connsiteX162" fmla="*/ 0 w 6424197"/>
              <a:gd name="connsiteY162" fmla="*/ 1467299 h 1830282"/>
              <a:gd name="connsiteX163" fmla="*/ 0 w 6424197"/>
              <a:gd name="connsiteY163" fmla="*/ 1432804 h 1830282"/>
              <a:gd name="connsiteX164" fmla="*/ 0 w 6424197"/>
              <a:gd name="connsiteY164" fmla="*/ 1432803 h 1830282"/>
              <a:gd name="connsiteX165" fmla="*/ 0 w 6424197"/>
              <a:gd name="connsiteY165" fmla="*/ 1357792 h 1830282"/>
              <a:gd name="connsiteX166" fmla="*/ 0 w 6424197"/>
              <a:gd name="connsiteY166" fmla="*/ 1357791 h 1830282"/>
              <a:gd name="connsiteX167" fmla="*/ 0 w 6424197"/>
              <a:gd name="connsiteY167" fmla="*/ 1265795 h 1830282"/>
              <a:gd name="connsiteX168" fmla="*/ 0 w 6424197"/>
              <a:gd name="connsiteY168" fmla="*/ 1199558 h 1830282"/>
              <a:gd name="connsiteX169" fmla="*/ 0 w 6424197"/>
              <a:gd name="connsiteY169" fmla="*/ 1199557 h 1830282"/>
              <a:gd name="connsiteX170" fmla="*/ 0 w 6424197"/>
              <a:gd name="connsiteY170" fmla="*/ 1124546 h 1830282"/>
              <a:gd name="connsiteX171" fmla="*/ 0 w 6424197"/>
              <a:gd name="connsiteY171" fmla="*/ 1124545 h 1830282"/>
              <a:gd name="connsiteX172" fmla="*/ 0 w 6424197"/>
              <a:gd name="connsiteY172" fmla="*/ 1090050 h 1830282"/>
              <a:gd name="connsiteX173" fmla="*/ 0 w 6424197"/>
              <a:gd name="connsiteY173" fmla="*/ 1090049 h 1830282"/>
              <a:gd name="connsiteX174" fmla="*/ 0 w 6424197"/>
              <a:gd name="connsiteY174" fmla="*/ 856804 h 1830282"/>
              <a:gd name="connsiteX175" fmla="*/ 0 w 6424197"/>
              <a:gd name="connsiteY175" fmla="*/ 856803 h 1830282"/>
              <a:gd name="connsiteX176" fmla="*/ 0 w 6424197"/>
              <a:gd name="connsiteY176" fmla="*/ 564487 h 1830282"/>
              <a:gd name="connsiteX177" fmla="*/ 0 w 6424197"/>
              <a:gd name="connsiteY177" fmla="*/ 331241 h 1830282"/>
              <a:gd name="connsiteX178" fmla="*/ 0 w 6424197"/>
              <a:gd name="connsiteY178" fmla="*/ 296745 h 1830282"/>
              <a:gd name="connsiteX179" fmla="*/ 0 w 6424197"/>
              <a:gd name="connsiteY179" fmla="*/ 63499 h 1830282"/>
              <a:gd name="connsiteX180" fmla="*/ 38777 w 6424197"/>
              <a:gd name="connsiteY180" fmla="*/ 4993 h 1830282"/>
              <a:gd name="connsiteX181" fmla="*/ 63474 w 6424197"/>
              <a:gd name="connsiteY181" fmla="*/ 1 h 1830282"/>
              <a:gd name="connsiteX182" fmla="*/ 228373 w 6424197"/>
              <a:gd name="connsiteY182" fmla="*/ 1 h 1830282"/>
              <a:gd name="connsiteX183" fmla="*/ 607424 w 6424197"/>
              <a:gd name="connsiteY183" fmla="*/ 1 h 1830282"/>
              <a:gd name="connsiteX184" fmla="*/ 1117230 w 6424197"/>
              <a:gd name="connsiteY184" fmla="*/ 1 h 1830282"/>
              <a:gd name="connsiteX185" fmla="*/ 1184813 w 6424197"/>
              <a:gd name="connsiteY185" fmla="*/ 1 h 1830282"/>
              <a:gd name="connsiteX186" fmla="*/ 1578975 w 6424197"/>
              <a:gd name="connsiteY186" fmla="*/ 1 h 1830282"/>
              <a:gd name="connsiteX187" fmla="*/ 2065145 w 6424197"/>
              <a:gd name="connsiteY187" fmla="*/ 1 h 1830282"/>
              <a:gd name="connsiteX188" fmla="*/ 2156364 w 6424197"/>
              <a:gd name="connsiteY188" fmla="*/ 1 h 1830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</a:cxnLst>
            <a:rect l="l" t="t" r="r" b="b"/>
            <a:pathLst>
              <a:path w="6424197" h="1830282">
                <a:moveTo>
                  <a:pt x="2156366" y="0"/>
                </a:moveTo>
                <a:lnTo>
                  <a:pt x="2208409" y="0"/>
                </a:lnTo>
                <a:lnTo>
                  <a:pt x="2467827" y="0"/>
                </a:lnTo>
                <a:lnTo>
                  <a:pt x="2467832" y="1"/>
                </a:lnTo>
                <a:lnTo>
                  <a:pt x="2535415" y="1"/>
                </a:lnTo>
                <a:lnTo>
                  <a:pt x="3045221" y="1"/>
                </a:lnTo>
                <a:lnTo>
                  <a:pt x="3415747" y="1"/>
                </a:lnTo>
                <a:lnTo>
                  <a:pt x="3506966" y="1"/>
                </a:lnTo>
                <a:lnTo>
                  <a:pt x="3580646" y="1"/>
                </a:lnTo>
                <a:lnTo>
                  <a:pt x="3580648" y="0"/>
                </a:lnTo>
                <a:lnTo>
                  <a:pt x="3632691" y="0"/>
                </a:lnTo>
                <a:lnTo>
                  <a:pt x="3851870" y="0"/>
                </a:lnTo>
                <a:lnTo>
                  <a:pt x="3925550" y="0"/>
                </a:lnTo>
                <a:lnTo>
                  <a:pt x="4395818" y="0"/>
                </a:lnTo>
                <a:lnTo>
                  <a:pt x="4395823" y="1"/>
                </a:lnTo>
                <a:lnTo>
                  <a:pt x="4469503" y="1"/>
                </a:lnTo>
                <a:lnTo>
                  <a:pt x="4931248" y="1"/>
                </a:lnTo>
                <a:lnTo>
                  <a:pt x="5279022" y="1"/>
                </a:lnTo>
                <a:lnTo>
                  <a:pt x="5279024" y="0"/>
                </a:lnTo>
                <a:lnTo>
                  <a:pt x="5331067" y="0"/>
                </a:lnTo>
                <a:lnTo>
                  <a:pt x="5623926" y="0"/>
                </a:lnTo>
                <a:lnTo>
                  <a:pt x="5820100" y="0"/>
                </a:lnTo>
                <a:lnTo>
                  <a:pt x="5820105" y="1"/>
                </a:lnTo>
                <a:lnTo>
                  <a:pt x="6167879" y="1"/>
                </a:lnTo>
                <a:lnTo>
                  <a:pt x="6192203" y="4842"/>
                </a:lnTo>
                <a:cubicBezTo>
                  <a:pt x="6199836" y="8001"/>
                  <a:pt x="6206851" y="12637"/>
                  <a:pt x="6212817" y="18542"/>
                </a:cubicBezTo>
                <a:lnTo>
                  <a:pt x="6405662" y="211451"/>
                </a:lnTo>
                <a:cubicBezTo>
                  <a:pt x="6417595" y="223389"/>
                  <a:pt x="6424197" y="239518"/>
                  <a:pt x="6424197" y="256409"/>
                </a:cubicBezTo>
                <a:lnTo>
                  <a:pt x="6424197" y="322647"/>
                </a:lnTo>
                <a:lnTo>
                  <a:pt x="6424197" y="489655"/>
                </a:lnTo>
                <a:lnTo>
                  <a:pt x="6424197" y="524151"/>
                </a:lnTo>
                <a:lnTo>
                  <a:pt x="6424197" y="555893"/>
                </a:lnTo>
                <a:lnTo>
                  <a:pt x="6424197" y="590389"/>
                </a:lnTo>
                <a:lnTo>
                  <a:pt x="6424197" y="665401"/>
                </a:lnTo>
                <a:lnTo>
                  <a:pt x="6424197" y="757397"/>
                </a:lnTo>
                <a:lnTo>
                  <a:pt x="6424197" y="823635"/>
                </a:lnTo>
                <a:lnTo>
                  <a:pt x="6424197" y="856803"/>
                </a:lnTo>
                <a:lnTo>
                  <a:pt x="6424197" y="898647"/>
                </a:lnTo>
                <a:lnTo>
                  <a:pt x="6424197" y="933143"/>
                </a:lnTo>
                <a:lnTo>
                  <a:pt x="6424197" y="1090049"/>
                </a:lnTo>
                <a:lnTo>
                  <a:pt x="6424197" y="1124545"/>
                </a:lnTo>
                <a:lnTo>
                  <a:pt x="6424197" y="1166389"/>
                </a:lnTo>
                <a:lnTo>
                  <a:pt x="6424197" y="1199557"/>
                </a:lnTo>
                <a:lnTo>
                  <a:pt x="6424197" y="1265795"/>
                </a:lnTo>
                <a:lnTo>
                  <a:pt x="6424197" y="1357791"/>
                </a:lnTo>
                <a:lnTo>
                  <a:pt x="6424197" y="1432803"/>
                </a:lnTo>
                <a:lnTo>
                  <a:pt x="6424197" y="1467299"/>
                </a:lnTo>
                <a:lnTo>
                  <a:pt x="6424197" y="1499041"/>
                </a:lnTo>
                <a:lnTo>
                  <a:pt x="6424197" y="1533537"/>
                </a:lnTo>
                <a:lnTo>
                  <a:pt x="6424197" y="1700545"/>
                </a:lnTo>
                <a:lnTo>
                  <a:pt x="6424197" y="1766783"/>
                </a:lnTo>
                <a:cubicBezTo>
                  <a:pt x="6424197" y="1801835"/>
                  <a:pt x="6395759" y="1830282"/>
                  <a:pt x="6360720" y="1830282"/>
                </a:cubicBezTo>
                <a:lnTo>
                  <a:pt x="6248985" y="1830282"/>
                </a:lnTo>
                <a:lnTo>
                  <a:pt x="6195823" y="1830282"/>
                </a:lnTo>
                <a:lnTo>
                  <a:pt x="6088022" y="1830282"/>
                </a:lnTo>
                <a:lnTo>
                  <a:pt x="6012946" y="1830282"/>
                </a:lnTo>
                <a:lnTo>
                  <a:pt x="5982817" y="1830282"/>
                </a:lnTo>
                <a:lnTo>
                  <a:pt x="5901211" y="1830282"/>
                </a:lnTo>
                <a:lnTo>
                  <a:pt x="5871082" y="1830282"/>
                </a:lnTo>
                <a:lnTo>
                  <a:pt x="5816772" y="1830282"/>
                </a:lnTo>
                <a:lnTo>
                  <a:pt x="5740248" y="1830282"/>
                </a:lnTo>
                <a:lnTo>
                  <a:pt x="5710118" y="1830282"/>
                </a:lnTo>
                <a:lnTo>
                  <a:pt x="5658075" y="1830282"/>
                </a:lnTo>
                <a:lnTo>
                  <a:pt x="5603766" y="1830282"/>
                </a:lnTo>
                <a:lnTo>
                  <a:pt x="5492031" y="1830282"/>
                </a:lnTo>
                <a:lnTo>
                  <a:pt x="5468998" y="1830282"/>
                </a:lnTo>
                <a:lnTo>
                  <a:pt x="5331067" y="1830282"/>
                </a:lnTo>
                <a:lnTo>
                  <a:pt x="5279024" y="1830282"/>
                </a:lnTo>
                <a:lnTo>
                  <a:pt x="5255992" y="1830282"/>
                </a:lnTo>
                <a:lnTo>
                  <a:pt x="5225862" y="1830282"/>
                </a:lnTo>
                <a:lnTo>
                  <a:pt x="5144257" y="1830282"/>
                </a:lnTo>
                <a:lnTo>
                  <a:pt x="5114127" y="1830282"/>
                </a:lnTo>
                <a:lnTo>
                  <a:pt x="4983293" y="1830282"/>
                </a:lnTo>
                <a:lnTo>
                  <a:pt x="4931250" y="1830282"/>
                </a:lnTo>
                <a:lnTo>
                  <a:pt x="4845221" y="1830282"/>
                </a:lnTo>
                <a:lnTo>
                  <a:pt x="4662344" y="1830282"/>
                </a:lnTo>
                <a:lnTo>
                  <a:pt x="4632215" y="1830282"/>
                </a:lnTo>
                <a:lnTo>
                  <a:pt x="4588664" y="1830282"/>
                </a:lnTo>
                <a:lnTo>
                  <a:pt x="4550609" y="1830282"/>
                </a:lnTo>
                <a:lnTo>
                  <a:pt x="4520480" y="1830282"/>
                </a:lnTo>
                <a:lnTo>
                  <a:pt x="4497447" y="1830282"/>
                </a:lnTo>
                <a:lnTo>
                  <a:pt x="4476929" y="1830282"/>
                </a:lnTo>
                <a:lnTo>
                  <a:pt x="4389646" y="1830282"/>
                </a:lnTo>
                <a:lnTo>
                  <a:pt x="4359516" y="1830282"/>
                </a:lnTo>
                <a:lnTo>
                  <a:pt x="4315966" y="1830282"/>
                </a:lnTo>
                <a:lnTo>
                  <a:pt x="4307473" y="1830282"/>
                </a:lnTo>
                <a:lnTo>
                  <a:pt x="4284441" y="1830282"/>
                </a:lnTo>
                <a:lnTo>
                  <a:pt x="4172706" y="1830282"/>
                </a:lnTo>
                <a:lnTo>
                  <a:pt x="4118396" y="1830282"/>
                </a:lnTo>
                <a:lnTo>
                  <a:pt x="4044716" y="1830282"/>
                </a:lnTo>
                <a:lnTo>
                  <a:pt x="4011742" y="1830282"/>
                </a:lnTo>
                <a:lnTo>
                  <a:pt x="3959699" y="1830282"/>
                </a:lnTo>
                <a:lnTo>
                  <a:pt x="3905390" y="1830282"/>
                </a:lnTo>
                <a:lnTo>
                  <a:pt x="3875260" y="1830282"/>
                </a:lnTo>
                <a:lnTo>
                  <a:pt x="3831710" y="1830282"/>
                </a:lnTo>
                <a:lnTo>
                  <a:pt x="3793655" y="1830282"/>
                </a:lnTo>
                <a:lnTo>
                  <a:pt x="3763525" y="1830282"/>
                </a:lnTo>
                <a:lnTo>
                  <a:pt x="3719975" y="1830282"/>
                </a:lnTo>
                <a:lnTo>
                  <a:pt x="3632691" y="1830282"/>
                </a:lnTo>
                <a:lnTo>
                  <a:pt x="3580648" y="1830282"/>
                </a:lnTo>
                <a:lnTo>
                  <a:pt x="3559011" y="1830282"/>
                </a:lnTo>
                <a:lnTo>
                  <a:pt x="3527486" y="1830282"/>
                </a:lnTo>
                <a:lnTo>
                  <a:pt x="3506968" y="1830282"/>
                </a:lnTo>
                <a:lnTo>
                  <a:pt x="3415751" y="1830282"/>
                </a:lnTo>
                <a:lnTo>
                  <a:pt x="3238062" y="1830282"/>
                </a:lnTo>
                <a:lnTo>
                  <a:pt x="3146845" y="1830282"/>
                </a:lnTo>
                <a:lnTo>
                  <a:pt x="3126327" y="1830282"/>
                </a:lnTo>
                <a:lnTo>
                  <a:pt x="3073165" y="1830282"/>
                </a:lnTo>
                <a:lnTo>
                  <a:pt x="2965364" y="1830282"/>
                </a:lnTo>
                <a:lnTo>
                  <a:pt x="2933839" y="1830282"/>
                </a:lnTo>
                <a:lnTo>
                  <a:pt x="2860159" y="1830282"/>
                </a:lnTo>
                <a:lnTo>
                  <a:pt x="2822104" y="1830282"/>
                </a:lnTo>
                <a:lnTo>
                  <a:pt x="2748424" y="1830282"/>
                </a:lnTo>
                <a:lnTo>
                  <a:pt x="2694114" y="1830282"/>
                </a:lnTo>
                <a:lnTo>
                  <a:pt x="2661140" y="1830282"/>
                </a:lnTo>
                <a:lnTo>
                  <a:pt x="2660673" y="1830282"/>
                </a:lnTo>
                <a:lnTo>
                  <a:pt x="2609097" y="1830282"/>
                </a:lnTo>
                <a:lnTo>
                  <a:pt x="2587460" y="1830282"/>
                </a:lnTo>
                <a:lnTo>
                  <a:pt x="2548938" y="1830282"/>
                </a:lnTo>
                <a:lnTo>
                  <a:pt x="2535417" y="1830282"/>
                </a:lnTo>
                <a:lnTo>
                  <a:pt x="2481108" y="1830282"/>
                </a:lnTo>
                <a:lnTo>
                  <a:pt x="2387975" y="1830282"/>
                </a:lnTo>
                <a:lnTo>
                  <a:pt x="2369373" y="1830282"/>
                </a:lnTo>
                <a:lnTo>
                  <a:pt x="2208409" y="1830282"/>
                </a:lnTo>
                <a:lnTo>
                  <a:pt x="2176884" y="1830282"/>
                </a:lnTo>
                <a:lnTo>
                  <a:pt x="2156366" y="1830282"/>
                </a:lnTo>
                <a:lnTo>
                  <a:pt x="2116725" y="1830282"/>
                </a:lnTo>
                <a:lnTo>
                  <a:pt x="2103204" y="1830282"/>
                </a:lnTo>
                <a:lnTo>
                  <a:pt x="2065149" y="1830282"/>
                </a:lnTo>
                <a:lnTo>
                  <a:pt x="1991469" y="1830282"/>
                </a:lnTo>
                <a:lnTo>
                  <a:pt x="1903719" y="1830282"/>
                </a:lnTo>
                <a:lnTo>
                  <a:pt x="1791984" y="1830282"/>
                </a:lnTo>
                <a:lnTo>
                  <a:pt x="1722563" y="1830282"/>
                </a:lnTo>
                <a:lnTo>
                  <a:pt x="1631020" y="1830282"/>
                </a:lnTo>
                <a:lnTo>
                  <a:pt x="1578977" y="1830282"/>
                </a:lnTo>
                <a:lnTo>
                  <a:pt x="1509557" y="1830282"/>
                </a:lnTo>
                <a:lnTo>
                  <a:pt x="1397822" y="1830282"/>
                </a:lnTo>
                <a:lnTo>
                  <a:pt x="1310071" y="1830282"/>
                </a:lnTo>
                <a:lnTo>
                  <a:pt x="1236858" y="1830282"/>
                </a:lnTo>
                <a:lnTo>
                  <a:pt x="1198336" y="1830282"/>
                </a:lnTo>
                <a:lnTo>
                  <a:pt x="1184815" y="1830282"/>
                </a:lnTo>
                <a:lnTo>
                  <a:pt x="1145174" y="1830282"/>
                </a:lnTo>
                <a:lnTo>
                  <a:pt x="1037373" y="1830282"/>
                </a:lnTo>
                <a:lnTo>
                  <a:pt x="932168" y="1830282"/>
                </a:lnTo>
                <a:lnTo>
                  <a:pt x="820433" y="1830282"/>
                </a:lnTo>
                <a:lnTo>
                  <a:pt x="766123" y="1830282"/>
                </a:lnTo>
                <a:lnTo>
                  <a:pt x="752602" y="1830282"/>
                </a:lnTo>
                <a:lnTo>
                  <a:pt x="659469" y="1830282"/>
                </a:lnTo>
                <a:lnTo>
                  <a:pt x="640867" y="1830282"/>
                </a:lnTo>
                <a:lnTo>
                  <a:pt x="607426" y="1830282"/>
                </a:lnTo>
                <a:lnTo>
                  <a:pt x="553117" y="1830282"/>
                </a:lnTo>
                <a:lnTo>
                  <a:pt x="441382" y="1830282"/>
                </a:lnTo>
                <a:lnTo>
                  <a:pt x="280418" y="1830282"/>
                </a:lnTo>
                <a:lnTo>
                  <a:pt x="228375" y="1830282"/>
                </a:lnTo>
                <a:lnTo>
                  <a:pt x="175213" y="1830282"/>
                </a:lnTo>
                <a:lnTo>
                  <a:pt x="63478" y="1830282"/>
                </a:lnTo>
                <a:cubicBezTo>
                  <a:pt x="28438" y="1830282"/>
                  <a:pt x="0" y="1801835"/>
                  <a:pt x="0" y="1766783"/>
                </a:cubicBezTo>
                <a:lnTo>
                  <a:pt x="0" y="1700546"/>
                </a:lnTo>
                <a:lnTo>
                  <a:pt x="0" y="1700545"/>
                </a:lnTo>
                <a:lnTo>
                  <a:pt x="0" y="1533537"/>
                </a:lnTo>
                <a:lnTo>
                  <a:pt x="0" y="1499041"/>
                </a:lnTo>
                <a:lnTo>
                  <a:pt x="0" y="1467300"/>
                </a:lnTo>
                <a:lnTo>
                  <a:pt x="0" y="1467299"/>
                </a:lnTo>
                <a:lnTo>
                  <a:pt x="0" y="1432804"/>
                </a:lnTo>
                <a:lnTo>
                  <a:pt x="0" y="1432803"/>
                </a:lnTo>
                <a:lnTo>
                  <a:pt x="0" y="1357792"/>
                </a:lnTo>
                <a:lnTo>
                  <a:pt x="0" y="1357791"/>
                </a:lnTo>
                <a:lnTo>
                  <a:pt x="0" y="1265795"/>
                </a:lnTo>
                <a:lnTo>
                  <a:pt x="0" y="1199558"/>
                </a:lnTo>
                <a:lnTo>
                  <a:pt x="0" y="1199557"/>
                </a:lnTo>
                <a:lnTo>
                  <a:pt x="0" y="1124546"/>
                </a:lnTo>
                <a:lnTo>
                  <a:pt x="0" y="1124545"/>
                </a:lnTo>
                <a:lnTo>
                  <a:pt x="0" y="1090050"/>
                </a:lnTo>
                <a:lnTo>
                  <a:pt x="0" y="1090049"/>
                </a:lnTo>
                <a:lnTo>
                  <a:pt x="0" y="856804"/>
                </a:lnTo>
                <a:lnTo>
                  <a:pt x="0" y="856803"/>
                </a:lnTo>
                <a:lnTo>
                  <a:pt x="0" y="564487"/>
                </a:lnTo>
                <a:lnTo>
                  <a:pt x="0" y="331241"/>
                </a:lnTo>
                <a:lnTo>
                  <a:pt x="0" y="296745"/>
                </a:lnTo>
                <a:lnTo>
                  <a:pt x="0" y="63499"/>
                </a:lnTo>
                <a:cubicBezTo>
                  <a:pt x="0" y="37211"/>
                  <a:pt x="15997" y="14637"/>
                  <a:pt x="38777" y="4993"/>
                </a:cubicBezTo>
                <a:lnTo>
                  <a:pt x="63474" y="1"/>
                </a:lnTo>
                <a:lnTo>
                  <a:pt x="228373" y="1"/>
                </a:lnTo>
                <a:lnTo>
                  <a:pt x="607424" y="1"/>
                </a:lnTo>
                <a:lnTo>
                  <a:pt x="1117230" y="1"/>
                </a:lnTo>
                <a:lnTo>
                  <a:pt x="1184813" y="1"/>
                </a:lnTo>
                <a:lnTo>
                  <a:pt x="1578975" y="1"/>
                </a:lnTo>
                <a:lnTo>
                  <a:pt x="2065145" y="1"/>
                </a:lnTo>
                <a:lnTo>
                  <a:pt x="2156364" y="1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 lIns="396000" anchor="ctr">
            <a:no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6000" kern="1200" dirty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1pPr>
            <a:lvl2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6000" kern="1200" dirty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2pPr>
            <a:lvl3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6000" kern="1200" dirty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3pPr>
            <a:lvl4pPr marL="0" indent="0">
              <a:lnSpc>
                <a:spcPct val="100000"/>
              </a:lnSpc>
              <a:spcAft>
                <a:spcPts val="0"/>
              </a:spcAft>
              <a:buNone/>
              <a:defRPr lang="en-US" sz="6000" kern="1200" dirty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4pPr>
            <a:lvl5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6000" kern="1200" dirty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5pPr>
            <a:lvl6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6000" kern="1200" dirty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6pPr>
            <a:lvl7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6000" kern="1200" dirty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7pPr>
            <a:lvl8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6000" kern="1200" dirty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8pPr>
            <a:lvl9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pt-PT" sz="6000" kern="1200" dirty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9pPr>
          </a:lstStyle>
          <a:p>
            <a:pPr lvl="0"/>
            <a:r>
              <a:rPr lang="en-US" dirty="0"/>
              <a:t>03.</a:t>
            </a:r>
          </a:p>
        </p:txBody>
      </p:sp>
      <p:sp>
        <p:nvSpPr>
          <p:cNvPr id="79" name="Text Placeholder 78">
            <a:extLst>
              <a:ext uri="{FF2B5EF4-FFF2-40B4-BE49-F238E27FC236}">
                <a16:creationId xmlns:a16="http://schemas.microsoft.com/office/drawing/2014/main" id="{CED5D564-67C6-4E8F-4CEC-622BEEF73D79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5926108" y="4412527"/>
            <a:ext cx="5912691" cy="1830282"/>
          </a:xfrm>
          <a:custGeom>
            <a:avLst/>
            <a:gdLst>
              <a:gd name="connsiteX0" fmla="*/ 1644860 w 5912691"/>
              <a:gd name="connsiteY0" fmla="*/ 0 h 1830282"/>
              <a:gd name="connsiteX1" fmla="*/ 1696903 w 5912691"/>
              <a:gd name="connsiteY1" fmla="*/ 0 h 1830282"/>
              <a:gd name="connsiteX2" fmla="*/ 1923879 w 5912691"/>
              <a:gd name="connsiteY2" fmla="*/ 0 h 1830282"/>
              <a:gd name="connsiteX3" fmla="*/ 1989762 w 5912691"/>
              <a:gd name="connsiteY3" fmla="*/ 0 h 1830282"/>
              <a:gd name="connsiteX4" fmla="*/ 2467827 w 5912691"/>
              <a:gd name="connsiteY4" fmla="*/ 0 h 1830282"/>
              <a:gd name="connsiteX5" fmla="*/ 2467832 w 5912691"/>
              <a:gd name="connsiteY5" fmla="*/ 1 h 1830282"/>
              <a:gd name="connsiteX6" fmla="*/ 2533715 w 5912691"/>
              <a:gd name="connsiteY6" fmla="*/ 1 h 1830282"/>
              <a:gd name="connsiteX7" fmla="*/ 2535415 w 5912691"/>
              <a:gd name="connsiteY7" fmla="*/ 1 h 1830282"/>
              <a:gd name="connsiteX8" fmla="*/ 3069140 w 5912691"/>
              <a:gd name="connsiteY8" fmla="*/ 1 h 1830282"/>
              <a:gd name="connsiteX9" fmla="*/ 3415747 w 5912691"/>
              <a:gd name="connsiteY9" fmla="*/ 1 h 1830282"/>
              <a:gd name="connsiteX10" fmla="*/ 3506966 w 5912691"/>
              <a:gd name="connsiteY10" fmla="*/ 1 h 1830282"/>
              <a:gd name="connsiteX11" fmla="*/ 3506968 w 5912691"/>
              <a:gd name="connsiteY11" fmla="*/ 0 h 1830282"/>
              <a:gd name="connsiteX12" fmla="*/ 3559011 w 5912691"/>
              <a:gd name="connsiteY12" fmla="*/ 0 h 1830282"/>
              <a:gd name="connsiteX13" fmla="*/ 3851870 w 5912691"/>
              <a:gd name="connsiteY13" fmla="*/ 0 h 1830282"/>
              <a:gd name="connsiteX14" fmla="*/ 3957992 w 5912691"/>
              <a:gd name="connsiteY14" fmla="*/ 0 h 1830282"/>
              <a:gd name="connsiteX15" fmla="*/ 3957997 w 5912691"/>
              <a:gd name="connsiteY15" fmla="*/ 1 h 1830282"/>
              <a:gd name="connsiteX16" fmla="*/ 4395823 w 5912691"/>
              <a:gd name="connsiteY16" fmla="*/ 1 h 1830282"/>
              <a:gd name="connsiteX17" fmla="*/ 4767516 w 5912691"/>
              <a:gd name="connsiteY17" fmla="*/ 1 h 1830282"/>
              <a:gd name="connsiteX18" fmla="*/ 4931248 w 5912691"/>
              <a:gd name="connsiteY18" fmla="*/ 1 h 1830282"/>
              <a:gd name="connsiteX19" fmla="*/ 4931250 w 5912691"/>
              <a:gd name="connsiteY19" fmla="*/ 0 h 1830282"/>
              <a:gd name="connsiteX20" fmla="*/ 4983293 w 5912691"/>
              <a:gd name="connsiteY20" fmla="*/ 0 h 1830282"/>
              <a:gd name="connsiteX21" fmla="*/ 5112420 w 5912691"/>
              <a:gd name="connsiteY21" fmla="*/ 0 h 1830282"/>
              <a:gd name="connsiteX22" fmla="*/ 5276152 w 5912691"/>
              <a:gd name="connsiteY22" fmla="*/ 0 h 1830282"/>
              <a:gd name="connsiteX23" fmla="*/ 5656368 w 5912691"/>
              <a:gd name="connsiteY23" fmla="*/ 0 h 1830282"/>
              <a:gd name="connsiteX24" fmla="*/ 5701311 w 5912691"/>
              <a:gd name="connsiteY24" fmla="*/ 18542 h 1830282"/>
              <a:gd name="connsiteX25" fmla="*/ 5894156 w 5912691"/>
              <a:gd name="connsiteY25" fmla="*/ 211451 h 1830282"/>
              <a:gd name="connsiteX26" fmla="*/ 5912691 w 5912691"/>
              <a:gd name="connsiteY26" fmla="*/ 256409 h 1830282"/>
              <a:gd name="connsiteX27" fmla="*/ 5912691 w 5912691"/>
              <a:gd name="connsiteY27" fmla="*/ 322647 h 1830282"/>
              <a:gd name="connsiteX28" fmla="*/ 5912691 w 5912691"/>
              <a:gd name="connsiteY28" fmla="*/ 489655 h 1830282"/>
              <a:gd name="connsiteX29" fmla="*/ 5912691 w 5912691"/>
              <a:gd name="connsiteY29" fmla="*/ 524151 h 1830282"/>
              <a:gd name="connsiteX30" fmla="*/ 5912691 w 5912691"/>
              <a:gd name="connsiteY30" fmla="*/ 555893 h 1830282"/>
              <a:gd name="connsiteX31" fmla="*/ 5912691 w 5912691"/>
              <a:gd name="connsiteY31" fmla="*/ 590389 h 1830282"/>
              <a:gd name="connsiteX32" fmla="*/ 5912691 w 5912691"/>
              <a:gd name="connsiteY32" fmla="*/ 665401 h 1830282"/>
              <a:gd name="connsiteX33" fmla="*/ 5912691 w 5912691"/>
              <a:gd name="connsiteY33" fmla="*/ 757397 h 1830282"/>
              <a:gd name="connsiteX34" fmla="*/ 5912691 w 5912691"/>
              <a:gd name="connsiteY34" fmla="*/ 823635 h 1830282"/>
              <a:gd name="connsiteX35" fmla="*/ 5912691 w 5912691"/>
              <a:gd name="connsiteY35" fmla="*/ 856803 h 1830282"/>
              <a:gd name="connsiteX36" fmla="*/ 5912691 w 5912691"/>
              <a:gd name="connsiteY36" fmla="*/ 898647 h 1830282"/>
              <a:gd name="connsiteX37" fmla="*/ 5912691 w 5912691"/>
              <a:gd name="connsiteY37" fmla="*/ 933143 h 1830282"/>
              <a:gd name="connsiteX38" fmla="*/ 5912691 w 5912691"/>
              <a:gd name="connsiteY38" fmla="*/ 1090049 h 1830282"/>
              <a:gd name="connsiteX39" fmla="*/ 5912691 w 5912691"/>
              <a:gd name="connsiteY39" fmla="*/ 1124545 h 1830282"/>
              <a:gd name="connsiteX40" fmla="*/ 5912691 w 5912691"/>
              <a:gd name="connsiteY40" fmla="*/ 1166389 h 1830282"/>
              <a:gd name="connsiteX41" fmla="*/ 5912691 w 5912691"/>
              <a:gd name="connsiteY41" fmla="*/ 1199557 h 1830282"/>
              <a:gd name="connsiteX42" fmla="*/ 5912691 w 5912691"/>
              <a:gd name="connsiteY42" fmla="*/ 1265795 h 1830282"/>
              <a:gd name="connsiteX43" fmla="*/ 5912691 w 5912691"/>
              <a:gd name="connsiteY43" fmla="*/ 1357791 h 1830282"/>
              <a:gd name="connsiteX44" fmla="*/ 5912691 w 5912691"/>
              <a:gd name="connsiteY44" fmla="*/ 1432803 h 1830282"/>
              <a:gd name="connsiteX45" fmla="*/ 5912691 w 5912691"/>
              <a:gd name="connsiteY45" fmla="*/ 1467299 h 1830282"/>
              <a:gd name="connsiteX46" fmla="*/ 5912691 w 5912691"/>
              <a:gd name="connsiteY46" fmla="*/ 1499041 h 1830282"/>
              <a:gd name="connsiteX47" fmla="*/ 5912691 w 5912691"/>
              <a:gd name="connsiteY47" fmla="*/ 1533537 h 1830282"/>
              <a:gd name="connsiteX48" fmla="*/ 5912691 w 5912691"/>
              <a:gd name="connsiteY48" fmla="*/ 1700545 h 1830282"/>
              <a:gd name="connsiteX49" fmla="*/ 5912691 w 5912691"/>
              <a:gd name="connsiteY49" fmla="*/ 1766783 h 1830282"/>
              <a:gd name="connsiteX50" fmla="*/ 5849214 w 5912691"/>
              <a:gd name="connsiteY50" fmla="*/ 1830282 h 1830282"/>
              <a:gd name="connsiteX51" fmla="*/ 5740248 w 5912691"/>
              <a:gd name="connsiteY51" fmla="*/ 1830282 h 1830282"/>
              <a:gd name="connsiteX52" fmla="*/ 5737479 w 5912691"/>
              <a:gd name="connsiteY52" fmla="*/ 1830282 h 1830282"/>
              <a:gd name="connsiteX53" fmla="*/ 5710118 w 5912691"/>
              <a:gd name="connsiteY53" fmla="*/ 1830282 h 1830282"/>
              <a:gd name="connsiteX54" fmla="*/ 5658075 w 5912691"/>
              <a:gd name="connsiteY54" fmla="*/ 1830282 h 1830282"/>
              <a:gd name="connsiteX55" fmla="*/ 5576516 w 5912691"/>
              <a:gd name="connsiteY55" fmla="*/ 1830282 h 1830282"/>
              <a:gd name="connsiteX56" fmla="*/ 5468998 w 5912691"/>
              <a:gd name="connsiteY56" fmla="*/ 1830282 h 1830282"/>
              <a:gd name="connsiteX57" fmla="*/ 5305266 w 5912691"/>
              <a:gd name="connsiteY57" fmla="*/ 1830282 h 1830282"/>
              <a:gd name="connsiteX58" fmla="*/ 5255992 w 5912691"/>
              <a:gd name="connsiteY58" fmla="*/ 1830282 h 1830282"/>
              <a:gd name="connsiteX59" fmla="*/ 5225862 w 5912691"/>
              <a:gd name="connsiteY59" fmla="*/ 1830282 h 1830282"/>
              <a:gd name="connsiteX60" fmla="*/ 5144257 w 5912691"/>
              <a:gd name="connsiteY60" fmla="*/ 1830282 h 1830282"/>
              <a:gd name="connsiteX61" fmla="*/ 5114127 w 5912691"/>
              <a:gd name="connsiteY61" fmla="*/ 1830282 h 1830282"/>
              <a:gd name="connsiteX62" fmla="*/ 5092260 w 5912691"/>
              <a:gd name="connsiteY62" fmla="*/ 1830282 h 1830282"/>
              <a:gd name="connsiteX63" fmla="*/ 4983293 w 5912691"/>
              <a:gd name="connsiteY63" fmla="*/ 1830282 h 1830282"/>
              <a:gd name="connsiteX64" fmla="*/ 4980525 w 5912691"/>
              <a:gd name="connsiteY64" fmla="*/ 1830282 h 1830282"/>
              <a:gd name="connsiteX65" fmla="*/ 4931250 w 5912691"/>
              <a:gd name="connsiteY65" fmla="*/ 1830282 h 1830282"/>
              <a:gd name="connsiteX66" fmla="*/ 4819561 w 5912691"/>
              <a:gd name="connsiteY66" fmla="*/ 1830282 h 1830282"/>
              <a:gd name="connsiteX67" fmla="*/ 4767518 w 5912691"/>
              <a:gd name="connsiteY67" fmla="*/ 1830282 h 1830282"/>
              <a:gd name="connsiteX68" fmla="*/ 4588664 w 5912691"/>
              <a:gd name="connsiteY68" fmla="*/ 1830282 h 1830282"/>
              <a:gd name="connsiteX69" fmla="*/ 4497447 w 5912691"/>
              <a:gd name="connsiteY69" fmla="*/ 1830282 h 1830282"/>
              <a:gd name="connsiteX70" fmla="*/ 4476929 w 5912691"/>
              <a:gd name="connsiteY70" fmla="*/ 1830282 h 1830282"/>
              <a:gd name="connsiteX71" fmla="*/ 4333715 w 5912691"/>
              <a:gd name="connsiteY71" fmla="*/ 1830282 h 1830282"/>
              <a:gd name="connsiteX72" fmla="*/ 4315966 w 5912691"/>
              <a:gd name="connsiteY72" fmla="*/ 1830282 h 1830282"/>
              <a:gd name="connsiteX73" fmla="*/ 4284441 w 5912691"/>
              <a:gd name="connsiteY73" fmla="*/ 1830282 h 1830282"/>
              <a:gd name="connsiteX74" fmla="*/ 4172706 w 5912691"/>
              <a:gd name="connsiteY74" fmla="*/ 1830282 h 1830282"/>
              <a:gd name="connsiteX75" fmla="*/ 4150838 w 5912691"/>
              <a:gd name="connsiteY75" fmla="*/ 1830282 h 1830282"/>
              <a:gd name="connsiteX76" fmla="*/ 4120709 w 5912691"/>
              <a:gd name="connsiteY76" fmla="*/ 1830282 h 1830282"/>
              <a:gd name="connsiteX77" fmla="*/ 4044716 w 5912691"/>
              <a:gd name="connsiteY77" fmla="*/ 1830282 h 1830282"/>
              <a:gd name="connsiteX78" fmla="*/ 4039103 w 5912691"/>
              <a:gd name="connsiteY78" fmla="*/ 1830282 h 1830282"/>
              <a:gd name="connsiteX79" fmla="*/ 4011742 w 5912691"/>
              <a:gd name="connsiteY79" fmla="*/ 1830282 h 1830282"/>
              <a:gd name="connsiteX80" fmla="*/ 4008974 w 5912691"/>
              <a:gd name="connsiteY80" fmla="*/ 1830282 h 1830282"/>
              <a:gd name="connsiteX81" fmla="*/ 3959699 w 5912691"/>
              <a:gd name="connsiteY81" fmla="*/ 1830282 h 1830282"/>
              <a:gd name="connsiteX82" fmla="*/ 3878140 w 5912691"/>
              <a:gd name="connsiteY82" fmla="*/ 1830282 h 1830282"/>
              <a:gd name="connsiteX83" fmla="*/ 3848010 w 5912691"/>
              <a:gd name="connsiteY83" fmla="*/ 1830282 h 1830282"/>
              <a:gd name="connsiteX84" fmla="*/ 3831710 w 5912691"/>
              <a:gd name="connsiteY84" fmla="*/ 1830282 h 1830282"/>
              <a:gd name="connsiteX85" fmla="*/ 3795967 w 5912691"/>
              <a:gd name="connsiteY85" fmla="*/ 1830282 h 1830282"/>
              <a:gd name="connsiteX86" fmla="*/ 3719975 w 5912691"/>
              <a:gd name="connsiteY86" fmla="*/ 1830282 h 1830282"/>
              <a:gd name="connsiteX87" fmla="*/ 3606890 w 5912691"/>
              <a:gd name="connsiteY87" fmla="*/ 1830282 h 1830282"/>
              <a:gd name="connsiteX88" fmla="*/ 3559011 w 5912691"/>
              <a:gd name="connsiteY88" fmla="*/ 1830282 h 1830282"/>
              <a:gd name="connsiteX89" fmla="*/ 3527486 w 5912691"/>
              <a:gd name="connsiteY89" fmla="*/ 1830282 h 1830282"/>
              <a:gd name="connsiteX90" fmla="*/ 3506968 w 5912691"/>
              <a:gd name="connsiteY90" fmla="*/ 1830282 h 1830282"/>
              <a:gd name="connsiteX91" fmla="*/ 3415751 w 5912691"/>
              <a:gd name="connsiteY91" fmla="*/ 1830282 h 1830282"/>
              <a:gd name="connsiteX92" fmla="*/ 3393884 w 5912691"/>
              <a:gd name="connsiteY92" fmla="*/ 1830282 h 1830282"/>
              <a:gd name="connsiteX93" fmla="*/ 3363754 w 5912691"/>
              <a:gd name="connsiteY93" fmla="*/ 1830282 h 1830282"/>
              <a:gd name="connsiteX94" fmla="*/ 3282149 w 5912691"/>
              <a:gd name="connsiteY94" fmla="*/ 1830282 h 1830282"/>
              <a:gd name="connsiteX95" fmla="*/ 3252019 w 5912691"/>
              <a:gd name="connsiteY95" fmla="*/ 1830282 h 1830282"/>
              <a:gd name="connsiteX96" fmla="*/ 3121185 w 5912691"/>
              <a:gd name="connsiteY96" fmla="*/ 1830282 h 1830282"/>
              <a:gd name="connsiteX97" fmla="*/ 3073165 w 5912691"/>
              <a:gd name="connsiteY97" fmla="*/ 1830282 h 1830282"/>
              <a:gd name="connsiteX98" fmla="*/ 3069142 w 5912691"/>
              <a:gd name="connsiteY98" fmla="*/ 1830282 h 1830282"/>
              <a:gd name="connsiteX99" fmla="*/ 2860159 w 5912691"/>
              <a:gd name="connsiteY99" fmla="*/ 1830282 h 1830282"/>
              <a:gd name="connsiteX100" fmla="*/ 2748424 w 5912691"/>
              <a:gd name="connsiteY100" fmla="*/ 1830282 h 1830282"/>
              <a:gd name="connsiteX101" fmla="*/ 2726556 w 5912691"/>
              <a:gd name="connsiteY101" fmla="*/ 1830282 h 1830282"/>
              <a:gd name="connsiteX102" fmla="*/ 2660673 w 5912691"/>
              <a:gd name="connsiteY102" fmla="*/ 1830282 h 1830282"/>
              <a:gd name="connsiteX103" fmla="*/ 2635339 w 5912691"/>
              <a:gd name="connsiteY103" fmla="*/ 1830282 h 1830282"/>
              <a:gd name="connsiteX104" fmla="*/ 2614821 w 5912691"/>
              <a:gd name="connsiteY104" fmla="*/ 1830282 h 1830282"/>
              <a:gd name="connsiteX105" fmla="*/ 2587460 w 5912691"/>
              <a:gd name="connsiteY105" fmla="*/ 1830282 h 1830282"/>
              <a:gd name="connsiteX106" fmla="*/ 2548938 w 5912691"/>
              <a:gd name="connsiteY106" fmla="*/ 1830282 h 1830282"/>
              <a:gd name="connsiteX107" fmla="*/ 2535417 w 5912691"/>
              <a:gd name="connsiteY107" fmla="*/ 1830282 h 1830282"/>
              <a:gd name="connsiteX108" fmla="*/ 2453858 w 5912691"/>
              <a:gd name="connsiteY108" fmla="*/ 1830282 h 1830282"/>
              <a:gd name="connsiteX109" fmla="*/ 2422333 w 5912691"/>
              <a:gd name="connsiteY109" fmla="*/ 1830282 h 1830282"/>
              <a:gd name="connsiteX110" fmla="*/ 2387975 w 5912691"/>
              <a:gd name="connsiteY110" fmla="*/ 1830282 h 1830282"/>
              <a:gd name="connsiteX111" fmla="*/ 2310598 w 5912691"/>
              <a:gd name="connsiteY111" fmla="*/ 1830282 h 1830282"/>
              <a:gd name="connsiteX112" fmla="*/ 2182608 w 5912691"/>
              <a:gd name="connsiteY112" fmla="*/ 1830282 h 1830282"/>
              <a:gd name="connsiteX113" fmla="*/ 2149634 w 5912691"/>
              <a:gd name="connsiteY113" fmla="*/ 1830282 h 1830282"/>
              <a:gd name="connsiteX114" fmla="*/ 2116725 w 5912691"/>
              <a:gd name="connsiteY114" fmla="*/ 1830282 h 1830282"/>
              <a:gd name="connsiteX115" fmla="*/ 2103204 w 5912691"/>
              <a:gd name="connsiteY115" fmla="*/ 1830282 h 1830282"/>
              <a:gd name="connsiteX116" fmla="*/ 2097591 w 5912691"/>
              <a:gd name="connsiteY116" fmla="*/ 1830282 h 1830282"/>
              <a:gd name="connsiteX117" fmla="*/ 1991469 w 5912691"/>
              <a:gd name="connsiteY117" fmla="*/ 1830282 h 1830282"/>
              <a:gd name="connsiteX118" fmla="*/ 1969602 w 5912691"/>
              <a:gd name="connsiteY118" fmla="*/ 1830282 h 1830282"/>
              <a:gd name="connsiteX119" fmla="*/ 1903719 w 5912691"/>
              <a:gd name="connsiteY119" fmla="*/ 1830282 h 1830282"/>
              <a:gd name="connsiteX120" fmla="*/ 1857867 w 5912691"/>
              <a:gd name="connsiteY120" fmla="*/ 1830282 h 1830282"/>
              <a:gd name="connsiteX121" fmla="*/ 1791984 w 5912691"/>
              <a:gd name="connsiteY121" fmla="*/ 1830282 h 1830282"/>
              <a:gd name="connsiteX122" fmla="*/ 1696903 w 5912691"/>
              <a:gd name="connsiteY122" fmla="*/ 1830282 h 1830282"/>
              <a:gd name="connsiteX123" fmla="*/ 1665378 w 5912691"/>
              <a:gd name="connsiteY123" fmla="*/ 1830282 h 1830282"/>
              <a:gd name="connsiteX124" fmla="*/ 1644860 w 5912691"/>
              <a:gd name="connsiteY124" fmla="*/ 1830282 h 1830282"/>
              <a:gd name="connsiteX125" fmla="*/ 1631020 w 5912691"/>
              <a:gd name="connsiteY125" fmla="*/ 1830282 h 1830282"/>
              <a:gd name="connsiteX126" fmla="*/ 1578977 w 5912691"/>
              <a:gd name="connsiteY126" fmla="*/ 1830282 h 1830282"/>
              <a:gd name="connsiteX127" fmla="*/ 1553643 w 5912691"/>
              <a:gd name="connsiteY127" fmla="*/ 1830282 h 1830282"/>
              <a:gd name="connsiteX128" fmla="*/ 1211057 w 5912691"/>
              <a:gd name="connsiteY128" fmla="*/ 1830282 h 1830282"/>
              <a:gd name="connsiteX129" fmla="*/ 1145174 w 5912691"/>
              <a:gd name="connsiteY129" fmla="*/ 1830282 h 1830282"/>
              <a:gd name="connsiteX130" fmla="*/ 998051 w 5912691"/>
              <a:gd name="connsiteY130" fmla="*/ 1830282 h 1830282"/>
              <a:gd name="connsiteX131" fmla="*/ 932168 w 5912691"/>
              <a:gd name="connsiteY131" fmla="*/ 1830282 h 1830282"/>
              <a:gd name="connsiteX132" fmla="*/ 886316 w 5912691"/>
              <a:gd name="connsiteY132" fmla="*/ 1830282 h 1830282"/>
              <a:gd name="connsiteX133" fmla="*/ 820433 w 5912691"/>
              <a:gd name="connsiteY133" fmla="*/ 1830282 h 1830282"/>
              <a:gd name="connsiteX134" fmla="*/ 798565 w 5912691"/>
              <a:gd name="connsiteY134" fmla="*/ 1830282 h 1830282"/>
              <a:gd name="connsiteX135" fmla="*/ 725352 w 5912691"/>
              <a:gd name="connsiteY135" fmla="*/ 1830282 h 1830282"/>
              <a:gd name="connsiteX136" fmla="*/ 686830 w 5912691"/>
              <a:gd name="connsiteY136" fmla="*/ 1830282 h 1830282"/>
              <a:gd name="connsiteX137" fmla="*/ 673309 w 5912691"/>
              <a:gd name="connsiteY137" fmla="*/ 1830282 h 1830282"/>
              <a:gd name="connsiteX138" fmla="*/ 659469 w 5912691"/>
              <a:gd name="connsiteY138" fmla="*/ 1830282 h 1830282"/>
              <a:gd name="connsiteX139" fmla="*/ 607426 w 5912691"/>
              <a:gd name="connsiteY139" fmla="*/ 1830282 h 1830282"/>
              <a:gd name="connsiteX140" fmla="*/ 525867 w 5912691"/>
              <a:gd name="connsiteY140" fmla="*/ 1830282 h 1830282"/>
              <a:gd name="connsiteX141" fmla="*/ 254617 w 5912691"/>
              <a:gd name="connsiteY141" fmla="*/ 1830282 h 1830282"/>
              <a:gd name="connsiteX142" fmla="*/ 241096 w 5912691"/>
              <a:gd name="connsiteY142" fmla="*/ 1830282 h 1830282"/>
              <a:gd name="connsiteX143" fmla="*/ 175213 w 5912691"/>
              <a:gd name="connsiteY143" fmla="*/ 1830282 h 1830282"/>
              <a:gd name="connsiteX144" fmla="*/ 129361 w 5912691"/>
              <a:gd name="connsiteY144" fmla="*/ 1830282 h 1830282"/>
              <a:gd name="connsiteX145" fmla="*/ 63478 w 5912691"/>
              <a:gd name="connsiteY145" fmla="*/ 1830282 h 1830282"/>
              <a:gd name="connsiteX146" fmla="*/ 0 w 5912691"/>
              <a:gd name="connsiteY146" fmla="*/ 1766783 h 1830282"/>
              <a:gd name="connsiteX147" fmla="*/ 0 w 5912691"/>
              <a:gd name="connsiteY147" fmla="*/ 1700546 h 1830282"/>
              <a:gd name="connsiteX148" fmla="*/ 0 w 5912691"/>
              <a:gd name="connsiteY148" fmla="*/ 1700545 h 1830282"/>
              <a:gd name="connsiteX149" fmla="*/ 0 w 5912691"/>
              <a:gd name="connsiteY149" fmla="*/ 1533537 h 1830282"/>
              <a:gd name="connsiteX150" fmla="*/ 0 w 5912691"/>
              <a:gd name="connsiteY150" fmla="*/ 1499041 h 1830282"/>
              <a:gd name="connsiteX151" fmla="*/ 0 w 5912691"/>
              <a:gd name="connsiteY151" fmla="*/ 1467300 h 1830282"/>
              <a:gd name="connsiteX152" fmla="*/ 0 w 5912691"/>
              <a:gd name="connsiteY152" fmla="*/ 1467299 h 1830282"/>
              <a:gd name="connsiteX153" fmla="*/ 0 w 5912691"/>
              <a:gd name="connsiteY153" fmla="*/ 1432804 h 1830282"/>
              <a:gd name="connsiteX154" fmla="*/ 0 w 5912691"/>
              <a:gd name="connsiteY154" fmla="*/ 1432803 h 1830282"/>
              <a:gd name="connsiteX155" fmla="*/ 0 w 5912691"/>
              <a:gd name="connsiteY155" fmla="*/ 1357792 h 1830282"/>
              <a:gd name="connsiteX156" fmla="*/ 0 w 5912691"/>
              <a:gd name="connsiteY156" fmla="*/ 1357791 h 1830282"/>
              <a:gd name="connsiteX157" fmla="*/ 0 w 5912691"/>
              <a:gd name="connsiteY157" fmla="*/ 1265795 h 1830282"/>
              <a:gd name="connsiteX158" fmla="*/ 0 w 5912691"/>
              <a:gd name="connsiteY158" fmla="*/ 1199558 h 1830282"/>
              <a:gd name="connsiteX159" fmla="*/ 0 w 5912691"/>
              <a:gd name="connsiteY159" fmla="*/ 1199557 h 1830282"/>
              <a:gd name="connsiteX160" fmla="*/ 0 w 5912691"/>
              <a:gd name="connsiteY160" fmla="*/ 1124546 h 1830282"/>
              <a:gd name="connsiteX161" fmla="*/ 0 w 5912691"/>
              <a:gd name="connsiteY161" fmla="*/ 1124545 h 1830282"/>
              <a:gd name="connsiteX162" fmla="*/ 0 w 5912691"/>
              <a:gd name="connsiteY162" fmla="*/ 1090050 h 1830282"/>
              <a:gd name="connsiteX163" fmla="*/ 0 w 5912691"/>
              <a:gd name="connsiteY163" fmla="*/ 1090049 h 1830282"/>
              <a:gd name="connsiteX164" fmla="*/ 0 w 5912691"/>
              <a:gd name="connsiteY164" fmla="*/ 856804 h 1830282"/>
              <a:gd name="connsiteX165" fmla="*/ 0 w 5912691"/>
              <a:gd name="connsiteY165" fmla="*/ 856803 h 1830282"/>
              <a:gd name="connsiteX166" fmla="*/ 0 w 5912691"/>
              <a:gd name="connsiteY166" fmla="*/ 564487 h 1830282"/>
              <a:gd name="connsiteX167" fmla="*/ 0 w 5912691"/>
              <a:gd name="connsiteY167" fmla="*/ 331241 h 1830282"/>
              <a:gd name="connsiteX168" fmla="*/ 0 w 5912691"/>
              <a:gd name="connsiteY168" fmla="*/ 296745 h 1830282"/>
              <a:gd name="connsiteX169" fmla="*/ 0 w 5912691"/>
              <a:gd name="connsiteY169" fmla="*/ 63499 h 1830282"/>
              <a:gd name="connsiteX170" fmla="*/ 38777 w 5912691"/>
              <a:gd name="connsiteY170" fmla="*/ 4993 h 1830282"/>
              <a:gd name="connsiteX171" fmla="*/ 63474 w 5912691"/>
              <a:gd name="connsiteY171" fmla="*/ 1 h 1830282"/>
              <a:gd name="connsiteX172" fmla="*/ 605724 w 5912691"/>
              <a:gd name="connsiteY172" fmla="*/ 1 h 1830282"/>
              <a:gd name="connsiteX173" fmla="*/ 607424 w 5912691"/>
              <a:gd name="connsiteY173" fmla="*/ 1 h 1830282"/>
              <a:gd name="connsiteX174" fmla="*/ 673307 w 5912691"/>
              <a:gd name="connsiteY174" fmla="*/ 1 h 1830282"/>
              <a:gd name="connsiteX175" fmla="*/ 1553639 w 5912691"/>
              <a:gd name="connsiteY175" fmla="*/ 1 h 1830282"/>
              <a:gd name="connsiteX176" fmla="*/ 1578975 w 5912691"/>
              <a:gd name="connsiteY176" fmla="*/ 1 h 1830282"/>
              <a:gd name="connsiteX177" fmla="*/ 1644858 w 5912691"/>
              <a:gd name="connsiteY177" fmla="*/ 1 h 1830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</a:cxnLst>
            <a:rect l="l" t="t" r="r" b="b"/>
            <a:pathLst>
              <a:path w="5912691" h="1830282">
                <a:moveTo>
                  <a:pt x="1644860" y="0"/>
                </a:moveTo>
                <a:lnTo>
                  <a:pt x="1696903" y="0"/>
                </a:lnTo>
                <a:lnTo>
                  <a:pt x="1923879" y="0"/>
                </a:lnTo>
                <a:lnTo>
                  <a:pt x="1989762" y="0"/>
                </a:lnTo>
                <a:lnTo>
                  <a:pt x="2467827" y="0"/>
                </a:lnTo>
                <a:lnTo>
                  <a:pt x="2467832" y="1"/>
                </a:lnTo>
                <a:lnTo>
                  <a:pt x="2533715" y="1"/>
                </a:lnTo>
                <a:lnTo>
                  <a:pt x="2535415" y="1"/>
                </a:lnTo>
                <a:lnTo>
                  <a:pt x="3069140" y="1"/>
                </a:lnTo>
                <a:lnTo>
                  <a:pt x="3415747" y="1"/>
                </a:lnTo>
                <a:lnTo>
                  <a:pt x="3506966" y="1"/>
                </a:lnTo>
                <a:lnTo>
                  <a:pt x="3506968" y="0"/>
                </a:lnTo>
                <a:lnTo>
                  <a:pt x="3559011" y="0"/>
                </a:lnTo>
                <a:lnTo>
                  <a:pt x="3851870" y="0"/>
                </a:lnTo>
                <a:lnTo>
                  <a:pt x="3957992" y="0"/>
                </a:lnTo>
                <a:lnTo>
                  <a:pt x="3957997" y="1"/>
                </a:lnTo>
                <a:lnTo>
                  <a:pt x="4395823" y="1"/>
                </a:lnTo>
                <a:lnTo>
                  <a:pt x="4767516" y="1"/>
                </a:lnTo>
                <a:lnTo>
                  <a:pt x="4931248" y="1"/>
                </a:lnTo>
                <a:lnTo>
                  <a:pt x="4931250" y="0"/>
                </a:lnTo>
                <a:lnTo>
                  <a:pt x="4983293" y="0"/>
                </a:lnTo>
                <a:lnTo>
                  <a:pt x="5112420" y="0"/>
                </a:lnTo>
                <a:lnTo>
                  <a:pt x="5276152" y="0"/>
                </a:lnTo>
                <a:lnTo>
                  <a:pt x="5656368" y="0"/>
                </a:lnTo>
                <a:cubicBezTo>
                  <a:pt x="5673254" y="0"/>
                  <a:pt x="5689378" y="6731"/>
                  <a:pt x="5701311" y="18542"/>
                </a:cubicBezTo>
                <a:lnTo>
                  <a:pt x="5894156" y="211451"/>
                </a:lnTo>
                <a:cubicBezTo>
                  <a:pt x="5906089" y="223389"/>
                  <a:pt x="5912691" y="239518"/>
                  <a:pt x="5912691" y="256409"/>
                </a:cubicBezTo>
                <a:lnTo>
                  <a:pt x="5912691" y="322647"/>
                </a:lnTo>
                <a:lnTo>
                  <a:pt x="5912691" y="489655"/>
                </a:lnTo>
                <a:lnTo>
                  <a:pt x="5912691" y="524151"/>
                </a:lnTo>
                <a:lnTo>
                  <a:pt x="5912691" y="555893"/>
                </a:lnTo>
                <a:lnTo>
                  <a:pt x="5912691" y="590389"/>
                </a:lnTo>
                <a:lnTo>
                  <a:pt x="5912691" y="665401"/>
                </a:lnTo>
                <a:lnTo>
                  <a:pt x="5912691" y="757397"/>
                </a:lnTo>
                <a:lnTo>
                  <a:pt x="5912691" y="823635"/>
                </a:lnTo>
                <a:lnTo>
                  <a:pt x="5912691" y="856803"/>
                </a:lnTo>
                <a:lnTo>
                  <a:pt x="5912691" y="898647"/>
                </a:lnTo>
                <a:lnTo>
                  <a:pt x="5912691" y="933143"/>
                </a:lnTo>
                <a:lnTo>
                  <a:pt x="5912691" y="1090049"/>
                </a:lnTo>
                <a:lnTo>
                  <a:pt x="5912691" y="1124545"/>
                </a:lnTo>
                <a:lnTo>
                  <a:pt x="5912691" y="1166389"/>
                </a:lnTo>
                <a:lnTo>
                  <a:pt x="5912691" y="1199557"/>
                </a:lnTo>
                <a:lnTo>
                  <a:pt x="5912691" y="1265795"/>
                </a:lnTo>
                <a:lnTo>
                  <a:pt x="5912691" y="1357791"/>
                </a:lnTo>
                <a:lnTo>
                  <a:pt x="5912691" y="1432803"/>
                </a:lnTo>
                <a:lnTo>
                  <a:pt x="5912691" y="1467299"/>
                </a:lnTo>
                <a:lnTo>
                  <a:pt x="5912691" y="1499041"/>
                </a:lnTo>
                <a:lnTo>
                  <a:pt x="5912691" y="1533537"/>
                </a:lnTo>
                <a:lnTo>
                  <a:pt x="5912691" y="1700545"/>
                </a:lnTo>
                <a:lnTo>
                  <a:pt x="5912691" y="1766783"/>
                </a:lnTo>
                <a:cubicBezTo>
                  <a:pt x="5912691" y="1801835"/>
                  <a:pt x="5884253" y="1830282"/>
                  <a:pt x="5849214" y="1830282"/>
                </a:cubicBezTo>
                <a:lnTo>
                  <a:pt x="5740248" y="1830282"/>
                </a:lnTo>
                <a:lnTo>
                  <a:pt x="5737479" y="1830282"/>
                </a:lnTo>
                <a:lnTo>
                  <a:pt x="5710118" y="1830282"/>
                </a:lnTo>
                <a:lnTo>
                  <a:pt x="5658075" y="1830282"/>
                </a:lnTo>
                <a:lnTo>
                  <a:pt x="5576516" y="1830282"/>
                </a:lnTo>
                <a:lnTo>
                  <a:pt x="5468998" y="1830282"/>
                </a:lnTo>
                <a:lnTo>
                  <a:pt x="5305266" y="1830282"/>
                </a:lnTo>
                <a:lnTo>
                  <a:pt x="5255992" y="1830282"/>
                </a:lnTo>
                <a:lnTo>
                  <a:pt x="5225862" y="1830282"/>
                </a:lnTo>
                <a:lnTo>
                  <a:pt x="5144257" y="1830282"/>
                </a:lnTo>
                <a:lnTo>
                  <a:pt x="5114127" y="1830282"/>
                </a:lnTo>
                <a:lnTo>
                  <a:pt x="5092260" y="1830282"/>
                </a:lnTo>
                <a:lnTo>
                  <a:pt x="4983293" y="1830282"/>
                </a:lnTo>
                <a:lnTo>
                  <a:pt x="4980525" y="1830282"/>
                </a:lnTo>
                <a:lnTo>
                  <a:pt x="4931250" y="1830282"/>
                </a:lnTo>
                <a:lnTo>
                  <a:pt x="4819561" y="1830282"/>
                </a:lnTo>
                <a:lnTo>
                  <a:pt x="4767518" y="1830282"/>
                </a:lnTo>
                <a:lnTo>
                  <a:pt x="4588664" y="1830282"/>
                </a:lnTo>
                <a:lnTo>
                  <a:pt x="4497447" y="1830282"/>
                </a:lnTo>
                <a:lnTo>
                  <a:pt x="4476929" y="1830282"/>
                </a:lnTo>
                <a:lnTo>
                  <a:pt x="4333715" y="1830282"/>
                </a:lnTo>
                <a:lnTo>
                  <a:pt x="4315966" y="1830282"/>
                </a:lnTo>
                <a:lnTo>
                  <a:pt x="4284441" y="1830282"/>
                </a:lnTo>
                <a:lnTo>
                  <a:pt x="4172706" y="1830282"/>
                </a:lnTo>
                <a:lnTo>
                  <a:pt x="4150838" y="1830282"/>
                </a:lnTo>
                <a:lnTo>
                  <a:pt x="4120709" y="1830282"/>
                </a:lnTo>
                <a:lnTo>
                  <a:pt x="4044716" y="1830282"/>
                </a:lnTo>
                <a:lnTo>
                  <a:pt x="4039103" y="1830282"/>
                </a:lnTo>
                <a:lnTo>
                  <a:pt x="4011742" y="1830282"/>
                </a:lnTo>
                <a:lnTo>
                  <a:pt x="4008974" y="1830282"/>
                </a:lnTo>
                <a:lnTo>
                  <a:pt x="3959699" y="1830282"/>
                </a:lnTo>
                <a:lnTo>
                  <a:pt x="3878140" y="1830282"/>
                </a:lnTo>
                <a:lnTo>
                  <a:pt x="3848010" y="1830282"/>
                </a:lnTo>
                <a:lnTo>
                  <a:pt x="3831710" y="1830282"/>
                </a:lnTo>
                <a:lnTo>
                  <a:pt x="3795967" y="1830282"/>
                </a:lnTo>
                <a:lnTo>
                  <a:pt x="3719975" y="1830282"/>
                </a:lnTo>
                <a:lnTo>
                  <a:pt x="3606890" y="1830282"/>
                </a:lnTo>
                <a:lnTo>
                  <a:pt x="3559011" y="1830282"/>
                </a:lnTo>
                <a:lnTo>
                  <a:pt x="3527486" y="1830282"/>
                </a:lnTo>
                <a:lnTo>
                  <a:pt x="3506968" y="1830282"/>
                </a:lnTo>
                <a:lnTo>
                  <a:pt x="3415751" y="1830282"/>
                </a:lnTo>
                <a:lnTo>
                  <a:pt x="3393884" y="1830282"/>
                </a:lnTo>
                <a:lnTo>
                  <a:pt x="3363754" y="1830282"/>
                </a:lnTo>
                <a:lnTo>
                  <a:pt x="3282149" y="1830282"/>
                </a:lnTo>
                <a:lnTo>
                  <a:pt x="3252019" y="1830282"/>
                </a:lnTo>
                <a:lnTo>
                  <a:pt x="3121185" y="1830282"/>
                </a:lnTo>
                <a:lnTo>
                  <a:pt x="3073165" y="1830282"/>
                </a:lnTo>
                <a:lnTo>
                  <a:pt x="3069142" y="1830282"/>
                </a:lnTo>
                <a:lnTo>
                  <a:pt x="2860159" y="1830282"/>
                </a:lnTo>
                <a:lnTo>
                  <a:pt x="2748424" y="1830282"/>
                </a:lnTo>
                <a:lnTo>
                  <a:pt x="2726556" y="1830282"/>
                </a:lnTo>
                <a:lnTo>
                  <a:pt x="2660673" y="1830282"/>
                </a:lnTo>
                <a:lnTo>
                  <a:pt x="2635339" y="1830282"/>
                </a:lnTo>
                <a:lnTo>
                  <a:pt x="2614821" y="1830282"/>
                </a:lnTo>
                <a:lnTo>
                  <a:pt x="2587460" y="1830282"/>
                </a:lnTo>
                <a:lnTo>
                  <a:pt x="2548938" y="1830282"/>
                </a:lnTo>
                <a:lnTo>
                  <a:pt x="2535417" y="1830282"/>
                </a:lnTo>
                <a:lnTo>
                  <a:pt x="2453858" y="1830282"/>
                </a:lnTo>
                <a:lnTo>
                  <a:pt x="2422333" y="1830282"/>
                </a:lnTo>
                <a:lnTo>
                  <a:pt x="2387975" y="1830282"/>
                </a:lnTo>
                <a:lnTo>
                  <a:pt x="2310598" y="1830282"/>
                </a:lnTo>
                <a:lnTo>
                  <a:pt x="2182608" y="1830282"/>
                </a:lnTo>
                <a:lnTo>
                  <a:pt x="2149634" y="1830282"/>
                </a:lnTo>
                <a:lnTo>
                  <a:pt x="2116725" y="1830282"/>
                </a:lnTo>
                <a:lnTo>
                  <a:pt x="2103204" y="1830282"/>
                </a:lnTo>
                <a:lnTo>
                  <a:pt x="2097591" y="1830282"/>
                </a:lnTo>
                <a:lnTo>
                  <a:pt x="1991469" y="1830282"/>
                </a:lnTo>
                <a:lnTo>
                  <a:pt x="1969602" y="1830282"/>
                </a:lnTo>
                <a:lnTo>
                  <a:pt x="1903719" y="1830282"/>
                </a:lnTo>
                <a:lnTo>
                  <a:pt x="1857867" y="1830282"/>
                </a:lnTo>
                <a:lnTo>
                  <a:pt x="1791984" y="1830282"/>
                </a:lnTo>
                <a:lnTo>
                  <a:pt x="1696903" y="1830282"/>
                </a:lnTo>
                <a:lnTo>
                  <a:pt x="1665378" y="1830282"/>
                </a:lnTo>
                <a:lnTo>
                  <a:pt x="1644860" y="1830282"/>
                </a:lnTo>
                <a:lnTo>
                  <a:pt x="1631020" y="1830282"/>
                </a:lnTo>
                <a:lnTo>
                  <a:pt x="1578977" y="1830282"/>
                </a:lnTo>
                <a:lnTo>
                  <a:pt x="1553643" y="1830282"/>
                </a:lnTo>
                <a:lnTo>
                  <a:pt x="1211057" y="1830282"/>
                </a:lnTo>
                <a:lnTo>
                  <a:pt x="1145174" y="1830282"/>
                </a:lnTo>
                <a:lnTo>
                  <a:pt x="998051" y="1830282"/>
                </a:lnTo>
                <a:lnTo>
                  <a:pt x="932168" y="1830282"/>
                </a:lnTo>
                <a:lnTo>
                  <a:pt x="886316" y="1830282"/>
                </a:lnTo>
                <a:lnTo>
                  <a:pt x="820433" y="1830282"/>
                </a:lnTo>
                <a:lnTo>
                  <a:pt x="798565" y="1830282"/>
                </a:lnTo>
                <a:lnTo>
                  <a:pt x="725352" y="1830282"/>
                </a:lnTo>
                <a:lnTo>
                  <a:pt x="686830" y="1830282"/>
                </a:lnTo>
                <a:lnTo>
                  <a:pt x="673309" y="1830282"/>
                </a:lnTo>
                <a:lnTo>
                  <a:pt x="659469" y="1830282"/>
                </a:lnTo>
                <a:lnTo>
                  <a:pt x="607426" y="1830282"/>
                </a:lnTo>
                <a:lnTo>
                  <a:pt x="525867" y="1830282"/>
                </a:lnTo>
                <a:lnTo>
                  <a:pt x="254617" y="1830282"/>
                </a:lnTo>
                <a:lnTo>
                  <a:pt x="241096" y="1830282"/>
                </a:lnTo>
                <a:lnTo>
                  <a:pt x="175213" y="1830282"/>
                </a:lnTo>
                <a:lnTo>
                  <a:pt x="129361" y="1830282"/>
                </a:lnTo>
                <a:lnTo>
                  <a:pt x="63478" y="1830282"/>
                </a:lnTo>
                <a:cubicBezTo>
                  <a:pt x="28438" y="1830282"/>
                  <a:pt x="0" y="1801835"/>
                  <a:pt x="0" y="1766783"/>
                </a:cubicBezTo>
                <a:lnTo>
                  <a:pt x="0" y="1700546"/>
                </a:lnTo>
                <a:lnTo>
                  <a:pt x="0" y="1700545"/>
                </a:lnTo>
                <a:lnTo>
                  <a:pt x="0" y="1533537"/>
                </a:lnTo>
                <a:lnTo>
                  <a:pt x="0" y="1499041"/>
                </a:lnTo>
                <a:lnTo>
                  <a:pt x="0" y="1467300"/>
                </a:lnTo>
                <a:lnTo>
                  <a:pt x="0" y="1467299"/>
                </a:lnTo>
                <a:lnTo>
                  <a:pt x="0" y="1432804"/>
                </a:lnTo>
                <a:lnTo>
                  <a:pt x="0" y="1432803"/>
                </a:lnTo>
                <a:lnTo>
                  <a:pt x="0" y="1357792"/>
                </a:lnTo>
                <a:lnTo>
                  <a:pt x="0" y="1357791"/>
                </a:lnTo>
                <a:lnTo>
                  <a:pt x="0" y="1265795"/>
                </a:lnTo>
                <a:lnTo>
                  <a:pt x="0" y="1199558"/>
                </a:lnTo>
                <a:lnTo>
                  <a:pt x="0" y="1199557"/>
                </a:lnTo>
                <a:lnTo>
                  <a:pt x="0" y="1124546"/>
                </a:lnTo>
                <a:lnTo>
                  <a:pt x="0" y="1124545"/>
                </a:lnTo>
                <a:lnTo>
                  <a:pt x="0" y="1090050"/>
                </a:lnTo>
                <a:lnTo>
                  <a:pt x="0" y="1090049"/>
                </a:lnTo>
                <a:lnTo>
                  <a:pt x="0" y="856804"/>
                </a:lnTo>
                <a:lnTo>
                  <a:pt x="0" y="856803"/>
                </a:lnTo>
                <a:lnTo>
                  <a:pt x="0" y="564487"/>
                </a:lnTo>
                <a:lnTo>
                  <a:pt x="0" y="331241"/>
                </a:lnTo>
                <a:lnTo>
                  <a:pt x="0" y="296745"/>
                </a:lnTo>
                <a:lnTo>
                  <a:pt x="0" y="63499"/>
                </a:lnTo>
                <a:cubicBezTo>
                  <a:pt x="0" y="37211"/>
                  <a:pt x="15997" y="14637"/>
                  <a:pt x="38777" y="4993"/>
                </a:cubicBezTo>
                <a:lnTo>
                  <a:pt x="63474" y="1"/>
                </a:lnTo>
                <a:lnTo>
                  <a:pt x="605724" y="1"/>
                </a:lnTo>
                <a:lnTo>
                  <a:pt x="607424" y="1"/>
                </a:lnTo>
                <a:lnTo>
                  <a:pt x="673307" y="1"/>
                </a:lnTo>
                <a:lnTo>
                  <a:pt x="1553639" y="1"/>
                </a:lnTo>
                <a:lnTo>
                  <a:pt x="1578975" y="1"/>
                </a:lnTo>
                <a:lnTo>
                  <a:pt x="1644858" y="1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288000" tIns="0" rIns="144000" anchor="ctr">
            <a:noAutofit/>
          </a:bodyPr>
          <a:lstStyle>
            <a:lvl1pPr>
              <a:defRPr/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Nullam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vulputate</a:t>
            </a:r>
            <a:r>
              <a:rPr lang="en-US" dirty="0"/>
              <a:t> ligula, </a:t>
            </a:r>
            <a:r>
              <a:rPr lang="en-US" dirty="0" err="1"/>
              <a:t>quis</a:t>
            </a:r>
            <a:r>
              <a:rPr lang="en-US" dirty="0"/>
              <a:t> fermentum </a:t>
            </a:r>
            <a:r>
              <a:rPr lang="en-US" dirty="0" err="1"/>
              <a:t>ipsu</a:t>
            </a:r>
            <a:r>
              <a:rPr lang="en-US" dirty="0"/>
              <a:t>.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facilisi</a:t>
            </a:r>
            <a:r>
              <a:rPr lang="en-US" dirty="0"/>
              <a:t>. Sed cursus </a:t>
            </a:r>
            <a:r>
              <a:rPr lang="en-US" dirty="0" err="1"/>
              <a:t>leo</a:t>
            </a:r>
            <a:r>
              <a:rPr lang="en-US" dirty="0"/>
              <a:t> et </a:t>
            </a:r>
            <a:r>
              <a:rPr lang="en-US" dirty="0" err="1"/>
              <a:t>justo</a:t>
            </a:r>
            <a:r>
              <a:rPr lang="en-US" dirty="0"/>
              <a:t>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iaculis</a:t>
            </a:r>
            <a:r>
              <a:rPr lang="en-US" dirty="0"/>
              <a:t>, </a:t>
            </a:r>
          </a:p>
          <a:p>
            <a:pPr lvl="2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</a:t>
            </a:r>
            <a:r>
              <a:rPr lang="en-US" dirty="0"/>
              <a:t> </a:t>
            </a:r>
            <a:r>
              <a:rPr lang="en-US" dirty="0" err="1"/>
              <a:t>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Maecenas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</a:p>
          <a:p>
            <a:pPr lvl="3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</a:t>
            </a:r>
            <a:r>
              <a:rPr lang="en-US" dirty="0"/>
              <a:t>.</a:t>
            </a:r>
          </a:p>
        </p:txBody>
      </p:sp>
      <p:sp>
        <p:nvSpPr>
          <p:cNvPr id="120" name="Text Placeholder 119">
            <a:extLst>
              <a:ext uri="{FF2B5EF4-FFF2-40B4-BE49-F238E27FC236}">
                <a16:creationId xmlns:a16="http://schemas.microsoft.com/office/drawing/2014/main" id="{D73D494A-D40F-77AB-48FB-42ABEFBC3BB6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-613677" y="3650461"/>
            <a:ext cx="4558759" cy="2597084"/>
          </a:xfrm>
          <a:custGeom>
            <a:avLst/>
            <a:gdLst>
              <a:gd name="connsiteX0" fmla="*/ 3053422 w 4558759"/>
              <a:gd name="connsiteY0" fmla="*/ 141172 h 2597084"/>
              <a:gd name="connsiteX1" fmla="*/ 3053458 w 4558759"/>
              <a:gd name="connsiteY1" fmla="*/ 141934 h 2597084"/>
              <a:gd name="connsiteX2" fmla="*/ 3053331 w 4558759"/>
              <a:gd name="connsiteY2" fmla="*/ 141934 h 2597084"/>
              <a:gd name="connsiteX3" fmla="*/ 1906843 w 4558759"/>
              <a:gd name="connsiteY3" fmla="*/ 504 h 2597084"/>
              <a:gd name="connsiteX4" fmla="*/ 1926695 w 4558759"/>
              <a:gd name="connsiteY4" fmla="*/ 1761 h 2597084"/>
              <a:gd name="connsiteX5" fmla="*/ 1947621 w 4558759"/>
              <a:gd name="connsiteY5" fmla="*/ 17503 h 2597084"/>
              <a:gd name="connsiteX6" fmla="*/ 2070013 w 4558759"/>
              <a:gd name="connsiteY6" fmla="*/ 176787 h 2597084"/>
              <a:gd name="connsiteX7" fmla="*/ 2128155 w 4558759"/>
              <a:gd name="connsiteY7" fmla="*/ 254550 h 2597084"/>
              <a:gd name="connsiteX8" fmla="*/ 2179901 w 4558759"/>
              <a:gd name="connsiteY8" fmla="*/ 235477 h 2597084"/>
              <a:gd name="connsiteX9" fmla="*/ 2520077 w 4558759"/>
              <a:gd name="connsiteY9" fmla="*/ 224002 h 2597084"/>
              <a:gd name="connsiteX10" fmla="*/ 2615170 w 4558759"/>
              <a:gd name="connsiteY10" fmla="*/ 253567 h 2597084"/>
              <a:gd name="connsiteX11" fmla="*/ 2725783 w 4558759"/>
              <a:gd name="connsiteY11" fmla="*/ 189079 h 2597084"/>
              <a:gd name="connsiteX12" fmla="*/ 2849994 w 4558759"/>
              <a:gd name="connsiteY12" fmla="*/ 130300 h 2597084"/>
              <a:gd name="connsiteX13" fmla="*/ 2943823 w 4558759"/>
              <a:gd name="connsiteY13" fmla="*/ 95399 h 2597084"/>
              <a:gd name="connsiteX14" fmla="*/ 2991748 w 4558759"/>
              <a:gd name="connsiteY14" fmla="*/ 80857 h 2597084"/>
              <a:gd name="connsiteX15" fmla="*/ 3005532 w 4558759"/>
              <a:gd name="connsiteY15" fmla="*/ 78833 h 2597084"/>
              <a:gd name="connsiteX16" fmla="*/ 3056016 w 4558759"/>
              <a:gd name="connsiteY16" fmla="*/ 119378 h 2597084"/>
              <a:gd name="connsiteX17" fmla="*/ 3053422 w 4558759"/>
              <a:gd name="connsiteY17" fmla="*/ 141172 h 2597084"/>
              <a:gd name="connsiteX18" fmla="*/ 3053386 w 4558759"/>
              <a:gd name="connsiteY18" fmla="*/ 140414 h 2597084"/>
              <a:gd name="connsiteX19" fmla="*/ 3053331 w 4558759"/>
              <a:gd name="connsiteY19" fmla="*/ 141934 h 2597084"/>
              <a:gd name="connsiteX20" fmla="*/ 2987617 w 4558759"/>
              <a:gd name="connsiteY20" fmla="*/ 377066 h 2597084"/>
              <a:gd name="connsiteX21" fmla="*/ 2942887 w 4558759"/>
              <a:gd name="connsiteY21" fmla="*/ 556848 h 2597084"/>
              <a:gd name="connsiteX22" fmla="*/ 2967743 w 4558759"/>
              <a:gd name="connsiteY22" fmla="*/ 627694 h 2597084"/>
              <a:gd name="connsiteX23" fmla="*/ 4403728 w 4558759"/>
              <a:gd name="connsiteY23" fmla="*/ 622583 h 2597084"/>
              <a:gd name="connsiteX24" fmla="*/ 4447987 w 4558759"/>
              <a:gd name="connsiteY24" fmla="*/ 633458 h 2597084"/>
              <a:gd name="connsiteX25" fmla="*/ 4543459 w 4558759"/>
              <a:gd name="connsiteY25" fmla="*/ 683534 h 2597084"/>
              <a:gd name="connsiteX26" fmla="*/ 4536685 w 4558759"/>
              <a:gd name="connsiteY26" fmla="*/ 683558 h 2597084"/>
              <a:gd name="connsiteX27" fmla="*/ 4553400 w 4558759"/>
              <a:gd name="connsiteY27" fmla="*/ 691105 h 2597084"/>
              <a:gd name="connsiteX28" fmla="*/ 4558506 w 4558759"/>
              <a:gd name="connsiteY28" fmla="*/ 708824 h 2597084"/>
              <a:gd name="connsiteX29" fmla="*/ 4517946 w 4558759"/>
              <a:gd name="connsiteY29" fmla="*/ 972709 h 2597084"/>
              <a:gd name="connsiteX30" fmla="*/ 4518800 w 4558759"/>
              <a:gd name="connsiteY30" fmla="*/ 967548 h 2597084"/>
              <a:gd name="connsiteX31" fmla="*/ 4484152 w 4558759"/>
              <a:gd name="connsiteY31" fmla="*/ 1211350 h 2597084"/>
              <a:gd name="connsiteX32" fmla="*/ 4313440 w 4558759"/>
              <a:gd name="connsiteY32" fmla="*/ 2360433 h 2597084"/>
              <a:gd name="connsiteX33" fmla="*/ 4255985 w 4558759"/>
              <a:gd name="connsiteY33" fmla="*/ 2429785 h 2597084"/>
              <a:gd name="connsiteX34" fmla="*/ 4224796 w 4558759"/>
              <a:gd name="connsiteY34" fmla="*/ 2433528 h 2597084"/>
              <a:gd name="connsiteX35" fmla="*/ 4224796 w 4558759"/>
              <a:gd name="connsiteY35" fmla="*/ 2515085 h 2597084"/>
              <a:gd name="connsiteX36" fmla="*/ 4166627 w 4558759"/>
              <a:gd name="connsiteY36" fmla="*/ 2573254 h 2597084"/>
              <a:gd name="connsiteX37" fmla="*/ 4160997 w 4558759"/>
              <a:gd name="connsiteY37" fmla="*/ 2573254 h 2597084"/>
              <a:gd name="connsiteX38" fmla="*/ 4556230 w 4558759"/>
              <a:gd name="connsiteY38" fmla="*/ 2578565 h 2597084"/>
              <a:gd name="connsiteX39" fmla="*/ 453195 w 4558759"/>
              <a:gd name="connsiteY39" fmla="*/ 2581347 h 2597084"/>
              <a:gd name="connsiteX40" fmla="*/ 320798 w 4558759"/>
              <a:gd name="connsiteY40" fmla="*/ 2578565 h 2597084"/>
              <a:gd name="connsiteX41" fmla="*/ 453195 w 4558759"/>
              <a:gd name="connsiteY41" fmla="*/ 2575783 h 2597084"/>
              <a:gd name="connsiteX42" fmla="*/ 792855 w 4558759"/>
              <a:gd name="connsiteY42" fmla="*/ 2571827 h 2597084"/>
              <a:gd name="connsiteX43" fmla="*/ 755376 w 4558759"/>
              <a:gd name="connsiteY43" fmla="*/ 2564264 h 2597084"/>
              <a:gd name="connsiteX44" fmla="*/ 685490 w 4558759"/>
              <a:gd name="connsiteY44" fmla="*/ 2458814 h 2597084"/>
              <a:gd name="connsiteX45" fmla="*/ 685490 w 4558759"/>
              <a:gd name="connsiteY45" fmla="*/ 2458687 h 2597084"/>
              <a:gd name="connsiteX46" fmla="*/ 685490 w 4558759"/>
              <a:gd name="connsiteY46" fmla="*/ 2423660 h 2597084"/>
              <a:gd name="connsiteX47" fmla="*/ 685490 w 4558759"/>
              <a:gd name="connsiteY47" fmla="*/ 2423533 h 2597084"/>
              <a:gd name="connsiteX48" fmla="*/ 739991 w 4558759"/>
              <a:gd name="connsiteY48" fmla="*/ 2369032 h 2597084"/>
              <a:gd name="connsiteX49" fmla="*/ 799377 w 4558759"/>
              <a:gd name="connsiteY49" fmla="*/ 2369032 h 2597084"/>
              <a:gd name="connsiteX50" fmla="*/ 784882 w 4558759"/>
              <a:gd name="connsiteY50" fmla="*/ 2241440 h 2597084"/>
              <a:gd name="connsiteX51" fmla="*/ 785008 w 4558759"/>
              <a:gd name="connsiteY51" fmla="*/ 2241440 h 2597084"/>
              <a:gd name="connsiteX52" fmla="*/ 796891 w 4558759"/>
              <a:gd name="connsiteY52" fmla="*/ 2144300 h 2597084"/>
              <a:gd name="connsiteX53" fmla="*/ 749564 w 4558759"/>
              <a:gd name="connsiteY53" fmla="*/ 2134915 h 2597084"/>
              <a:gd name="connsiteX54" fmla="*/ 272998 w 4558759"/>
              <a:gd name="connsiteY54" fmla="*/ 1871564 h 2597084"/>
              <a:gd name="connsiteX55" fmla="*/ 243788 w 4558759"/>
              <a:gd name="connsiteY55" fmla="*/ 1567949 h 2597084"/>
              <a:gd name="connsiteX56" fmla="*/ 499224 w 4558759"/>
              <a:gd name="connsiteY56" fmla="*/ 1252321 h 2597084"/>
              <a:gd name="connsiteX57" fmla="*/ 630609 w 4558759"/>
              <a:gd name="connsiteY57" fmla="*/ 1107153 h 2597084"/>
              <a:gd name="connsiteX58" fmla="*/ 632126 w 4558759"/>
              <a:gd name="connsiteY58" fmla="*/ 1052525 h 2597084"/>
              <a:gd name="connsiteX59" fmla="*/ 402234 w 4558759"/>
              <a:gd name="connsiteY59" fmla="*/ 1077436 h 2597084"/>
              <a:gd name="connsiteX60" fmla="*/ 154638 w 4558759"/>
              <a:gd name="connsiteY60" fmla="*/ 1185807 h 2597084"/>
              <a:gd name="connsiteX61" fmla="*/ 13895 w 4558759"/>
              <a:gd name="connsiteY61" fmla="*/ 1145089 h 2597084"/>
              <a:gd name="connsiteX62" fmla="*/ 1566 w 4558759"/>
              <a:gd name="connsiteY62" fmla="*/ 1105869 h 2597084"/>
              <a:gd name="connsiteX63" fmla="*/ 1597 w 4558759"/>
              <a:gd name="connsiteY63" fmla="*/ 1105517 h 2597084"/>
              <a:gd name="connsiteX64" fmla="*/ 349 w 4558759"/>
              <a:gd name="connsiteY64" fmla="*/ 1101556 h 2597084"/>
              <a:gd name="connsiteX65" fmla="*/ 65362 w 4558759"/>
              <a:gd name="connsiteY65" fmla="*/ 994736 h 2597084"/>
              <a:gd name="connsiteX66" fmla="*/ 390474 w 4558759"/>
              <a:gd name="connsiteY66" fmla="*/ 855384 h 2597084"/>
              <a:gd name="connsiteX67" fmla="*/ 596409 w 4558759"/>
              <a:gd name="connsiteY67" fmla="*/ 823902 h 2597084"/>
              <a:gd name="connsiteX68" fmla="*/ 851017 w 4558759"/>
              <a:gd name="connsiteY68" fmla="*/ 1007002 h 2597084"/>
              <a:gd name="connsiteX69" fmla="*/ 604054 w 4558759"/>
              <a:gd name="connsiteY69" fmla="*/ 1457050 h 2597084"/>
              <a:gd name="connsiteX70" fmla="*/ 442446 w 4558759"/>
              <a:gd name="connsiteY70" fmla="*/ 1660260 h 2597084"/>
              <a:gd name="connsiteX71" fmla="*/ 443205 w 4558759"/>
              <a:gd name="connsiteY71" fmla="*/ 1732845 h 2597084"/>
              <a:gd name="connsiteX72" fmla="*/ 572314 w 4558759"/>
              <a:gd name="connsiteY72" fmla="*/ 1841215 h 2597084"/>
              <a:gd name="connsiteX73" fmla="*/ 734260 w 4558759"/>
              <a:gd name="connsiteY73" fmla="*/ 1907633 h 2597084"/>
              <a:gd name="connsiteX74" fmla="*/ 868392 w 4558759"/>
              <a:gd name="connsiteY74" fmla="*/ 1939411 h 2597084"/>
              <a:gd name="connsiteX75" fmla="*/ 933715 w 4558759"/>
              <a:gd name="connsiteY75" fmla="*/ 1840222 h 2597084"/>
              <a:gd name="connsiteX76" fmla="*/ 1151669 w 4558759"/>
              <a:gd name="connsiteY76" fmla="*/ 1656223 h 2597084"/>
              <a:gd name="connsiteX77" fmla="*/ 1221734 w 4558759"/>
              <a:gd name="connsiteY77" fmla="*/ 1620179 h 2597084"/>
              <a:gd name="connsiteX78" fmla="*/ 1234608 w 4558759"/>
              <a:gd name="connsiteY78" fmla="*/ 1586498 h 2597084"/>
              <a:gd name="connsiteX79" fmla="*/ 1234804 w 4558759"/>
              <a:gd name="connsiteY79" fmla="*/ 1585653 h 2597084"/>
              <a:gd name="connsiteX80" fmla="*/ 1771599 w 4558759"/>
              <a:gd name="connsiteY80" fmla="*/ 1169747 h 2597084"/>
              <a:gd name="connsiteX81" fmla="*/ 1772151 w 4558759"/>
              <a:gd name="connsiteY81" fmla="*/ 1167947 h 2597084"/>
              <a:gd name="connsiteX82" fmla="*/ 1781778 w 4558759"/>
              <a:gd name="connsiteY82" fmla="*/ 1109745 h 2597084"/>
              <a:gd name="connsiteX83" fmla="*/ 1779059 w 4558759"/>
              <a:gd name="connsiteY83" fmla="*/ 1049742 h 2597084"/>
              <a:gd name="connsiteX84" fmla="*/ 1752866 w 4558759"/>
              <a:gd name="connsiteY84" fmla="*/ 835872 h 2597084"/>
              <a:gd name="connsiteX85" fmla="*/ 1749981 w 4558759"/>
              <a:gd name="connsiteY85" fmla="*/ 769530 h 2597084"/>
              <a:gd name="connsiteX86" fmla="*/ 1749849 w 4558759"/>
              <a:gd name="connsiteY86" fmla="*/ 769522 h 2597084"/>
              <a:gd name="connsiteX87" fmla="*/ 1861507 w 4558759"/>
              <a:gd name="connsiteY87" fmla="*/ 38874 h 2597084"/>
              <a:gd name="connsiteX88" fmla="*/ 1862054 w 4558759"/>
              <a:gd name="connsiteY88" fmla="*/ 38152 h 2597084"/>
              <a:gd name="connsiteX89" fmla="*/ 1861380 w 4558759"/>
              <a:gd name="connsiteY89" fmla="*/ 38874 h 2597084"/>
              <a:gd name="connsiteX90" fmla="*/ 1906843 w 4558759"/>
              <a:gd name="connsiteY90" fmla="*/ 504 h 25970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</a:cxnLst>
            <a:rect l="l" t="t" r="r" b="b"/>
            <a:pathLst>
              <a:path w="4558759" h="2597084">
                <a:moveTo>
                  <a:pt x="3053422" y="141172"/>
                </a:moveTo>
                <a:lnTo>
                  <a:pt x="3053458" y="141934"/>
                </a:lnTo>
                <a:lnTo>
                  <a:pt x="3053331" y="141934"/>
                </a:lnTo>
                <a:close/>
                <a:moveTo>
                  <a:pt x="1906843" y="504"/>
                </a:moveTo>
                <a:cubicBezTo>
                  <a:pt x="1913623" y="-437"/>
                  <a:pt x="1920425" y="-81"/>
                  <a:pt x="1926695" y="1761"/>
                </a:cubicBezTo>
                <a:cubicBezTo>
                  <a:pt x="1935055" y="4217"/>
                  <a:pt x="1942468" y="9315"/>
                  <a:pt x="1947621" y="17503"/>
                </a:cubicBezTo>
                <a:cubicBezTo>
                  <a:pt x="1983092" y="64354"/>
                  <a:pt x="2027003" y="120373"/>
                  <a:pt x="2070013" y="176787"/>
                </a:cubicBezTo>
                <a:lnTo>
                  <a:pt x="2128155" y="254550"/>
                </a:lnTo>
                <a:lnTo>
                  <a:pt x="2179901" y="235477"/>
                </a:lnTo>
                <a:cubicBezTo>
                  <a:pt x="2289900" y="202979"/>
                  <a:pt x="2409051" y="198837"/>
                  <a:pt x="2520077" y="224002"/>
                </a:cubicBezTo>
                <a:lnTo>
                  <a:pt x="2615170" y="253567"/>
                </a:lnTo>
                <a:lnTo>
                  <a:pt x="2725783" y="189079"/>
                </a:lnTo>
                <a:cubicBezTo>
                  <a:pt x="2766321" y="167683"/>
                  <a:pt x="2807759" y="148035"/>
                  <a:pt x="2849994" y="130300"/>
                </a:cubicBezTo>
                <a:cubicBezTo>
                  <a:pt x="2879837" y="117655"/>
                  <a:pt x="2913094" y="105515"/>
                  <a:pt x="2943823" y="95399"/>
                </a:cubicBezTo>
                <a:cubicBezTo>
                  <a:pt x="2959629" y="90214"/>
                  <a:pt x="2975815" y="85662"/>
                  <a:pt x="2991748" y="80857"/>
                </a:cubicBezTo>
                <a:cubicBezTo>
                  <a:pt x="2995795" y="79719"/>
                  <a:pt x="3001106" y="78833"/>
                  <a:pt x="3005532" y="78833"/>
                </a:cubicBezTo>
                <a:cubicBezTo>
                  <a:pt x="3028388" y="78264"/>
                  <a:pt x="3051671" y="97256"/>
                  <a:pt x="3056016" y="119378"/>
                </a:cubicBezTo>
                <a:lnTo>
                  <a:pt x="3053422" y="141172"/>
                </a:lnTo>
                <a:lnTo>
                  <a:pt x="3053386" y="140414"/>
                </a:lnTo>
                <a:lnTo>
                  <a:pt x="3053331" y="141934"/>
                </a:lnTo>
                <a:cubicBezTo>
                  <a:pt x="3030601" y="216731"/>
                  <a:pt x="3008819" y="295646"/>
                  <a:pt x="2987617" y="377066"/>
                </a:cubicBezTo>
                <a:lnTo>
                  <a:pt x="2942887" y="556848"/>
                </a:lnTo>
                <a:lnTo>
                  <a:pt x="2967743" y="627694"/>
                </a:lnTo>
                <a:lnTo>
                  <a:pt x="4403728" y="622583"/>
                </a:lnTo>
                <a:cubicBezTo>
                  <a:pt x="4419155" y="622583"/>
                  <a:pt x="4434330" y="626250"/>
                  <a:pt x="4447987" y="633458"/>
                </a:cubicBezTo>
                <a:lnTo>
                  <a:pt x="4543459" y="683534"/>
                </a:lnTo>
                <a:lnTo>
                  <a:pt x="4536685" y="683558"/>
                </a:lnTo>
                <a:lnTo>
                  <a:pt x="4553400" y="691105"/>
                </a:lnTo>
                <a:cubicBezTo>
                  <a:pt x="4557431" y="695768"/>
                  <a:pt x="4559518" y="702122"/>
                  <a:pt x="4558506" y="708824"/>
                </a:cubicBezTo>
                <a:lnTo>
                  <a:pt x="4517946" y="972709"/>
                </a:lnTo>
                <a:lnTo>
                  <a:pt x="4518800" y="967548"/>
                </a:lnTo>
                <a:cubicBezTo>
                  <a:pt x="4507546" y="1048858"/>
                  <a:pt x="4495912" y="1130167"/>
                  <a:pt x="4484152" y="1211350"/>
                </a:cubicBezTo>
                <a:cubicBezTo>
                  <a:pt x="4434330" y="1557327"/>
                  <a:pt x="4366298" y="2015974"/>
                  <a:pt x="4313440" y="2360433"/>
                </a:cubicBezTo>
                <a:cubicBezTo>
                  <a:pt x="4309457" y="2394291"/>
                  <a:pt x="4286269" y="2420183"/>
                  <a:pt x="4255985" y="2429785"/>
                </a:cubicBezTo>
                <a:lnTo>
                  <a:pt x="4224796" y="2433528"/>
                </a:lnTo>
                <a:lnTo>
                  <a:pt x="4224796" y="2515085"/>
                </a:lnTo>
                <a:cubicBezTo>
                  <a:pt x="4224796" y="2547204"/>
                  <a:pt x="4198747" y="2573254"/>
                  <a:pt x="4166627" y="2573254"/>
                </a:cubicBezTo>
                <a:lnTo>
                  <a:pt x="4160997" y="2573254"/>
                </a:lnTo>
                <a:lnTo>
                  <a:pt x="4556230" y="2578565"/>
                </a:lnTo>
                <a:cubicBezTo>
                  <a:pt x="3196350" y="2603097"/>
                  <a:pt x="1813328" y="2602465"/>
                  <a:pt x="453195" y="2581347"/>
                </a:cubicBezTo>
                <a:lnTo>
                  <a:pt x="320798" y="2578565"/>
                </a:lnTo>
                <a:lnTo>
                  <a:pt x="453195" y="2575783"/>
                </a:lnTo>
                <a:lnTo>
                  <a:pt x="792855" y="2571827"/>
                </a:lnTo>
                <a:lnTo>
                  <a:pt x="755376" y="2564264"/>
                </a:lnTo>
                <a:cubicBezTo>
                  <a:pt x="714298" y="2546897"/>
                  <a:pt x="685490" y="2506234"/>
                  <a:pt x="685490" y="2458814"/>
                </a:cubicBezTo>
                <a:lnTo>
                  <a:pt x="685490" y="2458687"/>
                </a:lnTo>
                <a:lnTo>
                  <a:pt x="685490" y="2423660"/>
                </a:lnTo>
                <a:lnTo>
                  <a:pt x="685490" y="2423533"/>
                </a:lnTo>
                <a:cubicBezTo>
                  <a:pt x="685490" y="2393438"/>
                  <a:pt x="709896" y="2369032"/>
                  <a:pt x="739991" y="2369032"/>
                </a:cubicBezTo>
                <a:lnTo>
                  <a:pt x="799377" y="2369032"/>
                </a:lnTo>
                <a:lnTo>
                  <a:pt x="784882" y="2241440"/>
                </a:lnTo>
                <a:lnTo>
                  <a:pt x="785008" y="2241440"/>
                </a:lnTo>
                <a:lnTo>
                  <a:pt x="796891" y="2144300"/>
                </a:lnTo>
                <a:lnTo>
                  <a:pt x="749564" y="2134915"/>
                </a:lnTo>
                <a:cubicBezTo>
                  <a:pt x="538126" y="2084637"/>
                  <a:pt x="359054" y="1990980"/>
                  <a:pt x="272998" y="1871564"/>
                </a:cubicBezTo>
                <a:cubicBezTo>
                  <a:pt x="204840" y="1776977"/>
                  <a:pt x="194471" y="1669112"/>
                  <a:pt x="243788" y="1567949"/>
                </a:cubicBezTo>
                <a:cubicBezTo>
                  <a:pt x="307141" y="1437829"/>
                  <a:pt x="409189" y="1339322"/>
                  <a:pt x="499224" y="1252321"/>
                </a:cubicBezTo>
                <a:cubicBezTo>
                  <a:pt x="554610" y="1198832"/>
                  <a:pt x="606962" y="1148250"/>
                  <a:pt x="630609" y="1107153"/>
                </a:cubicBezTo>
                <a:cubicBezTo>
                  <a:pt x="647554" y="1077689"/>
                  <a:pt x="643128" y="1068585"/>
                  <a:pt x="632126" y="1052525"/>
                </a:cubicBezTo>
                <a:cubicBezTo>
                  <a:pt x="625930" y="1043547"/>
                  <a:pt x="568900" y="1021417"/>
                  <a:pt x="402234" y="1077436"/>
                </a:cubicBezTo>
                <a:cubicBezTo>
                  <a:pt x="273884" y="1120557"/>
                  <a:pt x="155902" y="1185175"/>
                  <a:pt x="154638" y="1185807"/>
                </a:cubicBezTo>
                <a:cubicBezTo>
                  <a:pt x="104562" y="1213374"/>
                  <a:pt x="41589" y="1195165"/>
                  <a:pt x="13895" y="1145089"/>
                </a:cubicBezTo>
                <a:cubicBezTo>
                  <a:pt x="7004" y="1132570"/>
                  <a:pt x="2965" y="1119245"/>
                  <a:pt x="1566" y="1105869"/>
                </a:cubicBezTo>
                <a:lnTo>
                  <a:pt x="1597" y="1105517"/>
                </a:lnTo>
                <a:lnTo>
                  <a:pt x="349" y="1101556"/>
                </a:lnTo>
                <a:cubicBezTo>
                  <a:pt x="-3302" y="1057592"/>
                  <a:pt x="21925" y="1014463"/>
                  <a:pt x="65362" y="994736"/>
                </a:cubicBezTo>
                <a:cubicBezTo>
                  <a:pt x="169054" y="938337"/>
                  <a:pt x="277045" y="889273"/>
                  <a:pt x="390474" y="855384"/>
                </a:cubicBezTo>
                <a:cubicBezTo>
                  <a:pt x="457194" y="835041"/>
                  <a:pt x="529053" y="821615"/>
                  <a:pt x="596409" y="823902"/>
                </a:cubicBezTo>
                <a:cubicBezTo>
                  <a:pt x="708669" y="827714"/>
                  <a:pt x="808419" y="875174"/>
                  <a:pt x="851017" y="1007002"/>
                </a:cubicBezTo>
                <a:cubicBezTo>
                  <a:pt x="907036" y="1198326"/>
                  <a:pt x="723173" y="1337930"/>
                  <a:pt x="604054" y="1457050"/>
                </a:cubicBezTo>
                <a:cubicBezTo>
                  <a:pt x="542091" y="1518506"/>
                  <a:pt x="482153" y="1582491"/>
                  <a:pt x="442446" y="1660260"/>
                </a:cubicBezTo>
                <a:cubicBezTo>
                  <a:pt x="428283" y="1684792"/>
                  <a:pt x="428536" y="1708945"/>
                  <a:pt x="443205" y="1732845"/>
                </a:cubicBezTo>
                <a:cubicBezTo>
                  <a:pt x="472795" y="1780518"/>
                  <a:pt x="523376" y="1814154"/>
                  <a:pt x="572314" y="1841215"/>
                </a:cubicBezTo>
                <a:cubicBezTo>
                  <a:pt x="624382" y="1867897"/>
                  <a:pt x="678598" y="1889932"/>
                  <a:pt x="734260" y="1907633"/>
                </a:cubicBezTo>
                <a:lnTo>
                  <a:pt x="868392" y="1939411"/>
                </a:lnTo>
                <a:lnTo>
                  <a:pt x="933715" y="1840222"/>
                </a:lnTo>
                <a:cubicBezTo>
                  <a:pt x="992392" y="1768639"/>
                  <a:pt x="1066326" y="1706248"/>
                  <a:pt x="1151669" y="1656223"/>
                </a:cubicBezTo>
                <a:lnTo>
                  <a:pt x="1221734" y="1620179"/>
                </a:lnTo>
                <a:lnTo>
                  <a:pt x="1234608" y="1586498"/>
                </a:lnTo>
                <a:lnTo>
                  <a:pt x="1234804" y="1585653"/>
                </a:lnTo>
                <a:cubicBezTo>
                  <a:pt x="1341151" y="1341471"/>
                  <a:pt x="1688519" y="1476903"/>
                  <a:pt x="1771599" y="1169747"/>
                </a:cubicBezTo>
                <a:lnTo>
                  <a:pt x="1772151" y="1167947"/>
                </a:lnTo>
                <a:lnTo>
                  <a:pt x="1781778" y="1109745"/>
                </a:lnTo>
                <a:cubicBezTo>
                  <a:pt x="1782979" y="1089765"/>
                  <a:pt x="1782094" y="1069659"/>
                  <a:pt x="1779059" y="1049742"/>
                </a:cubicBezTo>
                <a:cubicBezTo>
                  <a:pt x="1770239" y="992838"/>
                  <a:pt x="1758290" y="908051"/>
                  <a:pt x="1752866" y="835872"/>
                </a:cubicBezTo>
                <a:lnTo>
                  <a:pt x="1749981" y="769530"/>
                </a:lnTo>
                <a:lnTo>
                  <a:pt x="1749849" y="769522"/>
                </a:lnTo>
                <a:cubicBezTo>
                  <a:pt x="1749849" y="502200"/>
                  <a:pt x="1778174" y="261432"/>
                  <a:pt x="1861507" y="38874"/>
                </a:cubicBezTo>
                <a:lnTo>
                  <a:pt x="1862054" y="38152"/>
                </a:lnTo>
                <a:lnTo>
                  <a:pt x="1861380" y="38874"/>
                </a:lnTo>
                <a:cubicBezTo>
                  <a:pt x="1866359" y="17819"/>
                  <a:pt x="1886503" y="3326"/>
                  <a:pt x="1906843" y="504"/>
                </a:cubicBez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1pPr>
            <a:lvl2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2pPr>
            <a:lvl3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3pPr>
            <a:lvl4pPr marL="0" indent="0">
              <a:lnSpc>
                <a:spcPct val="100000"/>
              </a:lnSpc>
              <a:spcAft>
                <a:spcPts val="0"/>
              </a:spcAft>
              <a:buNone/>
              <a:defRPr sz="100" b="0" i="0" cap="none" baseline="0">
                <a:noFill/>
                <a:latin typeface="+mj-lt"/>
              </a:defRPr>
            </a:lvl4pPr>
            <a:lvl5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5pPr>
            <a:lvl6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6pPr>
            <a:lvl7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7pPr>
            <a:lvl8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8pPr>
            <a:lvl9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50EBBFF5-EF35-AB5F-A437-67ACBD3C1F8A}"/>
              </a:ext>
            </a:extLst>
          </p:cNvPr>
          <p:cNvPicPr>
            <a:picLocks noChangeAspect="1"/>
          </p:cNvPicPr>
          <p:nvPr userDrawn="1"/>
        </p:nvPicPr>
        <p:blipFill rotWithShape="1"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t="-2032" b="-2032"/>
          <a:stretch>
            <a:fillRect/>
          </a:stretch>
        </p:blipFill>
        <p:spPr>
          <a:xfrm>
            <a:off x="11742813" y="170341"/>
            <a:ext cx="257691" cy="268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87398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jetive Opportuni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raphic 11">
            <a:extLst>
              <a:ext uri="{FF2B5EF4-FFF2-40B4-BE49-F238E27FC236}">
                <a16:creationId xmlns:a16="http://schemas.microsoft.com/office/drawing/2014/main" id="{79AC7965-6892-704E-0F86-CAD17FCE7D9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l="3361" b="22084"/>
          <a:stretch/>
        </p:blipFill>
        <p:spPr>
          <a:xfrm>
            <a:off x="0" y="6311178"/>
            <a:ext cx="1734226" cy="546822"/>
          </a:xfrm>
          <a:prstGeom prst="rect">
            <a:avLst/>
          </a:prstGeom>
        </p:spPr>
      </p:pic>
      <p:sp>
        <p:nvSpPr>
          <p:cNvPr id="14" name="Footer Placeholder 3">
            <a:extLst>
              <a:ext uri="{FF2B5EF4-FFF2-40B4-BE49-F238E27FC236}">
                <a16:creationId xmlns:a16="http://schemas.microsoft.com/office/drawing/2014/main" id="{69DC5A8B-A47B-E5E0-2D37-D83D36617F0F}"/>
              </a:ext>
            </a:extLst>
          </p:cNvPr>
          <p:cNvSpPr>
            <a:spLocks noGrp="1"/>
          </p:cNvSpPr>
          <p:nvPr userDrawn="1">
            <p:ph type="ftr" sz="quarter" idx="11"/>
          </p:nvPr>
        </p:nvSpPr>
        <p:spPr>
          <a:xfrm>
            <a:off x="180386" y="6632737"/>
            <a:ext cx="1307465" cy="99643"/>
          </a:xfrm>
        </p:spPr>
        <p:txBody>
          <a:bodyPr/>
          <a:lstStyle/>
          <a:p>
            <a:r>
              <a:rPr lang="en-US" dirty="0"/>
              <a:t>CONFIDENTIAL</a:t>
            </a:r>
          </a:p>
        </p:txBody>
      </p:sp>
      <p:sp>
        <p:nvSpPr>
          <p:cNvPr id="2" name="Graphic 22">
            <a:extLst>
              <a:ext uri="{FF2B5EF4-FFF2-40B4-BE49-F238E27FC236}">
                <a16:creationId xmlns:a16="http://schemas.microsoft.com/office/drawing/2014/main" id="{A2AC885F-AAE2-9403-F516-09BD9BE9E776}"/>
              </a:ext>
            </a:extLst>
          </p:cNvPr>
          <p:cNvSpPr/>
          <p:nvPr userDrawn="1"/>
        </p:nvSpPr>
        <p:spPr>
          <a:xfrm>
            <a:off x="0" y="411675"/>
            <a:ext cx="6053138" cy="707918"/>
          </a:xfrm>
          <a:custGeom>
            <a:avLst/>
            <a:gdLst>
              <a:gd name="connsiteX0" fmla="*/ 0 w 12190679"/>
              <a:gd name="connsiteY0" fmla="*/ 0 h 697763"/>
              <a:gd name="connsiteX1" fmla="*/ 9758504 w 12190679"/>
              <a:gd name="connsiteY1" fmla="*/ 0 h 697763"/>
              <a:gd name="connsiteX2" fmla="*/ 9904562 w 12190679"/>
              <a:gd name="connsiteY2" fmla="*/ 60536 h 697763"/>
              <a:gd name="connsiteX3" fmla="*/ 10481253 w 12190679"/>
              <a:gd name="connsiteY3" fmla="*/ 637227 h 697763"/>
              <a:gd name="connsiteX4" fmla="*/ 10627313 w 12190679"/>
              <a:gd name="connsiteY4" fmla="*/ 697763 h 697763"/>
              <a:gd name="connsiteX5" fmla="*/ 12190680 w 12190679"/>
              <a:gd name="connsiteY5" fmla="*/ 697763 h 697763"/>
              <a:gd name="connsiteX0" fmla="*/ 0 w 12190680"/>
              <a:gd name="connsiteY0" fmla="*/ 3805 h 701568"/>
              <a:gd name="connsiteX1" fmla="*/ 5093193 w 12190680"/>
              <a:gd name="connsiteY1" fmla="*/ 0 h 701568"/>
              <a:gd name="connsiteX2" fmla="*/ 9758504 w 12190680"/>
              <a:gd name="connsiteY2" fmla="*/ 3805 h 701568"/>
              <a:gd name="connsiteX3" fmla="*/ 9904562 w 12190680"/>
              <a:gd name="connsiteY3" fmla="*/ 64341 h 701568"/>
              <a:gd name="connsiteX4" fmla="*/ 10481253 w 12190680"/>
              <a:gd name="connsiteY4" fmla="*/ 641032 h 701568"/>
              <a:gd name="connsiteX5" fmla="*/ 10627313 w 12190680"/>
              <a:gd name="connsiteY5" fmla="*/ 701568 h 701568"/>
              <a:gd name="connsiteX6" fmla="*/ 12190680 w 12190680"/>
              <a:gd name="connsiteY6" fmla="*/ 701568 h 701568"/>
              <a:gd name="connsiteX0" fmla="*/ 0 w 7097487"/>
              <a:gd name="connsiteY0" fmla="*/ 0 h 701568"/>
              <a:gd name="connsiteX1" fmla="*/ 4665311 w 7097487"/>
              <a:gd name="connsiteY1" fmla="*/ 3805 h 701568"/>
              <a:gd name="connsiteX2" fmla="*/ 4811369 w 7097487"/>
              <a:gd name="connsiteY2" fmla="*/ 64341 h 701568"/>
              <a:gd name="connsiteX3" fmla="*/ 5388060 w 7097487"/>
              <a:gd name="connsiteY3" fmla="*/ 641032 h 701568"/>
              <a:gd name="connsiteX4" fmla="*/ 5534120 w 7097487"/>
              <a:gd name="connsiteY4" fmla="*/ 701568 h 701568"/>
              <a:gd name="connsiteX5" fmla="*/ 7097487 w 7097487"/>
              <a:gd name="connsiteY5" fmla="*/ 701568 h 701568"/>
              <a:gd name="connsiteX0" fmla="*/ 0 w 7097487"/>
              <a:gd name="connsiteY0" fmla="*/ 0 h 701568"/>
              <a:gd name="connsiteX1" fmla="*/ 4665311 w 7097487"/>
              <a:gd name="connsiteY1" fmla="*/ 3805 h 701568"/>
              <a:gd name="connsiteX2" fmla="*/ 4811369 w 7097487"/>
              <a:gd name="connsiteY2" fmla="*/ 64341 h 701568"/>
              <a:gd name="connsiteX3" fmla="*/ 5388060 w 7097487"/>
              <a:gd name="connsiteY3" fmla="*/ 641032 h 701568"/>
              <a:gd name="connsiteX4" fmla="*/ 5534120 w 7097487"/>
              <a:gd name="connsiteY4" fmla="*/ 701568 h 701568"/>
              <a:gd name="connsiteX5" fmla="*/ 6205538 w 7097487"/>
              <a:gd name="connsiteY5" fmla="*/ 699575 h 701568"/>
              <a:gd name="connsiteX6" fmla="*/ 7097487 w 7097487"/>
              <a:gd name="connsiteY6" fmla="*/ 701568 h 701568"/>
              <a:gd name="connsiteX0" fmla="*/ 0 w 6205538"/>
              <a:gd name="connsiteY0" fmla="*/ 0 h 701568"/>
              <a:gd name="connsiteX1" fmla="*/ 4665311 w 6205538"/>
              <a:gd name="connsiteY1" fmla="*/ 3805 h 701568"/>
              <a:gd name="connsiteX2" fmla="*/ 4811369 w 6205538"/>
              <a:gd name="connsiteY2" fmla="*/ 64341 h 701568"/>
              <a:gd name="connsiteX3" fmla="*/ 5388060 w 6205538"/>
              <a:gd name="connsiteY3" fmla="*/ 641032 h 701568"/>
              <a:gd name="connsiteX4" fmla="*/ 5534120 w 6205538"/>
              <a:gd name="connsiteY4" fmla="*/ 701568 h 701568"/>
              <a:gd name="connsiteX5" fmla="*/ 6205538 w 6205538"/>
              <a:gd name="connsiteY5" fmla="*/ 699575 h 701568"/>
              <a:gd name="connsiteX0" fmla="*/ 0 w 4783138"/>
              <a:gd name="connsiteY0" fmla="*/ 8895 h 697763"/>
              <a:gd name="connsiteX1" fmla="*/ 3242911 w 4783138"/>
              <a:gd name="connsiteY1" fmla="*/ 0 h 697763"/>
              <a:gd name="connsiteX2" fmla="*/ 3388969 w 4783138"/>
              <a:gd name="connsiteY2" fmla="*/ 60536 h 697763"/>
              <a:gd name="connsiteX3" fmla="*/ 3965660 w 4783138"/>
              <a:gd name="connsiteY3" fmla="*/ 637227 h 697763"/>
              <a:gd name="connsiteX4" fmla="*/ 4111720 w 4783138"/>
              <a:gd name="connsiteY4" fmla="*/ 697763 h 697763"/>
              <a:gd name="connsiteX5" fmla="*/ 4783138 w 4783138"/>
              <a:gd name="connsiteY5" fmla="*/ 695770 h 697763"/>
              <a:gd name="connsiteX0" fmla="*/ 0 w 4783138"/>
              <a:gd name="connsiteY0" fmla="*/ 0 h 707918"/>
              <a:gd name="connsiteX1" fmla="*/ 3242911 w 4783138"/>
              <a:gd name="connsiteY1" fmla="*/ 10155 h 707918"/>
              <a:gd name="connsiteX2" fmla="*/ 3388969 w 4783138"/>
              <a:gd name="connsiteY2" fmla="*/ 70691 h 707918"/>
              <a:gd name="connsiteX3" fmla="*/ 3965660 w 4783138"/>
              <a:gd name="connsiteY3" fmla="*/ 647382 h 707918"/>
              <a:gd name="connsiteX4" fmla="*/ 4111720 w 4783138"/>
              <a:gd name="connsiteY4" fmla="*/ 707918 h 707918"/>
              <a:gd name="connsiteX5" fmla="*/ 4783138 w 4783138"/>
              <a:gd name="connsiteY5" fmla="*/ 705925 h 707918"/>
              <a:gd name="connsiteX0" fmla="*/ 0 w 6053138"/>
              <a:gd name="connsiteY0" fmla="*/ 0 h 707918"/>
              <a:gd name="connsiteX1" fmla="*/ 4512911 w 6053138"/>
              <a:gd name="connsiteY1" fmla="*/ 10155 h 707918"/>
              <a:gd name="connsiteX2" fmla="*/ 4658969 w 6053138"/>
              <a:gd name="connsiteY2" fmla="*/ 70691 h 707918"/>
              <a:gd name="connsiteX3" fmla="*/ 5235660 w 6053138"/>
              <a:gd name="connsiteY3" fmla="*/ 647382 h 707918"/>
              <a:gd name="connsiteX4" fmla="*/ 5381720 w 6053138"/>
              <a:gd name="connsiteY4" fmla="*/ 707918 h 707918"/>
              <a:gd name="connsiteX5" fmla="*/ 6053138 w 6053138"/>
              <a:gd name="connsiteY5" fmla="*/ 705925 h 707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053138" h="707918">
                <a:moveTo>
                  <a:pt x="0" y="0"/>
                </a:moveTo>
                <a:lnTo>
                  <a:pt x="4512911" y="10155"/>
                </a:lnTo>
                <a:cubicBezTo>
                  <a:pt x="4567694" y="10155"/>
                  <a:pt x="4620310" y="31937"/>
                  <a:pt x="4658969" y="70691"/>
                </a:cubicBezTo>
                <a:lnTo>
                  <a:pt x="5235660" y="647382"/>
                </a:lnTo>
                <a:cubicBezTo>
                  <a:pt x="5274416" y="686136"/>
                  <a:pt x="5326936" y="707918"/>
                  <a:pt x="5381720" y="707918"/>
                </a:cubicBezTo>
                <a:lnTo>
                  <a:pt x="6053138" y="705925"/>
                </a:lnTo>
              </a:path>
            </a:pathLst>
          </a:custGeom>
          <a:noFill/>
          <a:ln w="6350" cap="rnd">
            <a:solidFill>
              <a:schemeClr val="tx2">
                <a:alpha val="40000"/>
              </a:schemeClr>
            </a:solidFill>
            <a:prstDash val="solid"/>
            <a:round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10102"/>
              </a:solidFill>
              <a:effectLst/>
              <a:uLnTx/>
              <a:uFillTx/>
              <a:latin typeface="Rubik"/>
              <a:ea typeface="+mn-ea"/>
              <a:cs typeface="+mn-cs"/>
            </a:endParaRPr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828FFB31-7B0A-1C92-FC12-A56619061BBF}"/>
              </a:ext>
            </a:extLst>
          </p:cNvPr>
          <p:cNvSpPr/>
          <p:nvPr userDrawn="1"/>
        </p:nvSpPr>
        <p:spPr>
          <a:xfrm>
            <a:off x="5263034" y="0"/>
            <a:ext cx="6928966" cy="6858000"/>
          </a:xfrm>
          <a:custGeom>
            <a:avLst/>
            <a:gdLst>
              <a:gd name="connsiteX0" fmla="*/ 331706 w 6928966"/>
              <a:gd name="connsiteY0" fmla="*/ 0 h 6858000"/>
              <a:gd name="connsiteX1" fmla="*/ 502381 w 6928966"/>
              <a:gd name="connsiteY1" fmla="*/ 0 h 6858000"/>
              <a:gd name="connsiteX2" fmla="*/ 502382 w 6928966"/>
              <a:gd name="connsiteY2" fmla="*/ 0 h 6858000"/>
              <a:gd name="connsiteX3" fmla="*/ 538949 w 6928966"/>
              <a:gd name="connsiteY3" fmla="*/ 0 h 6858000"/>
              <a:gd name="connsiteX4" fmla="*/ 538950 w 6928966"/>
              <a:gd name="connsiteY4" fmla="*/ 0 h 6858000"/>
              <a:gd name="connsiteX5" fmla="*/ 556827 w 6928966"/>
              <a:gd name="connsiteY5" fmla="*/ 0 h 6858000"/>
              <a:gd name="connsiteX6" fmla="*/ 640511 w 6928966"/>
              <a:gd name="connsiteY6" fmla="*/ 0 h 6858000"/>
              <a:gd name="connsiteX7" fmla="*/ 666472 w 6928966"/>
              <a:gd name="connsiteY7" fmla="*/ 0 h 6858000"/>
              <a:gd name="connsiteX8" fmla="*/ 742737 w 6928966"/>
              <a:gd name="connsiteY8" fmla="*/ 0 h 6858000"/>
              <a:gd name="connsiteX9" fmla="*/ 742738 w 6928966"/>
              <a:gd name="connsiteY9" fmla="*/ 0 h 6858000"/>
              <a:gd name="connsiteX10" fmla="*/ 768698 w 6928966"/>
              <a:gd name="connsiteY10" fmla="*/ 0 h 6858000"/>
              <a:gd name="connsiteX11" fmla="*/ 768699 w 6928966"/>
              <a:gd name="connsiteY11" fmla="*/ 0 h 6858000"/>
              <a:gd name="connsiteX12" fmla="*/ 779305 w 6928966"/>
              <a:gd name="connsiteY12" fmla="*/ 0 h 6858000"/>
              <a:gd name="connsiteX13" fmla="*/ 779306 w 6928966"/>
              <a:gd name="connsiteY13" fmla="*/ 0 h 6858000"/>
              <a:gd name="connsiteX14" fmla="*/ 805266 w 6928966"/>
              <a:gd name="connsiteY14" fmla="*/ 0 h 6858000"/>
              <a:gd name="connsiteX15" fmla="*/ 805267 w 6928966"/>
              <a:gd name="connsiteY15" fmla="*/ 0 h 6858000"/>
              <a:gd name="connsiteX16" fmla="*/ 899292 w 6928966"/>
              <a:gd name="connsiteY16" fmla="*/ 0 h 6858000"/>
              <a:gd name="connsiteX17" fmla="*/ 899293 w 6928966"/>
              <a:gd name="connsiteY17" fmla="*/ 0 h 6858000"/>
              <a:gd name="connsiteX18" fmla="*/ 906828 w 6928966"/>
              <a:gd name="connsiteY18" fmla="*/ 0 h 6858000"/>
              <a:gd name="connsiteX19" fmla="*/ 946529 w 6928966"/>
              <a:gd name="connsiteY19" fmla="*/ 0 h 6858000"/>
              <a:gd name="connsiteX20" fmla="*/ 946530 w 6928966"/>
              <a:gd name="connsiteY20" fmla="*/ 0 h 6858000"/>
              <a:gd name="connsiteX21" fmla="*/ 983097 w 6928966"/>
              <a:gd name="connsiteY21" fmla="*/ 0 h 6858000"/>
              <a:gd name="connsiteX22" fmla="*/ 983098 w 6928966"/>
              <a:gd name="connsiteY22" fmla="*/ 0 h 6858000"/>
              <a:gd name="connsiteX23" fmla="*/ 991746 w 6928966"/>
              <a:gd name="connsiteY23" fmla="*/ 0 h 6858000"/>
              <a:gd name="connsiteX24" fmla="*/ 1000975 w 6928966"/>
              <a:gd name="connsiteY24" fmla="*/ 0 h 6858000"/>
              <a:gd name="connsiteX25" fmla="*/ 1084659 w 6928966"/>
              <a:gd name="connsiteY25" fmla="*/ 0 h 6858000"/>
              <a:gd name="connsiteX26" fmla="*/ 1110620 w 6928966"/>
              <a:gd name="connsiteY26" fmla="*/ 0 h 6858000"/>
              <a:gd name="connsiteX27" fmla="*/ 1186885 w 6928966"/>
              <a:gd name="connsiteY27" fmla="*/ 0 h 6858000"/>
              <a:gd name="connsiteX28" fmla="*/ 1186886 w 6928966"/>
              <a:gd name="connsiteY28" fmla="*/ 0 h 6858000"/>
              <a:gd name="connsiteX29" fmla="*/ 1212846 w 6928966"/>
              <a:gd name="connsiteY29" fmla="*/ 0 h 6858000"/>
              <a:gd name="connsiteX30" fmla="*/ 1212847 w 6928966"/>
              <a:gd name="connsiteY30" fmla="*/ 0 h 6858000"/>
              <a:gd name="connsiteX31" fmla="*/ 1223453 w 6928966"/>
              <a:gd name="connsiteY31" fmla="*/ 0 h 6858000"/>
              <a:gd name="connsiteX32" fmla="*/ 1223454 w 6928966"/>
              <a:gd name="connsiteY32" fmla="*/ 0 h 6858000"/>
              <a:gd name="connsiteX33" fmla="*/ 1249414 w 6928966"/>
              <a:gd name="connsiteY33" fmla="*/ 0 h 6858000"/>
              <a:gd name="connsiteX34" fmla="*/ 1249415 w 6928966"/>
              <a:gd name="connsiteY34" fmla="*/ 0 h 6858000"/>
              <a:gd name="connsiteX35" fmla="*/ 1335741 w 6928966"/>
              <a:gd name="connsiteY35" fmla="*/ 0 h 6858000"/>
              <a:gd name="connsiteX36" fmla="*/ 1343440 w 6928966"/>
              <a:gd name="connsiteY36" fmla="*/ 0 h 6858000"/>
              <a:gd name="connsiteX37" fmla="*/ 1343441 w 6928966"/>
              <a:gd name="connsiteY37" fmla="*/ 0 h 6858000"/>
              <a:gd name="connsiteX38" fmla="*/ 1350976 w 6928966"/>
              <a:gd name="connsiteY38" fmla="*/ 0 h 6858000"/>
              <a:gd name="connsiteX39" fmla="*/ 1363617 w 6928966"/>
              <a:gd name="connsiteY39" fmla="*/ 0 h 6858000"/>
              <a:gd name="connsiteX40" fmla="*/ 1435894 w 6928966"/>
              <a:gd name="connsiteY40" fmla="*/ 0 h 6858000"/>
              <a:gd name="connsiteX41" fmla="*/ 1437967 w 6928966"/>
              <a:gd name="connsiteY41" fmla="*/ 0 h 6858000"/>
              <a:gd name="connsiteX42" fmla="*/ 1437968 w 6928966"/>
              <a:gd name="connsiteY42" fmla="*/ 0 h 6858000"/>
              <a:gd name="connsiteX43" fmla="*/ 1474535 w 6928966"/>
              <a:gd name="connsiteY43" fmla="*/ 0 h 6858000"/>
              <a:gd name="connsiteX44" fmla="*/ 1474536 w 6928966"/>
              <a:gd name="connsiteY44" fmla="*/ 0 h 6858000"/>
              <a:gd name="connsiteX45" fmla="*/ 1521651 w 6928966"/>
              <a:gd name="connsiteY45" fmla="*/ 0 h 6858000"/>
              <a:gd name="connsiteX46" fmla="*/ 1521652 w 6928966"/>
              <a:gd name="connsiteY46" fmla="*/ 0 h 6858000"/>
              <a:gd name="connsiteX47" fmla="*/ 1547612 w 6928966"/>
              <a:gd name="connsiteY47" fmla="*/ 0 h 6858000"/>
              <a:gd name="connsiteX48" fmla="*/ 1547613 w 6928966"/>
              <a:gd name="connsiteY48" fmla="*/ 0 h 6858000"/>
              <a:gd name="connsiteX49" fmla="*/ 1558219 w 6928966"/>
              <a:gd name="connsiteY49" fmla="*/ 0 h 6858000"/>
              <a:gd name="connsiteX50" fmla="*/ 1558220 w 6928966"/>
              <a:gd name="connsiteY50" fmla="*/ 0 h 6858000"/>
              <a:gd name="connsiteX51" fmla="*/ 1576097 w 6928966"/>
              <a:gd name="connsiteY51" fmla="*/ 0 h 6858000"/>
              <a:gd name="connsiteX52" fmla="*/ 1584180 w 6928966"/>
              <a:gd name="connsiteY52" fmla="*/ 0 h 6858000"/>
              <a:gd name="connsiteX53" fmla="*/ 1584181 w 6928966"/>
              <a:gd name="connsiteY53" fmla="*/ 0 h 6858000"/>
              <a:gd name="connsiteX54" fmla="*/ 1602058 w 6928966"/>
              <a:gd name="connsiteY54" fmla="*/ 0 h 6858000"/>
              <a:gd name="connsiteX55" fmla="*/ 1678206 w 6928966"/>
              <a:gd name="connsiteY55" fmla="*/ 0 h 6858000"/>
              <a:gd name="connsiteX56" fmla="*/ 1678207 w 6928966"/>
              <a:gd name="connsiteY56" fmla="*/ 0 h 6858000"/>
              <a:gd name="connsiteX57" fmla="*/ 1685742 w 6928966"/>
              <a:gd name="connsiteY57" fmla="*/ 0 h 6858000"/>
              <a:gd name="connsiteX58" fmla="*/ 1770660 w 6928966"/>
              <a:gd name="connsiteY58" fmla="*/ 0 h 6858000"/>
              <a:gd name="connsiteX59" fmla="*/ 1779889 w 6928966"/>
              <a:gd name="connsiteY59" fmla="*/ 0 h 6858000"/>
              <a:gd name="connsiteX60" fmla="*/ 1787968 w 6928966"/>
              <a:gd name="connsiteY60" fmla="*/ 0 h 6858000"/>
              <a:gd name="connsiteX61" fmla="*/ 1787969 w 6928966"/>
              <a:gd name="connsiteY61" fmla="*/ 0 h 6858000"/>
              <a:gd name="connsiteX62" fmla="*/ 1807765 w 6928966"/>
              <a:gd name="connsiteY62" fmla="*/ 0 h 6858000"/>
              <a:gd name="connsiteX63" fmla="*/ 1824536 w 6928966"/>
              <a:gd name="connsiteY63" fmla="*/ 0 h 6858000"/>
              <a:gd name="connsiteX64" fmla="*/ 1824537 w 6928966"/>
              <a:gd name="connsiteY64" fmla="*/ 0 h 6858000"/>
              <a:gd name="connsiteX65" fmla="*/ 1882115 w 6928966"/>
              <a:gd name="connsiteY65" fmla="*/ 0 h 6858000"/>
              <a:gd name="connsiteX66" fmla="*/ 1882116 w 6928966"/>
              <a:gd name="connsiteY66" fmla="*/ 0 h 6858000"/>
              <a:gd name="connsiteX67" fmla="*/ 1918562 w 6928966"/>
              <a:gd name="connsiteY67" fmla="*/ 0 h 6858000"/>
              <a:gd name="connsiteX68" fmla="*/ 1918563 w 6928966"/>
              <a:gd name="connsiteY68" fmla="*/ 0 h 6858000"/>
              <a:gd name="connsiteX69" fmla="*/ 1918683 w 6928966"/>
              <a:gd name="connsiteY69" fmla="*/ 0 h 6858000"/>
              <a:gd name="connsiteX70" fmla="*/ 1918684 w 6928966"/>
              <a:gd name="connsiteY70" fmla="*/ 0 h 6858000"/>
              <a:gd name="connsiteX71" fmla="*/ 1944523 w 6928966"/>
              <a:gd name="connsiteY71" fmla="*/ 0 h 6858000"/>
              <a:gd name="connsiteX72" fmla="*/ 1944524 w 6928966"/>
              <a:gd name="connsiteY72" fmla="*/ 0 h 6858000"/>
              <a:gd name="connsiteX73" fmla="*/ 1965799 w 6928966"/>
              <a:gd name="connsiteY73" fmla="*/ 0 h 6858000"/>
              <a:gd name="connsiteX74" fmla="*/ 1965800 w 6928966"/>
              <a:gd name="connsiteY74" fmla="*/ 0 h 6858000"/>
              <a:gd name="connsiteX75" fmla="*/ 1991760 w 6928966"/>
              <a:gd name="connsiteY75" fmla="*/ 0 h 6858000"/>
              <a:gd name="connsiteX76" fmla="*/ 1991761 w 6928966"/>
              <a:gd name="connsiteY76" fmla="*/ 0 h 6858000"/>
              <a:gd name="connsiteX77" fmla="*/ 2002367 w 6928966"/>
              <a:gd name="connsiteY77" fmla="*/ 0 h 6858000"/>
              <a:gd name="connsiteX78" fmla="*/ 2002368 w 6928966"/>
              <a:gd name="connsiteY78" fmla="*/ 0 h 6858000"/>
              <a:gd name="connsiteX79" fmla="*/ 2011016 w 6928966"/>
              <a:gd name="connsiteY79" fmla="*/ 0 h 6858000"/>
              <a:gd name="connsiteX80" fmla="*/ 2020245 w 6928966"/>
              <a:gd name="connsiteY80" fmla="*/ 0 h 6858000"/>
              <a:gd name="connsiteX81" fmla="*/ 2028328 w 6928966"/>
              <a:gd name="connsiteY81" fmla="*/ 0 h 6858000"/>
              <a:gd name="connsiteX82" fmla="*/ 2028329 w 6928966"/>
              <a:gd name="connsiteY82" fmla="*/ 0 h 6858000"/>
              <a:gd name="connsiteX83" fmla="*/ 2036977 w 6928966"/>
              <a:gd name="connsiteY83" fmla="*/ 0 h 6858000"/>
              <a:gd name="connsiteX84" fmla="*/ 2046206 w 6928966"/>
              <a:gd name="connsiteY84" fmla="*/ 0 h 6858000"/>
              <a:gd name="connsiteX85" fmla="*/ 2122354 w 6928966"/>
              <a:gd name="connsiteY85" fmla="*/ 0 h 6858000"/>
              <a:gd name="connsiteX86" fmla="*/ 2122355 w 6928966"/>
              <a:gd name="connsiteY86" fmla="*/ 0 h 6858000"/>
              <a:gd name="connsiteX87" fmla="*/ 2129890 w 6928966"/>
              <a:gd name="connsiteY87" fmla="*/ 0 h 6858000"/>
              <a:gd name="connsiteX88" fmla="*/ 2131003 w 6928966"/>
              <a:gd name="connsiteY88" fmla="*/ 0 h 6858000"/>
              <a:gd name="connsiteX89" fmla="*/ 2142531 w 6928966"/>
              <a:gd name="connsiteY89" fmla="*/ 0 h 6858000"/>
              <a:gd name="connsiteX90" fmla="*/ 2167571 w 6928966"/>
              <a:gd name="connsiteY90" fmla="*/ 0 h 6858000"/>
              <a:gd name="connsiteX91" fmla="*/ 2214808 w 6928966"/>
              <a:gd name="connsiteY91" fmla="*/ 0 h 6858000"/>
              <a:gd name="connsiteX92" fmla="*/ 2216881 w 6928966"/>
              <a:gd name="connsiteY92" fmla="*/ 0 h 6858000"/>
              <a:gd name="connsiteX93" fmla="*/ 2216882 w 6928966"/>
              <a:gd name="connsiteY93" fmla="*/ 0 h 6858000"/>
              <a:gd name="connsiteX94" fmla="*/ 2232116 w 6928966"/>
              <a:gd name="connsiteY94" fmla="*/ 0 h 6858000"/>
              <a:gd name="connsiteX95" fmla="*/ 2232117 w 6928966"/>
              <a:gd name="connsiteY95" fmla="*/ 0 h 6858000"/>
              <a:gd name="connsiteX96" fmla="*/ 2253449 w 6928966"/>
              <a:gd name="connsiteY96" fmla="*/ 0 h 6858000"/>
              <a:gd name="connsiteX97" fmla="*/ 2253450 w 6928966"/>
              <a:gd name="connsiteY97" fmla="*/ 0 h 6858000"/>
              <a:gd name="connsiteX98" fmla="*/ 2268684 w 6928966"/>
              <a:gd name="connsiteY98" fmla="*/ 0 h 6858000"/>
              <a:gd name="connsiteX99" fmla="*/ 2268685 w 6928966"/>
              <a:gd name="connsiteY99" fmla="*/ 0 h 6858000"/>
              <a:gd name="connsiteX100" fmla="*/ 2355011 w 6928966"/>
              <a:gd name="connsiteY100" fmla="*/ 0 h 6858000"/>
              <a:gd name="connsiteX101" fmla="*/ 2362710 w 6928966"/>
              <a:gd name="connsiteY101" fmla="*/ 0 h 6858000"/>
              <a:gd name="connsiteX102" fmla="*/ 2362711 w 6928966"/>
              <a:gd name="connsiteY102" fmla="*/ 0 h 6858000"/>
              <a:gd name="connsiteX103" fmla="*/ 2380972 w 6928966"/>
              <a:gd name="connsiteY103" fmla="*/ 0 h 6858000"/>
              <a:gd name="connsiteX104" fmla="*/ 2382887 w 6928966"/>
              <a:gd name="connsiteY104" fmla="*/ 0 h 6858000"/>
              <a:gd name="connsiteX105" fmla="*/ 2388671 w 6928966"/>
              <a:gd name="connsiteY105" fmla="*/ 0 h 6858000"/>
              <a:gd name="connsiteX106" fmla="*/ 2388672 w 6928966"/>
              <a:gd name="connsiteY106" fmla="*/ 0 h 6858000"/>
              <a:gd name="connsiteX107" fmla="*/ 2408848 w 6928966"/>
              <a:gd name="connsiteY107" fmla="*/ 0 h 6858000"/>
              <a:gd name="connsiteX108" fmla="*/ 2455164 w 6928966"/>
              <a:gd name="connsiteY108" fmla="*/ 0 h 6858000"/>
              <a:gd name="connsiteX109" fmla="*/ 2457237 w 6928966"/>
              <a:gd name="connsiteY109" fmla="*/ 0 h 6858000"/>
              <a:gd name="connsiteX110" fmla="*/ 2457238 w 6928966"/>
              <a:gd name="connsiteY110" fmla="*/ 0 h 6858000"/>
              <a:gd name="connsiteX111" fmla="*/ 2481125 w 6928966"/>
              <a:gd name="connsiteY111" fmla="*/ 0 h 6858000"/>
              <a:gd name="connsiteX112" fmla="*/ 2483198 w 6928966"/>
              <a:gd name="connsiteY112" fmla="*/ 0 h 6858000"/>
              <a:gd name="connsiteX113" fmla="*/ 2483199 w 6928966"/>
              <a:gd name="connsiteY113" fmla="*/ 0 h 6858000"/>
              <a:gd name="connsiteX114" fmla="*/ 2493805 w 6928966"/>
              <a:gd name="connsiteY114" fmla="*/ 0 h 6858000"/>
              <a:gd name="connsiteX115" fmla="*/ 2493806 w 6928966"/>
              <a:gd name="connsiteY115" fmla="*/ 0 h 6858000"/>
              <a:gd name="connsiteX116" fmla="*/ 2502874 w 6928966"/>
              <a:gd name="connsiteY116" fmla="*/ 0 h 6858000"/>
              <a:gd name="connsiteX117" fmla="*/ 2519766 w 6928966"/>
              <a:gd name="connsiteY117" fmla="*/ 0 h 6858000"/>
              <a:gd name="connsiteX118" fmla="*/ 2519767 w 6928966"/>
              <a:gd name="connsiteY118" fmla="*/ 0 h 6858000"/>
              <a:gd name="connsiteX119" fmla="*/ 2539442 w 6928966"/>
              <a:gd name="connsiteY119" fmla="*/ 0 h 6858000"/>
              <a:gd name="connsiteX120" fmla="*/ 2566882 w 6928966"/>
              <a:gd name="connsiteY120" fmla="*/ 0 h 6858000"/>
              <a:gd name="connsiteX121" fmla="*/ 2566883 w 6928966"/>
              <a:gd name="connsiteY121" fmla="*/ 0 h 6858000"/>
              <a:gd name="connsiteX122" fmla="*/ 2575151 w 6928966"/>
              <a:gd name="connsiteY122" fmla="*/ 0 h 6858000"/>
              <a:gd name="connsiteX123" fmla="*/ 2586679 w 6928966"/>
              <a:gd name="connsiteY123" fmla="*/ 0 h 6858000"/>
              <a:gd name="connsiteX124" fmla="*/ 2603450 w 6928966"/>
              <a:gd name="connsiteY124" fmla="*/ 0 h 6858000"/>
              <a:gd name="connsiteX125" fmla="*/ 2603451 w 6928966"/>
              <a:gd name="connsiteY125" fmla="*/ 0 h 6858000"/>
              <a:gd name="connsiteX126" fmla="*/ 2611719 w 6928966"/>
              <a:gd name="connsiteY126" fmla="*/ 0 h 6858000"/>
              <a:gd name="connsiteX127" fmla="*/ 2613792 w 6928966"/>
              <a:gd name="connsiteY127" fmla="*/ 0 h 6858000"/>
              <a:gd name="connsiteX128" fmla="*/ 2613793 w 6928966"/>
              <a:gd name="connsiteY128" fmla="*/ 0 h 6858000"/>
              <a:gd name="connsiteX129" fmla="*/ 2621328 w 6928966"/>
              <a:gd name="connsiteY129" fmla="*/ 0 h 6858000"/>
              <a:gd name="connsiteX130" fmla="*/ 2661029 w 6928966"/>
              <a:gd name="connsiteY130" fmla="*/ 0 h 6858000"/>
              <a:gd name="connsiteX131" fmla="*/ 2661030 w 6928966"/>
              <a:gd name="connsiteY131" fmla="*/ 0 h 6858000"/>
              <a:gd name="connsiteX132" fmla="*/ 2697476 w 6928966"/>
              <a:gd name="connsiteY132" fmla="*/ 0 h 6858000"/>
              <a:gd name="connsiteX133" fmla="*/ 2697477 w 6928966"/>
              <a:gd name="connsiteY133" fmla="*/ 0 h 6858000"/>
              <a:gd name="connsiteX134" fmla="*/ 2697597 w 6928966"/>
              <a:gd name="connsiteY134" fmla="*/ 0 h 6858000"/>
              <a:gd name="connsiteX135" fmla="*/ 2697598 w 6928966"/>
              <a:gd name="connsiteY135" fmla="*/ 0 h 6858000"/>
              <a:gd name="connsiteX136" fmla="*/ 2706246 w 6928966"/>
              <a:gd name="connsiteY136" fmla="*/ 0 h 6858000"/>
              <a:gd name="connsiteX137" fmla="*/ 2723437 w 6928966"/>
              <a:gd name="connsiteY137" fmla="*/ 0 h 6858000"/>
              <a:gd name="connsiteX138" fmla="*/ 2723438 w 6928966"/>
              <a:gd name="connsiteY138" fmla="*/ 0 h 6858000"/>
              <a:gd name="connsiteX139" fmla="*/ 2789930 w 6928966"/>
              <a:gd name="connsiteY139" fmla="*/ 0 h 6858000"/>
              <a:gd name="connsiteX140" fmla="*/ 2799159 w 6928966"/>
              <a:gd name="connsiteY140" fmla="*/ 0 h 6858000"/>
              <a:gd name="connsiteX141" fmla="*/ 2815891 w 6928966"/>
              <a:gd name="connsiteY141" fmla="*/ 0 h 6858000"/>
              <a:gd name="connsiteX142" fmla="*/ 2825120 w 6928966"/>
              <a:gd name="connsiteY142" fmla="*/ 0 h 6858000"/>
              <a:gd name="connsiteX143" fmla="*/ 2827035 w 6928966"/>
              <a:gd name="connsiteY143" fmla="*/ 0 h 6858000"/>
              <a:gd name="connsiteX144" fmla="*/ 2852996 w 6928966"/>
              <a:gd name="connsiteY144" fmla="*/ 0 h 6858000"/>
              <a:gd name="connsiteX145" fmla="*/ 2901385 w 6928966"/>
              <a:gd name="connsiteY145" fmla="*/ 0 h 6858000"/>
              <a:gd name="connsiteX146" fmla="*/ 2901386 w 6928966"/>
              <a:gd name="connsiteY146" fmla="*/ 0 h 6858000"/>
              <a:gd name="connsiteX147" fmla="*/ 2909917 w 6928966"/>
              <a:gd name="connsiteY147" fmla="*/ 0 h 6858000"/>
              <a:gd name="connsiteX148" fmla="*/ 2927346 w 6928966"/>
              <a:gd name="connsiteY148" fmla="*/ 0 h 6858000"/>
              <a:gd name="connsiteX149" fmla="*/ 2927347 w 6928966"/>
              <a:gd name="connsiteY149" fmla="*/ 0 h 6858000"/>
              <a:gd name="connsiteX150" fmla="*/ 2937953 w 6928966"/>
              <a:gd name="connsiteY150" fmla="*/ 0 h 6858000"/>
              <a:gd name="connsiteX151" fmla="*/ 2937954 w 6928966"/>
              <a:gd name="connsiteY151" fmla="*/ 0 h 6858000"/>
              <a:gd name="connsiteX152" fmla="*/ 2946485 w 6928966"/>
              <a:gd name="connsiteY152" fmla="*/ 0 h 6858000"/>
              <a:gd name="connsiteX153" fmla="*/ 2947022 w 6928966"/>
              <a:gd name="connsiteY153" fmla="*/ 0 h 6858000"/>
              <a:gd name="connsiteX154" fmla="*/ 2963793 w 6928966"/>
              <a:gd name="connsiteY154" fmla="*/ 0 h 6858000"/>
              <a:gd name="connsiteX155" fmla="*/ 2963794 w 6928966"/>
              <a:gd name="connsiteY155" fmla="*/ 0 h 6858000"/>
              <a:gd name="connsiteX156" fmla="*/ 2963914 w 6928966"/>
              <a:gd name="connsiteY156" fmla="*/ 0 h 6858000"/>
              <a:gd name="connsiteX157" fmla="*/ 2963915 w 6928966"/>
              <a:gd name="connsiteY157" fmla="*/ 0 h 6858000"/>
              <a:gd name="connsiteX158" fmla="*/ 2983590 w 6928966"/>
              <a:gd name="connsiteY158" fmla="*/ 0 h 6858000"/>
              <a:gd name="connsiteX159" fmla="*/ 3011030 w 6928966"/>
              <a:gd name="connsiteY159" fmla="*/ 0 h 6858000"/>
              <a:gd name="connsiteX160" fmla="*/ 3011031 w 6928966"/>
              <a:gd name="connsiteY160" fmla="*/ 0 h 6858000"/>
              <a:gd name="connsiteX161" fmla="*/ 3047598 w 6928966"/>
              <a:gd name="connsiteY161" fmla="*/ 0 h 6858000"/>
              <a:gd name="connsiteX162" fmla="*/ 3047599 w 6928966"/>
              <a:gd name="connsiteY162" fmla="*/ 0 h 6858000"/>
              <a:gd name="connsiteX163" fmla="*/ 3056247 w 6928966"/>
              <a:gd name="connsiteY163" fmla="*/ 0 h 6858000"/>
              <a:gd name="connsiteX164" fmla="*/ 3057940 w 6928966"/>
              <a:gd name="connsiteY164" fmla="*/ 0 h 6858000"/>
              <a:gd name="connsiteX165" fmla="*/ 3057941 w 6928966"/>
              <a:gd name="connsiteY165" fmla="*/ 0 h 6858000"/>
              <a:gd name="connsiteX166" fmla="*/ 3065476 w 6928966"/>
              <a:gd name="connsiteY166" fmla="*/ 0 h 6858000"/>
              <a:gd name="connsiteX167" fmla="*/ 3078117 w 6928966"/>
              <a:gd name="connsiteY167" fmla="*/ 0 h 6858000"/>
              <a:gd name="connsiteX168" fmla="*/ 3080304 w 6928966"/>
              <a:gd name="connsiteY168" fmla="*/ 0 h 6858000"/>
              <a:gd name="connsiteX169" fmla="*/ 3141624 w 6928966"/>
              <a:gd name="connsiteY169" fmla="*/ 0 h 6858000"/>
              <a:gd name="connsiteX170" fmla="*/ 3141625 w 6928966"/>
              <a:gd name="connsiteY170" fmla="*/ 0 h 6858000"/>
              <a:gd name="connsiteX171" fmla="*/ 3150273 w 6928966"/>
              <a:gd name="connsiteY171" fmla="*/ 0 h 6858000"/>
              <a:gd name="connsiteX172" fmla="*/ 3150394 w 6928966"/>
              <a:gd name="connsiteY172" fmla="*/ 0 h 6858000"/>
              <a:gd name="connsiteX173" fmla="*/ 3161801 w 6928966"/>
              <a:gd name="connsiteY173" fmla="*/ 0 h 6858000"/>
              <a:gd name="connsiteX174" fmla="*/ 3167585 w 6928966"/>
              <a:gd name="connsiteY174" fmla="*/ 0 h 6858000"/>
              <a:gd name="connsiteX175" fmla="*/ 3167586 w 6928966"/>
              <a:gd name="connsiteY175" fmla="*/ 0 h 6858000"/>
              <a:gd name="connsiteX176" fmla="*/ 3176234 w 6928966"/>
              <a:gd name="connsiteY176" fmla="*/ 0 h 6858000"/>
              <a:gd name="connsiteX177" fmla="*/ 3186841 w 6928966"/>
              <a:gd name="connsiteY177" fmla="*/ 0 h 6858000"/>
              <a:gd name="connsiteX178" fmla="*/ 3187762 w 6928966"/>
              <a:gd name="connsiteY178" fmla="*/ 0 h 6858000"/>
              <a:gd name="connsiteX179" fmla="*/ 3212802 w 6928966"/>
              <a:gd name="connsiteY179" fmla="*/ 0 h 6858000"/>
              <a:gd name="connsiteX180" fmla="*/ 3234078 w 6928966"/>
              <a:gd name="connsiteY180" fmla="*/ 0 h 6858000"/>
              <a:gd name="connsiteX181" fmla="*/ 3236151 w 6928966"/>
              <a:gd name="connsiteY181" fmla="*/ 0 h 6858000"/>
              <a:gd name="connsiteX182" fmla="*/ 3236152 w 6928966"/>
              <a:gd name="connsiteY182" fmla="*/ 0 h 6858000"/>
              <a:gd name="connsiteX183" fmla="*/ 3260039 w 6928966"/>
              <a:gd name="connsiteY183" fmla="*/ 0 h 6858000"/>
              <a:gd name="connsiteX184" fmla="*/ 3262112 w 6928966"/>
              <a:gd name="connsiteY184" fmla="*/ 0 h 6858000"/>
              <a:gd name="connsiteX185" fmla="*/ 3262113 w 6928966"/>
              <a:gd name="connsiteY185" fmla="*/ 0 h 6858000"/>
              <a:gd name="connsiteX186" fmla="*/ 3272719 w 6928966"/>
              <a:gd name="connsiteY186" fmla="*/ 0 h 6858000"/>
              <a:gd name="connsiteX187" fmla="*/ 3272720 w 6928966"/>
              <a:gd name="connsiteY187" fmla="*/ 0 h 6858000"/>
              <a:gd name="connsiteX188" fmla="*/ 3281788 w 6928966"/>
              <a:gd name="connsiteY188" fmla="*/ 0 h 6858000"/>
              <a:gd name="connsiteX189" fmla="*/ 3298680 w 6928966"/>
              <a:gd name="connsiteY189" fmla="*/ 0 h 6858000"/>
              <a:gd name="connsiteX190" fmla="*/ 3298681 w 6928966"/>
              <a:gd name="connsiteY190" fmla="*/ 0 h 6858000"/>
              <a:gd name="connsiteX191" fmla="*/ 3306828 w 6928966"/>
              <a:gd name="connsiteY191" fmla="*/ 0 h 6858000"/>
              <a:gd name="connsiteX192" fmla="*/ 3318356 w 6928966"/>
              <a:gd name="connsiteY192" fmla="*/ 0 h 6858000"/>
              <a:gd name="connsiteX193" fmla="*/ 3354065 w 6928966"/>
              <a:gd name="connsiteY193" fmla="*/ 0 h 6858000"/>
              <a:gd name="connsiteX194" fmla="*/ 3390633 w 6928966"/>
              <a:gd name="connsiteY194" fmla="*/ 0 h 6858000"/>
              <a:gd name="connsiteX195" fmla="*/ 3392706 w 6928966"/>
              <a:gd name="connsiteY195" fmla="*/ 0 h 6858000"/>
              <a:gd name="connsiteX196" fmla="*/ 3392707 w 6928966"/>
              <a:gd name="connsiteY196" fmla="*/ 0 h 6858000"/>
              <a:gd name="connsiteX197" fmla="*/ 3400242 w 6928966"/>
              <a:gd name="connsiteY197" fmla="*/ 0 h 6858000"/>
              <a:gd name="connsiteX198" fmla="*/ 3407941 w 6928966"/>
              <a:gd name="connsiteY198" fmla="*/ 0 h 6858000"/>
              <a:gd name="connsiteX199" fmla="*/ 3407942 w 6928966"/>
              <a:gd name="connsiteY199" fmla="*/ 0 h 6858000"/>
              <a:gd name="connsiteX200" fmla="*/ 3416282 w 6928966"/>
              <a:gd name="connsiteY200" fmla="*/ 0 h 6858000"/>
              <a:gd name="connsiteX201" fmla="*/ 3428118 w 6928966"/>
              <a:gd name="connsiteY201" fmla="*/ 0 h 6858000"/>
              <a:gd name="connsiteX202" fmla="*/ 3485160 w 6928966"/>
              <a:gd name="connsiteY202" fmla="*/ 0 h 6858000"/>
              <a:gd name="connsiteX203" fmla="*/ 3500395 w 6928966"/>
              <a:gd name="connsiteY203" fmla="*/ 0 h 6858000"/>
              <a:gd name="connsiteX204" fmla="*/ 3502468 w 6928966"/>
              <a:gd name="connsiteY204" fmla="*/ 0 h 6858000"/>
              <a:gd name="connsiteX205" fmla="*/ 3502469 w 6928966"/>
              <a:gd name="connsiteY205" fmla="*/ 0 h 6858000"/>
              <a:gd name="connsiteX206" fmla="*/ 3522144 w 6928966"/>
              <a:gd name="connsiteY206" fmla="*/ 0 h 6858000"/>
              <a:gd name="connsiteX207" fmla="*/ 3522265 w 6928966"/>
              <a:gd name="connsiteY207" fmla="*/ 0 h 6858000"/>
              <a:gd name="connsiteX208" fmla="*/ 3524452 w 6928966"/>
              <a:gd name="connsiteY208" fmla="*/ 0 h 6858000"/>
              <a:gd name="connsiteX209" fmla="*/ 3539036 w 6928966"/>
              <a:gd name="connsiteY209" fmla="*/ 0 h 6858000"/>
              <a:gd name="connsiteX210" fmla="*/ 3539037 w 6928966"/>
              <a:gd name="connsiteY210" fmla="*/ 0 h 6858000"/>
              <a:gd name="connsiteX211" fmla="*/ 3548105 w 6928966"/>
              <a:gd name="connsiteY211" fmla="*/ 0 h 6858000"/>
              <a:gd name="connsiteX212" fmla="*/ 3558712 w 6928966"/>
              <a:gd name="connsiteY212" fmla="*/ 0 h 6858000"/>
              <a:gd name="connsiteX213" fmla="*/ 3584673 w 6928966"/>
              <a:gd name="connsiteY213" fmla="*/ 0 h 6858000"/>
              <a:gd name="connsiteX214" fmla="*/ 3594421 w 6928966"/>
              <a:gd name="connsiteY214" fmla="*/ 0 h 6858000"/>
              <a:gd name="connsiteX215" fmla="*/ 3605949 w 6928966"/>
              <a:gd name="connsiteY215" fmla="*/ 0 h 6858000"/>
              <a:gd name="connsiteX216" fmla="*/ 3620382 w 6928966"/>
              <a:gd name="connsiteY216" fmla="*/ 0 h 6858000"/>
              <a:gd name="connsiteX217" fmla="*/ 3630989 w 6928966"/>
              <a:gd name="connsiteY217" fmla="*/ 0 h 6858000"/>
              <a:gd name="connsiteX218" fmla="*/ 3631910 w 6928966"/>
              <a:gd name="connsiteY218" fmla="*/ 0 h 6858000"/>
              <a:gd name="connsiteX219" fmla="*/ 3633062 w 6928966"/>
              <a:gd name="connsiteY219" fmla="*/ 0 h 6858000"/>
              <a:gd name="connsiteX220" fmla="*/ 3633063 w 6928966"/>
              <a:gd name="connsiteY220" fmla="*/ 0 h 6858000"/>
              <a:gd name="connsiteX221" fmla="*/ 3656950 w 6928966"/>
              <a:gd name="connsiteY221" fmla="*/ 0 h 6858000"/>
              <a:gd name="connsiteX222" fmla="*/ 3659023 w 6928966"/>
              <a:gd name="connsiteY222" fmla="*/ 0 h 6858000"/>
              <a:gd name="connsiteX223" fmla="*/ 3659024 w 6928966"/>
              <a:gd name="connsiteY223" fmla="*/ 0 h 6858000"/>
              <a:gd name="connsiteX224" fmla="*/ 3680299 w 6928966"/>
              <a:gd name="connsiteY224" fmla="*/ 0 h 6858000"/>
              <a:gd name="connsiteX225" fmla="*/ 3680300 w 6928966"/>
              <a:gd name="connsiteY225" fmla="*/ 0 h 6858000"/>
              <a:gd name="connsiteX226" fmla="*/ 3706260 w 6928966"/>
              <a:gd name="connsiteY226" fmla="*/ 0 h 6858000"/>
              <a:gd name="connsiteX227" fmla="*/ 3706261 w 6928966"/>
              <a:gd name="connsiteY227" fmla="*/ 0 h 6858000"/>
              <a:gd name="connsiteX228" fmla="*/ 3716867 w 6928966"/>
              <a:gd name="connsiteY228" fmla="*/ 0 h 6858000"/>
              <a:gd name="connsiteX229" fmla="*/ 3716868 w 6928966"/>
              <a:gd name="connsiteY229" fmla="*/ 0 h 6858000"/>
              <a:gd name="connsiteX230" fmla="*/ 3725516 w 6928966"/>
              <a:gd name="connsiteY230" fmla="*/ 0 h 6858000"/>
              <a:gd name="connsiteX231" fmla="*/ 3725936 w 6928966"/>
              <a:gd name="connsiteY231" fmla="*/ 0 h 6858000"/>
              <a:gd name="connsiteX232" fmla="*/ 3742707 w 6928966"/>
              <a:gd name="connsiteY232" fmla="*/ 0 h 6858000"/>
              <a:gd name="connsiteX233" fmla="*/ 3742708 w 6928966"/>
              <a:gd name="connsiteY233" fmla="*/ 0 h 6858000"/>
              <a:gd name="connsiteX234" fmla="*/ 3742828 w 6928966"/>
              <a:gd name="connsiteY234" fmla="*/ 0 h 6858000"/>
              <a:gd name="connsiteX235" fmla="*/ 3742829 w 6928966"/>
              <a:gd name="connsiteY235" fmla="*/ 0 h 6858000"/>
              <a:gd name="connsiteX236" fmla="*/ 3750976 w 6928966"/>
              <a:gd name="connsiteY236" fmla="*/ 0 h 6858000"/>
              <a:gd name="connsiteX237" fmla="*/ 3751477 w 6928966"/>
              <a:gd name="connsiteY237" fmla="*/ 0 h 6858000"/>
              <a:gd name="connsiteX238" fmla="*/ 3762504 w 6928966"/>
              <a:gd name="connsiteY238" fmla="*/ 0 h 6858000"/>
              <a:gd name="connsiteX239" fmla="*/ 3835161 w 6928966"/>
              <a:gd name="connsiteY239" fmla="*/ 0 h 6858000"/>
              <a:gd name="connsiteX240" fmla="*/ 3836854 w 6928966"/>
              <a:gd name="connsiteY240" fmla="*/ 0 h 6858000"/>
              <a:gd name="connsiteX241" fmla="*/ 3836855 w 6928966"/>
              <a:gd name="connsiteY241" fmla="*/ 0 h 6858000"/>
              <a:gd name="connsiteX242" fmla="*/ 3844390 w 6928966"/>
              <a:gd name="connsiteY242" fmla="*/ 0 h 6858000"/>
              <a:gd name="connsiteX243" fmla="*/ 3845503 w 6928966"/>
              <a:gd name="connsiteY243" fmla="*/ 0 h 6858000"/>
              <a:gd name="connsiteX244" fmla="*/ 3857031 w 6928966"/>
              <a:gd name="connsiteY244" fmla="*/ 0 h 6858000"/>
              <a:gd name="connsiteX245" fmla="*/ 3859218 w 6928966"/>
              <a:gd name="connsiteY245" fmla="*/ 0 h 6858000"/>
              <a:gd name="connsiteX246" fmla="*/ 3860430 w 6928966"/>
              <a:gd name="connsiteY246" fmla="*/ 0 h 6858000"/>
              <a:gd name="connsiteX247" fmla="*/ 3872266 w 6928966"/>
              <a:gd name="connsiteY247" fmla="*/ 0 h 6858000"/>
              <a:gd name="connsiteX248" fmla="*/ 3882071 w 6928966"/>
              <a:gd name="connsiteY248" fmla="*/ 0 h 6858000"/>
              <a:gd name="connsiteX249" fmla="*/ 3929187 w 6928966"/>
              <a:gd name="connsiteY249" fmla="*/ 0 h 6858000"/>
              <a:gd name="connsiteX250" fmla="*/ 3929308 w 6928966"/>
              <a:gd name="connsiteY250" fmla="*/ 0 h 6858000"/>
              <a:gd name="connsiteX251" fmla="*/ 3946616 w 6928966"/>
              <a:gd name="connsiteY251" fmla="*/ 0 h 6858000"/>
              <a:gd name="connsiteX252" fmla="*/ 3946617 w 6928966"/>
              <a:gd name="connsiteY252" fmla="*/ 0 h 6858000"/>
              <a:gd name="connsiteX253" fmla="*/ 3955148 w 6928966"/>
              <a:gd name="connsiteY253" fmla="*/ 0 h 6858000"/>
              <a:gd name="connsiteX254" fmla="*/ 3965755 w 6928966"/>
              <a:gd name="connsiteY254" fmla="*/ 0 h 6858000"/>
              <a:gd name="connsiteX255" fmla="*/ 3966292 w 6928966"/>
              <a:gd name="connsiteY255" fmla="*/ 0 h 6858000"/>
              <a:gd name="connsiteX256" fmla="*/ 3983184 w 6928966"/>
              <a:gd name="connsiteY256" fmla="*/ 0 h 6858000"/>
              <a:gd name="connsiteX257" fmla="*/ 3983185 w 6928966"/>
              <a:gd name="connsiteY257" fmla="*/ 0 h 6858000"/>
              <a:gd name="connsiteX258" fmla="*/ 3991716 w 6928966"/>
              <a:gd name="connsiteY258" fmla="*/ 0 h 6858000"/>
              <a:gd name="connsiteX259" fmla="*/ 3992253 w 6928966"/>
              <a:gd name="connsiteY259" fmla="*/ 0 h 6858000"/>
              <a:gd name="connsiteX260" fmla="*/ 4002860 w 6928966"/>
              <a:gd name="connsiteY260" fmla="*/ 0 h 6858000"/>
              <a:gd name="connsiteX261" fmla="*/ 4028821 w 6928966"/>
              <a:gd name="connsiteY261" fmla="*/ 0 h 6858000"/>
              <a:gd name="connsiteX262" fmla="*/ 4077210 w 6928966"/>
              <a:gd name="connsiteY262" fmla="*/ 0 h 6858000"/>
              <a:gd name="connsiteX263" fmla="*/ 4077211 w 6928966"/>
              <a:gd name="connsiteY263" fmla="*/ 0 h 6858000"/>
              <a:gd name="connsiteX264" fmla="*/ 4085742 w 6928966"/>
              <a:gd name="connsiteY264" fmla="*/ 0 h 6858000"/>
              <a:gd name="connsiteX265" fmla="*/ 4097387 w 6928966"/>
              <a:gd name="connsiteY265" fmla="*/ 0 h 6858000"/>
              <a:gd name="connsiteX266" fmla="*/ 4099574 w 6928966"/>
              <a:gd name="connsiteY266" fmla="*/ 0 h 6858000"/>
              <a:gd name="connsiteX267" fmla="*/ 4103171 w 6928966"/>
              <a:gd name="connsiteY267" fmla="*/ 0 h 6858000"/>
              <a:gd name="connsiteX268" fmla="*/ 4103172 w 6928966"/>
              <a:gd name="connsiteY268" fmla="*/ 0 h 6858000"/>
              <a:gd name="connsiteX269" fmla="*/ 4123348 w 6928966"/>
              <a:gd name="connsiteY269" fmla="*/ 0 h 6858000"/>
              <a:gd name="connsiteX270" fmla="*/ 4125535 w 6928966"/>
              <a:gd name="connsiteY270" fmla="*/ 0 h 6858000"/>
              <a:gd name="connsiteX271" fmla="*/ 4169664 w 6928966"/>
              <a:gd name="connsiteY271" fmla="*/ 0 h 6858000"/>
              <a:gd name="connsiteX272" fmla="*/ 4186855 w 6928966"/>
              <a:gd name="connsiteY272" fmla="*/ 0 h 6858000"/>
              <a:gd name="connsiteX273" fmla="*/ 4186856 w 6928966"/>
              <a:gd name="connsiteY273" fmla="*/ 0 h 6858000"/>
              <a:gd name="connsiteX274" fmla="*/ 4195196 w 6928966"/>
              <a:gd name="connsiteY274" fmla="*/ 0 h 6858000"/>
              <a:gd name="connsiteX275" fmla="*/ 4195504 w 6928966"/>
              <a:gd name="connsiteY275" fmla="*/ 0 h 6858000"/>
              <a:gd name="connsiteX276" fmla="*/ 4195625 w 6928966"/>
              <a:gd name="connsiteY276" fmla="*/ 0 h 6858000"/>
              <a:gd name="connsiteX277" fmla="*/ 4207032 w 6928966"/>
              <a:gd name="connsiteY277" fmla="*/ 0 h 6858000"/>
              <a:gd name="connsiteX278" fmla="*/ 4217374 w 6928966"/>
              <a:gd name="connsiteY278" fmla="*/ 0 h 6858000"/>
              <a:gd name="connsiteX279" fmla="*/ 4232072 w 6928966"/>
              <a:gd name="connsiteY279" fmla="*/ 0 h 6858000"/>
              <a:gd name="connsiteX280" fmla="*/ 4253942 w 6928966"/>
              <a:gd name="connsiteY280" fmla="*/ 0 h 6858000"/>
              <a:gd name="connsiteX281" fmla="*/ 4279309 w 6928966"/>
              <a:gd name="connsiteY281" fmla="*/ 0 h 6858000"/>
              <a:gd name="connsiteX282" fmla="*/ 4281382 w 6928966"/>
              <a:gd name="connsiteY282" fmla="*/ 0 h 6858000"/>
              <a:gd name="connsiteX283" fmla="*/ 4281383 w 6928966"/>
              <a:gd name="connsiteY283" fmla="*/ 0 h 6858000"/>
              <a:gd name="connsiteX284" fmla="*/ 4289651 w 6928966"/>
              <a:gd name="connsiteY284" fmla="*/ 0 h 6858000"/>
              <a:gd name="connsiteX285" fmla="*/ 4301058 w 6928966"/>
              <a:gd name="connsiteY285" fmla="*/ 0 h 6858000"/>
              <a:gd name="connsiteX286" fmla="*/ 4301179 w 6928966"/>
              <a:gd name="connsiteY286" fmla="*/ 0 h 6858000"/>
              <a:gd name="connsiteX287" fmla="*/ 4303366 w 6928966"/>
              <a:gd name="connsiteY287" fmla="*/ 0 h 6858000"/>
              <a:gd name="connsiteX288" fmla="*/ 4317950 w 6928966"/>
              <a:gd name="connsiteY288" fmla="*/ 0 h 6858000"/>
              <a:gd name="connsiteX289" fmla="*/ 4317951 w 6928966"/>
              <a:gd name="connsiteY289" fmla="*/ 0 h 6858000"/>
              <a:gd name="connsiteX290" fmla="*/ 4326098 w 6928966"/>
              <a:gd name="connsiteY290" fmla="*/ 0 h 6858000"/>
              <a:gd name="connsiteX291" fmla="*/ 4326219 w 6928966"/>
              <a:gd name="connsiteY291" fmla="*/ 0 h 6858000"/>
              <a:gd name="connsiteX292" fmla="*/ 4327019 w 6928966"/>
              <a:gd name="connsiteY292" fmla="*/ 0 h 6858000"/>
              <a:gd name="connsiteX293" fmla="*/ 4337626 w 6928966"/>
              <a:gd name="connsiteY293" fmla="*/ 0 h 6858000"/>
              <a:gd name="connsiteX294" fmla="*/ 4352059 w 6928966"/>
              <a:gd name="connsiteY294" fmla="*/ 0 h 6858000"/>
              <a:gd name="connsiteX295" fmla="*/ 4363587 w 6928966"/>
              <a:gd name="connsiteY295" fmla="*/ 0 h 6858000"/>
              <a:gd name="connsiteX296" fmla="*/ 4373335 w 6928966"/>
              <a:gd name="connsiteY296" fmla="*/ 0 h 6858000"/>
              <a:gd name="connsiteX297" fmla="*/ 4399296 w 6928966"/>
              <a:gd name="connsiteY297" fmla="*/ 0 h 6858000"/>
              <a:gd name="connsiteX298" fmla="*/ 4409903 w 6928966"/>
              <a:gd name="connsiteY298" fmla="*/ 0 h 6858000"/>
              <a:gd name="connsiteX299" fmla="*/ 4411976 w 6928966"/>
              <a:gd name="connsiteY299" fmla="*/ 0 h 6858000"/>
              <a:gd name="connsiteX300" fmla="*/ 4411977 w 6928966"/>
              <a:gd name="connsiteY300" fmla="*/ 0 h 6858000"/>
              <a:gd name="connsiteX301" fmla="*/ 4435552 w 6928966"/>
              <a:gd name="connsiteY301" fmla="*/ 0 h 6858000"/>
              <a:gd name="connsiteX302" fmla="*/ 4435864 w 6928966"/>
              <a:gd name="connsiteY302" fmla="*/ 0 h 6858000"/>
              <a:gd name="connsiteX303" fmla="*/ 4437937 w 6928966"/>
              <a:gd name="connsiteY303" fmla="*/ 0 h 6858000"/>
              <a:gd name="connsiteX304" fmla="*/ 4437938 w 6928966"/>
              <a:gd name="connsiteY304" fmla="*/ 0 h 6858000"/>
              <a:gd name="connsiteX305" fmla="*/ 4461513 w 6928966"/>
              <a:gd name="connsiteY305" fmla="*/ 0 h 6858000"/>
              <a:gd name="connsiteX306" fmla="*/ 4504430 w 6928966"/>
              <a:gd name="connsiteY306" fmla="*/ 0 h 6858000"/>
              <a:gd name="connsiteX307" fmla="*/ 4529890 w 6928966"/>
              <a:gd name="connsiteY307" fmla="*/ 0 h 6858000"/>
              <a:gd name="connsiteX308" fmla="*/ 4530391 w 6928966"/>
              <a:gd name="connsiteY308" fmla="*/ 0 h 6858000"/>
              <a:gd name="connsiteX309" fmla="*/ 4541535 w 6928966"/>
              <a:gd name="connsiteY309" fmla="*/ 0 h 6858000"/>
              <a:gd name="connsiteX310" fmla="*/ 4543722 w 6928966"/>
              <a:gd name="connsiteY310" fmla="*/ 0 h 6858000"/>
              <a:gd name="connsiteX311" fmla="*/ 4567375 w 6928966"/>
              <a:gd name="connsiteY311" fmla="*/ 0 h 6858000"/>
              <a:gd name="connsiteX312" fmla="*/ 4567496 w 6928966"/>
              <a:gd name="connsiteY312" fmla="*/ 0 h 6858000"/>
              <a:gd name="connsiteX313" fmla="*/ 4569683 w 6928966"/>
              <a:gd name="connsiteY313" fmla="*/ 0 h 6858000"/>
              <a:gd name="connsiteX314" fmla="*/ 4603943 w 6928966"/>
              <a:gd name="connsiteY314" fmla="*/ 0 h 6858000"/>
              <a:gd name="connsiteX315" fmla="*/ 4624417 w 6928966"/>
              <a:gd name="connsiteY315" fmla="*/ 0 h 6858000"/>
              <a:gd name="connsiteX316" fmla="*/ 4639344 w 6928966"/>
              <a:gd name="connsiteY316" fmla="*/ 0 h 6858000"/>
              <a:gd name="connsiteX317" fmla="*/ 4639652 w 6928966"/>
              <a:gd name="connsiteY317" fmla="*/ 0 h 6858000"/>
              <a:gd name="connsiteX318" fmla="*/ 4651180 w 6928966"/>
              <a:gd name="connsiteY318" fmla="*/ 0 h 6858000"/>
              <a:gd name="connsiteX319" fmla="*/ 4660985 w 6928966"/>
              <a:gd name="connsiteY319" fmla="*/ 0 h 6858000"/>
              <a:gd name="connsiteX320" fmla="*/ 4661522 w 6928966"/>
              <a:gd name="connsiteY320" fmla="*/ 0 h 6858000"/>
              <a:gd name="connsiteX321" fmla="*/ 4676220 w 6928966"/>
              <a:gd name="connsiteY321" fmla="*/ 0 h 6858000"/>
              <a:gd name="connsiteX322" fmla="*/ 4678293 w 6928966"/>
              <a:gd name="connsiteY322" fmla="*/ 0 h 6858000"/>
              <a:gd name="connsiteX323" fmla="*/ 4678294 w 6928966"/>
              <a:gd name="connsiteY323" fmla="*/ 0 h 6858000"/>
              <a:gd name="connsiteX324" fmla="*/ 4698090 w 6928966"/>
              <a:gd name="connsiteY324" fmla="*/ 0 h 6858000"/>
              <a:gd name="connsiteX325" fmla="*/ 4725530 w 6928966"/>
              <a:gd name="connsiteY325" fmla="*/ 0 h 6858000"/>
              <a:gd name="connsiteX326" fmla="*/ 4725531 w 6928966"/>
              <a:gd name="connsiteY326" fmla="*/ 0 h 6858000"/>
              <a:gd name="connsiteX327" fmla="*/ 4745206 w 6928966"/>
              <a:gd name="connsiteY327" fmla="*/ 0 h 6858000"/>
              <a:gd name="connsiteX328" fmla="*/ 4762098 w 6928966"/>
              <a:gd name="connsiteY328" fmla="*/ 0 h 6858000"/>
              <a:gd name="connsiteX329" fmla="*/ 4762099 w 6928966"/>
              <a:gd name="connsiteY329" fmla="*/ 0 h 6858000"/>
              <a:gd name="connsiteX330" fmla="*/ 4770246 w 6928966"/>
              <a:gd name="connsiteY330" fmla="*/ 0 h 6858000"/>
              <a:gd name="connsiteX331" fmla="*/ 4770747 w 6928966"/>
              <a:gd name="connsiteY331" fmla="*/ 0 h 6858000"/>
              <a:gd name="connsiteX332" fmla="*/ 4771167 w 6928966"/>
              <a:gd name="connsiteY332" fmla="*/ 0 h 6858000"/>
              <a:gd name="connsiteX333" fmla="*/ 4781774 w 6928966"/>
              <a:gd name="connsiteY333" fmla="*/ 0 h 6858000"/>
              <a:gd name="connsiteX334" fmla="*/ 4794804 w 6928966"/>
              <a:gd name="connsiteY334" fmla="*/ 0 h 6858000"/>
              <a:gd name="connsiteX335" fmla="*/ 4796207 w 6928966"/>
              <a:gd name="connsiteY335" fmla="*/ 0 h 6858000"/>
              <a:gd name="connsiteX336" fmla="*/ 4807735 w 6928966"/>
              <a:gd name="connsiteY336" fmla="*/ 0 h 6858000"/>
              <a:gd name="connsiteX337" fmla="*/ 4856124 w 6928966"/>
              <a:gd name="connsiteY337" fmla="*/ 0 h 6858000"/>
              <a:gd name="connsiteX338" fmla="*/ 4856125 w 6928966"/>
              <a:gd name="connsiteY338" fmla="*/ 0 h 6858000"/>
              <a:gd name="connsiteX339" fmla="*/ 4864773 w 6928966"/>
              <a:gd name="connsiteY339" fmla="*/ 0 h 6858000"/>
              <a:gd name="connsiteX340" fmla="*/ 4876301 w 6928966"/>
              <a:gd name="connsiteY340" fmla="*/ 0 h 6858000"/>
              <a:gd name="connsiteX341" fmla="*/ 4878488 w 6928966"/>
              <a:gd name="connsiteY341" fmla="*/ 0 h 6858000"/>
              <a:gd name="connsiteX342" fmla="*/ 4879700 w 6928966"/>
              <a:gd name="connsiteY342" fmla="*/ 0 h 6858000"/>
              <a:gd name="connsiteX343" fmla="*/ 4882085 w 6928966"/>
              <a:gd name="connsiteY343" fmla="*/ 0 h 6858000"/>
              <a:gd name="connsiteX344" fmla="*/ 4882086 w 6928966"/>
              <a:gd name="connsiteY344" fmla="*/ 0 h 6858000"/>
              <a:gd name="connsiteX345" fmla="*/ 4890734 w 6928966"/>
              <a:gd name="connsiteY345" fmla="*/ 0 h 6858000"/>
              <a:gd name="connsiteX346" fmla="*/ 4901341 w 6928966"/>
              <a:gd name="connsiteY346" fmla="*/ 0 h 6858000"/>
              <a:gd name="connsiteX347" fmla="*/ 4902262 w 6928966"/>
              <a:gd name="connsiteY347" fmla="*/ 0 h 6858000"/>
              <a:gd name="connsiteX348" fmla="*/ 4904449 w 6928966"/>
              <a:gd name="connsiteY348" fmla="*/ 0 h 6858000"/>
              <a:gd name="connsiteX349" fmla="*/ 4905661 w 6928966"/>
              <a:gd name="connsiteY349" fmla="*/ 0 h 6858000"/>
              <a:gd name="connsiteX350" fmla="*/ 4927302 w 6928966"/>
              <a:gd name="connsiteY350" fmla="*/ 0 h 6858000"/>
              <a:gd name="connsiteX351" fmla="*/ 4948578 w 6928966"/>
              <a:gd name="connsiteY351" fmla="*/ 0 h 6858000"/>
              <a:gd name="connsiteX352" fmla="*/ 4974418 w 6928966"/>
              <a:gd name="connsiteY352" fmla="*/ 0 h 6858000"/>
              <a:gd name="connsiteX353" fmla="*/ 4974539 w 6928966"/>
              <a:gd name="connsiteY353" fmla="*/ 0 h 6858000"/>
              <a:gd name="connsiteX354" fmla="*/ 4996288 w 6928966"/>
              <a:gd name="connsiteY354" fmla="*/ 0 h 6858000"/>
              <a:gd name="connsiteX355" fmla="*/ 5010986 w 6928966"/>
              <a:gd name="connsiteY355" fmla="*/ 0 h 6858000"/>
              <a:gd name="connsiteX356" fmla="*/ 5011523 w 6928966"/>
              <a:gd name="connsiteY356" fmla="*/ 0 h 6858000"/>
              <a:gd name="connsiteX357" fmla="*/ 5021328 w 6928966"/>
              <a:gd name="connsiteY357" fmla="*/ 0 h 6858000"/>
              <a:gd name="connsiteX358" fmla="*/ 5032856 w 6928966"/>
              <a:gd name="connsiteY358" fmla="*/ 0 h 6858000"/>
              <a:gd name="connsiteX359" fmla="*/ 5048091 w 6928966"/>
              <a:gd name="connsiteY359" fmla="*/ 0 h 6858000"/>
              <a:gd name="connsiteX360" fmla="*/ 5068565 w 6928966"/>
              <a:gd name="connsiteY360" fmla="*/ 0 h 6858000"/>
              <a:gd name="connsiteX361" fmla="*/ 5105012 w 6928966"/>
              <a:gd name="connsiteY361" fmla="*/ 0 h 6858000"/>
              <a:gd name="connsiteX362" fmla="*/ 5105133 w 6928966"/>
              <a:gd name="connsiteY362" fmla="*/ 0 h 6858000"/>
              <a:gd name="connsiteX363" fmla="*/ 5122441 w 6928966"/>
              <a:gd name="connsiteY363" fmla="*/ 0 h 6858000"/>
              <a:gd name="connsiteX364" fmla="*/ 5122442 w 6928966"/>
              <a:gd name="connsiteY364" fmla="*/ 0 h 6858000"/>
              <a:gd name="connsiteX365" fmla="*/ 5130782 w 6928966"/>
              <a:gd name="connsiteY365" fmla="*/ 0 h 6858000"/>
              <a:gd name="connsiteX366" fmla="*/ 5130973 w 6928966"/>
              <a:gd name="connsiteY366" fmla="*/ 0 h 6858000"/>
              <a:gd name="connsiteX367" fmla="*/ 5142618 w 6928966"/>
              <a:gd name="connsiteY367" fmla="*/ 0 h 6858000"/>
              <a:gd name="connsiteX368" fmla="*/ 5144805 w 6928966"/>
              <a:gd name="connsiteY368" fmla="*/ 0 h 6858000"/>
              <a:gd name="connsiteX369" fmla="*/ 5214466 w 6928966"/>
              <a:gd name="connsiteY369" fmla="*/ 0 h 6858000"/>
              <a:gd name="connsiteX370" fmla="*/ 5214895 w 6928966"/>
              <a:gd name="connsiteY370" fmla="*/ 0 h 6858000"/>
              <a:gd name="connsiteX371" fmla="*/ 5236644 w 6928966"/>
              <a:gd name="connsiteY371" fmla="*/ 0 h 6858000"/>
              <a:gd name="connsiteX372" fmla="*/ 5238952 w 6928966"/>
              <a:gd name="connsiteY372" fmla="*/ 0 h 6858000"/>
              <a:gd name="connsiteX373" fmla="*/ 5240427 w 6928966"/>
              <a:gd name="connsiteY373" fmla="*/ 0 h 6858000"/>
              <a:gd name="connsiteX374" fmla="*/ 5262605 w 6928966"/>
              <a:gd name="connsiteY374" fmla="*/ 0 h 6858000"/>
              <a:gd name="connsiteX375" fmla="*/ 5273212 w 6928966"/>
              <a:gd name="connsiteY375" fmla="*/ 0 h 6858000"/>
              <a:gd name="connsiteX376" fmla="*/ 5299173 w 6928966"/>
              <a:gd name="connsiteY376" fmla="*/ 0 h 6858000"/>
              <a:gd name="connsiteX377" fmla="*/ 5308921 w 6928966"/>
              <a:gd name="connsiteY377" fmla="*/ 0 h 6858000"/>
              <a:gd name="connsiteX378" fmla="*/ 5320449 w 6928966"/>
              <a:gd name="connsiteY378" fmla="*/ 0 h 6858000"/>
              <a:gd name="connsiteX379" fmla="*/ 5322636 w 6928966"/>
              <a:gd name="connsiteY379" fmla="*/ 0 h 6858000"/>
              <a:gd name="connsiteX380" fmla="*/ 5334882 w 6928966"/>
              <a:gd name="connsiteY380" fmla="*/ 0 h 6858000"/>
              <a:gd name="connsiteX381" fmla="*/ 5345489 w 6928966"/>
              <a:gd name="connsiteY381" fmla="*/ 0 h 6858000"/>
              <a:gd name="connsiteX382" fmla="*/ 5346289 w 6928966"/>
              <a:gd name="connsiteY382" fmla="*/ 0 h 6858000"/>
              <a:gd name="connsiteX383" fmla="*/ 5346410 w 6928966"/>
              <a:gd name="connsiteY383" fmla="*/ 0 h 6858000"/>
              <a:gd name="connsiteX384" fmla="*/ 5348597 w 6928966"/>
              <a:gd name="connsiteY384" fmla="*/ 0 h 6858000"/>
              <a:gd name="connsiteX385" fmla="*/ 5371329 w 6928966"/>
              <a:gd name="connsiteY385" fmla="*/ 0 h 6858000"/>
              <a:gd name="connsiteX386" fmla="*/ 5371450 w 6928966"/>
              <a:gd name="connsiteY386" fmla="*/ 0 h 6858000"/>
              <a:gd name="connsiteX387" fmla="*/ 5382857 w 6928966"/>
              <a:gd name="connsiteY387" fmla="*/ 0 h 6858000"/>
              <a:gd name="connsiteX388" fmla="*/ 5418566 w 6928966"/>
              <a:gd name="connsiteY388" fmla="*/ 0 h 6858000"/>
              <a:gd name="connsiteX389" fmla="*/ 5440436 w 6928966"/>
              <a:gd name="connsiteY389" fmla="*/ 0 h 6858000"/>
              <a:gd name="connsiteX390" fmla="*/ 5455134 w 6928966"/>
              <a:gd name="connsiteY390" fmla="*/ 0 h 6858000"/>
              <a:gd name="connsiteX391" fmla="*/ 5457207 w 6928966"/>
              <a:gd name="connsiteY391" fmla="*/ 0 h 6858000"/>
              <a:gd name="connsiteX392" fmla="*/ 5457208 w 6928966"/>
              <a:gd name="connsiteY392" fmla="*/ 0 h 6858000"/>
              <a:gd name="connsiteX393" fmla="*/ 5465476 w 6928966"/>
              <a:gd name="connsiteY393" fmla="*/ 0 h 6858000"/>
              <a:gd name="connsiteX394" fmla="*/ 5477004 w 6928966"/>
              <a:gd name="connsiteY394" fmla="*/ 0 h 6858000"/>
              <a:gd name="connsiteX395" fmla="*/ 5480783 w 6928966"/>
              <a:gd name="connsiteY395" fmla="*/ 0 h 6858000"/>
              <a:gd name="connsiteX396" fmla="*/ 5549160 w 6928966"/>
              <a:gd name="connsiteY396" fmla="*/ 0 h 6858000"/>
              <a:gd name="connsiteX397" fmla="*/ 5549661 w 6928966"/>
              <a:gd name="connsiteY397" fmla="*/ 0 h 6858000"/>
              <a:gd name="connsiteX398" fmla="*/ 5573718 w 6928966"/>
              <a:gd name="connsiteY398" fmla="*/ 0 h 6858000"/>
              <a:gd name="connsiteX399" fmla="*/ 5574930 w 6928966"/>
              <a:gd name="connsiteY399" fmla="*/ 0 h 6858000"/>
              <a:gd name="connsiteX400" fmla="*/ 5575121 w 6928966"/>
              <a:gd name="connsiteY400" fmla="*/ 0 h 6858000"/>
              <a:gd name="connsiteX401" fmla="*/ 5586766 w 6928966"/>
              <a:gd name="connsiteY401" fmla="*/ 0 h 6858000"/>
              <a:gd name="connsiteX402" fmla="*/ 5588953 w 6928966"/>
              <a:gd name="connsiteY402" fmla="*/ 0 h 6858000"/>
              <a:gd name="connsiteX403" fmla="*/ 5643687 w 6928966"/>
              <a:gd name="connsiteY403" fmla="*/ 0 h 6858000"/>
              <a:gd name="connsiteX404" fmla="*/ 5658614 w 6928966"/>
              <a:gd name="connsiteY404" fmla="*/ 0 h 6858000"/>
              <a:gd name="connsiteX405" fmla="*/ 5669648 w 6928966"/>
              <a:gd name="connsiteY405" fmla="*/ 0 h 6858000"/>
              <a:gd name="connsiteX406" fmla="*/ 5680255 w 6928966"/>
              <a:gd name="connsiteY406" fmla="*/ 0 h 6858000"/>
              <a:gd name="connsiteX407" fmla="*/ 5680792 w 6928966"/>
              <a:gd name="connsiteY407" fmla="*/ 0 h 6858000"/>
              <a:gd name="connsiteX408" fmla="*/ 5684575 w 6928966"/>
              <a:gd name="connsiteY408" fmla="*/ 0 h 6858000"/>
              <a:gd name="connsiteX409" fmla="*/ 5706216 w 6928966"/>
              <a:gd name="connsiteY409" fmla="*/ 0 h 6858000"/>
              <a:gd name="connsiteX410" fmla="*/ 5706753 w 6928966"/>
              <a:gd name="connsiteY410" fmla="*/ 0 h 6858000"/>
              <a:gd name="connsiteX411" fmla="*/ 5717360 w 6928966"/>
              <a:gd name="connsiteY411" fmla="*/ 0 h 6858000"/>
              <a:gd name="connsiteX412" fmla="*/ 5743321 w 6928966"/>
              <a:gd name="connsiteY412" fmla="*/ 0 h 6858000"/>
              <a:gd name="connsiteX413" fmla="*/ 5790437 w 6928966"/>
              <a:gd name="connsiteY413" fmla="*/ 0 h 6858000"/>
              <a:gd name="connsiteX414" fmla="*/ 5800242 w 6928966"/>
              <a:gd name="connsiteY414" fmla="*/ 0 h 6858000"/>
              <a:gd name="connsiteX415" fmla="*/ 5814074 w 6928966"/>
              <a:gd name="connsiteY415" fmla="*/ 0 h 6858000"/>
              <a:gd name="connsiteX416" fmla="*/ 5815477 w 6928966"/>
              <a:gd name="connsiteY416" fmla="*/ 0 h 6858000"/>
              <a:gd name="connsiteX417" fmla="*/ 5827005 w 6928966"/>
              <a:gd name="connsiteY417" fmla="*/ 0 h 6858000"/>
              <a:gd name="connsiteX418" fmla="*/ 5840035 w 6928966"/>
              <a:gd name="connsiteY418" fmla="*/ 0 h 6858000"/>
              <a:gd name="connsiteX419" fmla="*/ 5901355 w 6928966"/>
              <a:gd name="connsiteY419" fmla="*/ 0 h 6858000"/>
              <a:gd name="connsiteX420" fmla="*/ 5901356 w 6928966"/>
              <a:gd name="connsiteY420" fmla="*/ 0 h 6858000"/>
              <a:gd name="connsiteX421" fmla="*/ 5909696 w 6928966"/>
              <a:gd name="connsiteY421" fmla="*/ 0 h 6858000"/>
              <a:gd name="connsiteX422" fmla="*/ 5910004 w 6928966"/>
              <a:gd name="connsiteY422" fmla="*/ 0 h 6858000"/>
              <a:gd name="connsiteX423" fmla="*/ 5921532 w 6928966"/>
              <a:gd name="connsiteY423" fmla="*/ 0 h 6858000"/>
              <a:gd name="connsiteX424" fmla="*/ 5923719 w 6928966"/>
              <a:gd name="connsiteY424" fmla="*/ 0 h 6858000"/>
              <a:gd name="connsiteX425" fmla="*/ 5924931 w 6928966"/>
              <a:gd name="connsiteY425" fmla="*/ 0 h 6858000"/>
              <a:gd name="connsiteX426" fmla="*/ 5946572 w 6928966"/>
              <a:gd name="connsiteY426" fmla="*/ 0 h 6858000"/>
              <a:gd name="connsiteX427" fmla="*/ 5993809 w 6928966"/>
              <a:gd name="connsiteY427" fmla="*/ 0 h 6858000"/>
              <a:gd name="connsiteX428" fmla="*/ 6015558 w 6928966"/>
              <a:gd name="connsiteY428" fmla="*/ 0 h 6858000"/>
              <a:gd name="connsiteX429" fmla="*/ 6017866 w 6928966"/>
              <a:gd name="connsiteY429" fmla="*/ 0 h 6858000"/>
              <a:gd name="connsiteX430" fmla="*/ 6040598 w 6928966"/>
              <a:gd name="connsiteY430" fmla="*/ 0 h 6858000"/>
              <a:gd name="connsiteX431" fmla="*/ 6041519 w 6928966"/>
              <a:gd name="connsiteY431" fmla="*/ 0 h 6858000"/>
              <a:gd name="connsiteX432" fmla="*/ 6052126 w 6928966"/>
              <a:gd name="connsiteY432" fmla="*/ 0 h 6858000"/>
              <a:gd name="connsiteX433" fmla="*/ 6066559 w 6928966"/>
              <a:gd name="connsiteY433" fmla="*/ 0 h 6858000"/>
              <a:gd name="connsiteX434" fmla="*/ 6078087 w 6928966"/>
              <a:gd name="connsiteY434" fmla="*/ 0 h 6858000"/>
              <a:gd name="connsiteX435" fmla="*/ 6087835 w 6928966"/>
              <a:gd name="connsiteY435" fmla="*/ 0 h 6858000"/>
              <a:gd name="connsiteX436" fmla="*/ 6113796 w 6928966"/>
              <a:gd name="connsiteY436" fmla="*/ 0 h 6858000"/>
              <a:gd name="connsiteX437" fmla="*/ 6124403 w 6928966"/>
              <a:gd name="connsiteY437" fmla="*/ 0 h 6858000"/>
              <a:gd name="connsiteX438" fmla="*/ 6150052 w 6928966"/>
              <a:gd name="connsiteY438" fmla="*/ 0 h 6858000"/>
              <a:gd name="connsiteX439" fmla="*/ 6150243 w 6928966"/>
              <a:gd name="connsiteY439" fmla="*/ 0 h 6858000"/>
              <a:gd name="connsiteX440" fmla="*/ 6150364 w 6928966"/>
              <a:gd name="connsiteY440" fmla="*/ 0 h 6858000"/>
              <a:gd name="connsiteX441" fmla="*/ 6176013 w 6928966"/>
              <a:gd name="connsiteY441" fmla="*/ 0 h 6858000"/>
              <a:gd name="connsiteX442" fmla="*/ 6244390 w 6928966"/>
              <a:gd name="connsiteY442" fmla="*/ 0 h 6858000"/>
              <a:gd name="connsiteX443" fmla="*/ 6258222 w 6928966"/>
              <a:gd name="connsiteY443" fmla="*/ 0 h 6858000"/>
              <a:gd name="connsiteX444" fmla="*/ 6259697 w 6928966"/>
              <a:gd name="connsiteY444" fmla="*/ 0 h 6858000"/>
              <a:gd name="connsiteX445" fmla="*/ 6281875 w 6928966"/>
              <a:gd name="connsiteY445" fmla="*/ 0 h 6858000"/>
              <a:gd name="connsiteX446" fmla="*/ 6284183 w 6928966"/>
              <a:gd name="connsiteY446" fmla="*/ 0 h 6858000"/>
              <a:gd name="connsiteX447" fmla="*/ 6318443 w 6928966"/>
              <a:gd name="connsiteY447" fmla="*/ 0 h 6858000"/>
              <a:gd name="connsiteX448" fmla="*/ 6353844 w 6928966"/>
              <a:gd name="connsiteY448" fmla="*/ 0 h 6858000"/>
              <a:gd name="connsiteX449" fmla="*/ 6354152 w 6928966"/>
              <a:gd name="connsiteY449" fmla="*/ 0 h 6858000"/>
              <a:gd name="connsiteX450" fmla="*/ 6365680 w 6928966"/>
              <a:gd name="connsiteY450" fmla="*/ 0 h 6858000"/>
              <a:gd name="connsiteX451" fmla="*/ 6367867 w 6928966"/>
              <a:gd name="connsiteY451" fmla="*/ 0 h 6858000"/>
              <a:gd name="connsiteX452" fmla="*/ 6390720 w 6928966"/>
              <a:gd name="connsiteY452" fmla="*/ 0 h 6858000"/>
              <a:gd name="connsiteX453" fmla="*/ 6459706 w 6928966"/>
              <a:gd name="connsiteY453" fmla="*/ 0 h 6858000"/>
              <a:gd name="connsiteX454" fmla="*/ 6484746 w 6928966"/>
              <a:gd name="connsiteY454" fmla="*/ 0 h 6858000"/>
              <a:gd name="connsiteX455" fmla="*/ 6485667 w 6928966"/>
              <a:gd name="connsiteY455" fmla="*/ 0 h 6858000"/>
              <a:gd name="connsiteX456" fmla="*/ 6496274 w 6928966"/>
              <a:gd name="connsiteY456" fmla="*/ 0 h 6858000"/>
              <a:gd name="connsiteX457" fmla="*/ 6510707 w 6928966"/>
              <a:gd name="connsiteY457" fmla="*/ 0 h 6858000"/>
              <a:gd name="connsiteX458" fmla="*/ 6522235 w 6928966"/>
              <a:gd name="connsiteY458" fmla="*/ 0 h 6858000"/>
              <a:gd name="connsiteX459" fmla="*/ 6592988 w 6928966"/>
              <a:gd name="connsiteY459" fmla="*/ 0 h 6858000"/>
              <a:gd name="connsiteX460" fmla="*/ 6594200 w 6928966"/>
              <a:gd name="connsiteY460" fmla="*/ 0 h 6858000"/>
              <a:gd name="connsiteX461" fmla="*/ 6594391 w 6928966"/>
              <a:gd name="connsiteY461" fmla="*/ 0 h 6858000"/>
              <a:gd name="connsiteX462" fmla="*/ 6618949 w 6928966"/>
              <a:gd name="connsiteY462" fmla="*/ 0 h 6858000"/>
              <a:gd name="connsiteX463" fmla="*/ 6620161 w 6928966"/>
              <a:gd name="connsiteY463" fmla="*/ 0 h 6858000"/>
              <a:gd name="connsiteX464" fmla="*/ 6688918 w 6928966"/>
              <a:gd name="connsiteY464" fmla="*/ 0 h 6858000"/>
              <a:gd name="connsiteX465" fmla="*/ 6703845 w 6928966"/>
              <a:gd name="connsiteY465" fmla="*/ 0 h 6858000"/>
              <a:gd name="connsiteX466" fmla="*/ 6725486 w 6928966"/>
              <a:gd name="connsiteY466" fmla="*/ 0 h 6858000"/>
              <a:gd name="connsiteX467" fmla="*/ 6726023 w 6928966"/>
              <a:gd name="connsiteY467" fmla="*/ 0 h 6858000"/>
              <a:gd name="connsiteX468" fmla="*/ 6762591 w 6928966"/>
              <a:gd name="connsiteY468" fmla="*/ 0 h 6858000"/>
              <a:gd name="connsiteX469" fmla="*/ 6819512 w 6928966"/>
              <a:gd name="connsiteY469" fmla="*/ 0 h 6858000"/>
              <a:gd name="connsiteX470" fmla="*/ 6845473 w 6928966"/>
              <a:gd name="connsiteY470" fmla="*/ 0 h 6858000"/>
              <a:gd name="connsiteX471" fmla="*/ 6859305 w 6928966"/>
              <a:gd name="connsiteY471" fmla="*/ 0 h 6858000"/>
              <a:gd name="connsiteX472" fmla="*/ 6928966 w 6928966"/>
              <a:gd name="connsiteY472" fmla="*/ 0 h 6858000"/>
              <a:gd name="connsiteX473" fmla="*/ 6928966 w 6928966"/>
              <a:gd name="connsiteY473" fmla="*/ 6858000 h 6858000"/>
              <a:gd name="connsiteX474" fmla="*/ 6859305 w 6928966"/>
              <a:gd name="connsiteY474" fmla="*/ 6858000 h 6858000"/>
              <a:gd name="connsiteX475" fmla="*/ 6762591 w 6928966"/>
              <a:gd name="connsiteY475" fmla="*/ 6858000 h 6858000"/>
              <a:gd name="connsiteX476" fmla="*/ 6726023 w 6928966"/>
              <a:gd name="connsiteY476" fmla="*/ 6858000 h 6858000"/>
              <a:gd name="connsiteX477" fmla="*/ 6721084 w 6928966"/>
              <a:gd name="connsiteY477" fmla="*/ 6858000 h 6858000"/>
              <a:gd name="connsiteX478" fmla="*/ 6703845 w 6928966"/>
              <a:gd name="connsiteY478" fmla="*/ 6858000 h 6858000"/>
              <a:gd name="connsiteX479" fmla="*/ 6695123 w 6928966"/>
              <a:gd name="connsiteY479" fmla="*/ 6858000 h 6858000"/>
              <a:gd name="connsiteX480" fmla="*/ 6674759 w 6928966"/>
              <a:gd name="connsiteY480" fmla="*/ 6858000 h 6858000"/>
              <a:gd name="connsiteX481" fmla="*/ 6638191 w 6928966"/>
              <a:gd name="connsiteY481" fmla="*/ 6858000 h 6858000"/>
              <a:gd name="connsiteX482" fmla="*/ 6620161 w 6928966"/>
              <a:gd name="connsiteY482" fmla="*/ 6858000 h 6858000"/>
              <a:gd name="connsiteX483" fmla="*/ 6618949 w 6928966"/>
              <a:gd name="connsiteY483" fmla="*/ 6858000 h 6858000"/>
              <a:gd name="connsiteX484" fmla="*/ 6601097 w 6928966"/>
              <a:gd name="connsiteY484" fmla="*/ 6858000 h 6858000"/>
              <a:gd name="connsiteX485" fmla="*/ 6594200 w 6928966"/>
              <a:gd name="connsiteY485" fmla="*/ 6858000 h 6858000"/>
              <a:gd name="connsiteX486" fmla="*/ 6592988 w 6928966"/>
              <a:gd name="connsiteY486" fmla="*/ 6858000 h 6858000"/>
              <a:gd name="connsiteX487" fmla="*/ 6564529 w 6928966"/>
              <a:gd name="connsiteY487" fmla="*/ 6858000 h 6858000"/>
              <a:gd name="connsiteX488" fmla="*/ 6522235 w 6928966"/>
              <a:gd name="connsiteY488" fmla="*/ 6858000 h 6858000"/>
              <a:gd name="connsiteX489" fmla="*/ 6517292 w 6928966"/>
              <a:gd name="connsiteY489" fmla="*/ 6858000 h 6858000"/>
              <a:gd name="connsiteX490" fmla="*/ 6496274 w 6928966"/>
              <a:gd name="connsiteY490" fmla="*/ 6858000 h 6858000"/>
              <a:gd name="connsiteX491" fmla="*/ 6485667 w 6928966"/>
              <a:gd name="connsiteY491" fmla="*/ 6858000 h 6858000"/>
              <a:gd name="connsiteX492" fmla="*/ 6459706 w 6928966"/>
              <a:gd name="connsiteY492" fmla="*/ 6858000 h 6858000"/>
              <a:gd name="connsiteX493" fmla="*/ 6434403 w 6928966"/>
              <a:gd name="connsiteY493" fmla="*/ 6858000 h 6858000"/>
              <a:gd name="connsiteX494" fmla="*/ 6408442 w 6928966"/>
              <a:gd name="connsiteY494" fmla="*/ 6858000 h 6858000"/>
              <a:gd name="connsiteX495" fmla="*/ 6397835 w 6928966"/>
              <a:gd name="connsiteY495" fmla="*/ 6858000 h 6858000"/>
              <a:gd name="connsiteX496" fmla="*/ 6371874 w 6928966"/>
              <a:gd name="connsiteY496" fmla="*/ 6858000 h 6858000"/>
              <a:gd name="connsiteX497" fmla="*/ 6367867 w 6928966"/>
              <a:gd name="connsiteY497" fmla="*/ 6858000 h 6858000"/>
              <a:gd name="connsiteX498" fmla="*/ 6365680 w 6928966"/>
              <a:gd name="connsiteY498" fmla="*/ 6858000 h 6858000"/>
              <a:gd name="connsiteX499" fmla="*/ 6353844 w 6928966"/>
              <a:gd name="connsiteY499" fmla="*/ 6858000 h 6858000"/>
              <a:gd name="connsiteX500" fmla="*/ 6318443 w 6928966"/>
              <a:gd name="connsiteY500" fmla="*/ 6858000 h 6858000"/>
              <a:gd name="connsiteX501" fmla="*/ 6284183 w 6928966"/>
              <a:gd name="connsiteY501" fmla="*/ 6858000 h 6858000"/>
              <a:gd name="connsiteX502" fmla="*/ 6281875 w 6928966"/>
              <a:gd name="connsiteY502" fmla="*/ 6858000 h 6858000"/>
              <a:gd name="connsiteX503" fmla="*/ 6277848 w 6928966"/>
              <a:gd name="connsiteY503" fmla="*/ 6858000 h 6858000"/>
              <a:gd name="connsiteX504" fmla="*/ 6276936 w 6928966"/>
              <a:gd name="connsiteY504" fmla="*/ 6858000 h 6858000"/>
              <a:gd name="connsiteX505" fmla="*/ 6259697 w 6928966"/>
              <a:gd name="connsiteY505" fmla="*/ 6858000 h 6858000"/>
              <a:gd name="connsiteX506" fmla="*/ 6258222 w 6928966"/>
              <a:gd name="connsiteY506" fmla="*/ 6858000 h 6858000"/>
              <a:gd name="connsiteX507" fmla="*/ 6251924 w 6928966"/>
              <a:gd name="connsiteY507" fmla="*/ 6858000 h 6858000"/>
              <a:gd name="connsiteX508" fmla="*/ 6250975 w 6928966"/>
              <a:gd name="connsiteY508" fmla="*/ 6858000 h 6858000"/>
              <a:gd name="connsiteX509" fmla="*/ 6230611 w 6928966"/>
              <a:gd name="connsiteY509" fmla="*/ 6858000 h 6858000"/>
              <a:gd name="connsiteX510" fmla="*/ 6194043 w 6928966"/>
              <a:gd name="connsiteY510" fmla="*/ 6858000 h 6858000"/>
              <a:gd name="connsiteX511" fmla="*/ 6176013 w 6928966"/>
              <a:gd name="connsiteY511" fmla="*/ 6858000 h 6858000"/>
              <a:gd name="connsiteX512" fmla="*/ 6156949 w 6928966"/>
              <a:gd name="connsiteY512" fmla="*/ 6858000 h 6858000"/>
              <a:gd name="connsiteX513" fmla="*/ 6150052 w 6928966"/>
              <a:gd name="connsiteY513" fmla="*/ 6858000 h 6858000"/>
              <a:gd name="connsiteX514" fmla="*/ 6120381 w 6928966"/>
              <a:gd name="connsiteY514" fmla="*/ 6858000 h 6858000"/>
              <a:gd name="connsiteX515" fmla="*/ 6078087 w 6928966"/>
              <a:gd name="connsiteY515" fmla="*/ 6858000 h 6858000"/>
              <a:gd name="connsiteX516" fmla="*/ 6052126 w 6928966"/>
              <a:gd name="connsiteY516" fmla="*/ 6858000 h 6858000"/>
              <a:gd name="connsiteX517" fmla="*/ 6041519 w 6928966"/>
              <a:gd name="connsiteY517" fmla="*/ 6858000 h 6858000"/>
              <a:gd name="connsiteX518" fmla="*/ 6025854 w 6928966"/>
              <a:gd name="connsiteY518" fmla="*/ 6858000 h 6858000"/>
              <a:gd name="connsiteX519" fmla="*/ 6017866 w 6928966"/>
              <a:gd name="connsiteY519" fmla="*/ 6858000 h 6858000"/>
              <a:gd name="connsiteX520" fmla="*/ 6015558 w 6928966"/>
              <a:gd name="connsiteY520" fmla="*/ 6858000 h 6858000"/>
              <a:gd name="connsiteX521" fmla="*/ 5990255 w 6928966"/>
              <a:gd name="connsiteY521" fmla="*/ 6858000 h 6858000"/>
              <a:gd name="connsiteX522" fmla="*/ 5964294 w 6928966"/>
              <a:gd name="connsiteY522" fmla="*/ 6858000 h 6858000"/>
              <a:gd name="connsiteX523" fmla="*/ 5953687 w 6928966"/>
              <a:gd name="connsiteY523" fmla="*/ 6858000 h 6858000"/>
              <a:gd name="connsiteX524" fmla="*/ 5942170 w 6928966"/>
              <a:gd name="connsiteY524" fmla="*/ 6858000 h 6858000"/>
              <a:gd name="connsiteX525" fmla="*/ 5935835 w 6928966"/>
              <a:gd name="connsiteY525" fmla="*/ 6858000 h 6858000"/>
              <a:gd name="connsiteX526" fmla="*/ 5927726 w 6928966"/>
              <a:gd name="connsiteY526" fmla="*/ 6858000 h 6858000"/>
              <a:gd name="connsiteX527" fmla="*/ 5924931 w 6928966"/>
              <a:gd name="connsiteY527" fmla="*/ 6858000 h 6858000"/>
              <a:gd name="connsiteX528" fmla="*/ 5923719 w 6928966"/>
              <a:gd name="connsiteY528" fmla="*/ 6858000 h 6858000"/>
              <a:gd name="connsiteX529" fmla="*/ 5921532 w 6928966"/>
              <a:gd name="connsiteY529" fmla="*/ 6858000 h 6858000"/>
              <a:gd name="connsiteX530" fmla="*/ 5916209 w 6928966"/>
              <a:gd name="connsiteY530" fmla="*/ 6858000 h 6858000"/>
              <a:gd name="connsiteX531" fmla="*/ 5909696 w 6928966"/>
              <a:gd name="connsiteY531" fmla="*/ 6858000 h 6858000"/>
              <a:gd name="connsiteX532" fmla="*/ 5840035 w 6928966"/>
              <a:gd name="connsiteY532" fmla="*/ 6858000 h 6858000"/>
              <a:gd name="connsiteX533" fmla="*/ 5833700 w 6928966"/>
              <a:gd name="connsiteY533" fmla="*/ 6858000 h 6858000"/>
              <a:gd name="connsiteX534" fmla="*/ 5827005 w 6928966"/>
              <a:gd name="connsiteY534" fmla="*/ 6858000 h 6858000"/>
              <a:gd name="connsiteX535" fmla="*/ 5822183 w 6928966"/>
              <a:gd name="connsiteY535" fmla="*/ 6858000 h 6858000"/>
              <a:gd name="connsiteX536" fmla="*/ 5814074 w 6928966"/>
              <a:gd name="connsiteY536" fmla="*/ 6858000 h 6858000"/>
              <a:gd name="connsiteX537" fmla="*/ 5807776 w 6928966"/>
              <a:gd name="connsiteY537" fmla="*/ 6858000 h 6858000"/>
              <a:gd name="connsiteX538" fmla="*/ 5790437 w 6928966"/>
              <a:gd name="connsiteY538" fmla="*/ 6858000 h 6858000"/>
              <a:gd name="connsiteX539" fmla="*/ 5785615 w 6928966"/>
              <a:gd name="connsiteY539" fmla="*/ 6858000 h 6858000"/>
              <a:gd name="connsiteX540" fmla="*/ 5743321 w 6928966"/>
              <a:gd name="connsiteY540" fmla="*/ 6858000 h 6858000"/>
              <a:gd name="connsiteX541" fmla="*/ 5739173 w 6928966"/>
              <a:gd name="connsiteY541" fmla="*/ 6858000 h 6858000"/>
              <a:gd name="connsiteX542" fmla="*/ 5717360 w 6928966"/>
              <a:gd name="connsiteY542" fmla="*/ 6858000 h 6858000"/>
              <a:gd name="connsiteX543" fmla="*/ 5706753 w 6928966"/>
              <a:gd name="connsiteY543" fmla="*/ 6858000 h 6858000"/>
              <a:gd name="connsiteX544" fmla="*/ 5702605 w 6928966"/>
              <a:gd name="connsiteY544" fmla="*/ 6858000 h 6858000"/>
              <a:gd name="connsiteX545" fmla="*/ 5684575 w 6928966"/>
              <a:gd name="connsiteY545" fmla="*/ 6858000 h 6858000"/>
              <a:gd name="connsiteX546" fmla="*/ 5680792 w 6928966"/>
              <a:gd name="connsiteY546" fmla="*/ 6858000 h 6858000"/>
              <a:gd name="connsiteX547" fmla="*/ 5675853 w 6928966"/>
              <a:gd name="connsiteY547" fmla="*/ 6858000 h 6858000"/>
              <a:gd name="connsiteX548" fmla="*/ 5658614 w 6928966"/>
              <a:gd name="connsiteY548" fmla="*/ 6858000 h 6858000"/>
              <a:gd name="connsiteX549" fmla="*/ 5655489 w 6928966"/>
              <a:gd name="connsiteY549" fmla="*/ 6858000 h 6858000"/>
              <a:gd name="connsiteX550" fmla="*/ 5629528 w 6928966"/>
              <a:gd name="connsiteY550" fmla="*/ 6858000 h 6858000"/>
              <a:gd name="connsiteX551" fmla="*/ 5618921 w 6928966"/>
              <a:gd name="connsiteY551" fmla="*/ 6858000 h 6858000"/>
              <a:gd name="connsiteX552" fmla="*/ 5592960 w 6928966"/>
              <a:gd name="connsiteY552" fmla="*/ 6858000 h 6858000"/>
              <a:gd name="connsiteX553" fmla="*/ 5588953 w 6928966"/>
              <a:gd name="connsiteY553" fmla="*/ 6858000 h 6858000"/>
              <a:gd name="connsiteX554" fmla="*/ 5586766 w 6928966"/>
              <a:gd name="connsiteY554" fmla="*/ 6858000 h 6858000"/>
              <a:gd name="connsiteX555" fmla="*/ 5581827 w 6928966"/>
              <a:gd name="connsiteY555" fmla="*/ 6858000 h 6858000"/>
              <a:gd name="connsiteX556" fmla="*/ 5581706 w 6928966"/>
              <a:gd name="connsiteY556" fmla="*/ 6858000 h 6858000"/>
              <a:gd name="connsiteX557" fmla="*/ 5574930 w 6928966"/>
              <a:gd name="connsiteY557" fmla="*/ 6858000 h 6858000"/>
              <a:gd name="connsiteX558" fmla="*/ 5573718 w 6928966"/>
              <a:gd name="connsiteY558" fmla="*/ 6858000 h 6858000"/>
              <a:gd name="connsiteX559" fmla="*/ 5555866 w 6928966"/>
              <a:gd name="connsiteY559" fmla="*/ 6858000 h 6858000"/>
              <a:gd name="connsiteX560" fmla="*/ 5545259 w 6928966"/>
              <a:gd name="connsiteY560" fmla="*/ 6858000 h 6858000"/>
              <a:gd name="connsiteX561" fmla="*/ 5519298 w 6928966"/>
              <a:gd name="connsiteY561" fmla="*/ 6858000 h 6858000"/>
              <a:gd name="connsiteX562" fmla="*/ 5498934 w 6928966"/>
              <a:gd name="connsiteY562" fmla="*/ 6858000 h 6858000"/>
              <a:gd name="connsiteX563" fmla="*/ 5498022 w 6928966"/>
              <a:gd name="connsiteY563" fmla="*/ 6858000 h 6858000"/>
              <a:gd name="connsiteX564" fmla="*/ 5491687 w 6928966"/>
              <a:gd name="connsiteY564" fmla="*/ 6858000 h 6858000"/>
              <a:gd name="connsiteX565" fmla="*/ 5480783 w 6928966"/>
              <a:gd name="connsiteY565" fmla="*/ 6858000 h 6858000"/>
              <a:gd name="connsiteX566" fmla="*/ 5477004 w 6928966"/>
              <a:gd name="connsiteY566" fmla="*/ 6858000 h 6858000"/>
              <a:gd name="connsiteX567" fmla="*/ 5473010 w 6928966"/>
              <a:gd name="connsiteY567" fmla="*/ 6858000 h 6858000"/>
              <a:gd name="connsiteX568" fmla="*/ 5472061 w 6928966"/>
              <a:gd name="connsiteY568" fmla="*/ 6858000 h 6858000"/>
              <a:gd name="connsiteX569" fmla="*/ 5440436 w 6928966"/>
              <a:gd name="connsiteY569" fmla="*/ 6858000 h 6858000"/>
              <a:gd name="connsiteX570" fmla="*/ 5425272 w 6928966"/>
              <a:gd name="connsiteY570" fmla="*/ 6858000 h 6858000"/>
              <a:gd name="connsiteX571" fmla="*/ 5389172 w 6928966"/>
              <a:gd name="connsiteY571" fmla="*/ 6858000 h 6858000"/>
              <a:gd name="connsiteX572" fmla="*/ 5382857 w 6928966"/>
              <a:gd name="connsiteY572" fmla="*/ 6858000 h 6858000"/>
              <a:gd name="connsiteX573" fmla="*/ 5378035 w 6928966"/>
              <a:gd name="connsiteY573" fmla="*/ 6858000 h 6858000"/>
              <a:gd name="connsiteX574" fmla="*/ 5352604 w 6928966"/>
              <a:gd name="connsiteY574" fmla="*/ 6858000 h 6858000"/>
              <a:gd name="connsiteX575" fmla="*/ 5348597 w 6928966"/>
              <a:gd name="connsiteY575" fmla="*/ 6858000 h 6858000"/>
              <a:gd name="connsiteX576" fmla="*/ 5346410 w 6928966"/>
              <a:gd name="connsiteY576" fmla="*/ 6858000 h 6858000"/>
              <a:gd name="connsiteX577" fmla="*/ 5346289 w 6928966"/>
              <a:gd name="connsiteY577" fmla="*/ 6858000 h 6858000"/>
              <a:gd name="connsiteX578" fmla="*/ 5341467 w 6928966"/>
              <a:gd name="connsiteY578" fmla="*/ 6858000 h 6858000"/>
              <a:gd name="connsiteX579" fmla="*/ 5322636 w 6928966"/>
              <a:gd name="connsiteY579" fmla="*/ 6858000 h 6858000"/>
              <a:gd name="connsiteX580" fmla="*/ 5320449 w 6928966"/>
              <a:gd name="connsiteY580" fmla="*/ 6858000 h 6858000"/>
              <a:gd name="connsiteX581" fmla="*/ 5299173 w 6928966"/>
              <a:gd name="connsiteY581" fmla="*/ 6858000 h 6858000"/>
              <a:gd name="connsiteX582" fmla="*/ 5295025 w 6928966"/>
              <a:gd name="connsiteY582" fmla="*/ 6858000 h 6858000"/>
              <a:gd name="connsiteX583" fmla="*/ 5273212 w 6928966"/>
              <a:gd name="connsiteY583" fmla="*/ 6858000 h 6858000"/>
              <a:gd name="connsiteX584" fmla="*/ 5262605 w 6928966"/>
              <a:gd name="connsiteY584" fmla="*/ 6858000 h 6858000"/>
              <a:gd name="connsiteX585" fmla="*/ 5258578 w 6928966"/>
              <a:gd name="connsiteY585" fmla="*/ 6858000 h 6858000"/>
              <a:gd name="connsiteX586" fmla="*/ 5258457 w 6928966"/>
              <a:gd name="connsiteY586" fmla="*/ 6858000 h 6858000"/>
              <a:gd name="connsiteX587" fmla="*/ 5246940 w 6928966"/>
              <a:gd name="connsiteY587" fmla="*/ 6858000 h 6858000"/>
              <a:gd name="connsiteX588" fmla="*/ 5240427 w 6928966"/>
              <a:gd name="connsiteY588" fmla="*/ 6858000 h 6858000"/>
              <a:gd name="connsiteX589" fmla="*/ 5238952 w 6928966"/>
              <a:gd name="connsiteY589" fmla="*/ 6858000 h 6858000"/>
              <a:gd name="connsiteX590" fmla="*/ 5236644 w 6928966"/>
              <a:gd name="connsiteY590" fmla="*/ 6858000 h 6858000"/>
              <a:gd name="connsiteX591" fmla="*/ 5232654 w 6928966"/>
              <a:gd name="connsiteY591" fmla="*/ 6858000 h 6858000"/>
              <a:gd name="connsiteX592" fmla="*/ 5232617 w 6928966"/>
              <a:gd name="connsiteY592" fmla="*/ 6858000 h 6858000"/>
              <a:gd name="connsiteX593" fmla="*/ 5231705 w 6928966"/>
              <a:gd name="connsiteY593" fmla="*/ 6858000 h 6858000"/>
              <a:gd name="connsiteX594" fmla="*/ 5214466 w 6928966"/>
              <a:gd name="connsiteY594" fmla="*/ 6858000 h 6858000"/>
              <a:gd name="connsiteX595" fmla="*/ 5211341 w 6928966"/>
              <a:gd name="connsiteY595" fmla="*/ 6858000 h 6858000"/>
              <a:gd name="connsiteX596" fmla="*/ 5206693 w 6928966"/>
              <a:gd name="connsiteY596" fmla="*/ 6858000 h 6858000"/>
              <a:gd name="connsiteX597" fmla="*/ 5185380 w 6928966"/>
              <a:gd name="connsiteY597" fmla="*/ 6858000 h 6858000"/>
              <a:gd name="connsiteX598" fmla="*/ 5174773 w 6928966"/>
              <a:gd name="connsiteY598" fmla="*/ 6858000 h 6858000"/>
              <a:gd name="connsiteX599" fmla="*/ 5156921 w 6928966"/>
              <a:gd name="connsiteY599" fmla="*/ 6858000 h 6858000"/>
              <a:gd name="connsiteX600" fmla="*/ 5148812 w 6928966"/>
              <a:gd name="connsiteY600" fmla="*/ 6858000 h 6858000"/>
              <a:gd name="connsiteX601" fmla="*/ 5144805 w 6928966"/>
              <a:gd name="connsiteY601" fmla="*/ 6858000 h 6858000"/>
              <a:gd name="connsiteX602" fmla="*/ 5142618 w 6928966"/>
              <a:gd name="connsiteY602" fmla="*/ 6858000 h 6858000"/>
              <a:gd name="connsiteX603" fmla="*/ 5137679 w 6928966"/>
              <a:gd name="connsiteY603" fmla="*/ 6858000 h 6858000"/>
              <a:gd name="connsiteX604" fmla="*/ 5130782 w 6928966"/>
              <a:gd name="connsiteY604" fmla="*/ 6858000 h 6858000"/>
              <a:gd name="connsiteX605" fmla="*/ 5112667 w 6928966"/>
              <a:gd name="connsiteY605" fmla="*/ 6858000 h 6858000"/>
              <a:gd name="connsiteX606" fmla="*/ 5111718 w 6928966"/>
              <a:gd name="connsiteY606" fmla="*/ 6858000 h 6858000"/>
              <a:gd name="connsiteX607" fmla="*/ 5101111 w 6928966"/>
              <a:gd name="connsiteY607" fmla="*/ 6858000 h 6858000"/>
              <a:gd name="connsiteX608" fmla="*/ 5076099 w 6928966"/>
              <a:gd name="connsiteY608" fmla="*/ 6858000 h 6858000"/>
              <a:gd name="connsiteX609" fmla="*/ 5075150 w 6928966"/>
              <a:gd name="connsiteY609" fmla="*/ 6858000 h 6858000"/>
              <a:gd name="connsiteX610" fmla="*/ 5054786 w 6928966"/>
              <a:gd name="connsiteY610" fmla="*/ 6858000 h 6858000"/>
              <a:gd name="connsiteX611" fmla="*/ 5048091 w 6928966"/>
              <a:gd name="connsiteY611" fmla="*/ 6858000 h 6858000"/>
              <a:gd name="connsiteX612" fmla="*/ 5032856 w 6928966"/>
              <a:gd name="connsiteY612" fmla="*/ 6858000 h 6858000"/>
              <a:gd name="connsiteX613" fmla="*/ 5028862 w 6928966"/>
              <a:gd name="connsiteY613" fmla="*/ 6858000 h 6858000"/>
              <a:gd name="connsiteX614" fmla="*/ 5011523 w 6928966"/>
              <a:gd name="connsiteY614" fmla="*/ 6858000 h 6858000"/>
              <a:gd name="connsiteX615" fmla="*/ 5006584 w 6928966"/>
              <a:gd name="connsiteY615" fmla="*/ 6858000 h 6858000"/>
              <a:gd name="connsiteX616" fmla="*/ 4996288 w 6928966"/>
              <a:gd name="connsiteY616" fmla="*/ 6858000 h 6858000"/>
              <a:gd name="connsiteX617" fmla="*/ 4981124 w 6928966"/>
              <a:gd name="connsiteY617" fmla="*/ 6858000 h 6858000"/>
              <a:gd name="connsiteX618" fmla="*/ 4980623 w 6928966"/>
              <a:gd name="connsiteY618" fmla="*/ 6858000 h 6858000"/>
              <a:gd name="connsiteX619" fmla="*/ 4960259 w 6928966"/>
              <a:gd name="connsiteY619" fmla="*/ 6858000 h 6858000"/>
              <a:gd name="connsiteX620" fmla="*/ 4945024 w 6928966"/>
              <a:gd name="connsiteY620" fmla="*/ 6858000 h 6858000"/>
              <a:gd name="connsiteX621" fmla="*/ 4923691 w 6928966"/>
              <a:gd name="connsiteY621" fmla="*/ 6858000 h 6858000"/>
              <a:gd name="connsiteX622" fmla="*/ 4916565 w 6928966"/>
              <a:gd name="connsiteY622" fmla="*/ 6858000 h 6858000"/>
              <a:gd name="connsiteX623" fmla="*/ 4908456 w 6928966"/>
              <a:gd name="connsiteY623" fmla="*/ 6858000 h 6858000"/>
              <a:gd name="connsiteX624" fmla="*/ 4905661 w 6928966"/>
              <a:gd name="connsiteY624" fmla="*/ 6858000 h 6858000"/>
              <a:gd name="connsiteX625" fmla="*/ 4904449 w 6928966"/>
              <a:gd name="connsiteY625" fmla="*/ 6858000 h 6858000"/>
              <a:gd name="connsiteX626" fmla="*/ 4902262 w 6928966"/>
              <a:gd name="connsiteY626" fmla="*/ 6858000 h 6858000"/>
              <a:gd name="connsiteX627" fmla="*/ 4896939 w 6928966"/>
              <a:gd name="connsiteY627" fmla="*/ 6858000 h 6858000"/>
              <a:gd name="connsiteX628" fmla="*/ 4890604 w 6928966"/>
              <a:gd name="connsiteY628" fmla="*/ 6858000 h 6858000"/>
              <a:gd name="connsiteX629" fmla="*/ 4886597 w 6928966"/>
              <a:gd name="connsiteY629" fmla="*/ 6858000 h 6858000"/>
              <a:gd name="connsiteX630" fmla="*/ 4879700 w 6928966"/>
              <a:gd name="connsiteY630" fmla="*/ 6858000 h 6858000"/>
              <a:gd name="connsiteX631" fmla="*/ 4878488 w 6928966"/>
              <a:gd name="connsiteY631" fmla="*/ 6858000 h 6858000"/>
              <a:gd name="connsiteX632" fmla="*/ 4876301 w 6928966"/>
              <a:gd name="connsiteY632" fmla="*/ 6858000 h 6858000"/>
              <a:gd name="connsiteX633" fmla="*/ 4850029 w 6928966"/>
              <a:gd name="connsiteY633" fmla="*/ 6858000 h 6858000"/>
              <a:gd name="connsiteX634" fmla="*/ 4814430 w 6928966"/>
              <a:gd name="connsiteY634" fmla="*/ 6858000 h 6858000"/>
              <a:gd name="connsiteX635" fmla="*/ 4807735 w 6928966"/>
              <a:gd name="connsiteY635" fmla="*/ 6858000 h 6858000"/>
              <a:gd name="connsiteX636" fmla="*/ 4802913 w 6928966"/>
              <a:gd name="connsiteY636" fmla="*/ 6858000 h 6858000"/>
              <a:gd name="connsiteX637" fmla="*/ 4802792 w 6928966"/>
              <a:gd name="connsiteY637" fmla="*/ 6858000 h 6858000"/>
              <a:gd name="connsiteX638" fmla="*/ 4796578 w 6928966"/>
              <a:gd name="connsiteY638" fmla="*/ 6858000 h 6858000"/>
              <a:gd name="connsiteX639" fmla="*/ 4794804 w 6928966"/>
              <a:gd name="connsiteY639" fmla="*/ 6858000 h 6858000"/>
              <a:gd name="connsiteX640" fmla="*/ 4788506 w 6928966"/>
              <a:gd name="connsiteY640" fmla="*/ 6858000 h 6858000"/>
              <a:gd name="connsiteX641" fmla="*/ 4788469 w 6928966"/>
              <a:gd name="connsiteY641" fmla="*/ 6858000 h 6858000"/>
              <a:gd name="connsiteX642" fmla="*/ 4781774 w 6928966"/>
              <a:gd name="connsiteY642" fmla="*/ 6858000 h 6858000"/>
              <a:gd name="connsiteX643" fmla="*/ 4776952 w 6928966"/>
              <a:gd name="connsiteY643" fmla="*/ 6858000 h 6858000"/>
              <a:gd name="connsiteX644" fmla="*/ 4771167 w 6928966"/>
              <a:gd name="connsiteY644" fmla="*/ 6858000 h 6858000"/>
              <a:gd name="connsiteX645" fmla="*/ 4766345 w 6928966"/>
              <a:gd name="connsiteY645" fmla="*/ 6858000 h 6858000"/>
              <a:gd name="connsiteX646" fmla="*/ 4762545 w 6928966"/>
              <a:gd name="connsiteY646" fmla="*/ 6858000 h 6858000"/>
              <a:gd name="connsiteX647" fmla="*/ 4760010 w 6928966"/>
              <a:gd name="connsiteY647" fmla="*/ 6858000 h 6858000"/>
              <a:gd name="connsiteX648" fmla="*/ 4745206 w 6928966"/>
              <a:gd name="connsiteY648" fmla="*/ 6858000 h 6858000"/>
              <a:gd name="connsiteX649" fmla="*/ 4740384 w 6928966"/>
              <a:gd name="connsiteY649" fmla="*/ 6858000 h 6858000"/>
              <a:gd name="connsiteX650" fmla="*/ 4719903 w 6928966"/>
              <a:gd name="connsiteY650" fmla="*/ 6858000 h 6858000"/>
              <a:gd name="connsiteX651" fmla="*/ 4712773 w 6928966"/>
              <a:gd name="connsiteY651" fmla="*/ 6858000 h 6858000"/>
              <a:gd name="connsiteX652" fmla="*/ 4698090 w 6928966"/>
              <a:gd name="connsiteY652" fmla="*/ 6858000 h 6858000"/>
              <a:gd name="connsiteX653" fmla="*/ 4693942 w 6928966"/>
              <a:gd name="connsiteY653" fmla="*/ 6858000 h 6858000"/>
              <a:gd name="connsiteX654" fmla="*/ 4683335 w 6928966"/>
              <a:gd name="connsiteY654" fmla="*/ 6858000 h 6858000"/>
              <a:gd name="connsiteX655" fmla="*/ 4668519 w 6928966"/>
              <a:gd name="connsiteY655" fmla="*/ 6858000 h 6858000"/>
              <a:gd name="connsiteX656" fmla="*/ 4661522 w 6928966"/>
              <a:gd name="connsiteY656" fmla="*/ 6858000 h 6858000"/>
              <a:gd name="connsiteX657" fmla="*/ 4657374 w 6928966"/>
              <a:gd name="connsiteY657" fmla="*/ 6858000 h 6858000"/>
              <a:gd name="connsiteX658" fmla="*/ 4651180 w 6928966"/>
              <a:gd name="connsiteY658" fmla="*/ 6858000 h 6858000"/>
              <a:gd name="connsiteX659" fmla="*/ 4646358 w 6928966"/>
              <a:gd name="connsiteY659" fmla="*/ 6858000 h 6858000"/>
              <a:gd name="connsiteX660" fmla="*/ 4639344 w 6928966"/>
              <a:gd name="connsiteY660" fmla="*/ 6858000 h 6858000"/>
              <a:gd name="connsiteX661" fmla="*/ 4631951 w 6928966"/>
              <a:gd name="connsiteY661" fmla="*/ 6858000 h 6858000"/>
              <a:gd name="connsiteX662" fmla="*/ 4610258 w 6928966"/>
              <a:gd name="connsiteY662" fmla="*/ 6858000 h 6858000"/>
              <a:gd name="connsiteX663" fmla="*/ 4603943 w 6928966"/>
              <a:gd name="connsiteY663" fmla="*/ 6858000 h 6858000"/>
              <a:gd name="connsiteX664" fmla="*/ 4573690 w 6928966"/>
              <a:gd name="connsiteY664" fmla="*/ 6858000 h 6858000"/>
              <a:gd name="connsiteX665" fmla="*/ 4569683 w 6928966"/>
              <a:gd name="connsiteY665" fmla="*/ 6858000 h 6858000"/>
              <a:gd name="connsiteX666" fmla="*/ 4567496 w 6928966"/>
              <a:gd name="connsiteY666" fmla="*/ 6858000 h 6858000"/>
              <a:gd name="connsiteX667" fmla="*/ 4567375 w 6928966"/>
              <a:gd name="connsiteY667" fmla="*/ 6858000 h 6858000"/>
              <a:gd name="connsiteX668" fmla="*/ 4563348 w 6928966"/>
              <a:gd name="connsiteY668" fmla="*/ 6858000 h 6858000"/>
              <a:gd name="connsiteX669" fmla="*/ 4562436 w 6928966"/>
              <a:gd name="connsiteY669" fmla="*/ 6858000 h 6858000"/>
              <a:gd name="connsiteX670" fmla="*/ 4543722 w 6928966"/>
              <a:gd name="connsiteY670" fmla="*/ 6858000 h 6858000"/>
              <a:gd name="connsiteX671" fmla="*/ 4541535 w 6928966"/>
              <a:gd name="connsiteY671" fmla="*/ 6858000 h 6858000"/>
              <a:gd name="connsiteX672" fmla="*/ 4537424 w 6928966"/>
              <a:gd name="connsiteY672" fmla="*/ 6858000 h 6858000"/>
              <a:gd name="connsiteX673" fmla="*/ 4536596 w 6928966"/>
              <a:gd name="connsiteY673" fmla="*/ 6858000 h 6858000"/>
              <a:gd name="connsiteX674" fmla="*/ 4536475 w 6928966"/>
              <a:gd name="connsiteY674" fmla="*/ 6858000 h 6858000"/>
              <a:gd name="connsiteX675" fmla="*/ 4516111 w 6928966"/>
              <a:gd name="connsiteY675" fmla="*/ 6858000 h 6858000"/>
              <a:gd name="connsiteX676" fmla="*/ 4500028 w 6928966"/>
              <a:gd name="connsiteY676" fmla="*/ 6858000 h 6858000"/>
              <a:gd name="connsiteX677" fmla="*/ 4479664 w 6928966"/>
              <a:gd name="connsiteY677" fmla="*/ 6858000 h 6858000"/>
              <a:gd name="connsiteX678" fmla="*/ 4479543 w 6928966"/>
              <a:gd name="connsiteY678" fmla="*/ 6858000 h 6858000"/>
              <a:gd name="connsiteX679" fmla="*/ 4472417 w 6928966"/>
              <a:gd name="connsiteY679" fmla="*/ 6858000 h 6858000"/>
              <a:gd name="connsiteX680" fmla="*/ 4461513 w 6928966"/>
              <a:gd name="connsiteY680" fmla="*/ 6858000 h 6858000"/>
              <a:gd name="connsiteX681" fmla="*/ 4453740 w 6928966"/>
              <a:gd name="connsiteY681" fmla="*/ 6858000 h 6858000"/>
              <a:gd name="connsiteX682" fmla="*/ 4453703 w 6928966"/>
              <a:gd name="connsiteY682" fmla="*/ 6858000 h 6858000"/>
              <a:gd name="connsiteX683" fmla="*/ 4452791 w 6928966"/>
              <a:gd name="connsiteY683" fmla="*/ 6858000 h 6858000"/>
              <a:gd name="connsiteX684" fmla="*/ 4446456 w 6928966"/>
              <a:gd name="connsiteY684" fmla="*/ 6858000 h 6858000"/>
              <a:gd name="connsiteX685" fmla="*/ 4442449 w 6928966"/>
              <a:gd name="connsiteY685" fmla="*/ 6858000 h 6858000"/>
              <a:gd name="connsiteX686" fmla="*/ 4435552 w 6928966"/>
              <a:gd name="connsiteY686" fmla="*/ 6858000 h 6858000"/>
              <a:gd name="connsiteX687" fmla="*/ 4427779 w 6928966"/>
              <a:gd name="connsiteY687" fmla="*/ 6858000 h 6858000"/>
              <a:gd name="connsiteX688" fmla="*/ 4406002 w 6928966"/>
              <a:gd name="connsiteY688" fmla="*/ 6858000 h 6858000"/>
              <a:gd name="connsiteX689" fmla="*/ 4405881 w 6928966"/>
              <a:gd name="connsiteY689" fmla="*/ 6858000 h 6858000"/>
              <a:gd name="connsiteX690" fmla="*/ 4380041 w 6928966"/>
              <a:gd name="connsiteY690" fmla="*/ 6858000 h 6858000"/>
              <a:gd name="connsiteX691" fmla="*/ 4363587 w 6928966"/>
              <a:gd name="connsiteY691" fmla="*/ 6858000 h 6858000"/>
              <a:gd name="connsiteX692" fmla="*/ 4358765 w 6928966"/>
              <a:gd name="connsiteY692" fmla="*/ 6858000 h 6858000"/>
              <a:gd name="connsiteX693" fmla="*/ 4352430 w 6928966"/>
              <a:gd name="connsiteY693" fmla="*/ 6858000 h 6858000"/>
              <a:gd name="connsiteX694" fmla="*/ 4337626 w 6928966"/>
              <a:gd name="connsiteY694" fmla="*/ 6858000 h 6858000"/>
              <a:gd name="connsiteX695" fmla="*/ 4333753 w 6928966"/>
              <a:gd name="connsiteY695" fmla="*/ 6858000 h 6858000"/>
              <a:gd name="connsiteX696" fmla="*/ 4332804 w 6928966"/>
              <a:gd name="connsiteY696" fmla="*/ 6858000 h 6858000"/>
              <a:gd name="connsiteX697" fmla="*/ 4327019 w 6928966"/>
              <a:gd name="connsiteY697" fmla="*/ 6858000 h 6858000"/>
              <a:gd name="connsiteX698" fmla="*/ 4322197 w 6928966"/>
              <a:gd name="connsiteY698" fmla="*/ 6858000 h 6858000"/>
              <a:gd name="connsiteX699" fmla="*/ 4315862 w 6928966"/>
              <a:gd name="connsiteY699" fmla="*/ 6858000 h 6858000"/>
              <a:gd name="connsiteX700" fmla="*/ 4303366 w 6928966"/>
              <a:gd name="connsiteY700" fmla="*/ 6858000 h 6858000"/>
              <a:gd name="connsiteX701" fmla="*/ 4301179 w 6928966"/>
              <a:gd name="connsiteY701" fmla="*/ 6858000 h 6858000"/>
              <a:gd name="connsiteX702" fmla="*/ 4301058 w 6928966"/>
              <a:gd name="connsiteY702" fmla="*/ 6858000 h 6858000"/>
              <a:gd name="connsiteX703" fmla="*/ 4297185 w 6928966"/>
              <a:gd name="connsiteY703" fmla="*/ 6858000 h 6858000"/>
              <a:gd name="connsiteX704" fmla="*/ 4296236 w 6928966"/>
              <a:gd name="connsiteY704" fmla="*/ 6858000 h 6858000"/>
              <a:gd name="connsiteX705" fmla="*/ 4275755 w 6928966"/>
              <a:gd name="connsiteY705" fmla="*/ 6858000 h 6858000"/>
              <a:gd name="connsiteX706" fmla="*/ 4253942 w 6928966"/>
              <a:gd name="connsiteY706" fmla="*/ 6858000 h 6858000"/>
              <a:gd name="connsiteX707" fmla="*/ 4249794 w 6928966"/>
              <a:gd name="connsiteY707" fmla="*/ 6858000 h 6858000"/>
              <a:gd name="connsiteX708" fmla="*/ 4239187 w 6928966"/>
              <a:gd name="connsiteY708" fmla="*/ 6858000 h 6858000"/>
              <a:gd name="connsiteX709" fmla="*/ 4227670 w 6928966"/>
              <a:gd name="connsiteY709" fmla="*/ 6858000 h 6858000"/>
              <a:gd name="connsiteX710" fmla="*/ 4221335 w 6928966"/>
              <a:gd name="connsiteY710" fmla="*/ 6858000 h 6858000"/>
              <a:gd name="connsiteX711" fmla="*/ 4217374 w 6928966"/>
              <a:gd name="connsiteY711" fmla="*/ 6858000 h 6858000"/>
              <a:gd name="connsiteX712" fmla="*/ 4213347 w 6928966"/>
              <a:gd name="connsiteY712" fmla="*/ 6858000 h 6858000"/>
              <a:gd name="connsiteX713" fmla="*/ 4213226 w 6928966"/>
              <a:gd name="connsiteY713" fmla="*/ 6858000 h 6858000"/>
              <a:gd name="connsiteX714" fmla="*/ 4207032 w 6928966"/>
              <a:gd name="connsiteY714" fmla="*/ 6858000 h 6858000"/>
              <a:gd name="connsiteX715" fmla="*/ 4202210 w 6928966"/>
              <a:gd name="connsiteY715" fmla="*/ 6858000 h 6858000"/>
              <a:gd name="connsiteX716" fmla="*/ 4201709 w 6928966"/>
              <a:gd name="connsiteY716" fmla="*/ 6858000 h 6858000"/>
              <a:gd name="connsiteX717" fmla="*/ 4195196 w 6928966"/>
              <a:gd name="connsiteY717" fmla="*/ 6858000 h 6858000"/>
              <a:gd name="connsiteX718" fmla="*/ 4187423 w 6928966"/>
              <a:gd name="connsiteY718" fmla="*/ 6858000 h 6858000"/>
              <a:gd name="connsiteX719" fmla="*/ 4166110 w 6928966"/>
              <a:gd name="connsiteY719" fmla="*/ 6858000 h 6858000"/>
              <a:gd name="connsiteX720" fmla="*/ 4137651 w 6928966"/>
              <a:gd name="connsiteY720" fmla="*/ 6858000 h 6858000"/>
              <a:gd name="connsiteX721" fmla="*/ 4129542 w 6928966"/>
              <a:gd name="connsiteY721" fmla="*/ 6858000 h 6858000"/>
              <a:gd name="connsiteX722" fmla="*/ 4125535 w 6928966"/>
              <a:gd name="connsiteY722" fmla="*/ 6858000 h 6858000"/>
              <a:gd name="connsiteX723" fmla="*/ 4123348 w 6928966"/>
              <a:gd name="connsiteY723" fmla="*/ 6858000 h 6858000"/>
              <a:gd name="connsiteX724" fmla="*/ 4119200 w 6928966"/>
              <a:gd name="connsiteY724" fmla="*/ 6858000 h 6858000"/>
              <a:gd name="connsiteX725" fmla="*/ 4111690 w 6928966"/>
              <a:gd name="connsiteY725" fmla="*/ 6858000 h 6858000"/>
              <a:gd name="connsiteX726" fmla="*/ 4107683 w 6928966"/>
              <a:gd name="connsiteY726" fmla="*/ 6858000 h 6858000"/>
              <a:gd name="connsiteX727" fmla="*/ 4099574 w 6928966"/>
              <a:gd name="connsiteY727" fmla="*/ 6858000 h 6858000"/>
              <a:gd name="connsiteX728" fmla="*/ 4097387 w 6928966"/>
              <a:gd name="connsiteY728" fmla="*/ 6858000 h 6858000"/>
              <a:gd name="connsiteX729" fmla="*/ 4093397 w 6928966"/>
              <a:gd name="connsiteY729" fmla="*/ 6858000 h 6858000"/>
              <a:gd name="connsiteX730" fmla="*/ 4093276 w 6928966"/>
              <a:gd name="connsiteY730" fmla="*/ 6858000 h 6858000"/>
              <a:gd name="connsiteX731" fmla="*/ 4092448 w 6928966"/>
              <a:gd name="connsiteY731" fmla="*/ 6858000 h 6858000"/>
              <a:gd name="connsiteX732" fmla="*/ 4071115 w 6928966"/>
              <a:gd name="connsiteY732" fmla="*/ 6858000 h 6858000"/>
              <a:gd name="connsiteX733" fmla="*/ 4067436 w 6928966"/>
              <a:gd name="connsiteY733" fmla="*/ 6858000 h 6858000"/>
              <a:gd name="connsiteX734" fmla="*/ 4056829 w 6928966"/>
              <a:gd name="connsiteY734" fmla="*/ 6858000 h 6858000"/>
              <a:gd name="connsiteX735" fmla="*/ 4055880 w 6928966"/>
              <a:gd name="connsiteY735" fmla="*/ 6858000 h 6858000"/>
              <a:gd name="connsiteX736" fmla="*/ 4035516 w 6928966"/>
              <a:gd name="connsiteY736" fmla="*/ 6858000 h 6858000"/>
              <a:gd name="connsiteX737" fmla="*/ 4030868 w 6928966"/>
              <a:gd name="connsiteY737" fmla="*/ 6858000 h 6858000"/>
              <a:gd name="connsiteX738" fmla="*/ 4028821 w 6928966"/>
              <a:gd name="connsiteY738" fmla="*/ 6858000 h 6858000"/>
              <a:gd name="connsiteX739" fmla="*/ 4017664 w 6928966"/>
              <a:gd name="connsiteY739" fmla="*/ 6858000 h 6858000"/>
              <a:gd name="connsiteX740" fmla="*/ 4009592 w 6928966"/>
              <a:gd name="connsiteY740" fmla="*/ 6858000 h 6858000"/>
              <a:gd name="connsiteX741" fmla="*/ 4009555 w 6928966"/>
              <a:gd name="connsiteY741" fmla="*/ 6858000 h 6858000"/>
              <a:gd name="connsiteX742" fmla="*/ 4002860 w 6928966"/>
              <a:gd name="connsiteY742" fmla="*/ 6858000 h 6858000"/>
              <a:gd name="connsiteX743" fmla="*/ 3992253 w 6928966"/>
              <a:gd name="connsiteY743" fmla="*/ 6858000 h 6858000"/>
              <a:gd name="connsiteX744" fmla="*/ 3983631 w 6928966"/>
              <a:gd name="connsiteY744" fmla="*/ 6858000 h 6858000"/>
              <a:gd name="connsiteX745" fmla="*/ 3981096 w 6928966"/>
              <a:gd name="connsiteY745" fmla="*/ 6858000 h 6858000"/>
              <a:gd name="connsiteX746" fmla="*/ 3966292 w 6928966"/>
              <a:gd name="connsiteY746" fmla="*/ 6858000 h 6858000"/>
              <a:gd name="connsiteX747" fmla="*/ 3961854 w 6928966"/>
              <a:gd name="connsiteY747" fmla="*/ 6858000 h 6858000"/>
              <a:gd name="connsiteX748" fmla="*/ 3961353 w 6928966"/>
              <a:gd name="connsiteY748" fmla="*/ 6858000 h 6858000"/>
              <a:gd name="connsiteX749" fmla="*/ 3940989 w 6928966"/>
              <a:gd name="connsiteY749" fmla="*/ 6858000 h 6858000"/>
              <a:gd name="connsiteX750" fmla="*/ 3936842 w 6928966"/>
              <a:gd name="connsiteY750" fmla="*/ 6858000 h 6858000"/>
              <a:gd name="connsiteX751" fmla="*/ 3935893 w 6928966"/>
              <a:gd name="connsiteY751" fmla="*/ 6858000 h 6858000"/>
              <a:gd name="connsiteX752" fmla="*/ 3915028 w 6928966"/>
              <a:gd name="connsiteY752" fmla="*/ 6858000 h 6858000"/>
              <a:gd name="connsiteX753" fmla="*/ 3904421 w 6928966"/>
              <a:gd name="connsiteY753" fmla="*/ 6858000 h 6858000"/>
              <a:gd name="connsiteX754" fmla="*/ 3889605 w 6928966"/>
              <a:gd name="connsiteY754" fmla="*/ 6858000 h 6858000"/>
              <a:gd name="connsiteX755" fmla="*/ 3878460 w 6928966"/>
              <a:gd name="connsiteY755" fmla="*/ 6858000 h 6858000"/>
              <a:gd name="connsiteX756" fmla="*/ 3872266 w 6928966"/>
              <a:gd name="connsiteY756" fmla="*/ 6858000 h 6858000"/>
              <a:gd name="connsiteX757" fmla="*/ 3871334 w 6928966"/>
              <a:gd name="connsiteY757" fmla="*/ 6858000 h 6858000"/>
              <a:gd name="connsiteX758" fmla="*/ 3867327 w 6928966"/>
              <a:gd name="connsiteY758" fmla="*/ 6858000 h 6858000"/>
              <a:gd name="connsiteX759" fmla="*/ 3860430 w 6928966"/>
              <a:gd name="connsiteY759" fmla="*/ 6858000 h 6858000"/>
              <a:gd name="connsiteX760" fmla="*/ 3859218 w 6928966"/>
              <a:gd name="connsiteY760" fmla="*/ 6858000 h 6858000"/>
              <a:gd name="connsiteX761" fmla="*/ 3857031 w 6928966"/>
              <a:gd name="connsiteY761" fmla="*/ 6858000 h 6858000"/>
              <a:gd name="connsiteX762" fmla="*/ 3853037 w 6928966"/>
              <a:gd name="connsiteY762" fmla="*/ 6858000 h 6858000"/>
              <a:gd name="connsiteX763" fmla="*/ 3841366 w 6928966"/>
              <a:gd name="connsiteY763" fmla="*/ 6858000 h 6858000"/>
              <a:gd name="connsiteX764" fmla="*/ 3830759 w 6928966"/>
              <a:gd name="connsiteY764" fmla="*/ 6858000 h 6858000"/>
              <a:gd name="connsiteX765" fmla="*/ 3804798 w 6928966"/>
              <a:gd name="connsiteY765" fmla="*/ 6858000 h 6858000"/>
              <a:gd name="connsiteX766" fmla="*/ 3784434 w 6928966"/>
              <a:gd name="connsiteY766" fmla="*/ 6858000 h 6858000"/>
              <a:gd name="connsiteX767" fmla="*/ 3783522 w 6928966"/>
              <a:gd name="connsiteY767" fmla="*/ 6858000 h 6858000"/>
              <a:gd name="connsiteX768" fmla="*/ 3777308 w 6928966"/>
              <a:gd name="connsiteY768" fmla="*/ 6858000 h 6858000"/>
              <a:gd name="connsiteX769" fmla="*/ 3777187 w 6928966"/>
              <a:gd name="connsiteY769" fmla="*/ 6858000 h 6858000"/>
              <a:gd name="connsiteX770" fmla="*/ 3769199 w 6928966"/>
              <a:gd name="connsiteY770" fmla="*/ 6858000 h 6858000"/>
              <a:gd name="connsiteX771" fmla="*/ 3762504 w 6928966"/>
              <a:gd name="connsiteY771" fmla="*/ 6858000 h 6858000"/>
              <a:gd name="connsiteX772" fmla="*/ 3758510 w 6928966"/>
              <a:gd name="connsiteY772" fmla="*/ 6858000 h 6858000"/>
              <a:gd name="connsiteX773" fmla="*/ 3757682 w 6928966"/>
              <a:gd name="connsiteY773" fmla="*/ 6858000 h 6858000"/>
              <a:gd name="connsiteX774" fmla="*/ 3757561 w 6928966"/>
              <a:gd name="connsiteY774" fmla="*/ 6858000 h 6858000"/>
              <a:gd name="connsiteX775" fmla="*/ 3751347 w 6928966"/>
              <a:gd name="connsiteY775" fmla="*/ 6858000 h 6858000"/>
              <a:gd name="connsiteX776" fmla="*/ 3743275 w 6928966"/>
              <a:gd name="connsiteY776" fmla="*/ 6858000 h 6858000"/>
              <a:gd name="connsiteX777" fmla="*/ 3740740 w 6928966"/>
              <a:gd name="connsiteY777" fmla="*/ 6858000 h 6858000"/>
              <a:gd name="connsiteX778" fmla="*/ 3725936 w 6928966"/>
              <a:gd name="connsiteY778" fmla="*/ 6858000 h 6858000"/>
              <a:gd name="connsiteX779" fmla="*/ 3721114 w 6928966"/>
              <a:gd name="connsiteY779" fmla="*/ 6858000 h 6858000"/>
              <a:gd name="connsiteX780" fmla="*/ 3714779 w 6928966"/>
              <a:gd name="connsiteY780" fmla="*/ 6858000 h 6858000"/>
              <a:gd name="connsiteX781" fmla="*/ 3710772 w 6928966"/>
              <a:gd name="connsiteY781" fmla="*/ 6858000 h 6858000"/>
              <a:gd name="connsiteX782" fmla="*/ 3693503 w 6928966"/>
              <a:gd name="connsiteY782" fmla="*/ 6858000 h 6858000"/>
              <a:gd name="connsiteX783" fmla="*/ 3674672 w 6928966"/>
              <a:gd name="connsiteY783" fmla="*/ 6858000 h 6858000"/>
              <a:gd name="connsiteX784" fmla="*/ 3667542 w 6928966"/>
              <a:gd name="connsiteY784" fmla="*/ 6858000 h 6858000"/>
              <a:gd name="connsiteX785" fmla="*/ 3663535 w 6928966"/>
              <a:gd name="connsiteY785" fmla="*/ 6858000 h 6858000"/>
              <a:gd name="connsiteX786" fmla="*/ 3649249 w 6928966"/>
              <a:gd name="connsiteY786" fmla="*/ 6858000 h 6858000"/>
              <a:gd name="connsiteX787" fmla="*/ 3638104 w 6928966"/>
              <a:gd name="connsiteY787" fmla="*/ 6858000 h 6858000"/>
              <a:gd name="connsiteX788" fmla="*/ 3631910 w 6928966"/>
              <a:gd name="connsiteY788" fmla="*/ 6858000 h 6858000"/>
              <a:gd name="connsiteX789" fmla="*/ 3627088 w 6928966"/>
              <a:gd name="connsiteY789" fmla="*/ 6858000 h 6858000"/>
              <a:gd name="connsiteX790" fmla="*/ 3626967 w 6928966"/>
              <a:gd name="connsiteY790" fmla="*/ 6858000 h 6858000"/>
              <a:gd name="connsiteX791" fmla="*/ 3623288 w 6928966"/>
              <a:gd name="connsiteY791" fmla="*/ 6858000 h 6858000"/>
              <a:gd name="connsiteX792" fmla="*/ 3620753 w 6928966"/>
              <a:gd name="connsiteY792" fmla="*/ 6858000 h 6858000"/>
              <a:gd name="connsiteX793" fmla="*/ 3612681 w 6928966"/>
              <a:gd name="connsiteY793" fmla="*/ 6858000 h 6858000"/>
              <a:gd name="connsiteX794" fmla="*/ 3605949 w 6928966"/>
              <a:gd name="connsiteY794" fmla="*/ 6858000 h 6858000"/>
              <a:gd name="connsiteX795" fmla="*/ 3601127 w 6928966"/>
              <a:gd name="connsiteY795" fmla="*/ 6858000 h 6858000"/>
              <a:gd name="connsiteX796" fmla="*/ 3594830 w 6928966"/>
              <a:gd name="connsiteY796" fmla="*/ 6858000 h 6858000"/>
              <a:gd name="connsiteX797" fmla="*/ 3586720 w 6928966"/>
              <a:gd name="connsiteY797" fmla="*/ 6858000 h 6858000"/>
              <a:gd name="connsiteX798" fmla="*/ 3584673 w 6928966"/>
              <a:gd name="connsiteY798" fmla="*/ 6858000 h 6858000"/>
              <a:gd name="connsiteX799" fmla="*/ 3573516 w 6928966"/>
              <a:gd name="connsiteY799" fmla="*/ 6858000 h 6858000"/>
              <a:gd name="connsiteX800" fmla="*/ 3558712 w 6928966"/>
              <a:gd name="connsiteY800" fmla="*/ 6858000 h 6858000"/>
              <a:gd name="connsiteX801" fmla="*/ 3548105 w 6928966"/>
              <a:gd name="connsiteY801" fmla="*/ 6858000 h 6858000"/>
              <a:gd name="connsiteX802" fmla="*/ 3544078 w 6928966"/>
              <a:gd name="connsiteY802" fmla="*/ 6858000 h 6858000"/>
              <a:gd name="connsiteX803" fmla="*/ 3536948 w 6928966"/>
              <a:gd name="connsiteY803" fmla="*/ 6858000 h 6858000"/>
              <a:gd name="connsiteX804" fmla="*/ 3524452 w 6928966"/>
              <a:gd name="connsiteY804" fmla="*/ 6858000 h 6858000"/>
              <a:gd name="connsiteX805" fmla="*/ 3522265 w 6928966"/>
              <a:gd name="connsiteY805" fmla="*/ 6858000 h 6858000"/>
              <a:gd name="connsiteX806" fmla="*/ 3522144 w 6928966"/>
              <a:gd name="connsiteY806" fmla="*/ 6858000 h 6858000"/>
              <a:gd name="connsiteX807" fmla="*/ 3518154 w 6928966"/>
              <a:gd name="connsiteY807" fmla="*/ 6858000 h 6858000"/>
              <a:gd name="connsiteX808" fmla="*/ 3518117 w 6928966"/>
              <a:gd name="connsiteY808" fmla="*/ 6858000 h 6858000"/>
              <a:gd name="connsiteX809" fmla="*/ 3517205 w 6928966"/>
              <a:gd name="connsiteY809" fmla="*/ 6858000 h 6858000"/>
              <a:gd name="connsiteX810" fmla="*/ 3496841 w 6928966"/>
              <a:gd name="connsiteY810" fmla="*/ 6858000 h 6858000"/>
              <a:gd name="connsiteX811" fmla="*/ 3492694 w 6928966"/>
              <a:gd name="connsiteY811" fmla="*/ 6858000 h 6858000"/>
              <a:gd name="connsiteX812" fmla="*/ 3492193 w 6928966"/>
              <a:gd name="connsiteY812" fmla="*/ 6858000 h 6858000"/>
              <a:gd name="connsiteX813" fmla="*/ 3470880 w 6928966"/>
              <a:gd name="connsiteY813" fmla="*/ 6858000 h 6858000"/>
              <a:gd name="connsiteX814" fmla="*/ 3460273 w 6928966"/>
              <a:gd name="connsiteY814" fmla="*/ 6858000 h 6858000"/>
              <a:gd name="connsiteX815" fmla="*/ 3442421 w 6928966"/>
              <a:gd name="connsiteY815" fmla="*/ 6858000 h 6858000"/>
              <a:gd name="connsiteX816" fmla="*/ 3434433 w 6928966"/>
              <a:gd name="connsiteY816" fmla="*/ 6858000 h 6858000"/>
              <a:gd name="connsiteX817" fmla="*/ 3434312 w 6928966"/>
              <a:gd name="connsiteY817" fmla="*/ 6858000 h 6858000"/>
              <a:gd name="connsiteX818" fmla="*/ 3428118 w 6928966"/>
              <a:gd name="connsiteY818" fmla="*/ 6858000 h 6858000"/>
              <a:gd name="connsiteX819" fmla="*/ 3427186 w 6928966"/>
              <a:gd name="connsiteY819" fmla="*/ 6858000 h 6858000"/>
              <a:gd name="connsiteX820" fmla="*/ 3423179 w 6928966"/>
              <a:gd name="connsiteY820" fmla="*/ 6858000 h 6858000"/>
              <a:gd name="connsiteX821" fmla="*/ 3416282 w 6928966"/>
              <a:gd name="connsiteY821" fmla="*/ 6858000 h 6858000"/>
              <a:gd name="connsiteX822" fmla="*/ 3408509 w 6928966"/>
              <a:gd name="connsiteY822" fmla="*/ 6858000 h 6858000"/>
              <a:gd name="connsiteX823" fmla="*/ 3398167 w 6928966"/>
              <a:gd name="connsiteY823" fmla="*/ 6858000 h 6858000"/>
              <a:gd name="connsiteX824" fmla="*/ 3397218 w 6928966"/>
              <a:gd name="connsiteY824" fmla="*/ 6858000 h 6858000"/>
              <a:gd name="connsiteX825" fmla="*/ 3386611 w 6928966"/>
              <a:gd name="connsiteY825" fmla="*/ 6858000 h 6858000"/>
              <a:gd name="connsiteX826" fmla="*/ 3361599 w 6928966"/>
              <a:gd name="connsiteY826" fmla="*/ 6858000 h 6858000"/>
              <a:gd name="connsiteX827" fmla="*/ 3360771 w 6928966"/>
              <a:gd name="connsiteY827" fmla="*/ 6858000 h 6858000"/>
              <a:gd name="connsiteX828" fmla="*/ 3360650 w 6928966"/>
              <a:gd name="connsiteY828" fmla="*/ 6858000 h 6858000"/>
              <a:gd name="connsiteX829" fmla="*/ 3340286 w 6928966"/>
              <a:gd name="connsiteY829" fmla="*/ 6858000 h 6858000"/>
              <a:gd name="connsiteX830" fmla="*/ 3333160 w 6928966"/>
              <a:gd name="connsiteY830" fmla="*/ 6858000 h 6858000"/>
              <a:gd name="connsiteX831" fmla="*/ 3318356 w 6928966"/>
              <a:gd name="connsiteY831" fmla="*/ 6858000 h 6858000"/>
              <a:gd name="connsiteX832" fmla="*/ 3314483 w 6928966"/>
              <a:gd name="connsiteY832" fmla="*/ 6858000 h 6858000"/>
              <a:gd name="connsiteX833" fmla="*/ 3314362 w 6928966"/>
              <a:gd name="connsiteY833" fmla="*/ 6858000 h 6858000"/>
              <a:gd name="connsiteX834" fmla="*/ 3313534 w 6928966"/>
              <a:gd name="connsiteY834" fmla="*/ 6858000 h 6858000"/>
              <a:gd name="connsiteX835" fmla="*/ 3307199 w 6928966"/>
              <a:gd name="connsiteY835" fmla="*/ 6858000 h 6858000"/>
              <a:gd name="connsiteX836" fmla="*/ 3296592 w 6928966"/>
              <a:gd name="connsiteY836" fmla="*/ 6858000 h 6858000"/>
              <a:gd name="connsiteX837" fmla="*/ 3288522 w 6928966"/>
              <a:gd name="connsiteY837" fmla="*/ 6858000 h 6858000"/>
              <a:gd name="connsiteX838" fmla="*/ 3281788 w 6928966"/>
              <a:gd name="connsiteY838" fmla="*/ 6858000 h 6858000"/>
              <a:gd name="connsiteX839" fmla="*/ 3277915 w 6928966"/>
              <a:gd name="connsiteY839" fmla="*/ 6858000 h 6858000"/>
              <a:gd name="connsiteX840" fmla="*/ 3276966 w 6928966"/>
              <a:gd name="connsiteY840" fmla="*/ 6858000 h 6858000"/>
              <a:gd name="connsiteX841" fmla="*/ 3270631 w 6928966"/>
              <a:gd name="connsiteY841" fmla="*/ 6858000 h 6858000"/>
              <a:gd name="connsiteX842" fmla="*/ 3266624 w 6928966"/>
              <a:gd name="connsiteY842" fmla="*/ 6858000 h 6858000"/>
              <a:gd name="connsiteX843" fmla="*/ 3251954 w 6928966"/>
              <a:gd name="connsiteY843" fmla="*/ 6858000 h 6858000"/>
              <a:gd name="connsiteX844" fmla="*/ 3230524 w 6928966"/>
              <a:gd name="connsiteY844" fmla="*/ 6858000 h 6858000"/>
              <a:gd name="connsiteX845" fmla="*/ 3202065 w 6928966"/>
              <a:gd name="connsiteY845" fmla="*/ 6858000 h 6858000"/>
              <a:gd name="connsiteX846" fmla="*/ 3193956 w 6928966"/>
              <a:gd name="connsiteY846" fmla="*/ 6858000 h 6858000"/>
              <a:gd name="connsiteX847" fmla="*/ 3187762 w 6928966"/>
              <a:gd name="connsiteY847" fmla="*/ 6858000 h 6858000"/>
              <a:gd name="connsiteX848" fmla="*/ 3182940 w 6928966"/>
              <a:gd name="connsiteY848" fmla="*/ 6858000 h 6858000"/>
              <a:gd name="connsiteX849" fmla="*/ 3182439 w 6928966"/>
              <a:gd name="connsiteY849" fmla="*/ 6858000 h 6858000"/>
              <a:gd name="connsiteX850" fmla="*/ 3176605 w 6928966"/>
              <a:gd name="connsiteY850" fmla="*/ 6858000 h 6858000"/>
              <a:gd name="connsiteX851" fmla="*/ 3176104 w 6928966"/>
              <a:gd name="connsiteY851" fmla="*/ 6858000 h 6858000"/>
              <a:gd name="connsiteX852" fmla="*/ 3161801 w 6928966"/>
              <a:gd name="connsiteY852" fmla="*/ 6858000 h 6858000"/>
              <a:gd name="connsiteX853" fmla="*/ 3157928 w 6928966"/>
              <a:gd name="connsiteY853" fmla="*/ 6858000 h 6858000"/>
              <a:gd name="connsiteX854" fmla="*/ 3156979 w 6928966"/>
              <a:gd name="connsiteY854" fmla="*/ 6858000 h 6858000"/>
              <a:gd name="connsiteX855" fmla="*/ 3150682 w 6928966"/>
              <a:gd name="connsiteY855" fmla="*/ 6858000 h 6858000"/>
              <a:gd name="connsiteX856" fmla="*/ 3099930 w 6928966"/>
              <a:gd name="connsiteY856" fmla="*/ 6858000 h 6858000"/>
              <a:gd name="connsiteX857" fmla="*/ 3092420 w 6928966"/>
              <a:gd name="connsiteY857" fmla="*/ 6858000 h 6858000"/>
              <a:gd name="connsiteX858" fmla="*/ 3088413 w 6928966"/>
              <a:gd name="connsiteY858" fmla="*/ 6858000 h 6858000"/>
              <a:gd name="connsiteX859" fmla="*/ 3082078 w 6928966"/>
              <a:gd name="connsiteY859" fmla="*/ 6858000 h 6858000"/>
              <a:gd name="connsiteX860" fmla="*/ 3080304 w 6928966"/>
              <a:gd name="connsiteY860" fmla="*/ 6858000 h 6858000"/>
              <a:gd name="connsiteX861" fmla="*/ 3078117 w 6928966"/>
              <a:gd name="connsiteY861" fmla="*/ 6858000 h 6858000"/>
              <a:gd name="connsiteX862" fmla="*/ 3074006 w 6928966"/>
              <a:gd name="connsiteY862" fmla="*/ 6858000 h 6858000"/>
              <a:gd name="connsiteX863" fmla="*/ 3073969 w 6928966"/>
              <a:gd name="connsiteY863" fmla="*/ 6858000 h 6858000"/>
              <a:gd name="connsiteX864" fmla="*/ 3062452 w 6928966"/>
              <a:gd name="connsiteY864" fmla="*/ 6858000 h 6858000"/>
              <a:gd name="connsiteX865" fmla="*/ 3051845 w 6928966"/>
              <a:gd name="connsiteY865" fmla="*/ 6858000 h 6858000"/>
              <a:gd name="connsiteX866" fmla="*/ 3048166 w 6928966"/>
              <a:gd name="connsiteY866" fmla="*/ 6858000 h 6858000"/>
              <a:gd name="connsiteX867" fmla="*/ 3048045 w 6928966"/>
              <a:gd name="connsiteY867" fmla="*/ 6858000 h 6858000"/>
              <a:gd name="connsiteX868" fmla="*/ 3045510 w 6928966"/>
              <a:gd name="connsiteY868" fmla="*/ 6858000 h 6858000"/>
              <a:gd name="connsiteX869" fmla="*/ 3025884 w 6928966"/>
              <a:gd name="connsiteY869" fmla="*/ 6858000 h 6858000"/>
              <a:gd name="connsiteX870" fmla="*/ 3011598 w 6928966"/>
              <a:gd name="connsiteY870" fmla="*/ 6858000 h 6858000"/>
              <a:gd name="connsiteX871" fmla="*/ 2998394 w 6928966"/>
              <a:gd name="connsiteY871" fmla="*/ 6858000 h 6858000"/>
              <a:gd name="connsiteX872" fmla="*/ 2998273 w 6928966"/>
              <a:gd name="connsiteY872" fmla="*/ 6858000 h 6858000"/>
              <a:gd name="connsiteX873" fmla="*/ 2990285 w 6928966"/>
              <a:gd name="connsiteY873" fmla="*/ 6858000 h 6858000"/>
              <a:gd name="connsiteX874" fmla="*/ 2983590 w 6928966"/>
              <a:gd name="connsiteY874" fmla="*/ 6858000 h 6858000"/>
              <a:gd name="connsiteX875" fmla="*/ 2972433 w 6928966"/>
              <a:gd name="connsiteY875" fmla="*/ 6858000 h 6858000"/>
              <a:gd name="connsiteX876" fmla="*/ 2964361 w 6928966"/>
              <a:gd name="connsiteY876" fmla="*/ 6858000 h 6858000"/>
              <a:gd name="connsiteX877" fmla="*/ 2961826 w 6928966"/>
              <a:gd name="connsiteY877" fmla="*/ 6858000 h 6858000"/>
              <a:gd name="connsiteX878" fmla="*/ 2954019 w 6928966"/>
              <a:gd name="connsiteY878" fmla="*/ 6858000 h 6858000"/>
              <a:gd name="connsiteX879" fmla="*/ 2947022 w 6928966"/>
              <a:gd name="connsiteY879" fmla="*/ 6858000 h 6858000"/>
              <a:gd name="connsiteX880" fmla="*/ 2935865 w 6928966"/>
              <a:gd name="connsiteY880" fmla="*/ 6858000 h 6858000"/>
              <a:gd name="connsiteX881" fmla="*/ 2931858 w 6928966"/>
              <a:gd name="connsiteY881" fmla="*/ 6858000 h 6858000"/>
              <a:gd name="connsiteX882" fmla="*/ 2917572 w 6928966"/>
              <a:gd name="connsiteY882" fmla="*/ 6858000 h 6858000"/>
              <a:gd name="connsiteX883" fmla="*/ 2917451 w 6928966"/>
              <a:gd name="connsiteY883" fmla="*/ 6858000 h 6858000"/>
              <a:gd name="connsiteX884" fmla="*/ 2916623 w 6928966"/>
              <a:gd name="connsiteY884" fmla="*/ 6858000 h 6858000"/>
              <a:gd name="connsiteX885" fmla="*/ 2895758 w 6928966"/>
              <a:gd name="connsiteY885" fmla="*/ 6858000 h 6858000"/>
              <a:gd name="connsiteX886" fmla="*/ 2891611 w 6928966"/>
              <a:gd name="connsiteY886" fmla="*/ 6858000 h 6858000"/>
              <a:gd name="connsiteX887" fmla="*/ 2870335 w 6928966"/>
              <a:gd name="connsiteY887" fmla="*/ 6858000 h 6858000"/>
              <a:gd name="connsiteX888" fmla="*/ 2859190 w 6928966"/>
              <a:gd name="connsiteY888" fmla="*/ 6858000 h 6858000"/>
              <a:gd name="connsiteX889" fmla="*/ 2852996 w 6928966"/>
              <a:gd name="connsiteY889" fmla="*/ 6858000 h 6858000"/>
              <a:gd name="connsiteX890" fmla="*/ 2844374 w 6928966"/>
              <a:gd name="connsiteY890" fmla="*/ 6858000 h 6858000"/>
              <a:gd name="connsiteX891" fmla="*/ 2841839 w 6928966"/>
              <a:gd name="connsiteY891" fmla="*/ 6858000 h 6858000"/>
              <a:gd name="connsiteX892" fmla="*/ 2833767 w 6928966"/>
              <a:gd name="connsiteY892" fmla="*/ 6858000 h 6858000"/>
              <a:gd name="connsiteX893" fmla="*/ 2827035 w 6928966"/>
              <a:gd name="connsiteY893" fmla="*/ 6858000 h 6858000"/>
              <a:gd name="connsiteX894" fmla="*/ 2822096 w 6928966"/>
              <a:gd name="connsiteY894" fmla="*/ 6858000 h 6858000"/>
              <a:gd name="connsiteX895" fmla="*/ 2815916 w 6928966"/>
              <a:gd name="connsiteY895" fmla="*/ 6858000 h 6858000"/>
              <a:gd name="connsiteX896" fmla="*/ 2807806 w 6928966"/>
              <a:gd name="connsiteY896" fmla="*/ 6858000 h 6858000"/>
              <a:gd name="connsiteX897" fmla="*/ 2785528 w 6928966"/>
              <a:gd name="connsiteY897" fmla="*/ 6858000 h 6858000"/>
              <a:gd name="connsiteX898" fmla="*/ 2765164 w 6928966"/>
              <a:gd name="connsiteY898" fmla="*/ 6858000 h 6858000"/>
              <a:gd name="connsiteX899" fmla="*/ 2757917 w 6928966"/>
              <a:gd name="connsiteY899" fmla="*/ 6858000 h 6858000"/>
              <a:gd name="connsiteX900" fmla="*/ 2739240 w 6928966"/>
              <a:gd name="connsiteY900" fmla="*/ 6858000 h 6858000"/>
              <a:gd name="connsiteX901" fmla="*/ 2739203 w 6928966"/>
              <a:gd name="connsiteY901" fmla="*/ 6858000 h 6858000"/>
              <a:gd name="connsiteX902" fmla="*/ 2738291 w 6928966"/>
              <a:gd name="connsiteY902" fmla="*/ 6858000 h 6858000"/>
              <a:gd name="connsiteX903" fmla="*/ 2732077 w 6928966"/>
              <a:gd name="connsiteY903" fmla="*/ 6858000 h 6858000"/>
              <a:gd name="connsiteX904" fmla="*/ 2731956 w 6928966"/>
              <a:gd name="connsiteY904" fmla="*/ 6858000 h 6858000"/>
              <a:gd name="connsiteX905" fmla="*/ 2713780 w 6928966"/>
              <a:gd name="connsiteY905" fmla="*/ 6858000 h 6858000"/>
              <a:gd name="connsiteX906" fmla="*/ 2713279 w 6928966"/>
              <a:gd name="connsiteY906" fmla="*/ 6858000 h 6858000"/>
              <a:gd name="connsiteX907" fmla="*/ 2695509 w 6928966"/>
              <a:gd name="connsiteY907" fmla="*/ 6858000 h 6858000"/>
              <a:gd name="connsiteX908" fmla="*/ 2691502 w 6928966"/>
              <a:gd name="connsiteY908" fmla="*/ 6858000 h 6858000"/>
              <a:gd name="connsiteX909" fmla="*/ 2665541 w 6928966"/>
              <a:gd name="connsiteY909" fmla="*/ 6858000 h 6858000"/>
              <a:gd name="connsiteX910" fmla="*/ 2648272 w 6928966"/>
              <a:gd name="connsiteY910" fmla="*/ 6858000 h 6858000"/>
              <a:gd name="connsiteX911" fmla="*/ 2644265 w 6928966"/>
              <a:gd name="connsiteY911" fmla="*/ 6858000 h 6858000"/>
              <a:gd name="connsiteX912" fmla="*/ 2637930 w 6928966"/>
              <a:gd name="connsiteY912" fmla="*/ 6858000 h 6858000"/>
              <a:gd name="connsiteX913" fmla="*/ 2619253 w 6928966"/>
              <a:gd name="connsiteY913" fmla="*/ 6858000 h 6858000"/>
              <a:gd name="connsiteX914" fmla="*/ 2618304 w 6928966"/>
              <a:gd name="connsiteY914" fmla="*/ 6858000 h 6858000"/>
              <a:gd name="connsiteX915" fmla="*/ 2607697 w 6928966"/>
              <a:gd name="connsiteY915" fmla="*/ 6858000 h 6858000"/>
              <a:gd name="connsiteX916" fmla="*/ 2604018 w 6928966"/>
              <a:gd name="connsiteY916" fmla="*/ 6858000 h 6858000"/>
              <a:gd name="connsiteX917" fmla="*/ 2601483 w 6928966"/>
              <a:gd name="connsiteY917" fmla="*/ 6858000 h 6858000"/>
              <a:gd name="connsiteX918" fmla="*/ 2601362 w 6928966"/>
              <a:gd name="connsiteY918" fmla="*/ 6858000 h 6858000"/>
              <a:gd name="connsiteX919" fmla="*/ 2586679 w 6928966"/>
              <a:gd name="connsiteY919" fmla="*/ 6858000 h 6858000"/>
              <a:gd name="connsiteX920" fmla="*/ 2582685 w 6928966"/>
              <a:gd name="connsiteY920" fmla="*/ 6858000 h 6858000"/>
              <a:gd name="connsiteX921" fmla="*/ 2581857 w 6928966"/>
              <a:gd name="connsiteY921" fmla="*/ 6858000 h 6858000"/>
              <a:gd name="connsiteX922" fmla="*/ 2581736 w 6928966"/>
              <a:gd name="connsiteY922" fmla="*/ 6858000 h 6858000"/>
              <a:gd name="connsiteX923" fmla="*/ 2575560 w 6928966"/>
              <a:gd name="connsiteY923" fmla="*/ 6858000 h 6858000"/>
              <a:gd name="connsiteX924" fmla="*/ 2575522 w 6928966"/>
              <a:gd name="connsiteY924" fmla="*/ 6858000 h 6858000"/>
              <a:gd name="connsiteX925" fmla="*/ 2567450 w 6928966"/>
              <a:gd name="connsiteY925" fmla="*/ 6858000 h 6858000"/>
              <a:gd name="connsiteX926" fmla="*/ 2554246 w 6928966"/>
              <a:gd name="connsiteY926" fmla="*/ 6858000 h 6858000"/>
              <a:gd name="connsiteX927" fmla="*/ 2549599 w 6928966"/>
              <a:gd name="connsiteY927" fmla="*/ 6858000 h 6858000"/>
              <a:gd name="connsiteX928" fmla="*/ 2539442 w 6928966"/>
              <a:gd name="connsiteY928" fmla="*/ 6858000 h 6858000"/>
              <a:gd name="connsiteX929" fmla="*/ 2528285 w 6928966"/>
              <a:gd name="connsiteY929" fmla="*/ 6858000 h 6858000"/>
              <a:gd name="connsiteX930" fmla="*/ 2517678 w 6928966"/>
              <a:gd name="connsiteY930" fmla="*/ 6858000 h 6858000"/>
              <a:gd name="connsiteX931" fmla="*/ 2502874 w 6928966"/>
              <a:gd name="connsiteY931" fmla="*/ 6858000 h 6858000"/>
              <a:gd name="connsiteX932" fmla="*/ 2498847 w 6928966"/>
              <a:gd name="connsiteY932" fmla="*/ 6858000 h 6858000"/>
              <a:gd name="connsiteX933" fmla="*/ 2491717 w 6928966"/>
              <a:gd name="connsiteY933" fmla="*/ 6858000 h 6858000"/>
              <a:gd name="connsiteX934" fmla="*/ 2487710 w 6928966"/>
              <a:gd name="connsiteY934" fmla="*/ 6858000 h 6858000"/>
              <a:gd name="connsiteX935" fmla="*/ 2473424 w 6928966"/>
              <a:gd name="connsiteY935" fmla="*/ 6858000 h 6858000"/>
              <a:gd name="connsiteX936" fmla="*/ 2472923 w 6928966"/>
              <a:gd name="connsiteY936" fmla="*/ 6858000 h 6858000"/>
              <a:gd name="connsiteX937" fmla="*/ 2451610 w 6928966"/>
              <a:gd name="connsiteY937" fmla="*/ 6858000 h 6858000"/>
              <a:gd name="connsiteX938" fmla="*/ 2447463 w 6928966"/>
              <a:gd name="connsiteY938" fmla="*/ 6858000 h 6858000"/>
              <a:gd name="connsiteX939" fmla="*/ 2423151 w 6928966"/>
              <a:gd name="connsiteY939" fmla="*/ 6858000 h 6858000"/>
              <a:gd name="connsiteX940" fmla="*/ 2415042 w 6928966"/>
              <a:gd name="connsiteY940" fmla="*/ 6858000 h 6858000"/>
              <a:gd name="connsiteX941" fmla="*/ 2408848 w 6928966"/>
              <a:gd name="connsiteY941" fmla="*/ 6858000 h 6858000"/>
              <a:gd name="connsiteX942" fmla="*/ 2397691 w 6928966"/>
              <a:gd name="connsiteY942" fmla="*/ 6858000 h 6858000"/>
              <a:gd name="connsiteX943" fmla="*/ 2397190 w 6928966"/>
              <a:gd name="connsiteY943" fmla="*/ 6858000 h 6858000"/>
              <a:gd name="connsiteX944" fmla="*/ 2382887 w 6928966"/>
              <a:gd name="connsiteY944" fmla="*/ 6858000 h 6858000"/>
              <a:gd name="connsiteX945" fmla="*/ 2378897 w 6928966"/>
              <a:gd name="connsiteY945" fmla="*/ 6858000 h 6858000"/>
              <a:gd name="connsiteX946" fmla="*/ 2377948 w 6928966"/>
              <a:gd name="connsiteY946" fmla="*/ 6858000 h 6858000"/>
              <a:gd name="connsiteX947" fmla="*/ 2371768 w 6928966"/>
              <a:gd name="connsiteY947" fmla="*/ 6858000 h 6858000"/>
              <a:gd name="connsiteX948" fmla="*/ 2352936 w 6928966"/>
              <a:gd name="connsiteY948" fmla="*/ 6858000 h 6858000"/>
              <a:gd name="connsiteX949" fmla="*/ 2342329 w 6928966"/>
              <a:gd name="connsiteY949" fmla="*/ 6858000 h 6858000"/>
              <a:gd name="connsiteX950" fmla="*/ 2341380 w 6928966"/>
              <a:gd name="connsiteY950" fmla="*/ 6858000 h 6858000"/>
              <a:gd name="connsiteX951" fmla="*/ 2321016 w 6928966"/>
              <a:gd name="connsiteY951" fmla="*/ 6858000 h 6858000"/>
              <a:gd name="connsiteX952" fmla="*/ 2316368 w 6928966"/>
              <a:gd name="connsiteY952" fmla="*/ 6858000 h 6858000"/>
              <a:gd name="connsiteX953" fmla="*/ 2303164 w 6928966"/>
              <a:gd name="connsiteY953" fmla="*/ 6858000 h 6858000"/>
              <a:gd name="connsiteX954" fmla="*/ 2295092 w 6928966"/>
              <a:gd name="connsiteY954" fmla="*/ 6858000 h 6858000"/>
              <a:gd name="connsiteX955" fmla="*/ 2295055 w 6928966"/>
              <a:gd name="connsiteY955" fmla="*/ 6858000 h 6858000"/>
              <a:gd name="connsiteX956" fmla="*/ 2287929 w 6928966"/>
              <a:gd name="connsiteY956" fmla="*/ 6858000 h 6858000"/>
              <a:gd name="connsiteX957" fmla="*/ 2269252 w 6928966"/>
              <a:gd name="connsiteY957" fmla="*/ 6858000 h 6858000"/>
              <a:gd name="connsiteX958" fmla="*/ 2269131 w 6928966"/>
              <a:gd name="connsiteY958" fmla="*/ 6858000 h 6858000"/>
              <a:gd name="connsiteX959" fmla="*/ 2266596 w 6928966"/>
              <a:gd name="connsiteY959" fmla="*/ 6858000 h 6858000"/>
              <a:gd name="connsiteX960" fmla="*/ 2251361 w 6928966"/>
              <a:gd name="connsiteY960" fmla="*/ 6858000 h 6858000"/>
              <a:gd name="connsiteX961" fmla="*/ 2247354 w 6928966"/>
              <a:gd name="connsiteY961" fmla="*/ 6858000 h 6858000"/>
              <a:gd name="connsiteX962" fmla="*/ 2232684 w 6928966"/>
              <a:gd name="connsiteY962" fmla="*/ 6858000 h 6858000"/>
              <a:gd name="connsiteX963" fmla="*/ 2222342 w 6928966"/>
              <a:gd name="connsiteY963" fmla="*/ 6858000 h 6858000"/>
              <a:gd name="connsiteX964" fmla="*/ 2221393 w 6928966"/>
              <a:gd name="connsiteY964" fmla="*/ 6858000 h 6858000"/>
              <a:gd name="connsiteX965" fmla="*/ 2175105 w 6928966"/>
              <a:gd name="connsiteY965" fmla="*/ 6858000 h 6858000"/>
              <a:gd name="connsiteX966" fmla="*/ 2157335 w 6928966"/>
              <a:gd name="connsiteY966" fmla="*/ 6858000 h 6858000"/>
              <a:gd name="connsiteX967" fmla="*/ 2156834 w 6928966"/>
              <a:gd name="connsiteY967" fmla="*/ 6858000 h 6858000"/>
              <a:gd name="connsiteX968" fmla="*/ 2142531 w 6928966"/>
              <a:gd name="connsiteY968" fmla="*/ 6858000 h 6858000"/>
              <a:gd name="connsiteX969" fmla="*/ 2138658 w 6928966"/>
              <a:gd name="connsiteY969" fmla="*/ 6858000 h 6858000"/>
              <a:gd name="connsiteX970" fmla="*/ 2138537 w 6928966"/>
              <a:gd name="connsiteY970" fmla="*/ 6858000 h 6858000"/>
              <a:gd name="connsiteX971" fmla="*/ 2137709 w 6928966"/>
              <a:gd name="connsiteY971" fmla="*/ 6858000 h 6858000"/>
              <a:gd name="connsiteX972" fmla="*/ 2131412 w 6928966"/>
              <a:gd name="connsiteY972" fmla="*/ 6858000 h 6858000"/>
              <a:gd name="connsiteX973" fmla="*/ 2131374 w 6928966"/>
              <a:gd name="connsiteY973" fmla="*/ 6858000 h 6858000"/>
              <a:gd name="connsiteX974" fmla="*/ 2112697 w 6928966"/>
              <a:gd name="connsiteY974" fmla="*/ 6858000 h 6858000"/>
              <a:gd name="connsiteX975" fmla="*/ 2105451 w 6928966"/>
              <a:gd name="connsiteY975" fmla="*/ 6858000 h 6858000"/>
              <a:gd name="connsiteX976" fmla="*/ 2062808 w 6928966"/>
              <a:gd name="connsiteY976" fmla="*/ 6858000 h 6858000"/>
              <a:gd name="connsiteX977" fmla="*/ 2054699 w 6928966"/>
              <a:gd name="connsiteY977" fmla="*/ 6858000 h 6858000"/>
              <a:gd name="connsiteX978" fmla="*/ 2043182 w 6928966"/>
              <a:gd name="connsiteY978" fmla="*/ 6858000 h 6858000"/>
              <a:gd name="connsiteX979" fmla="*/ 2036847 w 6928966"/>
              <a:gd name="connsiteY979" fmla="*/ 6858000 h 6858000"/>
              <a:gd name="connsiteX980" fmla="*/ 2028775 w 6928966"/>
              <a:gd name="connsiteY980" fmla="*/ 6858000 h 6858000"/>
              <a:gd name="connsiteX981" fmla="*/ 2026240 w 6928966"/>
              <a:gd name="connsiteY981" fmla="*/ 6858000 h 6858000"/>
              <a:gd name="connsiteX982" fmla="*/ 2006614 w 6928966"/>
              <a:gd name="connsiteY982" fmla="*/ 6858000 h 6858000"/>
              <a:gd name="connsiteX983" fmla="*/ 2000279 w 6928966"/>
              <a:gd name="connsiteY983" fmla="*/ 6858000 h 6858000"/>
              <a:gd name="connsiteX984" fmla="*/ 1979003 w 6928966"/>
              <a:gd name="connsiteY984" fmla="*/ 6858000 h 6858000"/>
              <a:gd name="connsiteX985" fmla="*/ 1953163 w 6928966"/>
              <a:gd name="connsiteY985" fmla="*/ 6858000 h 6858000"/>
              <a:gd name="connsiteX986" fmla="*/ 1953042 w 6928966"/>
              <a:gd name="connsiteY986" fmla="*/ 6858000 h 6858000"/>
              <a:gd name="connsiteX987" fmla="*/ 1934749 w 6928966"/>
              <a:gd name="connsiteY987" fmla="*/ 6858000 h 6858000"/>
              <a:gd name="connsiteX988" fmla="*/ 1916595 w 6928966"/>
              <a:gd name="connsiteY988" fmla="*/ 6858000 h 6858000"/>
              <a:gd name="connsiteX989" fmla="*/ 1912588 w 6928966"/>
              <a:gd name="connsiteY989" fmla="*/ 6858000 h 6858000"/>
              <a:gd name="connsiteX990" fmla="*/ 1908788 w 6928966"/>
              <a:gd name="connsiteY990" fmla="*/ 6858000 h 6858000"/>
              <a:gd name="connsiteX991" fmla="*/ 1906253 w 6928966"/>
              <a:gd name="connsiteY991" fmla="*/ 6858000 h 6858000"/>
              <a:gd name="connsiteX992" fmla="*/ 1898181 w 6928966"/>
              <a:gd name="connsiteY992" fmla="*/ 6858000 h 6858000"/>
              <a:gd name="connsiteX993" fmla="*/ 1886627 w 6928966"/>
              <a:gd name="connsiteY993" fmla="*/ 6858000 h 6858000"/>
              <a:gd name="connsiteX994" fmla="*/ 1880330 w 6928966"/>
              <a:gd name="connsiteY994" fmla="*/ 6858000 h 6858000"/>
              <a:gd name="connsiteX995" fmla="*/ 1872341 w 6928966"/>
              <a:gd name="connsiteY995" fmla="*/ 6858000 h 6858000"/>
              <a:gd name="connsiteX996" fmla="*/ 1872220 w 6928966"/>
              <a:gd name="connsiteY996" fmla="*/ 6858000 h 6858000"/>
              <a:gd name="connsiteX997" fmla="*/ 1859016 w 6928966"/>
              <a:gd name="connsiteY997" fmla="*/ 6858000 h 6858000"/>
              <a:gd name="connsiteX998" fmla="*/ 1825104 w 6928966"/>
              <a:gd name="connsiteY998" fmla="*/ 6858000 h 6858000"/>
              <a:gd name="connsiteX999" fmla="*/ 1822569 w 6928966"/>
              <a:gd name="connsiteY999" fmla="*/ 6858000 h 6858000"/>
              <a:gd name="connsiteX1000" fmla="*/ 1822448 w 6928966"/>
              <a:gd name="connsiteY1000" fmla="*/ 6858000 h 6858000"/>
              <a:gd name="connsiteX1001" fmla="*/ 1807765 w 6928966"/>
              <a:gd name="connsiteY1001" fmla="*/ 6858000 h 6858000"/>
              <a:gd name="connsiteX1002" fmla="*/ 1796646 w 6928966"/>
              <a:gd name="connsiteY1002" fmla="*/ 6858000 h 6858000"/>
              <a:gd name="connsiteX1003" fmla="*/ 1796608 w 6928966"/>
              <a:gd name="connsiteY1003" fmla="*/ 6858000 h 6858000"/>
              <a:gd name="connsiteX1004" fmla="*/ 1788536 w 6928966"/>
              <a:gd name="connsiteY1004" fmla="*/ 6858000 h 6858000"/>
              <a:gd name="connsiteX1005" fmla="*/ 1778194 w 6928966"/>
              <a:gd name="connsiteY1005" fmla="*/ 6858000 h 6858000"/>
              <a:gd name="connsiteX1006" fmla="*/ 1770685 w 6928966"/>
              <a:gd name="connsiteY1006" fmla="*/ 6858000 h 6858000"/>
              <a:gd name="connsiteX1007" fmla="*/ 1719933 w 6928966"/>
              <a:gd name="connsiteY1007" fmla="*/ 6858000 h 6858000"/>
              <a:gd name="connsiteX1008" fmla="*/ 1712686 w 6928966"/>
              <a:gd name="connsiteY1008" fmla="*/ 6858000 h 6858000"/>
              <a:gd name="connsiteX1009" fmla="*/ 1694510 w 6928966"/>
              <a:gd name="connsiteY1009" fmla="*/ 6858000 h 6858000"/>
              <a:gd name="connsiteX1010" fmla="*/ 1694009 w 6928966"/>
              <a:gd name="connsiteY1010" fmla="*/ 6858000 h 6858000"/>
              <a:gd name="connsiteX1011" fmla="*/ 1668549 w 6928966"/>
              <a:gd name="connsiteY1011" fmla="*/ 6858000 h 6858000"/>
              <a:gd name="connsiteX1012" fmla="*/ 1646271 w 6928966"/>
              <a:gd name="connsiteY1012" fmla="*/ 6858000 h 6858000"/>
              <a:gd name="connsiteX1013" fmla="*/ 1618660 w 6928966"/>
              <a:gd name="connsiteY1013" fmla="*/ 6858000 h 6858000"/>
              <a:gd name="connsiteX1014" fmla="*/ 1599983 w 6928966"/>
              <a:gd name="connsiteY1014" fmla="*/ 6858000 h 6858000"/>
              <a:gd name="connsiteX1015" fmla="*/ 1599034 w 6928966"/>
              <a:gd name="connsiteY1015" fmla="*/ 6858000 h 6858000"/>
              <a:gd name="connsiteX1016" fmla="*/ 1592699 w 6928966"/>
              <a:gd name="connsiteY1016" fmla="*/ 6858000 h 6858000"/>
              <a:gd name="connsiteX1017" fmla="*/ 1582092 w 6928966"/>
              <a:gd name="connsiteY1017" fmla="*/ 6858000 h 6858000"/>
              <a:gd name="connsiteX1018" fmla="*/ 1574022 w 6928966"/>
              <a:gd name="connsiteY1018" fmla="*/ 6858000 h 6858000"/>
              <a:gd name="connsiteX1019" fmla="*/ 1563415 w 6928966"/>
              <a:gd name="connsiteY1019" fmla="*/ 6858000 h 6858000"/>
              <a:gd name="connsiteX1020" fmla="*/ 1562466 w 6928966"/>
              <a:gd name="connsiteY1020" fmla="*/ 6858000 h 6858000"/>
              <a:gd name="connsiteX1021" fmla="*/ 1556252 w 6928966"/>
              <a:gd name="connsiteY1021" fmla="*/ 6858000 h 6858000"/>
              <a:gd name="connsiteX1022" fmla="*/ 1556131 w 6928966"/>
              <a:gd name="connsiteY1022" fmla="*/ 6858000 h 6858000"/>
              <a:gd name="connsiteX1023" fmla="*/ 1537454 w 6928966"/>
              <a:gd name="connsiteY1023" fmla="*/ 6858000 h 6858000"/>
              <a:gd name="connsiteX1024" fmla="*/ 1530329 w 6928966"/>
              <a:gd name="connsiteY1024" fmla="*/ 6858000 h 6858000"/>
              <a:gd name="connsiteX1025" fmla="*/ 1509015 w 6928966"/>
              <a:gd name="connsiteY1025" fmla="*/ 6858000 h 6858000"/>
              <a:gd name="connsiteX1026" fmla="*/ 1472447 w 6928966"/>
              <a:gd name="connsiteY1026" fmla="*/ 6858000 h 6858000"/>
              <a:gd name="connsiteX1027" fmla="*/ 1468440 w 6928966"/>
              <a:gd name="connsiteY1027" fmla="*/ 6858000 h 6858000"/>
              <a:gd name="connsiteX1028" fmla="*/ 1462105 w 6928966"/>
              <a:gd name="connsiteY1028" fmla="*/ 6858000 h 6858000"/>
              <a:gd name="connsiteX1029" fmla="*/ 1443428 w 6928966"/>
              <a:gd name="connsiteY1029" fmla="*/ 6858000 h 6858000"/>
              <a:gd name="connsiteX1030" fmla="*/ 1442479 w 6928966"/>
              <a:gd name="connsiteY1030" fmla="*/ 6858000 h 6858000"/>
              <a:gd name="connsiteX1031" fmla="*/ 1436182 w 6928966"/>
              <a:gd name="connsiteY1031" fmla="*/ 6858000 h 6858000"/>
              <a:gd name="connsiteX1032" fmla="*/ 1428193 w 6928966"/>
              <a:gd name="connsiteY1032" fmla="*/ 6858000 h 6858000"/>
              <a:gd name="connsiteX1033" fmla="*/ 1378421 w 6928966"/>
              <a:gd name="connsiteY1033" fmla="*/ 6858000 h 6858000"/>
              <a:gd name="connsiteX1034" fmla="*/ 1377920 w 6928966"/>
              <a:gd name="connsiteY1034" fmla="*/ 6858000 h 6858000"/>
              <a:gd name="connsiteX1035" fmla="*/ 1363617 w 6928966"/>
              <a:gd name="connsiteY1035" fmla="*/ 6858000 h 6858000"/>
              <a:gd name="connsiteX1036" fmla="*/ 1352498 w 6928966"/>
              <a:gd name="connsiteY1036" fmla="*/ 6858000 h 6858000"/>
              <a:gd name="connsiteX1037" fmla="*/ 1352460 w 6928966"/>
              <a:gd name="connsiteY1037" fmla="*/ 6858000 h 6858000"/>
              <a:gd name="connsiteX1038" fmla="*/ 1333666 w 6928966"/>
              <a:gd name="connsiteY1038" fmla="*/ 6858000 h 6858000"/>
              <a:gd name="connsiteX1039" fmla="*/ 1326537 w 6928966"/>
              <a:gd name="connsiteY1039" fmla="*/ 6858000 h 6858000"/>
              <a:gd name="connsiteX1040" fmla="*/ 1297098 w 6928966"/>
              <a:gd name="connsiteY1040" fmla="*/ 6858000 h 6858000"/>
              <a:gd name="connsiteX1041" fmla="*/ 1283894 w 6928966"/>
              <a:gd name="connsiteY1041" fmla="*/ 6858000 h 6858000"/>
              <a:gd name="connsiteX1042" fmla="*/ 1275785 w 6928966"/>
              <a:gd name="connsiteY1042" fmla="*/ 6858000 h 6858000"/>
              <a:gd name="connsiteX1043" fmla="*/ 1257933 w 6928966"/>
              <a:gd name="connsiteY1043" fmla="*/ 6858000 h 6858000"/>
              <a:gd name="connsiteX1044" fmla="*/ 1249861 w 6928966"/>
              <a:gd name="connsiteY1044" fmla="*/ 6858000 h 6858000"/>
              <a:gd name="connsiteX1045" fmla="*/ 1247326 w 6928966"/>
              <a:gd name="connsiteY1045" fmla="*/ 6858000 h 6858000"/>
              <a:gd name="connsiteX1046" fmla="*/ 1221365 w 6928966"/>
              <a:gd name="connsiteY1046" fmla="*/ 6858000 h 6858000"/>
              <a:gd name="connsiteX1047" fmla="*/ 1203072 w 6928966"/>
              <a:gd name="connsiteY1047" fmla="*/ 6858000 h 6858000"/>
              <a:gd name="connsiteX1048" fmla="*/ 1202123 w 6928966"/>
              <a:gd name="connsiteY1048" fmla="*/ 6858000 h 6858000"/>
              <a:gd name="connsiteX1049" fmla="*/ 1177111 w 6928966"/>
              <a:gd name="connsiteY1049" fmla="*/ 6858000 h 6858000"/>
              <a:gd name="connsiteX1050" fmla="*/ 1155835 w 6928966"/>
              <a:gd name="connsiteY1050" fmla="*/ 6858000 h 6858000"/>
              <a:gd name="connsiteX1051" fmla="*/ 1129874 w 6928966"/>
              <a:gd name="connsiteY1051" fmla="*/ 6858000 h 6858000"/>
              <a:gd name="connsiteX1052" fmla="*/ 1127339 w 6928966"/>
              <a:gd name="connsiteY1052" fmla="*/ 6858000 h 6858000"/>
              <a:gd name="connsiteX1053" fmla="*/ 1119267 w 6928966"/>
              <a:gd name="connsiteY1053" fmla="*/ 6858000 h 6858000"/>
              <a:gd name="connsiteX1054" fmla="*/ 1112104 w 6928966"/>
              <a:gd name="connsiteY1054" fmla="*/ 6858000 h 6858000"/>
              <a:gd name="connsiteX1055" fmla="*/ 1101416 w 6928966"/>
              <a:gd name="connsiteY1055" fmla="*/ 6858000 h 6858000"/>
              <a:gd name="connsiteX1056" fmla="*/ 1093427 w 6928966"/>
              <a:gd name="connsiteY1056" fmla="*/ 6858000 h 6858000"/>
              <a:gd name="connsiteX1057" fmla="*/ 1093306 w 6928966"/>
              <a:gd name="connsiteY1057" fmla="*/ 6858000 h 6858000"/>
              <a:gd name="connsiteX1058" fmla="*/ 1086181 w 6928966"/>
              <a:gd name="connsiteY1058" fmla="*/ 6858000 h 6858000"/>
              <a:gd name="connsiteX1059" fmla="*/ 1017577 w 6928966"/>
              <a:gd name="connsiteY1059" fmla="*/ 6858000 h 6858000"/>
              <a:gd name="connsiteX1060" fmla="*/ 999280 w 6928966"/>
              <a:gd name="connsiteY1060" fmla="*/ 6858000 h 6858000"/>
              <a:gd name="connsiteX1061" fmla="*/ 981009 w 6928966"/>
              <a:gd name="connsiteY1061" fmla="*/ 6858000 h 6858000"/>
              <a:gd name="connsiteX1062" fmla="*/ 933772 w 6928966"/>
              <a:gd name="connsiteY1062" fmla="*/ 6858000 h 6858000"/>
              <a:gd name="connsiteX1063" fmla="*/ 889518 w 6928966"/>
              <a:gd name="connsiteY1063" fmla="*/ 6858000 h 6858000"/>
              <a:gd name="connsiteX1064" fmla="*/ 886983 w 6928966"/>
              <a:gd name="connsiteY1064" fmla="*/ 6858000 h 6858000"/>
              <a:gd name="connsiteX1065" fmla="*/ 867357 w 6928966"/>
              <a:gd name="connsiteY1065" fmla="*/ 6858000 h 6858000"/>
              <a:gd name="connsiteX1066" fmla="*/ 861060 w 6928966"/>
              <a:gd name="connsiteY1066" fmla="*/ 6858000 h 6858000"/>
              <a:gd name="connsiteX1067" fmla="*/ 861022 w 6928966"/>
              <a:gd name="connsiteY1067" fmla="*/ 6858000 h 6858000"/>
              <a:gd name="connsiteX1068" fmla="*/ 852950 w 6928966"/>
              <a:gd name="connsiteY1068" fmla="*/ 6858000 h 6858000"/>
              <a:gd name="connsiteX1069" fmla="*/ 839746 w 6928966"/>
              <a:gd name="connsiteY1069" fmla="*/ 6858000 h 6858000"/>
              <a:gd name="connsiteX1070" fmla="*/ 835099 w 6928966"/>
              <a:gd name="connsiteY1070" fmla="*/ 6858000 h 6858000"/>
              <a:gd name="connsiteX1071" fmla="*/ 813785 w 6928966"/>
              <a:gd name="connsiteY1071" fmla="*/ 6858000 h 6858000"/>
              <a:gd name="connsiteX1072" fmla="*/ 803178 w 6928966"/>
              <a:gd name="connsiteY1072" fmla="*/ 6858000 h 6858000"/>
              <a:gd name="connsiteX1073" fmla="*/ 777338 w 6928966"/>
              <a:gd name="connsiteY1073" fmla="*/ 6858000 h 6858000"/>
              <a:gd name="connsiteX1074" fmla="*/ 777217 w 6928966"/>
              <a:gd name="connsiteY1074" fmla="*/ 6858000 h 6858000"/>
              <a:gd name="connsiteX1075" fmla="*/ 758924 w 6928966"/>
              <a:gd name="connsiteY1075" fmla="*/ 6858000 h 6858000"/>
              <a:gd name="connsiteX1076" fmla="*/ 751415 w 6928966"/>
              <a:gd name="connsiteY1076" fmla="*/ 6858000 h 6858000"/>
              <a:gd name="connsiteX1077" fmla="*/ 732963 w 6928966"/>
              <a:gd name="connsiteY1077" fmla="*/ 6858000 h 6858000"/>
              <a:gd name="connsiteX1078" fmla="*/ 683191 w 6928966"/>
              <a:gd name="connsiteY1078" fmla="*/ 6858000 h 6858000"/>
              <a:gd name="connsiteX1079" fmla="*/ 657268 w 6928966"/>
              <a:gd name="connsiteY1079" fmla="*/ 6858000 h 6858000"/>
              <a:gd name="connsiteX1080" fmla="*/ 649279 w 6928966"/>
              <a:gd name="connsiteY1080" fmla="*/ 6858000 h 6858000"/>
              <a:gd name="connsiteX1081" fmla="*/ 573429 w 6928966"/>
              <a:gd name="connsiteY1081" fmla="*/ 6858000 h 6858000"/>
              <a:gd name="connsiteX1082" fmla="*/ 554752 w 6928966"/>
              <a:gd name="connsiteY1082" fmla="*/ 6858000 h 6858000"/>
              <a:gd name="connsiteX1083" fmla="*/ 536861 w 6928966"/>
              <a:gd name="connsiteY1083" fmla="*/ 6858000 h 6858000"/>
              <a:gd name="connsiteX1084" fmla="*/ 518184 w 6928966"/>
              <a:gd name="connsiteY1084" fmla="*/ 6858000 h 6858000"/>
              <a:gd name="connsiteX1085" fmla="*/ 442835 w 6928966"/>
              <a:gd name="connsiteY1085" fmla="*/ 6858000 h 6858000"/>
              <a:gd name="connsiteX1086" fmla="*/ 424158 w 6928966"/>
              <a:gd name="connsiteY1086" fmla="*/ 6858000 h 6858000"/>
              <a:gd name="connsiteX1087" fmla="*/ 423209 w 6928966"/>
              <a:gd name="connsiteY1087" fmla="*/ 6858000 h 6858000"/>
              <a:gd name="connsiteX1088" fmla="*/ 416912 w 6928966"/>
              <a:gd name="connsiteY1088" fmla="*/ 6858000 h 6858000"/>
              <a:gd name="connsiteX1089" fmla="*/ 416874 w 6928966"/>
              <a:gd name="connsiteY1089" fmla="*/ 6858000 h 6858000"/>
              <a:gd name="connsiteX1090" fmla="*/ 398197 w 6928966"/>
              <a:gd name="connsiteY1090" fmla="*/ 6858000 h 6858000"/>
              <a:gd name="connsiteX1091" fmla="*/ 390951 w 6928966"/>
              <a:gd name="connsiteY1091" fmla="*/ 6858000 h 6858000"/>
              <a:gd name="connsiteX1092" fmla="*/ 333190 w 6928966"/>
              <a:gd name="connsiteY1092" fmla="*/ 6858000 h 6858000"/>
              <a:gd name="connsiteX1093" fmla="*/ 307267 w 6928966"/>
              <a:gd name="connsiteY1093" fmla="*/ 6858000 h 6858000"/>
              <a:gd name="connsiteX1094" fmla="*/ 238663 w 6928966"/>
              <a:gd name="connsiteY1094" fmla="*/ 6858000 h 6858000"/>
              <a:gd name="connsiteX1095" fmla="*/ 202095 w 6928966"/>
              <a:gd name="connsiteY1095" fmla="*/ 6858000 h 6858000"/>
              <a:gd name="connsiteX1096" fmla="*/ 157841 w 6928966"/>
              <a:gd name="connsiteY1096" fmla="*/ 6858000 h 6858000"/>
              <a:gd name="connsiteX1097" fmla="*/ 110604 w 6928966"/>
              <a:gd name="connsiteY1097" fmla="*/ 6858000 h 6858000"/>
              <a:gd name="connsiteX1098" fmla="*/ 108069 w 6928966"/>
              <a:gd name="connsiteY1098" fmla="*/ 6858000 h 6858000"/>
              <a:gd name="connsiteX1099" fmla="*/ 82146 w 6928966"/>
              <a:gd name="connsiteY1099" fmla="*/ 6858000 h 6858000"/>
              <a:gd name="connsiteX1100" fmla="*/ 0 w 6928966"/>
              <a:gd name="connsiteY1100" fmla="*/ 6775827 h 6858000"/>
              <a:gd name="connsiteX1101" fmla="*/ 0 w 6928966"/>
              <a:gd name="connsiteY1101" fmla="*/ 5979531 h 6858000"/>
              <a:gd name="connsiteX1102" fmla="*/ 0 w 6928966"/>
              <a:gd name="connsiteY1102" fmla="*/ 5804277 h 6858000"/>
              <a:gd name="connsiteX1103" fmla="*/ 0 w 6928966"/>
              <a:gd name="connsiteY1103" fmla="*/ 5007981 h 6858000"/>
              <a:gd name="connsiteX1104" fmla="*/ 0 w 6928966"/>
              <a:gd name="connsiteY1104" fmla="*/ 2099663 h 6858000"/>
              <a:gd name="connsiteX1105" fmla="*/ 0 w 6928966"/>
              <a:gd name="connsiteY1105" fmla="*/ 1303367 h 6858000"/>
              <a:gd name="connsiteX1106" fmla="*/ 0 w 6928966"/>
              <a:gd name="connsiteY1106" fmla="*/ 1128113 h 6858000"/>
              <a:gd name="connsiteX1107" fmla="*/ 0 w 6928966"/>
              <a:gd name="connsiteY1107" fmla="*/ 331817 h 6858000"/>
              <a:gd name="connsiteX1108" fmla="*/ 23985 w 6928966"/>
              <a:gd name="connsiteY1108" fmla="*/ 273638 h 6858000"/>
              <a:gd name="connsiteX1109" fmla="*/ 273545 w 6928966"/>
              <a:gd name="connsiteY1109" fmla="*/ 23996 h 6858000"/>
              <a:gd name="connsiteX1110" fmla="*/ 331706 w 6928966"/>
              <a:gd name="connsiteY1110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</a:cxnLst>
            <a:rect l="l" t="t" r="r" b="b"/>
            <a:pathLst>
              <a:path w="6928966" h="6858000">
                <a:moveTo>
                  <a:pt x="331706" y="0"/>
                </a:moveTo>
                <a:lnTo>
                  <a:pt x="502381" y="0"/>
                </a:lnTo>
                <a:lnTo>
                  <a:pt x="502382" y="0"/>
                </a:lnTo>
                <a:lnTo>
                  <a:pt x="538949" y="0"/>
                </a:lnTo>
                <a:lnTo>
                  <a:pt x="538950" y="0"/>
                </a:lnTo>
                <a:lnTo>
                  <a:pt x="556827" y="0"/>
                </a:lnTo>
                <a:lnTo>
                  <a:pt x="640511" y="0"/>
                </a:lnTo>
                <a:lnTo>
                  <a:pt x="666472" y="0"/>
                </a:lnTo>
                <a:lnTo>
                  <a:pt x="742737" y="0"/>
                </a:lnTo>
                <a:lnTo>
                  <a:pt x="742738" y="0"/>
                </a:lnTo>
                <a:lnTo>
                  <a:pt x="768698" y="0"/>
                </a:lnTo>
                <a:lnTo>
                  <a:pt x="768699" y="0"/>
                </a:lnTo>
                <a:lnTo>
                  <a:pt x="779305" y="0"/>
                </a:lnTo>
                <a:lnTo>
                  <a:pt x="779306" y="0"/>
                </a:lnTo>
                <a:lnTo>
                  <a:pt x="805266" y="0"/>
                </a:lnTo>
                <a:lnTo>
                  <a:pt x="805267" y="0"/>
                </a:lnTo>
                <a:lnTo>
                  <a:pt x="899292" y="0"/>
                </a:lnTo>
                <a:lnTo>
                  <a:pt x="899293" y="0"/>
                </a:lnTo>
                <a:lnTo>
                  <a:pt x="906828" y="0"/>
                </a:lnTo>
                <a:lnTo>
                  <a:pt x="946529" y="0"/>
                </a:lnTo>
                <a:lnTo>
                  <a:pt x="946530" y="0"/>
                </a:lnTo>
                <a:lnTo>
                  <a:pt x="983097" y="0"/>
                </a:lnTo>
                <a:lnTo>
                  <a:pt x="983098" y="0"/>
                </a:lnTo>
                <a:lnTo>
                  <a:pt x="991746" y="0"/>
                </a:lnTo>
                <a:lnTo>
                  <a:pt x="1000975" y="0"/>
                </a:lnTo>
                <a:lnTo>
                  <a:pt x="1084659" y="0"/>
                </a:lnTo>
                <a:lnTo>
                  <a:pt x="1110620" y="0"/>
                </a:lnTo>
                <a:lnTo>
                  <a:pt x="1186885" y="0"/>
                </a:lnTo>
                <a:lnTo>
                  <a:pt x="1186886" y="0"/>
                </a:lnTo>
                <a:lnTo>
                  <a:pt x="1212846" y="0"/>
                </a:lnTo>
                <a:lnTo>
                  <a:pt x="1212847" y="0"/>
                </a:lnTo>
                <a:lnTo>
                  <a:pt x="1223453" y="0"/>
                </a:lnTo>
                <a:lnTo>
                  <a:pt x="1223454" y="0"/>
                </a:lnTo>
                <a:lnTo>
                  <a:pt x="1249414" y="0"/>
                </a:lnTo>
                <a:lnTo>
                  <a:pt x="1249415" y="0"/>
                </a:lnTo>
                <a:lnTo>
                  <a:pt x="1335741" y="0"/>
                </a:lnTo>
                <a:lnTo>
                  <a:pt x="1343440" y="0"/>
                </a:lnTo>
                <a:lnTo>
                  <a:pt x="1343441" y="0"/>
                </a:lnTo>
                <a:lnTo>
                  <a:pt x="1350976" y="0"/>
                </a:lnTo>
                <a:lnTo>
                  <a:pt x="1363617" y="0"/>
                </a:lnTo>
                <a:lnTo>
                  <a:pt x="1435894" y="0"/>
                </a:lnTo>
                <a:lnTo>
                  <a:pt x="1437967" y="0"/>
                </a:lnTo>
                <a:lnTo>
                  <a:pt x="1437968" y="0"/>
                </a:lnTo>
                <a:lnTo>
                  <a:pt x="1474535" y="0"/>
                </a:lnTo>
                <a:lnTo>
                  <a:pt x="1474536" y="0"/>
                </a:lnTo>
                <a:lnTo>
                  <a:pt x="1521651" y="0"/>
                </a:lnTo>
                <a:lnTo>
                  <a:pt x="1521652" y="0"/>
                </a:lnTo>
                <a:lnTo>
                  <a:pt x="1547612" y="0"/>
                </a:lnTo>
                <a:lnTo>
                  <a:pt x="1547613" y="0"/>
                </a:lnTo>
                <a:lnTo>
                  <a:pt x="1558219" y="0"/>
                </a:lnTo>
                <a:lnTo>
                  <a:pt x="1558220" y="0"/>
                </a:lnTo>
                <a:lnTo>
                  <a:pt x="1576097" y="0"/>
                </a:lnTo>
                <a:lnTo>
                  <a:pt x="1584180" y="0"/>
                </a:lnTo>
                <a:lnTo>
                  <a:pt x="1584181" y="0"/>
                </a:lnTo>
                <a:lnTo>
                  <a:pt x="1602058" y="0"/>
                </a:lnTo>
                <a:lnTo>
                  <a:pt x="1678206" y="0"/>
                </a:lnTo>
                <a:lnTo>
                  <a:pt x="1678207" y="0"/>
                </a:lnTo>
                <a:lnTo>
                  <a:pt x="1685742" y="0"/>
                </a:lnTo>
                <a:lnTo>
                  <a:pt x="1770660" y="0"/>
                </a:lnTo>
                <a:lnTo>
                  <a:pt x="1779889" y="0"/>
                </a:lnTo>
                <a:lnTo>
                  <a:pt x="1787968" y="0"/>
                </a:lnTo>
                <a:lnTo>
                  <a:pt x="1787969" y="0"/>
                </a:lnTo>
                <a:lnTo>
                  <a:pt x="1807765" y="0"/>
                </a:lnTo>
                <a:lnTo>
                  <a:pt x="1824536" y="0"/>
                </a:lnTo>
                <a:lnTo>
                  <a:pt x="1824537" y="0"/>
                </a:lnTo>
                <a:lnTo>
                  <a:pt x="1882115" y="0"/>
                </a:lnTo>
                <a:lnTo>
                  <a:pt x="1882116" y="0"/>
                </a:lnTo>
                <a:lnTo>
                  <a:pt x="1918562" y="0"/>
                </a:lnTo>
                <a:lnTo>
                  <a:pt x="1918563" y="0"/>
                </a:lnTo>
                <a:lnTo>
                  <a:pt x="1918683" y="0"/>
                </a:lnTo>
                <a:lnTo>
                  <a:pt x="1918684" y="0"/>
                </a:lnTo>
                <a:lnTo>
                  <a:pt x="1944523" y="0"/>
                </a:lnTo>
                <a:lnTo>
                  <a:pt x="1944524" y="0"/>
                </a:lnTo>
                <a:lnTo>
                  <a:pt x="1965799" y="0"/>
                </a:lnTo>
                <a:lnTo>
                  <a:pt x="1965800" y="0"/>
                </a:lnTo>
                <a:lnTo>
                  <a:pt x="1991760" y="0"/>
                </a:lnTo>
                <a:lnTo>
                  <a:pt x="1991761" y="0"/>
                </a:lnTo>
                <a:lnTo>
                  <a:pt x="2002367" y="0"/>
                </a:lnTo>
                <a:lnTo>
                  <a:pt x="2002368" y="0"/>
                </a:lnTo>
                <a:lnTo>
                  <a:pt x="2011016" y="0"/>
                </a:lnTo>
                <a:lnTo>
                  <a:pt x="2020245" y="0"/>
                </a:lnTo>
                <a:lnTo>
                  <a:pt x="2028328" y="0"/>
                </a:lnTo>
                <a:lnTo>
                  <a:pt x="2028329" y="0"/>
                </a:lnTo>
                <a:lnTo>
                  <a:pt x="2036977" y="0"/>
                </a:lnTo>
                <a:lnTo>
                  <a:pt x="2046206" y="0"/>
                </a:lnTo>
                <a:lnTo>
                  <a:pt x="2122354" y="0"/>
                </a:lnTo>
                <a:lnTo>
                  <a:pt x="2122355" y="0"/>
                </a:lnTo>
                <a:lnTo>
                  <a:pt x="2129890" y="0"/>
                </a:lnTo>
                <a:lnTo>
                  <a:pt x="2131003" y="0"/>
                </a:lnTo>
                <a:lnTo>
                  <a:pt x="2142531" y="0"/>
                </a:lnTo>
                <a:lnTo>
                  <a:pt x="2167571" y="0"/>
                </a:lnTo>
                <a:lnTo>
                  <a:pt x="2214808" y="0"/>
                </a:lnTo>
                <a:lnTo>
                  <a:pt x="2216881" y="0"/>
                </a:lnTo>
                <a:lnTo>
                  <a:pt x="2216882" y="0"/>
                </a:lnTo>
                <a:lnTo>
                  <a:pt x="2232116" y="0"/>
                </a:lnTo>
                <a:lnTo>
                  <a:pt x="2232117" y="0"/>
                </a:lnTo>
                <a:lnTo>
                  <a:pt x="2253449" y="0"/>
                </a:lnTo>
                <a:lnTo>
                  <a:pt x="2253450" y="0"/>
                </a:lnTo>
                <a:lnTo>
                  <a:pt x="2268684" y="0"/>
                </a:lnTo>
                <a:lnTo>
                  <a:pt x="2268685" y="0"/>
                </a:lnTo>
                <a:lnTo>
                  <a:pt x="2355011" y="0"/>
                </a:lnTo>
                <a:lnTo>
                  <a:pt x="2362710" y="0"/>
                </a:lnTo>
                <a:lnTo>
                  <a:pt x="2362711" y="0"/>
                </a:lnTo>
                <a:lnTo>
                  <a:pt x="2380972" y="0"/>
                </a:lnTo>
                <a:lnTo>
                  <a:pt x="2382887" y="0"/>
                </a:lnTo>
                <a:lnTo>
                  <a:pt x="2388671" y="0"/>
                </a:lnTo>
                <a:lnTo>
                  <a:pt x="2388672" y="0"/>
                </a:lnTo>
                <a:lnTo>
                  <a:pt x="2408848" y="0"/>
                </a:lnTo>
                <a:lnTo>
                  <a:pt x="2455164" y="0"/>
                </a:lnTo>
                <a:lnTo>
                  <a:pt x="2457237" y="0"/>
                </a:lnTo>
                <a:lnTo>
                  <a:pt x="2457238" y="0"/>
                </a:lnTo>
                <a:lnTo>
                  <a:pt x="2481125" y="0"/>
                </a:lnTo>
                <a:lnTo>
                  <a:pt x="2483198" y="0"/>
                </a:lnTo>
                <a:lnTo>
                  <a:pt x="2483199" y="0"/>
                </a:lnTo>
                <a:lnTo>
                  <a:pt x="2493805" y="0"/>
                </a:lnTo>
                <a:lnTo>
                  <a:pt x="2493806" y="0"/>
                </a:lnTo>
                <a:lnTo>
                  <a:pt x="2502874" y="0"/>
                </a:lnTo>
                <a:lnTo>
                  <a:pt x="2519766" y="0"/>
                </a:lnTo>
                <a:lnTo>
                  <a:pt x="2519767" y="0"/>
                </a:lnTo>
                <a:lnTo>
                  <a:pt x="2539442" y="0"/>
                </a:lnTo>
                <a:lnTo>
                  <a:pt x="2566882" y="0"/>
                </a:lnTo>
                <a:lnTo>
                  <a:pt x="2566883" y="0"/>
                </a:lnTo>
                <a:lnTo>
                  <a:pt x="2575151" y="0"/>
                </a:lnTo>
                <a:lnTo>
                  <a:pt x="2586679" y="0"/>
                </a:lnTo>
                <a:lnTo>
                  <a:pt x="2603450" y="0"/>
                </a:lnTo>
                <a:lnTo>
                  <a:pt x="2603451" y="0"/>
                </a:lnTo>
                <a:lnTo>
                  <a:pt x="2611719" y="0"/>
                </a:lnTo>
                <a:lnTo>
                  <a:pt x="2613792" y="0"/>
                </a:lnTo>
                <a:lnTo>
                  <a:pt x="2613793" y="0"/>
                </a:lnTo>
                <a:lnTo>
                  <a:pt x="2621328" y="0"/>
                </a:lnTo>
                <a:lnTo>
                  <a:pt x="2661029" y="0"/>
                </a:lnTo>
                <a:lnTo>
                  <a:pt x="2661030" y="0"/>
                </a:lnTo>
                <a:lnTo>
                  <a:pt x="2697476" y="0"/>
                </a:lnTo>
                <a:lnTo>
                  <a:pt x="2697477" y="0"/>
                </a:lnTo>
                <a:lnTo>
                  <a:pt x="2697597" y="0"/>
                </a:lnTo>
                <a:lnTo>
                  <a:pt x="2697598" y="0"/>
                </a:lnTo>
                <a:lnTo>
                  <a:pt x="2706246" y="0"/>
                </a:lnTo>
                <a:lnTo>
                  <a:pt x="2723437" y="0"/>
                </a:lnTo>
                <a:lnTo>
                  <a:pt x="2723438" y="0"/>
                </a:lnTo>
                <a:lnTo>
                  <a:pt x="2789930" y="0"/>
                </a:lnTo>
                <a:lnTo>
                  <a:pt x="2799159" y="0"/>
                </a:lnTo>
                <a:lnTo>
                  <a:pt x="2815891" y="0"/>
                </a:lnTo>
                <a:lnTo>
                  <a:pt x="2825120" y="0"/>
                </a:lnTo>
                <a:lnTo>
                  <a:pt x="2827035" y="0"/>
                </a:lnTo>
                <a:lnTo>
                  <a:pt x="2852996" y="0"/>
                </a:lnTo>
                <a:lnTo>
                  <a:pt x="2901385" y="0"/>
                </a:lnTo>
                <a:lnTo>
                  <a:pt x="2901386" y="0"/>
                </a:lnTo>
                <a:lnTo>
                  <a:pt x="2909917" y="0"/>
                </a:lnTo>
                <a:lnTo>
                  <a:pt x="2927346" y="0"/>
                </a:lnTo>
                <a:lnTo>
                  <a:pt x="2927347" y="0"/>
                </a:lnTo>
                <a:lnTo>
                  <a:pt x="2937953" y="0"/>
                </a:lnTo>
                <a:lnTo>
                  <a:pt x="2937954" y="0"/>
                </a:lnTo>
                <a:lnTo>
                  <a:pt x="2946485" y="0"/>
                </a:lnTo>
                <a:lnTo>
                  <a:pt x="2947022" y="0"/>
                </a:lnTo>
                <a:lnTo>
                  <a:pt x="2963793" y="0"/>
                </a:lnTo>
                <a:lnTo>
                  <a:pt x="2963794" y="0"/>
                </a:lnTo>
                <a:lnTo>
                  <a:pt x="2963914" y="0"/>
                </a:lnTo>
                <a:lnTo>
                  <a:pt x="2963915" y="0"/>
                </a:lnTo>
                <a:lnTo>
                  <a:pt x="2983590" y="0"/>
                </a:lnTo>
                <a:lnTo>
                  <a:pt x="3011030" y="0"/>
                </a:lnTo>
                <a:lnTo>
                  <a:pt x="3011031" y="0"/>
                </a:lnTo>
                <a:lnTo>
                  <a:pt x="3047598" y="0"/>
                </a:lnTo>
                <a:lnTo>
                  <a:pt x="3047599" y="0"/>
                </a:lnTo>
                <a:lnTo>
                  <a:pt x="3056247" y="0"/>
                </a:lnTo>
                <a:lnTo>
                  <a:pt x="3057940" y="0"/>
                </a:lnTo>
                <a:lnTo>
                  <a:pt x="3057941" y="0"/>
                </a:lnTo>
                <a:lnTo>
                  <a:pt x="3065476" y="0"/>
                </a:lnTo>
                <a:lnTo>
                  <a:pt x="3078117" y="0"/>
                </a:lnTo>
                <a:lnTo>
                  <a:pt x="3080304" y="0"/>
                </a:lnTo>
                <a:lnTo>
                  <a:pt x="3141624" y="0"/>
                </a:lnTo>
                <a:lnTo>
                  <a:pt x="3141625" y="0"/>
                </a:lnTo>
                <a:lnTo>
                  <a:pt x="3150273" y="0"/>
                </a:lnTo>
                <a:lnTo>
                  <a:pt x="3150394" y="0"/>
                </a:lnTo>
                <a:lnTo>
                  <a:pt x="3161801" y="0"/>
                </a:lnTo>
                <a:lnTo>
                  <a:pt x="3167585" y="0"/>
                </a:lnTo>
                <a:lnTo>
                  <a:pt x="3167586" y="0"/>
                </a:lnTo>
                <a:lnTo>
                  <a:pt x="3176234" y="0"/>
                </a:lnTo>
                <a:lnTo>
                  <a:pt x="3186841" y="0"/>
                </a:lnTo>
                <a:lnTo>
                  <a:pt x="3187762" y="0"/>
                </a:lnTo>
                <a:lnTo>
                  <a:pt x="3212802" y="0"/>
                </a:lnTo>
                <a:lnTo>
                  <a:pt x="3234078" y="0"/>
                </a:lnTo>
                <a:lnTo>
                  <a:pt x="3236151" y="0"/>
                </a:lnTo>
                <a:lnTo>
                  <a:pt x="3236152" y="0"/>
                </a:lnTo>
                <a:lnTo>
                  <a:pt x="3260039" y="0"/>
                </a:lnTo>
                <a:lnTo>
                  <a:pt x="3262112" y="0"/>
                </a:lnTo>
                <a:lnTo>
                  <a:pt x="3262113" y="0"/>
                </a:lnTo>
                <a:lnTo>
                  <a:pt x="3272719" y="0"/>
                </a:lnTo>
                <a:lnTo>
                  <a:pt x="3272720" y="0"/>
                </a:lnTo>
                <a:lnTo>
                  <a:pt x="3281788" y="0"/>
                </a:lnTo>
                <a:lnTo>
                  <a:pt x="3298680" y="0"/>
                </a:lnTo>
                <a:lnTo>
                  <a:pt x="3298681" y="0"/>
                </a:lnTo>
                <a:lnTo>
                  <a:pt x="3306828" y="0"/>
                </a:lnTo>
                <a:lnTo>
                  <a:pt x="3318356" y="0"/>
                </a:lnTo>
                <a:lnTo>
                  <a:pt x="3354065" y="0"/>
                </a:lnTo>
                <a:lnTo>
                  <a:pt x="3390633" y="0"/>
                </a:lnTo>
                <a:lnTo>
                  <a:pt x="3392706" y="0"/>
                </a:lnTo>
                <a:lnTo>
                  <a:pt x="3392707" y="0"/>
                </a:lnTo>
                <a:lnTo>
                  <a:pt x="3400242" y="0"/>
                </a:lnTo>
                <a:lnTo>
                  <a:pt x="3407941" y="0"/>
                </a:lnTo>
                <a:lnTo>
                  <a:pt x="3407942" y="0"/>
                </a:lnTo>
                <a:lnTo>
                  <a:pt x="3416282" y="0"/>
                </a:lnTo>
                <a:lnTo>
                  <a:pt x="3428118" y="0"/>
                </a:lnTo>
                <a:lnTo>
                  <a:pt x="3485160" y="0"/>
                </a:lnTo>
                <a:lnTo>
                  <a:pt x="3500395" y="0"/>
                </a:lnTo>
                <a:lnTo>
                  <a:pt x="3502468" y="0"/>
                </a:lnTo>
                <a:lnTo>
                  <a:pt x="3502469" y="0"/>
                </a:lnTo>
                <a:lnTo>
                  <a:pt x="3522144" y="0"/>
                </a:lnTo>
                <a:lnTo>
                  <a:pt x="3522265" y="0"/>
                </a:lnTo>
                <a:lnTo>
                  <a:pt x="3524452" y="0"/>
                </a:lnTo>
                <a:lnTo>
                  <a:pt x="3539036" y="0"/>
                </a:lnTo>
                <a:lnTo>
                  <a:pt x="3539037" y="0"/>
                </a:lnTo>
                <a:lnTo>
                  <a:pt x="3548105" y="0"/>
                </a:lnTo>
                <a:lnTo>
                  <a:pt x="3558712" y="0"/>
                </a:lnTo>
                <a:lnTo>
                  <a:pt x="3584673" y="0"/>
                </a:lnTo>
                <a:lnTo>
                  <a:pt x="3594421" y="0"/>
                </a:lnTo>
                <a:lnTo>
                  <a:pt x="3605949" y="0"/>
                </a:lnTo>
                <a:lnTo>
                  <a:pt x="3620382" y="0"/>
                </a:lnTo>
                <a:lnTo>
                  <a:pt x="3630989" y="0"/>
                </a:lnTo>
                <a:lnTo>
                  <a:pt x="3631910" y="0"/>
                </a:lnTo>
                <a:lnTo>
                  <a:pt x="3633062" y="0"/>
                </a:lnTo>
                <a:lnTo>
                  <a:pt x="3633063" y="0"/>
                </a:lnTo>
                <a:lnTo>
                  <a:pt x="3656950" y="0"/>
                </a:lnTo>
                <a:lnTo>
                  <a:pt x="3659023" y="0"/>
                </a:lnTo>
                <a:lnTo>
                  <a:pt x="3659024" y="0"/>
                </a:lnTo>
                <a:lnTo>
                  <a:pt x="3680299" y="0"/>
                </a:lnTo>
                <a:lnTo>
                  <a:pt x="3680300" y="0"/>
                </a:lnTo>
                <a:lnTo>
                  <a:pt x="3706260" y="0"/>
                </a:lnTo>
                <a:lnTo>
                  <a:pt x="3706261" y="0"/>
                </a:lnTo>
                <a:lnTo>
                  <a:pt x="3716867" y="0"/>
                </a:lnTo>
                <a:lnTo>
                  <a:pt x="3716868" y="0"/>
                </a:lnTo>
                <a:lnTo>
                  <a:pt x="3725516" y="0"/>
                </a:lnTo>
                <a:lnTo>
                  <a:pt x="3725936" y="0"/>
                </a:lnTo>
                <a:lnTo>
                  <a:pt x="3742707" y="0"/>
                </a:lnTo>
                <a:lnTo>
                  <a:pt x="3742708" y="0"/>
                </a:lnTo>
                <a:lnTo>
                  <a:pt x="3742828" y="0"/>
                </a:lnTo>
                <a:lnTo>
                  <a:pt x="3742829" y="0"/>
                </a:lnTo>
                <a:lnTo>
                  <a:pt x="3750976" y="0"/>
                </a:lnTo>
                <a:lnTo>
                  <a:pt x="3751477" y="0"/>
                </a:lnTo>
                <a:lnTo>
                  <a:pt x="3762504" y="0"/>
                </a:lnTo>
                <a:lnTo>
                  <a:pt x="3835161" y="0"/>
                </a:lnTo>
                <a:lnTo>
                  <a:pt x="3836854" y="0"/>
                </a:lnTo>
                <a:lnTo>
                  <a:pt x="3836855" y="0"/>
                </a:lnTo>
                <a:lnTo>
                  <a:pt x="3844390" y="0"/>
                </a:lnTo>
                <a:lnTo>
                  <a:pt x="3845503" y="0"/>
                </a:lnTo>
                <a:lnTo>
                  <a:pt x="3857031" y="0"/>
                </a:lnTo>
                <a:lnTo>
                  <a:pt x="3859218" y="0"/>
                </a:lnTo>
                <a:lnTo>
                  <a:pt x="3860430" y="0"/>
                </a:lnTo>
                <a:lnTo>
                  <a:pt x="3872266" y="0"/>
                </a:lnTo>
                <a:lnTo>
                  <a:pt x="3882071" y="0"/>
                </a:lnTo>
                <a:lnTo>
                  <a:pt x="3929187" y="0"/>
                </a:lnTo>
                <a:lnTo>
                  <a:pt x="3929308" y="0"/>
                </a:lnTo>
                <a:lnTo>
                  <a:pt x="3946616" y="0"/>
                </a:lnTo>
                <a:lnTo>
                  <a:pt x="3946617" y="0"/>
                </a:lnTo>
                <a:lnTo>
                  <a:pt x="3955148" y="0"/>
                </a:lnTo>
                <a:lnTo>
                  <a:pt x="3965755" y="0"/>
                </a:lnTo>
                <a:lnTo>
                  <a:pt x="3966292" y="0"/>
                </a:lnTo>
                <a:lnTo>
                  <a:pt x="3983184" y="0"/>
                </a:lnTo>
                <a:lnTo>
                  <a:pt x="3983185" y="0"/>
                </a:lnTo>
                <a:lnTo>
                  <a:pt x="3991716" y="0"/>
                </a:lnTo>
                <a:lnTo>
                  <a:pt x="3992253" y="0"/>
                </a:lnTo>
                <a:lnTo>
                  <a:pt x="4002860" y="0"/>
                </a:lnTo>
                <a:lnTo>
                  <a:pt x="4028821" y="0"/>
                </a:lnTo>
                <a:lnTo>
                  <a:pt x="4077210" y="0"/>
                </a:lnTo>
                <a:lnTo>
                  <a:pt x="4077211" y="0"/>
                </a:lnTo>
                <a:lnTo>
                  <a:pt x="4085742" y="0"/>
                </a:lnTo>
                <a:lnTo>
                  <a:pt x="4097387" y="0"/>
                </a:lnTo>
                <a:lnTo>
                  <a:pt x="4099574" y="0"/>
                </a:lnTo>
                <a:lnTo>
                  <a:pt x="4103171" y="0"/>
                </a:lnTo>
                <a:lnTo>
                  <a:pt x="4103172" y="0"/>
                </a:lnTo>
                <a:lnTo>
                  <a:pt x="4123348" y="0"/>
                </a:lnTo>
                <a:lnTo>
                  <a:pt x="4125535" y="0"/>
                </a:lnTo>
                <a:lnTo>
                  <a:pt x="4169664" y="0"/>
                </a:lnTo>
                <a:lnTo>
                  <a:pt x="4186855" y="0"/>
                </a:lnTo>
                <a:lnTo>
                  <a:pt x="4186856" y="0"/>
                </a:lnTo>
                <a:lnTo>
                  <a:pt x="4195196" y="0"/>
                </a:lnTo>
                <a:lnTo>
                  <a:pt x="4195504" y="0"/>
                </a:lnTo>
                <a:lnTo>
                  <a:pt x="4195625" y="0"/>
                </a:lnTo>
                <a:lnTo>
                  <a:pt x="4207032" y="0"/>
                </a:lnTo>
                <a:lnTo>
                  <a:pt x="4217374" y="0"/>
                </a:lnTo>
                <a:lnTo>
                  <a:pt x="4232072" y="0"/>
                </a:lnTo>
                <a:lnTo>
                  <a:pt x="4253942" y="0"/>
                </a:lnTo>
                <a:lnTo>
                  <a:pt x="4279309" y="0"/>
                </a:lnTo>
                <a:lnTo>
                  <a:pt x="4281382" y="0"/>
                </a:lnTo>
                <a:lnTo>
                  <a:pt x="4281383" y="0"/>
                </a:lnTo>
                <a:lnTo>
                  <a:pt x="4289651" y="0"/>
                </a:lnTo>
                <a:lnTo>
                  <a:pt x="4301058" y="0"/>
                </a:lnTo>
                <a:lnTo>
                  <a:pt x="4301179" y="0"/>
                </a:lnTo>
                <a:lnTo>
                  <a:pt x="4303366" y="0"/>
                </a:lnTo>
                <a:lnTo>
                  <a:pt x="4317950" y="0"/>
                </a:lnTo>
                <a:lnTo>
                  <a:pt x="4317951" y="0"/>
                </a:lnTo>
                <a:lnTo>
                  <a:pt x="4326098" y="0"/>
                </a:lnTo>
                <a:lnTo>
                  <a:pt x="4326219" y="0"/>
                </a:lnTo>
                <a:lnTo>
                  <a:pt x="4327019" y="0"/>
                </a:lnTo>
                <a:lnTo>
                  <a:pt x="4337626" y="0"/>
                </a:lnTo>
                <a:lnTo>
                  <a:pt x="4352059" y="0"/>
                </a:lnTo>
                <a:lnTo>
                  <a:pt x="4363587" y="0"/>
                </a:lnTo>
                <a:lnTo>
                  <a:pt x="4373335" y="0"/>
                </a:lnTo>
                <a:lnTo>
                  <a:pt x="4399296" y="0"/>
                </a:lnTo>
                <a:lnTo>
                  <a:pt x="4409903" y="0"/>
                </a:lnTo>
                <a:lnTo>
                  <a:pt x="4411976" y="0"/>
                </a:lnTo>
                <a:lnTo>
                  <a:pt x="4411977" y="0"/>
                </a:lnTo>
                <a:lnTo>
                  <a:pt x="4435552" y="0"/>
                </a:lnTo>
                <a:lnTo>
                  <a:pt x="4435864" y="0"/>
                </a:lnTo>
                <a:lnTo>
                  <a:pt x="4437937" y="0"/>
                </a:lnTo>
                <a:lnTo>
                  <a:pt x="4437938" y="0"/>
                </a:lnTo>
                <a:lnTo>
                  <a:pt x="4461513" y="0"/>
                </a:lnTo>
                <a:lnTo>
                  <a:pt x="4504430" y="0"/>
                </a:lnTo>
                <a:lnTo>
                  <a:pt x="4529890" y="0"/>
                </a:lnTo>
                <a:lnTo>
                  <a:pt x="4530391" y="0"/>
                </a:lnTo>
                <a:lnTo>
                  <a:pt x="4541535" y="0"/>
                </a:lnTo>
                <a:lnTo>
                  <a:pt x="4543722" y="0"/>
                </a:lnTo>
                <a:lnTo>
                  <a:pt x="4567375" y="0"/>
                </a:lnTo>
                <a:lnTo>
                  <a:pt x="4567496" y="0"/>
                </a:lnTo>
                <a:lnTo>
                  <a:pt x="4569683" y="0"/>
                </a:lnTo>
                <a:lnTo>
                  <a:pt x="4603943" y="0"/>
                </a:lnTo>
                <a:lnTo>
                  <a:pt x="4624417" y="0"/>
                </a:lnTo>
                <a:lnTo>
                  <a:pt x="4639344" y="0"/>
                </a:lnTo>
                <a:lnTo>
                  <a:pt x="4639652" y="0"/>
                </a:lnTo>
                <a:lnTo>
                  <a:pt x="4651180" y="0"/>
                </a:lnTo>
                <a:lnTo>
                  <a:pt x="4660985" y="0"/>
                </a:lnTo>
                <a:lnTo>
                  <a:pt x="4661522" y="0"/>
                </a:lnTo>
                <a:lnTo>
                  <a:pt x="4676220" y="0"/>
                </a:lnTo>
                <a:lnTo>
                  <a:pt x="4678293" y="0"/>
                </a:lnTo>
                <a:lnTo>
                  <a:pt x="4678294" y="0"/>
                </a:lnTo>
                <a:lnTo>
                  <a:pt x="4698090" y="0"/>
                </a:lnTo>
                <a:lnTo>
                  <a:pt x="4725530" y="0"/>
                </a:lnTo>
                <a:lnTo>
                  <a:pt x="4725531" y="0"/>
                </a:lnTo>
                <a:lnTo>
                  <a:pt x="4745206" y="0"/>
                </a:lnTo>
                <a:lnTo>
                  <a:pt x="4762098" y="0"/>
                </a:lnTo>
                <a:lnTo>
                  <a:pt x="4762099" y="0"/>
                </a:lnTo>
                <a:lnTo>
                  <a:pt x="4770246" y="0"/>
                </a:lnTo>
                <a:lnTo>
                  <a:pt x="4770747" y="0"/>
                </a:lnTo>
                <a:lnTo>
                  <a:pt x="4771167" y="0"/>
                </a:lnTo>
                <a:lnTo>
                  <a:pt x="4781774" y="0"/>
                </a:lnTo>
                <a:lnTo>
                  <a:pt x="4794804" y="0"/>
                </a:lnTo>
                <a:lnTo>
                  <a:pt x="4796207" y="0"/>
                </a:lnTo>
                <a:lnTo>
                  <a:pt x="4807735" y="0"/>
                </a:lnTo>
                <a:lnTo>
                  <a:pt x="4856124" y="0"/>
                </a:lnTo>
                <a:lnTo>
                  <a:pt x="4856125" y="0"/>
                </a:lnTo>
                <a:lnTo>
                  <a:pt x="4864773" y="0"/>
                </a:lnTo>
                <a:lnTo>
                  <a:pt x="4876301" y="0"/>
                </a:lnTo>
                <a:lnTo>
                  <a:pt x="4878488" y="0"/>
                </a:lnTo>
                <a:lnTo>
                  <a:pt x="4879700" y="0"/>
                </a:lnTo>
                <a:lnTo>
                  <a:pt x="4882085" y="0"/>
                </a:lnTo>
                <a:lnTo>
                  <a:pt x="4882086" y="0"/>
                </a:lnTo>
                <a:lnTo>
                  <a:pt x="4890734" y="0"/>
                </a:lnTo>
                <a:lnTo>
                  <a:pt x="4901341" y="0"/>
                </a:lnTo>
                <a:lnTo>
                  <a:pt x="4902262" y="0"/>
                </a:lnTo>
                <a:lnTo>
                  <a:pt x="4904449" y="0"/>
                </a:lnTo>
                <a:lnTo>
                  <a:pt x="4905661" y="0"/>
                </a:lnTo>
                <a:lnTo>
                  <a:pt x="4927302" y="0"/>
                </a:lnTo>
                <a:lnTo>
                  <a:pt x="4948578" y="0"/>
                </a:lnTo>
                <a:lnTo>
                  <a:pt x="4974418" y="0"/>
                </a:lnTo>
                <a:lnTo>
                  <a:pt x="4974539" y="0"/>
                </a:lnTo>
                <a:lnTo>
                  <a:pt x="4996288" y="0"/>
                </a:lnTo>
                <a:lnTo>
                  <a:pt x="5010986" y="0"/>
                </a:lnTo>
                <a:lnTo>
                  <a:pt x="5011523" y="0"/>
                </a:lnTo>
                <a:lnTo>
                  <a:pt x="5021328" y="0"/>
                </a:lnTo>
                <a:lnTo>
                  <a:pt x="5032856" y="0"/>
                </a:lnTo>
                <a:lnTo>
                  <a:pt x="5048091" y="0"/>
                </a:lnTo>
                <a:lnTo>
                  <a:pt x="5068565" y="0"/>
                </a:lnTo>
                <a:lnTo>
                  <a:pt x="5105012" y="0"/>
                </a:lnTo>
                <a:lnTo>
                  <a:pt x="5105133" y="0"/>
                </a:lnTo>
                <a:lnTo>
                  <a:pt x="5122441" y="0"/>
                </a:lnTo>
                <a:lnTo>
                  <a:pt x="5122442" y="0"/>
                </a:lnTo>
                <a:lnTo>
                  <a:pt x="5130782" y="0"/>
                </a:lnTo>
                <a:lnTo>
                  <a:pt x="5130973" y="0"/>
                </a:lnTo>
                <a:lnTo>
                  <a:pt x="5142618" y="0"/>
                </a:lnTo>
                <a:lnTo>
                  <a:pt x="5144805" y="0"/>
                </a:lnTo>
                <a:lnTo>
                  <a:pt x="5214466" y="0"/>
                </a:lnTo>
                <a:lnTo>
                  <a:pt x="5214895" y="0"/>
                </a:lnTo>
                <a:lnTo>
                  <a:pt x="5236644" y="0"/>
                </a:lnTo>
                <a:lnTo>
                  <a:pt x="5238952" y="0"/>
                </a:lnTo>
                <a:lnTo>
                  <a:pt x="5240427" y="0"/>
                </a:lnTo>
                <a:lnTo>
                  <a:pt x="5262605" y="0"/>
                </a:lnTo>
                <a:lnTo>
                  <a:pt x="5273212" y="0"/>
                </a:lnTo>
                <a:lnTo>
                  <a:pt x="5299173" y="0"/>
                </a:lnTo>
                <a:lnTo>
                  <a:pt x="5308921" y="0"/>
                </a:lnTo>
                <a:lnTo>
                  <a:pt x="5320449" y="0"/>
                </a:lnTo>
                <a:lnTo>
                  <a:pt x="5322636" y="0"/>
                </a:lnTo>
                <a:lnTo>
                  <a:pt x="5334882" y="0"/>
                </a:lnTo>
                <a:lnTo>
                  <a:pt x="5345489" y="0"/>
                </a:lnTo>
                <a:lnTo>
                  <a:pt x="5346289" y="0"/>
                </a:lnTo>
                <a:lnTo>
                  <a:pt x="5346410" y="0"/>
                </a:lnTo>
                <a:lnTo>
                  <a:pt x="5348597" y="0"/>
                </a:lnTo>
                <a:lnTo>
                  <a:pt x="5371329" y="0"/>
                </a:lnTo>
                <a:lnTo>
                  <a:pt x="5371450" y="0"/>
                </a:lnTo>
                <a:lnTo>
                  <a:pt x="5382857" y="0"/>
                </a:lnTo>
                <a:lnTo>
                  <a:pt x="5418566" y="0"/>
                </a:lnTo>
                <a:lnTo>
                  <a:pt x="5440436" y="0"/>
                </a:lnTo>
                <a:lnTo>
                  <a:pt x="5455134" y="0"/>
                </a:lnTo>
                <a:lnTo>
                  <a:pt x="5457207" y="0"/>
                </a:lnTo>
                <a:lnTo>
                  <a:pt x="5457208" y="0"/>
                </a:lnTo>
                <a:lnTo>
                  <a:pt x="5465476" y="0"/>
                </a:lnTo>
                <a:lnTo>
                  <a:pt x="5477004" y="0"/>
                </a:lnTo>
                <a:lnTo>
                  <a:pt x="5480783" y="0"/>
                </a:lnTo>
                <a:lnTo>
                  <a:pt x="5549160" y="0"/>
                </a:lnTo>
                <a:lnTo>
                  <a:pt x="5549661" y="0"/>
                </a:lnTo>
                <a:lnTo>
                  <a:pt x="5573718" y="0"/>
                </a:lnTo>
                <a:lnTo>
                  <a:pt x="5574930" y="0"/>
                </a:lnTo>
                <a:lnTo>
                  <a:pt x="5575121" y="0"/>
                </a:lnTo>
                <a:lnTo>
                  <a:pt x="5586766" y="0"/>
                </a:lnTo>
                <a:lnTo>
                  <a:pt x="5588953" y="0"/>
                </a:lnTo>
                <a:lnTo>
                  <a:pt x="5643687" y="0"/>
                </a:lnTo>
                <a:lnTo>
                  <a:pt x="5658614" y="0"/>
                </a:lnTo>
                <a:lnTo>
                  <a:pt x="5669648" y="0"/>
                </a:lnTo>
                <a:lnTo>
                  <a:pt x="5680255" y="0"/>
                </a:lnTo>
                <a:lnTo>
                  <a:pt x="5680792" y="0"/>
                </a:lnTo>
                <a:lnTo>
                  <a:pt x="5684575" y="0"/>
                </a:lnTo>
                <a:lnTo>
                  <a:pt x="5706216" y="0"/>
                </a:lnTo>
                <a:lnTo>
                  <a:pt x="5706753" y="0"/>
                </a:lnTo>
                <a:lnTo>
                  <a:pt x="5717360" y="0"/>
                </a:lnTo>
                <a:lnTo>
                  <a:pt x="5743321" y="0"/>
                </a:lnTo>
                <a:lnTo>
                  <a:pt x="5790437" y="0"/>
                </a:lnTo>
                <a:lnTo>
                  <a:pt x="5800242" y="0"/>
                </a:lnTo>
                <a:lnTo>
                  <a:pt x="5814074" y="0"/>
                </a:lnTo>
                <a:lnTo>
                  <a:pt x="5815477" y="0"/>
                </a:lnTo>
                <a:lnTo>
                  <a:pt x="5827005" y="0"/>
                </a:lnTo>
                <a:lnTo>
                  <a:pt x="5840035" y="0"/>
                </a:lnTo>
                <a:lnTo>
                  <a:pt x="5901355" y="0"/>
                </a:lnTo>
                <a:lnTo>
                  <a:pt x="5901356" y="0"/>
                </a:lnTo>
                <a:lnTo>
                  <a:pt x="5909696" y="0"/>
                </a:lnTo>
                <a:lnTo>
                  <a:pt x="5910004" y="0"/>
                </a:lnTo>
                <a:lnTo>
                  <a:pt x="5921532" y="0"/>
                </a:lnTo>
                <a:lnTo>
                  <a:pt x="5923719" y="0"/>
                </a:lnTo>
                <a:lnTo>
                  <a:pt x="5924931" y="0"/>
                </a:lnTo>
                <a:lnTo>
                  <a:pt x="5946572" y="0"/>
                </a:lnTo>
                <a:lnTo>
                  <a:pt x="5993809" y="0"/>
                </a:lnTo>
                <a:lnTo>
                  <a:pt x="6015558" y="0"/>
                </a:lnTo>
                <a:lnTo>
                  <a:pt x="6017866" y="0"/>
                </a:lnTo>
                <a:lnTo>
                  <a:pt x="6040598" y="0"/>
                </a:lnTo>
                <a:lnTo>
                  <a:pt x="6041519" y="0"/>
                </a:lnTo>
                <a:lnTo>
                  <a:pt x="6052126" y="0"/>
                </a:lnTo>
                <a:lnTo>
                  <a:pt x="6066559" y="0"/>
                </a:lnTo>
                <a:lnTo>
                  <a:pt x="6078087" y="0"/>
                </a:lnTo>
                <a:lnTo>
                  <a:pt x="6087835" y="0"/>
                </a:lnTo>
                <a:lnTo>
                  <a:pt x="6113796" y="0"/>
                </a:lnTo>
                <a:lnTo>
                  <a:pt x="6124403" y="0"/>
                </a:lnTo>
                <a:lnTo>
                  <a:pt x="6150052" y="0"/>
                </a:lnTo>
                <a:lnTo>
                  <a:pt x="6150243" y="0"/>
                </a:lnTo>
                <a:lnTo>
                  <a:pt x="6150364" y="0"/>
                </a:lnTo>
                <a:lnTo>
                  <a:pt x="6176013" y="0"/>
                </a:lnTo>
                <a:lnTo>
                  <a:pt x="6244390" y="0"/>
                </a:lnTo>
                <a:lnTo>
                  <a:pt x="6258222" y="0"/>
                </a:lnTo>
                <a:lnTo>
                  <a:pt x="6259697" y="0"/>
                </a:lnTo>
                <a:lnTo>
                  <a:pt x="6281875" y="0"/>
                </a:lnTo>
                <a:lnTo>
                  <a:pt x="6284183" y="0"/>
                </a:lnTo>
                <a:lnTo>
                  <a:pt x="6318443" y="0"/>
                </a:lnTo>
                <a:lnTo>
                  <a:pt x="6353844" y="0"/>
                </a:lnTo>
                <a:lnTo>
                  <a:pt x="6354152" y="0"/>
                </a:lnTo>
                <a:lnTo>
                  <a:pt x="6365680" y="0"/>
                </a:lnTo>
                <a:lnTo>
                  <a:pt x="6367867" y="0"/>
                </a:lnTo>
                <a:lnTo>
                  <a:pt x="6390720" y="0"/>
                </a:lnTo>
                <a:lnTo>
                  <a:pt x="6459706" y="0"/>
                </a:lnTo>
                <a:lnTo>
                  <a:pt x="6484746" y="0"/>
                </a:lnTo>
                <a:lnTo>
                  <a:pt x="6485667" y="0"/>
                </a:lnTo>
                <a:lnTo>
                  <a:pt x="6496274" y="0"/>
                </a:lnTo>
                <a:lnTo>
                  <a:pt x="6510707" y="0"/>
                </a:lnTo>
                <a:lnTo>
                  <a:pt x="6522235" y="0"/>
                </a:lnTo>
                <a:lnTo>
                  <a:pt x="6592988" y="0"/>
                </a:lnTo>
                <a:lnTo>
                  <a:pt x="6594200" y="0"/>
                </a:lnTo>
                <a:lnTo>
                  <a:pt x="6594391" y="0"/>
                </a:lnTo>
                <a:lnTo>
                  <a:pt x="6618949" y="0"/>
                </a:lnTo>
                <a:lnTo>
                  <a:pt x="6620161" y="0"/>
                </a:lnTo>
                <a:lnTo>
                  <a:pt x="6688918" y="0"/>
                </a:lnTo>
                <a:lnTo>
                  <a:pt x="6703845" y="0"/>
                </a:lnTo>
                <a:lnTo>
                  <a:pt x="6725486" y="0"/>
                </a:lnTo>
                <a:lnTo>
                  <a:pt x="6726023" y="0"/>
                </a:lnTo>
                <a:lnTo>
                  <a:pt x="6762591" y="0"/>
                </a:lnTo>
                <a:lnTo>
                  <a:pt x="6819512" y="0"/>
                </a:lnTo>
                <a:lnTo>
                  <a:pt x="6845473" y="0"/>
                </a:lnTo>
                <a:lnTo>
                  <a:pt x="6859305" y="0"/>
                </a:lnTo>
                <a:lnTo>
                  <a:pt x="6928966" y="0"/>
                </a:lnTo>
                <a:lnTo>
                  <a:pt x="6928966" y="6858000"/>
                </a:lnTo>
                <a:lnTo>
                  <a:pt x="6859305" y="6858000"/>
                </a:lnTo>
                <a:lnTo>
                  <a:pt x="6762591" y="6858000"/>
                </a:lnTo>
                <a:lnTo>
                  <a:pt x="6726023" y="6858000"/>
                </a:lnTo>
                <a:lnTo>
                  <a:pt x="6721084" y="6858000"/>
                </a:lnTo>
                <a:lnTo>
                  <a:pt x="6703845" y="6858000"/>
                </a:lnTo>
                <a:lnTo>
                  <a:pt x="6695123" y="6858000"/>
                </a:lnTo>
                <a:lnTo>
                  <a:pt x="6674759" y="6858000"/>
                </a:lnTo>
                <a:lnTo>
                  <a:pt x="6638191" y="6858000"/>
                </a:lnTo>
                <a:lnTo>
                  <a:pt x="6620161" y="6858000"/>
                </a:lnTo>
                <a:lnTo>
                  <a:pt x="6618949" y="6858000"/>
                </a:lnTo>
                <a:lnTo>
                  <a:pt x="6601097" y="6858000"/>
                </a:lnTo>
                <a:lnTo>
                  <a:pt x="6594200" y="6858000"/>
                </a:lnTo>
                <a:lnTo>
                  <a:pt x="6592988" y="6858000"/>
                </a:lnTo>
                <a:lnTo>
                  <a:pt x="6564529" y="6858000"/>
                </a:lnTo>
                <a:lnTo>
                  <a:pt x="6522235" y="6858000"/>
                </a:lnTo>
                <a:lnTo>
                  <a:pt x="6517292" y="6858000"/>
                </a:lnTo>
                <a:lnTo>
                  <a:pt x="6496274" y="6858000"/>
                </a:lnTo>
                <a:lnTo>
                  <a:pt x="6485667" y="6858000"/>
                </a:lnTo>
                <a:lnTo>
                  <a:pt x="6459706" y="6858000"/>
                </a:lnTo>
                <a:lnTo>
                  <a:pt x="6434403" y="6858000"/>
                </a:lnTo>
                <a:lnTo>
                  <a:pt x="6408442" y="6858000"/>
                </a:lnTo>
                <a:lnTo>
                  <a:pt x="6397835" y="6858000"/>
                </a:lnTo>
                <a:lnTo>
                  <a:pt x="6371874" y="6858000"/>
                </a:lnTo>
                <a:lnTo>
                  <a:pt x="6367867" y="6858000"/>
                </a:lnTo>
                <a:lnTo>
                  <a:pt x="6365680" y="6858000"/>
                </a:lnTo>
                <a:lnTo>
                  <a:pt x="6353844" y="6858000"/>
                </a:lnTo>
                <a:lnTo>
                  <a:pt x="6318443" y="6858000"/>
                </a:lnTo>
                <a:lnTo>
                  <a:pt x="6284183" y="6858000"/>
                </a:lnTo>
                <a:lnTo>
                  <a:pt x="6281875" y="6858000"/>
                </a:lnTo>
                <a:lnTo>
                  <a:pt x="6277848" y="6858000"/>
                </a:lnTo>
                <a:lnTo>
                  <a:pt x="6276936" y="6858000"/>
                </a:lnTo>
                <a:lnTo>
                  <a:pt x="6259697" y="6858000"/>
                </a:lnTo>
                <a:lnTo>
                  <a:pt x="6258222" y="6858000"/>
                </a:lnTo>
                <a:lnTo>
                  <a:pt x="6251924" y="6858000"/>
                </a:lnTo>
                <a:lnTo>
                  <a:pt x="6250975" y="6858000"/>
                </a:lnTo>
                <a:lnTo>
                  <a:pt x="6230611" y="6858000"/>
                </a:lnTo>
                <a:lnTo>
                  <a:pt x="6194043" y="6858000"/>
                </a:lnTo>
                <a:lnTo>
                  <a:pt x="6176013" y="6858000"/>
                </a:lnTo>
                <a:lnTo>
                  <a:pt x="6156949" y="6858000"/>
                </a:lnTo>
                <a:lnTo>
                  <a:pt x="6150052" y="6858000"/>
                </a:lnTo>
                <a:lnTo>
                  <a:pt x="6120381" y="6858000"/>
                </a:lnTo>
                <a:lnTo>
                  <a:pt x="6078087" y="6858000"/>
                </a:lnTo>
                <a:lnTo>
                  <a:pt x="6052126" y="6858000"/>
                </a:lnTo>
                <a:lnTo>
                  <a:pt x="6041519" y="6858000"/>
                </a:lnTo>
                <a:lnTo>
                  <a:pt x="6025854" y="6858000"/>
                </a:lnTo>
                <a:lnTo>
                  <a:pt x="6017866" y="6858000"/>
                </a:lnTo>
                <a:lnTo>
                  <a:pt x="6015558" y="6858000"/>
                </a:lnTo>
                <a:lnTo>
                  <a:pt x="5990255" y="6858000"/>
                </a:lnTo>
                <a:lnTo>
                  <a:pt x="5964294" y="6858000"/>
                </a:lnTo>
                <a:lnTo>
                  <a:pt x="5953687" y="6858000"/>
                </a:lnTo>
                <a:lnTo>
                  <a:pt x="5942170" y="6858000"/>
                </a:lnTo>
                <a:lnTo>
                  <a:pt x="5935835" y="6858000"/>
                </a:lnTo>
                <a:lnTo>
                  <a:pt x="5927726" y="6858000"/>
                </a:lnTo>
                <a:lnTo>
                  <a:pt x="5924931" y="6858000"/>
                </a:lnTo>
                <a:lnTo>
                  <a:pt x="5923719" y="6858000"/>
                </a:lnTo>
                <a:lnTo>
                  <a:pt x="5921532" y="6858000"/>
                </a:lnTo>
                <a:lnTo>
                  <a:pt x="5916209" y="6858000"/>
                </a:lnTo>
                <a:lnTo>
                  <a:pt x="5909696" y="6858000"/>
                </a:lnTo>
                <a:lnTo>
                  <a:pt x="5840035" y="6858000"/>
                </a:lnTo>
                <a:lnTo>
                  <a:pt x="5833700" y="6858000"/>
                </a:lnTo>
                <a:lnTo>
                  <a:pt x="5827005" y="6858000"/>
                </a:lnTo>
                <a:lnTo>
                  <a:pt x="5822183" y="6858000"/>
                </a:lnTo>
                <a:lnTo>
                  <a:pt x="5814074" y="6858000"/>
                </a:lnTo>
                <a:lnTo>
                  <a:pt x="5807776" y="6858000"/>
                </a:lnTo>
                <a:lnTo>
                  <a:pt x="5790437" y="6858000"/>
                </a:lnTo>
                <a:lnTo>
                  <a:pt x="5785615" y="6858000"/>
                </a:lnTo>
                <a:lnTo>
                  <a:pt x="5743321" y="6858000"/>
                </a:lnTo>
                <a:lnTo>
                  <a:pt x="5739173" y="6858000"/>
                </a:lnTo>
                <a:lnTo>
                  <a:pt x="5717360" y="6858000"/>
                </a:lnTo>
                <a:lnTo>
                  <a:pt x="5706753" y="6858000"/>
                </a:lnTo>
                <a:lnTo>
                  <a:pt x="5702605" y="6858000"/>
                </a:lnTo>
                <a:lnTo>
                  <a:pt x="5684575" y="6858000"/>
                </a:lnTo>
                <a:lnTo>
                  <a:pt x="5680792" y="6858000"/>
                </a:lnTo>
                <a:lnTo>
                  <a:pt x="5675853" y="6858000"/>
                </a:lnTo>
                <a:lnTo>
                  <a:pt x="5658614" y="6858000"/>
                </a:lnTo>
                <a:lnTo>
                  <a:pt x="5655489" y="6858000"/>
                </a:lnTo>
                <a:lnTo>
                  <a:pt x="5629528" y="6858000"/>
                </a:lnTo>
                <a:lnTo>
                  <a:pt x="5618921" y="6858000"/>
                </a:lnTo>
                <a:lnTo>
                  <a:pt x="5592960" y="6858000"/>
                </a:lnTo>
                <a:lnTo>
                  <a:pt x="5588953" y="6858000"/>
                </a:lnTo>
                <a:lnTo>
                  <a:pt x="5586766" y="6858000"/>
                </a:lnTo>
                <a:lnTo>
                  <a:pt x="5581827" y="6858000"/>
                </a:lnTo>
                <a:lnTo>
                  <a:pt x="5581706" y="6858000"/>
                </a:lnTo>
                <a:lnTo>
                  <a:pt x="5574930" y="6858000"/>
                </a:lnTo>
                <a:lnTo>
                  <a:pt x="5573718" y="6858000"/>
                </a:lnTo>
                <a:lnTo>
                  <a:pt x="5555866" y="6858000"/>
                </a:lnTo>
                <a:lnTo>
                  <a:pt x="5545259" y="6858000"/>
                </a:lnTo>
                <a:lnTo>
                  <a:pt x="5519298" y="6858000"/>
                </a:lnTo>
                <a:lnTo>
                  <a:pt x="5498934" y="6858000"/>
                </a:lnTo>
                <a:lnTo>
                  <a:pt x="5498022" y="6858000"/>
                </a:lnTo>
                <a:lnTo>
                  <a:pt x="5491687" y="6858000"/>
                </a:lnTo>
                <a:lnTo>
                  <a:pt x="5480783" y="6858000"/>
                </a:lnTo>
                <a:lnTo>
                  <a:pt x="5477004" y="6858000"/>
                </a:lnTo>
                <a:lnTo>
                  <a:pt x="5473010" y="6858000"/>
                </a:lnTo>
                <a:lnTo>
                  <a:pt x="5472061" y="6858000"/>
                </a:lnTo>
                <a:lnTo>
                  <a:pt x="5440436" y="6858000"/>
                </a:lnTo>
                <a:lnTo>
                  <a:pt x="5425272" y="6858000"/>
                </a:lnTo>
                <a:lnTo>
                  <a:pt x="5389172" y="6858000"/>
                </a:lnTo>
                <a:lnTo>
                  <a:pt x="5382857" y="6858000"/>
                </a:lnTo>
                <a:lnTo>
                  <a:pt x="5378035" y="6858000"/>
                </a:lnTo>
                <a:lnTo>
                  <a:pt x="5352604" y="6858000"/>
                </a:lnTo>
                <a:lnTo>
                  <a:pt x="5348597" y="6858000"/>
                </a:lnTo>
                <a:lnTo>
                  <a:pt x="5346410" y="6858000"/>
                </a:lnTo>
                <a:lnTo>
                  <a:pt x="5346289" y="6858000"/>
                </a:lnTo>
                <a:lnTo>
                  <a:pt x="5341467" y="6858000"/>
                </a:lnTo>
                <a:lnTo>
                  <a:pt x="5322636" y="6858000"/>
                </a:lnTo>
                <a:lnTo>
                  <a:pt x="5320449" y="6858000"/>
                </a:lnTo>
                <a:lnTo>
                  <a:pt x="5299173" y="6858000"/>
                </a:lnTo>
                <a:lnTo>
                  <a:pt x="5295025" y="6858000"/>
                </a:lnTo>
                <a:lnTo>
                  <a:pt x="5273212" y="6858000"/>
                </a:lnTo>
                <a:lnTo>
                  <a:pt x="5262605" y="6858000"/>
                </a:lnTo>
                <a:lnTo>
                  <a:pt x="5258578" y="6858000"/>
                </a:lnTo>
                <a:lnTo>
                  <a:pt x="5258457" y="6858000"/>
                </a:lnTo>
                <a:lnTo>
                  <a:pt x="5246940" y="6858000"/>
                </a:lnTo>
                <a:lnTo>
                  <a:pt x="5240427" y="6858000"/>
                </a:lnTo>
                <a:lnTo>
                  <a:pt x="5238952" y="6858000"/>
                </a:lnTo>
                <a:lnTo>
                  <a:pt x="5236644" y="6858000"/>
                </a:lnTo>
                <a:lnTo>
                  <a:pt x="5232654" y="6858000"/>
                </a:lnTo>
                <a:lnTo>
                  <a:pt x="5232617" y="6858000"/>
                </a:lnTo>
                <a:lnTo>
                  <a:pt x="5231705" y="6858000"/>
                </a:lnTo>
                <a:lnTo>
                  <a:pt x="5214466" y="6858000"/>
                </a:lnTo>
                <a:lnTo>
                  <a:pt x="5211341" y="6858000"/>
                </a:lnTo>
                <a:lnTo>
                  <a:pt x="5206693" y="6858000"/>
                </a:lnTo>
                <a:lnTo>
                  <a:pt x="5185380" y="6858000"/>
                </a:lnTo>
                <a:lnTo>
                  <a:pt x="5174773" y="6858000"/>
                </a:lnTo>
                <a:lnTo>
                  <a:pt x="5156921" y="6858000"/>
                </a:lnTo>
                <a:lnTo>
                  <a:pt x="5148812" y="6858000"/>
                </a:lnTo>
                <a:lnTo>
                  <a:pt x="5144805" y="6858000"/>
                </a:lnTo>
                <a:lnTo>
                  <a:pt x="5142618" y="6858000"/>
                </a:lnTo>
                <a:lnTo>
                  <a:pt x="5137679" y="6858000"/>
                </a:lnTo>
                <a:lnTo>
                  <a:pt x="5130782" y="6858000"/>
                </a:lnTo>
                <a:lnTo>
                  <a:pt x="5112667" y="6858000"/>
                </a:lnTo>
                <a:lnTo>
                  <a:pt x="5111718" y="6858000"/>
                </a:lnTo>
                <a:lnTo>
                  <a:pt x="5101111" y="6858000"/>
                </a:lnTo>
                <a:lnTo>
                  <a:pt x="5076099" y="6858000"/>
                </a:lnTo>
                <a:lnTo>
                  <a:pt x="5075150" y="6858000"/>
                </a:lnTo>
                <a:lnTo>
                  <a:pt x="5054786" y="6858000"/>
                </a:lnTo>
                <a:lnTo>
                  <a:pt x="5048091" y="6858000"/>
                </a:lnTo>
                <a:lnTo>
                  <a:pt x="5032856" y="6858000"/>
                </a:lnTo>
                <a:lnTo>
                  <a:pt x="5028862" y="6858000"/>
                </a:lnTo>
                <a:lnTo>
                  <a:pt x="5011523" y="6858000"/>
                </a:lnTo>
                <a:lnTo>
                  <a:pt x="5006584" y="6858000"/>
                </a:lnTo>
                <a:lnTo>
                  <a:pt x="4996288" y="6858000"/>
                </a:lnTo>
                <a:lnTo>
                  <a:pt x="4981124" y="6858000"/>
                </a:lnTo>
                <a:lnTo>
                  <a:pt x="4980623" y="6858000"/>
                </a:lnTo>
                <a:lnTo>
                  <a:pt x="4960259" y="6858000"/>
                </a:lnTo>
                <a:lnTo>
                  <a:pt x="4945024" y="6858000"/>
                </a:lnTo>
                <a:lnTo>
                  <a:pt x="4923691" y="6858000"/>
                </a:lnTo>
                <a:lnTo>
                  <a:pt x="4916565" y="6858000"/>
                </a:lnTo>
                <a:lnTo>
                  <a:pt x="4908456" y="6858000"/>
                </a:lnTo>
                <a:lnTo>
                  <a:pt x="4905661" y="6858000"/>
                </a:lnTo>
                <a:lnTo>
                  <a:pt x="4904449" y="6858000"/>
                </a:lnTo>
                <a:lnTo>
                  <a:pt x="4902262" y="6858000"/>
                </a:lnTo>
                <a:lnTo>
                  <a:pt x="4896939" y="6858000"/>
                </a:lnTo>
                <a:lnTo>
                  <a:pt x="4890604" y="6858000"/>
                </a:lnTo>
                <a:lnTo>
                  <a:pt x="4886597" y="6858000"/>
                </a:lnTo>
                <a:lnTo>
                  <a:pt x="4879700" y="6858000"/>
                </a:lnTo>
                <a:lnTo>
                  <a:pt x="4878488" y="6858000"/>
                </a:lnTo>
                <a:lnTo>
                  <a:pt x="4876301" y="6858000"/>
                </a:lnTo>
                <a:lnTo>
                  <a:pt x="4850029" y="6858000"/>
                </a:lnTo>
                <a:lnTo>
                  <a:pt x="4814430" y="6858000"/>
                </a:lnTo>
                <a:lnTo>
                  <a:pt x="4807735" y="6858000"/>
                </a:lnTo>
                <a:lnTo>
                  <a:pt x="4802913" y="6858000"/>
                </a:lnTo>
                <a:lnTo>
                  <a:pt x="4802792" y="6858000"/>
                </a:lnTo>
                <a:lnTo>
                  <a:pt x="4796578" y="6858000"/>
                </a:lnTo>
                <a:lnTo>
                  <a:pt x="4794804" y="6858000"/>
                </a:lnTo>
                <a:lnTo>
                  <a:pt x="4788506" y="6858000"/>
                </a:lnTo>
                <a:lnTo>
                  <a:pt x="4788469" y="6858000"/>
                </a:lnTo>
                <a:lnTo>
                  <a:pt x="4781774" y="6858000"/>
                </a:lnTo>
                <a:lnTo>
                  <a:pt x="4776952" y="6858000"/>
                </a:lnTo>
                <a:lnTo>
                  <a:pt x="4771167" y="6858000"/>
                </a:lnTo>
                <a:lnTo>
                  <a:pt x="4766345" y="6858000"/>
                </a:lnTo>
                <a:lnTo>
                  <a:pt x="4762545" y="6858000"/>
                </a:lnTo>
                <a:lnTo>
                  <a:pt x="4760010" y="6858000"/>
                </a:lnTo>
                <a:lnTo>
                  <a:pt x="4745206" y="6858000"/>
                </a:lnTo>
                <a:lnTo>
                  <a:pt x="4740384" y="6858000"/>
                </a:lnTo>
                <a:lnTo>
                  <a:pt x="4719903" y="6858000"/>
                </a:lnTo>
                <a:lnTo>
                  <a:pt x="4712773" y="6858000"/>
                </a:lnTo>
                <a:lnTo>
                  <a:pt x="4698090" y="6858000"/>
                </a:lnTo>
                <a:lnTo>
                  <a:pt x="4693942" y="6858000"/>
                </a:lnTo>
                <a:lnTo>
                  <a:pt x="4683335" y="6858000"/>
                </a:lnTo>
                <a:lnTo>
                  <a:pt x="4668519" y="6858000"/>
                </a:lnTo>
                <a:lnTo>
                  <a:pt x="4661522" y="6858000"/>
                </a:lnTo>
                <a:lnTo>
                  <a:pt x="4657374" y="6858000"/>
                </a:lnTo>
                <a:lnTo>
                  <a:pt x="4651180" y="6858000"/>
                </a:lnTo>
                <a:lnTo>
                  <a:pt x="4646358" y="6858000"/>
                </a:lnTo>
                <a:lnTo>
                  <a:pt x="4639344" y="6858000"/>
                </a:lnTo>
                <a:lnTo>
                  <a:pt x="4631951" y="6858000"/>
                </a:lnTo>
                <a:lnTo>
                  <a:pt x="4610258" y="6858000"/>
                </a:lnTo>
                <a:lnTo>
                  <a:pt x="4603943" y="6858000"/>
                </a:lnTo>
                <a:lnTo>
                  <a:pt x="4573690" y="6858000"/>
                </a:lnTo>
                <a:lnTo>
                  <a:pt x="4569683" y="6858000"/>
                </a:lnTo>
                <a:lnTo>
                  <a:pt x="4567496" y="6858000"/>
                </a:lnTo>
                <a:lnTo>
                  <a:pt x="4567375" y="6858000"/>
                </a:lnTo>
                <a:lnTo>
                  <a:pt x="4563348" y="6858000"/>
                </a:lnTo>
                <a:lnTo>
                  <a:pt x="4562436" y="6858000"/>
                </a:lnTo>
                <a:lnTo>
                  <a:pt x="4543722" y="6858000"/>
                </a:lnTo>
                <a:lnTo>
                  <a:pt x="4541535" y="6858000"/>
                </a:lnTo>
                <a:lnTo>
                  <a:pt x="4537424" y="6858000"/>
                </a:lnTo>
                <a:lnTo>
                  <a:pt x="4536596" y="6858000"/>
                </a:lnTo>
                <a:lnTo>
                  <a:pt x="4536475" y="6858000"/>
                </a:lnTo>
                <a:lnTo>
                  <a:pt x="4516111" y="6858000"/>
                </a:lnTo>
                <a:lnTo>
                  <a:pt x="4500028" y="6858000"/>
                </a:lnTo>
                <a:lnTo>
                  <a:pt x="4479664" y="6858000"/>
                </a:lnTo>
                <a:lnTo>
                  <a:pt x="4479543" y="6858000"/>
                </a:lnTo>
                <a:lnTo>
                  <a:pt x="4472417" y="6858000"/>
                </a:lnTo>
                <a:lnTo>
                  <a:pt x="4461513" y="6858000"/>
                </a:lnTo>
                <a:lnTo>
                  <a:pt x="4453740" y="6858000"/>
                </a:lnTo>
                <a:lnTo>
                  <a:pt x="4453703" y="6858000"/>
                </a:lnTo>
                <a:lnTo>
                  <a:pt x="4452791" y="6858000"/>
                </a:lnTo>
                <a:lnTo>
                  <a:pt x="4446456" y="6858000"/>
                </a:lnTo>
                <a:lnTo>
                  <a:pt x="4442449" y="6858000"/>
                </a:lnTo>
                <a:lnTo>
                  <a:pt x="4435552" y="6858000"/>
                </a:lnTo>
                <a:lnTo>
                  <a:pt x="4427779" y="6858000"/>
                </a:lnTo>
                <a:lnTo>
                  <a:pt x="4406002" y="6858000"/>
                </a:lnTo>
                <a:lnTo>
                  <a:pt x="4405881" y="6858000"/>
                </a:lnTo>
                <a:lnTo>
                  <a:pt x="4380041" y="6858000"/>
                </a:lnTo>
                <a:lnTo>
                  <a:pt x="4363587" y="6858000"/>
                </a:lnTo>
                <a:lnTo>
                  <a:pt x="4358765" y="6858000"/>
                </a:lnTo>
                <a:lnTo>
                  <a:pt x="4352430" y="6858000"/>
                </a:lnTo>
                <a:lnTo>
                  <a:pt x="4337626" y="6858000"/>
                </a:lnTo>
                <a:lnTo>
                  <a:pt x="4333753" y="6858000"/>
                </a:lnTo>
                <a:lnTo>
                  <a:pt x="4332804" y="6858000"/>
                </a:lnTo>
                <a:lnTo>
                  <a:pt x="4327019" y="6858000"/>
                </a:lnTo>
                <a:lnTo>
                  <a:pt x="4322197" y="6858000"/>
                </a:lnTo>
                <a:lnTo>
                  <a:pt x="4315862" y="6858000"/>
                </a:lnTo>
                <a:lnTo>
                  <a:pt x="4303366" y="6858000"/>
                </a:lnTo>
                <a:lnTo>
                  <a:pt x="4301179" y="6858000"/>
                </a:lnTo>
                <a:lnTo>
                  <a:pt x="4301058" y="6858000"/>
                </a:lnTo>
                <a:lnTo>
                  <a:pt x="4297185" y="6858000"/>
                </a:lnTo>
                <a:lnTo>
                  <a:pt x="4296236" y="6858000"/>
                </a:lnTo>
                <a:lnTo>
                  <a:pt x="4275755" y="6858000"/>
                </a:lnTo>
                <a:lnTo>
                  <a:pt x="4253942" y="6858000"/>
                </a:lnTo>
                <a:lnTo>
                  <a:pt x="4249794" y="6858000"/>
                </a:lnTo>
                <a:lnTo>
                  <a:pt x="4239187" y="6858000"/>
                </a:lnTo>
                <a:lnTo>
                  <a:pt x="4227670" y="6858000"/>
                </a:lnTo>
                <a:lnTo>
                  <a:pt x="4221335" y="6858000"/>
                </a:lnTo>
                <a:lnTo>
                  <a:pt x="4217374" y="6858000"/>
                </a:lnTo>
                <a:lnTo>
                  <a:pt x="4213347" y="6858000"/>
                </a:lnTo>
                <a:lnTo>
                  <a:pt x="4213226" y="6858000"/>
                </a:lnTo>
                <a:lnTo>
                  <a:pt x="4207032" y="6858000"/>
                </a:lnTo>
                <a:lnTo>
                  <a:pt x="4202210" y="6858000"/>
                </a:lnTo>
                <a:lnTo>
                  <a:pt x="4201709" y="6858000"/>
                </a:lnTo>
                <a:lnTo>
                  <a:pt x="4195196" y="6858000"/>
                </a:lnTo>
                <a:lnTo>
                  <a:pt x="4187423" y="6858000"/>
                </a:lnTo>
                <a:lnTo>
                  <a:pt x="4166110" y="6858000"/>
                </a:lnTo>
                <a:lnTo>
                  <a:pt x="4137651" y="6858000"/>
                </a:lnTo>
                <a:lnTo>
                  <a:pt x="4129542" y="6858000"/>
                </a:lnTo>
                <a:lnTo>
                  <a:pt x="4125535" y="6858000"/>
                </a:lnTo>
                <a:lnTo>
                  <a:pt x="4123348" y="6858000"/>
                </a:lnTo>
                <a:lnTo>
                  <a:pt x="4119200" y="6858000"/>
                </a:lnTo>
                <a:lnTo>
                  <a:pt x="4111690" y="6858000"/>
                </a:lnTo>
                <a:lnTo>
                  <a:pt x="4107683" y="6858000"/>
                </a:lnTo>
                <a:lnTo>
                  <a:pt x="4099574" y="6858000"/>
                </a:lnTo>
                <a:lnTo>
                  <a:pt x="4097387" y="6858000"/>
                </a:lnTo>
                <a:lnTo>
                  <a:pt x="4093397" y="6858000"/>
                </a:lnTo>
                <a:lnTo>
                  <a:pt x="4093276" y="6858000"/>
                </a:lnTo>
                <a:lnTo>
                  <a:pt x="4092448" y="6858000"/>
                </a:lnTo>
                <a:lnTo>
                  <a:pt x="4071115" y="6858000"/>
                </a:lnTo>
                <a:lnTo>
                  <a:pt x="4067436" y="6858000"/>
                </a:lnTo>
                <a:lnTo>
                  <a:pt x="4056829" y="6858000"/>
                </a:lnTo>
                <a:lnTo>
                  <a:pt x="4055880" y="6858000"/>
                </a:lnTo>
                <a:lnTo>
                  <a:pt x="4035516" y="6858000"/>
                </a:lnTo>
                <a:lnTo>
                  <a:pt x="4030868" y="6858000"/>
                </a:lnTo>
                <a:lnTo>
                  <a:pt x="4028821" y="6858000"/>
                </a:lnTo>
                <a:lnTo>
                  <a:pt x="4017664" y="6858000"/>
                </a:lnTo>
                <a:lnTo>
                  <a:pt x="4009592" y="6858000"/>
                </a:lnTo>
                <a:lnTo>
                  <a:pt x="4009555" y="6858000"/>
                </a:lnTo>
                <a:lnTo>
                  <a:pt x="4002860" y="6858000"/>
                </a:lnTo>
                <a:lnTo>
                  <a:pt x="3992253" y="6858000"/>
                </a:lnTo>
                <a:lnTo>
                  <a:pt x="3983631" y="6858000"/>
                </a:lnTo>
                <a:lnTo>
                  <a:pt x="3981096" y="6858000"/>
                </a:lnTo>
                <a:lnTo>
                  <a:pt x="3966292" y="6858000"/>
                </a:lnTo>
                <a:lnTo>
                  <a:pt x="3961854" y="6858000"/>
                </a:lnTo>
                <a:lnTo>
                  <a:pt x="3961353" y="6858000"/>
                </a:lnTo>
                <a:lnTo>
                  <a:pt x="3940989" y="6858000"/>
                </a:lnTo>
                <a:lnTo>
                  <a:pt x="3936842" y="6858000"/>
                </a:lnTo>
                <a:lnTo>
                  <a:pt x="3935893" y="6858000"/>
                </a:lnTo>
                <a:lnTo>
                  <a:pt x="3915028" y="6858000"/>
                </a:lnTo>
                <a:lnTo>
                  <a:pt x="3904421" y="6858000"/>
                </a:lnTo>
                <a:lnTo>
                  <a:pt x="3889605" y="6858000"/>
                </a:lnTo>
                <a:lnTo>
                  <a:pt x="3878460" y="6858000"/>
                </a:lnTo>
                <a:lnTo>
                  <a:pt x="3872266" y="6858000"/>
                </a:lnTo>
                <a:lnTo>
                  <a:pt x="3871334" y="6858000"/>
                </a:lnTo>
                <a:lnTo>
                  <a:pt x="3867327" y="6858000"/>
                </a:lnTo>
                <a:lnTo>
                  <a:pt x="3860430" y="6858000"/>
                </a:lnTo>
                <a:lnTo>
                  <a:pt x="3859218" y="6858000"/>
                </a:lnTo>
                <a:lnTo>
                  <a:pt x="3857031" y="6858000"/>
                </a:lnTo>
                <a:lnTo>
                  <a:pt x="3853037" y="6858000"/>
                </a:lnTo>
                <a:lnTo>
                  <a:pt x="3841366" y="6858000"/>
                </a:lnTo>
                <a:lnTo>
                  <a:pt x="3830759" y="6858000"/>
                </a:lnTo>
                <a:lnTo>
                  <a:pt x="3804798" y="6858000"/>
                </a:lnTo>
                <a:lnTo>
                  <a:pt x="3784434" y="6858000"/>
                </a:lnTo>
                <a:lnTo>
                  <a:pt x="3783522" y="6858000"/>
                </a:lnTo>
                <a:lnTo>
                  <a:pt x="3777308" y="6858000"/>
                </a:lnTo>
                <a:lnTo>
                  <a:pt x="3777187" y="6858000"/>
                </a:lnTo>
                <a:lnTo>
                  <a:pt x="3769199" y="6858000"/>
                </a:lnTo>
                <a:lnTo>
                  <a:pt x="3762504" y="6858000"/>
                </a:lnTo>
                <a:lnTo>
                  <a:pt x="3758510" y="6858000"/>
                </a:lnTo>
                <a:lnTo>
                  <a:pt x="3757682" y="6858000"/>
                </a:lnTo>
                <a:lnTo>
                  <a:pt x="3757561" y="6858000"/>
                </a:lnTo>
                <a:lnTo>
                  <a:pt x="3751347" y="6858000"/>
                </a:lnTo>
                <a:lnTo>
                  <a:pt x="3743275" y="6858000"/>
                </a:lnTo>
                <a:lnTo>
                  <a:pt x="3740740" y="6858000"/>
                </a:lnTo>
                <a:lnTo>
                  <a:pt x="3725936" y="6858000"/>
                </a:lnTo>
                <a:lnTo>
                  <a:pt x="3721114" y="6858000"/>
                </a:lnTo>
                <a:lnTo>
                  <a:pt x="3714779" y="6858000"/>
                </a:lnTo>
                <a:lnTo>
                  <a:pt x="3710772" y="6858000"/>
                </a:lnTo>
                <a:lnTo>
                  <a:pt x="3693503" y="6858000"/>
                </a:lnTo>
                <a:lnTo>
                  <a:pt x="3674672" y="6858000"/>
                </a:lnTo>
                <a:lnTo>
                  <a:pt x="3667542" y="6858000"/>
                </a:lnTo>
                <a:lnTo>
                  <a:pt x="3663535" y="6858000"/>
                </a:lnTo>
                <a:lnTo>
                  <a:pt x="3649249" y="6858000"/>
                </a:lnTo>
                <a:lnTo>
                  <a:pt x="3638104" y="6858000"/>
                </a:lnTo>
                <a:lnTo>
                  <a:pt x="3631910" y="6858000"/>
                </a:lnTo>
                <a:lnTo>
                  <a:pt x="3627088" y="6858000"/>
                </a:lnTo>
                <a:lnTo>
                  <a:pt x="3626967" y="6858000"/>
                </a:lnTo>
                <a:lnTo>
                  <a:pt x="3623288" y="6858000"/>
                </a:lnTo>
                <a:lnTo>
                  <a:pt x="3620753" y="6858000"/>
                </a:lnTo>
                <a:lnTo>
                  <a:pt x="3612681" y="6858000"/>
                </a:lnTo>
                <a:lnTo>
                  <a:pt x="3605949" y="6858000"/>
                </a:lnTo>
                <a:lnTo>
                  <a:pt x="3601127" y="6858000"/>
                </a:lnTo>
                <a:lnTo>
                  <a:pt x="3594830" y="6858000"/>
                </a:lnTo>
                <a:lnTo>
                  <a:pt x="3586720" y="6858000"/>
                </a:lnTo>
                <a:lnTo>
                  <a:pt x="3584673" y="6858000"/>
                </a:lnTo>
                <a:lnTo>
                  <a:pt x="3573516" y="6858000"/>
                </a:lnTo>
                <a:lnTo>
                  <a:pt x="3558712" y="6858000"/>
                </a:lnTo>
                <a:lnTo>
                  <a:pt x="3548105" y="6858000"/>
                </a:lnTo>
                <a:lnTo>
                  <a:pt x="3544078" y="6858000"/>
                </a:lnTo>
                <a:lnTo>
                  <a:pt x="3536948" y="6858000"/>
                </a:lnTo>
                <a:lnTo>
                  <a:pt x="3524452" y="6858000"/>
                </a:lnTo>
                <a:lnTo>
                  <a:pt x="3522265" y="6858000"/>
                </a:lnTo>
                <a:lnTo>
                  <a:pt x="3522144" y="6858000"/>
                </a:lnTo>
                <a:lnTo>
                  <a:pt x="3518154" y="6858000"/>
                </a:lnTo>
                <a:lnTo>
                  <a:pt x="3518117" y="6858000"/>
                </a:lnTo>
                <a:lnTo>
                  <a:pt x="3517205" y="6858000"/>
                </a:lnTo>
                <a:lnTo>
                  <a:pt x="3496841" y="6858000"/>
                </a:lnTo>
                <a:lnTo>
                  <a:pt x="3492694" y="6858000"/>
                </a:lnTo>
                <a:lnTo>
                  <a:pt x="3492193" y="6858000"/>
                </a:lnTo>
                <a:lnTo>
                  <a:pt x="3470880" y="6858000"/>
                </a:lnTo>
                <a:lnTo>
                  <a:pt x="3460273" y="6858000"/>
                </a:lnTo>
                <a:lnTo>
                  <a:pt x="3442421" y="6858000"/>
                </a:lnTo>
                <a:lnTo>
                  <a:pt x="3434433" y="6858000"/>
                </a:lnTo>
                <a:lnTo>
                  <a:pt x="3434312" y="6858000"/>
                </a:lnTo>
                <a:lnTo>
                  <a:pt x="3428118" y="6858000"/>
                </a:lnTo>
                <a:lnTo>
                  <a:pt x="3427186" y="6858000"/>
                </a:lnTo>
                <a:lnTo>
                  <a:pt x="3423179" y="6858000"/>
                </a:lnTo>
                <a:lnTo>
                  <a:pt x="3416282" y="6858000"/>
                </a:lnTo>
                <a:lnTo>
                  <a:pt x="3408509" y="6858000"/>
                </a:lnTo>
                <a:lnTo>
                  <a:pt x="3398167" y="6858000"/>
                </a:lnTo>
                <a:lnTo>
                  <a:pt x="3397218" y="6858000"/>
                </a:lnTo>
                <a:lnTo>
                  <a:pt x="3386611" y="6858000"/>
                </a:lnTo>
                <a:lnTo>
                  <a:pt x="3361599" y="6858000"/>
                </a:lnTo>
                <a:lnTo>
                  <a:pt x="3360771" y="6858000"/>
                </a:lnTo>
                <a:lnTo>
                  <a:pt x="3360650" y="6858000"/>
                </a:lnTo>
                <a:lnTo>
                  <a:pt x="3340286" y="6858000"/>
                </a:lnTo>
                <a:lnTo>
                  <a:pt x="3333160" y="6858000"/>
                </a:lnTo>
                <a:lnTo>
                  <a:pt x="3318356" y="6858000"/>
                </a:lnTo>
                <a:lnTo>
                  <a:pt x="3314483" y="6858000"/>
                </a:lnTo>
                <a:lnTo>
                  <a:pt x="3314362" y="6858000"/>
                </a:lnTo>
                <a:lnTo>
                  <a:pt x="3313534" y="6858000"/>
                </a:lnTo>
                <a:lnTo>
                  <a:pt x="3307199" y="6858000"/>
                </a:lnTo>
                <a:lnTo>
                  <a:pt x="3296592" y="6858000"/>
                </a:lnTo>
                <a:lnTo>
                  <a:pt x="3288522" y="6858000"/>
                </a:lnTo>
                <a:lnTo>
                  <a:pt x="3281788" y="6858000"/>
                </a:lnTo>
                <a:lnTo>
                  <a:pt x="3277915" y="6858000"/>
                </a:lnTo>
                <a:lnTo>
                  <a:pt x="3276966" y="6858000"/>
                </a:lnTo>
                <a:lnTo>
                  <a:pt x="3270631" y="6858000"/>
                </a:lnTo>
                <a:lnTo>
                  <a:pt x="3266624" y="6858000"/>
                </a:lnTo>
                <a:lnTo>
                  <a:pt x="3251954" y="6858000"/>
                </a:lnTo>
                <a:lnTo>
                  <a:pt x="3230524" y="6858000"/>
                </a:lnTo>
                <a:lnTo>
                  <a:pt x="3202065" y="6858000"/>
                </a:lnTo>
                <a:lnTo>
                  <a:pt x="3193956" y="6858000"/>
                </a:lnTo>
                <a:lnTo>
                  <a:pt x="3187762" y="6858000"/>
                </a:lnTo>
                <a:lnTo>
                  <a:pt x="3182940" y="6858000"/>
                </a:lnTo>
                <a:lnTo>
                  <a:pt x="3182439" y="6858000"/>
                </a:lnTo>
                <a:lnTo>
                  <a:pt x="3176605" y="6858000"/>
                </a:lnTo>
                <a:lnTo>
                  <a:pt x="3176104" y="6858000"/>
                </a:lnTo>
                <a:lnTo>
                  <a:pt x="3161801" y="6858000"/>
                </a:lnTo>
                <a:lnTo>
                  <a:pt x="3157928" y="6858000"/>
                </a:lnTo>
                <a:lnTo>
                  <a:pt x="3156979" y="6858000"/>
                </a:lnTo>
                <a:lnTo>
                  <a:pt x="3150682" y="6858000"/>
                </a:lnTo>
                <a:lnTo>
                  <a:pt x="3099930" y="6858000"/>
                </a:lnTo>
                <a:lnTo>
                  <a:pt x="3092420" y="6858000"/>
                </a:lnTo>
                <a:lnTo>
                  <a:pt x="3088413" y="6858000"/>
                </a:lnTo>
                <a:lnTo>
                  <a:pt x="3082078" y="6858000"/>
                </a:lnTo>
                <a:lnTo>
                  <a:pt x="3080304" y="6858000"/>
                </a:lnTo>
                <a:lnTo>
                  <a:pt x="3078117" y="6858000"/>
                </a:lnTo>
                <a:lnTo>
                  <a:pt x="3074006" y="6858000"/>
                </a:lnTo>
                <a:lnTo>
                  <a:pt x="3073969" y="6858000"/>
                </a:lnTo>
                <a:lnTo>
                  <a:pt x="3062452" y="6858000"/>
                </a:lnTo>
                <a:lnTo>
                  <a:pt x="3051845" y="6858000"/>
                </a:lnTo>
                <a:lnTo>
                  <a:pt x="3048166" y="6858000"/>
                </a:lnTo>
                <a:lnTo>
                  <a:pt x="3048045" y="6858000"/>
                </a:lnTo>
                <a:lnTo>
                  <a:pt x="3045510" y="6858000"/>
                </a:lnTo>
                <a:lnTo>
                  <a:pt x="3025884" y="6858000"/>
                </a:lnTo>
                <a:lnTo>
                  <a:pt x="3011598" y="6858000"/>
                </a:lnTo>
                <a:lnTo>
                  <a:pt x="2998394" y="6858000"/>
                </a:lnTo>
                <a:lnTo>
                  <a:pt x="2998273" y="6858000"/>
                </a:lnTo>
                <a:lnTo>
                  <a:pt x="2990285" y="6858000"/>
                </a:lnTo>
                <a:lnTo>
                  <a:pt x="2983590" y="6858000"/>
                </a:lnTo>
                <a:lnTo>
                  <a:pt x="2972433" y="6858000"/>
                </a:lnTo>
                <a:lnTo>
                  <a:pt x="2964361" y="6858000"/>
                </a:lnTo>
                <a:lnTo>
                  <a:pt x="2961826" y="6858000"/>
                </a:lnTo>
                <a:lnTo>
                  <a:pt x="2954019" y="6858000"/>
                </a:lnTo>
                <a:lnTo>
                  <a:pt x="2947022" y="6858000"/>
                </a:lnTo>
                <a:lnTo>
                  <a:pt x="2935865" y="6858000"/>
                </a:lnTo>
                <a:lnTo>
                  <a:pt x="2931858" y="6858000"/>
                </a:lnTo>
                <a:lnTo>
                  <a:pt x="2917572" y="6858000"/>
                </a:lnTo>
                <a:lnTo>
                  <a:pt x="2917451" y="6858000"/>
                </a:lnTo>
                <a:lnTo>
                  <a:pt x="2916623" y="6858000"/>
                </a:lnTo>
                <a:lnTo>
                  <a:pt x="2895758" y="6858000"/>
                </a:lnTo>
                <a:lnTo>
                  <a:pt x="2891611" y="6858000"/>
                </a:lnTo>
                <a:lnTo>
                  <a:pt x="2870335" y="6858000"/>
                </a:lnTo>
                <a:lnTo>
                  <a:pt x="2859190" y="6858000"/>
                </a:lnTo>
                <a:lnTo>
                  <a:pt x="2852996" y="6858000"/>
                </a:lnTo>
                <a:lnTo>
                  <a:pt x="2844374" y="6858000"/>
                </a:lnTo>
                <a:lnTo>
                  <a:pt x="2841839" y="6858000"/>
                </a:lnTo>
                <a:lnTo>
                  <a:pt x="2833767" y="6858000"/>
                </a:lnTo>
                <a:lnTo>
                  <a:pt x="2827035" y="6858000"/>
                </a:lnTo>
                <a:lnTo>
                  <a:pt x="2822096" y="6858000"/>
                </a:lnTo>
                <a:lnTo>
                  <a:pt x="2815916" y="6858000"/>
                </a:lnTo>
                <a:lnTo>
                  <a:pt x="2807806" y="6858000"/>
                </a:lnTo>
                <a:lnTo>
                  <a:pt x="2785528" y="6858000"/>
                </a:lnTo>
                <a:lnTo>
                  <a:pt x="2765164" y="6858000"/>
                </a:lnTo>
                <a:lnTo>
                  <a:pt x="2757917" y="6858000"/>
                </a:lnTo>
                <a:lnTo>
                  <a:pt x="2739240" y="6858000"/>
                </a:lnTo>
                <a:lnTo>
                  <a:pt x="2739203" y="6858000"/>
                </a:lnTo>
                <a:lnTo>
                  <a:pt x="2738291" y="6858000"/>
                </a:lnTo>
                <a:lnTo>
                  <a:pt x="2732077" y="6858000"/>
                </a:lnTo>
                <a:lnTo>
                  <a:pt x="2731956" y="6858000"/>
                </a:lnTo>
                <a:lnTo>
                  <a:pt x="2713780" y="6858000"/>
                </a:lnTo>
                <a:lnTo>
                  <a:pt x="2713279" y="6858000"/>
                </a:lnTo>
                <a:lnTo>
                  <a:pt x="2695509" y="6858000"/>
                </a:lnTo>
                <a:lnTo>
                  <a:pt x="2691502" y="6858000"/>
                </a:lnTo>
                <a:lnTo>
                  <a:pt x="2665541" y="6858000"/>
                </a:lnTo>
                <a:lnTo>
                  <a:pt x="2648272" y="6858000"/>
                </a:lnTo>
                <a:lnTo>
                  <a:pt x="2644265" y="6858000"/>
                </a:lnTo>
                <a:lnTo>
                  <a:pt x="2637930" y="6858000"/>
                </a:lnTo>
                <a:lnTo>
                  <a:pt x="2619253" y="6858000"/>
                </a:lnTo>
                <a:lnTo>
                  <a:pt x="2618304" y="6858000"/>
                </a:lnTo>
                <a:lnTo>
                  <a:pt x="2607697" y="6858000"/>
                </a:lnTo>
                <a:lnTo>
                  <a:pt x="2604018" y="6858000"/>
                </a:lnTo>
                <a:lnTo>
                  <a:pt x="2601483" y="6858000"/>
                </a:lnTo>
                <a:lnTo>
                  <a:pt x="2601362" y="6858000"/>
                </a:lnTo>
                <a:lnTo>
                  <a:pt x="2586679" y="6858000"/>
                </a:lnTo>
                <a:lnTo>
                  <a:pt x="2582685" y="6858000"/>
                </a:lnTo>
                <a:lnTo>
                  <a:pt x="2581857" y="6858000"/>
                </a:lnTo>
                <a:lnTo>
                  <a:pt x="2581736" y="6858000"/>
                </a:lnTo>
                <a:lnTo>
                  <a:pt x="2575560" y="6858000"/>
                </a:lnTo>
                <a:lnTo>
                  <a:pt x="2575522" y="6858000"/>
                </a:lnTo>
                <a:lnTo>
                  <a:pt x="2567450" y="6858000"/>
                </a:lnTo>
                <a:lnTo>
                  <a:pt x="2554246" y="6858000"/>
                </a:lnTo>
                <a:lnTo>
                  <a:pt x="2549599" y="6858000"/>
                </a:lnTo>
                <a:lnTo>
                  <a:pt x="2539442" y="6858000"/>
                </a:lnTo>
                <a:lnTo>
                  <a:pt x="2528285" y="6858000"/>
                </a:lnTo>
                <a:lnTo>
                  <a:pt x="2517678" y="6858000"/>
                </a:lnTo>
                <a:lnTo>
                  <a:pt x="2502874" y="6858000"/>
                </a:lnTo>
                <a:lnTo>
                  <a:pt x="2498847" y="6858000"/>
                </a:lnTo>
                <a:lnTo>
                  <a:pt x="2491717" y="6858000"/>
                </a:lnTo>
                <a:lnTo>
                  <a:pt x="2487710" y="6858000"/>
                </a:lnTo>
                <a:lnTo>
                  <a:pt x="2473424" y="6858000"/>
                </a:lnTo>
                <a:lnTo>
                  <a:pt x="2472923" y="6858000"/>
                </a:lnTo>
                <a:lnTo>
                  <a:pt x="2451610" y="6858000"/>
                </a:lnTo>
                <a:lnTo>
                  <a:pt x="2447463" y="6858000"/>
                </a:lnTo>
                <a:lnTo>
                  <a:pt x="2423151" y="6858000"/>
                </a:lnTo>
                <a:lnTo>
                  <a:pt x="2415042" y="6858000"/>
                </a:lnTo>
                <a:lnTo>
                  <a:pt x="2408848" y="6858000"/>
                </a:lnTo>
                <a:lnTo>
                  <a:pt x="2397691" y="6858000"/>
                </a:lnTo>
                <a:lnTo>
                  <a:pt x="2397190" y="6858000"/>
                </a:lnTo>
                <a:lnTo>
                  <a:pt x="2382887" y="6858000"/>
                </a:lnTo>
                <a:lnTo>
                  <a:pt x="2378897" y="6858000"/>
                </a:lnTo>
                <a:lnTo>
                  <a:pt x="2377948" y="6858000"/>
                </a:lnTo>
                <a:lnTo>
                  <a:pt x="2371768" y="6858000"/>
                </a:lnTo>
                <a:lnTo>
                  <a:pt x="2352936" y="6858000"/>
                </a:lnTo>
                <a:lnTo>
                  <a:pt x="2342329" y="6858000"/>
                </a:lnTo>
                <a:lnTo>
                  <a:pt x="2341380" y="6858000"/>
                </a:lnTo>
                <a:lnTo>
                  <a:pt x="2321016" y="6858000"/>
                </a:lnTo>
                <a:lnTo>
                  <a:pt x="2316368" y="6858000"/>
                </a:lnTo>
                <a:lnTo>
                  <a:pt x="2303164" y="6858000"/>
                </a:lnTo>
                <a:lnTo>
                  <a:pt x="2295092" y="6858000"/>
                </a:lnTo>
                <a:lnTo>
                  <a:pt x="2295055" y="6858000"/>
                </a:lnTo>
                <a:lnTo>
                  <a:pt x="2287929" y="6858000"/>
                </a:lnTo>
                <a:lnTo>
                  <a:pt x="2269252" y="6858000"/>
                </a:lnTo>
                <a:lnTo>
                  <a:pt x="2269131" y="6858000"/>
                </a:lnTo>
                <a:lnTo>
                  <a:pt x="2266596" y="6858000"/>
                </a:lnTo>
                <a:lnTo>
                  <a:pt x="2251361" y="6858000"/>
                </a:lnTo>
                <a:lnTo>
                  <a:pt x="2247354" y="6858000"/>
                </a:lnTo>
                <a:lnTo>
                  <a:pt x="2232684" y="6858000"/>
                </a:lnTo>
                <a:lnTo>
                  <a:pt x="2222342" y="6858000"/>
                </a:lnTo>
                <a:lnTo>
                  <a:pt x="2221393" y="6858000"/>
                </a:lnTo>
                <a:lnTo>
                  <a:pt x="2175105" y="6858000"/>
                </a:lnTo>
                <a:lnTo>
                  <a:pt x="2157335" y="6858000"/>
                </a:lnTo>
                <a:lnTo>
                  <a:pt x="2156834" y="6858000"/>
                </a:lnTo>
                <a:lnTo>
                  <a:pt x="2142531" y="6858000"/>
                </a:lnTo>
                <a:lnTo>
                  <a:pt x="2138658" y="6858000"/>
                </a:lnTo>
                <a:lnTo>
                  <a:pt x="2138537" y="6858000"/>
                </a:lnTo>
                <a:lnTo>
                  <a:pt x="2137709" y="6858000"/>
                </a:lnTo>
                <a:lnTo>
                  <a:pt x="2131412" y="6858000"/>
                </a:lnTo>
                <a:lnTo>
                  <a:pt x="2131374" y="6858000"/>
                </a:lnTo>
                <a:lnTo>
                  <a:pt x="2112697" y="6858000"/>
                </a:lnTo>
                <a:lnTo>
                  <a:pt x="2105451" y="6858000"/>
                </a:lnTo>
                <a:lnTo>
                  <a:pt x="2062808" y="6858000"/>
                </a:lnTo>
                <a:lnTo>
                  <a:pt x="2054699" y="6858000"/>
                </a:lnTo>
                <a:lnTo>
                  <a:pt x="2043182" y="6858000"/>
                </a:lnTo>
                <a:lnTo>
                  <a:pt x="2036847" y="6858000"/>
                </a:lnTo>
                <a:lnTo>
                  <a:pt x="2028775" y="6858000"/>
                </a:lnTo>
                <a:lnTo>
                  <a:pt x="2026240" y="6858000"/>
                </a:lnTo>
                <a:lnTo>
                  <a:pt x="2006614" y="6858000"/>
                </a:lnTo>
                <a:lnTo>
                  <a:pt x="2000279" y="6858000"/>
                </a:lnTo>
                <a:lnTo>
                  <a:pt x="1979003" y="6858000"/>
                </a:lnTo>
                <a:lnTo>
                  <a:pt x="1953163" y="6858000"/>
                </a:lnTo>
                <a:lnTo>
                  <a:pt x="1953042" y="6858000"/>
                </a:lnTo>
                <a:lnTo>
                  <a:pt x="1934749" y="6858000"/>
                </a:lnTo>
                <a:lnTo>
                  <a:pt x="1916595" y="6858000"/>
                </a:lnTo>
                <a:lnTo>
                  <a:pt x="1912588" y="6858000"/>
                </a:lnTo>
                <a:lnTo>
                  <a:pt x="1908788" y="6858000"/>
                </a:lnTo>
                <a:lnTo>
                  <a:pt x="1906253" y="6858000"/>
                </a:lnTo>
                <a:lnTo>
                  <a:pt x="1898181" y="6858000"/>
                </a:lnTo>
                <a:lnTo>
                  <a:pt x="1886627" y="6858000"/>
                </a:lnTo>
                <a:lnTo>
                  <a:pt x="1880330" y="6858000"/>
                </a:lnTo>
                <a:lnTo>
                  <a:pt x="1872341" y="6858000"/>
                </a:lnTo>
                <a:lnTo>
                  <a:pt x="1872220" y="6858000"/>
                </a:lnTo>
                <a:lnTo>
                  <a:pt x="1859016" y="6858000"/>
                </a:lnTo>
                <a:lnTo>
                  <a:pt x="1825104" y="6858000"/>
                </a:lnTo>
                <a:lnTo>
                  <a:pt x="1822569" y="6858000"/>
                </a:lnTo>
                <a:lnTo>
                  <a:pt x="1822448" y="6858000"/>
                </a:lnTo>
                <a:lnTo>
                  <a:pt x="1807765" y="6858000"/>
                </a:lnTo>
                <a:lnTo>
                  <a:pt x="1796646" y="6858000"/>
                </a:lnTo>
                <a:lnTo>
                  <a:pt x="1796608" y="6858000"/>
                </a:lnTo>
                <a:lnTo>
                  <a:pt x="1788536" y="6858000"/>
                </a:lnTo>
                <a:lnTo>
                  <a:pt x="1778194" y="6858000"/>
                </a:lnTo>
                <a:lnTo>
                  <a:pt x="1770685" y="6858000"/>
                </a:lnTo>
                <a:lnTo>
                  <a:pt x="1719933" y="6858000"/>
                </a:lnTo>
                <a:lnTo>
                  <a:pt x="1712686" y="6858000"/>
                </a:lnTo>
                <a:lnTo>
                  <a:pt x="1694510" y="6858000"/>
                </a:lnTo>
                <a:lnTo>
                  <a:pt x="1694009" y="6858000"/>
                </a:lnTo>
                <a:lnTo>
                  <a:pt x="1668549" y="6858000"/>
                </a:lnTo>
                <a:lnTo>
                  <a:pt x="1646271" y="6858000"/>
                </a:lnTo>
                <a:lnTo>
                  <a:pt x="1618660" y="6858000"/>
                </a:lnTo>
                <a:lnTo>
                  <a:pt x="1599983" y="6858000"/>
                </a:lnTo>
                <a:lnTo>
                  <a:pt x="1599034" y="6858000"/>
                </a:lnTo>
                <a:lnTo>
                  <a:pt x="1592699" y="6858000"/>
                </a:lnTo>
                <a:lnTo>
                  <a:pt x="1582092" y="6858000"/>
                </a:lnTo>
                <a:lnTo>
                  <a:pt x="1574022" y="6858000"/>
                </a:lnTo>
                <a:lnTo>
                  <a:pt x="1563415" y="6858000"/>
                </a:lnTo>
                <a:lnTo>
                  <a:pt x="1562466" y="6858000"/>
                </a:lnTo>
                <a:lnTo>
                  <a:pt x="1556252" y="6858000"/>
                </a:lnTo>
                <a:lnTo>
                  <a:pt x="1556131" y="6858000"/>
                </a:lnTo>
                <a:lnTo>
                  <a:pt x="1537454" y="6858000"/>
                </a:lnTo>
                <a:lnTo>
                  <a:pt x="1530329" y="6858000"/>
                </a:lnTo>
                <a:lnTo>
                  <a:pt x="1509015" y="6858000"/>
                </a:lnTo>
                <a:lnTo>
                  <a:pt x="1472447" y="6858000"/>
                </a:lnTo>
                <a:lnTo>
                  <a:pt x="1468440" y="6858000"/>
                </a:lnTo>
                <a:lnTo>
                  <a:pt x="1462105" y="6858000"/>
                </a:lnTo>
                <a:lnTo>
                  <a:pt x="1443428" y="6858000"/>
                </a:lnTo>
                <a:lnTo>
                  <a:pt x="1442479" y="6858000"/>
                </a:lnTo>
                <a:lnTo>
                  <a:pt x="1436182" y="6858000"/>
                </a:lnTo>
                <a:lnTo>
                  <a:pt x="1428193" y="6858000"/>
                </a:lnTo>
                <a:lnTo>
                  <a:pt x="1378421" y="6858000"/>
                </a:lnTo>
                <a:lnTo>
                  <a:pt x="1377920" y="6858000"/>
                </a:lnTo>
                <a:lnTo>
                  <a:pt x="1363617" y="6858000"/>
                </a:lnTo>
                <a:lnTo>
                  <a:pt x="1352498" y="6858000"/>
                </a:lnTo>
                <a:lnTo>
                  <a:pt x="1352460" y="6858000"/>
                </a:lnTo>
                <a:lnTo>
                  <a:pt x="1333666" y="6858000"/>
                </a:lnTo>
                <a:lnTo>
                  <a:pt x="1326537" y="6858000"/>
                </a:lnTo>
                <a:lnTo>
                  <a:pt x="1297098" y="6858000"/>
                </a:lnTo>
                <a:lnTo>
                  <a:pt x="1283894" y="6858000"/>
                </a:lnTo>
                <a:lnTo>
                  <a:pt x="1275785" y="6858000"/>
                </a:lnTo>
                <a:lnTo>
                  <a:pt x="1257933" y="6858000"/>
                </a:lnTo>
                <a:lnTo>
                  <a:pt x="1249861" y="6858000"/>
                </a:lnTo>
                <a:lnTo>
                  <a:pt x="1247326" y="6858000"/>
                </a:lnTo>
                <a:lnTo>
                  <a:pt x="1221365" y="6858000"/>
                </a:lnTo>
                <a:lnTo>
                  <a:pt x="1203072" y="6858000"/>
                </a:lnTo>
                <a:lnTo>
                  <a:pt x="1202123" y="6858000"/>
                </a:lnTo>
                <a:lnTo>
                  <a:pt x="1177111" y="6858000"/>
                </a:lnTo>
                <a:lnTo>
                  <a:pt x="1155835" y="6858000"/>
                </a:lnTo>
                <a:lnTo>
                  <a:pt x="1129874" y="6858000"/>
                </a:lnTo>
                <a:lnTo>
                  <a:pt x="1127339" y="6858000"/>
                </a:lnTo>
                <a:lnTo>
                  <a:pt x="1119267" y="6858000"/>
                </a:lnTo>
                <a:lnTo>
                  <a:pt x="1112104" y="6858000"/>
                </a:lnTo>
                <a:lnTo>
                  <a:pt x="1101416" y="6858000"/>
                </a:lnTo>
                <a:lnTo>
                  <a:pt x="1093427" y="6858000"/>
                </a:lnTo>
                <a:lnTo>
                  <a:pt x="1093306" y="6858000"/>
                </a:lnTo>
                <a:lnTo>
                  <a:pt x="1086181" y="6858000"/>
                </a:lnTo>
                <a:lnTo>
                  <a:pt x="1017577" y="6858000"/>
                </a:lnTo>
                <a:lnTo>
                  <a:pt x="999280" y="6858000"/>
                </a:lnTo>
                <a:lnTo>
                  <a:pt x="981009" y="6858000"/>
                </a:lnTo>
                <a:lnTo>
                  <a:pt x="933772" y="6858000"/>
                </a:lnTo>
                <a:lnTo>
                  <a:pt x="889518" y="6858000"/>
                </a:lnTo>
                <a:lnTo>
                  <a:pt x="886983" y="6858000"/>
                </a:lnTo>
                <a:lnTo>
                  <a:pt x="867357" y="6858000"/>
                </a:lnTo>
                <a:lnTo>
                  <a:pt x="861060" y="6858000"/>
                </a:lnTo>
                <a:lnTo>
                  <a:pt x="861022" y="6858000"/>
                </a:lnTo>
                <a:lnTo>
                  <a:pt x="852950" y="6858000"/>
                </a:lnTo>
                <a:lnTo>
                  <a:pt x="839746" y="6858000"/>
                </a:lnTo>
                <a:lnTo>
                  <a:pt x="835099" y="6858000"/>
                </a:lnTo>
                <a:lnTo>
                  <a:pt x="813785" y="6858000"/>
                </a:lnTo>
                <a:lnTo>
                  <a:pt x="803178" y="6858000"/>
                </a:lnTo>
                <a:lnTo>
                  <a:pt x="777338" y="6858000"/>
                </a:lnTo>
                <a:lnTo>
                  <a:pt x="777217" y="6858000"/>
                </a:lnTo>
                <a:lnTo>
                  <a:pt x="758924" y="6858000"/>
                </a:lnTo>
                <a:lnTo>
                  <a:pt x="751415" y="6858000"/>
                </a:lnTo>
                <a:lnTo>
                  <a:pt x="732963" y="6858000"/>
                </a:lnTo>
                <a:lnTo>
                  <a:pt x="683191" y="6858000"/>
                </a:lnTo>
                <a:lnTo>
                  <a:pt x="657268" y="6858000"/>
                </a:lnTo>
                <a:lnTo>
                  <a:pt x="649279" y="6858000"/>
                </a:lnTo>
                <a:lnTo>
                  <a:pt x="573429" y="6858000"/>
                </a:lnTo>
                <a:lnTo>
                  <a:pt x="554752" y="6858000"/>
                </a:lnTo>
                <a:lnTo>
                  <a:pt x="536861" y="6858000"/>
                </a:lnTo>
                <a:lnTo>
                  <a:pt x="518184" y="6858000"/>
                </a:lnTo>
                <a:lnTo>
                  <a:pt x="442835" y="6858000"/>
                </a:lnTo>
                <a:lnTo>
                  <a:pt x="424158" y="6858000"/>
                </a:lnTo>
                <a:lnTo>
                  <a:pt x="423209" y="6858000"/>
                </a:lnTo>
                <a:lnTo>
                  <a:pt x="416912" y="6858000"/>
                </a:lnTo>
                <a:lnTo>
                  <a:pt x="416874" y="6858000"/>
                </a:lnTo>
                <a:lnTo>
                  <a:pt x="398197" y="6858000"/>
                </a:lnTo>
                <a:lnTo>
                  <a:pt x="390951" y="6858000"/>
                </a:lnTo>
                <a:lnTo>
                  <a:pt x="333190" y="6858000"/>
                </a:lnTo>
                <a:lnTo>
                  <a:pt x="307267" y="6858000"/>
                </a:lnTo>
                <a:lnTo>
                  <a:pt x="238663" y="6858000"/>
                </a:lnTo>
                <a:lnTo>
                  <a:pt x="202095" y="6858000"/>
                </a:lnTo>
                <a:lnTo>
                  <a:pt x="157841" y="6858000"/>
                </a:lnTo>
                <a:lnTo>
                  <a:pt x="110604" y="6858000"/>
                </a:lnTo>
                <a:lnTo>
                  <a:pt x="108069" y="6858000"/>
                </a:lnTo>
                <a:lnTo>
                  <a:pt x="82146" y="6858000"/>
                </a:lnTo>
                <a:cubicBezTo>
                  <a:pt x="36801" y="6858000"/>
                  <a:pt x="0" y="6821187"/>
                  <a:pt x="0" y="6775827"/>
                </a:cubicBezTo>
                <a:lnTo>
                  <a:pt x="0" y="5979531"/>
                </a:lnTo>
                <a:lnTo>
                  <a:pt x="0" y="5804277"/>
                </a:lnTo>
                <a:lnTo>
                  <a:pt x="0" y="5007981"/>
                </a:lnTo>
                <a:lnTo>
                  <a:pt x="0" y="2099663"/>
                </a:lnTo>
                <a:lnTo>
                  <a:pt x="0" y="1303367"/>
                </a:lnTo>
                <a:lnTo>
                  <a:pt x="0" y="1128113"/>
                </a:lnTo>
                <a:lnTo>
                  <a:pt x="0" y="331817"/>
                </a:lnTo>
                <a:cubicBezTo>
                  <a:pt x="0" y="309960"/>
                  <a:pt x="8543" y="289088"/>
                  <a:pt x="23985" y="273638"/>
                </a:cubicBezTo>
                <a:lnTo>
                  <a:pt x="273545" y="23996"/>
                </a:lnTo>
                <a:cubicBezTo>
                  <a:pt x="288988" y="8711"/>
                  <a:pt x="309853" y="0"/>
                  <a:pt x="331706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7F8F9"/>
              </a:solidFill>
              <a:effectLst/>
              <a:uLnTx/>
              <a:uFillTx/>
              <a:latin typeface="Rubik"/>
              <a:ea typeface="+mn-ea"/>
              <a:cs typeface="+mn-cs"/>
            </a:endParaRPr>
          </a:p>
        </p:txBody>
      </p:sp>
      <p:sp>
        <p:nvSpPr>
          <p:cNvPr id="7" name="Title 46">
            <a:extLst>
              <a:ext uri="{FF2B5EF4-FFF2-40B4-BE49-F238E27FC236}">
                <a16:creationId xmlns:a16="http://schemas.microsoft.com/office/drawing/2014/main" id="{0E17EED7-D8DA-1F80-827C-7076079B2FD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67827" y="609045"/>
            <a:ext cx="4198543" cy="792781"/>
          </a:xfrm>
        </p:spPr>
        <p:txBody>
          <a:bodyPr anchor="t">
            <a:noAutofit/>
          </a:bodyPr>
          <a:lstStyle>
            <a:lvl1pPr algn="l">
              <a:defRPr/>
            </a:lvl1pPr>
          </a:lstStyle>
          <a:p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congue</a:t>
            </a:r>
            <a:endParaRPr lang="en-US" dirty="0"/>
          </a:p>
        </p:txBody>
      </p:sp>
      <p:sp>
        <p:nvSpPr>
          <p:cNvPr id="45" name="Text Placeholder 44">
            <a:extLst>
              <a:ext uri="{FF2B5EF4-FFF2-40B4-BE49-F238E27FC236}">
                <a16:creationId xmlns:a16="http://schemas.microsoft.com/office/drawing/2014/main" id="{88D0F987-EB4E-2EC7-8449-7D934E1CC6C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67828" y="2200179"/>
            <a:ext cx="4601135" cy="719556"/>
          </a:xfrm>
        </p:spPr>
        <p:txBody>
          <a:bodyPr/>
          <a:lstStyle/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</a:t>
            </a:r>
          </a:p>
          <a:p>
            <a:pPr lvl="2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Nullam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vulputate</a:t>
            </a:r>
            <a:r>
              <a:rPr lang="en-US" dirty="0"/>
              <a:t> ligula, </a:t>
            </a:r>
            <a:r>
              <a:rPr lang="en-US" dirty="0" err="1"/>
              <a:t>quis</a:t>
            </a:r>
            <a:r>
              <a:rPr lang="en-US" dirty="0"/>
              <a:t> fermentum ipsum.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facilisi</a:t>
            </a:r>
            <a:r>
              <a:rPr lang="en-US" dirty="0"/>
              <a:t>. Sed cursus </a:t>
            </a:r>
            <a:r>
              <a:rPr lang="en-US" dirty="0" err="1"/>
              <a:t>leo</a:t>
            </a:r>
            <a:r>
              <a:rPr lang="en-US" dirty="0"/>
              <a:t>.</a:t>
            </a:r>
          </a:p>
        </p:txBody>
      </p:sp>
      <p:sp>
        <p:nvSpPr>
          <p:cNvPr id="46" name="Text Placeholder 44">
            <a:extLst>
              <a:ext uri="{FF2B5EF4-FFF2-40B4-BE49-F238E27FC236}">
                <a16:creationId xmlns:a16="http://schemas.microsoft.com/office/drawing/2014/main" id="{D8B86D19-8B1C-627B-B033-FBD85073370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67828" y="3729839"/>
            <a:ext cx="4601135" cy="719556"/>
          </a:xfrm>
        </p:spPr>
        <p:txBody>
          <a:bodyPr/>
          <a:lstStyle/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</a:t>
            </a:r>
          </a:p>
          <a:p>
            <a:pPr lvl="2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Nullam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vulputate</a:t>
            </a:r>
            <a:r>
              <a:rPr lang="en-US" dirty="0"/>
              <a:t> ligula, </a:t>
            </a:r>
            <a:r>
              <a:rPr lang="en-US" dirty="0" err="1"/>
              <a:t>quis</a:t>
            </a:r>
            <a:r>
              <a:rPr lang="en-US" dirty="0"/>
              <a:t> fermentum ipsum.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facilisi</a:t>
            </a:r>
            <a:r>
              <a:rPr lang="en-US" dirty="0"/>
              <a:t>. Sed cursus </a:t>
            </a:r>
            <a:r>
              <a:rPr lang="en-US" dirty="0" err="1"/>
              <a:t>leo</a:t>
            </a:r>
            <a:r>
              <a:rPr lang="en-US" dirty="0"/>
              <a:t>.</a:t>
            </a:r>
          </a:p>
        </p:txBody>
      </p:sp>
      <p:sp>
        <p:nvSpPr>
          <p:cNvPr id="47" name="Text Placeholder 44">
            <a:extLst>
              <a:ext uri="{FF2B5EF4-FFF2-40B4-BE49-F238E27FC236}">
                <a16:creationId xmlns:a16="http://schemas.microsoft.com/office/drawing/2014/main" id="{7C2BF5FF-3F46-DD35-925A-3BE617D529B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67828" y="5259499"/>
            <a:ext cx="4601135" cy="719556"/>
          </a:xfrm>
        </p:spPr>
        <p:txBody>
          <a:bodyPr/>
          <a:lstStyle/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</a:t>
            </a:r>
          </a:p>
          <a:p>
            <a:pPr lvl="2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Nullam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vulputate</a:t>
            </a:r>
            <a:r>
              <a:rPr lang="en-US" dirty="0"/>
              <a:t> ligula, </a:t>
            </a:r>
            <a:r>
              <a:rPr lang="en-US" dirty="0" err="1"/>
              <a:t>quis</a:t>
            </a:r>
            <a:r>
              <a:rPr lang="en-US" dirty="0"/>
              <a:t> fermentum ipsum.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facilisi</a:t>
            </a:r>
            <a:r>
              <a:rPr lang="en-US" dirty="0"/>
              <a:t>. Sed cursus </a:t>
            </a:r>
            <a:r>
              <a:rPr lang="en-US" dirty="0" err="1"/>
              <a:t>leo</a:t>
            </a:r>
            <a:r>
              <a:rPr lang="en-US" dirty="0"/>
              <a:t>.</a:t>
            </a:r>
          </a:p>
        </p:txBody>
      </p:sp>
      <p:sp>
        <p:nvSpPr>
          <p:cNvPr id="68" name="Text Placeholder 67">
            <a:extLst>
              <a:ext uri="{FF2B5EF4-FFF2-40B4-BE49-F238E27FC236}">
                <a16:creationId xmlns:a16="http://schemas.microsoft.com/office/drawing/2014/main" id="{18C47DB3-5A86-4900-B34D-F14B143EAD3C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8825947" y="658579"/>
            <a:ext cx="2901858" cy="1279216"/>
          </a:xfrm>
          <a:custGeom>
            <a:avLst/>
            <a:gdLst>
              <a:gd name="connsiteX0" fmla="*/ 47856 w 2901858"/>
              <a:gd name="connsiteY0" fmla="*/ 0 h 1279216"/>
              <a:gd name="connsiteX1" fmla="*/ 1758002 w 2901858"/>
              <a:gd name="connsiteY1" fmla="*/ 0 h 1279216"/>
              <a:gd name="connsiteX2" fmla="*/ 1758006 w 2901858"/>
              <a:gd name="connsiteY2" fmla="*/ 1 h 1279216"/>
              <a:gd name="connsiteX3" fmla="*/ 2502711 w 2901858"/>
              <a:gd name="connsiteY3" fmla="*/ 1 h 1279216"/>
              <a:gd name="connsiteX4" fmla="*/ 2674820 w 2901858"/>
              <a:gd name="connsiteY4" fmla="*/ 1 h 1279216"/>
              <a:gd name="connsiteX5" fmla="*/ 2714628 w 2901858"/>
              <a:gd name="connsiteY5" fmla="*/ 16425 h 1279216"/>
              <a:gd name="connsiteX6" fmla="*/ 2885441 w 2901858"/>
              <a:gd name="connsiteY6" fmla="*/ 187294 h 1279216"/>
              <a:gd name="connsiteX7" fmla="*/ 2901858 w 2901858"/>
              <a:gd name="connsiteY7" fmla="*/ 227116 h 1279216"/>
              <a:gd name="connsiteX8" fmla="*/ 2901858 w 2901858"/>
              <a:gd name="connsiteY8" fmla="*/ 437039 h 1279216"/>
              <a:gd name="connsiteX9" fmla="*/ 2901858 w 2901858"/>
              <a:gd name="connsiteY9" fmla="*/ 590620 h 1279216"/>
              <a:gd name="connsiteX10" fmla="*/ 2901858 w 2901858"/>
              <a:gd name="connsiteY10" fmla="*/ 870081 h 1279216"/>
              <a:gd name="connsiteX11" fmla="*/ 2901858 w 2901858"/>
              <a:gd name="connsiteY11" fmla="*/ 1231361 h 1279216"/>
              <a:gd name="connsiteX12" fmla="*/ 2854003 w 2901858"/>
              <a:gd name="connsiteY12" fmla="*/ 1279216 h 1279216"/>
              <a:gd name="connsiteX13" fmla="*/ 47856 w 2901858"/>
              <a:gd name="connsiteY13" fmla="*/ 1279216 h 1279216"/>
              <a:gd name="connsiteX14" fmla="*/ 0 w 2901858"/>
              <a:gd name="connsiteY14" fmla="*/ 1231361 h 1279216"/>
              <a:gd name="connsiteX15" fmla="*/ 0 w 2901858"/>
              <a:gd name="connsiteY15" fmla="*/ 1121638 h 1279216"/>
              <a:gd name="connsiteX16" fmla="*/ 0 w 2901858"/>
              <a:gd name="connsiteY16" fmla="*/ 842177 h 1279216"/>
              <a:gd name="connsiteX17" fmla="*/ 0 w 2901858"/>
              <a:gd name="connsiteY17" fmla="*/ 437039 h 1279216"/>
              <a:gd name="connsiteX18" fmla="*/ 0 w 2901858"/>
              <a:gd name="connsiteY18" fmla="*/ 157578 h 1279216"/>
              <a:gd name="connsiteX19" fmla="*/ 0 w 2901858"/>
              <a:gd name="connsiteY19" fmla="*/ 47855 h 1279216"/>
              <a:gd name="connsiteX20" fmla="*/ 47856 w 2901858"/>
              <a:gd name="connsiteY20" fmla="*/ 0 h 12792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2901858" h="1279216">
                <a:moveTo>
                  <a:pt x="47856" y="0"/>
                </a:moveTo>
                <a:lnTo>
                  <a:pt x="1758002" y="0"/>
                </a:lnTo>
                <a:lnTo>
                  <a:pt x="1758006" y="1"/>
                </a:lnTo>
                <a:lnTo>
                  <a:pt x="2502711" y="1"/>
                </a:lnTo>
                <a:lnTo>
                  <a:pt x="2674820" y="1"/>
                </a:lnTo>
                <a:cubicBezTo>
                  <a:pt x="2689776" y="1"/>
                  <a:pt x="2704058" y="5963"/>
                  <a:pt x="2714628" y="16425"/>
                </a:cubicBezTo>
                <a:lnTo>
                  <a:pt x="2885441" y="187294"/>
                </a:lnTo>
                <a:cubicBezTo>
                  <a:pt x="2896010" y="197868"/>
                  <a:pt x="2901858" y="212154"/>
                  <a:pt x="2901858" y="227116"/>
                </a:cubicBezTo>
                <a:lnTo>
                  <a:pt x="2901858" y="437039"/>
                </a:lnTo>
                <a:lnTo>
                  <a:pt x="2901858" y="590620"/>
                </a:lnTo>
                <a:lnTo>
                  <a:pt x="2901858" y="870081"/>
                </a:lnTo>
                <a:lnTo>
                  <a:pt x="2901858" y="1231361"/>
                </a:lnTo>
                <a:cubicBezTo>
                  <a:pt x="2901858" y="1257791"/>
                  <a:pt x="2880433" y="1279216"/>
                  <a:pt x="2854003" y="1279216"/>
                </a:cubicBezTo>
                <a:lnTo>
                  <a:pt x="47856" y="1279216"/>
                </a:lnTo>
                <a:cubicBezTo>
                  <a:pt x="21426" y="1279216"/>
                  <a:pt x="0" y="1257791"/>
                  <a:pt x="0" y="1231361"/>
                </a:cubicBezTo>
                <a:lnTo>
                  <a:pt x="0" y="1121638"/>
                </a:lnTo>
                <a:lnTo>
                  <a:pt x="0" y="842177"/>
                </a:lnTo>
                <a:lnTo>
                  <a:pt x="0" y="437039"/>
                </a:lnTo>
                <a:lnTo>
                  <a:pt x="0" y="157578"/>
                </a:lnTo>
                <a:lnTo>
                  <a:pt x="0" y="47855"/>
                </a:lnTo>
                <a:cubicBezTo>
                  <a:pt x="0" y="21425"/>
                  <a:pt x="21426" y="0"/>
                  <a:pt x="47856" y="0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wrap="square" lIns="144000" tIns="108000" rIns="144000">
            <a:noAutofit/>
          </a:bodyPr>
          <a:lstStyle>
            <a:lvl1pPr marL="0" indent="0">
              <a:lnSpc>
                <a:spcPct val="110000"/>
              </a:lnSpc>
              <a:spcAft>
                <a:spcPts val="600"/>
              </a:spcAft>
              <a:buFont typeface="Arial" panose="020B0604020202020204" pitchFamily="34" charset="0"/>
              <a:buNone/>
              <a:defRPr lang="en-US" sz="3600" kern="1200" dirty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1pPr>
            <a:lvl2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050" kern="1200" dirty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2pPr>
            <a:lvl3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050" kern="1200" dirty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3pPr>
            <a:lvl4pPr marL="0" indent="0">
              <a:lnSpc>
                <a:spcPct val="100000"/>
              </a:lnSpc>
              <a:spcAft>
                <a:spcPts val="0"/>
              </a:spcAft>
              <a:buNone/>
              <a:defRPr lang="en-US" sz="1050" kern="1200" dirty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4pPr>
            <a:lvl5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050" kern="1200" dirty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5pPr>
            <a:lvl6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050" kern="1200" dirty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6pPr>
            <a:lvl7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050" kern="1200" dirty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7pPr>
            <a:lvl8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050" kern="1200" dirty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8pPr>
            <a:lvl9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pt-PT" sz="1050" kern="1200" dirty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9pPr>
          </a:lstStyle>
          <a:p>
            <a:pPr lvl="0"/>
            <a:r>
              <a:rPr lang="en-US" dirty="0"/>
              <a:t>15,3M</a:t>
            </a:r>
          </a:p>
          <a:p>
            <a:pPr lvl="1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br>
              <a:rPr lang="en-US" dirty="0"/>
            </a:br>
            <a:r>
              <a:rPr lang="en-US" dirty="0" err="1"/>
              <a:t>adi</a:t>
            </a:r>
            <a:r>
              <a:rPr lang="en-US" dirty="0"/>
              <a:t> </a:t>
            </a:r>
            <a:r>
              <a:rPr lang="en-US" dirty="0" err="1"/>
              <a:t>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 </a:t>
            </a:r>
            <a:r>
              <a:rPr lang="en-US" dirty="0" err="1"/>
              <a:t>naecenas</a:t>
            </a:r>
            <a:r>
              <a:rPr lang="en-US" dirty="0"/>
              <a:t>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</a:t>
            </a:r>
          </a:p>
        </p:txBody>
      </p:sp>
      <p:sp>
        <p:nvSpPr>
          <p:cNvPr id="58" name="Text Placeholder 34">
            <a:extLst>
              <a:ext uri="{FF2B5EF4-FFF2-40B4-BE49-F238E27FC236}">
                <a16:creationId xmlns:a16="http://schemas.microsoft.com/office/drawing/2014/main" id="{11BA01E3-178D-BF46-8A9D-E9AC66F0CDC9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5711579" y="358775"/>
            <a:ext cx="6016226" cy="138499"/>
          </a:xfrm>
          <a:noFill/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kumimoji="0" lang="en-US" sz="900" b="0" i="0" u="none" strike="noStrike" kern="1200" cap="none" spc="100" normalizeH="0" baseline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Rubik"/>
                <a:ea typeface="+mn-ea"/>
                <a:cs typeface="Rubik" panose="020B0604020202020204" charset="-79"/>
              </a:defRPr>
            </a:lvl1pPr>
            <a:lvl2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kumimoji="0" lang="en-US" sz="900" b="0" i="0" u="none" strike="noStrike" kern="1200" cap="none" spc="100" normalizeH="0" baseline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Rubik"/>
                <a:ea typeface="+mn-ea"/>
                <a:cs typeface="Rubik" panose="020B0604020202020204" charset="-79"/>
              </a:defRPr>
            </a:lvl2pPr>
            <a:lvl3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kumimoji="0" lang="en-US" sz="900" b="0" i="0" u="none" strike="noStrike" kern="1200" cap="none" spc="100" normalizeH="0" baseline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Rubik"/>
                <a:ea typeface="+mn-ea"/>
                <a:cs typeface="Rubik" panose="020B0604020202020204" charset="-79"/>
              </a:defRPr>
            </a:lvl3pPr>
            <a:lvl4pPr marL="0" indent="0">
              <a:lnSpc>
                <a:spcPct val="100000"/>
              </a:lnSpc>
              <a:spcAft>
                <a:spcPts val="0"/>
              </a:spcAft>
              <a:buNone/>
              <a:defRPr kumimoji="0" lang="en-US" sz="900" b="0" i="0" u="none" strike="noStrike" kern="1200" cap="none" spc="100" normalizeH="0" baseline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Rubik"/>
                <a:ea typeface="+mn-ea"/>
                <a:cs typeface="Rubik" panose="020B0604020202020204" charset="-79"/>
              </a:defRPr>
            </a:lvl4pPr>
            <a:lvl5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kumimoji="0" lang="en-US" sz="900" b="0" i="0" u="none" strike="noStrike" kern="1200" cap="none" spc="100" normalizeH="0" baseline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Rubik"/>
                <a:ea typeface="+mn-ea"/>
                <a:cs typeface="Rubik" panose="020B0604020202020204" charset="-79"/>
              </a:defRPr>
            </a:lvl5pPr>
            <a:lvl6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kumimoji="0" lang="en-US" sz="900" b="0" i="0" u="none" strike="noStrike" kern="1200" cap="none" spc="100" normalizeH="0" baseline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Rubik"/>
                <a:ea typeface="+mn-ea"/>
                <a:cs typeface="Rubik" panose="020B0604020202020204" charset="-79"/>
              </a:defRPr>
            </a:lvl6pPr>
            <a:lvl7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kumimoji="0" lang="en-US" sz="900" b="0" i="0" u="none" strike="noStrike" kern="1200" cap="none" spc="100" normalizeH="0" baseline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Rubik"/>
                <a:ea typeface="+mn-ea"/>
                <a:cs typeface="Rubik" panose="020B0604020202020204" charset="-79"/>
              </a:defRPr>
            </a:lvl7pPr>
            <a:lvl8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kumimoji="0" lang="en-US" sz="900" b="0" i="0" u="none" strike="noStrike" kern="1200" cap="none" spc="100" normalizeH="0" baseline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Rubik"/>
                <a:ea typeface="+mn-ea"/>
                <a:cs typeface="Rubik" panose="020B0604020202020204" charset="-79"/>
              </a:defRPr>
            </a:lvl8pPr>
            <a:lvl9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kumimoji="0" lang="pt-PT" sz="900" b="0" i="0" u="none" strike="noStrike" kern="1200" cap="none" spc="100" normalizeH="0" baseline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Rubik"/>
                <a:ea typeface="+mn-ea"/>
                <a:cs typeface="Rubik" panose="020B0604020202020204" charset="-79"/>
              </a:defRPr>
            </a:lvl9pPr>
          </a:lstStyle>
          <a:p>
            <a:pPr lvl="0"/>
            <a:r>
              <a:rPr lang="en-US" dirty="0"/>
              <a:t>MAIN KPIs</a:t>
            </a:r>
          </a:p>
        </p:txBody>
      </p:sp>
      <p:sp>
        <p:nvSpPr>
          <p:cNvPr id="50" name="Text Placeholder 34">
            <a:extLst>
              <a:ext uri="{FF2B5EF4-FFF2-40B4-BE49-F238E27FC236}">
                <a16:creationId xmlns:a16="http://schemas.microsoft.com/office/drawing/2014/main" id="{FC3ADFEC-36C5-2748-4989-248CF437133B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367828" y="1793097"/>
            <a:ext cx="1231670" cy="318801"/>
          </a:xfrm>
          <a:prstGeom prst="roundRect">
            <a:avLst/>
          </a:prstGeom>
          <a:solidFill>
            <a:schemeClr val="accent1"/>
          </a:solidFill>
        </p:spPr>
        <p:txBody>
          <a:bodyPr wrap="none" lIns="180000" tIns="36000" rIns="180000" bIns="36000">
            <a:sp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400" kern="1200" cap="all" dirty="0" smtClean="0">
                <a:solidFill>
                  <a:schemeClr val="tx1"/>
                </a:solidFill>
                <a:latin typeface="+mj-lt"/>
                <a:ea typeface="+mn-ea"/>
                <a:cs typeface="Rubik" panose="020B0604020202020204" charset="-79"/>
              </a:defRPr>
            </a:lvl1pPr>
            <a:lvl2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400" kern="1200" cap="all" dirty="0" smtClean="0">
                <a:solidFill>
                  <a:schemeClr val="tx1"/>
                </a:solidFill>
                <a:latin typeface="+mj-lt"/>
                <a:ea typeface="+mn-ea"/>
                <a:cs typeface="Rubik" panose="020B0604020202020204" charset="-79"/>
              </a:defRPr>
            </a:lvl2pPr>
            <a:lvl3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400" kern="1200" cap="all" dirty="0" smtClean="0">
                <a:solidFill>
                  <a:schemeClr val="tx1"/>
                </a:solidFill>
                <a:latin typeface="+mj-lt"/>
                <a:ea typeface="+mn-ea"/>
                <a:cs typeface="Rubik" panose="020B0604020202020204" charset="-79"/>
              </a:defRPr>
            </a:lvl3pPr>
            <a:lvl4pPr marL="0" indent="0">
              <a:lnSpc>
                <a:spcPct val="100000"/>
              </a:lnSpc>
              <a:spcAft>
                <a:spcPts val="0"/>
              </a:spcAft>
              <a:buNone/>
              <a:defRPr lang="en-US" sz="1400" kern="1200" cap="all" dirty="0" smtClean="0">
                <a:solidFill>
                  <a:schemeClr val="tx1"/>
                </a:solidFill>
                <a:latin typeface="+mj-lt"/>
                <a:ea typeface="+mn-ea"/>
                <a:cs typeface="Rubik" panose="020B0604020202020204" charset="-79"/>
              </a:defRPr>
            </a:lvl4pPr>
            <a:lvl5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400" kern="1200" cap="all" dirty="0" smtClean="0">
                <a:solidFill>
                  <a:schemeClr val="tx1"/>
                </a:solidFill>
                <a:latin typeface="+mj-lt"/>
                <a:ea typeface="+mn-ea"/>
                <a:cs typeface="Rubik" panose="020B0604020202020204" charset="-79"/>
              </a:defRPr>
            </a:lvl5pPr>
            <a:lvl6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400" kern="1200" cap="all" dirty="0" smtClean="0">
                <a:solidFill>
                  <a:schemeClr val="tx1"/>
                </a:solidFill>
                <a:latin typeface="+mj-lt"/>
                <a:ea typeface="+mn-ea"/>
                <a:cs typeface="Rubik" panose="020B0604020202020204" charset="-79"/>
              </a:defRPr>
            </a:lvl6pPr>
            <a:lvl7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400" i="0" kern="1200" cap="all" dirty="0" smtClean="0">
                <a:solidFill>
                  <a:schemeClr val="tx1"/>
                </a:solidFill>
                <a:latin typeface="+mj-lt"/>
                <a:ea typeface="+mn-ea"/>
                <a:cs typeface="Rubik" panose="020B0604020202020204" charset="-79"/>
              </a:defRPr>
            </a:lvl7pPr>
            <a:lvl8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400" kern="1200" cap="all" dirty="0" smtClean="0">
                <a:solidFill>
                  <a:schemeClr val="tx1"/>
                </a:solidFill>
                <a:latin typeface="+mj-lt"/>
                <a:ea typeface="+mn-ea"/>
                <a:cs typeface="Rubik" panose="020B0604020202020204" charset="-79"/>
              </a:defRPr>
            </a:lvl8pPr>
            <a:lvl9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pt-PT" sz="1400" kern="1200" cap="all" dirty="0">
                <a:solidFill>
                  <a:schemeClr val="tx1"/>
                </a:solidFill>
                <a:latin typeface="+mj-lt"/>
                <a:ea typeface="+mn-ea"/>
                <a:cs typeface="Rubik" panose="020B0604020202020204" charset="-79"/>
              </a:defRPr>
            </a:lvl9pPr>
          </a:lstStyle>
          <a:p>
            <a:pPr lvl="0"/>
            <a:r>
              <a:rPr lang="en-US" dirty="0" err="1"/>
              <a:t>objetive</a:t>
            </a:r>
            <a:endParaRPr lang="en-US" dirty="0"/>
          </a:p>
        </p:txBody>
      </p:sp>
      <p:sp>
        <p:nvSpPr>
          <p:cNvPr id="51" name="Text Placeholder 34">
            <a:extLst>
              <a:ext uri="{FF2B5EF4-FFF2-40B4-BE49-F238E27FC236}">
                <a16:creationId xmlns:a16="http://schemas.microsoft.com/office/drawing/2014/main" id="{793DC2A7-78BA-5E71-9FD6-9C5B2F632BF1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367828" y="3322757"/>
            <a:ext cx="1610760" cy="318801"/>
          </a:xfrm>
          <a:prstGeom prst="roundRect">
            <a:avLst/>
          </a:prstGeom>
          <a:solidFill>
            <a:schemeClr val="accent1"/>
          </a:solidFill>
        </p:spPr>
        <p:txBody>
          <a:bodyPr wrap="none" lIns="180000" tIns="36000" rIns="180000" bIns="36000">
            <a:sp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400" kern="1200" cap="all" dirty="0" smtClean="0">
                <a:solidFill>
                  <a:schemeClr val="tx1"/>
                </a:solidFill>
                <a:latin typeface="+mj-lt"/>
                <a:ea typeface="+mn-ea"/>
                <a:cs typeface="Rubik" panose="020B0604020202020204" charset="-79"/>
              </a:defRPr>
            </a:lvl1pPr>
            <a:lvl2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400" kern="1200" cap="all" dirty="0" smtClean="0">
                <a:solidFill>
                  <a:schemeClr val="tx1"/>
                </a:solidFill>
                <a:latin typeface="+mj-lt"/>
                <a:ea typeface="+mn-ea"/>
                <a:cs typeface="Rubik" panose="020B0604020202020204" charset="-79"/>
              </a:defRPr>
            </a:lvl2pPr>
            <a:lvl3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400" kern="1200" cap="all" dirty="0" smtClean="0">
                <a:solidFill>
                  <a:schemeClr val="tx1"/>
                </a:solidFill>
                <a:latin typeface="+mj-lt"/>
                <a:ea typeface="+mn-ea"/>
                <a:cs typeface="Rubik" panose="020B0604020202020204" charset="-79"/>
              </a:defRPr>
            </a:lvl3pPr>
            <a:lvl4pPr marL="0" indent="0">
              <a:lnSpc>
                <a:spcPct val="100000"/>
              </a:lnSpc>
              <a:spcAft>
                <a:spcPts val="0"/>
              </a:spcAft>
              <a:buNone/>
              <a:defRPr lang="en-US" sz="1400" kern="1200" cap="all" dirty="0" smtClean="0">
                <a:solidFill>
                  <a:schemeClr val="tx1"/>
                </a:solidFill>
                <a:latin typeface="+mj-lt"/>
                <a:ea typeface="+mn-ea"/>
                <a:cs typeface="Rubik" panose="020B0604020202020204" charset="-79"/>
              </a:defRPr>
            </a:lvl4pPr>
            <a:lvl5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400" kern="1200" cap="all" dirty="0" smtClean="0">
                <a:solidFill>
                  <a:schemeClr val="tx1"/>
                </a:solidFill>
                <a:latin typeface="+mj-lt"/>
                <a:ea typeface="+mn-ea"/>
                <a:cs typeface="Rubik" panose="020B0604020202020204" charset="-79"/>
              </a:defRPr>
            </a:lvl5pPr>
            <a:lvl6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400" kern="1200" cap="all" dirty="0" smtClean="0">
                <a:solidFill>
                  <a:schemeClr val="tx1"/>
                </a:solidFill>
                <a:latin typeface="+mj-lt"/>
                <a:ea typeface="+mn-ea"/>
                <a:cs typeface="Rubik" panose="020B0604020202020204" charset="-79"/>
              </a:defRPr>
            </a:lvl6pPr>
            <a:lvl7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400" i="0" kern="1200" cap="all" dirty="0" smtClean="0">
                <a:solidFill>
                  <a:schemeClr val="tx1"/>
                </a:solidFill>
                <a:latin typeface="+mj-lt"/>
                <a:ea typeface="+mn-ea"/>
                <a:cs typeface="Rubik" panose="020B0604020202020204" charset="-79"/>
              </a:defRPr>
            </a:lvl7pPr>
            <a:lvl8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400" kern="1200" cap="all" dirty="0" smtClean="0">
                <a:solidFill>
                  <a:schemeClr val="tx1"/>
                </a:solidFill>
                <a:latin typeface="+mj-lt"/>
                <a:ea typeface="+mn-ea"/>
                <a:cs typeface="Rubik" panose="020B0604020202020204" charset="-79"/>
              </a:defRPr>
            </a:lvl8pPr>
            <a:lvl9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pt-PT" sz="1400" kern="1200" cap="all" dirty="0">
                <a:solidFill>
                  <a:schemeClr val="tx1"/>
                </a:solidFill>
                <a:latin typeface="+mj-lt"/>
                <a:ea typeface="+mn-ea"/>
                <a:cs typeface="Rubik" panose="020B0604020202020204" charset="-79"/>
              </a:defRPr>
            </a:lvl9pPr>
          </a:lstStyle>
          <a:p>
            <a:pPr lvl="0"/>
            <a:r>
              <a:rPr lang="en-US" dirty="0"/>
              <a:t>opportunity</a:t>
            </a:r>
          </a:p>
        </p:txBody>
      </p:sp>
      <p:sp>
        <p:nvSpPr>
          <p:cNvPr id="54" name="Text Placeholder 34">
            <a:extLst>
              <a:ext uri="{FF2B5EF4-FFF2-40B4-BE49-F238E27FC236}">
                <a16:creationId xmlns:a16="http://schemas.microsoft.com/office/drawing/2014/main" id="{0005857C-7A7A-B078-7E06-545BF11FB16D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67828" y="4852417"/>
            <a:ext cx="2076173" cy="318801"/>
          </a:xfrm>
          <a:prstGeom prst="roundRect">
            <a:avLst/>
          </a:prstGeom>
          <a:solidFill>
            <a:schemeClr val="accent1"/>
          </a:solidFill>
        </p:spPr>
        <p:txBody>
          <a:bodyPr wrap="none" lIns="180000" tIns="36000" rIns="180000" bIns="36000">
            <a:sp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400" kern="1200" cap="all" dirty="0" smtClean="0">
                <a:solidFill>
                  <a:schemeClr val="tx1"/>
                </a:solidFill>
                <a:latin typeface="+mj-lt"/>
                <a:ea typeface="+mn-ea"/>
                <a:cs typeface="Rubik" panose="020B0604020202020204" charset="-79"/>
              </a:defRPr>
            </a:lvl1pPr>
            <a:lvl2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400" kern="1200" cap="all" dirty="0" smtClean="0">
                <a:solidFill>
                  <a:schemeClr val="tx1"/>
                </a:solidFill>
                <a:latin typeface="+mj-lt"/>
                <a:ea typeface="+mn-ea"/>
                <a:cs typeface="Rubik" panose="020B0604020202020204" charset="-79"/>
              </a:defRPr>
            </a:lvl2pPr>
            <a:lvl3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400" kern="1200" cap="all" dirty="0" smtClean="0">
                <a:solidFill>
                  <a:schemeClr val="tx1"/>
                </a:solidFill>
                <a:latin typeface="+mj-lt"/>
                <a:ea typeface="+mn-ea"/>
                <a:cs typeface="Rubik" panose="020B0604020202020204" charset="-79"/>
              </a:defRPr>
            </a:lvl3pPr>
            <a:lvl4pPr marL="0" indent="0">
              <a:lnSpc>
                <a:spcPct val="100000"/>
              </a:lnSpc>
              <a:spcAft>
                <a:spcPts val="0"/>
              </a:spcAft>
              <a:buNone/>
              <a:defRPr lang="en-US" sz="1400" kern="1200" cap="all" dirty="0" smtClean="0">
                <a:solidFill>
                  <a:schemeClr val="tx1"/>
                </a:solidFill>
                <a:latin typeface="+mj-lt"/>
                <a:ea typeface="+mn-ea"/>
                <a:cs typeface="Rubik" panose="020B0604020202020204" charset="-79"/>
              </a:defRPr>
            </a:lvl4pPr>
            <a:lvl5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400" kern="1200" cap="all" dirty="0" smtClean="0">
                <a:solidFill>
                  <a:schemeClr val="tx1"/>
                </a:solidFill>
                <a:latin typeface="+mj-lt"/>
                <a:ea typeface="+mn-ea"/>
                <a:cs typeface="Rubik" panose="020B0604020202020204" charset="-79"/>
              </a:defRPr>
            </a:lvl5pPr>
            <a:lvl6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400" kern="1200" cap="all" dirty="0" smtClean="0">
                <a:solidFill>
                  <a:schemeClr val="tx1"/>
                </a:solidFill>
                <a:latin typeface="+mj-lt"/>
                <a:ea typeface="+mn-ea"/>
                <a:cs typeface="Rubik" panose="020B0604020202020204" charset="-79"/>
              </a:defRPr>
            </a:lvl6pPr>
            <a:lvl7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400" i="0" kern="1200" cap="all" dirty="0" smtClean="0">
                <a:solidFill>
                  <a:schemeClr val="tx1"/>
                </a:solidFill>
                <a:latin typeface="+mj-lt"/>
                <a:ea typeface="+mn-ea"/>
                <a:cs typeface="Rubik" panose="020B0604020202020204" charset="-79"/>
              </a:defRPr>
            </a:lvl7pPr>
            <a:lvl8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400" kern="1200" cap="all" dirty="0" smtClean="0">
                <a:solidFill>
                  <a:schemeClr val="tx1"/>
                </a:solidFill>
                <a:latin typeface="+mj-lt"/>
                <a:ea typeface="+mn-ea"/>
                <a:cs typeface="Rubik" panose="020B0604020202020204" charset="-79"/>
              </a:defRPr>
            </a:lvl8pPr>
            <a:lvl9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pt-PT" sz="1400" kern="1200" cap="all" dirty="0">
                <a:solidFill>
                  <a:schemeClr val="tx1"/>
                </a:solidFill>
                <a:latin typeface="+mj-lt"/>
                <a:ea typeface="+mn-ea"/>
                <a:cs typeface="Rubik" panose="020B0604020202020204" charset="-79"/>
              </a:defRPr>
            </a:lvl9pPr>
          </a:lstStyle>
          <a:p>
            <a:pPr lvl="0"/>
            <a:r>
              <a:rPr lang="en-US" dirty="0"/>
              <a:t>Levers to exploit</a:t>
            </a:r>
          </a:p>
        </p:txBody>
      </p:sp>
      <p:sp>
        <p:nvSpPr>
          <p:cNvPr id="66" name="Text Placeholder 65">
            <a:extLst>
              <a:ext uri="{FF2B5EF4-FFF2-40B4-BE49-F238E27FC236}">
                <a16:creationId xmlns:a16="http://schemas.microsoft.com/office/drawing/2014/main" id="{C5E9C9B1-FB44-2A23-FA03-35F927AFCC8D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5711579" y="658579"/>
            <a:ext cx="2901858" cy="1279216"/>
          </a:xfrm>
          <a:custGeom>
            <a:avLst/>
            <a:gdLst>
              <a:gd name="connsiteX0" fmla="*/ 47856 w 2901858"/>
              <a:gd name="connsiteY0" fmla="*/ 0 h 1279216"/>
              <a:gd name="connsiteX1" fmla="*/ 1758002 w 2901858"/>
              <a:gd name="connsiteY1" fmla="*/ 0 h 1279216"/>
              <a:gd name="connsiteX2" fmla="*/ 1758006 w 2901858"/>
              <a:gd name="connsiteY2" fmla="*/ 1 h 1279216"/>
              <a:gd name="connsiteX3" fmla="*/ 2502711 w 2901858"/>
              <a:gd name="connsiteY3" fmla="*/ 1 h 1279216"/>
              <a:gd name="connsiteX4" fmla="*/ 2674820 w 2901858"/>
              <a:gd name="connsiteY4" fmla="*/ 1 h 1279216"/>
              <a:gd name="connsiteX5" fmla="*/ 2714628 w 2901858"/>
              <a:gd name="connsiteY5" fmla="*/ 16425 h 1279216"/>
              <a:gd name="connsiteX6" fmla="*/ 2885441 w 2901858"/>
              <a:gd name="connsiteY6" fmla="*/ 187294 h 1279216"/>
              <a:gd name="connsiteX7" fmla="*/ 2901858 w 2901858"/>
              <a:gd name="connsiteY7" fmla="*/ 227116 h 1279216"/>
              <a:gd name="connsiteX8" fmla="*/ 2901858 w 2901858"/>
              <a:gd name="connsiteY8" fmla="*/ 437039 h 1279216"/>
              <a:gd name="connsiteX9" fmla="*/ 2901858 w 2901858"/>
              <a:gd name="connsiteY9" fmla="*/ 590620 h 1279216"/>
              <a:gd name="connsiteX10" fmla="*/ 2901858 w 2901858"/>
              <a:gd name="connsiteY10" fmla="*/ 870081 h 1279216"/>
              <a:gd name="connsiteX11" fmla="*/ 2901858 w 2901858"/>
              <a:gd name="connsiteY11" fmla="*/ 1231361 h 1279216"/>
              <a:gd name="connsiteX12" fmla="*/ 2854003 w 2901858"/>
              <a:gd name="connsiteY12" fmla="*/ 1279216 h 1279216"/>
              <a:gd name="connsiteX13" fmla="*/ 47856 w 2901858"/>
              <a:gd name="connsiteY13" fmla="*/ 1279216 h 1279216"/>
              <a:gd name="connsiteX14" fmla="*/ 0 w 2901858"/>
              <a:gd name="connsiteY14" fmla="*/ 1231361 h 1279216"/>
              <a:gd name="connsiteX15" fmla="*/ 0 w 2901858"/>
              <a:gd name="connsiteY15" fmla="*/ 1121638 h 1279216"/>
              <a:gd name="connsiteX16" fmla="*/ 0 w 2901858"/>
              <a:gd name="connsiteY16" fmla="*/ 842177 h 1279216"/>
              <a:gd name="connsiteX17" fmla="*/ 0 w 2901858"/>
              <a:gd name="connsiteY17" fmla="*/ 437039 h 1279216"/>
              <a:gd name="connsiteX18" fmla="*/ 0 w 2901858"/>
              <a:gd name="connsiteY18" fmla="*/ 157578 h 1279216"/>
              <a:gd name="connsiteX19" fmla="*/ 0 w 2901858"/>
              <a:gd name="connsiteY19" fmla="*/ 47855 h 1279216"/>
              <a:gd name="connsiteX20" fmla="*/ 47856 w 2901858"/>
              <a:gd name="connsiteY20" fmla="*/ 0 h 12792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2901858" h="1279216">
                <a:moveTo>
                  <a:pt x="47856" y="0"/>
                </a:moveTo>
                <a:lnTo>
                  <a:pt x="1758002" y="0"/>
                </a:lnTo>
                <a:lnTo>
                  <a:pt x="1758006" y="1"/>
                </a:lnTo>
                <a:lnTo>
                  <a:pt x="2502711" y="1"/>
                </a:lnTo>
                <a:lnTo>
                  <a:pt x="2674820" y="1"/>
                </a:lnTo>
                <a:cubicBezTo>
                  <a:pt x="2689776" y="1"/>
                  <a:pt x="2704058" y="5963"/>
                  <a:pt x="2714628" y="16425"/>
                </a:cubicBezTo>
                <a:lnTo>
                  <a:pt x="2885441" y="187294"/>
                </a:lnTo>
                <a:cubicBezTo>
                  <a:pt x="2896010" y="197868"/>
                  <a:pt x="2901858" y="212154"/>
                  <a:pt x="2901858" y="227116"/>
                </a:cubicBezTo>
                <a:lnTo>
                  <a:pt x="2901858" y="437039"/>
                </a:lnTo>
                <a:lnTo>
                  <a:pt x="2901858" y="590620"/>
                </a:lnTo>
                <a:lnTo>
                  <a:pt x="2901858" y="870081"/>
                </a:lnTo>
                <a:lnTo>
                  <a:pt x="2901858" y="1231361"/>
                </a:lnTo>
                <a:cubicBezTo>
                  <a:pt x="2901858" y="1257791"/>
                  <a:pt x="2880433" y="1279216"/>
                  <a:pt x="2854003" y="1279216"/>
                </a:cubicBezTo>
                <a:lnTo>
                  <a:pt x="47856" y="1279216"/>
                </a:lnTo>
                <a:cubicBezTo>
                  <a:pt x="21426" y="1279216"/>
                  <a:pt x="0" y="1257791"/>
                  <a:pt x="0" y="1231361"/>
                </a:cubicBezTo>
                <a:lnTo>
                  <a:pt x="0" y="1121638"/>
                </a:lnTo>
                <a:lnTo>
                  <a:pt x="0" y="842177"/>
                </a:lnTo>
                <a:lnTo>
                  <a:pt x="0" y="437039"/>
                </a:lnTo>
                <a:lnTo>
                  <a:pt x="0" y="157578"/>
                </a:lnTo>
                <a:lnTo>
                  <a:pt x="0" y="47855"/>
                </a:lnTo>
                <a:cubicBezTo>
                  <a:pt x="0" y="21425"/>
                  <a:pt x="21426" y="0"/>
                  <a:pt x="47856" y="0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wrap="square" lIns="144000" tIns="108000" rIns="144000">
            <a:noAutofit/>
          </a:bodyPr>
          <a:lstStyle>
            <a:lvl1pPr marL="0" indent="0">
              <a:lnSpc>
                <a:spcPct val="110000"/>
              </a:lnSpc>
              <a:spcAft>
                <a:spcPts val="600"/>
              </a:spcAft>
              <a:buFont typeface="Arial" panose="020B0604020202020204" pitchFamily="34" charset="0"/>
              <a:buNone/>
              <a:defRPr lang="en-US" sz="3600" kern="1200" dirty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1pPr>
            <a:lvl2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050" kern="1200" dirty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2pPr>
            <a:lvl3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050" kern="1200" dirty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3pPr>
            <a:lvl4pPr marL="0" indent="0">
              <a:lnSpc>
                <a:spcPct val="100000"/>
              </a:lnSpc>
              <a:spcAft>
                <a:spcPts val="0"/>
              </a:spcAft>
              <a:buNone/>
              <a:defRPr lang="en-US" sz="1050" kern="1200" dirty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4pPr>
            <a:lvl5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050" kern="1200" dirty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5pPr>
            <a:lvl6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050" kern="1200" dirty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6pPr>
            <a:lvl7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050" kern="1200" dirty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7pPr>
            <a:lvl8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050" kern="1200" dirty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8pPr>
            <a:lvl9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pt-PT" sz="1050" kern="1200" dirty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9pPr>
          </a:lstStyle>
          <a:p>
            <a:pPr lvl="0"/>
            <a:r>
              <a:rPr lang="en-US" dirty="0"/>
              <a:t>15,3M</a:t>
            </a:r>
          </a:p>
          <a:p>
            <a:pPr lvl="1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br>
              <a:rPr lang="en-US" dirty="0"/>
            </a:br>
            <a:r>
              <a:rPr lang="en-US" dirty="0" err="1"/>
              <a:t>adi</a:t>
            </a:r>
            <a:r>
              <a:rPr lang="en-US" dirty="0"/>
              <a:t> </a:t>
            </a:r>
            <a:r>
              <a:rPr lang="en-US" dirty="0" err="1"/>
              <a:t>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 </a:t>
            </a:r>
            <a:r>
              <a:rPr lang="en-US" dirty="0" err="1"/>
              <a:t>naecenas</a:t>
            </a:r>
            <a:r>
              <a:rPr lang="en-US" dirty="0"/>
              <a:t>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</a:t>
            </a:r>
          </a:p>
        </p:txBody>
      </p:sp>
      <p:sp>
        <p:nvSpPr>
          <p:cNvPr id="73" name="Text Placeholder 72">
            <a:extLst>
              <a:ext uri="{FF2B5EF4-FFF2-40B4-BE49-F238E27FC236}">
                <a16:creationId xmlns:a16="http://schemas.microsoft.com/office/drawing/2014/main" id="{9DF6B38C-0087-0262-94F1-70C6FBE10C11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8825947" y="3627048"/>
            <a:ext cx="2901858" cy="1279216"/>
          </a:xfrm>
          <a:custGeom>
            <a:avLst/>
            <a:gdLst>
              <a:gd name="connsiteX0" fmla="*/ 47856 w 2901858"/>
              <a:gd name="connsiteY0" fmla="*/ 0 h 1279216"/>
              <a:gd name="connsiteX1" fmla="*/ 1758002 w 2901858"/>
              <a:gd name="connsiteY1" fmla="*/ 0 h 1279216"/>
              <a:gd name="connsiteX2" fmla="*/ 1758006 w 2901858"/>
              <a:gd name="connsiteY2" fmla="*/ 1 h 1279216"/>
              <a:gd name="connsiteX3" fmla="*/ 2502711 w 2901858"/>
              <a:gd name="connsiteY3" fmla="*/ 1 h 1279216"/>
              <a:gd name="connsiteX4" fmla="*/ 2674820 w 2901858"/>
              <a:gd name="connsiteY4" fmla="*/ 1 h 1279216"/>
              <a:gd name="connsiteX5" fmla="*/ 2714628 w 2901858"/>
              <a:gd name="connsiteY5" fmla="*/ 16425 h 1279216"/>
              <a:gd name="connsiteX6" fmla="*/ 2885441 w 2901858"/>
              <a:gd name="connsiteY6" fmla="*/ 187294 h 1279216"/>
              <a:gd name="connsiteX7" fmla="*/ 2901858 w 2901858"/>
              <a:gd name="connsiteY7" fmla="*/ 227116 h 1279216"/>
              <a:gd name="connsiteX8" fmla="*/ 2901858 w 2901858"/>
              <a:gd name="connsiteY8" fmla="*/ 437039 h 1279216"/>
              <a:gd name="connsiteX9" fmla="*/ 2901858 w 2901858"/>
              <a:gd name="connsiteY9" fmla="*/ 590620 h 1279216"/>
              <a:gd name="connsiteX10" fmla="*/ 2901858 w 2901858"/>
              <a:gd name="connsiteY10" fmla="*/ 870081 h 1279216"/>
              <a:gd name="connsiteX11" fmla="*/ 2901858 w 2901858"/>
              <a:gd name="connsiteY11" fmla="*/ 1231361 h 1279216"/>
              <a:gd name="connsiteX12" fmla="*/ 2854003 w 2901858"/>
              <a:gd name="connsiteY12" fmla="*/ 1279216 h 1279216"/>
              <a:gd name="connsiteX13" fmla="*/ 47856 w 2901858"/>
              <a:gd name="connsiteY13" fmla="*/ 1279216 h 1279216"/>
              <a:gd name="connsiteX14" fmla="*/ 0 w 2901858"/>
              <a:gd name="connsiteY14" fmla="*/ 1231361 h 1279216"/>
              <a:gd name="connsiteX15" fmla="*/ 0 w 2901858"/>
              <a:gd name="connsiteY15" fmla="*/ 1121638 h 1279216"/>
              <a:gd name="connsiteX16" fmla="*/ 0 w 2901858"/>
              <a:gd name="connsiteY16" fmla="*/ 842177 h 1279216"/>
              <a:gd name="connsiteX17" fmla="*/ 0 w 2901858"/>
              <a:gd name="connsiteY17" fmla="*/ 437039 h 1279216"/>
              <a:gd name="connsiteX18" fmla="*/ 0 w 2901858"/>
              <a:gd name="connsiteY18" fmla="*/ 157578 h 1279216"/>
              <a:gd name="connsiteX19" fmla="*/ 0 w 2901858"/>
              <a:gd name="connsiteY19" fmla="*/ 47855 h 1279216"/>
              <a:gd name="connsiteX20" fmla="*/ 47856 w 2901858"/>
              <a:gd name="connsiteY20" fmla="*/ 0 h 12792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2901858" h="1279216">
                <a:moveTo>
                  <a:pt x="47856" y="0"/>
                </a:moveTo>
                <a:lnTo>
                  <a:pt x="1758002" y="0"/>
                </a:lnTo>
                <a:lnTo>
                  <a:pt x="1758006" y="1"/>
                </a:lnTo>
                <a:lnTo>
                  <a:pt x="2502711" y="1"/>
                </a:lnTo>
                <a:lnTo>
                  <a:pt x="2674820" y="1"/>
                </a:lnTo>
                <a:cubicBezTo>
                  <a:pt x="2689776" y="1"/>
                  <a:pt x="2704058" y="5963"/>
                  <a:pt x="2714628" y="16425"/>
                </a:cubicBezTo>
                <a:lnTo>
                  <a:pt x="2885441" y="187294"/>
                </a:lnTo>
                <a:cubicBezTo>
                  <a:pt x="2896010" y="197868"/>
                  <a:pt x="2901858" y="212154"/>
                  <a:pt x="2901858" y="227116"/>
                </a:cubicBezTo>
                <a:lnTo>
                  <a:pt x="2901858" y="437039"/>
                </a:lnTo>
                <a:lnTo>
                  <a:pt x="2901858" y="590620"/>
                </a:lnTo>
                <a:lnTo>
                  <a:pt x="2901858" y="870081"/>
                </a:lnTo>
                <a:lnTo>
                  <a:pt x="2901858" y="1231361"/>
                </a:lnTo>
                <a:cubicBezTo>
                  <a:pt x="2901858" y="1257791"/>
                  <a:pt x="2880433" y="1279216"/>
                  <a:pt x="2854003" y="1279216"/>
                </a:cubicBezTo>
                <a:lnTo>
                  <a:pt x="47856" y="1279216"/>
                </a:lnTo>
                <a:cubicBezTo>
                  <a:pt x="21426" y="1279216"/>
                  <a:pt x="0" y="1257791"/>
                  <a:pt x="0" y="1231361"/>
                </a:cubicBezTo>
                <a:lnTo>
                  <a:pt x="0" y="1121638"/>
                </a:lnTo>
                <a:lnTo>
                  <a:pt x="0" y="842177"/>
                </a:lnTo>
                <a:lnTo>
                  <a:pt x="0" y="437039"/>
                </a:lnTo>
                <a:lnTo>
                  <a:pt x="0" y="157578"/>
                </a:lnTo>
                <a:lnTo>
                  <a:pt x="0" y="47855"/>
                </a:lnTo>
                <a:cubicBezTo>
                  <a:pt x="0" y="21425"/>
                  <a:pt x="21426" y="0"/>
                  <a:pt x="47856" y="0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wrap="square" lIns="144000" tIns="108000" rIns="144000">
            <a:noAutofit/>
          </a:bodyPr>
          <a:lstStyle>
            <a:lvl1pPr marL="0" indent="0">
              <a:lnSpc>
                <a:spcPct val="110000"/>
              </a:lnSpc>
              <a:spcAft>
                <a:spcPts val="600"/>
              </a:spcAft>
              <a:buFont typeface="Arial" panose="020B0604020202020204" pitchFamily="34" charset="0"/>
              <a:buNone/>
              <a:defRPr lang="en-US" sz="3600" kern="1200" dirty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1pPr>
            <a:lvl2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050" kern="1200" dirty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2pPr>
            <a:lvl3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050" kern="1200" dirty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3pPr>
            <a:lvl4pPr marL="0" indent="0">
              <a:lnSpc>
                <a:spcPct val="100000"/>
              </a:lnSpc>
              <a:spcAft>
                <a:spcPts val="0"/>
              </a:spcAft>
              <a:buNone/>
              <a:defRPr lang="en-US" sz="1050" kern="1200" dirty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4pPr>
            <a:lvl5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050" kern="1200" dirty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5pPr>
            <a:lvl6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050" kern="1200" dirty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6pPr>
            <a:lvl7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050" kern="1200" dirty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7pPr>
            <a:lvl8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050" kern="1200" dirty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8pPr>
            <a:lvl9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pt-PT" sz="1050" kern="1200" dirty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9pPr>
          </a:lstStyle>
          <a:p>
            <a:pPr lvl="0"/>
            <a:r>
              <a:rPr lang="en-US" dirty="0"/>
              <a:t>15,3M</a:t>
            </a:r>
          </a:p>
          <a:p>
            <a:pPr lvl="1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br>
              <a:rPr lang="en-US" dirty="0"/>
            </a:br>
            <a:r>
              <a:rPr lang="en-US" dirty="0" err="1"/>
              <a:t>adi</a:t>
            </a:r>
            <a:r>
              <a:rPr lang="en-US" dirty="0"/>
              <a:t> </a:t>
            </a:r>
            <a:r>
              <a:rPr lang="en-US" dirty="0" err="1"/>
              <a:t>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 </a:t>
            </a:r>
            <a:r>
              <a:rPr lang="en-US" dirty="0" err="1"/>
              <a:t>naecenas</a:t>
            </a:r>
            <a:r>
              <a:rPr lang="en-US" dirty="0"/>
              <a:t>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</a:t>
            </a:r>
          </a:p>
        </p:txBody>
      </p:sp>
      <p:sp>
        <p:nvSpPr>
          <p:cNvPr id="75" name="Text Placeholder 74">
            <a:extLst>
              <a:ext uri="{FF2B5EF4-FFF2-40B4-BE49-F238E27FC236}">
                <a16:creationId xmlns:a16="http://schemas.microsoft.com/office/drawing/2014/main" id="{FF25A5F4-760B-DDCB-8FFD-66A26CBC9E6C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5711579" y="3627048"/>
            <a:ext cx="2901858" cy="1279216"/>
          </a:xfrm>
          <a:custGeom>
            <a:avLst/>
            <a:gdLst>
              <a:gd name="connsiteX0" fmla="*/ 47856 w 2901858"/>
              <a:gd name="connsiteY0" fmla="*/ 0 h 1279216"/>
              <a:gd name="connsiteX1" fmla="*/ 1758002 w 2901858"/>
              <a:gd name="connsiteY1" fmla="*/ 0 h 1279216"/>
              <a:gd name="connsiteX2" fmla="*/ 1758006 w 2901858"/>
              <a:gd name="connsiteY2" fmla="*/ 1 h 1279216"/>
              <a:gd name="connsiteX3" fmla="*/ 2502711 w 2901858"/>
              <a:gd name="connsiteY3" fmla="*/ 1 h 1279216"/>
              <a:gd name="connsiteX4" fmla="*/ 2674820 w 2901858"/>
              <a:gd name="connsiteY4" fmla="*/ 1 h 1279216"/>
              <a:gd name="connsiteX5" fmla="*/ 2714628 w 2901858"/>
              <a:gd name="connsiteY5" fmla="*/ 16425 h 1279216"/>
              <a:gd name="connsiteX6" fmla="*/ 2885441 w 2901858"/>
              <a:gd name="connsiteY6" fmla="*/ 187294 h 1279216"/>
              <a:gd name="connsiteX7" fmla="*/ 2901858 w 2901858"/>
              <a:gd name="connsiteY7" fmla="*/ 227116 h 1279216"/>
              <a:gd name="connsiteX8" fmla="*/ 2901858 w 2901858"/>
              <a:gd name="connsiteY8" fmla="*/ 437039 h 1279216"/>
              <a:gd name="connsiteX9" fmla="*/ 2901858 w 2901858"/>
              <a:gd name="connsiteY9" fmla="*/ 590620 h 1279216"/>
              <a:gd name="connsiteX10" fmla="*/ 2901858 w 2901858"/>
              <a:gd name="connsiteY10" fmla="*/ 870081 h 1279216"/>
              <a:gd name="connsiteX11" fmla="*/ 2901858 w 2901858"/>
              <a:gd name="connsiteY11" fmla="*/ 1231361 h 1279216"/>
              <a:gd name="connsiteX12" fmla="*/ 2854003 w 2901858"/>
              <a:gd name="connsiteY12" fmla="*/ 1279216 h 1279216"/>
              <a:gd name="connsiteX13" fmla="*/ 47856 w 2901858"/>
              <a:gd name="connsiteY13" fmla="*/ 1279216 h 1279216"/>
              <a:gd name="connsiteX14" fmla="*/ 0 w 2901858"/>
              <a:gd name="connsiteY14" fmla="*/ 1231361 h 1279216"/>
              <a:gd name="connsiteX15" fmla="*/ 0 w 2901858"/>
              <a:gd name="connsiteY15" fmla="*/ 1121638 h 1279216"/>
              <a:gd name="connsiteX16" fmla="*/ 0 w 2901858"/>
              <a:gd name="connsiteY16" fmla="*/ 842177 h 1279216"/>
              <a:gd name="connsiteX17" fmla="*/ 0 w 2901858"/>
              <a:gd name="connsiteY17" fmla="*/ 437039 h 1279216"/>
              <a:gd name="connsiteX18" fmla="*/ 0 w 2901858"/>
              <a:gd name="connsiteY18" fmla="*/ 157578 h 1279216"/>
              <a:gd name="connsiteX19" fmla="*/ 0 w 2901858"/>
              <a:gd name="connsiteY19" fmla="*/ 47855 h 1279216"/>
              <a:gd name="connsiteX20" fmla="*/ 47856 w 2901858"/>
              <a:gd name="connsiteY20" fmla="*/ 0 h 12792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2901858" h="1279216">
                <a:moveTo>
                  <a:pt x="47856" y="0"/>
                </a:moveTo>
                <a:lnTo>
                  <a:pt x="1758002" y="0"/>
                </a:lnTo>
                <a:lnTo>
                  <a:pt x="1758006" y="1"/>
                </a:lnTo>
                <a:lnTo>
                  <a:pt x="2502711" y="1"/>
                </a:lnTo>
                <a:lnTo>
                  <a:pt x="2674820" y="1"/>
                </a:lnTo>
                <a:cubicBezTo>
                  <a:pt x="2689776" y="1"/>
                  <a:pt x="2704058" y="5963"/>
                  <a:pt x="2714628" y="16425"/>
                </a:cubicBezTo>
                <a:lnTo>
                  <a:pt x="2885441" y="187294"/>
                </a:lnTo>
                <a:cubicBezTo>
                  <a:pt x="2896010" y="197868"/>
                  <a:pt x="2901858" y="212154"/>
                  <a:pt x="2901858" y="227116"/>
                </a:cubicBezTo>
                <a:lnTo>
                  <a:pt x="2901858" y="437039"/>
                </a:lnTo>
                <a:lnTo>
                  <a:pt x="2901858" y="590620"/>
                </a:lnTo>
                <a:lnTo>
                  <a:pt x="2901858" y="870081"/>
                </a:lnTo>
                <a:lnTo>
                  <a:pt x="2901858" y="1231361"/>
                </a:lnTo>
                <a:cubicBezTo>
                  <a:pt x="2901858" y="1257791"/>
                  <a:pt x="2880433" y="1279216"/>
                  <a:pt x="2854003" y="1279216"/>
                </a:cubicBezTo>
                <a:lnTo>
                  <a:pt x="47856" y="1279216"/>
                </a:lnTo>
                <a:cubicBezTo>
                  <a:pt x="21426" y="1279216"/>
                  <a:pt x="0" y="1257791"/>
                  <a:pt x="0" y="1231361"/>
                </a:cubicBezTo>
                <a:lnTo>
                  <a:pt x="0" y="1121638"/>
                </a:lnTo>
                <a:lnTo>
                  <a:pt x="0" y="842177"/>
                </a:lnTo>
                <a:lnTo>
                  <a:pt x="0" y="437039"/>
                </a:lnTo>
                <a:lnTo>
                  <a:pt x="0" y="157578"/>
                </a:lnTo>
                <a:lnTo>
                  <a:pt x="0" y="47855"/>
                </a:lnTo>
                <a:cubicBezTo>
                  <a:pt x="0" y="21425"/>
                  <a:pt x="21426" y="0"/>
                  <a:pt x="47856" y="0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wrap="square" lIns="144000" tIns="108000" rIns="144000">
            <a:noAutofit/>
          </a:bodyPr>
          <a:lstStyle>
            <a:lvl1pPr marL="0" indent="0">
              <a:lnSpc>
                <a:spcPct val="110000"/>
              </a:lnSpc>
              <a:spcAft>
                <a:spcPts val="600"/>
              </a:spcAft>
              <a:buFont typeface="Arial" panose="020B0604020202020204" pitchFamily="34" charset="0"/>
              <a:buNone/>
              <a:defRPr lang="en-US" sz="3600" kern="1200" dirty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1pPr>
            <a:lvl2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050" kern="1200" dirty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2pPr>
            <a:lvl3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050" kern="1200" dirty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3pPr>
            <a:lvl4pPr marL="0" indent="0">
              <a:lnSpc>
                <a:spcPct val="100000"/>
              </a:lnSpc>
              <a:spcAft>
                <a:spcPts val="0"/>
              </a:spcAft>
              <a:buNone/>
              <a:defRPr lang="en-US" sz="1050" kern="1200" dirty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4pPr>
            <a:lvl5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050" kern="1200" dirty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5pPr>
            <a:lvl6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050" kern="1200" dirty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6pPr>
            <a:lvl7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050" kern="1200" dirty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7pPr>
            <a:lvl8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050" kern="1200" dirty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8pPr>
            <a:lvl9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pt-PT" sz="1050" kern="1200" dirty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9pPr>
          </a:lstStyle>
          <a:p>
            <a:pPr lvl="0"/>
            <a:r>
              <a:rPr lang="en-US" dirty="0"/>
              <a:t>15,3M</a:t>
            </a:r>
          </a:p>
          <a:p>
            <a:pPr lvl="1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br>
              <a:rPr lang="en-US" dirty="0"/>
            </a:br>
            <a:r>
              <a:rPr lang="en-US" dirty="0" err="1"/>
              <a:t>adi</a:t>
            </a:r>
            <a:r>
              <a:rPr lang="en-US" dirty="0"/>
              <a:t> </a:t>
            </a:r>
            <a:r>
              <a:rPr lang="en-US" dirty="0" err="1"/>
              <a:t>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 </a:t>
            </a:r>
            <a:r>
              <a:rPr lang="en-US" dirty="0" err="1"/>
              <a:t>naecenas</a:t>
            </a:r>
            <a:r>
              <a:rPr lang="en-US" dirty="0"/>
              <a:t>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</a:t>
            </a:r>
          </a:p>
        </p:txBody>
      </p:sp>
      <p:sp>
        <p:nvSpPr>
          <p:cNvPr id="78" name="Text Placeholder 77">
            <a:extLst>
              <a:ext uri="{FF2B5EF4-FFF2-40B4-BE49-F238E27FC236}">
                <a16:creationId xmlns:a16="http://schemas.microsoft.com/office/drawing/2014/main" id="{143A2069-5308-D038-AD15-27A025D2D19F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8825947" y="2142813"/>
            <a:ext cx="2901858" cy="1279216"/>
          </a:xfrm>
          <a:custGeom>
            <a:avLst/>
            <a:gdLst>
              <a:gd name="connsiteX0" fmla="*/ 47856 w 2901858"/>
              <a:gd name="connsiteY0" fmla="*/ 0 h 1279216"/>
              <a:gd name="connsiteX1" fmla="*/ 1758002 w 2901858"/>
              <a:gd name="connsiteY1" fmla="*/ 0 h 1279216"/>
              <a:gd name="connsiteX2" fmla="*/ 1758006 w 2901858"/>
              <a:gd name="connsiteY2" fmla="*/ 1 h 1279216"/>
              <a:gd name="connsiteX3" fmla="*/ 2502711 w 2901858"/>
              <a:gd name="connsiteY3" fmla="*/ 1 h 1279216"/>
              <a:gd name="connsiteX4" fmla="*/ 2674820 w 2901858"/>
              <a:gd name="connsiteY4" fmla="*/ 1 h 1279216"/>
              <a:gd name="connsiteX5" fmla="*/ 2714628 w 2901858"/>
              <a:gd name="connsiteY5" fmla="*/ 16425 h 1279216"/>
              <a:gd name="connsiteX6" fmla="*/ 2885441 w 2901858"/>
              <a:gd name="connsiteY6" fmla="*/ 187294 h 1279216"/>
              <a:gd name="connsiteX7" fmla="*/ 2901858 w 2901858"/>
              <a:gd name="connsiteY7" fmla="*/ 227116 h 1279216"/>
              <a:gd name="connsiteX8" fmla="*/ 2901858 w 2901858"/>
              <a:gd name="connsiteY8" fmla="*/ 437039 h 1279216"/>
              <a:gd name="connsiteX9" fmla="*/ 2901858 w 2901858"/>
              <a:gd name="connsiteY9" fmla="*/ 590620 h 1279216"/>
              <a:gd name="connsiteX10" fmla="*/ 2901858 w 2901858"/>
              <a:gd name="connsiteY10" fmla="*/ 870081 h 1279216"/>
              <a:gd name="connsiteX11" fmla="*/ 2901858 w 2901858"/>
              <a:gd name="connsiteY11" fmla="*/ 1231361 h 1279216"/>
              <a:gd name="connsiteX12" fmla="*/ 2854003 w 2901858"/>
              <a:gd name="connsiteY12" fmla="*/ 1279216 h 1279216"/>
              <a:gd name="connsiteX13" fmla="*/ 47856 w 2901858"/>
              <a:gd name="connsiteY13" fmla="*/ 1279216 h 1279216"/>
              <a:gd name="connsiteX14" fmla="*/ 0 w 2901858"/>
              <a:gd name="connsiteY14" fmla="*/ 1231361 h 1279216"/>
              <a:gd name="connsiteX15" fmla="*/ 0 w 2901858"/>
              <a:gd name="connsiteY15" fmla="*/ 1121638 h 1279216"/>
              <a:gd name="connsiteX16" fmla="*/ 0 w 2901858"/>
              <a:gd name="connsiteY16" fmla="*/ 842177 h 1279216"/>
              <a:gd name="connsiteX17" fmla="*/ 0 w 2901858"/>
              <a:gd name="connsiteY17" fmla="*/ 437039 h 1279216"/>
              <a:gd name="connsiteX18" fmla="*/ 0 w 2901858"/>
              <a:gd name="connsiteY18" fmla="*/ 157578 h 1279216"/>
              <a:gd name="connsiteX19" fmla="*/ 0 w 2901858"/>
              <a:gd name="connsiteY19" fmla="*/ 47855 h 1279216"/>
              <a:gd name="connsiteX20" fmla="*/ 47856 w 2901858"/>
              <a:gd name="connsiteY20" fmla="*/ 0 h 12792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2901858" h="1279216">
                <a:moveTo>
                  <a:pt x="47856" y="0"/>
                </a:moveTo>
                <a:lnTo>
                  <a:pt x="1758002" y="0"/>
                </a:lnTo>
                <a:lnTo>
                  <a:pt x="1758006" y="1"/>
                </a:lnTo>
                <a:lnTo>
                  <a:pt x="2502711" y="1"/>
                </a:lnTo>
                <a:lnTo>
                  <a:pt x="2674820" y="1"/>
                </a:lnTo>
                <a:cubicBezTo>
                  <a:pt x="2689776" y="1"/>
                  <a:pt x="2704058" y="5963"/>
                  <a:pt x="2714628" y="16425"/>
                </a:cubicBezTo>
                <a:lnTo>
                  <a:pt x="2885441" y="187294"/>
                </a:lnTo>
                <a:cubicBezTo>
                  <a:pt x="2896010" y="197868"/>
                  <a:pt x="2901858" y="212154"/>
                  <a:pt x="2901858" y="227116"/>
                </a:cubicBezTo>
                <a:lnTo>
                  <a:pt x="2901858" y="437039"/>
                </a:lnTo>
                <a:lnTo>
                  <a:pt x="2901858" y="590620"/>
                </a:lnTo>
                <a:lnTo>
                  <a:pt x="2901858" y="870081"/>
                </a:lnTo>
                <a:lnTo>
                  <a:pt x="2901858" y="1231361"/>
                </a:lnTo>
                <a:cubicBezTo>
                  <a:pt x="2901858" y="1257791"/>
                  <a:pt x="2880433" y="1279216"/>
                  <a:pt x="2854003" y="1279216"/>
                </a:cubicBezTo>
                <a:lnTo>
                  <a:pt x="47856" y="1279216"/>
                </a:lnTo>
                <a:cubicBezTo>
                  <a:pt x="21426" y="1279216"/>
                  <a:pt x="0" y="1257791"/>
                  <a:pt x="0" y="1231361"/>
                </a:cubicBezTo>
                <a:lnTo>
                  <a:pt x="0" y="1121638"/>
                </a:lnTo>
                <a:lnTo>
                  <a:pt x="0" y="842177"/>
                </a:lnTo>
                <a:lnTo>
                  <a:pt x="0" y="437039"/>
                </a:lnTo>
                <a:lnTo>
                  <a:pt x="0" y="157578"/>
                </a:lnTo>
                <a:lnTo>
                  <a:pt x="0" y="47855"/>
                </a:lnTo>
                <a:cubicBezTo>
                  <a:pt x="0" y="21425"/>
                  <a:pt x="21426" y="0"/>
                  <a:pt x="47856" y="0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wrap="square" lIns="144000" tIns="108000" rIns="144000">
            <a:noAutofit/>
          </a:bodyPr>
          <a:lstStyle>
            <a:lvl1pPr marL="0" indent="0">
              <a:lnSpc>
                <a:spcPct val="110000"/>
              </a:lnSpc>
              <a:spcAft>
                <a:spcPts val="600"/>
              </a:spcAft>
              <a:buFont typeface="Arial" panose="020B0604020202020204" pitchFamily="34" charset="0"/>
              <a:buNone/>
              <a:defRPr lang="en-US" sz="3600" kern="1200" dirty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1pPr>
            <a:lvl2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050" kern="1200" dirty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2pPr>
            <a:lvl3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050" kern="1200" dirty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3pPr>
            <a:lvl4pPr marL="0" indent="0">
              <a:lnSpc>
                <a:spcPct val="100000"/>
              </a:lnSpc>
              <a:spcAft>
                <a:spcPts val="0"/>
              </a:spcAft>
              <a:buNone/>
              <a:defRPr lang="en-US" sz="1050" kern="1200" dirty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4pPr>
            <a:lvl5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050" kern="1200" dirty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5pPr>
            <a:lvl6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050" kern="1200" dirty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6pPr>
            <a:lvl7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050" kern="1200" dirty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7pPr>
            <a:lvl8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050" kern="1200" dirty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8pPr>
            <a:lvl9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pt-PT" sz="1050" kern="1200" dirty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9pPr>
          </a:lstStyle>
          <a:p>
            <a:pPr lvl="0"/>
            <a:r>
              <a:rPr lang="en-US" dirty="0"/>
              <a:t>15,3M</a:t>
            </a:r>
          </a:p>
          <a:p>
            <a:pPr lvl="1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br>
              <a:rPr lang="en-US" dirty="0"/>
            </a:br>
            <a:r>
              <a:rPr lang="en-US" dirty="0" err="1"/>
              <a:t>adi</a:t>
            </a:r>
            <a:r>
              <a:rPr lang="en-US" dirty="0"/>
              <a:t> </a:t>
            </a:r>
            <a:r>
              <a:rPr lang="en-US" dirty="0" err="1"/>
              <a:t>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 </a:t>
            </a:r>
            <a:r>
              <a:rPr lang="en-US" dirty="0" err="1"/>
              <a:t>naecenas</a:t>
            </a:r>
            <a:r>
              <a:rPr lang="en-US" dirty="0"/>
              <a:t>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</a:t>
            </a:r>
          </a:p>
        </p:txBody>
      </p:sp>
      <p:sp>
        <p:nvSpPr>
          <p:cNvPr id="80" name="Text Placeholder 79">
            <a:extLst>
              <a:ext uri="{FF2B5EF4-FFF2-40B4-BE49-F238E27FC236}">
                <a16:creationId xmlns:a16="http://schemas.microsoft.com/office/drawing/2014/main" id="{4C7A6BC7-FB9F-35A8-C8DA-6763FF3759F2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5711579" y="2142813"/>
            <a:ext cx="2901858" cy="1279216"/>
          </a:xfrm>
          <a:custGeom>
            <a:avLst/>
            <a:gdLst>
              <a:gd name="connsiteX0" fmla="*/ 47856 w 2901858"/>
              <a:gd name="connsiteY0" fmla="*/ 0 h 1279216"/>
              <a:gd name="connsiteX1" fmla="*/ 1758002 w 2901858"/>
              <a:gd name="connsiteY1" fmla="*/ 0 h 1279216"/>
              <a:gd name="connsiteX2" fmla="*/ 1758006 w 2901858"/>
              <a:gd name="connsiteY2" fmla="*/ 1 h 1279216"/>
              <a:gd name="connsiteX3" fmla="*/ 2502711 w 2901858"/>
              <a:gd name="connsiteY3" fmla="*/ 1 h 1279216"/>
              <a:gd name="connsiteX4" fmla="*/ 2674820 w 2901858"/>
              <a:gd name="connsiteY4" fmla="*/ 1 h 1279216"/>
              <a:gd name="connsiteX5" fmla="*/ 2714628 w 2901858"/>
              <a:gd name="connsiteY5" fmla="*/ 16425 h 1279216"/>
              <a:gd name="connsiteX6" fmla="*/ 2885441 w 2901858"/>
              <a:gd name="connsiteY6" fmla="*/ 187294 h 1279216"/>
              <a:gd name="connsiteX7" fmla="*/ 2901858 w 2901858"/>
              <a:gd name="connsiteY7" fmla="*/ 227116 h 1279216"/>
              <a:gd name="connsiteX8" fmla="*/ 2901858 w 2901858"/>
              <a:gd name="connsiteY8" fmla="*/ 437039 h 1279216"/>
              <a:gd name="connsiteX9" fmla="*/ 2901858 w 2901858"/>
              <a:gd name="connsiteY9" fmla="*/ 590620 h 1279216"/>
              <a:gd name="connsiteX10" fmla="*/ 2901858 w 2901858"/>
              <a:gd name="connsiteY10" fmla="*/ 870081 h 1279216"/>
              <a:gd name="connsiteX11" fmla="*/ 2901858 w 2901858"/>
              <a:gd name="connsiteY11" fmla="*/ 1231361 h 1279216"/>
              <a:gd name="connsiteX12" fmla="*/ 2854003 w 2901858"/>
              <a:gd name="connsiteY12" fmla="*/ 1279216 h 1279216"/>
              <a:gd name="connsiteX13" fmla="*/ 47856 w 2901858"/>
              <a:gd name="connsiteY13" fmla="*/ 1279216 h 1279216"/>
              <a:gd name="connsiteX14" fmla="*/ 0 w 2901858"/>
              <a:gd name="connsiteY14" fmla="*/ 1231361 h 1279216"/>
              <a:gd name="connsiteX15" fmla="*/ 0 w 2901858"/>
              <a:gd name="connsiteY15" fmla="*/ 1121638 h 1279216"/>
              <a:gd name="connsiteX16" fmla="*/ 0 w 2901858"/>
              <a:gd name="connsiteY16" fmla="*/ 842177 h 1279216"/>
              <a:gd name="connsiteX17" fmla="*/ 0 w 2901858"/>
              <a:gd name="connsiteY17" fmla="*/ 437039 h 1279216"/>
              <a:gd name="connsiteX18" fmla="*/ 0 w 2901858"/>
              <a:gd name="connsiteY18" fmla="*/ 157578 h 1279216"/>
              <a:gd name="connsiteX19" fmla="*/ 0 w 2901858"/>
              <a:gd name="connsiteY19" fmla="*/ 47855 h 1279216"/>
              <a:gd name="connsiteX20" fmla="*/ 47856 w 2901858"/>
              <a:gd name="connsiteY20" fmla="*/ 0 h 12792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2901858" h="1279216">
                <a:moveTo>
                  <a:pt x="47856" y="0"/>
                </a:moveTo>
                <a:lnTo>
                  <a:pt x="1758002" y="0"/>
                </a:lnTo>
                <a:lnTo>
                  <a:pt x="1758006" y="1"/>
                </a:lnTo>
                <a:lnTo>
                  <a:pt x="2502711" y="1"/>
                </a:lnTo>
                <a:lnTo>
                  <a:pt x="2674820" y="1"/>
                </a:lnTo>
                <a:cubicBezTo>
                  <a:pt x="2689776" y="1"/>
                  <a:pt x="2704058" y="5963"/>
                  <a:pt x="2714628" y="16425"/>
                </a:cubicBezTo>
                <a:lnTo>
                  <a:pt x="2885441" y="187294"/>
                </a:lnTo>
                <a:cubicBezTo>
                  <a:pt x="2896010" y="197868"/>
                  <a:pt x="2901858" y="212154"/>
                  <a:pt x="2901858" y="227116"/>
                </a:cubicBezTo>
                <a:lnTo>
                  <a:pt x="2901858" y="437039"/>
                </a:lnTo>
                <a:lnTo>
                  <a:pt x="2901858" y="590620"/>
                </a:lnTo>
                <a:lnTo>
                  <a:pt x="2901858" y="870081"/>
                </a:lnTo>
                <a:lnTo>
                  <a:pt x="2901858" y="1231361"/>
                </a:lnTo>
                <a:cubicBezTo>
                  <a:pt x="2901858" y="1257791"/>
                  <a:pt x="2880433" y="1279216"/>
                  <a:pt x="2854003" y="1279216"/>
                </a:cubicBezTo>
                <a:lnTo>
                  <a:pt x="47856" y="1279216"/>
                </a:lnTo>
                <a:cubicBezTo>
                  <a:pt x="21426" y="1279216"/>
                  <a:pt x="0" y="1257791"/>
                  <a:pt x="0" y="1231361"/>
                </a:cubicBezTo>
                <a:lnTo>
                  <a:pt x="0" y="1121638"/>
                </a:lnTo>
                <a:lnTo>
                  <a:pt x="0" y="842177"/>
                </a:lnTo>
                <a:lnTo>
                  <a:pt x="0" y="437039"/>
                </a:lnTo>
                <a:lnTo>
                  <a:pt x="0" y="157578"/>
                </a:lnTo>
                <a:lnTo>
                  <a:pt x="0" y="47855"/>
                </a:lnTo>
                <a:cubicBezTo>
                  <a:pt x="0" y="21425"/>
                  <a:pt x="21426" y="0"/>
                  <a:pt x="47856" y="0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wrap="square" lIns="144000" tIns="108000" rIns="144000">
            <a:noAutofit/>
          </a:bodyPr>
          <a:lstStyle>
            <a:lvl1pPr marL="0" indent="0">
              <a:lnSpc>
                <a:spcPct val="110000"/>
              </a:lnSpc>
              <a:spcAft>
                <a:spcPts val="600"/>
              </a:spcAft>
              <a:buFont typeface="Arial" panose="020B0604020202020204" pitchFamily="34" charset="0"/>
              <a:buNone/>
              <a:defRPr lang="en-US" sz="3600" kern="1200" dirty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1pPr>
            <a:lvl2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050" kern="1200" dirty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2pPr>
            <a:lvl3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050" kern="1200" dirty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3pPr>
            <a:lvl4pPr marL="0" indent="0">
              <a:lnSpc>
                <a:spcPct val="100000"/>
              </a:lnSpc>
              <a:spcAft>
                <a:spcPts val="0"/>
              </a:spcAft>
              <a:buNone/>
              <a:defRPr lang="en-US" sz="1050" kern="1200" dirty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4pPr>
            <a:lvl5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050" kern="1200" dirty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5pPr>
            <a:lvl6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050" kern="1200" dirty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6pPr>
            <a:lvl7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050" kern="1200" dirty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7pPr>
            <a:lvl8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050" kern="1200" dirty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8pPr>
            <a:lvl9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pt-PT" sz="1050" kern="1200" dirty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9pPr>
          </a:lstStyle>
          <a:p>
            <a:pPr lvl="0"/>
            <a:r>
              <a:rPr lang="en-US" dirty="0"/>
              <a:t>15,3M</a:t>
            </a:r>
          </a:p>
          <a:p>
            <a:pPr lvl="1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br>
              <a:rPr lang="en-US" dirty="0"/>
            </a:br>
            <a:r>
              <a:rPr lang="en-US" dirty="0" err="1"/>
              <a:t>adi</a:t>
            </a:r>
            <a:r>
              <a:rPr lang="en-US" dirty="0"/>
              <a:t> </a:t>
            </a:r>
            <a:r>
              <a:rPr lang="en-US" dirty="0" err="1"/>
              <a:t>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 </a:t>
            </a:r>
            <a:r>
              <a:rPr lang="en-US" dirty="0" err="1"/>
              <a:t>naecenas</a:t>
            </a:r>
            <a:r>
              <a:rPr lang="en-US" dirty="0"/>
              <a:t>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</a:t>
            </a:r>
          </a:p>
        </p:txBody>
      </p:sp>
      <p:sp>
        <p:nvSpPr>
          <p:cNvPr id="85" name="Text Placeholder 84">
            <a:extLst>
              <a:ext uri="{FF2B5EF4-FFF2-40B4-BE49-F238E27FC236}">
                <a16:creationId xmlns:a16="http://schemas.microsoft.com/office/drawing/2014/main" id="{3AFF9AC7-C0D2-0C09-D18B-54562C772FC4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5711579" y="5378450"/>
            <a:ext cx="6016226" cy="882812"/>
          </a:xfrm>
          <a:custGeom>
            <a:avLst/>
            <a:gdLst>
              <a:gd name="connsiteX0" fmla="*/ 47856 w 6016226"/>
              <a:gd name="connsiteY0" fmla="*/ 0 h 882812"/>
              <a:gd name="connsiteX1" fmla="*/ 1383119 w 6016226"/>
              <a:gd name="connsiteY1" fmla="*/ 0 h 882812"/>
              <a:gd name="connsiteX2" fmla="*/ 1758002 w 6016226"/>
              <a:gd name="connsiteY2" fmla="*/ 0 h 882812"/>
              <a:gd name="connsiteX3" fmla="*/ 3093265 w 6016226"/>
              <a:gd name="connsiteY3" fmla="*/ 0 h 882812"/>
              <a:gd name="connsiteX4" fmla="*/ 3093269 w 6016226"/>
              <a:gd name="connsiteY4" fmla="*/ 1 h 882812"/>
              <a:gd name="connsiteX5" fmla="*/ 3162219 w 6016226"/>
              <a:gd name="connsiteY5" fmla="*/ 1 h 882812"/>
              <a:gd name="connsiteX6" fmla="*/ 3162224 w 6016226"/>
              <a:gd name="connsiteY6" fmla="*/ 0 h 882812"/>
              <a:gd name="connsiteX7" fmla="*/ 4872370 w 6016226"/>
              <a:gd name="connsiteY7" fmla="*/ 0 h 882812"/>
              <a:gd name="connsiteX8" fmla="*/ 4872374 w 6016226"/>
              <a:gd name="connsiteY8" fmla="*/ 1 h 882812"/>
              <a:gd name="connsiteX9" fmla="*/ 5617079 w 6016226"/>
              <a:gd name="connsiteY9" fmla="*/ 1 h 882812"/>
              <a:gd name="connsiteX10" fmla="*/ 5789188 w 6016226"/>
              <a:gd name="connsiteY10" fmla="*/ 1 h 882812"/>
              <a:gd name="connsiteX11" fmla="*/ 5828996 w 6016226"/>
              <a:gd name="connsiteY11" fmla="*/ 16425 h 882812"/>
              <a:gd name="connsiteX12" fmla="*/ 5999809 w 6016226"/>
              <a:gd name="connsiteY12" fmla="*/ 187294 h 882812"/>
              <a:gd name="connsiteX13" fmla="*/ 6016226 w 6016226"/>
              <a:gd name="connsiteY13" fmla="*/ 227116 h 882812"/>
              <a:gd name="connsiteX14" fmla="*/ 6016226 w 6016226"/>
              <a:gd name="connsiteY14" fmla="*/ 437039 h 882812"/>
              <a:gd name="connsiteX15" fmla="*/ 6016226 w 6016226"/>
              <a:gd name="connsiteY15" fmla="*/ 473677 h 882812"/>
              <a:gd name="connsiteX16" fmla="*/ 6016226 w 6016226"/>
              <a:gd name="connsiteY16" fmla="*/ 590620 h 882812"/>
              <a:gd name="connsiteX17" fmla="*/ 6016226 w 6016226"/>
              <a:gd name="connsiteY17" fmla="*/ 834957 h 882812"/>
              <a:gd name="connsiteX18" fmla="*/ 5968371 w 6016226"/>
              <a:gd name="connsiteY18" fmla="*/ 882812 h 882812"/>
              <a:gd name="connsiteX19" fmla="*/ 4189266 w 6016226"/>
              <a:gd name="connsiteY19" fmla="*/ 882812 h 882812"/>
              <a:gd name="connsiteX20" fmla="*/ 3162224 w 6016226"/>
              <a:gd name="connsiteY20" fmla="*/ 882812 h 882812"/>
              <a:gd name="connsiteX21" fmla="*/ 2854003 w 6016226"/>
              <a:gd name="connsiteY21" fmla="*/ 882812 h 882812"/>
              <a:gd name="connsiteX22" fmla="*/ 1383119 w 6016226"/>
              <a:gd name="connsiteY22" fmla="*/ 882812 h 882812"/>
              <a:gd name="connsiteX23" fmla="*/ 47856 w 6016226"/>
              <a:gd name="connsiteY23" fmla="*/ 882812 h 882812"/>
              <a:gd name="connsiteX24" fmla="*/ 0 w 6016226"/>
              <a:gd name="connsiteY24" fmla="*/ 834957 h 882812"/>
              <a:gd name="connsiteX25" fmla="*/ 0 w 6016226"/>
              <a:gd name="connsiteY25" fmla="*/ 725234 h 882812"/>
              <a:gd name="connsiteX26" fmla="*/ 0 w 6016226"/>
              <a:gd name="connsiteY26" fmla="*/ 445773 h 882812"/>
              <a:gd name="connsiteX27" fmla="*/ 0 w 6016226"/>
              <a:gd name="connsiteY27" fmla="*/ 437039 h 882812"/>
              <a:gd name="connsiteX28" fmla="*/ 0 w 6016226"/>
              <a:gd name="connsiteY28" fmla="*/ 157578 h 882812"/>
              <a:gd name="connsiteX29" fmla="*/ 0 w 6016226"/>
              <a:gd name="connsiteY29" fmla="*/ 47855 h 882812"/>
              <a:gd name="connsiteX30" fmla="*/ 47856 w 6016226"/>
              <a:gd name="connsiteY30" fmla="*/ 0 h 8828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6016226" h="882812">
                <a:moveTo>
                  <a:pt x="47856" y="0"/>
                </a:moveTo>
                <a:lnTo>
                  <a:pt x="1383119" y="0"/>
                </a:lnTo>
                <a:lnTo>
                  <a:pt x="1758002" y="0"/>
                </a:lnTo>
                <a:lnTo>
                  <a:pt x="3093265" y="0"/>
                </a:lnTo>
                <a:lnTo>
                  <a:pt x="3093269" y="1"/>
                </a:lnTo>
                <a:lnTo>
                  <a:pt x="3162219" y="1"/>
                </a:lnTo>
                <a:lnTo>
                  <a:pt x="3162224" y="0"/>
                </a:lnTo>
                <a:lnTo>
                  <a:pt x="4872370" y="0"/>
                </a:lnTo>
                <a:lnTo>
                  <a:pt x="4872374" y="1"/>
                </a:lnTo>
                <a:lnTo>
                  <a:pt x="5617079" y="1"/>
                </a:lnTo>
                <a:lnTo>
                  <a:pt x="5789188" y="1"/>
                </a:lnTo>
                <a:cubicBezTo>
                  <a:pt x="5804144" y="1"/>
                  <a:pt x="5818426" y="5963"/>
                  <a:pt x="5828996" y="16425"/>
                </a:cubicBezTo>
                <a:lnTo>
                  <a:pt x="5999809" y="187294"/>
                </a:lnTo>
                <a:cubicBezTo>
                  <a:pt x="6010378" y="197868"/>
                  <a:pt x="6016226" y="212154"/>
                  <a:pt x="6016226" y="227116"/>
                </a:cubicBezTo>
                <a:lnTo>
                  <a:pt x="6016226" y="437039"/>
                </a:lnTo>
                <a:lnTo>
                  <a:pt x="6016226" y="473677"/>
                </a:lnTo>
                <a:lnTo>
                  <a:pt x="6016226" y="590620"/>
                </a:lnTo>
                <a:lnTo>
                  <a:pt x="6016226" y="834957"/>
                </a:lnTo>
                <a:cubicBezTo>
                  <a:pt x="6016226" y="861387"/>
                  <a:pt x="5994801" y="882812"/>
                  <a:pt x="5968371" y="882812"/>
                </a:cubicBezTo>
                <a:lnTo>
                  <a:pt x="4189266" y="882812"/>
                </a:lnTo>
                <a:lnTo>
                  <a:pt x="3162224" y="882812"/>
                </a:lnTo>
                <a:lnTo>
                  <a:pt x="2854003" y="882812"/>
                </a:lnTo>
                <a:lnTo>
                  <a:pt x="1383119" y="882812"/>
                </a:lnTo>
                <a:lnTo>
                  <a:pt x="47856" y="882812"/>
                </a:lnTo>
                <a:cubicBezTo>
                  <a:pt x="21426" y="882812"/>
                  <a:pt x="0" y="861387"/>
                  <a:pt x="0" y="834957"/>
                </a:cubicBezTo>
                <a:lnTo>
                  <a:pt x="0" y="725234"/>
                </a:lnTo>
                <a:lnTo>
                  <a:pt x="0" y="445773"/>
                </a:lnTo>
                <a:lnTo>
                  <a:pt x="0" y="437039"/>
                </a:lnTo>
                <a:lnTo>
                  <a:pt x="0" y="157578"/>
                </a:lnTo>
                <a:lnTo>
                  <a:pt x="0" y="47855"/>
                </a:lnTo>
                <a:cubicBezTo>
                  <a:pt x="0" y="21425"/>
                  <a:pt x="21426" y="0"/>
                  <a:pt x="47856" y="0"/>
                </a:cubicBez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 wrap="square" lIns="216000" rIns="1512000" anchor="ctr">
            <a:norm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3600" kern="1200" dirty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1pPr>
            <a:lvl2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3600" kern="1200" dirty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2pPr>
            <a:lvl3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3600" kern="1200" dirty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3pPr>
            <a:lvl4pPr marL="0" indent="0">
              <a:lnSpc>
                <a:spcPct val="100000"/>
              </a:lnSpc>
              <a:spcAft>
                <a:spcPts val="0"/>
              </a:spcAft>
              <a:buNone/>
              <a:defRPr lang="en-US" sz="3600" kern="1200" dirty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4pPr>
            <a:lvl5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3600" kern="1200" dirty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5pPr>
            <a:lvl6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3600" kern="1200" dirty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6pPr>
            <a:lvl7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3600" kern="1200" dirty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7pPr>
            <a:lvl8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3600" kern="1200" dirty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8pPr>
            <a:lvl9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pt-PT" sz="3600" kern="1200" dirty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9pPr>
          </a:lstStyle>
          <a:p>
            <a:pPr lvl="0"/>
            <a:r>
              <a:rPr lang="en-US" dirty="0"/>
              <a:t>Where do we start?</a:t>
            </a:r>
          </a:p>
        </p:txBody>
      </p:sp>
      <p:pic>
        <p:nvPicPr>
          <p:cNvPr id="89" name="Graphic 88">
            <a:extLst>
              <a:ext uri="{FF2B5EF4-FFF2-40B4-BE49-F238E27FC236}">
                <a16:creationId xmlns:a16="http://schemas.microsoft.com/office/drawing/2014/main" id="{F16F1FD1-35CB-32CD-1097-C4DF59B7D761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12577" b="14185"/>
          <a:stretch/>
        </p:blipFill>
        <p:spPr>
          <a:xfrm flipH="1">
            <a:off x="11728524" y="6328776"/>
            <a:ext cx="463476" cy="529224"/>
          </a:xfrm>
          <a:prstGeom prst="rect">
            <a:avLst/>
          </a:prstGeom>
        </p:spPr>
      </p:pic>
      <p:sp>
        <p:nvSpPr>
          <p:cNvPr id="99" name="Slide Number Placeholder 4">
            <a:extLst>
              <a:ext uri="{FF2B5EF4-FFF2-40B4-BE49-F238E27FC236}">
                <a16:creationId xmlns:a16="http://schemas.microsoft.com/office/drawing/2014/main" id="{755A9415-2473-F88A-F995-5E0091162D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931651" y="6632737"/>
            <a:ext cx="171448" cy="9964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3DC67AC-589B-465F-8375-83B2CE47653E}" type="slidenum">
              <a:rPr lang="en-US" smtClean="0"/>
              <a:pPr/>
              <a:t>‹N°›</a:t>
            </a:fld>
            <a:endParaRPr lang="en-US" dirty="0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CE73AA61-11B2-534A-1875-96A857D994B5}"/>
              </a:ext>
            </a:extLst>
          </p:cNvPr>
          <p:cNvPicPr>
            <a:picLocks noChangeAspect="1"/>
          </p:cNvPicPr>
          <p:nvPr userDrawn="1"/>
        </p:nvPicPr>
        <p:blipFill rotWithShape="1"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t="-2032" b="-2032"/>
          <a:stretch>
            <a:fillRect/>
          </a:stretch>
        </p:blipFill>
        <p:spPr>
          <a:xfrm>
            <a:off x="11742813" y="170341"/>
            <a:ext cx="257691" cy="268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0253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ported Content + 2 Descrip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Graphic 27">
            <a:extLst>
              <a:ext uri="{FF2B5EF4-FFF2-40B4-BE49-F238E27FC236}">
                <a16:creationId xmlns:a16="http://schemas.microsoft.com/office/drawing/2014/main" id="{778BD3B0-0058-7E8E-B395-402A27858D0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l="3361" b="22084"/>
          <a:stretch/>
        </p:blipFill>
        <p:spPr>
          <a:xfrm>
            <a:off x="0" y="6311178"/>
            <a:ext cx="1734226" cy="546822"/>
          </a:xfrm>
          <a:prstGeom prst="rect">
            <a:avLst/>
          </a:prstGeom>
        </p:spPr>
      </p:pic>
      <p:pic>
        <p:nvPicPr>
          <p:cNvPr id="29" name="Graphic 28">
            <a:extLst>
              <a:ext uri="{FF2B5EF4-FFF2-40B4-BE49-F238E27FC236}">
                <a16:creationId xmlns:a16="http://schemas.microsoft.com/office/drawing/2014/main" id="{1344BA8A-F055-A5EB-0B10-05802CDAE96F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12577" b="14185"/>
          <a:stretch/>
        </p:blipFill>
        <p:spPr>
          <a:xfrm flipH="1">
            <a:off x="11728524" y="6328776"/>
            <a:ext cx="463476" cy="529224"/>
          </a:xfrm>
          <a:prstGeom prst="rect">
            <a:avLst/>
          </a:prstGeom>
        </p:spPr>
      </p:pic>
      <p:sp>
        <p:nvSpPr>
          <p:cNvPr id="48" name="Footer Placeholder 3">
            <a:extLst>
              <a:ext uri="{FF2B5EF4-FFF2-40B4-BE49-F238E27FC236}">
                <a16:creationId xmlns:a16="http://schemas.microsoft.com/office/drawing/2014/main" id="{31F4459E-FB8E-0A34-EE80-0163AF98067E}"/>
              </a:ext>
            </a:extLst>
          </p:cNvPr>
          <p:cNvSpPr>
            <a:spLocks noGrp="1"/>
          </p:cNvSpPr>
          <p:nvPr userDrawn="1">
            <p:ph type="ftr" sz="quarter" idx="11"/>
          </p:nvPr>
        </p:nvSpPr>
        <p:spPr>
          <a:xfrm>
            <a:off x="180386" y="6632737"/>
            <a:ext cx="1307465" cy="99643"/>
          </a:xfrm>
        </p:spPr>
        <p:txBody>
          <a:bodyPr/>
          <a:lstStyle/>
          <a:p>
            <a:r>
              <a:rPr lang="en-US" dirty="0"/>
              <a:t>CONFIDENTIAL</a:t>
            </a:r>
          </a:p>
        </p:txBody>
      </p:sp>
      <p:sp>
        <p:nvSpPr>
          <p:cNvPr id="49" name="Slide Number Placeholder 4">
            <a:extLst>
              <a:ext uri="{FF2B5EF4-FFF2-40B4-BE49-F238E27FC236}">
                <a16:creationId xmlns:a16="http://schemas.microsoft.com/office/drawing/2014/main" id="{9351C1C6-75C0-F2F3-10C9-8254B60BD4C4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931651" y="6632737"/>
            <a:ext cx="171448" cy="99643"/>
          </a:xfrm>
        </p:spPr>
        <p:txBody>
          <a:bodyPr/>
          <a:lstStyle/>
          <a:p>
            <a:fld id="{A3DC67AC-589B-465F-8375-83B2CE47653E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21" name="Graphic 22">
            <a:extLst>
              <a:ext uri="{FF2B5EF4-FFF2-40B4-BE49-F238E27FC236}">
                <a16:creationId xmlns:a16="http://schemas.microsoft.com/office/drawing/2014/main" id="{D8C5A3BD-0F43-48D0-90A0-73103817BBDD}"/>
              </a:ext>
            </a:extLst>
          </p:cNvPr>
          <p:cNvSpPr/>
          <p:nvPr userDrawn="1"/>
        </p:nvSpPr>
        <p:spPr>
          <a:xfrm>
            <a:off x="5986462" y="418025"/>
            <a:ext cx="6205538" cy="701568"/>
          </a:xfrm>
          <a:custGeom>
            <a:avLst/>
            <a:gdLst>
              <a:gd name="connsiteX0" fmla="*/ 0 w 12190679"/>
              <a:gd name="connsiteY0" fmla="*/ 0 h 697763"/>
              <a:gd name="connsiteX1" fmla="*/ 9758504 w 12190679"/>
              <a:gd name="connsiteY1" fmla="*/ 0 h 697763"/>
              <a:gd name="connsiteX2" fmla="*/ 9904562 w 12190679"/>
              <a:gd name="connsiteY2" fmla="*/ 60536 h 697763"/>
              <a:gd name="connsiteX3" fmla="*/ 10481253 w 12190679"/>
              <a:gd name="connsiteY3" fmla="*/ 637227 h 697763"/>
              <a:gd name="connsiteX4" fmla="*/ 10627313 w 12190679"/>
              <a:gd name="connsiteY4" fmla="*/ 697763 h 697763"/>
              <a:gd name="connsiteX5" fmla="*/ 12190680 w 12190679"/>
              <a:gd name="connsiteY5" fmla="*/ 697763 h 697763"/>
              <a:gd name="connsiteX0" fmla="*/ 0 w 12190680"/>
              <a:gd name="connsiteY0" fmla="*/ 3805 h 701568"/>
              <a:gd name="connsiteX1" fmla="*/ 5093193 w 12190680"/>
              <a:gd name="connsiteY1" fmla="*/ 0 h 701568"/>
              <a:gd name="connsiteX2" fmla="*/ 9758504 w 12190680"/>
              <a:gd name="connsiteY2" fmla="*/ 3805 h 701568"/>
              <a:gd name="connsiteX3" fmla="*/ 9904562 w 12190680"/>
              <a:gd name="connsiteY3" fmla="*/ 64341 h 701568"/>
              <a:gd name="connsiteX4" fmla="*/ 10481253 w 12190680"/>
              <a:gd name="connsiteY4" fmla="*/ 641032 h 701568"/>
              <a:gd name="connsiteX5" fmla="*/ 10627313 w 12190680"/>
              <a:gd name="connsiteY5" fmla="*/ 701568 h 701568"/>
              <a:gd name="connsiteX6" fmla="*/ 12190680 w 12190680"/>
              <a:gd name="connsiteY6" fmla="*/ 701568 h 701568"/>
              <a:gd name="connsiteX0" fmla="*/ 0 w 7097487"/>
              <a:gd name="connsiteY0" fmla="*/ 0 h 701568"/>
              <a:gd name="connsiteX1" fmla="*/ 4665311 w 7097487"/>
              <a:gd name="connsiteY1" fmla="*/ 3805 h 701568"/>
              <a:gd name="connsiteX2" fmla="*/ 4811369 w 7097487"/>
              <a:gd name="connsiteY2" fmla="*/ 64341 h 701568"/>
              <a:gd name="connsiteX3" fmla="*/ 5388060 w 7097487"/>
              <a:gd name="connsiteY3" fmla="*/ 641032 h 701568"/>
              <a:gd name="connsiteX4" fmla="*/ 5534120 w 7097487"/>
              <a:gd name="connsiteY4" fmla="*/ 701568 h 701568"/>
              <a:gd name="connsiteX5" fmla="*/ 7097487 w 7097487"/>
              <a:gd name="connsiteY5" fmla="*/ 701568 h 701568"/>
              <a:gd name="connsiteX0" fmla="*/ 0 w 7097487"/>
              <a:gd name="connsiteY0" fmla="*/ 0 h 701568"/>
              <a:gd name="connsiteX1" fmla="*/ 4665311 w 7097487"/>
              <a:gd name="connsiteY1" fmla="*/ 3805 h 701568"/>
              <a:gd name="connsiteX2" fmla="*/ 4811369 w 7097487"/>
              <a:gd name="connsiteY2" fmla="*/ 64341 h 701568"/>
              <a:gd name="connsiteX3" fmla="*/ 5388060 w 7097487"/>
              <a:gd name="connsiteY3" fmla="*/ 641032 h 701568"/>
              <a:gd name="connsiteX4" fmla="*/ 5534120 w 7097487"/>
              <a:gd name="connsiteY4" fmla="*/ 701568 h 701568"/>
              <a:gd name="connsiteX5" fmla="*/ 6205538 w 7097487"/>
              <a:gd name="connsiteY5" fmla="*/ 699575 h 701568"/>
              <a:gd name="connsiteX6" fmla="*/ 7097487 w 7097487"/>
              <a:gd name="connsiteY6" fmla="*/ 701568 h 701568"/>
              <a:gd name="connsiteX0" fmla="*/ 0 w 6205538"/>
              <a:gd name="connsiteY0" fmla="*/ 0 h 701568"/>
              <a:gd name="connsiteX1" fmla="*/ 4665311 w 6205538"/>
              <a:gd name="connsiteY1" fmla="*/ 3805 h 701568"/>
              <a:gd name="connsiteX2" fmla="*/ 4811369 w 6205538"/>
              <a:gd name="connsiteY2" fmla="*/ 64341 h 701568"/>
              <a:gd name="connsiteX3" fmla="*/ 5388060 w 6205538"/>
              <a:gd name="connsiteY3" fmla="*/ 641032 h 701568"/>
              <a:gd name="connsiteX4" fmla="*/ 5534120 w 6205538"/>
              <a:gd name="connsiteY4" fmla="*/ 701568 h 701568"/>
              <a:gd name="connsiteX5" fmla="*/ 6205538 w 6205538"/>
              <a:gd name="connsiteY5" fmla="*/ 699575 h 701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205538" h="701568">
                <a:moveTo>
                  <a:pt x="0" y="0"/>
                </a:moveTo>
                <a:lnTo>
                  <a:pt x="4665311" y="3805"/>
                </a:lnTo>
                <a:cubicBezTo>
                  <a:pt x="4720094" y="3805"/>
                  <a:pt x="4772710" y="25587"/>
                  <a:pt x="4811369" y="64341"/>
                </a:cubicBezTo>
                <a:lnTo>
                  <a:pt x="5388060" y="641032"/>
                </a:lnTo>
                <a:cubicBezTo>
                  <a:pt x="5426816" y="679786"/>
                  <a:pt x="5479336" y="701568"/>
                  <a:pt x="5534120" y="701568"/>
                </a:cubicBezTo>
                <a:lnTo>
                  <a:pt x="6205538" y="699575"/>
                </a:lnTo>
              </a:path>
            </a:pathLst>
          </a:custGeom>
          <a:noFill/>
          <a:ln w="6350" cap="rnd">
            <a:solidFill>
              <a:schemeClr val="tx2">
                <a:alpha val="40000"/>
              </a:schemeClr>
            </a:solidFill>
            <a:prstDash val="solid"/>
            <a:round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10102"/>
              </a:solidFill>
              <a:effectLst/>
              <a:uLnTx/>
              <a:uFillTx/>
              <a:latin typeface="Rubik"/>
              <a:ea typeface="+mn-ea"/>
              <a:cs typeface="+mn-cs"/>
            </a:endParaRP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BB0B68FE-51B2-B4EF-69DA-40039563616B}"/>
              </a:ext>
            </a:extLst>
          </p:cNvPr>
          <p:cNvCxnSpPr>
            <a:cxnSpLocks/>
            <a:stCxn id="21" idx="0"/>
          </p:cNvCxnSpPr>
          <p:nvPr userDrawn="1"/>
        </p:nvCxnSpPr>
        <p:spPr>
          <a:xfrm flipH="1">
            <a:off x="0" y="418025"/>
            <a:ext cx="5986462" cy="0"/>
          </a:xfrm>
          <a:prstGeom prst="line">
            <a:avLst/>
          </a:prstGeom>
          <a:ln cap="rnd">
            <a:solidFill>
              <a:schemeClr val="tx1">
                <a:alpha val="35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4" name="Title 46">
            <a:extLst>
              <a:ext uri="{FF2B5EF4-FFF2-40B4-BE49-F238E27FC236}">
                <a16:creationId xmlns:a16="http://schemas.microsoft.com/office/drawing/2014/main" id="{48C5D407-C9B2-92D1-F070-281E445DE4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58774" y="609045"/>
            <a:ext cx="10410825" cy="396391"/>
          </a:xfrm>
        </p:spPr>
        <p:txBody>
          <a:bodyPr anchor="t">
            <a:spAutoFit/>
          </a:bodyPr>
          <a:lstStyle>
            <a:lvl1pPr algn="l">
              <a:defRPr/>
            </a:lvl1pPr>
          </a:lstStyle>
          <a:p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, </a:t>
            </a:r>
          </a:p>
        </p:txBody>
      </p:sp>
      <p:sp>
        <p:nvSpPr>
          <p:cNvPr id="85" name="Text Placeholder 34">
            <a:extLst>
              <a:ext uri="{FF2B5EF4-FFF2-40B4-BE49-F238E27FC236}">
                <a16:creationId xmlns:a16="http://schemas.microsoft.com/office/drawing/2014/main" id="{A000A47C-D8CA-B4A0-1BA5-83F887CD1F2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58775" y="1140693"/>
            <a:ext cx="10410824" cy="339837"/>
          </a:xfrm>
        </p:spPr>
        <p:txBody>
          <a:bodyPr>
            <a:noAutofit/>
          </a:bodyPr>
          <a:lstStyle>
            <a:lvl1pPr marL="0" indent="0" algn="l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200" kern="1200" cap="none" baseline="0" dirty="0" smtClean="0">
                <a:solidFill>
                  <a:srgbClr val="444D55"/>
                </a:solidFill>
                <a:latin typeface="+mj-lt"/>
                <a:ea typeface="+mn-ea"/>
                <a:cs typeface="Rubik Bold" panose="020B0604020202020204" charset="-79"/>
              </a:defRPr>
            </a:lvl1pPr>
            <a:lvl2pPr marL="0" indent="0" algn="ctr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200" kern="1200" cap="none" baseline="0" dirty="0" smtClean="0">
                <a:solidFill>
                  <a:srgbClr val="444D55"/>
                </a:solidFill>
                <a:latin typeface="+mj-lt"/>
                <a:ea typeface="+mn-ea"/>
                <a:cs typeface="Rubik Bold" panose="020B0604020202020204" charset="-79"/>
              </a:defRPr>
            </a:lvl2pPr>
            <a:lvl3pPr marL="0" indent="0" algn="ctr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200" kern="1200" cap="none" baseline="0" dirty="0" smtClean="0">
                <a:solidFill>
                  <a:srgbClr val="444D55"/>
                </a:solidFill>
                <a:latin typeface="+mj-lt"/>
                <a:ea typeface="+mn-ea"/>
                <a:cs typeface="Rubik Bold" panose="020B0604020202020204" charset="-79"/>
              </a:defRPr>
            </a:lvl3pPr>
            <a:lvl4pPr marL="0" indent="0" algn="ctr">
              <a:lnSpc>
                <a:spcPct val="92000"/>
              </a:lnSpc>
              <a:spcAft>
                <a:spcPts val="0"/>
              </a:spcAft>
              <a:buNone/>
              <a:defRPr lang="en-US" sz="1200" kern="1200" cap="none" baseline="0" dirty="0" smtClean="0">
                <a:solidFill>
                  <a:srgbClr val="444D55"/>
                </a:solidFill>
                <a:latin typeface="+mj-lt"/>
                <a:ea typeface="+mn-ea"/>
                <a:cs typeface="Rubik Bold" panose="020B0604020202020204" charset="-79"/>
              </a:defRPr>
            </a:lvl4pPr>
            <a:lvl5pPr marL="0" indent="0" algn="ctr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200" kern="1200" cap="none" baseline="0" dirty="0" smtClean="0">
                <a:solidFill>
                  <a:srgbClr val="444D55"/>
                </a:solidFill>
                <a:latin typeface="+mj-lt"/>
                <a:ea typeface="+mn-ea"/>
                <a:cs typeface="Rubik Bold" panose="020B0604020202020204" charset="-79"/>
              </a:defRPr>
            </a:lvl5pPr>
            <a:lvl6pPr marL="0" indent="0" algn="ctr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200" kern="1200" cap="none" baseline="0" dirty="0" smtClean="0">
                <a:solidFill>
                  <a:srgbClr val="444D55"/>
                </a:solidFill>
                <a:latin typeface="+mj-lt"/>
                <a:ea typeface="+mn-ea"/>
                <a:cs typeface="Rubik Bold" panose="020B0604020202020204" charset="-79"/>
              </a:defRPr>
            </a:lvl6pPr>
            <a:lvl7pPr marL="0" indent="0" algn="ctr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200" kern="1200" cap="none" baseline="0" dirty="0" smtClean="0">
                <a:solidFill>
                  <a:srgbClr val="444D55"/>
                </a:solidFill>
                <a:latin typeface="+mj-lt"/>
                <a:ea typeface="+mn-ea"/>
                <a:cs typeface="Rubik Bold" panose="020B0604020202020204" charset="-79"/>
              </a:defRPr>
            </a:lvl7pPr>
            <a:lvl8pPr marL="0" indent="0" algn="ctr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200" kern="1200" cap="none" baseline="0" dirty="0" smtClean="0">
                <a:solidFill>
                  <a:srgbClr val="444D55"/>
                </a:solidFill>
                <a:latin typeface="+mj-lt"/>
                <a:ea typeface="+mn-ea"/>
                <a:cs typeface="Rubik Bold" panose="020B0604020202020204" charset="-79"/>
              </a:defRPr>
            </a:lvl8pPr>
            <a:lvl9pPr marL="0" indent="0" algn="ctr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lang="pt-PT" sz="1200" kern="1200" cap="none" baseline="0" dirty="0">
                <a:solidFill>
                  <a:srgbClr val="444D55"/>
                </a:solidFill>
                <a:latin typeface="+mj-lt"/>
                <a:ea typeface="+mn-ea"/>
                <a:cs typeface="Rubik Bold" panose="020B0604020202020204" charset="-79"/>
              </a:defRPr>
            </a:lvl9pPr>
          </a:lstStyle>
          <a:p>
            <a:pPr lvl="0"/>
            <a:r>
              <a:rPr lang="en-US" dirty="0" err="1"/>
              <a:t>Fusce</a:t>
            </a:r>
            <a:r>
              <a:rPr lang="en-US" dirty="0"/>
              <a:t> </a:t>
            </a:r>
            <a:r>
              <a:rPr lang="en-US" dirty="0" err="1"/>
              <a:t>posuere</a:t>
            </a:r>
            <a:r>
              <a:rPr lang="en-US" dirty="0"/>
              <a:t>, magna sed pulvinar </a:t>
            </a:r>
            <a:r>
              <a:rPr lang="en-US" dirty="0" err="1"/>
              <a:t>ultricies</a:t>
            </a:r>
            <a:r>
              <a:rPr lang="en-US" dirty="0"/>
              <a:t>, </a:t>
            </a:r>
            <a:r>
              <a:rPr lang="en-US" dirty="0" err="1"/>
              <a:t>purus</a:t>
            </a:r>
            <a:r>
              <a:rPr lang="en-US" dirty="0"/>
              <a:t> </a:t>
            </a:r>
            <a:r>
              <a:rPr lang="en-US" dirty="0" err="1"/>
              <a:t>lectus</a:t>
            </a:r>
            <a:r>
              <a:rPr lang="en-US" dirty="0"/>
              <a:t> </a:t>
            </a:r>
            <a:r>
              <a:rPr lang="en-US" dirty="0" err="1"/>
              <a:t>malesuada</a:t>
            </a:r>
            <a:r>
              <a:rPr lang="en-US" dirty="0"/>
              <a:t> </a:t>
            </a:r>
            <a:r>
              <a:rPr lang="en-US" dirty="0" err="1"/>
              <a:t>lybero</a:t>
            </a:r>
            <a:r>
              <a:rPr lang="en-US" dirty="0"/>
              <a:t>,</a:t>
            </a:r>
            <a:br>
              <a:rPr lang="en-US" dirty="0"/>
            </a:br>
            <a:r>
              <a:rPr lang="en-US" dirty="0"/>
              <a:t>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magna eros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urna</a:t>
            </a:r>
            <a:r>
              <a:rPr lang="en-US" dirty="0"/>
              <a:t>. Nunc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imperdyet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. </a:t>
            </a:r>
            <a:r>
              <a:rPr lang="en-US" dirty="0" err="1"/>
              <a:t>Fusce</a:t>
            </a:r>
            <a:r>
              <a:rPr lang="en-US" dirty="0"/>
              <a:t> est. </a:t>
            </a:r>
            <a:r>
              <a:rPr lang="en-US" dirty="0" err="1"/>
              <a:t>Vivamus</a:t>
            </a:r>
            <a:r>
              <a:rPr lang="en-US" dirty="0"/>
              <a:t> a </a:t>
            </a:r>
            <a:r>
              <a:rPr lang="en-US" dirty="0" err="1"/>
              <a:t>tellus</a:t>
            </a:r>
            <a:r>
              <a:rPr lang="en-US" dirty="0"/>
              <a:t>.</a:t>
            </a:r>
          </a:p>
        </p:txBody>
      </p:sp>
      <p:sp>
        <p:nvSpPr>
          <p:cNvPr id="2" name="Freeform: Shape 1">
            <a:extLst>
              <a:ext uri="{FF2B5EF4-FFF2-40B4-BE49-F238E27FC236}">
                <a16:creationId xmlns:a16="http://schemas.microsoft.com/office/drawing/2014/main" id="{BE784E54-BC69-966E-00C9-883E81B8A1B3}"/>
              </a:ext>
            </a:extLst>
          </p:cNvPr>
          <p:cNvSpPr/>
          <p:nvPr userDrawn="1"/>
        </p:nvSpPr>
        <p:spPr>
          <a:xfrm>
            <a:off x="368300" y="1773544"/>
            <a:ext cx="6607175" cy="4481756"/>
          </a:xfrm>
          <a:custGeom>
            <a:avLst/>
            <a:gdLst>
              <a:gd name="connsiteX0" fmla="*/ 63478 w 6607175"/>
              <a:gd name="connsiteY0" fmla="*/ 0 h 4481756"/>
              <a:gd name="connsiteX1" fmla="*/ 1033440 w 6607175"/>
              <a:gd name="connsiteY1" fmla="*/ 0 h 4481756"/>
              <a:gd name="connsiteX2" fmla="*/ 1923879 w 6607175"/>
              <a:gd name="connsiteY2" fmla="*/ 0 h 4481756"/>
              <a:gd name="connsiteX3" fmla="*/ 2893841 w 6607175"/>
              <a:gd name="connsiteY3" fmla="*/ 0 h 4481756"/>
              <a:gd name="connsiteX4" fmla="*/ 2893843 w 6607175"/>
              <a:gd name="connsiteY4" fmla="*/ 1 h 4481756"/>
              <a:gd name="connsiteX5" fmla="*/ 3520487 w 6607175"/>
              <a:gd name="connsiteY5" fmla="*/ 1 h 4481756"/>
              <a:gd name="connsiteX6" fmla="*/ 3520489 w 6607175"/>
              <a:gd name="connsiteY6" fmla="*/ 0 h 4481756"/>
              <a:gd name="connsiteX7" fmla="*/ 4490451 w 6607175"/>
              <a:gd name="connsiteY7" fmla="*/ 0 h 4481756"/>
              <a:gd name="connsiteX8" fmla="*/ 5380890 w 6607175"/>
              <a:gd name="connsiteY8" fmla="*/ 0 h 4481756"/>
              <a:gd name="connsiteX9" fmla="*/ 6350852 w 6607175"/>
              <a:gd name="connsiteY9" fmla="*/ 0 h 4481756"/>
              <a:gd name="connsiteX10" fmla="*/ 6395795 w 6607175"/>
              <a:gd name="connsiteY10" fmla="*/ 18542 h 4481756"/>
              <a:gd name="connsiteX11" fmla="*/ 6588640 w 6607175"/>
              <a:gd name="connsiteY11" fmla="*/ 211451 h 4481756"/>
              <a:gd name="connsiteX12" fmla="*/ 6607175 w 6607175"/>
              <a:gd name="connsiteY12" fmla="*/ 256409 h 4481756"/>
              <a:gd name="connsiteX13" fmla="*/ 6607175 w 6607175"/>
              <a:gd name="connsiteY13" fmla="*/ 322647 h 4481756"/>
              <a:gd name="connsiteX14" fmla="*/ 6607175 w 6607175"/>
              <a:gd name="connsiteY14" fmla="*/ 470814 h 4481756"/>
              <a:gd name="connsiteX15" fmla="*/ 6607175 w 6607175"/>
              <a:gd name="connsiteY15" fmla="*/ 524151 h 4481756"/>
              <a:gd name="connsiteX16" fmla="*/ 6607175 w 6607175"/>
              <a:gd name="connsiteY16" fmla="*/ 537052 h 4481756"/>
              <a:gd name="connsiteX17" fmla="*/ 6607175 w 6607175"/>
              <a:gd name="connsiteY17" fmla="*/ 590389 h 4481756"/>
              <a:gd name="connsiteX18" fmla="*/ 6607175 w 6607175"/>
              <a:gd name="connsiteY18" fmla="*/ 665401 h 4481756"/>
              <a:gd name="connsiteX19" fmla="*/ 6607175 w 6607175"/>
              <a:gd name="connsiteY19" fmla="*/ 738556 h 4481756"/>
              <a:gd name="connsiteX20" fmla="*/ 6607175 w 6607175"/>
              <a:gd name="connsiteY20" fmla="*/ 804794 h 4481756"/>
              <a:gd name="connsiteX21" fmla="*/ 6607175 w 6607175"/>
              <a:gd name="connsiteY21" fmla="*/ 879806 h 4481756"/>
              <a:gd name="connsiteX22" fmla="*/ 6607175 w 6607175"/>
              <a:gd name="connsiteY22" fmla="*/ 933143 h 4481756"/>
              <a:gd name="connsiteX23" fmla="*/ 6607175 w 6607175"/>
              <a:gd name="connsiteY23" fmla="*/ 1147548 h 4481756"/>
              <a:gd name="connsiteX24" fmla="*/ 6607175 w 6607175"/>
              <a:gd name="connsiteY24" fmla="*/ 3527118 h 4481756"/>
              <a:gd name="connsiteX25" fmla="*/ 6607175 w 6607175"/>
              <a:gd name="connsiteY25" fmla="*/ 3741523 h 4481756"/>
              <a:gd name="connsiteX26" fmla="*/ 6607175 w 6607175"/>
              <a:gd name="connsiteY26" fmla="*/ 3794860 h 4481756"/>
              <a:gd name="connsiteX27" fmla="*/ 6607175 w 6607175"/>
              <a:gd name="connsiteY27" fmla="*/ 3869872 h 4481756"/>
              <a:gd name="connsiteX28" fmla="*/ 6607175 w 6607175"/>
              <a:gd name="connsiteY28" fmla="*/ 3936110 h 4481756"/>
              <a:gd name="connsiteX29" fmla="*/ 6607175 w 6607175"/>
              <a:gd name="connsiteY29" fmla="*/ 4009265 h 4481756"/>
              <a:gd name="connsiteX30" fmla="*/ 6607175 w 6607175"/>
              <a:gd name="connsiteY30" fmla="*/ 4084277 h 4481756"/>
              <a:gd name="connsiteX31" fmla="*/ 6607175 w 6607175"/>
              <a:gd name="connsiteY31" fmla="*/ 4137614 h 4481756"/>
              <a:gd name="connsiteX32" fmla="*/ 6607175 w 6607175"/>
              <a:gd name="connsiteY32" fmla="*/ 4150515 h 4481756"/>
              <a:gd name="connsiteX33" fmla="*/ 6607175 w 6607175"/>
              <a:gd name="connsiteY33" fmla="*/ 4203852 h 4481756"/>
              <a:gd name="connsiteX34" fmla="*/ 6607175 w 6607175"/>
              <a:gd name="connsiteY34" fmla="*/ 4352019 h 4481756"/>
              <a:gd name="connsiteX35" fmla="*/ 6607175 w 6607175"/>
              <a:gd name="connsiteY35" fmla="*/ 4418257 h 4481756"/>
              <a:gd name="connsiteX36" fmla="*/ 6543698 w 6607175"/>
              <a:gd name="connsiteY36" fmla="*/ 4481756 h 4481756"/>
              <a:gd name="connsiteX37" fmla="*/ 5573736 w 6607175"/>
              <a:gd name="connsiteY37" fmla="*/ 4481756 h 4481756"/>
              <a:gd name="connsiteX38" fmla="*/ 4815193 w 6607175"/>
              <a:gd name="connsiteY38" fmla="*/ 4481756 h 4481756"/>
              <a:gd name="connsiteX39" fmla="*/ 4490451 w 6607175"/>
              <a:gd name="connsiteY39" fmla="*/ 4481756 h 4481756"/>
              <a:gd name="connsiteX40" fmla="*/ 3845231 w 6607175"/>
              <a:gd name="connsiteY40" fmla="*/ 4481756 h 4481756"/>
              <a:gd name="connsiteX41" fmla="*/ 3520489 w 6607175"/>
              <a:gd name="connsiteY41" fmla="*/ 4481756 h 4481756"/>
              <a:gd name="connsiteX42" fmla="*/ 3086687 w 6607175"/>
              <a:gd name="connsiteY42" fmla="*/ 4481756 h 4481756"/>
              <a:gd name="connsiteX43" fmla="*/ 2761946 w 6607175"/>
              <a:gd name="connsiteY43" fmla="*/ 4481756 h 4481756"/>
              <a:gd name="connsiteX44" fmla="*/ 2116725 w 6607175"/>
              <a:gd name="connsiteY44" fmla="*/ 4481756 h 4481756"/>
              <a:gd name="connsiteX45" fmla="*/ 1791984 w 6607175"/>
              <a:gd name="connsiteY45" fmla="*/ 4481756 h 4481756"/>
              <a:gd name="connsiteX46" fmla="*/ 1033440 w 6607175"/>
              <a:gd name="connsiteY46" fmla="*/ 4481756 h 4481756"/>
              <a:gd name="connsiteX47" fmla="*/ 63478 w 6607175"/>
              <a:gd name="connsiteY47" fmla="*/ 4481756 h 4481756"/>
              <a:gd name="connsiteX48" fmla="*/ 0 w 6607175"/>
              <a:gd name="connsiteY48" fmla="*/ 4418257 h 4481756"/>
              <a:gd name="connsiteX49" fmla="*/ 0 w 6607175"/>
              <a:gd name="connsiteY49" fmla="*/ 4352020 h 4481756"/>
              <a:gd name="connsiteX50" fmla="*/ 0 w 6607175"/>
              <a:gd name="connsiteY50" fmla="*/ 4352019 h 4481756"/>
              <a:gd name="connsiteX51" fmla="*/ 0 w 6607175"/>
              <a:gd name="connsiteY51" fmla="*/ 4150515 h 4481756"/>
              <a:gd name="connsiteX52" fmla="*/ 0 w 6607175"/>
              <a:gd name="connsiteY52" fmla="*/ 4084278 h 4481756"/>
              <a:gd name="connsiteX53" fmla="*/ 0 w 6607175"/>
              <a:gd name="connsiteY53" fmla="*/ 4084277 h 4481756"/>
              <a:gd name="connsiteX54" fmla="*/ 0 w 6607175"/>
              <a:gd name="connsiteY54" fmla="*/ 4009266 h 4481756"/>
              <a:gd name="connsiteX55" fmla="*/ 0 w 6607175"/>
              <a:gd name="connsiteY55" fmla="*/ 4009265 h 4481756"/>
              <a:gd name="connsiteX56" fmla="*/ 0 w 6607175"/>
              <a:gd name="connsiteY56" fmla="*/ 3741524 h 4481756"/>
              <a:gd name="connsiteX57" fmla="*/ 0 w 6607175"/>
              <a:gd name="connsiteY57" fmla="*/ 3741523 h 4481756"/>
              <a:gd name="connsiteX58" fmla="*/ 0 w 6607175"/>
              <a:gd name="connsiteY58" fmla="*/ 545646 h 4481756"/>
              <a:gd name="connsiteX59" fmla="*/ 0 w 6607175"/>
              <a:gd name="connsiteY59" fmla="*/ 277904 h 4481756"/>
              <a:gd name="connsiteX60" fmla="*/ 0 w 6607175"/>
              <a:gd name="connsiteY60" fmla="*/ 277904 h 4481756"/>
              <a:gd name="connsiteX61" fmla="*/ 0 w 6607175"/>
              <a:gd name="connsiteY61" fmla="*/ 63499 h 4481756"/>
              <a:gd name="connsiteX62" fmla="*/ 63478 w 6607175"/>
              <a:gd name="connsiteY62" fmla="*/ 0 h 44817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</a:cxnLst>
            <a:rect l="l" t="t" r="r" b="b"/>
            <a:pathLst>
              <a:path w="6607175" h="4481756">
                <a:moveTo>
                  <a:pt x="63478" y="0"/>
                </a:moveTo>
                <a:lnTo>
                  <a:pt x="1033440" y="0"/>
                </a:lnTo>
                <a:lnTo>
                  <a:pt x="1923879" y="0"/>
                </a:lnTo>
                <a:lnTo>
                  <a:pt x="2893841" y="0"/>
                </a:lnTo>
                <a:lnTo>
                  <a:pt x="2893843" y="1"/>
                </a:lnTo>
                <a:lnTo>
                  <a:pt x="3520487" y="1"/>
                </a:lnTo>
                <a:lnTo>
                  <a:pt x="3520489" y="0"/>
                </a:lnTo>
                <a:lnTo>
                  <a:pt x="4490451" y="0"/>
                </a:lnTo>
                <a:lnTo>
                  <a:pt x="5380890" y="0"/>
                </a:lnTo>
                <a:lnTo>
                  <a:pt x="6350852" y="0"/>
                </a:lnTo>
                <a:cubicBezTo>
                  <a:pt x="6367738" y="0"/>
                  <a:pt x="6383862" y="6731"/>
                  <a:pt x="6395795" y="18542"/>
                </a:cubicBezTo>
                <a:lnTo>
                  <a:pt x="6588640" y="211451"/>
                </a:lnTo>
                <a:cubicBezTo>
                  <a:pt x="6600573" y="223389"/>
                  <a:pt x="6607175" y="239518"/>
                  <a:pt x="6607175" y="256409"/>
                </a:cubicBezTo>
                <a:lnTo>
                  <a:pt x="6607175" y="322647"/>
                </a:lnTo>
                <a:lnTo>
                  <a:pt x="6607175" y="470814"/>
                </a:lnTo>
                <a:lnTo>
                  <a:pt x="6607175" y="524151"/>
                </a:lnTo>
                <a:lnTo>
                  <a:pt x="6607175" y="537052"/>
                </a:lnTo>
                <a:lnTo>
                  <a:pt x="6607175" y="590389"/>
                </a:lnTo>
                <a:lnTo>
                  <a:pt x="6607175" y="665401"/>
                </a:lnTo>
                <a:lnTo>
                  <a:pt x="6607175" y="738556"/>
                </a:lnTo>
                <a:lnTo>
                  <a:pt x="6607175" y="804794"/>
                </a:lnTo>
                <a:lnTo>
                  <a:pt x="6607175" y="879806"/>
                </a:lnTo>
                <a:lnTo>
                  <a:pt x="6607175" y="933143"/>
                </a:lnTo>
                <a:lnTo>
                  <a:pt x="6607175" y="1147548"/>
                </a:lnTo>
                <a:lnTo>
                  <a:pt x="6607175" y="3527118"/>
                </a:lnTo>
                <a:lnTo>
                  <a:pt x="6607175" y="3741523"/>
                </a:lnTo>
                <a:lnTo>
                  <a:pt x="6607175" y="3794860"/>
                </a:lnTo>
                <a:lnTo>
                  <a:pt x="6607175" y="3869872"/>
                </a:lnTo>
                <a:lnTo>
                  <a:pt x="6607175" y="3936110"/>
                </a:lnTo>
                <a:lnTo>
                  <a:pt x="6607175" y="4009265"/>
                </a:lnTo>
                <a:lnTo>
                  <a:pt x="6607175" y="4084277"/>
                </a:lnTo>
                <a:lnTo>
                  <a:pt x="6607175" y="4137614"/>
                </a:lnTo>
                <a:lnTo>
                  <a:pt x="6607175" y="4150515"/>
                </a:lnTo>
                <a:lnTo>
                  <a:pt x="6607175" y="4203852"/>
                </a:lnTo>
                <a:lnTo>
                  <a:pt x="6607175" y="4352019"/>
                </a:lnTo>
                <a:lnTo>
                  <a:pt x="6607175" y="4418257"/>
                </a:lnTo>
                <a:cubicBezTo>
                  <a:pt x="6607175" y="4453309"/>
                  <a:pt x="6578737" y="4481756"/>
                  <a:pt x="6543698" y="4481756"/>
                </a:cubicBezTo>
                <a:lnTo>
                  <a:pt x="5573736" y="4481756"/>
                </a:lnTo>
                <a:lnTo>
                  <a:pt x="4815193" y="4481756"/>
                </a:lnTo>
                <a:lnTo>
                  <a:pt x="4490451" y="4481756"/>
                </a:lnTo>
                <a:lnTo>
                  <a:pt x="3845231" y="4481756"/>
                </a:lnTo>
                <a:lnTo>
                  <a:pt x="3520489" y="4481756"/>
                </a:lnTo>
                <a:lnTo>
                  <a:pt x="3086687" y="4481756"/>
                </a:lnTo>
                <a:lnTo>
                  <a:pt x="2761946" y="4481756"/>
                </a:lnTo>
                <a:lnTo>
                  <a:pt x="2116725" y="4481756"/>
                </a:lnTo>
                <a:lnTo>
                  <a:pt x="1791984" y="4481756"/>
                </a:lnTo>
                <a:lnTo>
                  <a:pt x="1033440" y="4481756"/>
                </a:lnTo>
                <a:lnTo>
                  <a:pt x="63478" y="4481756"/>
                </a:lnTo>
                <a:cubicBezTo>
                  <a:pt x="28438" y="4481756"/>
                  <a:pt x="0" y="4453309"/>
                  <a:pt x="0" y="4418257"/>
                </a:cubicBezTo>
                <a:lnTo>
                  <a:pt x="0" y="4352020"/>
                </a:lnTo>
                <a:lnTo>
                  <a:pt x="0" y="4352019"/>
                </a:lnTo>
                <a:lnTo>
                  <a:pt x="0" y="4150515"/>
                </a:lnTo>
                <a:lnTo>
                  <a:pt x="0" y="4084278"/>
                </a:lnTo>
                <a:lnTo>
                  <a:pt x="0" y="4084277"/>
                </a:lnTo>
                <a:lnTo>
                  <a:pt x="0" y="4009266"/>
                </a:lnTo>
                <a:lnTo>
                  <a:pt x="0" y="4009265"/>
                </a:lnTo>
                <a:lnTo>
                  <a:pt x="0" y="3741524"/>
                </a:lnTo>
                <a:lnTo>
                  <a:pt x="0" y="3741523"/>
                </a:lnTo>
                <a:lnTo>
                  <a:pt x="0" y="545646"/>
                </a:lnTo>
                <a:lnTo>
                  <a:pt x="0" y="277904"/>
                </a:lnTo>
                <a:lnTo>
                  <a:pt x="0" y="277904"/>
                </a:lnTo>
                <a:lnTo>
                  <a:pt x="0" y="63499"/>
                </a:lnTo>
                <a:cubicBezTo>
                  <a:pt x="0" y="28448"/>
                  <a:pt x="28438" y="0"/>
                  <a:pt x="63478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wrap="square" lIns="180000" tIns="432000" rIns="144000" bIns="0" rtlCol="0" anchor="t">
            <a:noAutofit/>
          </a:bodyPr>
          <a:lstStyle/>
          <a:p>
            <a:pPr>
              <a:lnSpc>
                <a:spcPct val="110000"/>
              </a:lnSpc>
              <a:spcAft>
                <a:spcPts val="1200"/>
              </a:spcAft>
              <a:buClr>
                <a:srgbClr val="3D4955"/>
              </a:buClr>
              <a:buSzPct val="125000"/>
            </a:pPr>
            <a:endParaRPr lang="en-US" sz="1400" dirty="0">
              <a:latin typeface="Rubik Bold" panose="020B0604020202020204" charset="-79"/>
              <a:cs typeface="Rubik Bold" panose="020B0604020202020204" charset="-79"/>
            </a:endParaRPr>
          </a:p>
        </p:txBody>
      </p:sp>
      <p:sp>
        <p:nvSpPr>
          <p:cNvPr id="13" name="Content Placeholder 8">
            <a:extLst>
              <a:ext uri="{FF2B5EF4-FFF2-40B4-BE49-F238E27FC236}">
                <a16:creationId xmlns:a16="http://schemas.microsoft.com/office/drawing/2014/main" id="{0D8F58C2-7BBC-7BEE-1F29-805BF73A0BB3}"/>
              </a:ext>
            </a:extLst>
          </p:cNvPr>
          <p:cNvSpPr>
            <a:spLocks noGrp="1"/>
          </p:cNvSpPr>
          <p:nvPr>
            <p:ph sz="quarter" idx="36"/>
          </p:nvPr>
        </p:nvSpPr>
        <p:spPr>
          <a:xfrm>
            <a:off x="508157" y="1981549"/>
            <a:ext cx="6260944" cy="4114962"/>
          </a:xfrm>
        </p:spPr>
        <p:txBody>
          <a:bodyPr/>
          <a:lstStyle>
            <a:lvl1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  <a:ea typeface="Rubik" panose="020B0604020202020204" charset="-79"/>
                <a:cs typeface="Rubik" panose="020B0604020202020204" charset="-79"/>
              </a:defRPr>
            </a:lvl1pPr>
            <a:lvl2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  <a:ea typeface="Rubik" panose="020B0604020202020204" charset="-79"/>
                <a:cs typeface="Rubik" panose="020B0604020202020204" charset="-79"/>
              </a:defRPr>
            </a:lvl2pPr>
            <a:lvl3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  <a:ea typeface="Rubik" panose="020B0604020202020204" charset="-79"/>
                <a:cs typeface="Rubik" panose="020B0604020202020204" charset="-79"/>
              </a:defRPr>
            </a:lvl3pPr>
            <a:lvl4pPr marL="0" indent="0">
              <a:lnSpc>
                <a:spcPct val="100000"/>
              </a:lnSpc>
              <a:spcAft>
                <a:spcPts val="0"/>
              </a:spcAft>
              <a:buNone/>
              <a:defRPr sz="100" b="0" i="0" cap="none" baseline="0">
                <a:noFill/>
                <a:latin typeface="+mj-lt"/>
                <a:ea typeface="Rubik" panose="020B0604020202020204" charset="-79"/>
                <a:cs typeface="Rubik" panose="020B0604020202020204" charset="-79"/>
              </a:defRPr>
            </a:lvl4pPr>
            <a:lvl5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  <a:ea typeface="Rubik" panose="020B0604020202020204" charset="-79"/>
                <a:cs typeface="Rubik" panose="020B0604020202020204" charset="-79"/>
              </a:defRPr>
            </a:lvl5pPr>
            <a:lvl6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  <a:ea typeface="Rubik" panose="020B0604020202020204" charset="-79"/>
                <a:cs typeface="Rubik" panose="020B0604020202020204" charset="-79"/>
              </a:defRPr>
            </a:lvl6pPr>
            <a:lvl7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  <a:ea typeface="Rubik" panose="020B0604020202020204" charset="-79"/>
                <a:cs typeface="Rubik" panose="020B0604020202020204" charset="-79"/>
              </a:defRPr>
            </a:lvl7pPr>
            <a:lvl8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  <a:ea typeface="Rubik" panose="020B0604020202020204" charset="-79"/>
                <a:cs typeface="Rubik" panose="020B0604020202020204" charset="-79"/>
              </a:defRPr>
            </a:lvl8pPr>
            <a:lvl9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  <a:ea typeface="Rubik" panose="020B0604020202020204" charset="-79"/>
                <a:cs typeface="Rubik" panose="020B0604020202020204" charset="-79"/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4" name="Text Placeholder 34">
            <a:extLst>
              <a:ext uri="{FF2B5EF4-FFF2-40B4-BE49-F238E27FC236}">
                <a16:creationId xmlns:a16="http://schemas.microsoft.com/office/drawing/2014/main" id="{4D7B7BE9-8F05-30F0-E30B-E716FEAE87F7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508157" y="5717421"/>
            <a:ext cx="2015968" cy="396519"/>
          </a:xfrm>
          <a:noFill/>
        </p:spPr>
        <p:txBody>
          <a:bodyPr anchor="b">
            <a:noAutofit/>
          </a:bodyPr>
          <a:lstStyle>
            <a:lvl1pPr marL="0" indent="0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700" kern="1200" dirty="0">
                <a:solidFill>
                  <a:srgbClr val="444D55"/>
                </a:solidFill>
                <a:latin typeface="Rubik Light" pitchFamily="2" charset="-79"/>
                <a:ea typeface="+mn-ea"/>
                <a:cs typeface="Rubik Light" pitchFamily="2" charset="-79"/>
              </a:defRPr>
            </a:lvl1pPr>
            <a:lvl2pPr marL="0" indent="0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700" kern="1200" dirty="0">
                <a:solidFill>
                  <a:srgbClr val="444D55"/>
                </a:solidFill>
                <a:latin typeface="Rubik Light" pitchFamily="2" charset="-79"/>
                <a:ea typeface="+mn-ea"/>
                <a:cs typeface="Rubik Light" pitchFamily="2" charset="-79"/>
              </a:defRPr>
            </a:lvl2pPr>
            <a:lvl3pPr marL="0" indent="0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700" kern="1200" dirty="0">
                <a:solidFill>
                  <a:srgbClr val="444D55"/>
                </a:solidFill>
                <a:latin typeface="Rubik Light" pitchFamily="2" charset="-79"/>
                <a:ea typeface="+mn-ea"/>
                <a:cs typeface="Rubik Light" pitchFamily="2" charset="-79"/>
              </a:defRPr>
            </a:lvl3pPr>
            <a:lvl4pPr marL="0" indent="0">
              <a:lnSpc>
                <a:spcPct val="92000"/>
              </a:lnSpc>
              <a:spcAft>
                <a:spcPts val="0"/>
              </a:spcAft>
              <a:buNone/>
              <a:defRPr lang="en-US" sz="700" kern="1200" dirty="0">
                <a:solidFill>
                  <a:srgbClr val="444D55"/>
                </a:solidFill>
                <a:latin typeface="Rubik Light" pitchFamily="2" charset="-79"/>
                <a:ea typeface="+mn-ea"/>
                <a:cs typeface="Rubik Light" pitchFamily="2" charset="-79"/>
              </a:defRPr>
            </a:lvl4pPr>
            <a:lvl5pPr marL="0" indent="0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700" kern="1200" dirty="0">
                <a:solidFill>
                  <a:srgbClr val="444D55"/>
                </a:solidFill>
                <a:latin typeface="Rubik Light" pitchFamily="2" charset="-79"/>
                <a:ea typeface="+mn-ea"/>
                <a:cs typeface="Rubik Light" pitchFamily="2" charset="-79"/>
              </a:defRPr>
            </a:lvl5pPr>
            <a:lvl6pPr marL="0" indent="0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700" kern="1200" dirty="0">
                <a:solidFill>
                  <a:srgbClr val="444D55"/>
                </a:solidFill>
                <a:latin typeface="Rubik Light" pitchFamily="2" charset="-79"/>
                <a:ea typeface="+mn-ea"/>
                <a:cs typeface="Rubik Light" pitchFamily="2" charset="-79"/>
              </a:defRPr>
            </a:lvl6pPr>
            <a:lvl7pPr marL="0" indent="0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700" kern="1200" dirty="0">
                <a:solidFill>
                  <a:srgbClr val="444D55"/>
                </a:solidFill>
                <a:latin typeface="Rubik Light" pitchFamily="2" charset="-79"/>
                <a:ea typeface="+mn-ea"/>
                <a:cs typeface="Rubik Light" pitchFamily="2" charset="-79"/>
              </a:defRPr>
            </a:lvl7pPr>
            <a:lvl8pPr marL="0" indent="0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700" kern="1200" dirty="0">
                <a:solidFill>
                  <a:srgbClr val="444D55"/>
                </a:solidFill>
                <a:latin typeface="Rubik Light" pitchFamily="2" charset="-79"/>
                <a:ea typeface="+mn-ea"/>
                <a:cs typeface="Rubik Light" pitchFamily="2" charset="-79"/>
              </a:defRPr>
            </a:lvl8pPr>
            <a:lvl9pPr marL="0" indent="0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lang="pt-PT" sz="700" kern="1200" dirty="0">
                <a:solidFill>
                  <a:srgbClr val="444D55"/>
                </a:solidFill>
                <a:latin typeface="Rubik Light" pitchFamily="2" charset="-79"/>
                <a:ea typeface="+mn-ea"/>
                <a:cs typeface="Rubik Light" pitchFamily="2" charset="-79"/>
              </a:defRPr>
            </a:lvl9pPr>
          </a:lstStyle>
          <a:p>
            <a:pPr lvl="0"/>
            <a:r>
              <a:rPr lang="en-US" dirty="0"/>
              <a:t>Fusce </a:t>
            </a:r>
            <a:r>
              <a:rPr lang="en-US" dirty="0" err="1"/>
              <a:t>posuere</a:t>
            </a:r>
            <a:r>
              <a:rPr lang="en-US" dirty="0"/>
              <a:t>, magna sed pulvinar </a:t>
            </a:r>
            <a:r>
              <a:rPr lang="en-US" dirty="0" err="1"/>
              <a:t>ultricies</a:t>
            </a:r>
            <a:r>
              <a:rPr lang="en-US" dirty="0"/>
              <a:t>, </a:t>
            </a:r>
            <a:r>
              <a:rPr lang="en-US" dirty="0" err="1"/>
              <a:t>purus</a:t>
            </a:r>
            <a:r>
              <a:rPr lang="en-US" dirty="0"/>
              <a:t> </a:t>
            </a:r>
            <a:r>
              <a:rPr lang="en-US" dirty="0" err="1"/>
              <a:t>lectus</a:t>
            </a:r>
            <a:r>
              <a:rPr lang="en-US" dirty="0"/>
              <a:t> </a:t>
            </a:r>
            <a:r>
              <a:rPr lang="en-US" dirty="0" err="1"/>
              <a:t>malesuada</a:t>
            </a:r>
            <a:r>
              <a:rPr lang="en-US" dirty="0"/>
              <a:t> </a:t>
            </a:r>
            <a:r>
              <a:rPr lang="en-US" dirty="0" err="1"/>
              <a:t>lybero</a:t>
            </a:r>
            <a:r>
              <a:rPr lang="en-US" dirty="0"/>
              <a:t>,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magna eros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urna</a:t>
            </a:r>
            <a:r>
              <a:rPr lang="en-US" dirty="0"/>
              <a:t>. Nunc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imperdyet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. Fusce est. </a:t>
            </a:r>
            <a:r>
              <a:rPr lang="en-US" dirty="0" err="1"/>
              <a:t>Vivamus</a:t>
            </a:r>
            <a:r>
              <a:rPr lang="en-US" dirty="0"/>
              <a:t> a </a:t>
            </a:r>
            <a:r>
              <a:rPr lang="en-US" dirty="0" err="1"/>
              <a:t>tellus</a:t>
            </a:r>
            <a:r>
              <a:rPr lang="en-US" dirty="0"/>
              <a:t>.</a:t>
            </a:r>
          </a:p>
        </p:txBody>
      </p:sp>
      <p:sp>
        <p:nvSpPr>
          <p:cNvPr id="31" name="Text Placeholder 30">
            <a:extLst>
              <a:ext uri="{FF2B5EF4-FFF2-40B4-BE49-F238E27FC236}">
                <a16:creationId xmlns:a16="http://schemas.microsoft.com/office/drawing/2014/main" id="{AB117024-2ED0-C10B-2309-09FA4E8306B6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7156450" y="1773544"/>
            <a:ext cx="4675188" cy="2140865"/>
          </a:xfrm>
          <a:custGeom>
            <a:avLst/>
            <a:gdLst>
              <a:gd name="connsiteX0" fmla="*/ 58227 w 4675188"/>
              <a:gd name="connsiteY0" fmla="*/ 0 h 2140865"/>
              <a:gd name="connsiteX1" fmla="*/ 875858 w 4675188"/>
              <a:gd name="connsiteY1" fmla="*/ 0 h 2140865"/>
              <a:gd name="connsiteX2" fmla="*/ 1740833 w 4675188"/>
              <a:gd name="connsiteY2" fmla="*/ 0 h 2140865"/>
              <a:gd name="connsiteX3" fmla="*/ 2558464 w 4675188"/>
              <a:gd name="connsiteY3" fmla="*/ 0 h 2140865"/>
              <a:gd name="connsiteX4" fmla="*/ 2736259 w 4675188"/>
              <a:gd name="connsiteY4" fmla="*/ 0 h 2140865"/>
              <a:gd name="connsiteX5" fmla="*/ 4418865 w 4675188"/>
              <a:gd name="connsiteY5" fmla="*/ 0 h 2140865"/>
              <a:gd name="connsiteX6" fmla="*/ 4463808 w 4675188"/>
              <a:gd name="connsiteY6" fmla="*/ 18542 h 2140865"/>
              <a:gd name="connsiteX7" fmla="*/ 4656653 w 4675188"/>
              <a:gd name="connsiteY7" fmla="*/ 211451 h 2140865"/>
              <a:gd name="connsiteX8" fmla="*/ 4675188 w 4675188"/>
              <a:gd name="connsiteY8" fmla="*/ 256409 h 2140865"/>
              <a:gd name="connsiteX9" fmla="*/ 4675188 w 4675188"/>
              <a:gd name="connsiteY9" fmla="*/ 305417 h 2140865"/>
              <a:gd name="connsiteX10" fmla="*/ 4675188 w 4675188"/>
              <a:gd name="connsiteY10" fmla="*/ 320198 h 2140865"/>
              <a:gd name="connsiteX11" fmla="*/ 4675188 w 4675188"/>
              <a:gd name="connsiteY11" fmla="*/ 369206 h 2140865"/>
              <a:gd name="connsiteX12" fmla="*/ 4675188 w 4675188"/>
              <a:gd name="connsiteY12" fmla="*/ 462089 h 2140865"/>
              <a:gd name="connsiteX13" fmla="*/ 4675188 w 4675188"/>
              <a:gd name="connsiteY13" fmla="*/ 502564 h 2140865"/>
              <a:gd name="connsiteX14" fmla="*/ 4675188 w 4675188"/>
              <a:gd name="connsiteY14" fmla="*/ 516289 h 2140865"/>
              <a:gd name="connsiteX15" fmla="*/ 4675188 w 4675188"/>
              <a:gd name="connsiteY15" fmla="*/ 525878 h 2140865"/>
              <a:gd name="connsiteX16" fmla="*/ 4675188 w 4675188"/>
              <a:gd name="connsiteY16" fmla="*/ 537767 h 2140865"/>
              <a:gd name="connsiteX17" fmla="*/ 4675188 w 4675188"/>
              <a:gd name="connsiteY17" fmla="*/ 547426 h 2140865"/>
              <a:gd name="connsiteX18" fmla="*/ 4675188 w 4675188"/>
              <a:gd name="connsiteY18" fmla="*/ 566353 h 2140865"/>
              <a:gd name="connsiteX19" fmla="*/ 4675188 w 4675188"/>
              <a:gd name="connsiteY19" fmla="*/ 580078 h 2140865"/>
              <a:gd name="connsiteX20" fmla="*/ 4675188 w 4675188"/>
              <a:gd name="connsiteY20" fmla="*/ 601556 h 2140865"/>
              <a:gd name="connsiteX21" fmla="*/ 4675188 w 4675188"/>
              <a:gd name="connsiteY21" fmla="*/ 611215 h 2140865"/>
              <a:gd name="connsiteX22" fmla="*/ 4675188 w 4675188"/>
              <a:gd name="connsiteY22" fmla="*/ 623835 h 2140865"/>
              <a:gd name="connsiteX23" fmla="*/ 4675188 w 4675188"/>
              <a:gd name="connsiteY23" fmla="*/ 640975 h 2140865"/>
              <a:gd name="connsiteX24" fmla="*/ 4675188 w 4675188"/>
              <a:gd name="connsiteY24" fmla="*/ 646547 h 2140865"/>
              <a:gd name="connsiteX25" fmla="*/ 4675188 w 4675188"/>
              <a:gd name="connsiteY25" fmla="*/ 660272 h 2140865"/>
              <a:gd name="connsiteX26" fmla="*/ 4675188 w 4675188"/>
              <a:gd name="connsiteY26" fmla="*/ 672843 h 2140865"/>
              <a:gd name="connsiteX27" fmla="*/ 4675188 w 4675188"/>
              <a:gd name="connsiteY27" fmla="*/ 687624 h 2140865"/>
              <a:gd name="connsiteX28" fmla="*/ 4675188 w 4675188"/>
              <a:gd name="connsiteY28" fmla="*/ 704764 h 2140865"/>
              <a:gd name="connsiteX29" fmla="*/ 4675188 w 4675188"/>
              <a:gd name="connsiteY29" fmla="*/ 710336 h 2140865"/>
              <a:gd name="connsiteX30" fmla="*/ 4675188 w 4675188"/>
              <a:gd name="connsiteY30" fmla="*/ 724061 h 2140865"/>
              <a:gd name="connsiteX31" fmla="*/ 4675188 w 4675188"/>
              <a:gd name="connsiteY31" fmla="*/ 736632 h 2140865"/>
              <a:gd name="connsiteX32" fmla="*/ 4675188 w 4675188"/>
              <a:gd name="connsiteY32" fmla="*/ 784958 h 2140865"/>
              <a:gd name="connsiteX33" fmla="*/ 4675188 w 4675188"/>
              <a:gd name="connsiteY33" fmla="*/ 797647 h 2140865"/>
              <a:gd name="connsiteX34" fmla="*/ 4675188 w 4675188"/>
              <a:gd name="connsiteY34" fmla="*/ 829515 h 2140865"/>
              <a:gd name="connsiteX35" fmla="*/ 4675188 w 4675188"/>
              <a:gd name="connsiteY35" fmla="*/ 848747 h 2140865"/>
              <a:gd name="connsiteX36" fmla="*/ 4675188 w 4675188"/>
              <a:gd name="connsiteY36" fmla="*/ 861436 h 2140865"/>
              <a:gd name="connsiteX37" fmla="*/ 4675188 w 4675188"/>
              <a:gd name="connsiteY37" fmla="*/ 869990 h 2140865"/>
              <a:gd name="connsiteX38" fmla="*/ 4675188 w 4675188"/>
              <a:gd name="connsiteY38" fmla="*/ 883715 h 2140865"/>
              <a:gd name="connsiteX39" fmla="*/ 4675188 w 4675188"/>
              <a:gd name="connsiteY39" fmla="*/ 893304 h 2140865"/>
              <a:gd name="connsiteX40" fmla="*/ 4675188 w 4675188"/>
              <a:gd name="connsiteY40" fmla="*/ 905193 h 2140865"/>
              <a:gd name="connsiteX41" fmla="*/ 4675188 w 4675188"/>
              <a:gd name="connsiteY41" fmla="*/ 914852 h 2140865"/>
              <a:gd name="connsiteX42" fmla="*/ 4675188 w 4675188"/>
              <a:gd name="connsiteY42" fmla="*/ 933779 h 2140865"/>
              <a:gd name="connsiteX43" fmla="*/ 4675188 w 4675188"/>
              <a:gd name="connsiteY43" fmla="*/ 941630 h 2140865"/>
              <a:gd name="connsiteX44" fmla="*/ 4675188 w 4675188"/>
              <a:gd name="connsiteY44" fmla="*/ 947504 h 2140865"/>
              <a:gd name="connsiteX45" fmla="*/ 4675188 w 4675188"/>
              <a:gd name="connsiteY45" fmla="*/ 960930 h 2140865"/>
              <a:gd name="connsiteX46" fmla="*/ 4675188 w 4675188"/>
              <a:gd name="connsiteY46" fmla="*/ 968982 h 2140865"/>
              <a:gd name="connsiteX47" fmla="*/ 4675188 w 4675188"/>
              <a:gd name="connsiteY47" fmla="*/ 978641 h 2140865"/>
              <a:gd name="connsiteX48" fmla="*/ 4675188 w 4675188"/>
              <a:gd name="connsiteY48" fmla="*/ 1005419 h 2140865"/>
              <a:gd name="connsiteX49" fmla="*/ 4675188 w 4675188"/>
              <a:gd name="connsiteY49" fmla="*/ 1008401 h 2140865"/>
              <a:gd name="connsiteX50" fmla="*/ 4675188 w 4675188"/>
              <a:gd name="connsiteY50" fmla="*/ 1009938 h 2140865"/>
              <a:gd name="connsiteX51" fmla="*/ 4675188 w 4675188"/>
              <a:gd name="connsiteY51" fmla="*/ 1013973 h 2140865"/>
              <a:gd name="connsiteX52" fmla="*/ 4675188 w 4675188"/>
              <a:gd name="connsiteY52" fmla="*/ 1024719 h 2140865"/>
              <a:gd name="connsiteX53" fmla="*/ 4675188 w 4675188"/>
              <a:gd name="connsiteY53" fmla="*/ 1027698 h 2140865"/>
              <a:gd name="connsiteX54" fmla="*/ 4675188 w 4675188"/>
              <a:gd name="connsiteY54" fmla="*/ 1072190 h 2140865"/>
              <a:gd name="connsiteX55" fmla="*/ 4675188 w 4675188"/>
              <a:gd name="connsiteY55" fmla="*/ 1073727 h 2140865"/>
              <a:gd name="connsiteX56" fmla="*/ 4675188 w 4675188"/>
              <a:gd name="connsiteY56" fmla="*/ 1077762 h 2140865"/>
              <a:gd name="connsiteX57" fmla="*/ 4675188 w 4675188"/>
              <a:gd name="connsiteY57" fmla="*/ 1091487 h 2140865"/>
              <a:gd name="connsiteX58" fmla="*/ 4675188 w 4675188"/>
              <a:gd name="connsiteY58" fmla="*/ 1152384 h 2140865"/>
              <a:gd name="connsiteX59" fmla="*/ 4675188 w 4675188"/>
              <a:gd name="connsiteY59" fmla="*/ 1165073 h 2140865"/>
              <a:gd name="connsiteX60" fmla="*/ 4675188 w 4675188"/>
              <a:gd name="connsiteY60" fmla="*/ 1166610 h 2140865"/>
              <a:gd name="connsiteX61" fmla="*/ 4675188 w 4675188"/>
              <a:gd name="connsiteY61" fmla="*/ 1207085 h 2140865"/>
              <a:gd name="connsiteX62" fmla="*/ 4675188 w 4675188"/>
              <a:gd name="connsiteY62" fmla="*/ 1216173 h 2140865"/>
              <a:gd name="connsiteX63" fmla="*/ 4675188 w 4675188"/>
              <a:gd name="connsiteY63" fmla="*/ 1220810 h 2140865"/>
              <a:gd name="connsiteX64" fmla="*/ 4675188 w 4675188"/>
              <a:gd name="connsiteY64" fmla="*/ 1228862 h 2140865"/>
              <a:gd name="connsiteX65" fmla="*/ 4675188 w 4675188"/>
              <a:gd name="connsiteY65" fmla="*/ 1230399 h 2140865"/>
              <a:gd name="connsiteX66" fmla="*/ 4675188 w 4675188"/>
              <a:gd name="connsiteY66" fmla="*/ 1242288 h 2140865"/>
              <a:gd name="connsiteX67" fmla="*/ 4675188 w 4675188"/>
              <a:gd name="connsiteY67" fmla="*/ 1251947 h 2140865"/>
              <a:gd name="connsiteX68" fmla="*/ 4675188 w 4675188"/>
              <a:gd name="connsiteY68" fmla="*/ 1270874 h 2140865"/>
              <a:gd name="connsiteX69" fmla="*/ 4675188 w 4675188"/>
              <a:gd name="connsiteY69" fmla="*/ 1284599 h 2140865"/>
              <a:gd name="connsiteX70" fmla="*/ 4675188 w 4675188"/>
              <a:gd name="connsiteY70" fmla="*/ 1306077 h 2140865"/>
              <a:gd name="connsiteX71" fmla="*/ 4675188 w 4675188"/>
              <a:gd name="connsiteY71" fmla="*/ 1309056 h 2140865"/>
              <a:gd name="connsiteX72" fmla="*/ 4675188 w 4675188"/>
              <a:gd name="connsiteY72" fmla="*/ 1315736 h 2140865"/>
              <a:gd name="connsiteX73" fmla="*/ 4675188 w 4675188"/>
              <a:gd name="connsiteY73" fmla="*/ 1328356 h 2140865"/>
              <a:gd name="connsiteX74" fmla="*/ 4675188 w 4675188"/>
              <a:gd name="connsiteY74" fmla="*/ 1345496 h 2140865"/>
              <a:gd name="connsiteX75" fmla="*/ 4675188 w 4675188"/>
              <a:gd name="connsiteY75" fmla="*/ 1351068 h 2140865"/>
              <a:gd name="connsiteX76" fmla="*/ 4675188 w 4675188"/>
              <a:gd name="connsiteY76" fmla="*/ 1364793 h 2140865"/>
              <a:gd name="connsiteX77" fmla="*/ 4675188 w 4675188"/>
              <a:gd name="connsiteY77" fmla="*/ 1372845 h 2140865"/>
              <a:gd name="connsiteX78" fmla="*/ 4675188 w 4675188"/>
              <a:gd name="connsiteY78" fmla="*/ 1377364 h 2140865"/>
              <a:gd name="connsiteX79" fmla="*/ 4675188 w 4675188"/>
              <a:gd name="connsiteY79" fmla="*/ 1392145 h 2140865"/>
              <a:gd name="connsiteX80" fmla="*/ 4675188 w 4675188"/>
              <a:gd name="connsiteY80" fmla="*/ 1409285 h 2140865"/>
              <a:gd name="connsiteX81" fmla="*/ 4675188 w 4675188"/>
              <a:gd name="connsiteY81" fmla="*/ 1414857 h 2140865"/>
              <a:gd name="connsiteX82" fmla="*/ 4675188 w 4675188"/>
              <a:gd name="connsiteY82" fmla="*/ 1428582 h 2140865"/>
              <a:gd name="connsiteX83" fmla="*/ 4675188 w 4675188"/>
              <a:gd name="connsiteY83" fmla="*/ 1441153 h 2140865"/>
              <a:gd name="connsiteX84" fmla="*/ 4675188 w 4675188"/>
              <a:gd name="connsiteY84" fmla="*/ 1489479 h 2140865"/>
              <a:gd name="connsiteX85" fmla="*/ 4675188 w 4675188"/>
              <a:gd name="connsiteY85" fmla="*/ 1502168 h 2140865"/>
              <a:gd name="connsiteX86" fmla="*/ 4675188 w 4675188"/>
              <a:gd name="connsiteY86" fmla="*/ 1534036 h 2140865"/>
              <a:gd name="connsiteX87" fmla="*/ 4675188 w 4675188"/>
              <a:gd name="connsiteY87" fmla="*/ 1553268 h 2140865"/>
              <a:gd name="connsiteX88" fmla="*/ 4675188 w 4675188"/>
              <a:gd name="connsiteY88" fmla="*/ 1565957 h 2140865"/>
              <a:gd name="connsiteX89" fmla="*/ 4675188 w 4675188"/>
              <a:gd name="connsiteY89" fmla="*/ 1574511 h 2140865"/>
              <a:gd name="connsiteX90" fmla="*/ 4675188 w 4675188"/>
              <a:gd name="connsiteY90" fmla="*/ 1588236 h 2140865"/>
              <a:gd name="connsiteX91" fmla="*/ 4675188 w 4675188"/>
              <a:gd name="connsiteY91" fmla="*/ 1597825 h 2140865"/>
              <a:gd name="connsiteX92" fmla="*/ 4675188 w 4675188"/>
              <a:gd name="connsiteY92" fmla="*/ 1609714 h 2140865"/>
              <a:gd name="connsiteX93" fmla="*/ 4675188 w 4675188"/>
              <a:gd name="connsiteY93" fmla="*/ 1619373 h 2140865"/>
              <a:gd name="connsiteX94" fmla="*/ 4675188 w 4675188"/>
              <a:gd name="connsiteY94" fmla="*/ 1638300 h 2140865"/>
              <a:gd name="connsiteX95" fmla="*/ 4675188 w 4675188"/>
              <a:gd name="connsiteY95" fmla="*/ 1646151 h 2140865"/>
              <a:gd name="connsiteX96" fmla="*/ 4675188 w 4675188"/>
              <a:gd name="connsiteY96" fmla="*/ 1652025 h 2140865"/>
              <a:gd name="connsiteX97" fmla="*/ 4675188 w 4675188"/>
              <a:gd name="connsiteY97" fmla="*/ 1673503 h 2140865"/>
              <a:gd name="connsiteX98" fmla="*/ 4675188 w 4675188"/>
              <a:gd name="connsiteY98" fmla="*/ 1683162 h 2140865"/>
              <a:gd name="connsiteX99" fmla="*/ 4675188 w 4675188"/>
              <a:gd name="connsiteY99" fmla="*/ 1709940 h 2140865"/>
              <a:gd name="connsiteX100" fmla="*/ 4675188 w 4675188"/>
              <a:gd name="connsiteY100" fmla="*/ 1712922 h 2140865"/>
              <a:gd name="connsiteX101" fmla="*/ 4675188 w 4675188"/>
              <a:gd name="connsiteY101" fmla="*/ 1718494 h 2140865"/>
              <a:gd name="connsiteX102" fmla="*/ 4675188 w 4675188"/>
              <a:gd name="connsiteY102" fmla="*/ 1732219 h 2140865"/>
              <a:gd name="connsiteX103" fmla="*/ 4675188 w 4675188"/>
              <a:gd name="connsiteY103" fmla="*/ 1776711 h 2140865"/>
              <a:gd name="connsiteX104" fmla="*/ 4675188 w 4675188"/>
              <a:gd name="connsiteY104" fmla="*/ 1782283 h 2140865"/>
              <a:gd name="connsiteX105" fmla="*/ 4675188 w 4675188"/>
              <a:gd name="connsiteY105" fmla="*/ 1796008 h 2140865"/>
              <a:gd name="connsiteX106" fmla="*/ 4675188 w 4675188"/>
              <a:gd name="connsiteY106" fmla="*/ 1856905 h 2140865"/>
              <a:gd name="connsiteX107" fmla="*/ 4675188 w 4675188"/>
              <a:gd name="connsiteY107" fmla="*/ 1869594 h 2140865"/>
              <a:gd name="connsiteX108" fmla="*/ 4675188 w 4675188"/>
              <a:gd name="connsiteY108" fmla="*/ 1920694 h 2140865"/>
              <a:gd name="connsiteX109" fmla="*/ 4675188 w 4675188"/>
              <a:gd name="connsiteY109" fmla="*/ 1933383 h 2140865"/>
              <a:gd name="connsiteX110" fmla="*/ 4675188 w 4675188"/>
              <a:gd name="connsiteY110" fmla="*/ 2013577 h 2140865"/>
              <a:gd name="connsiteX111" fmla="*/ 4675188 w 4675188"/>
              <a:gd name="connsiteY111" fmla="*/ 2077366 h 2140865"/>
              <a:gd name="connsiteX112" fmla="*/ 4611711 w 4675188"/>
              <a:gd name="connsiteY112" fmla="*/ 2140865 h 2140865"/>
              <a:gd name="connsiteX113" fmla="*/ 4231843 w 4675188"/>
              <a:gd name="connsiteY113" fmla="*/ 2140865 h 2140865"/>
              <a:gd name="connsiteX114" fmla="*/ 4231843 w 4675188"/>
              <a:gd name="connsiteY114" fmla="*/ 2140864 h 2140865"/>
              <a:gd name="connsiteX115" fmla="*/ 3908567 w 4675188"/>
              <a:gd name="connsiteY115" fmla="*/ 2140864 h 2140865"/>
              <a:gd name="connsiteX116" fmla="*/ 3898467 w 4675188"/>
              <a:gd name="connsiteY116" fmla="*/ 2140864 h 2140865"/>
              <a:gd name="connsiteX117" fmla="*/ 3799330 w 4675188"/>
              <a:gd name="connsiteY117" fmla="*/ 2140864 h 2140865"/>
              <a:gd name="connsiteX118" fmla="*/ 3233325 w 4675188"/>
              <a:gd name="connsiteY118" fmla="*/ 2140864 h 2140865"/>
              <a:gd name="connsiteX119" fmla="*/ 2929110 w 4675188"/>
              <a:gd name="connsiteY119" fmla="*/ 2140864 h 2140865"/>
              <a:gd name="connsiteX120" fmla="*/ 2929105 w 4675188"/>
              <a:gd name="connsiteY120" fmla="*/ 2140865 h 2140865"/>
              <a:gd name="connsiteX121" fmla="*/ 2549237 w 4675188"/>
              <a:gd name="connsiteY121" fmla="*/ 2140865 h 2140865"/>
              <a:gd name="connsiteX122" fmla="*/ 2549237 w 4675188"/>
              <a:gd name="connsiteY122" fmla="*/ 2140864 h 2140865"/>
              <a:gd name="connsiteX123" fmla="*/ 2254826 w 4675188"/>
              <a:gd name="connsiteY123" fmla="*/ 2140864 h 2140865"/>
              <a:gd name="connsiteX124" fmla="*/ 2225961 w 4675188"/>
              <a:gd name="connsiteY124" fmla="*/ 2140864 h 2140865"/>
              <a:gd name="connsiteX125" fmla="*/ 2215861 w 4675188"/>
              <a:gd name="connsiteY125" fmla="*/ 2140864 h 2140865"/>
              <a:gd name="connsiteX126" fmla="*/ 2125952 w 4675188"/>
              <a:gd name="connsiteY126" fmla="*/ 2140864 h 2140865"/>
              <a:gd name="connsiteX127" fmla="*/ 2125952 w 4675188"/>
              <a:gd name="connsiteY127" fmla="*/ 2140865 h 2140865"/>
              <a:gd name="connsiteX128" fmla="*/ 1746084 w 4675188"/>
              <a:gd name="connsiteY128" fmla="*/ 2140865 h 2140865"/>
              <a:gd name="connsiteX129" fmla="*/ 1746079 w 4675188"/>
              <a:gd name="connsiteY129" fmla="*/ 2140864 h 2140865"/>
              <a:gd name="connsiteX130" fmla="*/ 1550719 w 4675188"/>
              <a:gd name="connsiteY130" fmla="*/ 2140864 h 2140865"/>
              <a:gd name="connsiteX131" fmla="*/ 572220 w 4675188"/>
              <a:gd name="connsiteY131" fmla="*/ 2140864 h 2140865"/>
              <a:gd name="connsiteX132" fmla="*/ 443346 w 4675188"/>
              <a:gd name="connsiteY132" fmla="*/ 2140864 h 2140865"/>
              <a:gd name="connsiteX133" fmla="*/ 443346 w 4675188"/>
              <a:gd name="connsiteY133" fmla="*/ 2140865 h 2140865"/>
              <a:gd name="connsiteX134" fmla="*/ 63478 w 4675188"/>
              <a:gd name="connsiteY134" fmla="*/ 2140865 h 2140865"/>
              <a:gd name="connsiteX135" fmla="*/ 1 w 4675188"/>
              <a:gd name="connsiteY135" fmla="*/ 2077366 h 2140865"/>
              <a:gd name="connsiteX136" fmla="*/ 1 w 4675188"/>
              <a:gd name="connsiteY136" fmla="*/ 2013577 h 2140865"/>
              <a:gd name="connsiteX137" fmla="*/ 1 w 4675188"/>
              <a:gd name="connsiteY137" fmla="*/ 2005374 h 2140865"/>
              <a:gd name="connsiteX138" fmla="*/ 1 w 4675188"/>
              <a:gd name="connsiteY138" fmla="*/ 1941585 h 2140865"/>
              <a:gd name="connsiteX139" fmla="*/ 1 w 4675188"/>
              <a:gd name="connsiteY139" fmla="*/ 1920694 h 2140865"/>
              <a:gd name="connsiteX140" fmla="*/ 1 w 4675188"/>
              <a:gd name="connsiteY140" fmla="*/ 1856905 h 2140865"/>
              <a:gd name="connsiteX141" fmla="*/ 1 w 4675188"/>
              <a:gd name="connsiteY141" fmla="*/ 1848702 h 2140865"/>
              <a:gd name="connsiteX142" fmla="*/ 1 w 4675188"/>
              <a:gd name="connsiteY142" fmla="*/ 1796008 h 2140865"/>
              <a:gd name="connsiteX143" fmla="*/ 1 w 4675188"/>
              <a:gd name="connsiteY143" fmla="*/ 1784913 h 2140865"/>
              <a:gd name="connsiteX144" fmla="*/ 1 w 4675188"/>
              <a:gd name="connsiteY144" fmla="*/ 1782283 h 2140865"/>
              <a:gd name="connsiteX145" fmla="*/ 1 w 4675188"/>
              <a:gd name="connsiteY145" fmla="*/ 1782282 h 2140865"/>
              <a:gd name="connsiteX146" fmla="*/ 0 w 4675188"/>
              <a:gd name="connsiteY146" fmla="*/ 1782282 h 2140865"/>
              <a:gd name="connsiteX147" fmla="*/ 0 w 4675188"/>
              <a:gd name="connsiteY147" fmla="*/ 1737002 h 2140865"/>
              <a:gd name="connsiteX148" fmla="*/ 0 w 4675188"/>
              <a:gd name="connsiteY148" fmla="*/ 1718493 h 2140865"/>
              <a:gd name="connsiteX149" fmla="*/ 0 w 4675188"/>
              <a:gd name="connsiteY149" fmla="*/ 1673213 h 2140865"/>
              <a:gd name="connsiteX150" fmla="*/ 0 w 4675188"/>
              <a:gd name="connsiteY150" fmla="*/ 1639335 h 2140865"/>
              <a:gd name="connsiteX151" fmla="*/ 0 w 4675188"/>
              <a:gd name="connsiteY151" fmla="*/ 1575546 h 2140865"/>
              <a:gd name="connsiteX152" fmla="*/ 0 w 4675188"/>
              <a:gd name="connsiteY152" fmla="*/ 1414856 h 2140865"/>
              <a:gd name="connsiteX153" fmla="*/ 0 w 4675188"/>
              <a:gd name="connsiteY153" fmla="*/ 1369576 h 2140865"/>
              <a:gd name="connsiteX154" fmla="*/ 0 w 4675188"/>
              <a:gd name="connsiteY154" fmla="*/ 1351067 h 2140865"/>
              <a:gd name="connsiteX155" fmla="*/ 0 w 4675188"/>
              <a:gd name="connsiteY155" fmla="*/ 1305787 h 2140865"/>
              <a:gd name="connsiteX156" fmla="*/ 0 w 4675188"/>
              <a:gd name="connsiteY156" fmla="*/ 1271909 h 2140865"/>
              <a:gd name="connsiteX157" fmla="*/ 0 w 4675188"/>
              <a:gd name="connsiteY157" fmla="*/ 1208120 h 2140865"/>
              <a:gd name="connsiteX158" fmla="*/ 0 w 4675188"/>
              <a:gd name="connsiteY158" fmla="*/ 1193963 h 2140865"/>
              <a:gd name="connsiteX159" fmla="*/ 0 w 4675188"/>
              <a:gd name="connsiteY159" fmla="*/ 1130174 h 2140865"/>
              <a:gd name="connsiteX160" fmla="*/ 0 w 4675188"/>
              <a:gd name="connsiteY160" fmla="*/ 1077761 h 2140865"/>
              <a:gd name="connsiteX161" fmla="*/ 0 w 4675188"/>
              <a:gd name="connsiteY161" fmla="*/ 1032481 h 2140865"/>
              <a:gd name="connsiteX162" fmla="*/ 0 w 4675188"/>
              <a:gd name="connsiteY162" fmla="*/ 1013972 h 2140865"/>
              <a:gd name="connsiteX163" fmla="*/ 0 w 4675188"/>
              <a:gd name="connsiteY163" fmla="*/ 968692 h 2140865"/>
              <a:gd name="connsiteX164" fmla="*/ 0 w 4675188"/>
              <a:gd name="connsiteY164" fmla="*/ 934814 h 2140865"/>
              <a:gd name="connsiteX165" fmla="*/ 0 w 4675188"/>
              <a:gd name="connsiteY165" fmla="*/ 871025 h 2140865"/>
              <a:gd name="connsiteX166" fmla="*/ 0 w 4675188"/>
              <a:gd name="connsiteY166" fmla="*/ 826537 h 2140865"/>
              <a:gd name="connsiteX167" fmla="*/ 0 w 4675188"/>
              <a:gd name="connsiteY167" fmla="*/ 762748 h 2140865"/>
              <a:gd name="connsiteX168" fmla="*/ 0 w 4675188"/>
              <a:gd name="connsiteY168" fmla="*/ 710335 h 2140865"/>
              <a:gd name="connsiteX169" fmla="*/ 0 w 4675188"/>
              <a:gd name="connsiteY169" fmla="*/ 665055 h 2140865"/>
              <a:gd name="connsiteX170" fmla="*/ 0 w 4675188"/>
              <a:gd name="connsiteY170" fmla="*/ 646546 h 2140865"/>
              <a:gd name="connsiteX171" fmla="*/ 0 w 4675188"/>
              <a:gd name="connsiteY171" fmla="*/ 601266 h 2140865"/>
              <a:gd name="connsiteX172" fmla="*/ 0 w 4675188"/>
              <a:gd name="connsiteY172" fmla="*/ 567388 h 2140865"/>
              <a:gd name="connsiteX173" fmla="*/ 0 w 4675188"/>
              <a:gd name="connsiteY173" fmla="*/ 503599 h 2140865"/>
              <a:gd name="connsiteX174" fmla="*/ 0 w 4675188"/>
              <a:gd name="connsiteY174" fmla="*/ 489442 h 2140865"/>
              <a:gd name="connsiteX175" fmla="*/ 0 w 4675188"/>
              <a:gd name="connsiteY175" fmla="*/ 425653 h 2140865"/>
              <a:gd name="connsiteX176" fmla="*/ 0 w 4675188"/>
              <a:gd name="connsiteY176" fmla="*/ 122016 h 2140865"/>
              <a:gd name="connsiteX177" fmla="*/ 0 w 4675188"/>
              <a:gd name="connsiteY177" fmla="*/ 58227 h 2140865"/>
              <a:gd name="connsiteX178" fmla="*/ 58227 w 4675188"/>
              <a:gd name="connsiteY178" fmla="*/ 0 h 21408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</a:cxnLst>
            <a:rect l="l" t="t" r="r" b="b"/>
            <a:pathLst>
              <a:path w="4675188" h="2140865">
                <a:moveTo>
                  <a:pt x="58227" y="0"/>
                </a:moveTo>
                <a:lnTo>
                  <a:pt x="875858" y="0"/>
                </a:lnTo>
                <a:lnTo>
                  <a:pt x="1740833" y="0"/>
                </a:lnTo>
                <a:lnTo>
                  <a:pt x="2558464" y="0"/>
                </a:lnTo>
                <a:lnTo>
                  <a:pt x="2736259" y="0"/>
                </a:lnTo>
                <a:lnTo>
                  <a:pt x="4418865" y="0"/>
                </a:lnTo>
                <a:cubicBezTo>
                  <a:pt x="4435751" y="0"/>
                  <a:pt x="4451875" y="6731"/>
                  <a:pt x="4463808" y="18542"/>
                </a:cubicBezTo>
                <a:lnTo>
                  <a:pt x="4656653" y="211451"/>
                </a:lnTo>
                <a:cubicBezTo>
                  <a:pt x="4668586" y="223389"/>
                  <a:pt x="4675188" y="239518"/>
                  <a:pt x="4675188" y="256409"/>
                </a:cubicBezTo>
                <a:lnTo>
                  <a:pt x="4675188" y="305417"/>
                </a:lnTo>
                <a:lnTo>
                  <a:pt x="4675188" y="320198"/>
                </a:lnTo>
                <a:lnTo>
                  <a:pt x="4675188" y="369206"/>
                </a:lnTo>
                <a:lnTo>
                  <a:pt x="4675188" y="462089"/>
                </a:lnTo>
                <a:lnTo>
                  <a:pt x="4675188" y="502564"/>
                </a:lnTo>
                <a:lnTo>
                  <a:pt x="4675188" y="516289"/>
                </a:lnTo>
                <a:lnTo>
                  <a:pt x="4675188" y="525878"/>
                </a:lnTo>
                <a:lnTo>
                  <a:pt x="4675188" y="537767"/>
                </a:lnTo>
                <a:lnTo>
                  <a:pt x="4675188" y="547426"/>
                </a:lnTo>
                <a:lnTo>
                  <a:pt x="4675188" y="566353"/>
                </a:lnTo>
                <a:lnTo>
                  <a:pt x="4675188" y="580078"/>
                </a:lnTo>
                <a:lnTo>
                  <a:pt x="4675188" y="601556"/>
                </a:lnTo>
                <a:lnTo>
                  <a:pt x="4675188" y="611215"/>
                </a:lnTo>
                <a:lnTo>
                  <a:pt x="4675188" y="623835"/>
                </a:lnTo>
                <a:lnTo>
                  <a:pt x="4675188" y="640975"/>
                </a:lnTo>
                <a:lnTo>
                  <a:pt x="4675188" y="646547"/>
                </a:lnTo>
                <a:lnTo>
                  <a:pt x="4675188" y="660272"/>
                </a:lnTo>
                <a:lnTo>
                  <a:pt x="4675188" y="672843"/>
                </a:lnTo>
                <a:lnTo>
                  <a:pt x="4675188" y="687624"/>
                </a:lnTo>
                <a:lnTo>
                  <a:pt x="4675188" y="704764"/>
                </a:lnTo>
                <a:lnTo>
                  <a:pt x="4675188" y="710336"/>
                </a:lnTo>
                <a:lnTo>
                  <a:pt x="4675188" y="724061"/>
                </a:lnTo>
                <a:lnTo>
                  <a:pt x="4675188" y="736632"/>
                </a:lnTo>
                <a:lnTo>
                  <a:pt x="4675188" y="784958"/>
                </a:lnTo>
                <a:lnTo>
                  <a:pt x="4675188" y="797647"/>
                </a:lnTo>
                <a:lnTo>
                  <a:pt x="4675188" y="829515"/>
                </a:lnTo>
                <a:lnTo>
                  <a:pt x="4675188" y="848747"/>
                </a:lnTo>
                <a:lnTo>
                  <a:pt x="4675188" y="861436"/>
                </a:lnTo>
                <a:lnTo>
                  <a:pt x="4675188" y="869990"/>
                </a:lnTo>
                <a:lnTo>
                  <a:pt x="4675188" y="883715"/>
                </a:lnTo>
                <a:lnTo>
                  <a:pt x="4675188" y="893304"/>
                </a:lnTo>
                <a:lnTo>
                  <a:pt x="4675188" y="905193"/>
                </a:lnTo>
                <a:lnTo>
                  <a:pt x="4675188" y="914852"/>
                </a:lnTo>
                <a:lnTo>
                  <a:pt x="4675188" y="933779"/>
                </a:lnTo>
                <a:lnTo>
                  <a:pt x="4675188" y="941630"/>
                </a:lnTo>
                <a:lnTo>
                  <a:pt x="4675188" y="947504"/>
                </a:lnTo>
                <a:lnTo>
                  <a:pt x="4675188" y="960930"/>
                </a:lnTo>
                <a:lnTo>
                  <a:pt x="4675188" y="968982"/>
                </a:lnTo>
                <a:lnTo>
                  <a:pt x="4675188" y="978641"/>
                </a:lnTo>
                <a:lnTo>
                  <a:pt x="4675188" y="1005419"/>
                </a:lnTo>
                <a:lnTo>
                  <a:pt x="4675188" y="1008401"/>
                </a:lnTo>
                <a:lnTo>
                  <a:pt x="4675188" y="1009938"/>
                </a:lnTo>
                <a:lnTo>
                  <a:pt x="4675188" y="1013973"/>
                </a:lnTo>
                <a:lnTo>
                  <a:pt x="4675188" y="1024719"/>
                </a:lnTo>
                <a:lnTo>
                  <a:pt x="4675188" y="1027698"/>
                </a:lnTo>
                <a:lnTo>
                  <a:pt x="4675188" y="1072190"/>
                </a:lnTo>
                <a:lnTo>
                  <a:pt x="4675188" y="1073727"/>
                </a:lnTo>
                <a:lnTo>
                  <a:pt x="4675188" y="1077762"/>
                </a:lnTo>
                <a:lnTo>
                  <a:pt x="4675188" y="1091487"/>
                </a:lnTo>
                <a:lnTo>
                  <a:pt x="4675188" y="1152384"/>
                </a:lnTo>
                <a:lnTo>
                  <a:pt x="4675188" y="1165073"/>
                </a:lnTo>
                <a:lnTo>
                  <a:pt x="4675188" y="1166610"/>
                </a:lnTo>
                <a:lnTo>
                  <a:pt x="4675188" y="1207085"/>
                </a:lnTo>
                <a:lnTo>
                  <a:pt x="4675188" y="1216173"/>
                </a:lnTo>
                <a:lnTo>
                  <a:pt x="4675188" y="1220810"/>
                </a:lnTo>
                <a:lnTo>
                  <a:pt x="4675188" y="1228862"/>
                </a:lnTo>
                <a:lnTo>
                  <a:pt x="4675188" y="1230399"/>
                </a:lnTo>
                <a:lnTo>
                  <a:pt x="4675188" y="1242288"/>
                </a:lnTo>
                <a:lnTo>
                  <a:pt x="4675188" y="1251947"/>
                </a:lnTo>
                <a:lnTo>
                  <a:pt x="4675188" y="1270874"/>
                </a:lnTo>
                <a:lnTo>
                  <a:pt x="4675188" y="1284599"/>
                </a:lnTo>
                <a:lnTo>
                  <a:pt x="4675188" y="1306077"/>
                </a:lnTo>
                <a:lnTo>
                  <a:pt x="4675188" y="1309056"/>
                </a:lnTo>
                <a:lnTo>
                  <a:pt x="4675188" y="1315736"/>
                </a:lnTo>
                <a:lnTo>
                  <a:pt x="4675188" y="1328356"/>
                </a:lnTo>
                <a:lnTo>
                  <a:pt x="4675188" y="1345496"/>
                </a:lnTo>
                <a:lnTo>
                  <a:pt x="4675188" y="1351068"/>
                </a:lnTo>
                <a:lnTo>
                  <a:pt x="4675188" y="1364793"/>
                </a:lnTo>
                <a:lnTo>
                  <a:pt x="4675188" y="1372845"/>
                </a:lnTo>
                <a:lnTo>
                  <a:pt x="4675188" y="1377364"/>
                </a:lnTo>
                <a:lnTo>
                  <a:pt x="4675188" y="1392145"/>
                </a:lnTo>
                <a:lnTo>
                  <a:pt x="4675188" y="1409285"/>
                </a:lnTo>
                <a:lnTo>
                  <a:pt x="4675188" y="1414857"/>
                </a:lnTo>
                <a:lnTo>
                  <a:pt x="4675188" y="1428582"/>
                </a:lnTo>
                <a:lnTo>
                  <a:pt x="4675188" y="1441153"/>
                </a:lnTo>
                <a:lnTo>
                  <a:pt x="4675188" y="1489479"/>
                </a:lnTo>
                <a:lnTo>
                  <a:pt x="4675188" y="1502168"/>
                </a:lnTo>
                <a:lnTo>
                  <a:pt x="4675188" y="1534036"/>
                </a:lnTo>
                <a:lnTo>
                  <a:pt x="4675188" y="1553268"/>
                </a:lnTo>
                <a:lnTo>
                  <a:pt x="4675188" y="1565957"/>
                </a:lnTo>
                <a:lnTo>
                  <a:pt x="4675188" y="1574511"/>
                </a:lnTo>
                <a:lnTo>
                  <a:pt x="4675188" y="1588236"/>
                </a:lnTo>
                <a:lnTo>
                  <a:pt x="4675188" y="1597825"/>
                </a:lnTo>
                <a:lnTo>
                  <a:pt x="4675188" y="1609714"/>
                </a:lnTo>
                <a:lnTo>
                  <a:pt x="4675188" y="1619373"/>
                </a:lnTo>
                <a:lnTo>
                  <a:pt x="4675188" y="1638300"/>
                </a:lnTo>
                <a:lnTo>
                  <a:pt x="4675188" y="1646151"/>
                </a:lnTo>
                <a:lnTo>
                  <a:pt x="4675188" y="1652025"/>
                </a:lnTo>
                <a:lnTo>
                  <a:pt x="4675188" y="1673503"/>
                </a:lnTo>
                <a:lnTo>
                  <a:pt x="4675188" y="1683162"/>
                </a:lnTo>
                <a:lnTo>
                  <a:pt x="4675188" y="1709940"/>
                </a:lnTo>
                <a:lnTo>
                  <a:pt x="4675188" y="1712922"/>
                </a:lnTo>
                <a:lnTo>
                  <a:pt x="4675188" y="1718494"/>
                </a:lnTo>
                <a:lnTo>
                  <a:pt x="4675188" y="1732219"/>
                </a:lnTo>
                <a:lnTo>
                  <a:pt x="4675188" y="1776711"/>
                </a:lnTo>
                <a:lnTo>
                  <a:pt x="4675188" y="1782283"/>
                </a:lnTo>
                <a:lnTo>
                  <a:pt x="4675188" y="1796008"/>
                </a:lnTo>
                <a:lnTo>
                  <a:pt x="4675188" y="1856905"/>
                </a:lnTo>
                <a:lnTo>
                  <a:pt x="4675188" y="1869594"/>
                </a:lnTo>
                <a:lnTo>
                  <a:pt x="4675188" y="1920694"/>
                </a:lnTo>
                <a:lnTo>
                  <a:pt x="4675188" y="1933383"/>
                </a:lnTo>
                <a:lnTo>
                  <a:pt x="4675188" y="2013577"/>
                </a:lnTo>
                <a:lnTo>
                  <a:pt x="4675188" y="2077366"/>
                </a:lnTo>
                <a:cubicBezTo>
                  <a:pt x="4675188" y="2112418"/>
                  <a:pt x="4646750" y="2140865"/>
                  <a:pt x="4611711" y="2140865"/>
                </a:cubicBezTo>
                <a:lnTo>
                  <a:pt x="4231843" y="2140865"/>
                </a:lnTo>
                <a:lnTo>
                  <a:pt x="4231843" y="2140864"/>
                </a:lnTo>
                <a:lnTo>
                  <a:pt x="3908567" y="2140864"/>
                </a:lnTo>
                <a:lnTo>
                  <a:pt x="3898467" y="2140864"/>
                </a:lnTo>
                <a:lnTo>
                  <a:pt x="3799330" y="2140864"/>
                </a:lnTo>
                <a:lnTo>
                  <a:pt x="3233325" y="2140864"/>
                </a:lnTo>
                <a:lnTo>
                  <a:pt x="2929110" y="2140864"/>
                </a:lnTo>
                <a:lnTo>
                  <a:pt x="2929105" y="2140865"/>
                </a:lnTo>
                <a:lnTo>
                  <a:pt x="2549237" y="2140865"/>
                </a:lnTo>
                <a:lnTo>
                  <a:pt x="2549237" y="2140864"/>
                </a:lnTo>
                <a:lnTo>
                  <a:pt x="2254826" y="2140864"/>
                </a:lnTo>
                <a:lnTo>
                  <a:pt x="2225961" y="2140864"/>
                </a:lnTo>
                <a:lnTo>
                  <a:pt x="2215861" y="2140864"/>
                </a:lnTo>
                <a:lnTo>
                  <a:pt x="2125952" y="2140864"/>
                </a:lnTo>
                <a:lnTo>
                  <a:pt x="2125952" y="2140865"/>
                </a:lnTo>
                <a:lnTo>
                  <a:pt x="1746084" y="2140865"/>
                </a:lnTo>
                <a:lnTo>
                  <a:pt x="1746079" y="2140864"/>
                </a:lnTo>
                <a:lnTo>
                  <a:pt x="1550719" y="2140864"/>
                </a:lnTo>
                <a:lnTo>
                  <a:pt x="572220" y="2140864"/>
                </a:lnTo>
                <a:lnTo>
                  <a:pt x="443346" y="2140864"/>
                </a:lnTo>
                <a:lnTo>
                  <a:pt x="443346" y="2140865"/>
                </a:lnTo>
                <a:lnTo>
                  <a:pt x="63478" y="2140865"/>
                </a:lnTo>
                <a:cubicBezTo>
                  <a:pt x="28439" y="2140865"/>
                  <a:pt x="1" y="2112418"/>
                  <a:pt x="1" y="2077366"/>
                </a:cubicBezTo>
                <a:lnTo>
                  <a:pt x="1" y="2013577"/>
                </a:lnTo>
                <a:lnTo>
                  <a:pt x="1" y="2005374"/>
                </a:lnTo>
                <a:lnTo>
                  <a:pt x="1" y="1941585"/>
                </a:lnTo>
                <a:lnTo>
                  <a:pt x="1" y="1920694"/>
                </a:lnTo>
                <a:lnTo>
                  <a:pt x="1" y="1856905"/>
                </a:lnTo>
                <a:lnTo>
                  <a:pt x="1" y="1848702"/>
                </a:lnTo>
                <a:lnTo>
                  <a:pt x="1" y="1796008"/>
                </a:lnTo>
                <a:lnTo>
                  <a:pt x="1" y="1784913"/>
                </a:lnTo>
                <a:lnTo>
                  <a:pt x="1" y="1782283"/>
                </a:lnTo>
                <a:lnTo>
                  <a:pt x="1" y="1782282"/>
                </a:lnTo>
                <a:lnTo>
                  <a:pt x="0" y="1782282"/>
                </a:lnTo>
                <a:lnTo>
                  <a:pt x="0" y="1737002"/>
                </a:lnTo>
                <a:lnTo>
                  <a:pt x="0" y="1718493"/>
                </a:lnTo>
                <a:lnTo>
                  <a:pt x="0" y="1673213"/>
                </a:lnTo>
                <a:lnTo>
                  <a:pt x="0" y="1639335"/>
                </a:lnTo>
                <a:lnTo>
                  <a:pt x="0" y="1575546"/>
                </a:lnTo>
                <a:lnTo>
                  <a:pt x="0" y="1414856"/>
                </a:lnTo>
                <a:lnTo>
                  <a:pt x="0" y="1369576"/>
                </a:lnTo>
                <a:lnTo>
                  <a:pt x="0" y="1351067"/>
                </a:lnTo>
                <a:lnTo>
                  <a:pt x="0" y="1305787"/>
                </a:lnTo>
                <a:lnTo>
                  <a:pt x="0" y="1271909"/>
                </a:lnTo>
                <a:lnTo>
                  <a:pt x="0" y="1208120"/>
                </a:lnTo>
                <a:lnTo>
                  <a:pt x="0" y="1193963"/>
                </a:lnTo>
                <a:lnTo>
                  <a:pt x="0" y="1130174"/>
                </a:lnTo>
                <a:lnTo>
                  <a:pt x="0" y="1077761"/>
                </a:lnTo>
                <a:lnTo>
                  <a:pt x="0" y="1032481"/>
                </a:lnTo>
                <a:lnTo>
                  <a:pt x="0" y="1013972"/>
                </a:lnTo>
                <a:lnTo>
                  <a:pt x="0" y="968692"/>
                </a:lnTo>
                <a:lnTo>
                  <a:pt x="0" y="934814"/>
                </a:lnTo>
                <a:lnTo>
                  <a:pt x="0" y="871025"/>
                </a:lnTo>
                <a:lnTo>
                  <a:pt x="0" y="826537"/>
                </a:lnTo>
                <a:lnTo>
                  <a:pt x="0" y="762748"/>
                </a:lnTo>
                <a:lnTo>
                  <a:pt x="0" y="710335"/>
                </a:lnTo>
                <a:lnTo>
                  <a:pt x="0" y="665055"/>
                </a:lnTo>
                <a:lnTo>
                  <a:pt x="0" y="646546"/>
                </a:lnTo>
                <a:lnTo>
                  <a:pt x="0" y="601266"/>
                </a:lnTo>
                <a:lnTo>
                  <a:pt x="0" y="567388"/>
                </a:lnTo>
                <a:lnTo>
                  <a:pt x="0" y="503599"/>
                </a:lnTo>
                <a:lnTo>
                  <a:pt x="0" y="489442"/>
                </a:lnTo>
                <a:lnTo>
                  <a:pt x="0" y="425653"/>
                </a:lnTo>
                <a:lnTo>
                  <a:pt x="0" y="122016"/>
                </a:lnTo>
                <a:lnTo>
                  <a:pt x="0" y="58227"/>
                </a:lnTo>
                <a:cubicBezTo>
                  <a:pt x="0" y="26069"/>
                  <a:pt x="26069" y="0"/>
                  <a:pt x="58227" y="0"/>
                </a:cubicBezTo>
                <a:close/>
              </a:path>
            </a:pathLst>
          </a:custGeom>
          <a:solidFill>
            <a:srgbClr val="FFFFFF"/>
          </a:solidFill>
        </p:spPr>
        <p:txBody>
          <a:bodyPr wrap="square" lIns="252000" tIns="684000" rIns="252000">
            <a:no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200" kern="1200" dirty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1pPr>
            <a:lvl2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200" kern="1200" dirty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2pPr>
            <a:lvl3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200" kern="1200" dirty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3pPr>
            <a:lvl4pPr marL="0" indent="0">
              <a:lnSpc>
                <a:spcPct val="100000"/>
              </a:lnSpc>
              <a:spcAft>
                <a:spcPts val="0"/>
              </a:spcAft>
              <a:buNone/>
              <a:defRPr lang="en-US" sz="1200" kern="1200" dirty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4pPr>
            <a:lvl5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200" kern="1200" dirty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5pPr>
            <a:lvl6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200" kern="1200" dirty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6pPr>
            <a:lvl7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200" kern="1200" dirty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7pPr>
            <a:lvl8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200" kern="1200" dirty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8pPr>
            <a:lvl9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pt-PT" sz="1200" kern="1200" dirty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9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Phasellus</a:t>
            </a:r>
            <a:r>
              <a:rPr lang="en-US" dirty="0"/>
              <a:t> </a:t>
            </a:r>
            <a:r>
              <a:rPr lang="en-US" dirty="0" err="1"/>
              <a:t>hendrerit</a:t>
            </a:r>
            <a:r>
              <a:rPr lang="en-US" dirty="0"/>
              <a:t> lacinia </a:t>
            </a:r>
            <a:r>
              <a:rPr lang="en-US" dirty="0" err="1"/>
              <a:t>nibh</a:t>
            </a:r>
            <a:r>
              <a:rPr lang="en-US" dirty="0"/>
              <a:t> in </a:t>
            </a:r>
            <a:r>
              <a:rPr lang="en-US" dirty="0" err="1"/>
              <a:t>posuere</a:t>
            </a:r>
            <a:r>
              <a:rPr lang="en-US" dirty="0"/>
              <a:t>. Sed et nisi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lacus</a:t>
            </a:r>
            <a:r>
              <a:rPr lang="en-US" dirty="0"/>
              <a:t> pharetra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quis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libero. Morbi </a:t>
            </a:r>
            <a:r>
              <a:rPr lang="en-US" dirty="0" err="1"/>
              <a:t>eu</a:t>
            </a:r>
            <a:r>
              <a:rPr lang="en-US" dirty="0"/>
              <a:t> </a:t>
            </a:r>
            <a:r>
              <a:rPr lang="en-US" dirty="0" err="1"/>
              <a:t>metus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, </a:t>
            </a:r>
            <a:r>
              <a:rPr lang="en-US" dirty="0" err="1"/>
              <a:t>vehicula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, dictum </a:t>
            </a:r>
            <a:r>
              <a:rPr lang="en-US" dirty="0" err="1"/>
              <a:t>odio</a:t>
            </a:r>
            <a:r>
              <a:rPr lang="en-US" dirty="0"/>
              <a:t>. </a:t>
            </a:r>
            <a:r>
              <a:rPr lang="en-US" dirty="0" err="1"/>
              <a:t>Nullam</a:t>
            </a:r>
            <a:r>
              <a:rPr lang="en-US" dirty="0"/>
              <a:t>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est</a:t>
            </a:r>
            <a:r>
              <a:rPr lang="en-US" dirty="0"/>
              <a:t>, </a:t>
            </a:r>
            <a:r>
              <a:rPr lang="en-US" dirty="0" err="1"/>
              <a:t>pretium</a:t>
            </a:r>
            <a:r>
              <a:rPr lang="en-US" dirty="0"/>
              <a:t> </a:t>
            </a:r>
            <a:r>
              <a:rPr lang="en-US" dirty="0" err="1"/>
              <a:t>elementum</a:t>
            </a:r>
            <a:r>
              <a:rPr lang="en-US" dirty="0"/>
              <a:t> ligula maximus, </a:t>
            </a:r>
            <a:r>
              <a:rPr lang="en-US" dirty="0" err="1"/>
              <a:t>mollis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.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tellus</a:t>
            </a:r>
            <a:r>
              <a:rPr lang="en-US" dirty="0"/>
              <a:t> </a:t>
            </a:r>
            <a:r>
              <a:rPr lang="en-US" dirty="0" err="1"/>
              <a:t>eu</a:t>
            </a:r>
            <a:r>
              <a:rPr lang="en-US" dirty="0"/>
              <a:t> </a:t>
            </a:r>
            <a:r>
              <a:rPr lang="en-US" dirty="0" err="1"/>
              <a:t>orci</a:t>
            </a:r>
            <a:r>
              <a:rPr lang="en-US" dirty="0"/>
              <a:t> pulvinar </a:t>
            </a:r>
            <a:r>
              <a:rPr lang="en-US" dirty="0" err="1"/>
              <a:t>vehicula</a:t>
            </a:r>
            <a:r>
              <a:rPr lang="en-US" dirty="0"/>
              <a:t> et sit.</a:t>
            </a:r>
          </a:p>
        </p:txBody>
      </p:sp>
      <p:sp>
        <p:nvSpPr>
          <p:cNvPr id="24" name="Text Placeholder 101">
            <a:extLst>
              <a:ext uri="{FF2B5EF4-FFF2-40B4-BE49-F238E27FC236}">
                <a16:creationId xmlns:a16="http://schemas.microsoft.com/office/drawing/2014/main" id="{F96DC090-8D75-BA60-C399-DD976724BD35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407215" y="1973711"/>
            <a:ext cx="319362" cy="319361"/>
          </a:xfrm>
          <a:custGeom>
            <a:avLst/>
            <a:gdLst>
              <a:gd name="connsiteX0" fmla="*/ 54007 w 319362"/>
              <a:gd name="connsiteY0" fmla="*/ 0 h 319361"/>
              <a:gd name="connsiteX1" fmla="*/ 265355 w 319362"/>
              <a:gd name="connsiteY1" fmla="*/ 0 h 319361"/>
              <a:gd name="connsiteX2" fmla="*/ 319362 w 319362"/>
              <a:gd name="connsiteY2" fmla="*/ 54007 h 319361"/>
              <a:gd name="connsiteX3" fmla="*/ 319362 w 319362"/>
              <a:gd name="connsiteY3" fmla="*/ 265354 h 319361"/>
              <a:gd name="connsiteX4" fmla="*/ 265355 w 319362"/>
              <a:gd name="connsiteY4" fmla="*/ 319361 h 319361"/>
              <a:gd name="connsiteX5" fmla="*/ 54007 w 319362"/>
              <a:gd name="connsiteY5" fmla="*/ 319361 h 319361"/>
              <a:gd name="connsiteX6" fmla="*/ 0 w 319362"/>
              <a:gd name="connsiteY6" fmla="*/ 265354 h 319361"/>
              <a:gd name="connsiteX7" fmla="*/ 0 w 319362"/>
              <a:gd name="connsiteY7" fmla="*/ 54007 h 319361"/>
              <a:gd name="connsiteX8" fmla="*/ 54007 w 319362"/>
              <a:gd name="connsiteY8" fmla="*/ 0 h 3193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19362" h="319361">
                <a:moveTo>
                  <a:pt x="54007" y="0"/>
                </a:moveTo>
                <a:lnTo>
                  <a:pt x="265355" y="0"/>
                </a:lnTo>
                <a:cubicBezTo>
                  <a:pt x="295182" y="0"/>
                  <a:pt x="319362" y="24180"/>
                  <a:pt x="319362" y="54007"/>
                </a:cubicBezTo>
                <a:lnTo>
                  <a:pt x="319362" y="265354"/>
                </a:lnTo>
                <a:cubicBezTo>
                  <a:pt x="319362" y="295181"/>
                  <a:pt x="295182" y="319361"/>
                  <a:pt x="265355" y="319361"/>
                </a:cubicBezTo>
                <a:lnTo>
                  <a:pt x="54007" y="319361"/>
                </a:lnTo>
                <a:cubicBezTo>
                  <a:pt x="24180" y="319361"/>
                  <a:pt x="0" y="295181"/>
                  <a:pt x="0" y="265354"/>
                </a:cubicBezTo>
                <a:lnTo>
                  <a:pt x="0" y="54007"/>
                </a:lnTo>
                <a:cubicBezTo>
                  <a:pt x="0" y="24180"/>
                  <a:pt x="24180" y="0"/>
                  <a:pt x="54007" y="0"/>
                </a:cubicBezTo>
                <a:close/>
              </a:path>
            </a:pathLst>
          </a:custGeom>
          <a:solidFill>
            <a:schemeClr val="accent5"/>
          </a:solidFill>
        </p:spPr>
        <p:txBody>
          <a:bodyPr wrap="square">
            <a:no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1pPr>
            <a:lvl2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2pPr>
            <a:lvl3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3pPr>
            <a:lvl4pPr marL="0" indent="0">
              <a:lnSpc>
                <a:spcPct val="100000"/>
              </a:lnSpc>
              <a:spcAft>
                <a:spcPts val="0"/>
              </a:spcAft>
              <a:buNone/>
              <a:defRPr sz="100" b="0" i="0" cap="none" baseline="0">
                <a:noFill/>
                <a:latin typeface="+mj-lt"/>
              </a:defRPr>
            </a:lvl4pPr>
            <a:lvl5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5pPr>
            <a:lvl6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6pPr>
            <a:lvl7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7pPr>
            <a:lvl8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8pPr>
            <a:lvl9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7" name="Picture Placeholder 102">
            <a:extLst>
              <a:ext uri="{FF2B5EF4-FFF2-40B4-BE49-F238E27FC236}">
                <a16:creationId xmlns:a16="http://schemas.microsoft.com/office/drawing/2014/main" id="{C4B330CB-0C19-8304-EE00-1DDCC579C82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7460119" y="2026615"/>
            <a:ext cx="213554" cy="213552"/>
          </a:xfrm>
          <a:custGeom>
            <a:avLst/>
            <a:gdLst>
              <a:gd name="connsiteX0" fmla="*/ 54007 w 319362"/>
              <a:gd name="connsiteY0" fmla="*/ 0 h 319361"/>
              <a:gd name="connsiteX1" fmla="*/ 265355 w 319362"/>
              <a:gd name="connsiteY1" fmla="*/ 0 h 319361"/>
              <a:gd name="connsiteX2" fmla="*/ 319362 w 319362"/>
              <a:gd name="connsiteY2" fmla="*/ 54007 h 319361"/>
              <a:gd name="connsiteX3" fmla="*/ 319362 w 319362"/>
              <a:gd name="connsiteY3" fmla="*/ 265354 h 319361"/>
              <a:gd name="connsiteX4" fmla="*/ 265355 w 319362"/>
              <a:gd name="connsiteY4" fmla="*/ 319361 h 319361"/>
              <a:gd name="connsiteX5" fmla="*/ 54007 w 319362"/>
              <a:gd name="connsiteY5" fmla="*/ 319361 h 319361"/>
              <a:gd name="connsiteX6" fmla="*/ 0 w 319362"/>
              <a:gd name="connsiteY6" fmla="*/ 265354 h 319361"/>
              <a:gd name="connsiteX7" fmla="*/ 0 w 319362"/>
              <a:gd name="connsiteY7" fmla="*/ 54007 h 319361"/>
              <a:gd name="connsiteX8" fmla="*/ 54007 w 319362"/>
              <a:gd name="connsiteY8" fmla="*/ 0 h 3193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19362" h="319361">
                <a:moveTo>
                  <a:pt x="54007" y="0"/>
                </a:moveTo>
                <a:lnTo>
                  <a:pt x="265355" y="0"/>
                </a:lnTo>
                <a:cubicBezTo>
                  <a:pt x="295182" y="0"/>
                  <a:pt x="319362" y="24180"/>
                  <a:pt x="319362" y="54007"/>
                </a:cubicBezTo>
                <a:lnTo>
                  <a:pt x="319362" y="265354"/>
                </a:lnTo>
                <a:cubicBezTo>
                  <a:pt x="319362" y="295181"/>
                  <a:pt x="295182" y="319361"/>
                  <a:pt x="265355" y="319361"/>
                </a:cubicBezTo>
                <a:lnTo>
                  <a:pt x="54007" y="319361"/>
                </a:lnTo>
                <a:cubicBezTo>
                  <a:pt x="24180" y="319361"/>
                  <a:pt x="0" y="295181"/>
                  <a:pt x="0" y="265354"/>
                </a:cubicBezTo>
                <a:lnTo>
                  <a:pt x="0" y="54007"/>
                </a:lnTo>
                <a:cubicBezTo>
                  <a:pt x="0" y="24180"/>
                  <a:pt x="24180" y="0"/>
                  <a:pt x="54007" y="0"/>
                </a:cubicBezTo>
                <a:close/>
              </a:path>
            </a:pathLst>
          </a:custGeom>
          <a:noFill/>
        </p:spPr>
        <p:txBody>
          <a:bodyPr wrap="square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1pPr>
            <a:lvl2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2pPr>
            <a:lvl3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3pPr>
            <a:lvl4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4pPr>
            <a:lvl5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5pPr>
            <a:lvl6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6pPr>
            <a:lvl7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7pPr>
            <a:lvl8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8pPr>
            <a:lvl9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9pPr>
          </a:lstStyle>
          <a:p>
            <a:r>
              <a:rPr lang="fr-FR"/>
              <a:t>Cliquez sur l'icône pour ajouter une image</a:t>
            </a:r>
            <a:endParaRPr lang="pt-PT" dirty="0"/>
          </a:p>
        </p:txBody>
      </p:sp>
      <p:sp>
        <p:nvSpPr>
          <p:cNvPr id="37" name="Text Placeholder 36">
            <a:extLst>
              <a:ext uri="{FF2B5EF4-FFF2-40B4-BE49-F238E27FC236}">
                <a16:creationId xmlns:a16="http://schemas.microsoft.com/office/drawing/2014/main" id="{5B421E09-38D4-1944-7D5E-5E2145886D19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7156450" y="4108090"/>
            <a:ext cx="4675188" cy="2140865"/>
          </a:xfrm>
          <a:custGeom>
            <a:avLst/>
            <a:gdLst>
              <a:gd name="connsiteX0" fmla="*/ 58227 w 4675188"/>
              <a:gd name="connsiteY0" fmla="*/ 0 h 2140865"/>
              <a:gd name="connsiteX1" fmla="*/ 875858 w 4675188"/>
              <a:gd name="connsiteY1" fmla="*/ 0 h 2140865"/>
              <a:gd name="connsiteX2" fmla="*/ 1740833 w 4675188"/>
              <a:gd name="connsiteY2" fmla="*/ 0 h 2140865"/>
              <a:gd name="connsiteX3" fmla="*/ 2558464 w 4675188"/>
              <a:gd name="connsiteY3" fmla="*/ 0 h 2140865"/>
              <a:gd name="connsiteX4" fmla="*/ 2736259 w 4675188"/>
              <a:gd name="connsiteY4" fmla="*/ 0 h 2140865"/>
              <a:gd name="connsiteX5" fmla="*/ 4418865 w 4675188"/>
              <a:gd name="connsiteY5" fmla="*/ 0 h 2140865"/>
              <a:gd name="connsiteX6" fmla="*/ 4463808 w 4675188"/>
              <a:gd name="connsiteY6" fmla="*/ 18542 h 2140865"/>
              <a:gd name="connsiteX7" fmla="*/ 4656653 w 4675188"/>
              <a:gd name="connsiteY7" fmla="*/ 211451 h 2140865"/>
              <a:gd name="connsiteX8" fmla="*/ 4675188 w 4675188"/>
              <a:gd name="connsiteY8" fmla="*/ 256409 h 2140865"/>
              <a:gd name="connsiteX9" fmla="*/ 4675188 w 4675188"/>
              <a:gd name="connsiteY9" fmla="*/ 305417 h 2140865"/>
              <a:gd name="connsiteX10" fmla="*/ 4675188 w 4675188"/>
              <a:gd name="connsiteY10" fmla="*/ 320198 h 2140865"/>
              <a:gd name="connsiteX11" fmla="*/ 4675188 w 4675188"/>
              <a:gd name="connsiteY11" fmla="*/ 369206 h 2140865"/>
              <a:gd name="connsiteX12" fmla="*/ 4675188 w 4675188"/>
              <a:gd name="connsiteY12" fmla="*/ 462089 h 2140865"/>
              <a:gd name="connsiteX13" fmla="*/ 4675188 w 4675188"/>
              <a:gd name="connsiteY13" fmla="*/ 502564 h 2140865"/>
              <a:gd name="connsiteX14" fmla="*/ 4675188 w 4675188"/>
              <a:gd name="connsiteY14" fmla="*/ 516289 h 2140865"/>
              <a:gd name="connsiteX15" fmla="*/ 4675188 w 4675188"/>
              <a:gd name="connsiteY15" fmla="*/ 525878 h 2140865"/>
              <a:gd name="connsiteX16" fmla="*/ 4675188 w 4675188"/>
              <a:gd name="connsiteY16" fmla="*/ 537767 h 2140865"/>
              <a:gd name="connsiteX17" fmla="*/ 4675188 w 4675188"/>
              <a:gd name="connsiteY17" fmla="*/ 547426 h 2140865"/>
              <a:gd name="connsiteX18" fmla="*/ 4675188 w 4675188"/>
              <a:gd name="connsiteY18" fmla="*/ 566353 h 2140865"/>
              <a:gd name="connsiteX19" fmla="*/ 4675188 w 4675188"/>
              <a:gd name="connsiteY19" fmla="*/ 580078 h 2140865"/>
              <a:gd name="connsiteX20" fmla="*/ 4675188 w 4675188"/>
              <a:gd name="connsiteY20" fmla="*/ 601556 h 2140865"/>
              <a:gd name="connsiteX21" fmla="*/ 4675188 w 4675188"/>
              <a:gd name="connsiteY21" fmla="*/ 611215 h 2140865"/>
              <a:gd name="connsiteX22" fmla="*/ 4675188 w 4675188"/>
              <a:gd name="connsiteY22" fmla="*/ 623835 h 2140865"/>
              <a:gd name="connsiteX23" fmla="*/ 4675188 w 4675188"/>
              <a:gd name="connsiteY23" fmla="*/ 640975 h 2140865"/>
              <a:gd name="connsiteX24" fmla="*/ 4675188 w 4675188"/>
              <a:gd name="connsiteY24" fmla="*/ 646547 h 2140865"/>
              <a:gd name="connsiteX25" fmla="*/ 4675188 w 4675188"/>
              <a:gd name="connsiteY25" fmla="*/ 660272 h 2140865"/>
              <a:gd name="connsiteX26" fmla="*/ 4675188 w 4675188"/>
              <a:gd name="connsiteY26" fmla="*/ 672843 h 2140865"/>
              <a:gd name="connsiteX27" fmla="*/ 4675188 w 4675188"/>
              <a:gd name="connsiteY27" fmla="*/ 687624 h 2140865"/>
              <a:gd name="connsiteX28" fmla="*/ 4675188 w 4675188"/>
              <a:gd name="connsiteY28" fmla="*/ 704764 h 2140865"/>
              <a:gd name="connsiteX29" fmla="*/ 4675188 w 4675188"/>
              <a:gd name="connsiteY29" fmla="*/ 710336 h 2140865"/>
              <a:gd name="connsiteX30" fmla="*/ 4675188 w 4675188"/>
              <a:gd name="connsiteY30" fmla="*/ 724061 h 2140865"/>
              <a:gd name="connsiteX31" fmla="*/ 4675188 w 4675188"/>
              <a:gd name="connsiteY31" fmla="*/ 736632 h 2140865"/>
              <a:gd name="connsiteX32" fmla="*/ 4675188 w 4675188"/>
              <a:gd name="connsiteY32" fmla="*/ 784958 h 2140865"/>
              <a:gd name="connsiteX33" fmla="*/ 4675188 w 4675188"/>
              <a:gd name="connsiteY33" fmla="*/ 797647 h 2140865"/>
              <a:gd name="connsiteX34" fmla="*/ 4675188 w 4675188"/>
              <a:gd name="connsiteY34" fmla="*/ 829515 h 2140865"/>
              <a:gd name="connsiteX35" fmla="*/ 4675188 w 4675188"/>
              <a:gd name="connsiteY35" fmla="*/ 848747 h 2140865"/>
              <a:gd name="connsiteX36" fmla="*/ 4675188 w 4675188"/>
              <a:gd name="connsiteY36" fmla="*/ 861436 h 2140865"/>
              <a:gd name="connsiteX37" fmla="*/ 4675188 w 4675188"/>
              <a:gd name="connsiteY37" fmla="*/ 869990 h 2140865"/>
              <a:gd name="connsiteX38" fmla="*/ 4675188 w 4675188"/>
              <a:gd name="connsiteY38" fmla="*/ 883715 h 2140865"/>
              <a:gd name="connsiteX39" fmla="*/ 4675188 w 4675188"/>
              <a:gd name="connsiteY39" fmla="*/ 893304 h 2140865"/>
              <a:gd name="connsiteX40" fmla="*/ 4675188 w 4675188"/>
              <a:gd name="connsiteY40" fmla="*/ 905193 h 2140865"/>
              <a:gd name="connsiteX41" fmla="*/ 4675188 w 4675188"/>
              <a:gd name="connsiteY41" fmla="*/ 914852 h 2140865"/>
              <a:gd name="connsiteX42" fmla="*/ 4675188 w 4675188"/>
              <a:gd name="connsiteY42" fmla="*/ 933779 h 2140865"/>
              <a:gd name="connsiteX43" fmla="*/ 4675188 w 4675188"/>
              <a:gd name="connsiteY43" fmla="*/ 941630 h 2140865"/>
              <a:gd name="connsiteX44" fmla="*/ 4675188 w 4675188"/>
              <a:gd name="connsiteY44" fmla="*/ 947504 h 2140865"/>
              <a:gd name="connsiteX45" fmla="*/ 4675188 w 4675188"/>
              <a:gd name="connsiteY45" fmla="*/ 960930 h 2140865"/>
              <a:gd name="connsiteX46" fmla="*/ 4675188 w 4675188"/>
              <a:gd name="connsiteY46" fmla="*/ 968982 h 2140865"/>
              <a:gd name="connsiteX47" fmla="*/ 4675188 w 4675188"/>
              <a:gd name="connsiteY47" fmla="*/ 978641 h 2140865"/>
              <a:gd name="connsiteX48" fmla="*/ 4675188 w 4675188"/>
              <a:gd name="connsiteY48" fmla="*/ 1005419 h 2140865"/>
              <a:gd name="connsiteX49" fmla="*/ 4675188 w 4675188"/>
              <a:gd name="connsiteY49" fmla="*/ 1008401 h 2140865"/>
              <a:gd name="connsiteX50" fmla="*/ 4675188 w 4675188"/>
              <a:gd name="connsiteY50" fmla="*/ 1009938 h 2140865"/>
              <a:gd name="connsiteX51" fmla="*/ 4675188 w 4675188"/>
              <a:gd name="connsiteY51" fmla="*/ 1013973 h 2140865"/>
              <a:gd name="connsiteX52" fmla="*/ 4675188 w 4675188"/>
              <a:gd name="connsiteY52" fmla="*/ 1024719 h 2140865"/>
              <a:gd name="connsiteX53" fmla="*/ 4675188 w 4675188"/>
              <a:gd name="connsiteY53" fmla="*/ 1027698 h 2140865"/>
              <a:gd name="connsiteX54" fmla="*/ 4675188 w 4675188"/>
              <a:gd name="connsiteY54" fmla="*/ 1072190 h 2140865"/>
              <a:gd name="connsiteX55" fmla="*/ 4675188 w 4675188"/>
              <a:gd name="connsiteY55" fmla="*/ 1073727 h 2140865"/>
              <a:gd name="connsiteX56" fmla="*/ 4675188 w 4675188"/>
              <a:gd name="connsiteY56" fmla="*/ 1077762 h 2140865"/>
              <a:gd name="connsiteX57" fmla="*/ 4675188 w 4675188"/>
              <a:gd name="connsiteY57" fmla="*/ 1091487 h 2140865"/>
              <a:gd name="connsiteX58" fmla="*/ 4675188 w 4675188"/>
              <a:gd name="connsiteY58" fmla="*/ 1152384 h 2140865"/>
              <a:gd name="connsiteX59" fmla="*/ 4675188 w 4675188"/>
              <a:gd name="connsiteY59" fmla="*/ 1165073 h 2140865"/>
              <a:gd name="connsiteX60" fmla="*/ 4675188 w 4675188"/>
              <a:gd name="connsiteY60" fmla="*/ 1166610 h 2140865"/>
              <a:gd name="connsiteX61" fmla="*/ 4675188 w 4675188"/>
              <a:gd name="connsiteY61" fmla="*/ 1207085 h 2140865"/>
              <a:gd name="connsiteX62" fmla="*/ 4675188 w 4675188"/>
              <a:gd name="connsiteY62" fmla="*/ 1216173 h 2140865"/>
              <a:gd name="connsiteX63" fmla="*/ 4675188 w 4675188"/>
              <a:gd name="connsiteY63" fmla="*/ 1220810 h 2140865"/>
              <a:gd name="connsiteX64" fmla="*/ 4675188 w 4675188"/>
              <a:gd name="connsiteY64" fmla="*/ 1228862 h 2140865"/>
              <a:gd name="connsiteX65" fmla="*/ 4675188 w 4675188"/>
              <a:gd name="connsiteY65" fmla="*/ 1230399 h 2140865"/>
              <a:gd name="connsiteX66" fmla="*/ 4675188 w 4675188"/>
              <a:gd name="connsiteY66" fmla="*/ 1242288 h 2140865"/>
              <a:gd name="connsiteX67" fmla="*/ 4675188 w 4675188"/>
              <a:gd name="connsiteY67" fmla="*/ 1251947 h 2140865"/>
              <a:gd name="connsiteX68" fmla="*/ 4675188 w 4675188"/>
              <a:gd name="connsiteY68" fmla="*/ 1270874 h 2140865"/>
              <a:gd name="connsiteX69" fmla="*/ 4675188 w 4675188"/>
              <a:gd name="connsiteY69" fmla="*/ 1284599 h 2140865"/>
              <a:gd name="connsiteX70" fmla="*/ 4675188 w 4675188"/>
              <a:gd name="connsiteY70" fmla="*/ 1306077 h 2140865"/>
              <a:gd name="connsiteX71" fmla="*/ 4675188 w 4675188"/>
              <a:gd name="connsiteY71" fmla="*/ 1309056 h 2140865"/>
              <a:gd name="connsiteX72" fmla="*/ 4675188 w 4675188"/>
              <a:gd name="connsiteY72" fmla="*/ 1315736 h 2140865"/>
              <a:gd name="connsiteX73" fmla="*/ 4675188 w 4675188"/>
              <a:gd name="connsiteY73" fmla="*/ 1328356 h 2140865"/>
              <a:gd name="connsiteX74" fmla="*/ 4675188 w 4675188"/>
              <a:gd name="connsiteY74" fmla="*/ 1345496 h 2140865"/>
              <a:gd name="connsiteX75" fmla="*/ 4675188 w 4675188"/>
              <a:gd name="connsiteY75" fmla="*/ 1351068 h 2140865"/>
              <a:gd name="connsiteX76" fmla="*/ 4675188 w 4675188"/>
              <a:gd name="connsiteY76" fmla="*/ 1364793 h 2140865"/>
              <a:gd name="connsiteX77" fmla="*/ 4675188 w 4675188"/>
              <a:gd name="connsiteY77" fmla="*/ 1372845 h 2140865"/>
              <a:gd name="connsiteX78" fmla="*/ 4675188 w 4675188"/>
              <a:gd name="connsiteY78" fmla="*/ 1377364 h 2140865"/>
              <a:gd name="connsiteX79" fmla="*/ 4675188 w 4675188"/>
              <a:gd name="connsiteY79" fmla="*/ 1392145 h 2140865"/>
              <a:gd name="connsiteX80" fmla="*/ 4675188 w 4675188"/>
              <a:gd name="connsiteY80" fmla="*/ 1409285 h 2140865"/>
              <a:gd name="connsiteX81" fmla="*/ 4675188 w 4675188"/>
              <a:gd name="connsiteY81" fmla="*/ 1414857 h 2140865"/>
              <a:gd name="connsiteX82" fmla="*/ 4675188 w 4675188"/>
              <a:gd name="connsiteY82" fmla="*/ 1428582 h 2140865"/>
              <a:gd name="connsiteX83" fmla="*/ 4675188 w 4675188"/>
              <a:gd name="connsiteY83" fmla="*/ 1441153 h 2140865"/>
              <a:gd name="connsiteX84" fmla="*/ 4675188 w 4675188"/>
              <a:gd name="connsiteY84" fmla="*/ 1489479 h 2140865"/>
              <a:gd name="connsiteX85" fmla="*/ 4675188 w 4675188"/>
              <a:gd name="connsiteY85" fmla="*/ 1502168 h 2140865"/>
              <a:gd name="connsiteX86" fmla="*/ 4675188 w 4675188"/>
              <a:gd name="connsiteY86" fmla="*/ 1534036 h 2140865"/>
              <a:gd name="connsiteX87" fmla="*/ 4675188 w 4675188"/>
              <a:gd name="connsiteY87" fmla="*/ 1553268 h 2140865"/>
              <a:gd name="connsiteX88" fmla="*/ 4675188 w 4675188"/>
              <a:gd name="connsiteY88" fmla="*/ 1565957 h 2140865"/>
              <a:gd name="connsiteX89" fmla="*/ 4675188 w 4675188"/>
              <a:gd name="connsiteY89" fmla="*/ 1574511 h 2140865"/>
              <a:gd name="connsiteX90" fmla="*/ 4675188 w 4675188"/>
              <a:gd name="connsiteY90" fmla="*/ 1588236 h 2140865"/>
              <a:gd name="connsiteX91" fmla="*/ 4675188 w 4675188"/>
              <a:gd name="connsiteY91" fmla="*/ 1597825 h 2140865"/>
              <a:gd name="connsiteX92" fmla="*/ 4675188 w 4675188"/>
              <a:gd name="connsiteY92" fmla="*/ 1609714 h 2140865"/>
              <a:gd name="connsiteX93" fmla="*/ 4675188 w 4675188"/>
              <a:gd name="connsiteY93" fmla="*/ 1619373 h 2140865"/>
              <a:gd name="connsiteX94" fmla="*/ 4675188 w 4675188"/>
              <a:gd name="connsiteY94" fmla="*/ 1638300 h 2140865"/>
              <a:gd name="connsiteX95" fmla="*/ 4675188 w 4675188"/>
              <a:gd name="connsiteY95" fmla="*/ 1646151 h 2140865"/>
              <a:gd name="connsiteX96" fmla="*/ 4675188 w 4675188"/>
              <a:gd name="connsiteY96" fmla="*/ 1652025 h 2140865"/>
              <a:gd name="connsiteX97" fmla="*/ 4675188 w 4675188"/>
              <a:gd name="connsiteY97" fmla="*/ 1673503 h 2140865"/>
              <a:gd name="connsiteX98" fmla="*/ 4675188 w 4675188"/>
              <a:gd name="connsiteY98" fmla="*/ 1683162 h 2140865"/>
              <a:gd name="connsiteX99" fmla="*/ 4675188 w 4675188"/>
              <a:gd name="connsiteY99" fmla="*/ 1709940 h 2140865"/>
              <a:gd name="connsiteX100" fmla="*/ 4675188 w 4675188"/>
              <a:gd name="connsiteY100" fmla="*/ 1712922 h 2140865"/>
              <a:gd name="connsiteX101" fmla="*/ 4675188 w 4675188"/>
              <a:gd name="connsiteY101" fmla="*/ 1718494 h 2140865"/>
              <a:gd name="connsiteX102" fmla="*/ 4675188 w 4675188"/>
              <a:gd name="connsiteY102" fmla="*/ 1732219 h 2140865"/>
              <a:gd name="connsiteX103" fmla="*/ 4675188 w 4675188"/>
              <a:gd name="connsiteY103" fmla="*/ 1776711 h 2140865"/>
              <a:gd name="connsiteX104" fmla="*/ 4675188 w 4675188"/>
              <a:gd name="connsiteY104" fmla="*/ 1782283 h 2140865"/>
              <a:gd name="connsiteX105" fmla="*/ 4675188 w 4675188"/>
              <a:gd name="connsiteY105" fmla="*/ 1796008 h 2140865"/>
              <a:gd name="connsiteX106" fmla="*/ 4675188 w 4675188"/>
              <a:gd name="connsiteY106" fmla="*/ 1856905 h 2140865"/>
              <a:gd name="connsiteX107" fmla="*/ 4675188 w 4675188"/>
              <a:gd name="connsiteY107" fmla="*/ 1869594 h 2140865"/>
              <a:gd name="connsiteX108" fmla="*/ 4675188 w 4675188"/>
              <a:gd name="connsiteY108" fmla="*/ 1920694 h 2140865"/>
              <a:gd name="connsiteX109" fmla="*/ 4675188 w 4675188"/>
              <a:gd name="connsiteY109" fmla="*/ 1933383 h 2140865"/>
              <a:gd name="connsiteX110" fmla="*/ 4675188 w 4675188"/>
              <a:gd name="connsiteY110" fmla="*/ 2013577 h 2140865"/>
              <a:gd name="connsiteX111" fmla="*/ 4675188 w 4675188"/>
              <a:gd name="connsiteY111" fmla="*/ 2077366 h 2140865"/>
              <a:gd name="connsiteX112" fmla="*/ 4611711 w 4675188"/>
              <a:gd name="connsiteY112" fmla="*/ 2140865 h 2140865"/>
              <a:gd name="connsiteX113" fmla="*/ 4231843 w 4675188"/>
              <a:gd name="connsiteY113" fmla="*/ 2140865 h 2140865"/>
              <a:gd name="connsiteX114" fmla="*/ 4231843 w 4675188"/>
              <a:gd name="connsiteY114" fmla="*/ 2140864 h 2140865"/>
              <a:gd name="connsiteX115" fmla="*/ 3908567 w 4675188"/>
              <a:gd name="connsiteY115" fmla="*/ 2140864 h 2140865"/>
              <a:gd name="connsiteX116" fmla="*/ 3898467 w 4675188"/>
              <a:gd name="connsiteY116" fmla="*/ 2140864 h 2140865"/>
              <a:gd name="connsiteX117" fmla="*/ 3799330 w 4675188"/>
              <a:gd name="connsiteY117" fmla="*/ 2140864 h 2140865"/>
              <a:gd name="connsiteX118" fmla="*/ 3233325 w 4675188"/>
              <a:gd name="connsiteY118" fmla="*/ 2140864 h 2140865"/>
              <a:gd name="connsiteX119" fmla="*/ 2929110 w 4675188"/>
              <a:gd name="connsiteY119" fmla="*/ 2140864 h 2140865"/>
              <a:gd name="connsiteX120" fmla="*/ 2929105 w 4675188"/>
              <a:gd name="connsiteY120" fmla="*/ 2140865 h 2140865"/>
              <a:gd name="connsiteX121" fmla="*/ 2549237 w 4675188"/>
              <a:gd name="connsiteY121" fmla="*/ 2140865 h 2140865"/>
              <a:gd name="connsiteX122" fmla="*/ 2549237 w 4675188"/>
              <a:gd name="connsiteY122" fmla="*/ 2140864 h 2140865"/>
              <a:gd name="connsiteX123" fmla="*/ 2254826 w 4675188"/>
              <a:gd name="connsiteY123" fmla="*/ 2140864 h 2140865"/>
              <a:gd name="connsiteX124" fmla="*/ 2225961 w 4675188"/>
              <a:gd name="connsiteY124" fmla="*/ 2140864 h 2140865"/>
              <a:gd name="connsiteX125" fmla="*/ 2215861 w 4675188"/>
              <a:gd name="connsiteY125" fmla="*/ 2140864 h 2140865"/>
              <a:gd name="connsiteX126" fmla="*/ 2125952 w 4675188"/>
              <a:gd name="connsiteY126" fmla="*/ 2140864 h 2140865"/>
              <a:gd name="connsiteX127" fmla="*/ 2125952 w 4675188"/>
              <a:gd name="connsiteY127" fmla="*/ 2140865 h 2140865"/>
              <a:gd name="connsiteX128" fmla="*/ 1746084 w 4675188"/>
              <a:gd name="connsiteY128" fmla="*/ 2140865 h 2140865"/>
              <a:gd name="connsiteX129" fmla="*/ 1746079 w 4675188"/>
              <a:gd name="connsiteY129" fmla="*/ 2140864 h 2140865"/>
              <a:gd name="connsiteX130" fmla="*/ 1550719 w 4675188"/>
              <a:gd name="connsiteY130" fmla="*/ 2140864 h 2140865"/>
              <a:gd name="connsiteX131" fmla="*/ 572220 w 4675188"/>
              <a:gd name="connsiteY131" fmla="*/ 2140864 h 2140865"/>
              <a:gd name="connsiteX132" fmla="*/ 443346 w 4675188"/>
              <a:gd name="connsiteY132" fmla="*/ 2140864 h 2140865"/>
              <a:gd name="connsiteX133" fmla="*/ 443346 w 4675188"/>
              <a:gd name="connsiteY133" fmla="*/ 2140865 h 2140865"/>
              <a:gd name="connsiteX134" fmla="*/ 63478 w 4675188"/>
              <a:gd name="connsiteY134" fmla="*/ 2140865 h 2140865"/>
              <a:gd name="connsiteX135" fmla="*/ 1 w 4675188"/>
              <a:gd name="connsiteY135" fmla="*/ 2077366 h 2140865"/>
              <a:gd name="connsiteX136" fmla="*/ 1 w 4675188"/>
              <a:gd name="connsiteY136" fmla="*/ 2013577 h 2140865"/>
              <a:gd name="connsiteX137" fmla="*/ 1 w 4675188"/>
              <a:gd name="connsiteY137" fmla="*/ 2005374 h 2140865"/>
              <a:gd name="connsiteX138" fmla="*/ 1 w 4675188"/>
              <a:gd name="connsiteY138" fmla="*/ 1941585 h 2140865"/>
              <a:gd name="connsiteX139" fmla="*/ 1 w 4675188"/>
              <a:gd name="connsiteY139" fmla="*/ 1920694 h 2140865"/>
              <a:gd name="connsiteX140" fmla="*/ 1 w 4675188"/>
              <a:gd name="connsiteY140" fmla="*/ 1856905 h 2140865"/>
              <a:gd name="connsiteX141" fmla="*/ 1 w 4675188"/>
              <a:gd name="connsiteY141" fmla="*/ 1848702 h 2140865"/>
              <a:gd name="connsiteX142" fmla="*/ 1 w 4675188"/>
              <a:gd name="connsiteY142" fmla="*/ 1796008 h 2140865"/>
              <a:gd name="connsiteX143" fmla="*/ 1 w 4675188"/>
              <a:gd name="connsiteY143" fmla="*/ 1784913 h 2140865"/>
              <a:gd name="connsiteX144" fmla="*/ 1 w 4675188"/>
              <a:gd name="connsiteY144" fmla="*/ 1782283 h 2140865"/>
              <a:gd name="connsiteX145" fmla="*/ 1 w 4675188"/>
              <a:gd name="connsiteY145" fmla="*/ 1782282 h 2140865"/>
              <a:gd name="connsiteX146" fmla="*/ 0 w 4675188"/>
              <a:gd name="connsiteY146" fmla="*/ 1782282 h 2140865"/>
              <a:gd name="connsiteX147" fmla="*/ 0 w 4675188"/>
              <a:gd name="connsiteY147" fmla="*/ 1737002 h 2140865"/>
              <a:gd name="connsiteX148" fmla="*/ 0 w 4675188"/>
              <a:gd name="connsiteY148" fmla="*/ 1718493 h 2140865"/>
              <a:gd name="connsiteX149" fmla="*/ 0 w 4675188"/>
              <a:gd name="connsiteY149" fmla="*/ 1673213 h 2140865"/>
              <a:gd name="connsiteX150" fmla="*/ 0 w 4675188"/>
              <a:gd name="connsiteY150" fmla="*/ 1639335 h 2140865"/>
              <a:gd name="connsiteX151" fmla="*/ 0 w 4675188"/>
              <a:gd name="connsiteY151" fmla="*/ 1575546 h 2140865"/>
              <a:gd name="connsiteX152" fmla="*/ 0 w 4675188"/>
              <a:gd name="connsiteY152" fmla="*/ 1414856 h 2140865"/>
              <a:gd name="connsiteX153" fmla="*/ 0 w 4675188"/>
              <a:gd name="connsiteY153" fmla="*/ 1369576 h 2140865"/>
              <a:gd name="connsiteX154" fmla="*/ 0 w 4675188"/>
              <a:gd name="connsiteY154" fmla="*/ 1351067 h 2140865"/>
              <a:gd name="connsiteX155" fmla="*/ 0 w 4675188"/>
              <a:gd name="connsiteY155" fmla="*/ 1305787 h 2140865"/>
              <a:gd name="connsiteX156" fmla="*/ 0 w 4675188"/>
              <a:gd name="connsiteY156" fmla="*/ 1271909 h 2140865"/>
              <a:gd name="connsiteX157" fmla="*/ 0 w 4675188"/>
              <a:gd name="connsiteY157" fmla="*/ 1208120 h 2140865"/>
              <a:gd name="connsiteX158" fmla="*/ 0 w 4675188"/>
              <a:gd name="connsiteY158" fmla="*/ 1193963 h 2140865"/>
              <a:gd name="connsiteX159" fmla="*/ 0 w 4675188"/>
              <a:gd name="connsiteY159" fmla="*/ 1130174 h 2140865"/>
              <a:gd name="connsiteX160" fmla="*/ 0 w 4675188"/>
              <a:gd name="connsiteY160" fmla="*/ 1077761 h 2140865"/>
              <a:gd name="connsiteX161" fmla="*/ 0 w 4675188"/>
              <a:gd name="connsiteY161" fmla="*/ 1032481 h 2140865"/>
              <a:gd name="connsiteX162" fmla="*/ 0 w 4675188"/>
              <a:gd name="connsiteY162" fmla="*/ 1013972 h 2140865"/>
              <a:gd name="connsiteX163" fmla="*/ 0 w 4675188"/>
              <a:gd name="connsiteY163" fmla="*/ 968692 h 2140865"/>
              <a:gd name="connsiteX164" fmla="*/ 0 w 4675188"/>
              <a:gd name="connsiteY164" fmla="*/ 934814 h 2140865"/>
              <a:gd name="connsiteX165" fmla="*/ 0 w 4675188"/>
              <a:gd name="connsiteY165" fmla="*/ 871025 h 2140865"/>
              <a:gd name="connsiteX166" fmla="*/ 0 w 4675188"/>
              <a:gd name="connsiteY166" fmla="*/ 826537 h 2140865"/>
              <a:gd name="connsiteX167" fmla="*/ 0 w 4675188"/>
              <a:gd name="connsiteY167" fmla="*/ 762748 h 2140865"/>
              <a:gd name="connsiteX168" fmla="*/ 0 w 4675188"/>
              <a:gd name="connsiteY168" fmla="*/ 710335 h 2140865"/>
              <a:gd name="connsiteX169" fmla="*/ 0 w 4675188"/>
              <a:gd name="connsiteY169" fmla="*/ 665055 h 2140865"/>
              <a:gd name="connsiteX170" fmla="*/ 0 w 4675188"/>
              <a:gd name="connsiteY170" fmla="*/ 646546 h 2140865"/>
              <a:gd name="connsiteX171" fmla="*/ 0 w 4675188"/>
              <a:gd name="connsiteY171" fmla="*/ 601266 h 2140865"/>
              <a:gd name="connsiteX172" fmla="*/ 0 w 4675188"/>
              <a:gd name="connsiteY172" fmla="*/ 567388 h 2140865"/>
              <a:gd name="connsiteX173" fmla="*/ 0 w 4675188"/>
              <a:gd name="connsiteY173" fmla="*/ 503599 h 2140865"/>
              <a:gd name="connsiteX174" fmla="*/ 0 w 4675188"/>
              <a:gd name="connsiteY174" fmla="*/ 489442 h 2140865"/>
              <a:gd name="connsiteX175" fmla="*/ 0 w 4675188"/>
              <a:gd name="connsiteY175" fmla="*/ 425653 h 2140865"/>
              <a:gd name="connsiteX176" fmla="*/ 0 w 4675188"/>
              <a:gd name="connsiteY176" fmla="*/ 122016 h 2140865"/>
              <a:gd name="connsiteX177" fmla="*/ 0 w 4675188"/>
              <a:gd name="connsiteY177" fmla="*/ 58227 h 2140865"/>
              <a:gd name="connsiteX178" fmla="*/ 58227 w 4675188"/>
              <a:gd name="connsiteY178" fmla="*/ 0 h 21408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</a:cxnLst>
            <a:rect l="l" t="t" r="r" b="b"/>
            <a:pathLst>
              <a:path w="4675188" h="2140865">
                <a:moveTo>
                  <a:pt x="58227" y="0"/>
                </a:moveTo>
                <a:lnTo>
                  <a:pt x="875858" y="0"/>
                </a:lnTo>
                <a:lnTo>
                  <a:pt x="1740833" y="0"/>
                </a:lnTo>
                <a:lnTo>
                  <a:pt x="2558464" y="0"/>
                </a:lnTo>
                <a:lnTo>
                  <a:pt x="2736259" y="0"/>
                </a:lnTo>
                <a:lnTo>
                  <a:pt x="4418865" y="0"/>
                </a:lnTo>
                <a:cubicBezTo>
                  <a:pt x="4435751" y="0"/>
                  <a:pt x="4451875" y="6731"/>
                  <a:pt x="4463808" y="18542"/>
                </a:cubicBezTo>
                <a:lnTo>
                  <a:pt x="4656653" y="211451"/>
                </a:lnTo>
                <a:cubicBezTo>
                  <a:pt x="4668586" y="223389"/>
                  <a:pt x="4675188" y="239518"/>
                  <a:pt x="4675188" y="256409"/>
                </a:cubicBezTo>
                <a:lnTo>
                  <a:pt x="4675188" y="305417"/>
                </a:lnTo>
                <a:lnTo>
                  <a:pt x="4675188" y="320198"/>
                </a:lnTo>
                <a:lnTo>
                  <a:pt x="4675188" y="369206"/>
                </a:lnTo>
                <a:lnTo>
                  <a:pt x="4675188" y="462089"/>
                </a:lnTo>
                <a:lnTo>
                  <a:pt x="4675188" y="502564"/>
                </a:lnTo>
                <a:lnTo>
                  <a:pt x="4675188" y="516289"/>
                </a:lnTo>
                <a:lnTo>
                  <a:pt x="4675188" y="525878"/>
                </a:lnTo>
                <a:lnTo>
                  <a:pt x="4675188" y="537767"/>
                </a:lnTo>
                <a:lnTo>
                  <a:pt x="4675188" y="547426"/>
                </a:lnTo>
                <a:lnTo>
                  <a:pt x="4675188" y="566353"/>
                </a:lnTo>
                <a:lnTo>
                  <a:pt x="4675188" y="580078"/>
                </a:lnTo>
                <a:lnTo>
                  <a:pt x="4675188" y="601556"/>
                </a:lnTo>
                <a:lnTo>
                  <a:pt x="4675188" y="611215"/>
                </a:lnTo>
                <a:lnTo>
                  <a:pt x="4675188" y="623835"/>
                </a:lnTo>
                <a:lnTo>
                  <a:pt x="4675188" y="640975"/>
                </a:lnTo>
                <a:lnTo>
                  <a:pt x="4675188" y="646547"/>
                </a:lnTo>
                <a:lnTo>
                  <a:pt x="4675188" y="660272"/>
                </a:lnTo>
                <a:lnTo>
                  <a:pt x="4675188" y="672843"/>
                </a:lnTo>
                <a:lnTo>
                  <a:pt x="4675188" y="687624"/>
                </a:lnTo>
                <a:lnTo>
                  <a:pt x="4675188" y="704764"/>
                </a:lnTo>
                <a:lnTo>
                  <a:pt x="4675188" y="710336"/>
                </a:lnTo>
                <a:lnTo>
                  <a:pt x="4675188" y="724061"/>
                </a:lnTo>
                <a:lnTo>
                  <a:pt x="4675188" y="736632"/>
                </a:lnTo>
                <a:lnTo>
                  <a:pt x="4675188" y="784958"/>
                </a:lnTo>
                <a:lnTo>
                  <a:pt x="4675188" y="797647"/>
                </a:lnTo>
                <a:lnTo>
                  <a:pt x="4675188" y="829515"/>
                </a:lnTo>
                <a:lnTo>
                  <a:pt x="4675188" y="848747"/>
                </a:lnTo>
                <a:lnTo>
                  <a:pt x="4675188" y="861436"/>
                </a:lnTo>
                <a:lnTo>
                  <a:pt x="4675188" y="869990"/>
                </a:lnTo>
                <a:lnTo>
                  <a:pt x="4675188" y="883715"/>
                </a:lnTo>
                <a:lnTo>
                  <a:pt x="4675188" y="893304"/>
                </a:lnTo>
                <a:lnTo>
                  <a:pt x="4675188" y="905193"/>
                </a:lnTo>
                <a:lnTo>
                  <a:pt x="4675188" y="914852"/>
                </a:lnTo>
                <a:lnTo>
                  <a:pt x="4675188" y="933779"/>
                </a:lnTo>
                <a:lnTo>
                  <a:pt x="4675188" y="941630"/>
                </a:lnTo>
                <a:lnTo>
                  <a:pt x="4675188" y="947504"/>
                </a:lnTo>
                <a:lnTo>
                  <a:pt x="4675188" y="960930"/>
                </a:lnTo>
                <a:lnTo>
                  <a:pt x="4675188" y="968982"/>
                </a:lnTo>
                <a:lnTo>
                  <a:pt x="4675188" y="978641"/>
                </a:lnTo>
                <a:lnTo>
                  <a:pt x="4675188" y="1005419"/>
                </a:lnTo>
                <a:lnTo>
                  <a:pt x="4675188" y="1008401"/>
                </a:lnTo>
                <a:lnTo>
                  <a:pt x="4675188" y="1009938"/>
                </a:lnTo>
                <a:lnTo>
                  <a:pt x="4675188" y="1013973"/>
                </a:lnTo>
                <a:lnTo>
                  <a:pt x="4675188" y="1024719"/>
                </a:lnTo>
                <a:lnTo>
                  <a:pt x="4675188" y="1027698"/>
                </a:lnTo>
                <a:lnTo>
                  <a:pt x="4675188" y="1072190"/>
                </a:lnTo>
                <a:lnTo>
                  <a:pt x="4675188" y="1073727"/>
                </a:lnTo>
                <a:lnTo>
                  <a:pt x="4675188" y="1077762"/>
                </a:lnTo>
                <a:lnTo>
                  <a:pt x="4675188" y="1091487"/>
                </a:lnTo>
                <a:lnTo>
                  <a:pt x="4675188" y="1152384"/>
                </a:lnTo>
                <a:lnTo>
                  <a:pt x="4675188" y="1165073"/>
                </a:lnTo>
                <a:lnTo>
                  <a:pt x="4675188" y="1166610"/>
                </a:lnTo>
                <a:lnTo>
                  <a:pt x="4675188" y="1207085"/>
                </a:lnTo>
                <a:lnTo>
                  <a:pt x="4675188" y="1216173"/>
                </a:lnTo>
                <a:lnTo>
                  <a:pt x="4675188" y="1220810"/>
                </a:lnTo>
                <a:lnTo>
                  <a:pt x="4675188" y="1228862"/>
                </a:lnTo>
                <a:lnTo>
                  <a:pt x="4675188" y="1230399"/>
                </a:lnTo>
                <a:lnTo>
                  <a:pt x="4675188" y="1242288"/>
                </a:lnTo>
                <a:lnTo>
                  <a:pt x="4675188" y="1251947"/>
                </a:lnTo>
                <a:lnTo>
                  <a:pt x="4675188" y="1270874"/>
                </a:lnTo>
                <a:lnTo>
                  <a:pt x="4675188" y="1284599"/>
                </a:lnTo>
                <a:lnTo>
                  <a:pt x="4675188" y="1306077"/>
                </a:lnTo>
                <a:lnTo>
                  <a:pt x="4675188" y="1309056"/>
                </a:lnTo>
                <a:lnTo>
                  <a:pt x="4675188" y="1315736"/>
                </a:lnTo>
                <a:lnTo>
                  <a:pt x="4675188" y="1328356"/>
                </a:lnTo>
                <a:lnTo>
                  <a:pt x="4675188" y="1345496"/>
                </a:lnTo>
                <a:lnTo>
                  <a:pt x="4675188" y="1351068"/>
                </a:lnTo>
                <a:lnTo>
                  <a:pt x="4675188" y="1364793"/>
                </a:lnTo>
                <a:lnTo>
                  <a:pt x="4675188" y="1372845"/>
                </a:lnTo>
                <a:lnTo>
                  <a:pt x="4675188" y="1377364"/>
                </a:lnTo>
                <a:lnTo>
                  <a:pt x="4675188" y="1392145"/>
                </a:lnTo>
                <a:lnTo>
                  <a:pt x="4675188" y="1409285"/>
                </a:lnTo>
                <a:lnTo>
                  <a:pt x="4675188" y="1414857"/>
                </a:lnTo>
                <a:lnTo>
                  <a:pt x="4675188" y="1428582"/>
                </a:lnTo>
                <a:lnTo>
                  <a:pt x="4675188" y="1441153"/>
                </a:lnTo>
                <a:lnTo>
                  <a:pt x="4675188" y="1489479"/>
                </a:lnTo>
                <a:lnTo>
                  <a:pt x="4675188" y="1502168"/>
                </a:lnTo>
                <a:lnTo>
                  <a:pt x="4675188" y="1534036"/>
                </a:lnTo>
                <a:lnTo>
                  <a:pt x="4675188" y="1553268"/>
                </a:lnTo>
                <a:lnTo>
                  <a:pt x="4675188" y="1565957"/>
                </a:lnTo>
                <a:lnTo>
                  <a:pt x="4675188" y="1574511"/>
                </a:lnTo>
                <a:lnTo>
                  <a:pt x="4675188" y="1588236"/>
                </a:lnTo>
                <a:lnTo>
                  <a:pt x="4675188" y="1597825"/>
                </a:lnTo>
                <a:lnTo>
                  <a:pt x="4675188" y="1609714"/>
                </a:lnTo>
                <a:lnTo>
                  <a:pt x="4675188" y="1619373"/>
                </a:lnTo>
                <a:lnTo>
                  <a:pt x="4675188" y="1638300"/>
                </a:lnTo>
                <a:lnTo>
                  <a:pt x="4675188" y="1646151"/>
                </a:lnTo>
                <a:lnTo>
                  <a:pt x="4675188" y="1652025"/>
                </a:lnTo>
                <a:lnTo>
                  <a:pt x="4675188" y="1673503"/>
                </a:lnTo>
                <a:lnTo>
                  <a:pt x="4675188" y="1683162"/>
                </a:lnTo>
                <a:lnTo>
                  <a:pt x="4675188" y="1709940"/>
                </a:lnTo>
                <a:lnTo>
                  <a:pt x="4675188" y="1712922"/>
                </a:lnTo>
                <a:lnTo>
                  <a:pt x="4675188" y="1718494"/>
                </a:lnTo>
                <a:lnTo>
                  <a:pt x="4675188" y="1732219"/>
                </a:lnTo>
                <a:lnTo>
                  <a:pt x="4675188" y="1776711"/>
                </a:lnTo>
                <a:lnTo>
                  <a:pt x="4675188" y="1782283"/>
                </a:lnTo>
                <a:lnTo>
                  <a:pt x="4675188" y="1796008"/>
                </a:lnTo>
                <a:lnTo>
                  <a:pt x="4675188" y="1856905"/>
                </a:lnTo>
                <a:lnTo>
                  <a:pt x="4675188" y="1869594"/>
                </a:lnTo>
                <a:lnTo>
                  <a:pt x="4675188" y="1920694"/>
                </a:lnTo>
                <a:lnTo>
                  <a:pt x="4675188" y="1933383"/>
                </a:lnTo>
                <a:lnTo>
                  <a:pt x="4675188" y="2013577"/>
                </a:lnTo>
                <a:lnTo>
                  <a:pt x="4675188" y="2077366"/>
                </a:lnTo>
                <a:cubicBezTo>
                  <a:pt x="4675188" y="2112418"/>
                  <a:pt x="4646750" y="2140865"/>
                  <a:pt x="4611711" y="2140865"/>
                </a:cubicBezTo>
                <a:lnTo>
                  <a:pt x="4231843" y="2140865"/>
                </a:lnTo>
                <a:lnTo>
                  <a:pt x="4231843" y="2140864"/>
                </a:lnTo>
                <a:lnTo>
                  <a:pt x="3908567" y="2140864"/>
                </a:lnTo>
                <a:lnTo>
                  <a:pt x="3898467" y="2140864"/>
                </a:lnTo>
                <a:lnTo>
                  <a:pt x="3799330" y="2140864"/>
                </a:lnTo>
                <a:lnTo>
                  <a:pt x="3233325" y="2140864"/>
                </a:lnTo>
                <a:lnTo>
                  <a:pt x="2929110" y="2140864"/>
                </a:lnTo>
                <a:lnTo>
                  <a:pt x="2929105" y="2140865"/>
                </a:lnTo>
                <a:lnTo>
                  <a:pt x="2549237" y="2140865"/>
                </a:lnTo>
                <a:lnTo>
                  <a:pt x="2549237" y="2140864"/>
                </a:lnTo>
                <a:lnTo>
                  <a:pt x="2254826" y="2140864"/>
                </a:lnTo>
                <a:lnTo>
                  <a:pt x="2225961" y="2140864"/>
                </a:lnTo>
                <a:lnTo>
                  <a:pt x="2215861" y="2140864"/>
                </a:lnTo>
                <a:lnTo>
                  <a:pt x="2125952" y="2140864"/>
                </a:lnTo>
                <a:lnTo>
                  <a:pt x="2125952" y="2140865"/>
                </a:lnTo>
                <a:lnTo>
                  <a:pt x="1746084" y="2140865"/>
                </a:lnTo>
                <a:lnTo>
                  <a:pt x="1746079" y="2140864"/>
                </a:lnTo>
                <a:lnTo>
                  <a:pt x="1550719" y="2140864"/>
                </a:lnTo>
                <a:lnTo>
                  <a:pt x="572220" y="2140864"/>
                </a:lnTo>
                <a:lnTo>
                  <a:pt x="443346" y="2140864"/>
                </a:lnTo>
                <a:lnTo>
                  <a:pt x="443346" y="2140865"/>
                </a:lnTo>
                <a:lnTo>
                  <a:pt x="63478" y="2140865"/>
                </a:lnTo>
                <a:cubicBezTo>
                  <a:pt x="28439" y="2140865"/>
                  <a:pt x="1" y="2112418"/>
                  <a:pt x="1" y="2077366"/>
                </a:cubicBezTo>
                <a:lnTo>
                  <a:pt x="1" y="2013577"/>
                </a:lnTo>
                <a:lnTo>
                  <a:pt x="1" y="2005374"/>
                </a:lnTo>
                <a:lnTo>
                  <a:pt x="1" y="1941585"/>
                </a:lnTo>
                <a:lnTo>
                  <a:pt x="1" y="1920694"/>
                </a:lnTo>
                <a:lnTo>
                  <a:pt x="1" y="1856905"/>
                </a:lnTo>
                <a:lnTo>
                  <a:pt x="1" y="1848702"/>
                </a:lnTo>
                <a:lnTo>
                  <a:pt x="1" y="1796008"/>
                </a:lnTo>
                <a:lnTo>
                  <a:pt x="1" y="1784913"/>
                </a:lnTo>
                <a:lnTo>
                  <a:pt x="1" y="1782283"/>
                </a:lnTo>
                <a:lnTo>
                  <a:pt x="1" y="1782282"/>
                </a:lnTo>
                <a:lnTo>
                  <a:pt x="0" y="1782282"/>
                </a:lnTo>
                <a:lnTo>
                  <a:pt x="0" y="1737002"/>
                </a:lnTo>
                <a:lnTo>
                  <a:pt x="0" y="1718493"/>
                </a:lnTo>
                <a:lnTo>
                  <a:pt x="0" y="1673213"/>
                </a:lnTo>
                <a:lnTo>
                  <a:pt x="0" y="1639335"/>
                </a:lnTo>
                <a:lnTo>
                  <a:pt x="0" y="1575546"/>
                </a:lnTo>
                <a:lnTo>
                  <a:pt x="0" y="1414856"/>
                </a:lnTo>
                <a:lnTo>
                  <a:pt x="0" y="1369576"/>
                </a:lnTo>
                <a:lnTo>
                  <a:pt x="0" y="1351067"/>
                </a:lnTo>
                <a:lnTo>
                  <a:pt x="0" y="1305787"/>
                </a:lnTo>
                <a:lnTo>
                  <a:pt x="0" y="1271909"/>
                </a:lnTo>
                <a:lnTo>
                  <a:pt x="0" y="1208120"/>
                </a:lnTo>
                <a:lnTo>
                  <a:pt x="0" y="1193963"/>
                </a:lnTo>
                <a:lnTo>
                  <a:pt x="0" y="1130174"/>
                </a:lnTo>
                <a:lnTo>
                  <a:pt x="0" y="1077761"/>
                </a:lnTo>
                <a:lnTo>
                  <a:pt x="0" y="1032481"/>
                </a:lnTo>
                <a:lnTo>
                  <a:pt x="0" y="1013972"/>
                </a:lnTo>
                <a:lnTo>
                  <a:pt x="0" y="968692"/>
                </a:lnTo>
                <a:lnTo>
                  <a:pt x="0" y="934814"/>
                </a:lnTo>
                <a:lnTo>
                  <a:pt x="0" y="871025"/>
                </a:lnTo>
                <a:lnTo>
                  <a:pt x="0" y="826537"/>
                </a:lnTo>
                <a:lnTo>
                  <a:pt x="0" y="762748"/>
                </a:lnTo>
                <a:lnTo>
                  <a:pt x="0" y="710335"/>
                </a:lnTo>
                <a:lnTo>
                  <a:pt x="0" y="665055"/>
                </a:lnTo>
                <a:lnTo>
                  <a:pt x="0" y="646546"/>
                </a:lnTo>
                <a:lnTo>
                  <a:pt x="0" y="601266"/>
                </a:lnTo>
                <a:lnTo>
                  <a:pt x="0" y="567388"/>
                </a:lnTo>
                <a:lnTo>
                  <a:pt x="0" y="503599"/>
                </a:lnTo>
                <a:lnTo>
                  <a:pt x="0" y="489442"/>
                </a:lnTo>
                <a:lnTo>
                  <a:pt x="0" y="425653"/>
                </a:lnTo>
                <a:lnTo>
                  <a:pt x="0" y="122016"/>
                </a:lnTo>
                <a:lnTo>
                  <a:pt x="0" y="58227"/>
                </a:lnTo>
                <a:cubicBezTo>
                  <a:pt x="0" y="26069"/>
                  <a:pt x="26069" y="0"/>
                  <a:pt x="58227" y="0"/>
                </a:cubicBezTo>
                <a:close/>
              </a:path>
            </a:pathLst>
          </a:custGeom>
          <a:solidFill>
            <a:schemeClr val="tx1"/>
          </a:solidFill>
        </p:spPr>
        <p:txBody>
          <a:bodyPr wrap="square" lIns="252000" tIns="684000" rIns="252000">
            <a:no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200" kern="1200" dirty="0">
                <a:solidFill>
                  <a:schemeClr val="bg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1pPr>
            <a:lvl2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200" kern="1200" dirty="0">
                <a:solidFill>
                  <a:schemeClr val="bg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2pPr>
            <a:lvl3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200" kern="1200" dirty="0">
                <a:solidFill>
                  <a:schemeClr val="bg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3pPr>
            <a:lvl4pPr marL="0" indent="0">
              <a:lnSpc>
                <a:spcPct val="100000"/>
              </a:lnSpc>
              <a:spcAft>
                <a:spcPts val="0"/>
              </a:spcAft>
              <a:buNone/>
              <a:defRPr lang="en-US" sz="1200" kern="1200" dirty="0">
                <a:solidFill>
                  <a:schemeClr val="bg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4pPr>
            <a:lvl5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200" kern="1200" dirty="0">
                <a:solidFill>
                  <a:schemeClr val="bg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5pPr>
            <a:lvl6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200" kern="1200" dirty="0">
                <a:solidFill>
                  <a:schemeClr val="bg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6pPr>
            <a:lvl7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200" i="0" kern="1200" dirty="0">
                <a:solidFill>
                  <a:schemeClr val="bg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7pPr>
            <a:lvl8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200" kern="1200" dirty="0">
                <a:solidFill>
                  <a:schemeClr val="bg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8pPr>
            <a:lvl9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pt-PT" sz="1200" kern="1200" cap="none" baseline="0" dirty="0">
                <a:solidFill>
                  <a:schemeClr val="bg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9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Phasellus</a:t>
            </a:r>
            <a:r>
              <a:rPr lang="en-US" dirty="0"/>
              <a:t> </a:t>
            </a:r>
            <a:r>
              <a:rPr lang="en-US" dirty="0" err="1"/>
              <a:t>hendrerit</a:t>
            </a:r>
            <a:r>
              <a:rPr lang="en-US" dirty="0"/>
              <a:t> lacinia </a:t>
            </a:r>
            <a:r>
              <a:rPr lang="en-US" dirty="0" err="1"/>
              <a:t>nibh</a:t>
            </a:r>
            <a:r>
              <a:rPr lang="en-US" dirty="0"/>
              <a:t> in </a:t>
            </a:r>
            <a:r>
              <a:rPr lang="en-US" dirty="0" err="1"/>
              <a:t>posuere</a:t>
            </a:r>
            <a:r>
              <a:rPr lang="en-US" dirty="0"/>
              <a:t>. Sed et nisi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lacus</a:t>
            </a:r>
            <a:r>
              <a:rPr lang="en-US" dirty="0"/>
              <a:t> pharetra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quis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libero. Morbi </a:t>
            </a:r>
            <a:r>
              <a:rPr lang="en-US" dirty="0" err="1"/>
              <a:t>eu</a:t>
            </a:r>
            <a:r>
              <a:rPr lang="en-US" dirty="0"/>
              <a:t> </a:t>
            </a:r>
            <a:r>
              <a:rPr lang="en-US" dirty="0" err="1"/>
              <a:t>metus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, </a:t>
            </a:r>
            <a:r>
              <a:rPr lang="en-US" dirty="0" err="1"/>
              <a:t>vehicula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, dictum </a:t>
            </a:r>
            <a:r>
              <a:rPr lang="en-US" dirty="0" err="1"/>
              <a:t>odio</a:t>
            </a:r>
            <a:r>
              <a:rPr lang="en-US" dirty="0"/>
              <a:t>. </a:t>
            </a:r>
            <a:r>
              <a:rPr lang="en-US" dirty="0" err="1"/>
              <a:t>Nullam</a:t>
            </a:r>
            <a:r>
              <a:rPr lang="en-US" dirty="0"/>
              <a:t>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est</a:t>
            </a:r>
            <a:r>
              <a:rPr lang="en-US" dirty="0"/>
              <a:t>, </a:t>
            </a:r>
            <a:r>
              <a:rPr lang="en-US" dirty="0" err="1"/>
              <a:t>pretium</a:t>
            </a:r>
            <a:r>
              <a:rPr lang="en-US" dirty="0"/>
              <a:t> </a:t>
            </a:r>
            <a:r>
              <a:rPr lang="en-US" dirty="0" err="1"/>
              <a:t>elementum</a:t>
            </a:r>
            <a:r>
              <a:rPr lang="en-US" dirty="0"/>
              <a:t> ligula maximus, </a:t>
            </a:r>
            <a:r>
              <a:rPr lang="en-US" dirty="0" err="1"/>
              <a:t>mollis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.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tellus</a:t>
            </a:r>
            <a:r>
              <a:rPr lang="en-US" dirty="0"/>
              <a:t> </a:t>
            </a:r>
            <a:r>
              <a:rPr lang="en-US" dirty="0" err="1"/>
              <a:t>eu</a:t>
            </a:r>
            <a:r>
              <a:rPr lang="en-US" dirty="0"/>
              <a:t> </a:t>
            </a:r>
            <a:r>
              <a:rPr lang="en-US" dirty="0" err="1"/>
              <a:t>orci</a:t>
            </a:r>
            <a:r>
              <a:rPr lang="en-US" dirty="0"/>
              <a:t> pulvinar </a:t>
            </a:r>
            <a:r>
              <a:rPr lang="en-US" dirty="0" err="1"/>
              <a:t>vehicula</a:t>
            </a:r>
            <a:r>
              <a:rPr lang="en-US" dirty="0"/>
              <a:t> et sit.</a:t>
            </a:r>
          </a:p>
        </p:txBody>
      </p:sp>
      <p:sp>
        <p:nvSpPr>
          <p:cNvPr id="38" name="Text Placeholder 101">
            <a:extLst>
              <a:ext uri="{FF2B5EF4-FFF2-40B4-BE49-F238E27FC236}">
                <a16:creationId xmlns:a16="http://schemas.microsoft.com/office/drawing/2014/main" id="{EB49D0FB-BDF8-017B-EC67-8F7113E5C591}"/>
              </a:ext>
            </a:extLst>
          </p:cNvPr>
          <p:cNvSpPr>
            <a:spLocks noGrp="1"/>
          </p:cNvSpPr>
          <p:nvPr>
            <p:ph type="body" sz="quarter" idx="39"/>
          </p:nvPr>
        </p:nvSpPr>
        <p:spPr>
          <a:xfrm>
            <a:off x="7407215" y="4308257"/>
            <a:ext cx="319362" cy="319361"/>
          </a:xfrm>
          <a:custGeom>
            <a:avLst/>
            <a:gdLst>
              <a:gd name="connsiteX0" fmla="*/ 54007 w 319362"/>
              <a:gd name="connsiteY0" fmla="*/ 0 h 319361"/>
              <a:gd name="connsiteX1" fmla="*/ 265355 w 319362"/>
              <a:gd name="connsiteY1" fmla="*/ 0 h 319361"/>
              <a:gd name="connsiteX2" fmla="*/ 319362 w 319362"/>
              <a:gd name="connsiteY2" fmla="*/ 54007 h 319361"/>
              <a:gd name="connsiteX3" fmla="*/ 319362 w 319362"/>
              <a:gd name="connsiteY3" fmla="*/ 265354 h 319361"/>
              <a:gd name="connsiteX4" fmla="*/ 265355 w 319362"/>
              <a:gd name="connsiteY4" fmla="*/ 319361 h 319361"/>
              <a:gd name="connsiteX5" fmla="*/ 54007 w 319362"/>
              <a:gd name="connsiteY5" fmla="*/ 319361 h 319361"/>
              <a:gd name="connsiteX6" fmla="*/ 0 w 319362"/>
              <a:gd name="connsiteY6" fmla="*/ 265354 h 319361"/>
              <a:gd name="connsiteX7" fmla="*/ 0 w 319362"/>
              <a:gd name="connsiteY7" fmla="*/ 54007 h 319361"/>
              <a:gd name="connsiteX8" fmla="*/ 54007 w 319362"/>
              <a:gd name="connsiteY8" fmla="*/ 0 h 3193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19362" h="319361">
                <a:moveTo>
                  <a:pt x="54007" y="0"/>
                </a:moveTo>
                <a:lnTo>
                  <a:pt x="265355" y="0"/>
                </a:lnTo>
                <a:cubicBezTo>
                  <a:pt x="295182" y="0"/>
                  <a:pt x="319362" y="24180"/>
                  <a:pt x="319362" y="54007"/>
                </a:cubicBezTo>
                <a:lnTo>
                  <a:pt x="319362" y="265354"/>
                </a:lnTo>
                <a:cubicBezTo>
                  <a:pt x="319362" y="295181"/>
                  <a:pt x="295182" y="319361"/>
                  <a:pt x="265355" y="319361"/>
                </a:cubicBezTo>
                <a:lnTo>
                  <a:pt x="54007" y="319361"/>
                </a:lnTo>
                <a:cubicBezTo>
                  <a:pt x="24180" y="319361"/>
                  <a:pt x="0" y="295181"/>
                  <a:pt x="0" y="265354"/>
                </a:cubicBezTo>
                <a:lnTo>
                  <a:pt x="0" y="54007"/>
                </a:lnTo>
                <a:cubicBezTo>
                  <a:pt x="0" y="24180"/>
                  <a:pt x="24180" y="0"/>
                  <a:pt x="54007" y="0"/>
                </a:cubicBezTo>
                <a:close/>
              </a:path>
            </a:pathLst>
          </a:custGeom>
          <a:solidFill>
            <a:schemeClr val="accent5"/>
          </a:solidFill>
        </p:spPr>
        <p:txBody>
          <a:bodyPr wrap="square">
            <a:no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1pPr>
            <a:lvl2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2pPr>
            <a:lvl3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3pPr>
            <a:lvl4pPr marL="0" indent="0">
              <a:lnSpc>
                <a:spcPct val="100000"/>
              </a:lnSpc>
              <a:spcAft>
                <a:spcPts val="0"/>
              </a:spcAft>
              <a:buNone/>
              <a:defRPr sz="100" b="0" i="0" cap="none" baseline="0">
                <a:noFill/>
                <a:latin typeface="+mj-lt"/>
              </a:defRPr>
            </a:lvl4pPr>
            <a:lvl5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5pPr>
            <a:lvl6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6pPr>
            <a:lvl7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7pPr>
            <a:lvl8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8pPr>
            <a:lvl9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39" name="Picture Placeholder 102">
            <a:extLst>
              <a:ext uri="{FF2B5EF4-FFF2-40B4-BE49-F238E27FC236}">
                <a16:creationId xmlns:a16="http://schemas.microsoft.com/office/drawing/2014/main" id="{88D0AF3B-219C-2B60-5DA3-DE188E133FCC}"/>
              </a:ext>
            </a:extLst>
          </p:cNvPr>
          <p:cNvSpPr>
            <a:spLocks noGrp="1"/>
          </p:cNvSpPr>
          <p:nvPr>
            <p:ph type="pic" sz="quarter" idx="40"/>
          </p:nvPr>
        </p:nvSpPr>
        <p:spPr>
          <a:xfrm>
            <a:off x="7460119" y="4361161"/>
            <a:ext cx="213554" cy="213552"/>
          </a:xfrm>
          <a:custGeom>
            <a:avLst/>
            <a:gdLst>
              <a:gd name="connsiteX0" fmla="*/ 54007 w 319362"/>
              <a:gd name="connsiteY0" fmla="*/ 0 h 319361"/>
              <a:gd name="connsiteX1" fmla="*/ 265355 w 319362"/>
              <a:gd name="connsiteY1" fmla="*/ 0 h 319361"/>
              <a:gd name="connsiteX2" fmla="*/ 319362 w 319362"/>
              <a:gd name="connsiteY2" fmla="*/ 54007 h 319361"/>
              <a:gd name="connsiteX3" fmla="*/ 319362 w 319362"/>
              <a:gd name="connsiteY3" fmla="*/ 265354 h 319361"/>
              <a:gd name="connsiteX4" fmla="*/ 265355 w 319362"/>
              <a:gd name="connsiteY4" fmla="*/ 319361 h 319361"/>
              <a:gd name="connsiteX5" fmla="*/ 54007 w 319362"/>
              <a:gd name="connsiteY5" fmla="*/ 319361 h 319361"/>
              <a:gd name="connsiteX6" fmla="*/ 0 w 319362"/>
              <a:gd name="connsiteY6" fmla="*/ 265354 h 319361"/>
              <a:gd name="connsiteX7" fmla="*/ 0 w 319362"/>
              <a:gd name="connsiteY7" fmla="*/ 54007 h 319361"/>
              <a:gd name="connsiteX8" fmla="*/ 54007 w 319362"/>
              <a:gd name="connsiteY8" fmla="*/ 0 h 3193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19362" h="319361">
                <a:moveTo>
                  <a:pt x="54007" y="0"/>
                </a:moveTo>
                <a:lnTo>
                  <a:pt x="265355" y="0"/>
                </a:lnTo>
                <a:cubicBezTo>
                  <a:pt x="295182" y="0"/>
                  <a:pt x="319362" y="24180"/>
                  <a:pt x="319362" y="54007"/>
                </a:cubicBezTo>
                <a:lnTo>
                  <a:pt x="319362" y="265354"/>
                </a:lnTo>
                <a:cubicBezTo>
                  <a:pt x="319362" y="295181"/>
                  <a:pt x="295182" y="319361"/>
                  <a:pt x="265355" y="319361"/>
                </a:cubicBezTo>
                <a:lnTo>
                  <a:pt x="54007" y="319361"/>
                </a:lnTo>
                <a:cubicBezTo>
                  <a:pt x="24180" y="319361"/>
                  <a:pt x="0" y="295181"/>
                  <a:pt x="0" y="265354"/>
                </a:cubicBezTo>
                <a:lnTo>
                  <a:pt x="0" y="54007"/>
                </a:lnTo>
                <a:cubicBezTo>
                  <a:pt x="0" y="24180"/>
                  <a:pt x="24180" y="0"/>
                  <a:pt x="54007" y="0"/>
                </a:cubicBezTo>
                <a:close/>
              </a:path>
            </a:pathLst>
          </a:custGeom>
          <a:noFill/>
        </p:spPr>
        <p:txBody>
          <a:bodyPr wrap="square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1pPr>
            <a:lvl2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2pPr>
            <a:lvl3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3pPr>
            <a:lvl4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4pPr>
            <a:lvl5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5pPr>
            <a:lvl6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6pPr>
            <a:lvl7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7pPr>
            <a:lvl8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8pPr>
            <a:lvl9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9pPr>
          </a:lstStyle>
          <a:p>
            <a:r>
              <a:rPr lang="fr-FR"/>
              <a:t>Cliquez sur l'icône pour ajouter une image</a:t>
            </a:r>
            <a:endParaRPr lang="pt-PT" dirty="0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14A52A1B-1D43-FE84-E7D1-01AE1A5A975C}"/>
              </a:ext>
            </a:extLst>
          </p:cNvPr>
          <p:cNvPicPr>
            <a:picLocks noChangeAspect="1"/>
          </p:cNvPicPr>
          <p:nvPr userDrawn="1"/>
        </p:nvPicPr>
        <p:blipFill rotWithShape="1"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t="-2032" b="-2032"/>
          <a:stretch>
            <a:fillRect/>
          </a:stretch>
        </p:blipFill>
        <p:spPr>
          <a:xfrm>
            <a:off x="11742813" y="170341"/>
            <a:ext cx="257691" cy="268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1437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a16="http://schemas.microsoft.com/office/drawing/2014/main" xmlns:asvg="http://schemas.microsoft.com/office/drawing/2016/SVG/main">
      <p:transition spd="med"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Importe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Graphic 27">
            <a:extLst>
              <a:ext uri="{FF2B5EF4-FFF2-40B4-BE49-F238E27FC236}">
                <a16:creationId xmlns:a16="http://schemas.microsoft.com/office/drawing/2014/main" id="{778BD3B0-0058-7E8E-B395-402A27858D0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l="3361" b="22084"/>
          <a:stretch/>
        </p:blipFill>
        <p:spPr>
          <a:xfrm>
            <a:off x="0" y="6311178"/>
            <a:ext cx="1734226" cy="546822"/>
          </a:xfrm>
          <a:prstGeom prst="rect">
            <a:avLst/>
          </a:prstGeom>
        </p:spPr>
      </p:pic>
      <p:pic>
        <p:nvPicPr>
          <p:cNvPr id="29" name="Graphic 28">
            <a:extLst>
              <a:ext uri="{FF2B5EF4-FFF2-40B4-BE49-F238E27FC236}">
                <a16:creationId xmlns:a16="http://schemas.microsoft.com/office/drawing/2014/main" id="{1344BA8A-F055-A5EB-0B10-05802CDAE96F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12577" b="14185"/>
          <a:stretch/>
        </p:blipFill>
        <p:spPr>
          <a:xfrm flipH="1">
            <a:off x="11728524" y="6328776"/>
            <a:ext cx="463476" cy="529224"/>
          </a:xfrm>
          <a:prstGeom prst="rect">
            <a:avLst/>
          </a:prstGeom>
        </p:spPr>
      </p:pic>
      <p:sp>
        <p:nvSpPr>
          <p:cNvPr id="48" name="Footer Placeholder 3">
            <a:extLst>
              <a:ext uri="{FF2B5EF4-FFF2-40B4-BE49-F238E27FC236}">
                <a16:creationId xmlns:a16="http://schemas.microsoft.com/office/drawing/2014/main" id="{31F4459E-FB8E-0A34-EE80-0163AF98067E}"/>
              </a:ext>
            </a:extLst>
          </p:cNvPr>
          <p:cNvSpPr>
            <a:spLocks noGrp="1"/>
          </p:cNvSpPr>
          <p:nvPr userDrawn="1">
            <p:ph type="ftr" sz="quarter" idx="11"/>
          </p:nvPr>
        </p:nvSpPr>
        <p:spPr>
          <a:xfrm>
            <a:off x="180386" y="6632737"/>
            <a:ext cx="1307465" cy="99643"/>
          </a:xfrm>
        </p:spPr>
        <p:txBody>
          <a:bodyPr/>
          <a:lstStyle/>
          <a:p>
            <a:r>
              <a:rPr lang="en-US" dirty="0"/>
              <a:t>CONFIDENTIAL</a:t>
            </a:r>
          </a:p>
        </p:txBody>
      </p:sp>
      <p:sp>
        <p:nvSpPr>
          <p:cNvPr id="49" name="Slide Number Placeholder 4">
            <a:extLst>
              <a:ext uri="{FF2B5EF4-FFF2-40B4-BE49-F238E27FC236}">
                <a16:creationId xmlns:a16="http://schemas.microsoft.com/office/drawing/2014/main" id="{9351C1C6-75C0-F2F3-10C9-8254B60BD4C4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931651" y="6632737"/>
            <a:ext cx="171448" cy="99643"/>
          </a:xfrm>
        </p:spPr>
        <p:txBody>
          <a:bodyPr/>
          <a:lstStyle/>
          <a:p>
            <a:fld id="{A3DC67AC-589B-465F-8375-83B2CE47653E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21" name="Graphic 22">
            <a:extLst>
              <a:ext uri="{FF2B5EF4-FFF2-40B4-BE49-F238E27FC236}">
                <a16:creationId xmlns:a16="http://schemas.microsoft.com/office/drawing/2014/main" id="{D8C5A3BD-0F43-48D0-90A0-73103817BBDD}"/>
              </a:ext>
            </a:extLst>
          </p:cNvPr>
          <p:cNvSpPr/>
          <p:nvPr userDrawn="1"/>
        </p:nvSpPr>
        <p:spPr>
          <a:xfrm>
            <a:off x="5986462" y="418025"/>
            <a:ext cx="6205538" cy="701568"/>
          </a:xfrm>
          <a:custGeom>
            <a:avLst/>
            <a:gdLst>
              <a:gd name="connsiteX0" fmla="*/ 0 w 12190679"/>
              <a:gd name="connsiteY0" fmla="*/ 0 h 697763"/>
              <a:gd name="connsiteX1" fmla="*/ 9758504 w 12190679"/>
              <a:gd name="connsiteY1" fmla="*/ 0 h 697763"/>
              <a:gd name="connsiteX2" fmla="*/ 9904562 w 12190679"/>
              <a:gd name="connsiteY2" fmla="*/ 60536 h 697763"/>
              <a:gd name="connsiteX3" fmla="*/ 10481253 w 12190679"/>
              <a:gd name="connsiteY3" fmla="*/ 637227 h 697763"/>
              <a:gd name="connsiteX4" fmla="*/ 10627313 w 12190679"/>
              <a:gd name="connsiteY4" fmla="*/ 697763 h 697763"/>
              <a:gd name="connsiteX5" fmla="*/ 12190680 w 12190679"/>
              <a:gd name="connsiteY5" fmla="*/ 697763 h 697763"/>
              <a:gd name="connsiteX0" fmla="*/ 0 w 12190680"/>
              <a:gd name="connsiteY0" fmla="*/ 3805 h 701568"/>
              <a:gd name="connsiteX1" fmla="*/ 5093193 w 12190680"/>
              <a:gd name="connsiteY1" fmla="*/ 0 h 701568"/>
              <a:gd name="connsiteX2" fmla="*/ 9758504 w 12190680"/>
              <a:gd name="connsiteY2" fmla="*/ 3805 h 701568"/>
              <a:gd name="connsiteX3" fmla="*/ 9904562 w 12190680"/>
              <a:gd name="connsiteY3" fmla="*/ 64341 h 701568"/>
              <a:gd name="connsiteX4" fmla="*/ 10481253 w 12190680"/>
              <a:gd name="connsiteY4" fmla="*/ 641032 h 701568"/>
              <a:gd name="connsiteX5" fmla="*/ 10627313 w 12190680"/>
              <a:gd name="connsiteY5" fmla="*/ 701568 h 701568"/>
              <a:gd name="connsiteX6" fmla="*/ 12190680 w 12190680"/>
              <a:gd name="connsiteY6" fmla="*/ 701568 h 701568"/>
              <a:gd name="connsiteX0" fmla="*/ 0 w 7097487"/>
              <a:gd name="connsiteY0" fmla="*/ 0 h 701568"/>
              <a:gd name="connsiteX1" fmla="*/ 4665311 w 7097487"/>
              <a:gd name="connsiteY1" fmla="*/ 3805 h 701568"/>
              <a:gd name="connsiteX2" fmla="*/ 4811369 w 7097487"/>
              <a:gd name="connsiteY2" fmla="*/ 64341 h 701568"/>
              <a:gd name="connsiteX3" fmla="*/ 5388060 w 7097487"/>
              <a:gd name="connsiteY3" fmla="*/ 641032 h 701568"/>
              <a:gd name="connsiteX4" fmla="*/ 5534120 w 7097487"/>
              <a:gd name="connsiteY4" fmla="*/ 701568 h 701568"/>
              <a:gd name="connsiteX5" fmla="*/ 7097487 w 7097487"/>
              <a:gd name="connsiteY5" fmla="*/ 701568 h 701568"/>
              <a:gd name="connsiteX0" fmla="*/ 0 w 7097487"/>
              <a:gd name="connsiteY0" fmla="*/ 0 h 701568"/>
              <a:gd name="connsiteX1" fmla="*/ 4665311 w 7097487"/>
              <a:gd name="connsiteY1" fmla="*/ 3805 h 701568"/>
              <a:gd name="connsiteX2" fmla="*/ 4811369 w 7097487"/>
              <a:gd name="connsiteY2" fmla="*/ 64341 h 701568"/>
              <a:gd name="connsiteX3" fmla="*/ 5388060 w 7097487"/>
              <a:gd name="connsiteY3" fmla="*/ 641032 h 701568"/>
              <a:gd name="connsiteX4" fmla="*/ 5534120 w 7097487"/>
              <a:gd name="connsiteY4" fmla="*/ 701568 h 701568"/>
              <a:gd name="connsiteX5" fmla="*/ 6205538 w 7097487"/>
              <a:gd name="connsiteY5" fmla="*/ 699575 h 701568"/>
              <a:gd name="connsiteX6" fmla="*/ 7097487 w 7097487"/>
              <a:gd name="connsiteY6" fmla="*/ 701568 h 701568"/>
              <a:gd name="connsiteX0" fmla="*/ 0 w 6205538"/>
              <a:gd name="connsiteY0" fmla="*/ 0 h 701568"/>
              <a:gd name="connsiteX1" fmla="*/ 4665311 w 6205538"/>
              <a:gd name="connsiteY1" fmla="*/ 3805 h 701568"/>
              <a:gd name="connsiteX2" fmla="*/ 4811369 w 6205538"/>
              <a:gd name="connsiteY2" fmla="*/ 64341 h 701568"/>
              <a:gd name="connsiteX3" fmla="*/ 5388060 w 6205538"/>
              <a:gd name="connsiteY3" fmla="*/ 641032 h 701568"/>
              <a:gd name="connsiteX4" fmla="*/ 5534120 w 6205538"/>
              <a:gd name="connsiteY4" fmla="*/ 701568 h 701568"/>
              <a:gd name="connsiteX5" fmla="*/ 6205538 w 6205538"/>
              <a:gd name="connsiteY5" fmla="*/ 699575 h 701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205538" h="701568">
                <a:moveTo>
                  <a:pt x="0" y="0"/>
                </a:moveTo>
                <a:lnTo>
                  <a:pt x="4665311" y="3805"/>
                </a:lnTo>
                <a:cubicBezTo>
                  <a:pt x="4720094" y="3805"/>
                  <a:pt x="4772710" y="25587"/>
                  <a:pt x="4811369" y="64341"/>
                </a:cubicBezTo>
                <a:lnTo>
                  <a:pt x="5388060" y="641032"/>
                </a:lnTo>
                <a:cubicBezTo>
                  <a:pt x="5426816" y="679786"/>
                  <a:pt x="5479336" y="701568"/>
                  <a:pt x="5534120" y="701568"/>
                </a:cubicBezTo>
                <a:lnTo>
                  <a:pt x="6205538" y="699575"/>
                </a:lnTo>
              </a:path>
            </a:pathLst>
          </a:custGeom>
          <a:noFill/>
          <a:ln w="6350" cap="rnd">
            <a:solidFill>
              <a:schemeClr val="tx2">
                <a:alpha val="40000"/>
              </a:schemeClr>
            </a:solidFill>
            <a:prstDash val="solid"/>
            <a:round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10102"/>
              </a:solidFill>
              <a:effectLst/>
              <a:uLnTx/>
              <a:uFillTx/>
              <a:latin typeface="Rubik"/>
              <a:ea typeface="+mn-ea"/>
              <a:cs typeface="+mn-cs"/>
            </a:endParaRP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BB0B68FE-51B2-B4EF-69DA-40039563616B}"/>
              </a:ext>
            </a:extLst>
          </p:cNvPr>
          <p:cNvCxnSpPr>
            <a:cxnSpLocks/>
            <a:stCxn id="21" idx="0"/>
          </p:cNvCxnSpPr>
          <p:nvPr userDrawn="1"/>
        </p:nvCxnSpPr>
        <p:spPr>
          <a:xfrm flipH="1">
            <a:off x="0" y="418025"/>
            <a:ext cx="5986462" cy="0"/>
          </a:xfrm>
          <a:prstGeom prst="line">
            <a:avLst/>
          </a:prstGeom>
          <a:ln cap="rnd">
            <a:solidFill>
              <a:schemeClr val="tx1">
                <a:alpha val="35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4" name="Title 46">
            <a:extLst>
              <a:ext uri="{FF2B5EF4-FFF2-40B4-BE49-F238E27FC236}">
                <a16:creationId xmlns:a16="http://schemas.microsoft.com/office/drawing/2014/main" id="{48C5D407-C9B2-92D1-F070-281E445DE4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58774" y="609045"/>
            <a:ext cx="10410825" cy="396391"/>
          </a:xfrm>
        </p:spPr>
        <p:txBody>
          <a:bodyPr anchor="t">
            <a:spAutoFit/>
          </a:bodyPr>
          <a:lstStyle>
            <a:lvl1pPr algn="l">
              <a:defRPr/>
            </a:lvl1pPr>
          </a:lstStyle>
          <a:p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, </a:t>
            </a:r>
          </a:p>
        </p:txBody>
      </p:sp>
      <p:sp>
        <p:nvSpPr>
          <p:cNvPr id="85" name="Text Placeholder 34">
            <a:extLst>
              <a:ext uri="{FF2B5EF4-FFF2-40B4-BE49-F238E27FC236}">
                <a16:creationId xmlns:a16="http://schemas.microsoft.com/office/drawing/2014/main" id="{A000A47C-D8CA-B4A0-1BA5-83F887CD1F2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58775" y="1140693"/>
            <a:ext cx="10410824" cy="339837"/>
          </a:xfrm>
        </p:spPr>
        <p:txBody>
          <a:bodyPr>
            <a:noAutofit/>
          </a:bodyPr>
          <a:lstStyle>
            <a:lvl1pPr marL="0" indent="0" algn="l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200" kern="1200" cap="none" baseline="0" dirty="0" smtClean="0">
                <a:solidFill>
                  <a:srgbClr val="444D55"/>
                </a:solidFill>
                <a:latin typeface="+mj-lt"/>
                <a:ea typeface="+mn-ea"/>
                <a:cs typeface="Rubik Bold" panose="020B0604020202020204" charset="-79"/>
              </a:defRPr>
            </a:lvl1pPr>
            <a:lvl2pPr marL="0" indent="0" algn="ctr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200" kern="1200" cap="none" baseline="0" dirty="0" smtClean="0">
                <a:solidFill>
                  <a:srgbClr val="444D55"/>
                </a:solidFill>
                <a:latin typeface="+mj-lt"/>
                <a:ea typeface="+mn-ea"/>
                <a:cs typeface="Rubik Bold" panose="020B0604020202020204" charset="-79"/>
              </a:defRPr>
            </a:lvl2pPr>
            <a:lvl3pPr marL="0" indent="0" algn="ctr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200" kern="1200" cap="none" baseline="0" dirty="0" smtClean="0">
                <a:solidFill>
                  <a:srgbClr val="444D55"/>
                </a:solidFill>
                <a:latin typeface="+mj-lt"/>
                <a:ea typeface="+mn-ea"/>
                <a:cs typeface="Rubik Bold" panose="020B0604020202020204" charset="-79"/>
              </a:defRPr>
            </a:lvl3pPr>
            <a:lvl4pPr marL="0" indent="0" algn="ctr">
              <a:lnSpc>
                <a:spcPct val="92000"/>
              </a:lnSpc>
              <a:spcAft>
                <a:spcPts val="0"/>
              </a:spcAft>
              <a:buNone/>
              <a:defRPr lang="en-US" sz="1200" kern="1200" cap="none" baseline="0" dirty="0" smtClean="0">
                <a:solidFill>
                  <a:srgbClr val="444D55"/>
                </a:solidFill>
                <a:latin typeface="+mj-lt"/>
                <a:ea typeface="+mn-ea"/>
                <a:cs typeface="Rubik Bold" panose="020B0604020202020204" charset="-79"/>
              </a:defRPr>
            </a:lvl4pPr>
            <a:lvl5pPr marL="0" indent="0" algn="ctr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200" kern="1200" cap="none" baseline="0" dirty="0" smtClean="0">
                <a:solidFill>
                  <a:srgbClr val="444D55"/>
                </a:solidFill>
                <a:latin typeface="+mj-lt"/>
                <a:ea typeface="+mn-ea"/>
                <a:cs typeface="Rubik Bold" panose="020B0604020202020204" charset="-79"/>
              </a:defRPr>
            </a:lvl5pPr>
            <a:lvl6pPr marL="0" indent="0" algn="ctr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200" kern="1200" cap="none" baseline="0" dirty="0" smtClean="0">
                <a:solidFill>
                  <a:srgbClr val="444D55"/>
                </a:solidFill>
                <a:latin typeface="+mj-lt"/>
                <a:ea typeface="+mn-ea"/>
                <a:cs typeface="Rubik Bold" panose="020B0604020202020204" charset="-79"/>
              </a:defRPr>
            </a:lvl6pPr>
            <a:lvl7pPr marL="0" indent="0" algn="ctr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200" kern="1200" cap="none" baseline="0" dirty="0" smtClean="0">
                <a:solidFill>
                  <a:srgbClr val="444D55"/>
                </a:solidFill>
                <a:latin typeface="+mj-lt"/>
                <a:ea typeface="+mn-ea"/>
                <a:cs typeface="Rubik Bold" panose="020B0604020202020204" charset="-79"/>
              </a:defRPr>
            </a:lvl7pPr>
            <a:lvl8pPr marL="0" indent="0" algn="ctr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200" kern="1200" cap="none" baseline="0" dirty="0" smtClean="0">
                <a:solidFill>
                  <a:srgbClr val="444D55"/>
                </a:solidFill>
                <a:latin typeface="+mj-lt"/>
                <a:ea typeface="+mn-ea"/>
                <a:cs typeface="Rubik Bold" panose="020B0604020202020204" charset="-79"/>
              </a:defRPr>
            </a:lvl8pPr>
            <a:lvl9pPr marL="0" indent="0" algn="ctr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lang="pt-PT" sz="1200" kern="1200" cap="none" baseline="0" dirty="0">
                <a:solidFill>
                  <a:srgbClr val="444D55"/>
                </a:solidFill>
                <a:latin typeface="+mj-lt"/>
                <a:ea typeface="+mn-ea"/>
                <a:cs typeface="Rubik Bold" panose="020B0604020202020204" charset="-79"/>
              </a:defRPr>
            </a:lvl9pPr>
          </a:lstStyle>
          <a:p>
            <a:pPr lvl="0"/>
            <a:r>
              <a:rPr lang="en-US" dirty="0" err="1"/>
              <a:t>Fusce</a:t>
            </a:r>
            <a:r>
              <a:rPr lang="en-US" dirty="0"/>
              <a:t> </a:t>
            </a:r>
            <a:r>
              <a:rPr lang="en-US" dirty="0" err="1"/>
              <a:t>posuere</a:t>
            </a:r>
            <a:r>
              <a:rPr lang="en-US" dirty="0"/>
              <a:t>, magna sed pulvinar </a:t>
            </a:r>
            <a:r>
              <a:rPr lang="en-US" dirty="0" err="1"/>
              <a:t>ultricies</a:t>
            </a:r>
            <a:r>
              <a:rPr lang="en-US" dirty="0"/>
              <a:t>, </a:t>
            </a:r>
            <a:r>
              <a:rPr lang="en-US" dirty="0" err="1"/>
              <a:t>purus</a:t>
            </a:r>
            <a:r>
              <a:rPr lang="en-US" dirty="0"/>
              <a:t> </a:t>
            </a:r>
            <a:r>
              <a:rPr lang="en-US" dirty="0" err="1"/>
              <a:t>lectus</a:t>
            </a:r>
            <a:r>
              <a:rPr lang="en-US" dirty="0"/>
              <a:t> </a:t>
            </a:r>
            <a:r>
              <a:rPr lang="en-US" dirty="0" err="1"/>
              <a:t>malesuada</a:t>
            </a:r>
            <a:r>
              <a:rPr lang="en-US" dirty="0"/>
              <a:t> </a:t>
            </a:r>
            <a:r>
              <a:rPr lang="en-US" dirty="0" err="1"/>
              <a:t>lybero</a:t>
            </a:r>
            <a:r>
              <a:rPr lang="en-US" dirty="0"/>
              <a:t>,</a:t>
            </a:r>
            <a:br>
              <a:rPr lang="en-US" dirty="0"/>
            </a:br>
            <a:r>
              <a:rPr lang="en-US" dirty="0"/>
              <a:t>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magna eros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urna</a:t>
            </a:r>
            <a:r>
              <a:rPr lang="en-US" dirty="0"/>
              <a:t>. Nunc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imperdyet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. </a:t>
            </a:r>
            <a:r>
              <a:rPr lang="en-US" dirty="0" err="1"/>
              <a:t>Fusce</a:t>
            </a:r>
            <a:r>
              <a:rPr lang="en-US" dirty="0"/>
              <a:t> est. </a:t>
            </a:r>
            <a:r>
              <a:rPr lang="en-US" dirty="0" err="1"/>
              <a:t>Vivamus</a:t>
            </a:r>
            <a:r>
              <a:rPr lang="en-US" dirty="0"/>
              <a:t> a </a:t>
            </a:r>
            <a:r>
              <a:rPr lang="en-US" dirty="0" err="1"/>
              <a:t>tellus</a:t>
            </a:r>
            <a:r>
              <a:rPr lang="en-US" dirty="0"/>
              <a:t>.</a:t>
            </a:r>
          </a:p>
        </p:txBody>
      </p:sp>
      <p:sp>
        <p:nvSpPr>
          <p:cNvPr id="3" name="Freeform: Shape 2">
            <a:extLst>
              <a:ext uri="{FF2B5EF4-FFF2-40B4-BE49-F238E27FC236}">
                <a16:creationId xmlns:a16="http://schemas.microsoft.com/office/drawing/2014/main" id="{06003515-6E0B-DE6B-1BBE-6A5FD4774B58}"/>
              </a:ext>
            </a:extLst>
          </p:cNvPr>
          <p:cNvSpPr/>
          <p:nvPr userDrawn="1"/>
        </p:nvSpPr>
        <p:spPr>
          <a:xfrm>
            <a:off x="368299" y="1773544"/>
            <a:ext cx="11455400" cy="2566582"/>
          </a:xfrm>
          <a:custGeom>
            <a:avLst/>
            <a:gdLst>
              <a:gd name="connsiteX0" fmla="*/ 63478 w 11455400"/>
              <a:gd name="connsiteY0" fmla="*/ 0 h 2566582"/>
              <a:gd name="connsiteX1" fmla="*/ 1033440 w 11455400"/>
              <a:gd name="connsiteY1" fmla="*/ 0 h 2566582"/>
              <a:gd name="connsiteX2" fmla="*/ 1923879 w 11455400"/>
              <a:gd name="connsiteY2" fmla="*/ 0 h 2566582"/>
              <a:gd name="connsiteX3" fmla="*/ 2893841 w 11455400"/>
              <a:gd name="connsiteY3" fmla="*/ 0 h 2566582"/>
              <a:gd name="connsiteX4" fmla="*/ 2893843 w 11455400"/>
              <a:gd name="connsiteY4" fmla="*/ 1 h 2566582"/>
              <a:gd name="connsiteX5" fmla="*/ 3520487 w 11455400"/>
              <a:gd name="connsiteY5" fmla="*/ 1 h 2566582"/>
              <a:gd name="connsiteX6" fmla="*/ 3520489 w 11455400"/>
              <a:gd name="connsiteY6" fmla="*/ 0 h 2566582"/>
              <a:gd name="connsiteX7" fmla="*/ 4490451 w 11455400"/>
              <a:gd name="connsiteY7" fmla="*/ 0 h 2566582"/>
              <a:gd name="connsiteX8" fmla="*/ 4911703 w 11455400"/>
              <a:gd name="connsiteY8" fmla="*/ 0 h 2566582"/>
              <a:gd name="connsiteX9" fmla="*/ 5380890 w 11455400"/>
              <a:gd name="connsiteY9" fmla="*/ 0 h 2566582"/>
              <a:gd name="connsiteX10" fmla="*/ 5881665 w 11455400"/>
              <a:gd name="connsiteY10" fmla="*/ 0 h 2566582"/>
              <a:gd name="connsiteX11" fmla="*/ 6350852 w 11455400"/>
              <a:gd name="connsiteY11" fmla="*/ 0 h 2566582"/>
              <a:gd name="connsiteX12" fmla="*/ 6772104 w 11455400"/>
              <a:gd name="connsiteY12" fmla="*/ 0 h 2566582"/>
              <a:gd name="connsiteX13" fmla="*/ 7742066 w 11455400"/>
              <a:gd name="connsiteY13" fmla="*/ 0 h 2566582"/>
              <a:gd name="connsiteX14" fmla="*/ 7742068 w 11455400"/>
              <a:gd name="connsiteY14" fmla="*/ 1 h 2566582"/>
              <a:gd name="connsiteX15" fmla="*/ 8368712 w 11455400"/>
              <a:gd name="connsiteY15" fmla="*/ 1 h 2566582"/>
              <a:gd name="connsiteX16" fmla="*/ 8368714 w 11455400"/>
              <a:gd name="connsiteY16" fmla="*/ 0 h 2566582"/>
              <a:gd name="connsiteX17" fmla="*/ 9338676 w 11455400"/>
              <a:gd name="connsiteY17" fmla="*/ 0 h 2566582"/>
              <a:gd name="connsiteX18" fmla="*/ 10229115 w 11455400"/>
              <a:gd name="connsiteY18" fmla="*/ 0 h 2566582"/>
              <a:gd name="connsiteX19" fmla="*/ 11199077 w 11455400"/>
              <a:gd name="connsiteY19" fmla="*/ 0 h 2566582"/>
              <a:gd name="connsiteX20" fmla="*/ 11244020 w 11455400"/>
              <a:gd name="connsiteY20" fmla="*/ 18542 h 2566582"/>
              <a:gd name="connsiteX21" fmla="*/ 11436865 w 11455400"/>
              <a:gd name="connsiteY21" fmla="*/ 211451 h 2566582"/>
              <a:gd name="connsiteX22" fmla="*/ 11455400 w 11455400"/>
              <a:gd name="connsiteY22" fmla="*/ 256409 h 2566582"/>
              <a:gd name="connsiteX23" fmla="*/ 11455400 w 11455400"/>
              <a:gd name="connsiteY23" fmla="*/ 322647 h 2566582"/>
              <a:gd name="connsiteX24" fmla="*/ 11455400 w 11455400"/>
              <a:gd name="connsiteY24" fmla="*/ 470814 h 2566582"/>
              <a:gd name="connsiteX25" fmla="*/ 11455400 w 11455400"/>
              <a:gd name="connsiteY25" fmla="*/ 524151 h 2566582"/>
              <a:gd name="connsiteX26" fmla="*/ 11455400 w 11455400"/>
              <a:gd name="connsiteY26" fmla="*/ 537052 h 2566582"/>
              <a:gd name="connsiteX27" fmla="*/ 11455400 w 11455400"/>
              <a:gd name="connsiteY27" fmla="*/ 590389 h 2566582"/>
              <a:gd name="connsiteX28" fmla="*/ 11455400 w 11455400"/>
              <a:gd name="connsiteY28" fmla="*/ 665401 h 2566582"/>
              <a:gd name="connsiteX29" fmla="*/ 11455400 w 11455400"/>
              <a:gd name="connsiteY29" fmla="*/ 738556 h 2566582"/>
              <a:gd name="connsiteX30" fmla="*/ 11455400 w 11455400"/>
              <a:gd name="connsiteY30" fmla="*/ 804794 h 2566582"/>
              <a:gd name="connsiteX31" fmla="*/ 11455400 w 11455400"/>
              <a:gd name="connsiteY31" fmla="*/ 879806 h 2566582"/>
              <a:gd name="connsiteX32" fmla="*/ 11455400 w 11455400"/>
              <a:gd name="connsiteY32" fmla="*/ 933143 h 2566582"/>
              <a:gd name="connsiteX33" fmla="*/ 11455400 w 11455400"/>
              <a:gd name="connsiteY33" fmla="*/ 1147548 h 2566582"/>
              <a:gd name="connsiteX34" fmla="*/ 11455400 w 11455400"/>
              <a:gd name="connsiteY34" fmla="*/ 1611944 h 2566582"/>
              <a:gd name="connsiteX35" fmla="*/ 11455400 w 11455400"/>
              <a:gd name="connsiteY35" fmla="*/ 1826349 h 2566582"/>
              <a:gd name="connsiteX36" fmla="*/ 11455400 w 11455400"/>
              <a:gd name="connsiteY36" fmla="*/ 1879686 h 2566582"/>
              <a:gd name="connsiteX37" fmla="*/ 11455400 w 11455400"/>
              <a:gd name="connsiteY37" fmla="*/ 1954698 h 2566582"/>
              <a:gd name="connsiteX38" fmla="*/ 11455400 w 11455400"/>
              <a:gd name="connsiteY38" fmla="*/ 2020936 h 2566582"/>
              <a:gd name="connsiteX39" fmla="*/ 11455400 w 11455400"/>
              <a:gd name="connsiteY39" fmla="*/ 2094091 h 2566582"/>
              <a:gd name="connsiteX40" fmla="*/ 11455400 w 11455400"/>
              <a:gd name="connsiteY40" fmla="*/ 2169103 h 2566582"/>
              <a:gd name="connsiteX41" fmla="*/ 11455400 w 11455400"/>
              <a:gd name="connsiteY41" fmla="*/ 2222440 h 2566582"/>
              <a:gd name="connsiteX42" fmla="*/ 11455400 w 11455400"/>
              <a:gd name="connsiteY42" fmla="*/ 2235341 h 2566582"/>
              <a:gd name="connsiteX43" fmla="*/ 11455400 w 11455400"/>
              <a:gd name="connsiteY43" fmla="*/ 2288678 h 2566582"/>
              <a:gd name="connsiteX44" fmla="*/ 11455400 w 11455400"/>
              <a:gd name="connsiteY44" fmla="*/ 2436845 h 2566582"/>
              <a:gd name="connsiteX45" fmla="*/ 11455400 w 11455400"/>
              <a:gd name="connsiteY45" fmla="*/ 2503083 h 2566582"/>
              <a:gd name="connsiteX46" fmla="*/ 11391923 w 11455400"/>
              <a:gd name="connsiteY46" fmla="*/ 2566582 h 2566582"/>
              <a:gd name="connsiteX47" fmla="*/ 10421961 w 11455400"/>
              <a:gd name="connsiteY47" fmla="*/ 2566582 h 2566582"/>
              <a:gd name="connsiteX48" fmla="*/ 9663418 w 11455400"/>
              <a:gd name="connsiteY48" fmla="*/ 2566582 h 2566582"/>
              <a:gd name="connsiteX49" fmla="*/ 9338676 w 11455400"/>
              <a:gd name="connsiteY49" fmla="*/ 2566582 h 2566582"/>
              <a:gd name="connsiteX50" fmla="*/ 8693456 w 11455400"/>
              <a:gd name="connsiteY50" fmla="*/ 2566582 h 2566582"/>
              <a:gd name="connsiteX51" fmla="*/ 8368714 w 11455400"/>
              <a:gd name="connsiteY51" fmla="*/ 2566582 h 2566582"/>
              <a:gd name="connsiteX52" fmla="*/ 7934912 w 11455400"/>
              <a:gd name="connsiteY52" fmla="*/ 2566582 h 2566582"/>
              <a:gd name="connsiteX53" fmla="*/ 7610171 w 11455400"/>
              <a:gd name="connsiteY53" fmla="*/ 2566582 h 2566582"/>
              <a:gd name="connsiteX54" fmla="*/ 6964950 w 11455400"/>
              <a:gd name="connsiteY54" fmla="*/ 2566582 h 2566582"/>
              <a:gd name="connsiteX55" fmla="*/ 6640209 w 11455400"/>
              <a:gd name="connsiteY55" fmla="*/ 2566582 h 2566582"/>
              <a:gd name="connsiteX56" fmla="*/ 6543698 w 11455400"/>
              <a:gd name="connsiteY56" fmla="*/ 2566582 h 2566582"/>
              <a:gd name="connsiteX57" fmla="*/ 5881665 w 11455400"/>
              <a:gd name="connsiteY57" fmla="*/ 2566582 h 2566582"/>
              <a:gd name="connsiteX58" fmla="*/ 5573736 w 11455400"/>
              <a:gd name="connsiteY58" fmla="*/ 2566582 h 2566582"/>
              <a:gd name="connsiteX59" fmla="*/ 4911703 w 11455400"/>
              <a:gd name="connsiteY59" fmla="*/ 2566582 h 2566582"/>
              <a:gd name="connsiteX60" fmla="*/ 4815193 w 11455400"/>
              <a:gd name="connsiteY60" fmla="*/ 2566582 h 2566582"/>
              <a:gd name="connsiteX61" fmla="*/ 4490451 w 11455400"/>
              <a:gd name="connsiteY61" fmla="*/ 2566582 h 2566582"/>
              <a:gd name="connsiteX62" fmla="*/ 3845231 w 11455400"/>
              <a:gd name="connsiteY62" fmla="*/ 2566582 h 2566582"/>
              <a:gd name="connsiteX63" fmla="*/ 3520489 w 11455400"/>
              <a:gd name="connsiteY63" fmla="*/ 2566582 h 2566582"/>
              <a:gd name="connsiteX64" fmla="*/ 3086687 w 11455400"/>
              <a:gd name="connsiteY64" fmla="*/ 2566582 h 2566582"/>
              <a:gd name="connsiteX65" fmla="*/ 2761946 w 11455400"/>
              <a:gd name="connsiteY65" fmla="*/ 2566582 h 2566582"/>
              <a:gd name="connsiteX66" fmla="*/ 2116725 w 11455400"/>
              <a:gd name="connsiteY66" fmla="*/ 2566582 h 2566582"/>
              <a:gd name="connsiteX67" fmla="*/ 1791984 w 11455400"/>
              <a:gd name="connsiteY67" fmla="*/ 2566582 h 2566582"/>
              <a:gd name="connsiteX68" fmla="*/ 1033440 w 11455400"/>
              <a:gd name="connsiteY68" fmla="*/ 2566582 h 2566582"/>
              <a:gd name="connsiteX69" fmla="*/ 63478 w 11455400"/>
              <a:gd name="connsiteY69" fmla="*/ 2566582 h 2566582"/>
              <a:gd name="connsiteX70" fmla="*/ 0 w 11455400"/>
              <a:gd name="connsiteY70" fmla="*/ 2503083 h 2566582"/>
              <a:gd name="connsiteX71" fmla="*/ 0 w 11455400"/>
              <a:gd name="connsiteY71" fmla="*/ 2436846 h 2566582"/>
              <a:gd name="connsiteX72" fmla="*/ 0 w 11455400"/>
              <a:gd name="connsiteY72" fmla="*/ 2436845 h 2566582"/>
              <a:gd name="connsiteX73" fmla="*/ 0 w 11455400"/>
              <a:gd name="connsiteY73" fmla="*/ 2235341 h 2566582"/>
              <a:gd name="connsiteX74" fmla="*/ 0 w 11455400"/>
              <a:gd name="connsiteY74" fmla="*/ 2169104 h 2566582"/>
              <a:gd name="connsiteX75" fmla="*/ 0 w 11455400"/>
              <a:gd name="connsiteY75" fmla="*/ 2169103 h 2566582"/>
              <a:gd name="connsiteX76" fmla="*/ 0 w 11455400"/>
              <a:gd name="connsiteY76" fmla="*/ 2094092 h 2566582"/>
              <a:gd name="connsiteX77" fmla="*/ 0 w 11455400"/>
              <a:gd name="connsiteY77" fmla="*/ 2094091 h 2566582"/>
              <a:gd name="connsiteX78" fmla="*/ 0 w 11455400"/>
              <a:gd name="connsiteY78" fmla="*/ 1826350 h 2566582"/>
              <a:gd name="connsiteX79" fmla="*/ 0 w 11455400"/>
              <a:gd name="connsiteY79" fmla="*/ 1826349 h 2566582"/>
              <a:gd name="connsiteX80" fmla="*/ 0 w 11455400"/>
              <a:gd name="connsiteY80" fmla="*/ 545646 h 2566582"/>
              <a:gd name="connsiteX81" fmla="*/ 0 w 11455400"/>
              <a:gd name="connsiteY81" fmla="*/ 277904 h 2566582"/>
              <a:gd name="connsiteX82" fmla="*/ 0 w 11455400"/>
              <a:gd name="connsiteY82" fmla="*/ 63499 h 2566582"/>
              <a:gd name="connsiteX83" fmla="*/ 63478 w 11455400"/>
              <a:gd name="connsiteY83" fmla="*/ 0 h 25665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</a:cxnLst>
            <a:rect l="l" t="t" r="r" b="b"/>
            <a:pathLst>
              <a:path w="11455400" h="2566582">
                <a:moveTo>
                  <a:pt x="63478" y="0"/>
                </a:moveTo>
                <a:lnTo>
                  <a:pt x="1033440" y="0"/>
                </a:lnTo>
                <a:lnTo>
                  <a:pt x="1923879" y="0"/>
                </a:lnTo>
                <a:lnTo>
                  <a:pt x="2893841" y="0"/>
                </a:lnTo>
                <a:lnTo>
                  <a:pt x="2893843" y="1"/>
                </a:lnTo>
                <a:lnTo>
                  <a:pt x="3520487" y="1"/>
                </a:lnTo>
                <a:lnTo>
                  <a:pt x="3520489" y="0"/>
                </a:lnTo>
                <a:lnTo>
                  <a:pt x="4490451" y="0"/>
                </a:lnTo>
                <a:lnTo>
                  <a:pt x="4911703" y="0"/>
                </a:lnTo>
                <a:lnTo>
                  <a:pt x="5380890" y="0"/>
                </a:lnTo>
                <a:lnTo>
                  <a:pt x="5881665" y="0"/>
                </a:lnTo>
                <a:lnTo>
                  <a:pt x="6350852" y="0"/>
                </a:lnTo>
                <a:lnTo>
                  <a:pt x="6772104" y="0"/>
                </a:lnTo>
                <a:lnTo>
                  <a:pt x="7742066" y="0"/>
                </a:lnTo>
                <a:lnTo>
                  <a:pt x="7742068" y="1"/>
                </a:lnTo>
                <a:lnTo>
                  <a:pt x="8368712" y="1"/>
                </a:lnTo>
                <a:lnTo>
                  <a:pt x="8368714" y="0"/>
                </a:lnTo>
                <a:lnTo>
                  <a:pt x="9338676" y="0"/>
                </a:lnTo>
                <a:lnTo>
                  <a:pt x="10229115" y="0"/>
                </a:lnTo>
                <a:lnTo>
                  <a:pt x="11199077" y="0"/>
                </a:lnTo>
                <a:cubicBezTo>
                  <a:pt x="11215963" y="0"/>
                  <a:pt x="11232087" y="6731"/>
                  <a:pt x="11244020" y="18542"/>
                </a:cubicBezTo>
                <a:lnTo>
                  <a:pt x="11436865" y="211451"/>
                </a:lnTo>
                <a:cubicBezTo>
                  <a:pt x="11448798" y="223389"/>
                  <a:pt x="11455400" y="239518"/>
                  <a:pt x="11455400" y="256409"/>
                </a:cubicBezTo>
                <a:lnTo>
                  <a:pt x="11455400" y="322647"/>
                </a:lnTo>
                <a:lnTo>
                  <a:pt x="11455400" y="470814"/>
                </a:lnTo>
                <a:lnTo>
                  <a:pt x="11455400" y="524151"/>
                </a:lnTo>
                <a:lnTo>
                  <a:pt x="11455400" y="537052"/>
                </a:lnTo>
                <a:lnTo>
                  <a:pt x="11455400" y="590389"/>
                </a:lnTo>
                <a:lnTo>
                  <a:pt x="11455400" y="665401"/>
                </a:lnTo>
                <a:lnTo>
                  <a:pt x="11455400" y="738556"/>
                </a:lnTo>
                <a:lnTo>
                  <a:pt x="11455400" y="804794"/>
                </a:lnTo>
                <a:lnTo>
                  <a:pt x="11455400" y="879806"/>
                </a:lnTo>
                <a:lnTo>
                  <a:pt x="11455400" y="933143"/>
                </a:lnTo>
                <a:lnTo>
                  <a:pt x="11455400" y="1147548"/>
                </a:lnTo>
                <a:lnTo>
                  <a:pt x="11455400" y="1611944"/>
                </a:lnTo>
                <a:lnTo>
                  <a:pt x="11455400" y="1826349"/>
                </a:lnTo>
                <a:lnTo>
                  <a:pt x="11455400" y="1879686"/>
                </a:lnTo>
                <a:lnTo>
                  <a:pt x="11455400" y="1954698"/>
                </a:lnTo>
                <a:lnTo>
                  <a:pt x="11455400" y="2020936"/>
                </a:lnTo>
                <a:lnTo>
                  <a:pt x="11455400" y="2094091"/>
                </a:lnTo>
                <a:lnTo>
                  <a:pt x="11455400" y="2169103"/>
                </a:lnTo>
                <a:lnTo>
                  <a:pt x="11455400" y="2222440"/>
                </a:lnTo>
                <a:lnTo>
                  <a:pt x="11455400" y="2235341"/>
                </a:lnTo>
                <a:lnTo>
                  <a:pt x="11455400" y="2288678"/>
                </a:lnTo>
                <a:lnTo>
                  <a:pt x="11455400" y="2436845"/>
                </a:lnTo>
                <a:lnTo>
                  <a:pt x="11455400" y="2503083"/>
                </a:lnTo>
                <a:cubicBezTo>
                  <a:pt x="11455400" y="2538135"/>
                  <a:pt x="11426962" y="2566582"/>
                  <a:pt x="11391923" y="2566582"/>
                </a:cubicBezTo>
                <a:lnTo>
                  <a:pt x="10421961" y="2566582"/>
                </a:lnTo>
                <a:lnTo>
                  <a:pt x="9663418" y="2566582"/>
                </a:lnTo>
                <a:lnTo>
                  <a:pt x="9338676" y="2566582"/>
                </a:lnTo>
                <a:lnTo>
                  <a:pt x="8693456" y="2566582"/>
                </a:lnTo>
                <a:lnTo>
                  <a:pt x="8368714" y="2566582"/>
                </a:lnTo>
                <a:lnTo>
                  <a:pt x="7934912" y="2566582"/>
                </a:lnTo>
                <a:lnTo>
                  <a:pt x="7610171" y="2566582"/>
                </a:lnTo>
                <a:lnTo>
                  <a:pt x="6964950" y="2566582"/>
                </a:lnTo>
                <a:lnTo>
                  <a:pt x="6640209" y="2566582"/>
                </a:lnTo>
                <a:lnTo>
                  <a:pt x="6543698" y="2566582"/>
                </a:lnTo>
                <a:lnTo>
                  <a:pt x="5881665" y="2566582"/>
                </a:lnTo>
                <a:lnTo>
                  <a:pt x="5573736" y="2566582"/>
                </a:lnTo>
                <a:lnTo>
                  <a:pt x="4911703" y="2566582"/>
                </a:lnTo>
                <a:lnTo>
                  <a:pt x="4815193" y="2566582"/>
                </a:lnTo>
                <a:lnTo>
                  <a:pt x="4490451" y="2566582"/>
                </a:lnTo>
                <a:lnTo>
                  <a:pt x="3845231" y="2566582"/>
                </a:lnTo>
                <a:lnTo>
                  <a:pt x="3520489" y="2566582"/>
                </a:lnTo>
                <a:lnTo>
                  <a:pt x="3086687" y="2566582"/>
                </a:lnTo>
                <a:lnTo>
                  <a:pt x="2761946" y="2566582"/>
                </a:lnTo>
                <a:lnTo>
                  <a:pt x="2116725" y="2566582"/>
                </a:lnTo>
                <a:lnTo>
                  <a:pt x="1791984" y="2566582"/>
                </a:lnTo>
                <a:lnTo>
                  <a:pt x="1033440" y="2566582"/>
                </a:lnTo>
                <a:lnTo>
                  <a:pt x="63478" y="2566582"/>
                </a:lnTo>
                <a:cubicBezTo>
                  <a:pt x="28438" y="2566582"/>
                  <a:pt x="0" y="2538135"/>
                  <a:pt x="0" y="2503083"/>
                </a:cubicBezTo>
                <a:lnTo>
                  <a:pt x="0" y="2436846"/>
                </a:lnTo>
                <a:lnTo>
                  <a:pt x="0" y="2436845"/>
                </a:lnTo>
                <a:lnTo>
                  <a:pt x="0" y="2235341"/>
                </a:lnTo>
                <a:lnTo>
                  <a:pt x="0" y="2169104"/>
                </a:lnTo>
                <a:lnTo>
                  <a:pt x="0" y="2169103"/>
                </a:lnTo>
                <a:lnTo>
                  <a:pt x="0" y="2094092"/>
                </a:lnTo>
                <a:lnTo>
                  <a:pt x="0" y="2094091"/>
                </a:lnTo>
                <a:lnTo>
                  <a:pt x="0" y="1826350"/>
                </a:lnTo>
                <a:lnTo>
                  <a:pt x="0" y="1826349"/>
                </a:lnTo>
                <a:lnTo>
                  <a:pt x="0" y="545646"/>
                </a:lnTo>
                <a:lnTo>
                  <a:pt x="0" y="277904"/>
                </a:lnTo>
                <a:lnTo>
                  <a:pt x="0" y="63499"/>
                </a:lnTo>
                <a:cubicBezTo>
                  <a:pt x="0" y="28448"/>
                  <a:pt x="28438" y="0"/>
                  <a:pt x="63478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wrap="square" lIns="180000" tIns="432000" rIns="144000" bIns="0" rtlCol="0" anchor="t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Clr>
                <a:srgbClr val="3D4955"/>
              </a:buClr>
              <a:buSzPct val="125000"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010102"/>
              </a:solidFill>
              <a:effectLst/>
              <a:uLnTx/>
              <a:uFillTx/>
              <a:latin typeface="Rubik Bold" panose="020B0604020202020204" charset="-79"/>
              <a:ea typeface="+mn-ea"/>
              <a:cs typeface="Rubik Bold" panose="020B0604020202020204" charset="-79"/>
            </a:endParaRPr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45882582-BD37-0EEA-6264-C7B462AD6C0C}"/>
              </a:ext>
            </a:extLst>
          </p:cNvPr>
          <p:cNvSpPr/>
          <p:nvPr userDrawn="1"/>
        </p:nvSpPr>
        <p:spPr>
          <a:xfrm>
            <a:off x="368300" y="4511675"/>
            <a:ext cx="7570789" cy="1728102"/>
          </a:xfrm>
          <a:custGeom>
            <a:avLst/>
            <a:gdLst>
              <a:gd name="connsiteX0" fmla="*/ 63478 w 7570789"/>
              <a:gd name="connsiteY0" fmla="*/ 0 h 1728102"/>
              <a:gd name="connsiteX1" fmla="*/ 605840 w 7570789"/>
              <a:gd name="connsiteY1" fmla="*/ 0 h 1728102"/>
              <a:gd name="connsiteX2" fmla="*/ 1027092 w 7570789"/>
              <a:gd name="connsiteY2" fmla="*/ 0 h 1728102"/>
              <a:gd name="connsiteX3" fmla="*/ 1033440 w 7570789"/>
              <a:gd name="connsiteY3" fmla="*/ 0 h 1728102"/>
              <a:gd name="connsiteX4" fmla="*/ 1496279 w 7570789"/>
              <a:gd name="connsiteY4" fmla="*/ 0 h 1728102"/>
              <a:gd name="connsiteX5" fmla="*/ 1923879 w 7570789"/>
              <a:gd name="connsiteY5" fmla="*/ 0 h 1728102"/>
              <a:gd name="connsiteX6" fmla="*/ 1997054 w 7570789"/>
              <a:gd name="connsiteY6" fmla="*/ 0 h 1728102"/>
              <a:gd name="connsiteX7" fmla="*/ 2466241 w 7570789"/>
              <a:gd name="connsiteY7" fmla="*/ 0 h 1728102"/>
              <a:gd name="connsiteX8" fmla="*/ 2887493 w 7570789"/>
              <a:gd name="connsiteY8" fmla="*/ 0 h 1728102"/>
              <a:gd name="connsiteX9" fmla="*/ 2893841 w 7570789"/>
              <a:gd name="connsiteY9" fmla="*/ 0 h 1728102"/>
              <a:gd name="connsiteX10" fmla="*/ 2893843 w 7570789"/>
              <a:gd name="connsiteY10" fmla="*/ 1 h 1728102"/>
              <a:gd name="connsiteX11" fmla="*/ 3520487 w 7570789"/>
              <a:gd name="connsiteY11" fmla="*/ 1 h 1728102"/>
              <a:gd name="connsiteX12" fmla="*/ 3520489 w 7570789"/>
              <a:gd name="connsiteY12" fmla="*/ 0 h 1728102"/>
              <a:gd name="connsiteX13" fmla="*/ 3857455 w 7570789"/>
              <a:gd name="connsiteY13" fmla="*/ 0 h 1728102"/>
              <a:gd name="connsiteX14" fmla="*/ 3857457 w 7570789"/>
              <a:gd name="connsiteY14" fmla="*/ 1 h 1728102"/>
              <a:gd name="connsiteX15" fmla="*/ 4484101 w 7570789"/>
              <a:gd name="connsiteY15" fmla="*/ 1 h 1728102"/>
              <a:gd name="connsiteX16" fmla="*/ 4484103 w 7570789"/>
              <a:gd name="connsiteY16" fmla="*/ 0 h 1728102"/>
              <a:gd name="connsiteX17" fmla="*/ 4490451 w 7570789"/>
              <a:gd name="connsiteY17" fmla="*/ 0 h 1728102"/>
              <a:gd name="connsiteX18" fmla="*/ 4911703 w 7570789"/>
              <a:gd name="connsiteY18" fmla="*/ 0 h 1728102"/>
              <a:gd name="connsiteX19" fmla="*/ 5380890 w 7570789"/>
              <a:gd name="connsiteY19" fmla="*/ 0 h 1728102"/>
              <a:gd name="connsiteX20" fmla="*/ 5454065 w 7570789"/>
              <a:gd name="connsiteY20" fmla="*/ 0 h 1728102"/>
              <a:gd name="connsiteX21" fmla="*/ 5881665 w 7570789"/>
              <a:gd name="connsiteY21" fmla="*/ 0 h 1728102"/>
              <a:gd name="connsiteX22" fmla="*/ 6344504 w 7570789"/>
              <a:gd name="connsiteY22" fmla="*/ 0 h 1728102"/>
              <a:gd name="connsiteX23" fmla="*/ 6350852 w 7570789"/>
              <a:gd name="connsiteY23" fmla="*/ 0 h 1728102"/>
              <a:gd name="connsiteX24" fmla="*/ 6772104 w 7570789"/>
              <a:gd name="connsiteY24" fmla="*/ 0 h 1728102"/>
              <a:gd name="connsiteX25" fmla="*/ 7314466 w 7570789"/>
              <a:gd name="connsiteY25" fmla="*/ 0 h 1728102"/>
              <a:gd name="connsiteX26" fmla="*/ 7359409 w 7570789"/>
              <a:gd name="connsiteY26" fmla="*/ 18542 h 1728102"/>
              <a:gd name="connsiteX27" fmla="*/ 7552254 w 7570789"/>
              <a:gd name="connsiteY27" fmla="*/ 211451 h 1728102"/>
              <a:gd name="connsiteX28" fmla="*/ 7570789 w 7570789"/>
              <a:gd name="connsiteY28" fmla="*/ 256409 h 1728102"/>
              <a:gd name="connsiteX29" fmla="*/ 7570789 w 7570789"/>
              <a:gd name="connsiteY29" fmla="*/ 309068 h 1728102"/>
              <a:gd name="connsiteX30" fmla="*/ 7570789 w 7570789"/>
              <a:gd name="connsiteY30" fmla="*/ 322647 h 1728102"/>
              <a:gd name="connsiteX31" fmla="*/ 7570789 w 7570789"/>
              <a:gd name="connsiteY31" fmla="*/ 470814 h 1728102"/>
              <a:gd name="connsiteX32" fmla="*/ 7570789 w 7570789"/>
              <a:gd name="connsiteY32" fmla="*/ 524151 h 1728102"/>
              <a:gd name="connsiteX33" fmla="*/ 7570789 w 7570789"/>
              <a:gd name="connsiteY33" fmla="*/ 537052 h 1728102"/>
              <a:gd name="connsiteX34" fmla="*/ 7570789 w 7570789"/>
              <a:gd name="connsiteY34" fmla="*/ 590389 h 1728102"/>
              <a:gd name="connsiteX35" fmla="*/ 7570789 w 7570789"/>
              <a:gd name="connsiteY35" fmla="*/ 665401 h 1728102"/>
              <a:gd name="connsiteX36" fmla="*/ 7570789 w 7570789"/>
              <a:gd name="connsiteY36" fmla="*/ 738556 h 1728102"/>
              <a:gd name="connsiteX37" fmla="*/ 7570789 w 7570789"/>
              <a:gd name="connsiteY37" fmla="*/ 773464 h 1728102"/>
              <a:gd name="connsiteX38" fmla="*/ 7570789 w 7570789"/>
              <a:gd name="connsiteY38" fmla="*/ 804794 h 1728102"/>
              <a:gd name="connsiteX39" fmla="*/ 7570789 w 7570789"/>
              <a:gd name="connsiteY39" fmla="*/ 879806 h 1728102"/>
              <a:gd name="connsiteX40" fmla="*/ 7570789 w 7570789"/>
              <a:gd name="connsiteY40" fmla="*/ 933143 h 1728102"/>
              <a:gd name="connsiteX41" fmla="*/ 7570789 w 7570789"/>
              <a:gd name="connsiteY41" fmla="*/ 987869 h 1728102"/>
              <a:gd name="connsiteX42" fmla="*/ 7570789 w 7570789"/>
              <a:gd name="connsiteY42" fmla="*/ 1041206 h 1728102"/>
              <a:gd name="connsiteX43" fmla="*/ 7570789 w 7570789"/>
              <a:gd name="connsiteY43" fmla="*/ 1116218 h 1728102"/>
              <a:gd name="connsiteX44" fmla="*/ 7570789 w 7570789"/>
              <a:gd name="connsiteY44" fmla="*/ 1147548 h 1728102"/>
              <a:gd name="connsiteX45" fmla="*/ 7570789 w 7570789"/>
              <a:gd name="connsiteY45" fmla="*/ 1182456 h 1728102"/>
              <a:gd name="connsiteX46" fmla="*/ 7570789 w 7570789"/>
              <a:gd name="connsiteY46" fmla="*/ 1255611 h 1728102"/>
              <a:gd name="connsiteX47" fmla="*/ 7570789 w 7570789"/>
              <a:gd name="connsiteY47" fmla="*/ 1330623 h 1728102"/>
              <a:gd name="connsiteX48" fmla="*/ 7570789 w 7570789"/>
              <a:gd name="connsiteY48" fmla="*/ 1383960 h 1728102"/>
              <a:gd name="connsiteX49" fmla="*/ 7570789 w 7570789"/>
              <a:gd name="connsiteY49" fmla="*/ 1396861 h 1728102"/>
              <a:gd name="connsiteX50" fmla="*/ 7570789 w 7570789"/>
              <a:gd name="connsiteY50" fmla="*/ 1450198 h 1728102"/>
              <a:gd name="connsiteX51" fmla="*/ 7570789 w 7570789"/>
              <a:gd name="connsiteY51" fmla="*/ 1598365 h 1728102"/>
              <a:gd name="connsiteX52" fmla="*/ 7570789 w 7570789"/>
              <a:gd name="connsiteY52" fmla="*/ 1611944 h 1728102"/>
              <a:gd name="connsiteX53" fmla="*/ 7570789 w 7570789"/>
              <a:gd name="connsiteY53" fmla="*/ 1664603 h 1728102"/>
              <a:gd name="connsiteX54" fmla="*/ 7507312 w 7570789"/>
              <a:gd name="connsiteY54" fmla="*/ 1728102 h 1728102"/>
              <a:gd name="connsiteX55" fmla="*/ 6964950 w 7570789"/>
              <a:gd name="connsiteY55" fmla="*/ 1728102 h 1728102"/>
              <a:gd name="connsiteX56" fmla="*/ 6640209 w 7570789"/>
              <a:gd name="connsiteY56" fmla="*/ 1728102 h 1728102"/>
              <a:gd name="connsiteX57" fmla="*/ 6543698 w 7570789"/>
              <a:gd name="connsiteY57" fmla="*/ 1728102 h 1728102"/>
              <a:gd name="connsiteX58" fmla="*/ 6537350 w 7570789"/>
              <a:gd name="connsiteY58" fmla="*/ 1728102 h 1728102"/>
              <a:gd name="connsiteX59" fmla="*/ 5881665 w 7570789"/>
              <a:gd name="connsiteY59" fmla="*/ 1728102 h 1728102"/>
              <a:gd name="connsiteX60" fmla="*/ 5778807 w 7570789"/>
              <a:gd name="connsiteY60" fmla="*/ 1728102 h 1728102"/>
              <a:gd name="connsiteX61" fmla="*/ 5573736 w 7570789"/>
              <a:gd name="connsiteY61" fmla="*/ 1728102 h 1728102"/>
              <a:gd name="connsiteX62" fmla="*/ 5454065 w 7570789"/>
              <a:gd name="connsiteY62" fmla="*/ 1728102 h 1728102"/>
              <a:gd name="connsiteX63" fmla="*/ 4911703 w 7570789"/>
              <a:gd name="connsiteY63" fmla="*/ 1728102 h 1728102"/>
              <a:gd name="connsiteX64" fmla="*/ 4815193 w 7570789"/>
              <a:gd name="connsiteY64" fmla="*/ 1728102 h 1728102"/>
              <a:gd name="connsiteX65" fmla="*/ 4808845 w 7570789"/>
              <a:gd name="connsiteY65" fmla="*/ 1728102 h 1728102"/>
              <a:gd name="connsiteX66" fmla="*/ 4490451 w 7570789"/>
              <a:gd name="connsiteY66" fmla="*/ 1728102 h 1728102"/>
              <a:gd name="connsiteX67" fmla="*/ 4484103 w 7570789"/>
              <a:gd name="connsiteY67" fmla="*/ 1728102 h 1728102"/>
              <a:gd name="connsiteX68" fmla="*/ 4050301 w 7570789"/>
              <a:gd name="connsiteY68" fmla="*/ 1728102 h 1728102"/>
              <a:gd name="connsiteX69" fmla="*/ 3845231 w 7570789"/>
              <a:gd name="connsiteY69" fmla="*/ 1728102 h 1728102"/>
              <a:gd name="connsiteX70" fmla="*/ 3725560 w 7570789"/>
              <a:gd name="connsiteY70" fmla="*/ 1728102 h 1728102"/>
              <a:gd name="connsiteX71" fmla="*/ 3520489 w 7570789"/>
              <a:gd name="connsiteY71" fmla="*/ 1728102 h 1728102"/>
              <a:gd name="connsiteX72" fmla="*/ 3086687 w 7570789"/>
              <a:gd name="connsiteY72" fmla="*/ 1728102 h 1728102"/>
              <a:gd name="connsiteX73" fmla="*/ 3080339 w 7570789"/>
              <a:gd name="connsiteY73" fmla="*/ 1728102 h 1728102"/>
              <a:gd name="connsiteX74" fmla="*/ 2761946 w 7570789"/>
              <a:gd name="connsiteY74" fmla="*/ 1728102 h 1728102"/>
              <a:gd name="connsiteX75" fmla="*/ 2755598 w 7570789"/>
              <a:gd name="connsiteY75" fmla="*/ 1728102 h 1728102"/>
              <a:gd name="connsiteX76" fmla="*/ 2659087 w 7570789"/>
              <a:gd name="connsiteY76" fmla="*/ 1728102 h 1728102"/>
              <a:gd name="connsiteX77" fmla="*/ 2116725 w 7570789"/>
              <a:gd name="connsiteY77" fmla="*/ 1728102 h 1728102"/>
              <a:gd name="connsiteX78" fmla="*/ 1997054 w 7570789"/>
              <a:gd name="connsiteY78" fmla="*/ 1728102 h 1728102"/>
              <a:gd name="connsiteX79" fmla="*/ 1791984 w 7570789"/>
              <a:gd name="connsiteY79" fmla="*/ 1728102 h 1728102"/>
              <a:gd name="connsiteX80" fmla="*/ 1689125 w 7570789"/>
              <a:gd name="connsiteY80" fmla="*/ 1728102 h 1728102"/>
              <a:gd name="connsiteX81" fmla="*/ 1033440 w 7570789"/>
              <a:gd name="connsiteY81" fmla="*/ 1728102 h 1728102"/>
              <a:gd name="connsiteX82" fmla="*/ 1027092 w 7570789"/>
              <a:gd name="connsiteY82" fmla="*/ 1728102 h 1728102"/>
              <a:gd name="connsiteX83" fmla="*/ 930582 w 7570789"/>
              <a:gd name="connsiteY83" fmla="*/ 1728102 h 1728102"/>
              <a:gd name="connsiteX84" fmla="*/ 605840 w 7570789"/>
              <a:gd name="connsiteY84" fmla="*/ 1728102 h 1728102"/>
              <a:gd name="connsiteX85" fmla="*/ 63478 w 7570789"/>
              <a:gd name="connsiteY85" fmla="*/ 1728102 h 1728102"/>
              <a:gd name="connsiteX86" fmla="*/ 0 w 7570789"/>
              <a:gd name="connsiteY86" fmla="*/ 1664603 h 1728102"/>
              <a:gd name="connsiteX87" fmla="*/ 0 w 7570789"/>
              <a:gd name="connsiteY87" fmla="*/ 1598366 h 1728102"/>
              <a:gd name="connsiteX88" fmla="*/ 0 w 7570789"/>
              <a:gd name="connsiteY88" fmla="*/ 1598365 h 1728102"/>
              <a:gd name="connsiteX89" fmla="*/ 0 w 7570789"/>
              <a:gd name="connsiteY89" fmla="*/ 1396861 h 1728102"/>
              <a:gd name="connsiteX90" fmla="*/ 0 w 7570789"/>
              <a:gd name="connsiteY90" fmla="*/ 1330624 h 1728102"/>
              <a:gd name="connsiteX91" fmla="*/ 0 w 7570789"/>
              <a:gd name="connsiteY91" fmla="*/ 1330623 h 1728102"/>
              <a:gd name="connsiteX92" fmla="*/ 0 w 7570789"/>
              <a:gd name="connsiteY92" fmla="*/ 1255612 h 1728102"/>
              <a:gd name="connsiteX93" fmla="*/ 0 w 7570789"/>
              <a:gd name="connsiteY93" fmla="*/ 1255611 h 1728102"/>
              <a:gd name="connsiteX94" fmla="*/ 0 w 7570789"/>
              <a:gd name="connsiteY94" fmla="*/ 987870 h 1728102"/>
              <a:gd name="connsiteX95" fmla="*/ 0 w 7570789"/>
              <a:gd name="connsiteY95" fmla="*/ 987869 h 1728102"/>
              <a:gd name="connsiteX96" fmla="*/ 0 w 7570789"/>
              <a:gd name="connsiteY96" fmla="*/ 545646 h 1728102"/>
              <a:gd name="connsiteX97" fmla="*/ 0 w 7570789"/>
              <a:gd name="connsiteY97" fmla="*/ 277904 h 1728102"/>
              <a:gd name="connsiteX98" fmla="*/ 0 w 7570789"/>
              <a:gd name="connsiteY98" fmla="*/ 63499 h 1728102"/>
              <a:gd name="connsiteX99" fmla="*/ 63478 w 7570789"/>
              <a:gd name="connsiteY99" fmla="*/ 0 h 17281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</a:cxnLst>
            <a:rect l="l" t="t" r="r" b="b"/>
            <a:pathLst>
              <a:path w="7570789" h="1728102">
                <a:moveTo>
                  <a:pt x="63478" y="0"/>
                </a:moveTo>
                <a:lnTo>
                  <a:pt x="605840" y="0"/>
                </a:lnTo>
                <a:lnTo>
                  <a:pt x="1027092" y="0"/>
                </a:lnTo>
                <a:lnTo>
                  <a:pt x="1033440" y="0"/>
                </a:lnTo>
                <a:lnTo>
                  <a:pt x="1496279" y="0"/>
                </a:lnTo>
                <a:lnTo>
                  <a:pt x="1923879" y="0"/>
                </a:lnTo>
                <a:lnTo>
                  <a:pt x="1997054" y="0"/>
                </a:lnTo>
                <a:lnTo>
                  <a:pt x="2466241" y="0"/>
                </a:lnTo>
                <a:lnTo>
                  <a:pt x="2887493" y="0"/>
                </a:lnTo>
                <a:lnTo>
                  <a:pt x="2893841" y="0"/>
                </a:lnTo>
                <a:lnTo>
                  <a:pt x="2893843" y="1"/>
                </a:lnTo>
                <a:lnTo>
                  <a:pt x="3520487" y="1"/>
                </a:lnTo>
                <a:lnTo>
                  <a:pt x="3520489" y="0"/>
                </a:lnTo>
                <a:lnTo>
                  <a:pt x="3857455" y="0"/>
                </a:lnTo>
                <a:lnTo>
                  <a:pt x="3857457" y="1"/>
                </a:lnTo>
                <a:lnTo>
                  <a:pt x="4484101" y="1"/>
                </a:lnTo>
                <a:lnTo>
                  <a:pt x="4484103" y="0"/>
                </a:lnTo>
                <a:lnTo>
                  <a:pt x="4490451" y="0"/>
                </a:lnTo>
                <a:lnTo>
                  <a:pt x="4911703" y="0"/>
                </a:lnTo>
                <a:lnTo>
                  <a:pt x="5380890" y="0"/>
                </a:lnTo>
                <a:lnTo>
                  <a:pt x="5454065" y="0"/>
                </a:lnTo>
                <a:lnTo>
                  <a:pt x="5881665" y="0"/>
                </a:lnTo>
                <a:lnTo>
                  <a:pt x="6344504" y="0"/>
                </a:lnTo>
                <a:lnTo>
                  <a:pt x="6350852" y="0"/>
                </a:lnTo>
                <a:lnTo>
                  <a:pt x="6772104" y="0"/>
                </a:lnTo>
                <a:lnTo>
                  <a:pt x="7314466" y="0"/>
                </a:lnTo>
                <a:cubicBezTo>
                  <a:pt x="7331352" y="0"/>
                  <a:pt x="7347476" y="6731"/>
                  <a:pt x="7359409" y="18542"/>
                </a:cubicBezTo>
                <a:lnTo>
                  <a:pt x="7552254" y="211451"/>
                </a:lnTo>
                <a:cubicBezTo>
                  <a:pt x="7564187" y="223389"/>
                  <a:pt x="7570789" y="239518"/>
                  <a:pt x="7570789" y="256409"/>
                </a:cubicBezTo>
                <a:lnTo>
                  <a:pt x="7570789" y="309068"/>
                </a:lnTo>
                <a:lnTo>
                  <a:pt x="7570789" y="322647"/>
                </a:lnTo>
                <a:lnTo>
                  <a:pt x="7570789" y="470814"/>
                </a:lnTo>
                <a:lnTo>
                  <a:pt x="7570789" y="524151"/>
                </a:lnTo>
                <a:lnTo>
                  <a:pt x="7570789" y="537052"/>
                </a:lnTo>
                <a:lnTo>
                  <a:pt x="7570789" y="590389"/>
                </a:lnTo>
                <a:lnTo>
                  <a:pt x="7570789" y="665401"/>
                </a:lnTo>
                <a:lnTo>
                  <a:pt x="7570789" y="738556"/>
                </a:lnTo>
                <a:lnTo>
                  <a:pt x="7570789" y="773464"/>
                </a:lnTo>
                <a:lnTo>
                  <a:pt x="7570789" y="804794"/>
                </a:lnTo>
                <a:lnTo>
                  <a:pt x="7570789" y="879806"/>
                </a:lnTo>
                <a:lnTo>
                  <a:pt x="7570789" y="933143"/>
                </a:lnTo>
                <a:lnTo>
                  <a:pt x="7570789" y="987869"/>
                </a:lnTo>
                <a:lnTo>
                  <a:pt x="7570789" y="1041206"/>
                </a:lnTo>
                <a:lnTo>
                  <a:pt x="7570789" y="1116218"/>
                </a:lnTo>
                <a:lnTo>
                  <a:pt x="7570789" y="1147548"/>
                </a:lnTo>
                <a:lnTo>
                  <a:pt x="7570789" y="1182456"/>
                </a:lnTo>
                <a:lnTo>
                  <a:pt x="7570789" y="1255611"/>
                </a:lnTo>
                <a:lnTo>
                  <a:pt x="7570789" y="1330623"/>
                </a:lnTo>
                <a:lnTo>
                  <a:pt x="7570789" y="1383960"/>
                </a:lnTo>
                <a:lnTo>
                  <a:pt x="7570789" y="1396861"/>
                </a:lnTo>
                <a:lnTo>
                  <a:pt x="7570789" y="1450198"/>
                </a:lnTo>
                <a:lnTo>
                  <a:pt x="7570789" y="1598365"/>
                </a:lnTo>
                <a:lnTo>
                  <a:pt x="7570789" y="1611944"/>
                </a:lnTo>
                <a:lnTo>
                  <a:pt x="7570789" y="1664603"/>
                </a:lnTo>
                <a:cubicBezTo>
                  <a:pt x="7570789" y="1699655"/>
                  <a:pt x="7542351" y="1728102"/>
                  <a:pt x="7507312" y="1728102"/>
                </a:cubicBezTo>
                <a:lnTo>
                  <a:pt x="6964950" y="1728102"/>
                </a:lnTo>
                <a:lnTo>
                  <a:pt x="6640209" y="1728102"/>
                </a:lnTo>
                <a:lnTo>
                  <a:pt x="6543698" y="1728102"/>
                </a:lnTo>
                <a:lnTo>
                  <a:pt x="6537350" y="1728102"/>
                </a:lnTo>
                <a:lnTo>
                  <a:pt x="5881665" y="1728102"/>
                </a:lnTo>
                <a:lnTo>
                  <a:pt x="5778807" y="1728102"/>
                </a:lnTo>
                <a:lnTo>
                  <a:pt x="5573736" y="1728102"/>
                </a:lnTo>
                <a:lnTo>
                  <a:pt x="5454065" y="1728102"/>
                </a:lnTo>
                <a:lnTo>
                  <a:pt x="4911703" y="1728102"/>
                </a:lnTo>
                <a:lnTo>
                  <a:pt x="4815193" y="1728102"/>
                </a:lnTo>
                <a:lnTo>
                  <a:pt x="4808845" y="1728102"/>
                </a:lnTo>
                <a:lnTo>
                  <a:pt x="4490451" y="1728102"/>
                </a:lnTo>
                <a:lnTo>
                  <a:pt x="4484103" y="1728102"/>
                </a:lnTo>
                <a:lnTo>
                  <a:pt x="4050301" y="1728102"/>
                </a:lnTo>
                <a:lnTo>
                  <a:pt x="3845231" y="1728102"/>
                </a:lnTo>
                <a:lnTo>
                  <a:pt x="3725560" y="1728102"/>
                </a:lnTo>
                <a:lnTo>
                  <a:pt x="3520489" y="1728102"/>
                </a:lnTo>
                <a:lnTo>
                  <a:pt x="3086687" y="1728102"/>
                </a:lnTo>
                <a:lnTo>
                  <a:pt x="3080339" y="1728102"/>
                </a:lnTo>
                <a:lnTo>
                  <a:pt x="2761946" y="1728102"/>
                </a:lnTo>
                <a:lnTo>
                  <a:pt x="2755598" y="1728102"/>
                </a:lnTo>
                <a:lnTo>
                  <a:pt x="2659087" y="1728102"/>
                </a:lnTo>
                <a:lnTo>
                  <a:pt x="2116725" y="1728102"/>
                </a:lnTo>
                <a:lnTo>
                  <a:pt x="1997054" y="1728102"/>
                </a:lnTo>
                <a:lnTo>
                  <a:pt x="1791984" y="1728102"/>
                </a:lnTo>
                <a:lnTo>
                  <a:pt x="1689125" y="1728102"/>
                </a:lnTo>
                <a:lnTo>
                  <a:pt x="1033440" y="1728102"/>
                </a:lnTo>
                <a:lnTo>
                  <a:pt x="1027092" y="1728102"/>
                </a:lnTo>
                <a:lnTo>
                  <a:pt x="930582" y="1728102"/>
                </a:lnTo>
                <a:lnTo>
                  <a:pt x="605840" y="1728102"/>
                </a:lnTo>
                <a:lnTo>
                  <a:pt x="63478" y="1728102"/>
                </a:lnTo>
                <a:cubicBezTo>
                  <a:pt x="28438" y="1728102"/>
                  <a:pt x="0" y="1699655"/>
                  <a:pt x="0" y="1664603"/>
                </a:cubicBezTo>
                <a:lnTo>
                  <a:pt x="0" y="1598366"/>
                </a:lnTo>
                <a:lnTo>
                  <a:pt x="0" y="1598365"/>
                </a:lnTo>
                <a:lnTo>
                  <a:pt x="0" y="1396861"/>
                </a:lnTo>
                <a:lnTo>
                  <a:pt x="0" y="1330624"/>
                </a:lnTo>
                <a:lnTo>
                  <a:pt x="0" y="1330623"/>
                </a:lnTo>
                <a:lnTo>
                  <a:pt x="0" y="1255612"/>
                </a:lnTo>
                <a:lnTo>
                  <a:pt x="0" y="1255611"/>
                </a:lnTo>
                <a:lnTo>
                  <a:pt x="0" y="987870"/>
                </a:lnTo>
                <a:lnTo>
                  <a:pt x="0" y="987869"/>
                </a:lnTo>
                <a:lnTo>
                  <a:pt x="0" y="545646"/>
                </a:lnTo>
                <a:lnTo>
                  <a:pt x="0" y="277904"/>
                </a:lnTo>
                <a:lnTo>
                  <a:pt x="0" y="63499"/>
                </a:lnTo>
                <a:cubicBezTo>
                  <a:pt x="0" y="28448"/>
                  <a:pt x="28438" y="0"/>
                  <a:pt x="63478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wrap="square" lIns="180000" tIns="432000" rIns="144000" bIns="0" rtlCol="0" anchor="t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Clr>
                <a:srgbClr val="3D4955"/>
              </a:buClr>
              <a:buSzPct val="125000"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010102"/>
              </a:solidFill>
              <a:effectLst/>
              <a:uLnTx/>
              <a:uFillTx/>
              <a:latin typeface="Rubik Bold" panose="020B0604020202020204" charset="-79"/>
              <a:ea typeface="+mn-ea"/>
              <a:cs typeface="Rubik Bold" panose="020B0604020202020204" charset="-79"/>
            </a:endParaRPr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4EAE6F1B-9D0A-F64F-2F9E-CC6EAB388F33}"/>
              </a:ext>
            </a:extLst>
          </p:cNvPr>
          <p:cNvSpPr/>
          <p:nvPr userDrawn="1"/>
        </p:nvSpPr>
        <p:spPr>
          <a:xfrm>
            <a:off x="8144542" y="4511675"/>
            <a:ext cx="3679157" cy="1728102"/>
          </a:xfrm>
          <a:custGeom>
            <a:avLst/>
            <a:gdLst>
              <a:gd name="connsiteX0" fmla="*/ 592471 w 3679157"/>
              <a:gd name="connsiteY0" fmla="*/ 0 h 1728102"/>
              <a:gd name="connsiteX1" fmla="*/ 598819 w 3679157"/>
              <a:gd name="connsiteY1" fmla="*/ 0 h 1728102"/>
              <a:gd name="connsiteX2" fmla="*/ 605840 w 3679157"/>
              <a:gd name="connsiteY2" fmla="*/ 0 h 1728102"/>
              <a:gd name="connsiteX3" fmla="*/ 1020071 w 3679157"/>
              <a:gd name="connsiteY3" fmla="*/ 0 h 1728102"/>
              <a:gd name="connsiteX4" fmla="*/ 1027092 w 3679157"/>
              <a:gd name="connsiteY4" fmla="*/ 0 h 1728102"/>
              <a:gd name="connsiteX5" fmla="*/ 1033440 w 3679157"/>
              <a:gd name="connsiteY5" fmla="*/ 0 h 1728102"/>
              <a:gd name="connsiteX6" fmla="*/ 1489258 w 3679157"/>
              <a:gd name="connsiteY6" fmla="*/ 0 h 1728102"/>
              <a:gd name="connsiteX7" fmla="*/ 1496279 w 3679157"/>
              <a:gd name="connsiteY7" fmla="*/ 0 h 1728102"/>
              <a:gd name="connsiteX8" fmla="*/ 1562433 w 3679157"/>
              <a:gd name="connsiteY8" fmla="*/ 0 h 1728102"/>
              <a:gd name="connsiteX9" fmla="*/ 1923879 w 3679157"/>
              <a:gd name="connsiteY9" fmla="*/ 0 h 1728102"/>
              <a:gd name="connsiteX10" fmla="*/ 1990033 w 3679157"/>
              <a:gd name="connsiteY10" fmla="*/ 0 h 1728102"/>
              <a:gd name="connsiteX11" fmla="*/ 1997054 w 3679157"/>
              <a:gd name="connsiteY11" fmla="*/ 0 h 1728102"/>
              <a:gd name="connsiteX12" fmla="*/ 2452872 w 3679157"/>
              <a:gd name="connsiteY12" fmla="*/ 0 h 1728102"/>
              <a:gd name="connsiteX13" fmla="*/ 2459220 w 3679157"/>
              <a:gd name="connsiteY13" fmla="*/ 0 h 1728102"/>
              <a:gd name="connsiteX14" fmla="*/ 2466241 w 3679157"/>
              <a:gd name="connsiteY14" fmla="*/ 0 h 1728102"/>
              <a:gd name="connsiteX15" fmla="*/ 2880472 w 3679157"/>
              <a:gd name="connsiteY15" fmla="*/ 0 h 1728102"/>
              <a:gd name="connsiteX16" fmla="*/ 2887493 w 3679157"/>
              <a:gd name="connsiteY16" fmla="*/ 0 h 1728102"/>
              <a:gd name="connsiteX17" fmla="*/ 2893841 w 3679157"/>
              <a:gd name="connsiteY17" fmla="*/ 0 h 1728102"/>
              <a:gd name="connsiteX18" fmla="*/ 2893843 w 3679157"/>
              <a:gd name="connsiteY18" fmla="*/ 1 h 1728102"/>
              <a:gd name="connsiteX19" fmla="*/ 3422839 w 3679157"/>
              <a:gd name="connsiteY19" fmla="*/ 1 h 1728102"/>
              <a:gd name="connsiteX20" fmla="*/ 3447163 w 3679157"/>
              <a:gd name="connsiteY20" fmla="*/ 4842 h 1728102"/>
              <a:gd name="connsiteX21" fmla="*/ 3467777 w 3679157"/>
              <a:gd name="connsiteY21" fmla="*/ 18542 h 1728102"/>
              <a:gd name="connsiteX22" fmla="*/ 3660622 w 3679157"/>
              <a:gd name="connsiteY22" fmla="*/ 211451 h 1728102"/>
              <a:gd name="connsiteX23" fmla="*/ 3679157 w 3679157"/>
              <a:gd name="connsiteY23" fmla="*/ 256409 h 1728102"/>
              <a:gd name="connsiteX24" fmla="*/ 3679157 w 3679157"/>
              <a:gd name="connsiteY24" fmla="*/ 309068 h 1728102"/>
              <a:gd name="connsiteX25" fmla="*/ 3679157 w 3679157"/>
              <a:gd name="connsiteY25" fmla="*/ 322647 h 1728102"/>
              <a:gd name="connsiteX26" fmla="*/ 3679157 w 3679157"/>
              <a:gd name="connsiteY26" fmla="*/ 470814 h 1728102"/>
              <a:gd name="connsiteX27" fmla="*/ 3679157 w 3679157"/>
              <a:gd name="connsiteY27" fmla="*/ 524151 h 1728102"/>
              <a:gd name="connsiteX28" fmla="*/ 3679157 w 3679157"/>
              <a:gd name="connsiteY28" fmla="*/ 537052 h 1728102"/>
              <a:gd name="connsiteX29" fmla="*/ 3679157 w 3679157"/>
              <a:gd name="connsiteY29" fmla="*/ 590389 h 1728102"/>
              <a:gd name="connsiteX30" fmla="*/ 3679157 w 3679157"/>
              <a:gd name="connsiteY30" fmla="*/ 665401 h 1728102"/>
              <a:gd name="connsiteX31" fmla="*/ 3679157 w 3679157"/>
              <a:gd name="connsiteY31" fmla="*/ 738556 h 1728102"/>
              <a:gd name="connsiteX32" fmla="*/ 3679157 w 3679157"/>
              <a:gd name="connsiteY32" fmla="*/ 773464 h 1728102"/>
              <a:gd name="connsiteX33" fmla="*/ 3679157 w 3679157"/>
              <a:gd name="connsiteY33" fmla="*/ 804794 h 1728102"/>
              <a:gd name="connsiteX34" fmla="*/ 3679157 w 3679157"/>
              <a:gd name="connsiteY34" fmla="*/ 879806 h 1728102"/>
              <a:gd name="connsiteX35" fmla="*/ 3679157 w 3679157"/>
              <a:gd name="connsiteY35" fmla="*/ 933143 h 1728102"/>
              <a:gd name="connsiteX36" fmla="*/ 3679157 w 3679157"/>
              <a:gd name="connsiteY36" fmla="*/ 987869 h 1728102"/>
              <a:gd name="connsiteX37" fmla="*/ 3679157 w 3679157"/>
              <a:gd name="connsiteY37" fmla="*/ 1041206 h 1728102"/>
              <a:gd name="connsiteX38" fmla="*/ 3679157 w 3679157"/>
              <a:gd name="connsiteY38" fmla="*/ 1116218 h 1728102"/>
              <a:gd name="connsiteX39" fmla="*/ 3679157 w 3679157"/>
              <a:gd name="connsiteY39" fmla="*/ 1147548 h 1728102"/>
              <a:gd name="connsiteX40" fmla="*/ 3679157 w 3679157"/>
              <a:gd name="connsiteY40" fmla="*/ 1182456 h 1728102"/>
              <a:gd name="connsiteX41" fmla="*/ 3679157 w 3679157"/>
              <a:gd name="connsiteY41" fmla="*/ 1255611 h 1728102"/>
              <a:gd name="connsiteX42" fmla="*/ 3679157 w 3679157"/>
              <a:gd name="connsiteY42" fmla="*/ 1330623 h 1728102"/>
              <a:gd name="connsiteX43" fmla="*/ 3679157 w 3679157"/>
              <a:gd name="connsiteY43" fmla="*/ 1383960 h 1728102"/>
              <a:gd name="connsiteX44" fmla="*/ 3679157 w 3679157"/>
              <a:gd name="connsiteY44" fmla="*/ 1396861 h 1728102"/>
              <a:gd name="connsiteX45" fmla="*/ 3679157 w 3679157"/>
              <a:gd name="connsiteY45" fmla="*/ 1450198 h 1728102"/>
              <a:gd name="connsiteX46" fmla="*/ 3679157 w 3679157"/>
              <a:gd name="connsiteY46" fmla="*/ 1598365 h 1728102"/>
              <a:gd name="connsiteX47" fmla="*/ 3679157 w 3679157"/>
              <a:gd name="connsiteY47" fmla="*/ 1611944 h 1728102"/>
              <a:gd name="connsiteX48" fmla="*/ 3679157 w 3679157"/>
              <a:gd name="connsiteY48" fmla="*/ 1664603 h 1728102"/>
              <a:gd name="connsiteX49" fmla="*/ 3615680 w 3679157"/>
              <a:gd name="connsiteY49" fmla="*/ 1728102 h 1728102"/>
              <a:gd name="connsiteX50" fmla="*/ 3520489 w 3679157"/>
              <a:gd name="connsiteY50" fmla="*/ 1728102 h 1728102"/>
              <a:gd name="connsiteX51" fmla="*/ 3086687 w 3679157"/>
              <a:gd name="connsiteY51" fmla="*/ 1728102 h 1728102"/>
              <a:gd name="connsiteX52" fmla="*/ 3080339 w 3679157"/>
              <a:gd name="connsiteY52" fmla="*/ 1728102 h 1728102"/>
              <a:gd name="connsiteX53" fmla="*/ 3073318 w 3679157"/>
              <a:gd name="connsiteY53" fmla="*/ 1728102 h 1728102"/>
              <a:gd name="connsiteX54" fmla="*/ 2761946 w 3679157"/>
              <a:gd name="connsiteY54" fmla="*/ 1728102 h 1728102"/>
              <a:gd name="connsiteX55" fmla="*/ 2755598 w 3679157"/>
              <a:gd name="connsiteY55" fmla="*/ 1728102 h 1728102"/>
              <a:gd name="connsiteX56" fmla="*/ 2748577 w 3679157"/>
              <a:gd name="connsiteY56" fmla="*/ 1728102 h 1728102"/>
              <a:gd name="connsiteX57" fmla="*/ 2659087 w 3679157"/>
              <a:gd name="connsiteY57" fmla="*/ 1728102 h 1728102"/>
              <a:gd name="connsiteX58" fmla="*/ 2652066 w 3679157"/>
              <a:gd name="connsiteY58" fmla="*/ 1728102 h 1728102"/>
              <a:gd name="connsiteX59" fmla="*/ 2645718 w 3679157"/>
              <a:gd name="connsiteY59" fmla="*/ 1728102 h 1728102"/>
              <a:gd name="connsiteX60" fmla="*/ 2116725 w 3679157"/>
              <a:gd name="connsiteY60" fmla="*/ 1728102 h 1728102"/>
              <a:gd name="connsiteX61" fmla="*/ 1997054 w 3679157"/>
              <a:gd name="connsiteY61" fmla="*/ 1728102 h 1728102"/>
              <a:gd name="connsiteX62" fmla="*/ 1990033 w 3679157"/>
              <a:gd name="connsiteY62" fmla="*/ 1728102 h 1728102"/>
              <a:gd name="connsiteX63" fmla="*/ 1887175 w 3679157"/>
              <a:gd name="connsiteY63" fmla="*/ 1728102 h 1728102"/>
              <a:gd name="connsiteX64" fmla="*/ 1791984 w 3679157"/>
              <a:gd name="connsiteY64" fmla="*/ 1728102 h 1728102"/>
              <a:gd name="connsiteX65" fmla="*/ 1689125 w 3679157"/>
              <a:gd name="connsiteY65" fmla="*/ 1728102 h 1728102"/>
              <a:gd name="connsiteX66" fmla="*/ 1682104 w 3679157"/>
              <a:gd name="connsiteY66" fmla="*/ 1728102 h 1728102"/>
              <a:gd name="connsiteX67" fmla="*/ 1562433 w 3679157"/>
              <a:gd name="connsiteY67" fmla="*/ 1728102 h 1728102"/>
              <a:gd name="connsiteX68" fmla="*/ 1033440 w 3679157"/>
              <a:gd name="connsiteY68" fmla="*/ 1728102 h 1728102"/>
              <a:gd name="connsiteX69" fmla="*/ 1027092 w 3679157"/>
              <a:gd name="connsiteY69" fmla="*/ 1728102 h 1728102"/>
              <a:gd name="connsiteX70" fmla="*/ 1020071 w 3679157"/>
              <a:gd name="connsiteY70" fmla="*/ 1728102 h 1728102"/>
              <a:gd name="connsiteX71" fmla="*/ 930582 w 3679157"/>
              <a:gd name="connsiteY71" fmla="*/ 1728102 h 1728102"/>
              <a:gd name="connsiteX72" fmla="*/ 923561 w 3679157"/>
              <a:gd name="connsiteY72" fmla="*/ 1728102 h 1728102"/>
              <a:gd name="connsiteX73" fmla="*/ 917213 w 3679157"/>
              <a:gd name="connsiteY73" fmla="*/ 1728102 h 1728102"/>
              <a:gd name="connsiteX74" fmla="*/ 605840 w 3679157"/>
              <a:gd name="connsiteY74" fmla="*/ 1728102 h 1728102"/>
              <a:gd name="connsiteX75" fmla="*/ 598819 w 3679157"/>
              <a:gd name="connsiteY75" fmla="*/ 1728102 h 1728102"/>
              <a:gd name="connsiteX76" fmla="*/ 592471 w 3679157"/>
              <a:gd name="connsiteY76" fmla="*/ 1728102 h 1728102"/>
              <a:gd name="connsiteX77" fmla="*/ 158669 w 3679157"/>
              <a:gd name="connsiteY77" fmla="*/ 1728102 h 1728102"/>
              <a:gd name="connsiteX78" fmla="*/ 63478 w 3679157"/>
              <a:gd name="connsiteY78" fmla="*/ 1728102 h 1728102"/>
              <a:gd name="connsiteX79" fmla="*/ 0 w 3679157"/>
              <a:gd name="connsiteY79" fmla="*/ 1664603 h 1728102"/>
              <a:gd name="connsiteX80" fmla="*/ 0 w 3679157"/>
              <a:gd name="connsiteY80" fmla="*/ 1598366 h 1728102"/>
              <a:gd name="connsiteX81" fmla="*/ 0 w 3679157"/>
              <a:gd name="connsiteY81" fmla="*/ 1598365 h 1728102"/>
              <a:gd name="connsiteX82" fmla="*/ 0 w 3679157"/>
              <a:gd name="connsiteY82" fmla="*/ 1396861 h 1728102"/>
              <a:gd name="connsiteX83" fmla="*/ 0 w 3679157"/>
              <a:gd name="connsiteY83" fmla="*/ 1330624 h 1728102"/>
              <a:gd name="connsiteX84" fmla="*/ 0 w 3679157"/>
              <a:gd name="connsiteY84" fmla="*/ 1330623 h 1728102"/>
              <a:gd name="connsiteX85" fmla="*/ 0 w 3679157"/>
              <a:gd name="connsiteY85" fmla="*/ 1255612 h 1728102"/>
              <a:gd name="connsiteX86" fmla="*/ 0 w 3679157"/>
              <a:gd name="connsiteY86" fmla="*/ 1255611 h 1728102"/>
              <a:gd name="connsiteX87" fmla="*/ 0 w 3679157"/>
              <a:gd name="connsiteY87" fmla="*/ 987870 h 1728102"/>
              <a:gd name="connsiteX88" fmla="*/ 0 w 3679157"/>
              <a:gd name="connsiteY88" fmla="*/ 987869 h 1728102"/>
              <a:gd name="connsiteX89" fmla="*/ 0 w 3679157"/>
              <a:gd name="connsiteY89" fmla="*/ 545646 h 1728102"/>
              <a:gd name="connsiteX90" fmla="*/ 0 w 3679157"/>
              <a:gd name="connsiteY90" fmla="*/ 277904 h 1728102"/>
              <a:gd name="connsiteX91" fmla="*/ 0 w 3679157"/>
              <a:gd name="connsiteY91" fmla="*/ 63499 h 1728102"/>
              <a:gd name="connsiteX92" fmla="*/ 38777 w 3679157"/>
              <a:gd name="connsiteY92" fmla="*/ 4993 h 1728102"/>
              <a:gd name="connsiteX93" fmla="*/ 63473 w 3679157"/>
              <a:gd name="connsiteY93" fmla="*/ 1 h 1728102"/>
              <a:gd name="connsiteX94" fmla="*/ 592469 w 3679157"/>
              <a:gd name="connsiteY94" fmla="*/ 1 h 17281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</a:cxnLst>
            <a:rect l="l" t="t" r="r" b="b"/>
            <a:pathLst>
              <a:path w="3679157" h="1728102">
                <a:moveTo>
                  <a:pt x="592471" y="0"/>
                </a:moveTo>
                <a:lnTo>
                  <a:pt x="598819" y="0"/>
                </a:lnTo>
                <a:lnTo>
                  <a:pt x="605840" y="0"/>
                </a:lnTo>
                <a:lnTo>
                  <a:pt x="1020071" y="0"/>
                </a:lnTo>
                <a:lnTo>
                  <a:pt x="1027092" y="0"/>
                </a:lnTo>
                <a:lnTo>
                  <a:pt x="1033440" y="0"/>
                </a:lnTo>
                <a:lnTo>
                  <a:pt x="1489258" y="0"/>
                </a:lnTo>
                <a:lnTo>
                  <a:pt x="1496279" y="0"/>
                </a:lnTo>
                <a:lnTo>
                  <a:pt x="1562433" y="0"/>
                </a:lnTo>
                <a:lnTo>
                  <a:pt x="1923879" y="0"/>
                </a:lnTo>
                <a:lnTo>
                  <a:pt x="1990033" y="0"/>
                </a:lnTo>
                <a:lnTo>
                  <a:pt x="1997054" y="0"/>
                </a:lnTo>
                <a:lnTo>
                  <a:pt x="2452872" y="0"/>
                </a:lnTo>
                <a:lnTo>
                  <a:pt x="2459220" y="0"/>
                </a:lnTo>
                <a:lnTo>
                  <a:pt x="2466241" y="0"/>
                </a:lnTo>
                <a:lnTo>
                  <a:pt x="2880472" y="0"/>
                </a:lnTo>
                <a:lnTo>
                  <a:pt x="2887493" y="0"/>
                </a:lnTo>
                <a:lnTo>
                  <a:pt x="2893841" y="0"/>
                </a:lnTo>
                <a:lnTo>
                  <a:pt x="2893843" y="1"/>
                </a:lnTo>
                <a:lnTo>
                  <a:pt x="3422839" y="1"/>
                </a:lnTo>
                <a:lnTo>
                  <a:pt x="3447163" y="4842"/>
                </a:lnTo>
                <a:cubicBezTo>
                  <a:pt x="3454796" y="8001"/>
                  <a:pt x="3461811" y="12637"/>
                  <a:pt x="3467777" y="18542"/>
                </a:cubicBezTo>
                <a:lnTo>
                  <a:pt x="3660622" y="211451"/>
                </a:lnTo>
                <a:cubicBezTo>
                  <a:pt x="3672555" y="223389"/>
                  <a:pt x="3679157" y="239518"/>
                  <a:pt x="3679157" y="256409"/>
                </a:cubicBezTo>
                <a:lnTo>
                  <a:pt x="3679157" y="309068"/>
                </a:lnTo>
                <a:lnTo>
                  <a:pt x="3679157" y="322647"/>
                </a:lnTo>
                <a:lnTo>
                  <a:pt x="3679157" y="470814"/>
                </a:lnTo>
                <a:lnTo>
                  <a:pt x="3679157" y="524151"/>
                </a:lnTo>
                <a:lnTo>
                  <a:pt x="3679157" y="537052"/>
                </a:lnTo>
                <a:lnTo>
                  <a:pt x="3679157" y="590389"/>
                </a:lnTo>
                <a:lnTo>
                  <a:pt x="3679157" y="665401"/>
                </a:lnTo>
                <a:lnTo>
                  <a:pt x="3679157" y="738556"/>
                </a:lnTo>
                <a:lnTo>
                  <a:pt x="3679157" y="773464"/>
                </a:lnTo>
                <a:lnTo>
                  <a:pt x="3679157" y="804794"/>
                </a:lnTo>
                <a:lnTo>
                  <a:pt x="3679157" y="879806"/>
                </a:lnTo>
                <a:lnTo>
                  <a:pt x="3679157" y="933143"/>
                </a:lnTo>
                <a:lnTo>
                  <a:pt x="3679157" y="987869"/>
                </a:lnTo>
                <a:lnTo>
                  <a:pt x="3679157" y="1041206"/>
                </a:lnTo>
                <a:lnTo>
                  <a:pt x="3679157" y="1116218"/>
                </a:lnTo>
                <a:lnTo>
                  <a:pt x="3679157" y="1147548"/>
                </a:lnTo>
                <a:lnTo>
                  <a:pt x="3679157" y="1182456"/>
                </a:lnTo>
                <a:lnTo>
                  <a:pt x="3679157" y="1255611"/>
                </a:lnTo>
                <a:lnTo>
                  <a:pt x="3679157" y="1330623"/>
                </a:lnTo>
                <a:lnTo>
                  <a:pt x="3679157" y="1383960"/>
                </a:lnTo>
                <a:lnTo>
                  <a:pt x="3679157" y="1396861"/>
                </a:lnTo>
                <a:lnTo>
                  <a:pt x="3679157" y="1450198"/>
                </a:lnTo>
                <a:lnTo>
                  <a:pt x="3679157" y="1598365"/>
                </a:lnTo>
                <a:lnTo>
                  <a:pt x="3679157" y="1611944"/>
                </a:lnTo>
                <a:lnTo>
                  <a:pt x="3679157" y="1664603"/>
                </a:lnTo>
                <a:cubicBezTo>
                  <a:pt x="3679157" y="1699655"/>
                  <a:pt x="3650719" y="1728102"/>
                  <a:pt x="3615680" y="1728102"/>
                </a:cubicBezTo>
                <a:lnTo>
                  <a:pt x="3520489" y="1728102"/>
                </a:lnTo>
                <a:lnTo>
                  <a:pt x="3086687" y="1728102"/>
                </a:lnTo>
                <a:lnTo>
                  <a:pt x="3080339" y="1728102"/>
                </a:lnTo>
                <a:lnTo>
                  <a:pt x="3073318" y="1728102"/>
                </a:lnTo>
                <a:lnTo>
                  <a:pt x="2761946" y="1728102"/>
                </a:lnTo>
                <a:lnTo>
                  <a:pt x="2755598" y="1728102"/>
                </a:lnTo>
                <a:lnTo>
                  <a:pt x="2748577" y="1728102"/>
                </a:lnTo>
                <a:lnTo>
                  <a:pt x="2659087" y="1728102"/>
                </a:lnTo>
                <a:lnTo>
                  <a:pt x="2652066" y="1728102"/>
                </a:lnTo>
                <a:lnTo>
                  <a:pt x="2645718" y="1728102"/>
                </a:lnTo>
                <a:lnTo>
                  <a:pt x="2116725" y="1728102"/>
                </a:lnTo>
                <a:lnTo>
                  <a:pt x="1997054" y="1728102"/>
                </a:lnTo>
                <a:lnTo>
                  <a:pt x="1990033" y="1728102"/>
                </a:lnTo>
                <a:lnTo>
                  <a:pt x="1887175" y="1728102"/>
                </a:lnTo>
                <a:lnTo>
                  <a:pt x="1791984" y="1728102"/>
                </a:lnTo>
                <a:lnTo>
                  <a:pt x="1689125" y="1728102"/>
                </a:lnTo>
                <a:lnTo>
                  <a:pt x="1682104" y="1728102"/>
                </a:lnTo>
                <a:lnTo>
                  <a:pt x="1562433" y="1728102"/>
                </a:lnTo>
                <a:lnTo>
                  <a:pt x="1033440" y="1728102"/>
                </a:lnTo>
                <a:lnTo>
                  <a:pt x="1027092" y="1728102"/>
                </a:lnTo>
                <a:lnTo>
                  <a:pt x="1020071" y="1728102"/>
                </a:lnTo>
                <a:lnTo>
                  <a:pt x="930582" y="1728102"/>
                </a:lnTo>
                <a:lnTo>
                  <a:pt x="923561" y="1728102"/>
                </a:lnTo>
                <a:lnTo>
                  <a:pt x="917213" y="1728102"/>
                </a:lnTo>
                <a:lnTo>
                  <a:pt x="605840" y="1728102"/>
                </a:lnTo>
                <a:lnTo>
                  <a:pt x="598819" y="1728102"/>
                </a:lnTo>
                <a:lnTo>
                  <a:pt x="592471" y="1728102"/>
                </a:lnTo>
                <a:lnTo>
                  <a:pt x="158669" y="1728102"/>
                </a:lnTo>
                <a:lnTo>
                  <a:pt x="63478" y="1728102"/>
                </a:lnTo>
                <a:cubicBezTo>
                  <a:pt x="28438" y="1728102"/>
                  <a:pt x="0" y="1699655"/>
                  <a:pt x="0" y="1664603"/>
                </a:cubicBezTo>
                <a:lnTo>
                  <a:pt x="0" y="1598366"/>
                </a:lnTo>
                <a:lnTo>
                  <a:pt x="0" y="1598365"/>
                </a:lnTo>
                <a:lnTo>
                  <a:pt x="0" y="1396861"/>
                </a:lnTo>
                <a:lnTo>
                  <a:pt x="0" y="1330624"/>
                </a:lnTo>
                <a:lnTo>
                  <a:pt x="0" y="1330623"/>
                </a:lnTo>
                <a:lnTo>
                  <a:pt x="0" y="1255612"/>
                </a:lnTo>
                <a:lnTo>
                  <a:pt x="0" y="1255611"/>
                </a:lnTo>
                <a:lnTo>
                  <a:pt x="0" y="987870"/>
                </a:lnTo>
                <a:lnTo>
                  <a:pt x="0" y="987869"/>
                </a:lnTo>
                <a:lnTo>
                  <a:pt x="0" y="545646"/>
                </a:lnTo>
                <a:lnTo>
                  <a:pt x="0" y="277904"/>
                </a:lnTo>
                <a:lnTo>
                  <a:pt x="0" y="63499"/>
                </a:lnTo>
                <a:cubicBezTo>
                  <a:pt x="0" y="37211"/>
                  <a:pt x="15997" y="14637"/>
                  <a:pt x="38777" y="4993"/>
                </a:cubicBezTo>
                <a:lnTo>
                  <a:pt x="63473" y="1"/>
                </a:lnTo>
                <a:lnTo>
                  <a:pt x="592469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wrap="square" lIns="180000" tIns="432000" rIns="144000" bIns="0" rtlCol="0" anchor="t">
            <a:noAutofit/>
          </a:bodyPr>
          <a:lstStyle/>
          <a:p>
            <a:pPr>
              <a:lnSpc>
                <a:spcPct val="110000"/>
              </a:lnSpc>
              <a:spcAft>
                <a:spcPts val="1200"/>
              </a:spcAft>
              <a:buClr>
                <a:srgbClr val="3D4955"/>
              </a:buClr>
              <a:buSzPct val="125000"/>
            </a:pPr>
            <a:endParaRPr lang="en-US" sz="1400" dirty="0">
              <a:solidFill>
                <a:srgbClr val="010102"/>
              </a:solidFill>
              <a:latin typeface="Rubik Bold" panose="020B0604020202020204" charset="-79"/>
              <a:cs typeface="Rubik Bold" panose="020B0604020202020204" charset="-79"/>
            </a:endParaRPr>
          </a:p>
        </p:txBody>
      </p:sp>
      <p:sp>
        <p:nvSpPr>
          <p:cNvPr id="18" name="Text Placeholder 34">
            <a:extLst>
              <a:ext uri="{FF2B5EF4-FFF2-40B4-BE49-F238E27FC236}">
                <a16:creationId xmlns:a16="http://schemas.microsoft.com/office/drawing/2014/main" id="{96F392DD-42C0-BCF8-8076-7415969533CB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592931" y="5314073"/>
            <a:ext cx="1654969" cy="679610"/>
          </a:xfrm>
          <a:noFill/>
        </p:spPr>
        <p:txBody>
          <a:bodyPr>
            <a:noAutofit/>
          </a:bodyPr>
          <a:lstStyle>
            <a:lvl1pPr marL="0" indent="0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600" b="1" kern="1200" dirty="0">
                <a:solidFill>
                  <a:srgbClr val="010102"/>
                </a:solidFill>
                <a:latin typeface="Rubik"/>
                <a:ea typeface="+mn-ea"/>
                <a:cs typeface="Rubik" panose="020B0604020202020204" charset="-79"/>
              </a:defRPr>
            </a:lvl1pPr>
            <a:lvl2pPr marL="0" indent="0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600" kern="1200" dirty="0">
                <a:solidFill>
                  <a:srgbClr val="010102"/>
                </a:solidFill>
                <a:latin typeface="Rubik"/>
                <a:ea typeface="+mn-ea"/>
                <a:cs typeface="Rubik" panose="020B0604020202020204" charset="-79"/>
              </a:defRPr>
            </a:lvl2pPr>
            <a:lvl3pPr marL="0" indent="0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600" kern="1200" dirty="0">
                <a:solidFill>
                  <a:srgbClr val="010102"/>
                </a:solidFill>
                <a:latin typeface="Rubik"/>
                <a:ea typeface="+mn-ea"/>
                <a:cs typeface="Rubik" panose="020B0604020202020204" charset="-79"/>
              </a:defRPr>
            </a:lvl3pPr>
            <a:lvl4pPr marL="0" indent="0">
              <a:lnSpc>
                <a:spcPct val="92000"/>
              </a:lnSpc>
              <a:spcAft>
                <a:spcPts val="0"/>
              </a:spcAft>
              <a:buNone/>
              <a:defRPr lang="en-US" sz="1600" kern="1200" dirty="0">
                <a:solidFill>
                  <a:srgbClr val="010102"/>
                </a:solidFill>
                <a:latin typeface="Rubik"/>
                <a:ea typeface="+mn-ea"/>
                <a:cs typeface="Rubik" panose="020B0604020202020204" charset="-79"/>
              </a:defRPr>
            </a:lvl4pPr>
            <a:lvl5pPr marL="0" indent="0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600" kern="1200" dirty="0">
                <a:solidFill>
                  <a:srgbClr val="010102"/>
                </a:solidFill>
                <a:latin typeface="Rubik"/>
                <a:ea typeface="+mn-ea"/>
                <a:cs typeface="Rubik" panose="020B0604020202020204" charset="-79"/>
              </a:defRPr>
            </a:lvl5pPr>
            <a:lvl6pPr marL="0" indent="0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600" kern="1200" dirty="0">
                <a:solidFill>
                  <a:srgbClr val="010102"/>
                </a:solidFill>
                <a:latin typeface="Rubik"/>
                <a:ea typeface="+mn-ea"/>
                <a:cs typeface="Rubik" panose="020B0604020202020204" charset="-79"/>
              </a:defRPr>
            </a:lvl6pPr>
            <a:lvl7pPr marL="0" indent="0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600" kern="1200" dirty="0">
                <a:solidFill>
                  <a:srgbClr val="010102"/>
                </a:solidFill>
                <a:latin typeface="Rubik"/>
                <a:ea typeface="+mn-ea"/>
                <a:cs typeface="Rubik" panose="020B0604020202020204" charset="-79"/>
              </a:defRPr>
            </a:lvl7pPr>
            <a:lvl8pPr marL="0" indent="0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600" kern="1200" dirty="0">
                <a:solidFill>
                  <a:srgbClr val="010102"/>
                </a:solidFill>
                <a:latin typeface="Rubik"/>
                <a:ea typeface="+mn-ea"/>
                <a:cs typeface="Rubik" panose="020B0604020202020204" charset="-79"/>
              </a:defRPr>
            </a:lvl8pPr>
            <a:lvl9pPr marL="0" indent="0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lang="pt-PT" sz="1600" kern="1200" dirty="0">
                <a:solidFill>
                  <a:srgbClr val="010102"/>
                </a:solidFill>
                <a:latin typeface="Rubik"/>
                <a:ea typeface="+mn-ea"/>
                <a:cs typeface="Rubik" panose="020B0604020202020204" charset="-79"/>
              </a:defRPr>
            </a:lvl9pPr>
          </a:lstStyle>
          <a:p>
            <a:pPr lvl="0"/>
            <a:r>
              <a:rPr lang="en-US" dirty="0"/>
              <a:t>Lorem ipsum</a:t>
            </a:r>
          </a:p>
          <a:p>
            <a:pPr lvl="1"/>
            <a:r>
              <a:rPr lang="en-US" dirty="0"/>
              <a:t>dolor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congue</a:t>
            </a:r>
            <a:endParaRPr lang="en-US" dirty="0"/>
          </a:p>
        </p:txBody>
      </p:sp>
      <p:sp>
        <p:nvSpPr>
          <p:cNvPr id="16" name="Text Placeholder 101">
            <a:extLst>
              <a:ext uri="{FF2B5EF4-FFF2-40B4-BE49-F238E27FC236}">
                <a16:creationId xmlns:a16="http://schemas.microsoft.com/office/drawing/2014/main" id="{D9CF63CE-79D4-6729-FB3B-D37DFC11C129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31566" y="4737421"/>
            <a:ext cx="405104" cy="405103"/>
          </a:xfrm>
          <a:custGeom>
            <a:avLst/>
            <a:gdLst>
              <a:gd name="connsiteX0" fmla="*/ 54007 w 319362"/>
              <a:gd name="connsiteY0" fmla="*/ 0 h 319361"/>
              <a:gd name="connsiteX1" fmla="*/ 265355 w 319362"/>
              <a:gd name="connsiteY1" fmla="*/ 0 h 319361"/>
              <a:gd name="connsiteX2" fmla="*/ 319362 w 319362"/>
              <a:gd name="connsiteY2" fmla="*/ 54007 h 319361"/>
              <a:gd name="connsiteX3" fmla="*/ 319362 w 319362"/>
              <a:gd name="connsiteY3" fmla="*/ 265354 h 319361"/>
              <a:gd name="connsiteX4" fmla="*/ 265355 w 319362"/>
              <a:gd name="connsiteY4" fmla="*/ 319361 h 319361"/>
              <a:gd name="connsiteX5" fmla="*/ 54007 w 319362"/>
              <a:gd name="connsiteY5" fmla="*/ 319361 h 319361"/>
              <a:gd name="connsiteX6" fmla="*/ 0 w 319362"/>
              <a:gd name="connsiteY6" fmla="*/ 265354 h 319361"/>
              <a:gd name="connsiteX7" fmla="*/ 0 w 319362"/>
              <a:gd name="connsiteY7" fmla="*/ 54007 h 319361"/>
              <a:gd name="connsiteX8" fmla="*/ 54007 w 319362"/>
              <a:gd name="connsiteY8" fmla="*/ 0 h 3193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19362" h="319361">
                <a:moveTo>
                  <a:pt x="54007" y="0"/>
                </a:moveTo>
                <a:lnTo>
                  <a:pt x="265355" y="0"/>
                </a:lnTo>
                <a:cubicBezTo>
                  <a:pt x="295182" y="0"/>
                  <a:pt x="319362" y="24180"/>
                  <a:pt x="319362" y="54007"/>
                </a:cubicBezTo>
                <a:lnTo>
                  <a:pt x="319362" y="265354"/>
                </a:lnTo>
                <a:cubicBezTo>
                  <a:pt x="319362" y="295181"/>
                  <a:pt x="295182" y="319361"/>
                  <a:pt x="265355" y="319361"/>
                </a:cubicBezTo>
                <a:lnTo>
                  <a:pt x="54007" y="319361"/>
                </a:lnTo>
                <a:cubicBezTo>
                  <a:pt x="24180" y="319361"/>
                  <a:pt x="0" y="295181"/>
                  <a:pt x="0" y="265354"/>
                </a:cubicBezTo>
                <a:lnTo>
                  <a:pt x="0" y="54007"/>
                </a:lnTo>
                <a:cubicBezTo>
                  <a:pt x="0" y="24180"/>
                  <a:pt x="24180" y="0"/>
                  <a:pt x="54007" y="0"/>
                </a:cubicBezTo>
                <a:close/>
              </a:path>
            </a:pathLst>
          </a:custGeom>
          <a:solidFill>
            <a:schemeClr val="accent5"/>
          </a:solidFill>
        </p:spPr>
        <p:txBody>
          <a:bodyPr wrap="square">
            <a:no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1pPr>
            <a:lvl2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2pPr>
            <a:lvl3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3pPr>
            <a:lvl4pPr marL="0" indent="0">
              <a:lnSpc>
                <a:spcPct val="100000"/>
              </a:lnSpc>
              <a:spcAft>
                <a:spcPts val="0"/>
              </a:spcAft>
              <a:buNone/>
              <a:defRPr sz="100" b="0" i="0" cap="none" baseline="0">
                <a:noFill/>
                <a:latin typeface="+mj-lt"/>
              </a:defRPr>
            </a:lvl4pPr>
            <a:lvl5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5pPr>
            <a:lvl6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6pPr>
            <a:lvl7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7pPr>
            <a:lvl8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8pPr>
            <a:lvl9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5" name="Content Placeholder 8">
            <a:extLst>
              <a:ext uri="{FF2B5EF4-FFF2-40B4-BE49-F238E27FC236}">
                <a16:creationId xmlns:a16="http://schemas.microsoft.com/office/drawing/2014/main" id="{AA3221B2-793A-C0EE-145C-A031728284F8}"/>
              </a:ext>
            </a:extLst>
          </p:cNvPr>
          <p:cNvSpPr>
            <a:spLocks noGrp="1"/>
          </p:cNvSpPr>
          <p:nvPr>
            <p:ph sz="quarter" idx="36"/>
          </p:nvPr>
        </p:nvSpPr>
        <p:spPr>
          <a:xfrm>
            <a:off x="508157" y="1961635"/>
            <a:ext cx="11121868" cy="2190401"/>
          </a:xfrm>
        </p:spPr>
        <p:txBody>
          <a:bodyPr/>
          <a:lstStyle>
            <a:lvl1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  <a:ea typeface="Rubik" panose="020B0604020202020204" charset="-79"/>
                <a:cs typeface="Rubik" panose="020B0604020202020204" charset="-79"/>
              </a:defRPr>
            </a:lvl1pPr>
            <a:lvl2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  <a:ea typeface="Rubik" panose="020B0604020202020204" charset="-79"/>
                <a:cs typeface="Rubik" panose="020B0604020202020204" charset="-79"/>
              </a:defRPr>
            </a:lvl2pPr>
            <a:lvl3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  <a:ea typeface="Rubik" panose="020B0604020202020204" charset="-79"/>
                <a:cs typeface="Rubik" panose="020B0604020202020204" charset="-79"/>
              </a:defRPr>
            </a:lvl3pPr>
            <a:lvl4pPr marL="0" indent="0">
              <a:lnSpc>
                <a:spcPct val="100000"/>
              </a:lnSpc>
              <a:spcAft>
                <a:spcPts val="0"/>
              </a:spcAft>
              <a:buNone/>
              <a:defRPr sz="100" b="0" i="0" cap="none" baseline="0">
                <a:noFill/>
                <a:latin typeface="+mj-lt"/>
                <a:ea typeface="Rubik" panose="020B0604020202020204" charset="-79"/>
                <a:cs typeface="Rubik" panose="020B0604020202020204" charset="-79"/>
              </a:defRPr>
            </a:lvl4pPr>
            <a:lvl5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  <a:ea typeface="Rubik" panose="020B0604020202020204" charset="-79"/>
                <a:cs typeface="Rubik" panose="020B0604020202020204" charset="-79"/>
              </a:defRPr>
            </a:lvl5pPr>
            <a:lvl6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  <a:ea typeface="Rubik" panose="020B0604020202020204" charset="-79"/>
                <a:cs typeface="Rubik" panose="020B0604020202020204" charset="-79"/>
              </a:defRPr>
            </a:lvl6pPr>
            <a:lvl7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  <a:ea typeface="Rubik" panose="020B0604020202020204" charset="-79"/>
                <a:cs typeface="Rubik" panose="020B0604020202020204" charset="-79"/>
              </a:defRPr>
            </a:lvl7pPr>
            <a:lvl8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  <a:ea typeface="Rubik" panose="020B0604020202020204" charset="-79"/>
                <a:cs typeface="Rubik" panose="020B0604020202020204" charset="-79"/>
              </a:defRPr>
            </a:lvl8pPr>
            <a:lvl9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  <a:ea typeface="Rubik" panose="020B0604020202020204" charset="-79"/>
                <a:cs typeface="Rubik" panose="020B0604020202020204" charset="-79"/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7" name="Picture Placeholder 102">
            <a:extLst>
              <a:ext uri="{FF2B5EF4-FFF2-40B4-BE49-F238E27FC236}">
                <a16:creationId xmlns:a16="http://schemas.microsoft.com/office/drawing/2014/main" id="{49915DF6-3141-52D5-E39B-21ACC09CCD9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704850" y="4810705"/>
            <a:ext cx="258536" cy="258534"/>
          </a:xfrm>
          <a:custGeom>
            <a:avLst/>
            <a:gdLst>
              <a:gd name="connsiteX0" fmla="*/ 54007 w 319362"/>
              <a:gd name="connsiteY0" fmla="*/ 0 h 319361"/>
              <a:gd name="connsiteX1" fmla="*/ 265355 w 319362"/>
              <a:gd name="connsiteY1" fmla="*/ 0 h 319361"/>
              <a:gd name="connsiteX2" fmla="*/ 319362 w 319362"/>
              <a:gd name="connsiteY2" fmla="*/ 54007 h 319361"/>
              <a:gd name="connsiteX3" fmla="*/ 319362 w 319362"/>
              <a:gd name="connsiteY3" fmla="*/ 265354 h 319361"/>
              <a:gd name="connsiteX4" fmla="*/ 265355 w 319362"/>
              <a:gd name="connsiteY4" fmla="*/ 319361 h 319361"/>
              <a:gd name="connsiteX5" fmla="*/ 54007 w 319362"/>
              <a:gd name="connsiteY5" fmla="*/ 319361 h 319361"/>
              <a:gd name="connsiteX6" fmla="*/ 0 w 319362"/>
              <a:gd name="connsiteY6" fmla="*/ 265354 h 319361"/>
              <a:gd name="connsiteX7" fmla="*/ 0 w 319362"/>
              <a:gd name="connsiteY7" fmla="*/ 54007 h 319361"/>
              <a:gd name="connsiteX8" fmla="*/ 54007 w 319362"/>
              <a:gd name="connsiteY8" fmla="*/ 0 h 3193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19362" h="319361">
                <a:moveTo>
                  <a:pt x="54007" y="0"/>
                </a:moveTo>
                <a:lnTo>
                  <a:pt x="265355" y="0"/>
                </a:lnTo>
                <a:cubicBezTo>
                  <a:pt x="295182" y="0"/>
                  <a:pt x="319362" y="24180"/>
                  <a:pt x="319362" y="54007"/>
                </a:cubicBezTo>
                <a:lnTo>
                  <a:pt x="319362" y="265354"/>
                </a:lnTo>
                <a:cubicBezTo>
                  <a:pt x="319362" y="295181"/>
                  <a:pt x="295182" y="319361"/>
                  <a:pt x="265355" y="319361"/>
                </a:cubicBezTo>
                <a:lnTo>
                  <a:pt x="54007" y="319361"/>
                </a:lnTo>
                <a:cubicBezTo>
                  <a:pt x="24180" y="319361"/>
                  <a:pt x="0" y="295181"/>
                  <a:pt x="0" y="265354"/>
                </a:cubicBezTo>
                <a:lnTo>
                  <a:pt x="0" y="54007"/>
                </a:lnTo>
                <a:cubicBezTo>
                  <a:pt x="0" y="24180"/>
                  <a:pt x="24180" y="0"/>
                  <a:pt x="54007" y="0"/>
                </a:cubicBezTo>
                <a:close/>
              </a:path>
            </a:pathLst>
          </a:custGeom>
          <a:noFill/>
        </p:spPr>
        <p:txBody>
          <a:bodyPr wrap="square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1pPr>
            <a:lvl2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2pPr>
            <a:lvl3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3pPr>
            <a:lvl4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4pPr>
            <a:lvl5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5pPr>
            <a:lvl6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6pPr>
            <a:lvl7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7pPr>
            <a:lvl8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8pPr>
            <a:lvl9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9pPr>
          </a:lstStyle>
          <a:p>
            <a:r>
              <a:rPr lang="fr-FR"/>
              <a:t>Cliquez sur l'icône pour ajouter une image</a:t>
            </a:r>
            <a:endParaRPr lang="pt-PT" dirty="0"/>
          </a:p>
        </p:txBody>
      </p:sp>
      <p:sp>
        <p:nvSpPr>
          <p:cNvPr id="20" name="Content Placeholder 8">
            <a:extLst>
              <a:ext uri="{FF2B5EF4-FFF2-40B4-BE49-F238E27FC236}">
                <a16:creationId xmlns:a16="http://schemas.microsoft.com/office/drawing/2014/main" id="{745ECAE4-B13A-7032-EE57-881B57F249E5}"/>
              </a:ext>
            </a:extLst>
          </p:cNvPr>
          <p:cNvSpPr>
            <a:spLocks noGrp="1"/>
          </p:cNvSpPr>
          <p:nvPr>
            <p:ph sz="quarter" idx="37"/>
          </p:nvPr>
        </p:nvSpPr>
        <p:spPr>
          <a:xfrm>
            <a:off x="2472403" y="4704925"/>
            <a:ext cx="5280947" cy="1341602"/>
          </a:xfrm>
        </p:spPr>
        <p:txBody>
          <a:bodyPr/>
          <a:lstStyle>
            <a:lvl1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  <a:ea typeface="Rubik" panose="020B0604020202020204" charset="-79"/>
                <a:cs typeface="Rubik" panose="020B0604020202020204" charset="-79"/>
              </a:defRPr>
            </a:lvl1pPr>
            <a:lvl2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  <a:ea typeface="Rubik" panose="020B0604020202020204" charset="-79"/>
                <a:cs typeface="Rubik" panose="020B0604020202020204" charset="-79"/>
              </a:defRPr>
            </a:lvl2pPr>
            <a:lvl3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  <a:ea typeface="Rubik" panose="020B0604020202020204" charset="-79"/>
                <a:cs typeface="Rubik" panose="020B0604020202020204" charset="-79"/>
              </a:defRPr>
            </a:lvl3pPr>
            <a:lvl4pPr marL="0" indent="0">
              <a:lnSpc>
                <a:spcPct val="100000"/>
              </a:lnSpc>
              <a:spcAft>
                <a:spcPts val="0"/>
              </a:spcAft>
              <a:buNone/>
              <a:defRPr sz="100" b="0" i="0" cap="none" baseline="0">
                <a:noFill/>
                <a:latin typeface="+mj-lt"/>
                <a:ea typeface="Rubik" panose="020B0604020202020204" charset="-79"/>
                <a:cs typeface="Rubik" panose="020B0604020202020204" charset="-79"/>
              </a:defRPr>
            </a:lvl4pPr>
            <a:lvl5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  <a:ea typeface="Rubik" panose="020B0604020202020204" charset="-79"/>
                <a:cs typeface="Rubik" panose="020B0604020202020204" charset="-79"/>
              </a:defRPr>
            </a:lvl5pPr>
            <a:lvl6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  <a:ea typeface="Rubik" panose="020B0604020202020204" charset="-79"/>
                <a:cs typeface="Rubik" panose="020B0604020202020204" charset="-79"/>
              </a:defRPr>
            </a:lvl6pPr>
            <a:lvl7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  <a:ea typeface="Rubik" panose="020B0604020202020204" charset="-79"/>
                <a:cs typeface="Rubik" panose="020B0604020202020204" charset="-79"/>
              </a:defRPr>
            </a:lvl7pPr>
            <a:lvl8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  <a:ea typeface="Rubik" panose="020B0604020202020204" charset="-79"/>
                <a:cs typeface="Rubik" panose="020B0604020202020204" charset="-79"/>
              </a:defRPr>
            </a:lvl8pPr>
            <a:lvl9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  <a:ea typeface="Rubik" panose="020B0604020202020204" charset="-79"/>
                <a:cs typeface="Rubik" panose="020B0604020202020204" charset="-79"/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3" name="Content Placeholder 8">
            <a:extLst>
              <a:ext uri="{FF2B5EF4-FFF2-40B4-BE49-F238E27FC236}">
                <a16:creationId xmlns:a16="http://schemas.microsoft.com/office/drawing/2014/main" id="{BB67039D-7D0A-36B7-9760-79D65FD40961}"/>
              </a:ext>
            </a:extLst>
          </p:cNvPr>
          <p:cNvSpPr>
            <a:spLocks noGrp="1"/>
          </p:cNvSpPr>
          <p:nvPr>
            <p:ph sz="quarter" idx="38"/>
          </p:nvPr>
        </p:nvSpPr>
        <p:spPr>
          <a:xfrm>
            <a:off x="8324850" y="4704925"/>
            <a:ext cx="3305175" cy="1341602"/>
          </a:xfrm>
        </p:spPr>
        <p:txBody>
          <a:bodyPr/>
          <a:lstStyle>
            <a:lvl1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  <a:ea typeface="Rubik" panose="020B0604020202020204" charset="-79"/>
                <a:cs typeface="Rubik" panose="020B0604020202020204" charset="-79"/>
              </a:defRPr>
            </a:lvl1pPr>
            <a:lvl2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  <a:ea typeface="Rubik" panose="020B0604020202020204" charset="-79"/>
                <a:cs typeface="Rubik" panose="020B0604020202020204" charset="-79"/>
              </a:defRPr>
            </a:lvl2pPr>
            <a:lvl3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  <a:ea typeface="Rubik" panose="020B0604020202020204" charset="-79"/>
                <a:cs typeface="Rubik" panose="020B0604020202020204" charset="-79"/>
              </a:defRPr>
            </a:lvl3pPr>
            <a:lvl4pPr marL="0" indent="0">
              <a:lnSpc>
                <a:spcPct val="100000"/>
              </a:lnSpc>
              <a:spcAft>
                <a:spcPts val="0"/>
              </a:spcAft>
              <a:buNone/>
              <a:defRPr sz="100" b="0" i="0" cap="none" baseline="0">
                <a:noFill/>
                <a:latin typeface="+mj-lt"/>
                <a:ea typeface="Rubik" panose="020B0604020202020204" charset="-79"/>
                <a:cs typeface="Rubik" panose="020B0604020202020204" charset="-79"/>
              </a:defRPr>
            </a:lvl4pPr>
            <a:lvl5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  <a:ea typeface="Rubik" panose="020B0604020202020204" charset="-79"/>
                <a:cs typeface="Rubik" panose="020B0604020202020204" charset="-79"/>
              </a:defRPr>
            </a:lvl5pPr>
            <a:lvl6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  <a:ea typeface="Rubik" panose="020B0604020202020204" charset="-79"/>
                <a:cs typeface="Rubik" panose="020B0604020202020204" charset="-79"/>
              </a:defRPr>
            </a:lvl6pPr>
            <a:lvl7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  <a:ea typeface="Rubik" panose="020B0604020202020204" charset="-79"/>
                <a:cs typeface="Rubik" panose="020B0604020202020204" charset="-79"/>
              </a:defRPr>
            </a:lvl7pPr>
            <a:lvl8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  <a:ea typeface="Rubik" panose="020B0604020202020204" charset="-79"/>
                <a:cs typeface="Rubik" panose="020B0604020202020204" charset="-79"/>
              </a:defRPr>
            </a:lvl8pPr>
            <a:lvl9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  <a:ea typeface="Rubik" panose="020B0604020202020204" charset="-79"/>
                <a:cs typeface="Rubik" panose="020B0604020202020204" charset="-79"/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A107E0D2-9F72-A43A-C059-D4BFB81EC186}"/>
              </a:ext>
            </a:extLst>
          </p:cNvPr>
          <p:cNvPicPr>
            <a:picLocks noChangeAspect="1"/>
          </p:cNvPicPr>
          <p:nvPr userDrawn="1"/>
        </p:nvPicPr>
        <p:blipFill rotWithShape="1"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t="-2032" b="-2032"/>
          <a:stretch>
            <a:fillRect/>
          </a:stretch>
        </p:blipFill>
        <p:spPr>
          <a:xfrm>
            <a:off x="11742813" y="170341"/>
            <a:ext cx="257691" cy="268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86113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a16="http://schemas.microsoft.com/office/drawing/2014/main" xmlns:asvg="http://schemas.microsoft.com/office/drawing/2016/SVG/main">
      <p:transition spd="med">
        <p:fade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Imported Content + Blue Yellow Out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Graphic 27">
            <a:extLst>
              <a:ext uri="{FF2B5EF4-FFF2-40B4-BE49-F238E27FC236}">
                <a16:creationId xmlns:a16="http://schemas.microsoft.com/office/drawing/2014/main" id="{778BD3B0-0058-7E8E-B395-402A27858D0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l="3361" b="22084"/>
          <a:stretch/>
        </p:blipFill>
        <p:spPr>
          <a:xfrm>
            <a:off x="0" y="6311178"/>
            <a:ext cx="1734226" cy="546822"/>
          </a:xfrm>
          <a:prstGeom prst="rect">
            <a:avLst/>
          </a:prstGeom>
        </p:spPr>
      </p:pic>
      <p:pic>
        <p:nvPicPr>
          <p:cNvPr id="29" name="Graphic 28">
            <a:extLst>
              <a:ext uri="{FF2B5EF4-FFF2-40B4-BE49-F238E27FC236}">
                <a16:creationId xmlns:a16="http://schemas.microsoft.com/office/drawing/2014/main" id="{1344BA8A-F055-A5EB-0B10-05802CDAE96F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12577" b="14185"/>
          <a:stretch/>
        </p:blipFill>
        <p:spPr>
          <a:xfrm flipH="1">
            <a:off x="11728524" y="6328776"/>
            <a:ext cx="463476" cy="529224"/>
          </a:xfrm>
          <a:prstGeom prst="rect">
            <a:avLst/>
          </a:prstGeom>
        </p:spPr>
      </p:pic>
      <p:sp>
        <p:nvSpPr>
          <p:cNvPr id="48" name="Footer Placeholder 3">
            <a:extLst>
              <a:ext uri="{FF2B5EF4-FFF2-40B4-BE49-F238E27FC236}">
                <a16:creationId xmlns:a16="http://schemas.microsoft.com/office/drawing/2014/main" id="{31F4459E-FB8E-0A34-EE80-0163AF98067E}"/>
              </a:ext>
            </a:extLst>
          </p:cNvPr>
          <p:cNvSpPr>
            <a:spLocks noGrp="1"/>
          </p:cNvSpPr>
          <p:nvPr userDrawn="1">
            <p:ph type="ftr" sz="quarter" idx="11"/>
          </p:nvPr>
        </p:nvSpPr>
        <p:spPr>
          <a:xfrm>
            <a:off x="180386" y="6632737"/>
            <a:ext cx="1307465" cy="99643"/>
          </a:xfrm>
        </p:spPr>
        <p:txBody>
          <a:bodyPr/>
          <a:lstStyle/>
          <a:p>
            <a:r>
              <a:rPr lang="en-US" dirty="0"/>
              <a:t>CONFIDENTIAL</a:t>
            </a:r>
          </a:p>
        </p:txBody>
      </p:sp>
      <p:sp>
        <p:nvSpPr>
          <p:cNvPr id="49" name="Slide Number Placeholder 4">
            <a:extLst>
              <a:ext uri="{FF2B5EF4-FFF2-40B4-BE49-F238E27FC236}">
                <a16:creationId xmlns:a16="http://schemas.microsoft.com/office/drawing/2014/main" id="{9351C1C6-75C0-F2F3-10C9-8254B60BD4C4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931651" y="6632737"/>
            <a:ext cx="171448" cy="99643"/>
          </a:xfrm>
        </p:spPr>
        <p:txBody>
          <a:bodyPr/>
          <a:lstStyle/>
          <a:p>
            <a:fld id="{A3DC67AC-589B-465F-8375-83B2CE47653E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21" name="Graphic 22">
            <a:extLst>
              <a:ext uri="{FF2B5EF4-FFF2-40B4-BE49-F238E27FC236}">
                <a16:creationId xmlns:a16="http://schemas.microsoft.com/office/drawing/2014/main" id="{D8C5A3BD-0F43-48D0-90A0-73103817BBDD}"/>
              </a:ext>
            </a:extLst>
          </p:cNvPr>
          <p:cNvSpPr/>
          <p:nvPr userDrawn="1"/>
        </p:nvSpPr>
        <p:spPr>
          <a:xfrm>
            <a:off x="5986462" y="418025"/>
            <a:ext cx="6205538" cy="701568"/>
          </a:xfrm>
          <a:custGeom>
            <a:avLst/>
            <a:gdLst>
              <a:gd name="connsiteX0" fmla="*/ 0 w 12190679"/>
              <a:gd name="connsiteY0" fmla="*/ 0 h 697763"/>
              <a:gd name="connsiteX1" fmla="*/ 9758504 w 12190679"/>
              <a:gd name="connsiteY1" fmla="*/ 0 h 697763"/>
              <a:gd name="connsiteX2" fmla="*/ 9904562 w 12190679"/>
              <a:gd name="connsiteY2" fmla="*/ 60536 h 697763"/>
              <a:gd name="connsiteX3" fmla="*/ 10481253 w 12190679"/>
              <a:gd name="connsiteY3" fmla="*/ 637227 h 697763"/>
              <a:gd name="connsiteX4" fmla="*/ 10627313 w 12190679"/>
              <a:gd name="connsiteY4" fmla="*/ 697763 h 697763"/>
              <a:gd name="connsiteX5" fmla="*/ 12190680 w 12190679"/>
              <a:gd name="connsiteY5" fmla="*/ 697763 h 697763"/>
              <a:gd name="connsiteX0" fmla="*/ 0 w 12190680"/>
              <a:gd name="connsiteY0" fmla="*/ 3805 h 701568"/>
              <a:gd name="connsiteX1" fmla="*/ 5093193 w 12190680"/>
              <a:gd name="connsiteY1" fmla="*/ 0 h 701568"/>
              <a:gd name="connsiteX2" fmla="*/ 9758504 w 12190680"/>
              <a:gd name="connsiteY2" fmla="*/ 3805 h 701568"/>
              <a:gd name="connsiteX3" fmla="*/ 9904562 w 12190680"/>
              <a:gd name="connsiteY3" fmla="*/ 64341 h 701568"/>
              <a:gd name="connsiteX4" fmla="*/ 10481253 w 12190680"/>
              <a:gd name="connsiteY4" fmla="*/ 641032 h 701568"/>
              <a:gd name="connsiteX5" fmla="*/ 10627313 w 12190680"/>
              <a:gd name="connsiteY5" fmla="*/ 701568 h 701568"/>
              <a:gd name="connsiteX6" fmla="*/ 12190680 w 12190680"/>
              <a:gd name="connsiteY6" fmla="*/ 701568 h 701568"/>
              <a:gd name="connsiteX0" fmla="*/ 0 w 7097487"/>
              <a:gd name="connsiteY0" fmla="*/ 0 h 701568"/>
              <a:gd name="connsiteX1" fmla="*/ 4665311 w 7097487"/>
              <a:gd name="connsiteY1" fmla="*/ 3805 h 701568"/>
              <a:gd name="connsiteX2" fmla="*/ 4811369 w 7097487"/>
              <a:gd name="connsiteY2" fmla="*/ 64341 h 701568"/>
              <a:gd name="connsiteX3" fmla="*/ 5388060 w 7097487"/>
              <a:gd name="connsiteY3" fmla="*/ 641032 h 701568"/>
              <a:gd name="connsiteX4" fmla="*/ 5534120 w 7097487"/>
              <a:gd name="connsiteY4" fmla="*/ 701568 h 701568"/>
              <a:gd name="connsiteX5" fmla="*/ 7097487 w 7097487"/>
              <a:gd name="connsiteY5" fmla="*/ 701568 h 701568"/>
              <a:gd name="connsiteX0" fmla="*/ 0 w 7097487"/>
              <a:gd name="connsiteY0" fmla="*/ 0 h 701568"/>
              <a:gd name="connsiteX1" fmla="*/ 4665311 w 7097487"/>
              <a:gd name="connsiteY1" fmla="*/ 3805 h 701568"/>
              <a:gd name="connsiteX2" fmla="*/ 4811369 w 7097487"/>
              <a:gd name="connsiteY2" fmla="*/ 64341 h 701568"/>
              <a:gd name="connsiteX3" fmla="*/ 5388060 w 7097487"/>
              <a:gd name="connsiteY3" fmla="*/ 641032 h 701568"/>
              <a:gd name="connsiteX4" fmla="*/ 5534120 w 7097487"/>
              <a:gd name="connsiteY4" fmla="*/ 701568 h 701568"/>
              <a:gd name="connsiteX5" fmla="*/ 6205538 w 7097487"/>
              <a:gd name="connsiteY5" fmla="*/ 699575 h 701568"/>
              <a:gd name="connsiteX6" fmla="*/ 7097487 w 7097487"/>
              <a:gd name="connsiteY6" fmla="*/ 701568 h 701568"/>
              <a:gd name="connsiteX0" fmla="*/ 0 w 6205538"/>
              <a:gd name="connsiteY0" fmla="*/ 0 h 701568"/>
              <a:gd name="connsiteX1" fmla="*/ 4665311 w 6205538"/>
              <a:gd name="connsiteY1" fmla="*/ 3805 h 701568"/>
              <a:gd name="connsiteX2" fmla="*/ 4811369 w 6205538"/>
              <a:gd name="connsiteY2" fmla="*/ 64341 h 701568"/>
              <a:gd name="connsiteX3" fmla="*/ 5388060 w 6205538"/>
              <a:gd name="connsiteY3" fmla="*/ 641032 h 701568"/>
              <a:gd name="connsiteX4" fmla="*/ 5534120 w 6205538"/>
              <a:gd name="connsiteY4" fmla="*/ 701568 h 701568"/>
              <a:gd name="connsiteX5" fmla="*/ 6205538 w 6205538"/>
              <a:gd name="connsiteY5" fmla="*/ 699575 h 701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205538" h="701568">
                <a:moveTo>
                  <a:pt x="0" y="0"/>
                </a:moveTo>
                <a:lnTo>
                  <a:pt x="4665311" y="3805"/>
                </a:lnTo>
                <a:cubicBezTo>
                  <a:pt x="4720094" y="3805"/>
                  <a:pt x="4772710" y="25587"/>
                  <a:pt x="4811369" y="64341"/>
                </a:cubicBezTo>
                <a:lnTo>
                  <a:pt x="5388060" y="641032"/>
                </a:lnTo>
                <a:cubicBezTo>
                  <a:pt x="5426816" y="679786"/>
                  <a:pt x="5479336" y="701568"/>
                  <a:pt x="5534120" y="701568"/>
                </a:cubicBezTo>
                <a:lnTo>
                  <a:pt x="6205538" y="699575"/>
                </a:lnTo>
              </a:path>
            </a:pathLst>
          </a:custGeom>
          <a:noFill/>
          <a:ln w="6350" cap="rnd">
            <a:solidFill>
              <a:schemeClr val="tx2">
                <a:alpha val="40000"/>
              </a:schemeClr>
            </a:solidFill>
            <a:prstDash val="solid"/>
            <a:round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10102"/>
              </a:solidFill>
              <a:effectLst/>
              <a:uLnTx/>
              <a:uFillTx/>
              <a:latin typeface="Rubik"/>
              <a:ea typeface="+mn-ea"/>
              <a:cs typeface="+mn-cs"/>
            </a:endParaRP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BB0B68FE-51B2-B4EF-69DA-40039563616B}"/>
              </a:ext>
            </a:extLst>
          </p:cNvPr>
          <p:cNvCxnSpPr>
            <a:cxnSpLocks/>
            <a:stCxn id="21" idx="0"/>
          </p:cNvCxnSpPr>
          <p:nvPr userDrawn="1"/>
        </p:nvCxnSpPr>
        <p:spPr>
          <a:xfrm flipH="1">
            <a:off x="0" y="418025"/>
            <a:ext cx="5986462" cy="0"/>
          </a:xfrm>
          <a:prstGeom prst="line">
            <a:avLst/>
          </a:prstGeom>
          <a:ln cap="rnd">
            <a:solidFill>
              <a:schemeClr val="tx1">
                <a:alpha val="35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4" name="Title 46">
            <a:extLst>
              <a:ext uri="{FF2B5EF4-FFF2-40B4-BE49-F238E27FC236}">
                <a16:creationId xmlns:a16="http://schemas.microsoft.com/office/drawing/2014/main" id="{48C5D407-C9B2-92D1-F070-281E445DE4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58774" y="609045"/>
            <a:ext cx="10410825" cy="396391"/>
          </a:xfrm>
        </p:spPr>
        <p:txBody>
          <a:bodyPr anchor="t">
            <a:spAutoFit/>
          </a:bodyPr>
          <a:lstStyle>
            <a:lvl1pPr algn="l">
              <a:defRPr/>
            </a:lvl1pPr>
          </a:lstStyle>
          <a:p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, </a:t>
            </a:r>
          </a:p>
        </p:txBody>
      </p:sp>
      <p:sp>
        <p:nvSpPr>
          <p:cNvPr id="85" name="Text Placeholder 34">
            <a:extLst>
              <a:ext uri="{FF2B5EF4-FFF2-40B4-BE49-F238E27FC236}">
                <a16:creationId xmlns:a16="http://schemas.microsoft.com/office/drawing/2014/main" id="{A000A47C-D8CA-B4A0-1BA5-83F887CD1F2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58775" y="1140693"/>
            <a:ext cx="10410824" cy="339837"/>
          </a:xfrm>
        </p:spPr>
        <p:txBody>
          <a:bodyPr>
            <a:noAutofit/>
          </a:bodyPr>
          <a:lstStyle>
            <a:lvl1pPr marL="0" indent="0" algn="l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200" kern="1200" cap="none" baseline="0" dirty="0" smtClean="0">
                <a:solidFill>
                  <a:srgbClr val="444D55"/>
                </a:solidFill>
                <a:latin typeface="+mj-lt"/>
                <a:ea typeface="+mn-ea"/>
                <a:cs typeface="Rubik Bold" panose="020B0604020202020204" charset="-79"/>
              </a:defRPr>
            </a:lvl1pPr>
            <a:lvl2pPr marL="0" indent="0" algn="ctr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200" kern="1200" cap="none" baseline="0" dirty="0" smtClean="0">
                <a:solidFill>
                  <a:srgbClr val="444D55"/>
                </a:solidFill>
                <a:latin typeface="+mj-lt"/>
                <a:ea typeface="+mn-ea"/>
                <a:cs typeface="Rubik Bold" panose="020B0604020202020204" charset="-79"/>
              </a:defRPr>
            </a:lvl2pPr>
            <a:lvl3pPr marL="0" indent="0" algn="ctr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200" kern="1200" cap="none" baseline="0" dirty="0" smtClean="0">
                <a:solidFill>
                  <a:srgbClr val="444D55"/>
                </a:solidFill>
                <a:latin typeface="+mj-lt"/>
                <a:ea typeface="+mn-ea"/>
                <a:cs typeface="Rubik Bold" panose="020B0604020202020204" charset="-79"/>
              </a:defRPr>
            </a:lvl3pPr>
            <a:lvl4pPr marL="0" indent="0" algn="ctr">
              <a:lnSpc>
                <a:spcPct val="92000"/>
              </a:lnSpc>
              <a:spcAft>
                <a:spcPts val="0"/>
              </a:spcAft>
              <a:buNone/>
              <a:defRPr lang="en-US" sz="1200" kern="1200" cap="none" baseline="0" dirty="0" smtClean="0">
                <a:solidFill>
                  <a:srgbClr val="444D55"/>
                </a:solidFill>
                <a:latin typeface="+mj-lt"/>
                <a:ea typeface="+mn-ea"/>
                <a:cs typeface="Rubik Bold" panose="020B0604020202020204" charset="-79"/>
              </a:defRPr>
            </a:lvl4pPr>
            <a:lvl5pPr marL="0" indent="0" algn="ctr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200" kern="1200" cap="none" baseline="0" dirty="0" smtClean="0">
                <a:solidFill>
                  <a:srgbClr val="444D55"/>
                </a:solidFill>
                <a:latin typeface="+mj-lt"/>
                <a:ea typeface="+mn-ea"/>
                <a:cs typeface="Rubik Bold" panose="020B0604020202020204" charset="-79"/>
              </a:defRPr>
            </a:lvl5pPr>
            <a:lvl6pPr marL="0" indent="0" algn="ctr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200" kern="1200" cap="none" baseline="0" dirty="0" smtClean="0">
                <a:solidFill>
                  <a:srgbClr val="444D55"/>
                </a:solidFill>
                <a:latin typeface="+mj-lt"/>
                <a:ea typeface="+mn-ea"/>
                <a:cs typeface="Rubik Bold" panose="020B0604020202020204" charset="-79"/>
              </a:defRPr>
            </a:lvl6pPr>
            <a:lvl7pPr marL="0" indent="0" algn="ctr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200" kern="1200" cap="none" baseline="0" dirty="0" smtClean="0">
                <a:solidFill>
                  <a:srgbClr val="444D55"/>
                </a:solidFill>
                <a:latin typeface="+mj-lt"/>
                <a:ea typeface="+mn-ea"/>
                <a:cs typeface="Rubik Bold" panose="020B0604020202020204" charset="-79"/>
              </a:defRPr>
            </a:lvl7pPr>
            <a:lvl8pPr marL="0" indent="0" algn="ctr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200" kern="1200" cap="none" baseline="0" dirty="0" smtClean="0">
                <a:solidFill>
                  <a:srgbClr val="444D55"/>
                </a:solidFill>
                <a:latin typeface="+mj-lt"/>
                <a:ea typeface="+mn-ea"/>
                <a:cs typeface="Rubik Bold" panose="020B0604020202020204" charset="-79"/>
              </a:defRPr>
            </a:lvl8pPr>
            <a:lvl9pPr marL="0" indent="0" algn="ctr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lang="pt-PT" sz="1200" kern="1200" cap="none" baseline="0" dirty="0">
                <a:solidFill>
                  <a:srgbClr val="444D55"/>
                </a:solidFill>
                <a:latin typeface="+mj-lt"/>
                <a:ea typeface="+mn-ea"/>
                <a:cs typeface="Rubik Bold" panose="020B0604020202020204" charset="-79"/>
              </a:defRPr>
            </a:lvl9pPr>
          </a:lstStyle>
          <a:p>
            <a:pPr lvl="0"/>
            <a:r>
              <a:rPr lang="en-US" dirty="0" err="1"/>
              <a:t>Fusce</a:t>
            </a:r>
            <a:r>
              <a:rPr lang="en-US" dirty="0"/>
              <a:t> </a:t>
            </a:r>
            <a:r>
              <a:rPr lang="en-US" dirty="0" err="1"/>
              <a:t>posuere</a:t>
            </a:r>
            <a:r>
              <a:rPr lang="en-US" dirty="0"/>
              <a:t>, magna sed pulvinar </a:t>
            </a:r>
            <a:r>
              <a:rPr lang="en-US" dirty="0" err="1"/>
              <a:t>ultricies</a:t>
            </a:r>
            <a:r>
              <a:rPr lang="en-US" dirty="0"/>
              <a:t>, </a:t>
            </a:r>
            <a:r>
              <a:rPr lang="en-US" dirty="0" err="1"/>
              <a:t>purus</a:t>
            </a:r>
            <a:r>
              <a:rPr lang="en-US" dirty="0"/>
              <a:t> </a:t>
            </a:r>
            <a:r>
              <a:rPr lang="en-US" dirty="0" err="1"/>
              <a:t>lectus</a:t>
            </a:r>
            <a:r>
              <a:rPr lang="en-US" dirty="0"/>
              <a:t> </a:t>
            </a:r>
            <a:r>
              <a:rPr lang="en-US" dirty="0" err="1"/>
              <a:t>malesuada</a:t>
            </a:r>
            <a:r>
              <a:rPr lang="en-US" dirty="0"/>
              <a:t> </a:t>
            </a:r>
            <a:r>
              <a:rPr lang="en-US" dirty="0" err="1"/>
              <a:t>lybero</a:t>
            </a:r>
            <a:r>
              <a:rPr lang="en-US" dirty="0"/>
              <a:t>,</a:t>
            </a:r>
            <a:br>
              <a:rPr lang="en-US" dirty="0"/>
            </a:br>
            <a:r>
              <a:rPr lang="en-US" dirty="0"/>
              <a:t>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magna eros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urna</a:t>
            </a:r>
            <a:r>
              <a:rPr lang="en-US" dirty="0"/>
              <a:t>. Nunc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imperdyet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. </a:t>
            </a:r>
            <a:r>
              <a:rPr lang="en-US" dirty="0" err="1"/>
              <a:t>Fusce</a:t>
            </a:r>
            <a:r>
              <a:rPr lang="en-US" dirty="0"/>
              <a:t> est. </a:t>
            </a:r>
            <a:r>
              <a:rPr lang="en-US" dirty="0" err="1"/>
              <a:t>Vivamus</a:t>
            </a:r>
            <a:r>
              <a:rPr lang="en-US" dirty="0"/>
              <a:t> a </a:t>
            </a:r>
            <a:r>
              <a:rPr lang="en-US" dirty="0" err="1"/>
              <a:t>tellus</a:t>
            </a:r>
            <a:r>
              <a:rPr lang="en-US" dirty="0"/>
              <a:t>.</a:t>
            </a:r>
          </a:p>
        </p:txBody>
      </p:sp>
      <p:sp>
        <p:nvSpPr>
          <p:cNvPr id="2" name="Freeform: Shape 1">
            <a:extLst>
              <a:ext uri="{FF2B5EF4-FFF2-40B4-BE49-F238E27FC236}">
                <a16:creationId xmlns:a16="http://schemas.microsoft.com/office/drawing/2014/main" id="{5CCBD7CF-59B3-AF25-DE5F-5C89AADF67AA}"/>
              </a:ext>
            </a:extLst>
          </p:cNvPr>
          <p:cNvSpPr/>
          <p:nvPr userDrawn="1"/>
        </p:nvSpPr>
        <p:spPr>
          <a:xfrm>
            <a:off x="9097964" y="1773544"/>
            <a:ext cx="2733675" cy="2140865"/>
          </a:xfrm>
          <a:custGeom>
            <a:avLst/>
            <a:gdLst>
              <a:gd name="connsiteX0" fmla="*/ 58227 w 2733675"/>
              <a:gd name="connsiteY0" fmla="*/ 0 h 2140865"/>
              <a:gd name="connsiteX1" fmla="*/ 616951 w 2733675"/>
              <a:gd name="connsiteY1" fmla="*/ 0 h 2140865"/>
              <a:gd name="connsiteX2" fmla="*/ 794746 w 2733675"/>
              <a:gd name="connsiteY2" fmla="*/ 0 h 2140865"/>
              <a:gd name="connsiteX3" fmla="*/ 875858 w 2733675"/>
              <a:gd name="connsiteY3" fmla="*/ 0 h 2140865"/>
              <a:gd name="connsiteX4" fmla="*/ 1740833 w 2733675"/>
              <a:gd name="connsiteY4" fmla="*/ 0 h 2140865"/>
              <a:gd name="connsiteX5" fmla="*/ 2477352 w 2733675"/>
              <a:gd name="connsiteY5" fmla="*/ 0 h 2140865"/>
              <a:gd name="connsiteX6" fmla="*/ 2522295 w 2733675"/>
              <a:gd name="connsiteY6" fmla="*/ 18542 h 2140865"/>
              <a:gd name="connsiteX7" fmla="*/ 2715140 w 2733675"/>
              <a:gd name="connsiteY7" fmla="*/ 211451 h 2140865"/>
              <a:gd name="connsiteX8" fmla="*/ 2733675 w 2733675"/>
              <a:gd name="connsiteY8" fmla="*/ 256409 h 2140865"/>
              <a:gd name="connsiteX9" fmla="*/ 2733675 w 2733675"/>
              <a:gd name="connsiteY9" fmla="*/ 305417 h 2140865"/>
              <a:gd name="connsiteX10" fmla="*/ 2733675 w 2733675"/>
              <a:gd name="connsiteY10" fmla="*/ 320198 h 2140865"/>
              <a:gd name="connsiteX11" fmla="*/ 2733675 w 2733675"/>
              <a:gd name="connsiteY11" fmla="*/ 369206 h 2140865"/>
              <a:gd name="connsiteX12" fmla="*/ 2733675 w 2733675"/>
              <a:gd name="connsiteY12" fmla="*/ 462089 h 2140865"/>
              <a:gd name="connsiteX13" fmla="*/ 2733675 w 2733675"/>
              <a:gd name="connsiteY13" fmla="*/ 502564 h 2140865"/>
              <a:gd name="connsiteX14" fmla="*/ 2733675 w 2733675"/>
              <a:gd name="connsiteY14" fmla="*/ 516289 h 2140865"/>
              <a:gd name="connsiteX15" fmla="*/ 2733675 w 2733675"/>
              <a:gd name="connsiteY15" fmla="*/ 525878 h 2140865"/>
              <a:gd name="connsiteX16" fmla="*/ 2733675 w 2733675"/>
              <a:gd name="connsiteY16" fmla="*/ 537767 h 2140865"/>
              <a:gd name="connsiteX17" fmla="*/ 2733675 w 2733675"/>
              <a:gd name="connsiteY17" fmla="*/ 547426 h 2140865"/>
              <a:gd name="connsiteX18" fmla="*/ 2733675 w 2733675"/>
              <a:gd name="connsiteY18" fmla="*/ 566353 h 2140865"/>
              <a:gd name="connsiteX19" fmla="*/ 2733675 w 2733675"/>
              <a:gd name="connsiteY19" fmla="*/ 580078 h 2140865"/>
              <a:gd name="connsiteX20" fmla="*/ 2733675 w 2733675"/>
              <a:gd name="connsiteY20" fmla="*/ 601556 h 2140865"/>
              <a:gd name="connsiteX21" fmla="*/ 2733675 w 2733675"/>
              <a:gd name="connsiteY21" fmla="*/ 611215 h 2140865"/>
              <a:gd name="connsiteX22" fmla="*/ 2733675 w 2733675"/>
              <a:gd name="connsiteY22" fmla="*/ 623835 h 2140865"/>
              <a:gd name="connsiteX23" fmla="*/ 2733675 w 2733675"/>
              <a:gd name="connsiteY23" fmla="*/ 640975 h 2140865"/>
              <a:gd name="connsiteX24" fmla="*/ 2733675 w 2733675"/>
              <a:gd name="connsiteY24" fmla="*/ 646547 h 2140865"/>
              <a:gd name="connsiteX25" fmla="*/ 2733675 w 2733675"/>
              <a:gd name="connsiteY25" fmla="*/ 660272 h 2140865"/>
              <a:gd name="connsiteX26" fmla="*/ 2733675 w 2733675"/>
              <a:gd name="connsiteY26" fmla="*/ 672843 h 2140865"/>
              <a:gd name="connsiteX27" fmla="*/ 2733675 w 2733675"/>
              <a:gd name="connsiteY27" fmla="*/ 687624 h 2140865"/>
              <a:gd name="connsiteX28" fmla="*/ 2733675 w 2733675"/>
              <a:gd name="connsiteY28" fmla="*/ 704764 h 2140865"/>
              <a:gd name="connsiteX29" fmla="*/ 2733675 w 2733675"/>
              <a:gd name="connsiteY29" fmla="*/ 710336 h 2140865"/>
              <a:gd name="connsiteX30" fmla="*/ 2733675 w 2733675"/>
              <a:gd name="connsiteY30" fmla="*/ 724061 h 2140865"/>
              <a:gd name="connsiteX31" fmla="*/ 2733675 w 2733675"/>
              <a:gd name="connsiteY31" fmla="*/ 736632 h 2140865"/>
              <a:gd name="connsiteX32" fmla="*/ 2733675 w 2733675"/>
              <a:gd name="connsiteY32" fmla="*/ 784958 h 2140865"/>
              <a:gd name="connsiteX33" fmla="*/ 2733675 w 2733675"/>
              <a:gd name="connsiteY33" fmla="*/ 797647 h 2140865"/>
              <a:gd name="connsiteX34" fmla="*/ 2733675 w 2733675"/>
              <a:gd name="connsiteY34" fmla="*/ 829515 h 2140865"/>
              <a:gd name="connsiteX35" fmla="*/ 2733675 w 2733675"/>
              <a:gd name="connsiteY35" fmla="*/ 848747 h 2140865"/>
              <a:gd name="connsiteX36" fmla="*/ 2733675 w 2733675"/>
              <a:gd name="connsiteY36" fmla="*/ 861436 h 2140865"/>
              <a:gd name="connsiteX37" fmla="*/ 2733675 w 2733675"/>
              <a:gd name="connsiteY37" fmla="*/ 869990 h 2140865"/>
              <a:gd name="connsiteX38" fmla="*/ 2733675 w 2733675"/>
              <a:gd name="connsiteY38" fmla="*/ 883715 h 2140865"/>
              <a:gd name="connsiteX39" fmla="*/ 2733675 w 2733675"/>
              <a:gd name="connsiteY39" fmla="*/ 893304 h 2140865"/>
              <a:gd name="connsiteX40" fmla="*/ 2733675 w 2733675"/>
              <a:gd name="connsiteY40" fmla="*/ 905193 h 2140865"/>
              <a:gd name="connsiteX41" fmla="*/ 2733675 w 2733675"/>
              <a:gd name="connsiteY41" fmla="*/ 914852 h 2140865"/>
              <a:gd name="connsiteX42" fmla="*/ 2733675 w 2733675"/>
              <a:gd name="connsiteY42" fmla="*/ 933779 h 2140865"/>
              <a:gd name="connsiteX43" fmla="*/ 2733675 w 2733675"/>
              <a:gd name="connsiteY43" fmla="*/ 941630 h 2140865"/>
              <a:gd name="connsiteX44" fmla="*/ 2733675 w 2733675"/>
              <a:gd name="connsiteY44" fmla="*/ 947504 h 2140865"/>
              <a:gd name="connsiteX45" fmla="*/ 2733675 w 2733675"/>
              <a:gd name="connsiteY45" fmla="*/ 960930 h 2140865"/>
              <a:gd name="connsiteX46" fmla="*/ 2733675 w 2733675"/>
              <a:gd name="connsiteY46" fmla="*/ 968982 h 2140865"/>
              <a:gd name="connsiteX47" fmla="*/ 2733675 w 2733675"/>
              <a:gd name="connsiteY47" fmla="*/ 978641 h 2140865"/>
              <a:gd name="connsiteX48" fmla="*/ 2733675 w 2733675"/>
              <a:gd name="connsiteY48" fmla="*/ 1005419 h 2140865"/>
              <a:gd name="connsiteX49" fmla="*/ 2733675 w 2733675"/>
              <a:gd name="connsiteY49" fmla="*/ 1008401 h 2140865"/>
              <a:gd name="connsiteX50" fmla="*/ 2733675 w 2733675"/>
              <a:gd name="connsiteY50" fmla="*/ 1009938 h 2140865"/>
              <a:gd name="connsiteX51" fmla="*/ 2733675 w 2733675"/>
              <a:gd name="connsiteY51" fmla="*/ 1013973 h 2140865"/>
              <a:gd name="connsiteX52" fmla="*/ 2733675 w 2733675"/>
              <a:gd name="connsiteY52" fmla="*/ 1024719 h 2140865"/>
              <a:gd name="connsiteX53" fmla="*/ 2733675 w 2733675"/>
              <a:gd name="connsiteY53" fmla="*/ 1027698 h 2140865"/>
              <a:gd name="connsiteX54" fmla="*/ 2733675 w 2733675"/>
              <a:gd name="connsiteY54" fmla="*/ 1072190 h 2140865"/>
              <a:gd name="connsiteX55" fmla="*/ 2733675 w 2733675"/>
              <a:gd name="connsiteY55" fmla="*/ 1073727 h 2140865"/>
              <a:gd name="connsiteX56" fmla="*/ 2733675 w 2733675"/>
              <a:gd name="connsiteY56" fmla="*/ 1077762 h 2140865"/>
              <a:gd name="connsiteX57" fmla="*/ 2733675 w 2733675"/>
              <a:gd name="connsiteY57" fmla="*/ 1091487 h 2140865"/>
              <a:gd name="connsiteX58" fmla="*/ 2733675 w 2733675"/>
              <a:gd name="connsiteY58" fmla="*/ 1152384 h 2140865"/>
              <a:gd name="connsiteX59" fmla="*/ 2733675 w 2733675"/>
              <a:gd name="connsiteY59" fmla="*/ 1165073 h 2140865"/>
              <a:gd name="connsiteX60" fmla="*/ 2733675 w 2733675"/>
              <a:gd name="connsiteY60" fmla="*/ 1166610 h 2140865"/>
              <a:gd name="connsiteX61" fmla="*/ 2733675 w 2733675"/>
              <a:gd name="connsiteY61" fmla="*/ 1207085 h 2140865"/>
              <a:gd name="connsiteX62" fmla="*/ 2733675 w 2733675"/>
              <a:gd name="connsiteY62" fmla="*/ 1216173 h 2140865"/>
              <a:gd name="connsiteX63" fmla="*/ 2733675 w 2733675"/>
              <a:gd name="connsiteY63" fmla="*/ 1220810 h 2140865"/>
              <a:gd name="connsiteX64" fmla="*/ 2733675 w 2733675"/>
              <a:gd name="connsiteY64" fmla="*/ 1228862 h 2140865"/>
              <a:gd name="connsiteX65" fmla="*/ 2733675 w 2733675"/>
              <a:gd name="connsiteY65" fmla="*/ 1230399 h 2140865"/>
              <a:gd name="connsiteX66" fmla="*/ 2733675 w 2733675"/>
              <a:gd name="connsiteY66" fmla="*/ 1242288 h 2140865"/>
              <a:gd name="connsiteX67" fmla="*/ 2733675 w 2733675"/>
              <a:gd name="connsiteY67" fmla="*/ 1251947 h 2140865"/>
              <a:gd name="connsiteX68" fmla="*/ 2733675 w 2733675"/>
              <a:gd name="connsiteY68" fmla="*/ 1270874 h 2140865"/>
              <a:gd name="connsiteX69" fmla="*/ 2733675 w 2733675"/>
              <a:gd name="connsiteY69" fmla="*/ 1284599 h 2140865"/>
              <a:gd name="connsiteX70" fmla="*/ 2733675 w 2733675"/>
              <a:gd name="connsiteY70" fmla="*/ 1306077 h 2140865"/>
              <a:gd name="connsiteX71" fmla="*/ 2733675 w 2733675"/>
              <a:gd name="connsiteY71" fmla="*/ 1309056 h 2140865"/>
              <a:gd name="connsiteX72" fmla="*/ 2733675 w 2733675"/>
              <a:gd name="connsiteY72" fmla="*/ 1315736 h 2140865"/>
              <a:gd name="connsiteX73" fmla="*/ 2733675 w 2733675"/>
              <a:gd name="connsiteY73" fmla="*/ 1328356 h 2140865"/>
              <a:gd name="connsiteX74" fmla="*/ 2733675 w 2733675"/>
              <a:gd name="connsiteY74" fmla="*/ 1345496 h 2140865"/>
              <a:gd name="connsiteX75" fmla="*/ 2733675 w 2733675"/>
              <a:gd name="connsiteY75" fmla="*/ 1351068 h 2140865"/>
              <a:gd name="connsiteX76" fmla="*/ 2733675 w 2733675"/>
              <a:gd name="connsiteY76" fmla="*/ 1364793 h 2140865"/>
              <a:gd name="connsiteX77" fmla="*/ 2733675 w 2733675"/>
              <a:gd name="connsiteY77" fmla="*/ 1372845 h 2140865"/>
              <a:gd name="connsiteX78" fmla="*/ 2733675 w 2733675"/>
              <a:gd name="connsiteY78" fmla="*/ 1377364 h 2140865"/>
              <a:gd name="connsiteX79" fmla="*/ 2733675 w 2733675"/>
              <a:gd name="connsiteY79" fmla="*/ 1392145 h 2140865"/>
              <a:gd name="connsiteX80" fmla="*/ 2733675 w 2733675"/>
              <a:gd name="connsiteY80" fmla="*/ 1409285 h 2140865"/>
              <a:gd name="connsiteX81" fmla="*/ 2733675 w 2733675"/>
              <a:gd name="connsiteY81" fmla="*/ 1414857 h 2140865"/>
              <a:gd name="connsiteX82" fmla="*/ 2733675 w 2733675"/>
              <a:gd name="connsiteY82" fmla="*/ 1428582 h 2140865"/>
              <a:gd name="connsiteX83" fmla="*/ 2733675 w 2733675"/>
              <a:gd name="connsiteY83" fmla="*/ 1441153 h 2140865"/>
              <a:gd name="connsiteX84" fmla="*/ 2733675 w 2733675"/>
              <a:gd name="connsiteY84" fmla="*/ 1489479 h 2140865"/>
              <a:gd name="connsiteX85" fmla="*/ 2733675 w 2733675"/>
              <a:gd name="connsiteY85" fmla="*/ 1502168 h 2140865"/>
              <a:gd name="connsiteX86" fmla="*/ 2733675 w 2733675"/>
              <a:gd name="connsiteY86" fmla="*/ 1534036 h 2140865"/>
              <a:gd name="connsiteX87" fmla="*/ 2733675 w 2733675"/>
              <a:gd name="connsiteY87" fmla="*/ 1553268 h 2140865"/>
              <a:gd name="connsiteX88" fmla="*/ 2733675 w 2733675"/>
              <a:gd name="connsiteY88" fmla="*/ 1565957 h 2140865"/>
              <a:gd name="connsiteX89" fmla="*/ 2733675 w 2733675"/>
              <a:gd name="connsiteY89" fmla="*/ 1574511 h 2140865"/>
              <a:gd name="connsiteX90" fmla="*/ 2733675 w 2733675"/>
              <a:gd name="connsiteY90" fmla="*/ 1588236 h 2140865"/>
              <a:gd name="connsiteX91" fmla="*/ 2733675 w 2733675"/>
              <a:gd name="connsiteY91" fmla="*/ 1597825 h 2140865"/>
              <a:gd name="connsiteX92" fmla="*/ 2733675 w 2733675"/>
              <a:gd name="connsiteY92" fmla="*/ 1609714 h 2140865"/>
              <a:gd name="connsiteX93" fmla="*/ 2733675 w 2733675"/>
              <a:gd name="connsiteY93" fmla="*/ 1619373 h 2140865"/>
              <a:gd name="connsiteX94" fmla="*/ 2733675 w 2733675"/>
              <a:gd name="connsiteY94" fmla="*/ 1638300 h 2140865"/>
              <a:gd name="connsiteX95" fmla="*/ 2733675 w 2733675"/>
              <a:gd name="connsiteY95" fmla="*/ 1646151 h 2140865"/>
              <a:gd name="connsiteX96" fmla="*/ 2733675 w 2733675"/>
              <a:gd name="connsiteY96" fmla="*/ 1652025 h 2140865"/>
              <a:gd name="connsiteX97" fmla="*/ 2733675 w 2733675"/>
              <a:gd name="connsiteY97" fmla="*/ 1673503 h 2140865"/>
              <a:gd name="connsiteX98" fmla="*/ 2733675 w 2733675"/>
              <a:gd name="connsiteY98" fmla="*/ 1683162 h 2140865"/>
              <a:gd name="connsiteX99" fmla="*/ 2733675 w 2733675"/>
              <a:gd name="connsiteY99" fmla="*/ 1709940 h 2140865"/>
              <a:gd name="connsiteX100" fmla="*/ 2733675 w 2733675"/>
              <a:gd name="connsiteY100" fmla="*/ 1712922 h 2140865"/>
              <a:gd name="connsiteX101" fmla="*/ 2733675 w 2733675"/>
              <a:gd name="connsiteY101" fmla="*/ 1718494 h 2140865"/>
              <a:gd name="connsiteX102" fmla="*/ 2733675 w 2733675"/>
              <a:gd name="connsiteY102" fmla="*/ 1732219 h 2140865"/>
              <a:gd name="connsiteX103" fmla="*/ 2733675 w 2733675"/>
              <a:gd name="connsiteY103" fmla="*/ 1776711 h 2140865"/>
              <a:gd name="connsiteX104" fmla="*/ 2733675 w 2733675"/>
              <a:gd name="connsiteY104" fmla="*/ 1782283 h 2140865"/>
              <a:gd name="connsiteX105" fmla="*/ 2733675 w 2733675"/>
              <a:gd name="connsiteY105" fmla="*/ 1796008 h 2140865"/>
              <a:gd name="connsiteX106" fmla="*/ 2733675 w 2733675"/>
              <a:gd name="connsiteY106" fmla="*/ 1856905 h 2140865"/>
              <a:gd name="connsiteX107" fmla="*/ 2733675 w 2733675"/>
              <a:gd name="connsiteY107" fmla="*/ 1869594 h 2140865"/>
              <a:gd name="connsiteX108" fmla="*/ 2733675 w 2733675"/>
              <a:gd name="connsiteY108" fmla="*/ 1920694 h 2140865"/>
              <a:gd name="connsiteX109" fmla="*/ 2733675 w 2733675"/>
              <a:gd name="connsiteY109" fmla="*/ 1933383 h 2140865"/>
              <a:gd name="connsiteX110" fmla="*/ 2733675 w 2733675"/>
              <a:gd name="connsiteY110" fmla="*/ 2013577 h 2140865"/>
              <a:gd name="connsiteX111" fmla="*/ 2733675 w 2733675"/>
              <a:gd name="connsiteY111" fmla="*/ 2077366 h 2140865"/>
              <a:gd name="connsiteX112" fmla="*/ 2670198 w 2733675"/>
              <a:gd name="connsiteY112" fmla="*/ 2140865 h 2140865"/>
              <a:gd name="connsiteX113" fmla="*/ 2549237 w 2733675"/>
              <a:gd name="connsiteY113" fmla="*/ 2140865 h 2140865"/>
              <a:gd name="connsiteX114" fmla="*/ 2549237 w 2733675"/>
              <a:gd name="connsiteY114" fmla="*/ 2140864 h 2140865"/>
              <a:gd name="connsiteX115" fmla="*/ 2290330 w 2733675"/>
              <a:gd name="connsiteY115" fmla="*/ 2140864 h 2140865"/>
              <a:gd name="connsiteX116" fmla="*/ 2254826 w 2733675"/>
              <a:gd name="connsiteY116" fmla="*/ 2140864 h 2140865"/>
              <a:gd name="connsiteX117" fmla="*/ 2225961 w 2733675"/>
              <a:gd name="connsiteY117" fmla="*/ 2140864 h 2140865"/>
              <a:gd name="connsiteX118" fmla="*/ 2215861 w 2733675"/>
              <a:gd name="connsiteY118" fmla="*/ 2140864 h 2140865"/>
              <a:gd name="connsiteX119" fmla="*/ 2125952 w 2733675"/>
              <a:gd name="connsiteY119" fmla="*/ 2140864 h 2140865"/>
              <a:gd name="connsiteX120" fmla="*/ 1967054 w 2733675"/>
              <a:gd name="connsiteY120" fmla="*/ 2140864 h 2140865"/>
              <a:gd name="connsiteX121" fmla="*/ 1956954 w 2733675"/>
              <a:gd name="connsiteY121" fmla="*/ 2140864 h 2140865"/>
              <a:gd name="connsiteX122" fmla="*/ 1857817 w 2733675"/>
              <a:gd name="connsiteY122" fmla="*/ 2140864 h 2140865"/>
              <a:gd name="connsiteX123" fmla="*/ 1746079 w 2733675"/>
              <a:gd name="connsiteY123" fmla="*/ 2140864 h 2140865"/>
              <a:gd name="connsiteX124" fmla="*/ 1550719 w 2733675"/>
              <a:gd name="connsiteY124" fmla="*/ 2140864 h 2140865"/>
              <a:gd name="connsiteX125" fmla="*/ 1291812 w 2733675"/>
              <a:gd name="connsiteY125" fmla="*/ 2140864 h 2140865"/>
              <a:gd name="connsiteX126" fmla="*/ 987597 w 2733675"/>
              <a:gd name="connsiteY126" fmla="*/ 2140864 h 2140865"/>
              <a:gd name="connsiteX127" fmla="*/ 607724 w 2733675"/>
              <a:gd name="connsiteY127" fmla="*/ 2140864 h 2140865"/>
              <a:gd name="connsiteX128" fmla="*/ 572220 w 2733675"/>
              <a:gd name="connsiteY128" fmla="*/ 2140864 h 2140865"/>
              <a:gd name="connsiteX129" fmla="*/ 443346 w 2733675"/>
              <a:gd name="connsiteY129" fmla="*/ 2140864 h 2140865"/>
              <a:gd name="connsiteX130" fmla="*/ 313313 w 2733675"/>
              <a:gd name="connsiteY130" fmla="*/ 2140864 h 2140865"/>
              <a:gd name="connsiteX131" fmla="*/ 284448 w 2733675"/>
              <a:gd name="connsiteY131" fmla="*/ 2140864 h 2140865"/>
              <a:gd name="connsiteX132" fmla="*/ 274348 w 2733675"/>
              <a:gd name="connsiteY132" fmla="*/ 2140864 h 2140865"/>
              <a:gd name="connsiteX133" fmla="*/ 184439 w 2733675"/>
              <a:gd name="connsiteY133" fmla="*/ 2140864 h 2140865"/>
              <a:gd name="connsiteX134" fmla="*/ 184439 w 2733675"/>
              <a:gd name="connsiteY134" fmla="*/ 2140865 h 2140865"/>
              <a:gd name="connsiteX135" fmla="*/ 63478 w 2733675"/>
              <a:gd name="connsiteY135" fmla="*/ 2140865 h 2140865"/>
              <a:gd name="connsiteX136" fmla="*/ 1 w 2733675"/>
              <a:gd name="connsiteY136" fmla="*/ 2077366 h 2140865"/>
              <a:gd name="connsiteX137" fmla="*/ 1 w 2733675"/>
              <a:gd name="connsiteY137" fmla="*/ 2013577 h 2140865"/>
              <a:gd name="connsiteX138" fmla="*/ 1 w 2733675"/>
              <a:gd name="connsiteY138" fmla="*/ 2005374 h 2140865"/>
              <a:gd name="connsiteX139" fmla="*/ 1 w 2733675"/>
              <a:gd name="connsiteY139" fmla="*/ 1941585 h 2140865"/>
              <a:gd name="connsiteX140" fmla="*/ 1 w 2733675"/>
              <a:gd name="connsiteY140" fmla="*/ 1920694 h 2140865"/>
              <a:gd name="connsiteX141" fmla="*/ 1 w 2733675"/>
              <a:gd name="connsiteY141" fmla="*/ 1856905 h 2140865"/>
              <a:gd name="connsiteX142" fmla="*/ 1 w 2733675"/>
              <a:gd name="connsiteY142" fmla="*/ 1848702 h 2140865"/>
              <a:gd name="connsiteX143" fmla="*/ 1 w 2733675"/>
              <a:gd name="connsiteY143" fmla="*/ 1796008 h 2140865"/>
              <a:gd name="connsiteX144" fmla="*/ 1 w 2733675"/>
              <a:gd name="connsiteY144" fmla="*/ 1784913 h 2140865"/>
              <a:gd name="connsiteX145" fmla="*/ 1 w 2733675"/>
              <a:gd name="connsiteY145" fmla="*/ 1782283 h 2140865"/>
              <a:gd name="connsiteX146" fmla="*/ 1 w 2733675"/>
              <a:gd name="connsiteY146" fmla="*/ 1782282 h 2140865"/>
              <a:gd name="connsiteX147" fmla="*/ 0 w 2733675"/>
              <a:gd name="connsiteY147" fmla="*/ 1782282 h 2140865"/>
              <a:gd name="connsiteX148" fmla="*/ 0 w 2733675"/>
              <a:gd name="connsiteY148" fmla="*/ 1737002 h 2140865"/>
              <a:gd name="connsiteX149" fmla="*/ 0 w 2733675"/>
              <a:gd name="connsiteY149" fmla="*/ 1718493 h 2140865"/>
              <a:gd name="connsiteX150" fmla="*/ 0 w 2733675"/>
              <a:gd name="connsiteY150" fmla="*/ 1673213 h 2140865"/>
              <a:gd name="connsiteX151" fmla="*/ 0 w 2733675"/>
              <a:gd name="connsiteY151" fmla="*/ 1639335 h 2140865"/>
              <a:gd name="connsiteX152" fmla="*/ 0 w 2733675"/>
              <a:gd name="connsiteY152" fmla="*/ 1575546 h 2140865"/>
              <a:gd name="connsiteX153" fmla="*/ 0 w 2733675"/>
              <a:gd name="connsiteY153" fmla="*/ 1414856 h 2140865"/>
              <a:gd name="connsiteX154" fmla="*/ 0 w 2733675"/>
              <a:gd name="connsiteY154" fmla="*/ 1369576 h 2140865"/>
              <a:gd name="connsiteX155" fmla="*/ 0 w 2733675"/>
              <a:gd name="connsiteY155" fmla="*/ 1351067 h 2140865"/>
              <a:gd name="connsiteX156" fmla="*/ 0 w 2733675"/>
              <a:gd name="connsiteY156" fmla="*/ 1305787 h 2140865"/>
              <a:gd name="connsiteX157" fmla="*/ 0 w 2733675"/>
              <a:gd name="connsiteY157" fmla="*/ 1271909 h 2140865"/>
              <a:gd name="connsiteX158" fmla="*/ 0 w 2733675"/>
              <a:gd name="connsiteY158" fmla="*/ 1208120 h 2140865"/>
              <a:gd name="connsiteX159" fmla="*/ 0 w 2733675"/>
              <a:gd name="connsiteY159" fmla="*/ 1193963 h 2140865"/>
              <a:gd name="connsiteX160" fmla="*/ 0 w 2733675"/>
              <a:gd name="connsiteY160" fmla="*/ 1130174 h 2140865"/>
              <a:gd name="connsiteX161" fmla="*/ 0 w 2733675"/>
              <a:gd name="connsiteY161" fmla="*/ 1077761 h 2140865"/>
              <a:gd name="connsiteX162" fmla="*/ 0 w 2733675"/>
              <a:gd name="connsiteY162" fmla="*/ 1032481 h 2140865"/>
              <a:gd name="connsiteX163" fmla="*/ 0 w 2733675"/>
              <a:gd name="connsiteY163" fmla="*/ 1013972 h 2140865"/>
              <a:gd name="connsiteX164" fmla="*/ 0 w 2733675"/>
              <a:gd name="connsiteY164" fmla="*/ 968692 h 2140865"/>
              <a:gd name="connsiteX165" fmla="*/ 0 w 2733675"/>
              <a:gd name="connsiteY165" fmla="*/ 934814 h 2140865"/>
              <a:gd name="connsiteX166" fmla="*/ 0 w 2733675"/>
              <a:gd name="connsiteY166" fmla="*/ 871025 h 2140865"/>
              <a:gd name="connsiteX167" fmla="*/ 0 w 2733675"/>
              <a:gd name="connsiteY167" fmla="*/ 826537 h 2140865"/>
              <a:gd name="connsiteX168" fmla="*/ 0 w 2733675"/>
              <a:gd name="connsiteY168" fmla="*/ 762748 h 2140865"/>
              <a:gd name="connsiteX169" fmla="*/ 0 w 2733675"/>
              <a:gd name="connsiteY169" fmla="*/ 710335 h 2140865"/>
              <a:gd name="connsiteX170" fmla="*/ 0 w 2733675"/>
              <a:gd name="connsiteY170" fmla="*/ 665055 h 2140865"/>
              <a:gd name="connsiteX171" fmla="*/ 0 w 2733675"/>
              <a:gd name="connsiteY171" fmla="*/ 646546 h 2140865"/>
              <a:gd name="connsiteX172" fmla="*/ 0 w 2733675"/>
              <a:gd name="connsiteY172" fmla="*/ 601266 h 2140865"/>
              <a:gd name="connsiteX173" fmla="*/ 0 w 2733675"/>
              <a:gd name="connsiteY173" fmla="*/ 567388 h 2140865"/>
              <a:gd name="connsiteX174" fmla="*/ 0 w 2733675"/>
              <a:gd name="connsiteY174" fmla="*/ 503599 h 2140865"/>
              <a:gd name="connsiteX175" fmla="*/ 0 w 2733675"/>
              <a:gd name="connsiteY175" fmla="*/ 489442 h 2140865"/>
              <a:gd name="connsiteX176" fmla="*/ 0 w 2733675"/>
              <a:gd name="connsiteY176" fmla="*/ 425653 h 2140865"/>
              <a:gd name="connsiteX177" fmla="*/ 0 w 2733675"/>
              <a:gd name="connsiteY177" fmla="*/ 122016 h 2140865"/>
              <a:gd name="connsiteX178" fmla="*/ 0 w 2733675"/>
              <a:gd name="connsiteY178" fmla="*/ 58227 h 2140865"/>
              <a:gd name="connsiteX179" fmla="*/ 58227 w 2733675"/>
              <a:gd name="connsiteY179" fmla="*/ 0 h 21408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</a:cxnLst>
            <a:rect l="l" t="t" r="r" b="b"/>
            <a:pathLst>
              <a:path w="2733675" h="2140865">
                <a:moveTo>
                  <a:pt x="58227" y="0"/>
                </a:moveTo>
                <a:lnTo>
                  <a:pt x="616951" y="0"/>
                </a:lnTo>
                <a:lnTo>
                  <a:pt x="794746" y="0"/>
                </a:lnTo>
                <a:lnTo>
                  <a:pt x="875858" y="0"/>
                </a:lnTo>
                <a:lnTo>
                  <a:pt x="1740833" y="0"/>
                </a:lnTo>
                <a:lnTo>
                  <a:pt x="2477352" y="0"/>
                </a:lnTo>
                <a:cubicBezTo>
                  <a:pt x="2494238" y="0"/>
                  <a:pt x="2510362" y="6731"/>
                  <a:pt x="2522295" y="18542"/>
                </a:cubicBezTo>
                <a:lnTo>
                  <a:pt x="2715140" y="211451"/>
                </a:lnTo>
                <a:cubicBezTo>
                  <a:pt x="2727073" y="223389"/>
                  <a:pt x="2733675" y="239518"/>
                  <a:pt x="2733675" y="256409"/>
                </a:cubicBezTo>
                <a:lnTo>
                  <a:pt x="2733675" y="305417"/>
                </a:lnTo>
                <a:lnTo>
                  <a:pt x="2733675" y="320198"/>
                </a:lnTo>
                <a:lnTo>
                  <a:pt x="2733675" y="369206"/>
                </a:lnTo>
                <a:lnTo>
                  <a:pt x="2733675" y="462089"/>
                </a:lnTo>
                <a:lnTo>
                  <a:pt x="2733675" y="502564"/>
                </a:lnTo>
                <a:lnTo>
                  <a:pt x="2733675" y="516289"/>
                </a:lnTo>
                <a:lnTo>
                  <a:pt x="2733675" y="525878"/>
                </a:lnTo>
                <a:lnTo>
                  <a:pt x="2733675" y="537767"/>
                </a:lnTo>
                <a:lnTo>
                  <a:pt x="2733675" y="547426"/>
                </a:lnTo>
                <a:lnTo>
                  <a:pt x="2733675" y="566353"/>
                </a:lnTo>
                <a:lnTo>
                  <a:pt x="2733675" y="580078"/>
                </a:lnTo>
                <a:lnTo>
                  <a:pt x="2733675" y="601556"/>
                </a:lnTo>
                <a:lnTo>
                  <a:pt x="2733675" y="611215"/>
                </a:lnTo>
                <a:lnTo>
                  <a:pt x="2733675" y="623835"/>
                </a:lnTo>
                <a:lnTo>
                  <a:pt x="2733675" y="640975"/>
                </a:lnTo>
                <a:lnTo>
                  <a:pt x="2733675" y="646547"/>
                </a:lnTo>
                <a:lnTo>
                  <a:pt x="2733675" y="660272"/>
                </a:lnTo>
                <a:lnTo>
                  <a:pt x="2733675" y="672843"/>
                </a:lnTo>
                <a:lnTo>
                  <a:pt x="2733675" y="687624"/>
                </a:lnTo>
                <a:lnTo>
                  <a:pt x="2733675" y="704764"/>
                </a:lnTo>
                <a:lnTo>
                  <a:pt x="2733675" y="710336"/>
                </a:lnTo>
                <a:lnTo>
                  <a:pt x="2733675" y="724061"/>
                </a:lnTo>
                <a:lnTo>
                  <a:pt x="2733675" y="736632"/>
                </a:lnTo>
                <a:lnTo>
                  <a:pt x="2733675" y="784958"/>
                </a:lnTo>
                <a:lnTo>
                  <a:pt x="2733675" y="797647"/>
                </a:lnTo>
                <a:lnTo>
                  <a:pt x="2733675" y="829515"/>
                </a:lnTo>
                <a:lnTo>
                  <a:pt x="2733675" y="848747"/>
                </a:lnTo>
                <a:lnTo>
                  <a:pt x="2733675" y="861436"/>
                </a:lnTo>
                <a:lnTo>
                  <a:pt x="2733675" y="869990"/>
                </a:lnTo>
                <a:lnTo>
                  <a:pt x="2733675" y="883715"/>
                </a:lnTo>
                <a:lnTo>
                  <a:pt x="2733675" y="893304"/>
                </a:lnTo>
                <a:lnTo>
                  <a:pt x="2733675" y="905193"/>
                </a:lnTo>
                <a:lnTo>
                  <a:pt x="2733675" y="914852"/>
                </a:lnTo>
                <a:lnTo>
                  <a:pt x="2733675" y="933779"/>
                </a:lnTo>
                <a:lnTo>
                  <a:pt x="2733675" y="941630"/>
                </a:lnTo>
                <a:lnTo>
                  <a:pt x="2733675" y="947504"/>
                </a:lnTo>
                <a:lnTo>
                  <a:pt x="2733675" y="960930"/>
                </a:lnTo>
                <a:lnTo>
                  <a:pt x="2733675" y="968982"/>
                </a:lnTo>
                <a:lnTo>
                  <a:pt x="2733675" y="978641"/>
                </a:lnTo>
                <a:lnTo>
                  <a:pt x="2733675" y="1005419"/>
                </a:lnTo>
                <a:lnTo>
                  <a:pt x="2733675" y="1008401"/>
                </a:lnTo>
                <a:lnTo>
                  <a:pt x="2733675" y="1009938"/>
                </a:lnTo>
                <a:lnTo>
                  <a:pt x="2733675" y="1013973"/>
                </a:lnTo>
                <a:lnTo>
                  <a:pt x="2733675" y="1024719"/>
                </a:lnTo>
                <a:lnTo>
                  <a:pt x="2733675" y="1027698"/>
                </a:lnTo>
                <a:lnTo>
                  <a:pt x="2733675" y="1072190"/>
                </a:lnTo>
                <a:lnTo>
                  <a:pt x="2733675" y="1073727"/>
                </a:lnTo>
                <a:lnTo>
                  <a:pt x="2733675" y="1077762"/>
                </a:lnTo>
                <a:lnTo>
                  <a:pt x="2733675" y="1091487"/>
                </a:lnTo>
                <a:lnTo>
                  <a:pt x="2733675" y="1152384"/>
                </a:lnTo>
                <a:lnTo>
                  <a:pt x="2733675" y="1165073"/>
                </a:lnTo>
                <a:lnTo>
                  <a:pt x="2733675" y="1166610"/>
                </a:lnTo>
                <a:lnTo>
                  <a:pt x="2733675" y="1207085"/>
                </a:lnTo>
                <a:lnTo>
                  <a:pt x="2733675" y="1216173"/>
                </a:lnTo>
                <a:lnTo>
                  <a:pt x="2733675" y="1220810"/>
                </a:lnTo>
                <a:lnTo>
                  <a:pt x="2733675" y="1228862"/>
                </a:lnTo>
                <a:lnTo>
                  <a:pt x="2733675" y="1230399"/>
                </a:lnTo>
                <a:lnTo>
                  <a:pt x="2733675" y="1242288"/>
                </a:lnTo>
                <a:lnTo>
                  <a:pt x="2733675" y="1251947"/>
                </a:lnTo>
                <a:lnTo>
                  <a:pt x="2733675" y="1270874"/>
                </a:lnTo>
                <a:lnTo>
                  <a:pt x="2733675" y="1284599"/>
                </a:lnTo>
                <a:lnTo>
                  <a:pt x="2733675" y="1306077"/>
                </a:lnTo>
                <a:lnTo>
                  <a:pt x="2733675" y="1309056"/>
                </a:lnTo>
                <a:lnTo>
                  <a:pt x="2733675" y="1315736"/>
                </a:lnTo>
                <a:lnTo>
                  <a:pt x="2733675" y="1328356"/>
                </a:lnTo>
                <a:lnTo>
                  <a:pt x="2733675" y="1345496"/>
                </a:lnTo>
                <a:lnTo>
                  <a:pt x="2733675" y="1351068"/>
                </a:lnTo>
                <a:lnTo>
                  <a:pt x="2733675" y="1364793"/>
                </a:lnTo>
                <a:lnTo>
                  <a:pt x="2733675" y="1372845"/>
                </a:lnTo>
                <a:lnTo>
                  <a:pt x="2733675" y="1377364"/>
                </a:lnTo>
                <a:lnTo>
                  <a:pt x="2733675" y="1392145"/>
                </a:lnTo>
                <a:lnTo>
                  <a:pt x="2733675" y="1409285"/>
                </a:lnTo>
                <a:lnTo>
                  <a:pt x="2733675" y="1414857"/>
                </a:lnTo>
                <a:lnTo>
                  <a:pt x="2733675" y="1428582"/>
                </a:lnTo>
                <a:lnTo>
                  <a:pt x="2733675" y="1441153"/>
                </a:lnTo>
                <a:lnTo>
                  <a:pt x="2733675" y="1489479"/>
                </a:lnTo>
                <a:lnTo>
                  <a:pt x="2733675" y="1502168"/>
                </a:lnTo>
                <a:lnTo>
                  <a:pt x="2733675" y="1534036"/>
                </a:lnTo>
                <a:lnTo>
                  <a:pt x="2733675" y="1553268"/>
                </a:lnTo>
                <a:lnTo>
                  <a:pt x="2733675" y="1565957"/>
                </a:lnTo>
                <a:lnTo>
                  <a:pt x="2733675" y="1574511"/>
                </a:lnTo>
                <a:lnTo>
                  <a:pt x="2733675" y="1588236"/>
                </a:lnTo>
                <a:lnTo>
                  <a:pt x="2733675" y="1597825"/>
                </a:lnTo>
                <a:lnTo>
                  <a:pt x="2733675" y="1609714"/>
                </a:lnTo>
                <a:lnTo>
                  <a:pt x="2733675" y="1619373"/>
                </a:lnTo>
                <a:lnTo>
                  <a:pt x="2733675" y="1638300"/>
                </a:lnTo>
                <a:lnTo>
                  <a:pt x="2733675" y="1646151"/>
                </a:lnTo>
                <a:lnTo>
                  <a:pt x="2733675" y="1652025"/>
                </a:lnTo>
                <a:lnTo>
                  <a:pt x="2733675" y="1673503"/>
                </a:lnTo>
                <a:lnTo>
                  <a:pt x="2733675" y="1683162"/>
                </a:lnTo>
                <a:lnTo>
                  <a:pt x="2733675" y="1709940"/>
                </a:lnTo>
                <a:lnTo>
                  <a:pt x="2733675" y="1712922"/>
                </a:lnTo>
                <a:lnTo>
                  <a:pt x="2733675" y="1718494"/>
                </a:lnTo>
                <a:lnTo>
                  <a:pt x="2733675" y="1732219"/>
                </a:lnTo>
                <a:lnTo>
                  <a:pt x="2733675" y="1776711"/>
                </a:lnTo>
                <a:lnTo>
                  <a:pt x="2733675" y="1782283"/>
                </a:lnTo>
                <a:lnTo>
                  <a:pt x="2733675" y="1796008"/>
                </a:lnTo>
                <a:lnTo>
                  <a:pt x="2733675" y="1856905"/>
                </a:lnTo>
                <a:lnTo>
                  <a:pt x="2733675" y="1869594"/>
                </a:lnTo>
                <a:lnTo>
                  <a:pt x="2733675" y="1920694"/>
                </a:lnTo>
                <a:lnTo>
                  <a:pt x="2733675" y="1933383"/>
                </a:lnTo>
                <a:lnTo>
                  <a:pt x="2733675" y="2013577"/>
                </a:lnTo>
                <a:lnTo>
                  <a:pt x="2733675" y="2077366"/>
                </a:lnTo>
                <a:cubicBezTo>
                  <a:pt x="2733675" y="2112418"/>
                  <a:pt x="2705237" y="2140865"/>
                  <a:pt x="2670198" y="2140865"/>
                </a:cubicBezTo>
                <a:lnTo>
                  <a:pt x="2549237" y="2140865"/>
                </a:lnTo>
                <a:lnTo>
                  <a:pt x="2549237" y="2140864"/>
                </a:lnTo>
                <a:lnTo>
                  <a:pt x="2290330" y="2140864"/>
                </a:lnTo>
                <a:lnTo>
                  <a:pt x="2254826" y="2140864"/>
                </a:lnTo>
                <a:lnTo>
                  <a:pt x="2225961" y="2140864"/>
                </a:lnTo>
                <a:lnTo>
                  <a:pt x="2215861" y="2140864"/>
                </a:lnTo>
                <a:lnTo>
                  <a:pt x="2125952" y="2140864"/>
                </a:lnTo>
                <a:lnTo>
                  <a:pt x="1967054" y="2140864"/>
                </a:lnTo>
                <a:lnTo>
                  <a:pt x="1956954" y="2140864"/>
                </a:lnTo>
                <a:lnTo>
                  <a:pt x="1857817" y="2140864"/>
                </a:lnTo>
                <a:lnTo>
                  <a:pt x="1746079" y="2140864"/>
                </a:lnTo>
                <a:lnTo>
                  <a:pt x="1550719" y="2140864"/>
                </a:lnTo>
                <a:lnTo>
                  <a:pt x="1291812" y="2140864"/>
                </a:lnTo>
                <a:lnTo>
                  <a:pt x="987597" y="2140864"/>
                </a:lnTo>
                <a:lnTo>
                  <a:pt x="607724" y="2140864"/>
                </a:lnTo>
                <a:lnTo>
                  <a:pt x="572220" y="2140864"/>
                </a:lnTo>
                <a:lnTo>
                  <a:pt x="443346" y="2140864"/>
                </a:lnTo>
                <a:lnTo>
                  <a:pt x="313313" y="2140864"/>
                </a:lnTo>
                <a:lnTo>
                  <a:pt x="284448" y="2140864"/>
                </a:lnTo>
                <a:lnTo>
                  <a:pt x="274348" y="2140864"/>
                </a:lnTo>
                <a:lnTo>
                  <a:pt x="184439" y="2140864"/>
                </a:lnTo>
                <a:lnTo>
                  <a:pt x="184439" y="2140865"/>
                </a:lnTo>
                <a:lnTo>
                  <a:pt x="63478" y="2140865"/>
                </a:lnTo>
                <a:cubicBezTo>
                  <a:pt x="28439" y="2140865"/>
                  <a:pt x="1" y="2112418"/>
                  <a:pt x="1" y="2077366"/>
                </a:cubicBezTo>
                <a:lnTo>
                  <a:pt x="1" y="2013577"/>
                </a:lnTo>
                <a:lnTo>
                  <a:pt x="1" y="2005374"/>
                </a:lnTo>
                <a:lnTo>
                  <a:pt x="1" y="1941585"/>
                </a:lnTo>
                <a:lnTo>
                  <a:pt x="1" y="1920694"/>
                </a:lnTo>
                <a:lnTo>
                  <a:pt x="1" y="1856905"/>
                </a:lnTo>
                <a:lnTo>
                  <a:pt x="1" y="1848702"/>
                </a:lnTo>
                <a:lnTo>
                  <a:pt x="1" y="1796008"/>
                </a:lnTo>
                <a:lnTo>
                  <a:pt x="1" y="1784913"/>
                </a:lnTo>
                <a:lnTo>
                  <a:pt x="1" y="1782283"/>
                </a:lnTo>
                <a:lnTo>
                  <a:pt x="1" y="1782282"/>
                </a:lnTo>
                <a:lnTo>
                  <a:pt x="0" y="1782282"/>
                </a:lnTo>
                <a:lnTo>
                  <a:pt x="0" y="1737002"/>
                </a:lnTo>
                <a:lnTo>
                  <a:pt x="0" y="1718493"/>
                </a:lnTo>
                <a:lnTo>
                  <a:pt x="0" y="1673213"/>
                </a:lnTo>
                <a:lnTo>
                  <a:pt x="0" y="1639335"/>
                </a:lnTo>
                <a:lnTo>
                  <a:pt x="0" y="1575546"/>
                </a:lnTo>
                <a:lnTo>
                  <a:pt x="0" y="1414856"/>
                </a:lnTo>
                <a:lnTo>
                  <a:pt x="0" y="1369576"/>
                </a:lnTo>
                <a:lnTo>
                  <a:pt x="0" y="1351067"/>
                </a:lnTo>
                <a:lnTo>
                  <a:pt x="0" y="1305787"/>
                </a:lnTo>
                <a:lnTo>
                  <a:pt x="0" y="1271909"/>
                </a:lnTo>
                <a:lnTo>
                  <a:pt x="0" y="1208120"/>
                </a:lnTo>
                <a:lnTo>
                  <a:pt x="0" y="1193963"/>
                </a:lnTo>
                <a:lnTo>
                  <a:pt x="0" y="1130174"/>
                </a:lnTo>
                <a:lnTo>
                  <a:pt x="0" y="1077761"/>
                </a:lnTo>
                <a:lnTo>
                  <a:pt x="0" y="1032481"/>
                </a:lnTo>
                <a:lnTo>
                  <a:pt x="0" y="1013972"/>
                </a:lnTo>
                <a:lnTo>
                  <a:pt x="0" y="968692"/>
                </a:lnTo>
                <a:lnTo>
                  <a:pt x="0" y="934814"/>
                </a:lnTo>
                <a:lnTo>
                  <a:pt x="0" y="871025"/>
                </a:lnTo>
                <a:lnTo>
                  <a:pt x="0" y="826537"/>
                </a:lnTo>
                <a:lnTo>
                  <a:pt x="0" y="762748"/>
                </a:lnTo>
                <a:lnTo>
                  <a:pt x="0" y="710335"/>
                </a:lnTo>
                <a:lnTo>
                  <a:pt x="0" y="665055"/>
                </a:lnTo>
                <a:lnTo>
                  <a:pt x="0" y="646546"/>
                </a:lnTo>
                <a:lnTo>
                  <a:pt x="0" y="601266"/>
                </a:lnTo>
                <a:lnTo>
                  <a:pt x="0" y="567388"/>
                </a:lnTo>
                <a:lnTo>
                  <a:pt x="0" y="503599"/>
                </a:lnTo>
                <a:lnTo>
                  <a:pt x="0" y="489442"/>
                </a:lnTo>
                <a:lnTo>
                  <a:pt x="0" y="425653"/>
                </a:lnTo>
                <a:lnTo>
                  <a:pt x="0" y="122016"/>
                </a:lnTo>
                <a:lnTo>
                  <a:pt x="0" y="58227"/>
                </a:lnTo>
                <a:cubicBezTo>
                  <a:pt x="0" y="26069"/>
                  <a:pt x="26069" y="0"/>
                  <a:pt x="58227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252000" tIns="684000" rIns="252000" rtlCol="0" anchor="t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D4955"/>
              </a:buClr>
              <a:buSzPct val="125000"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010102"/>
              </a:solidFill>
              <a:effectLst/>
              <a:uLnTx/>
              <a:uFillTx/>
              <a:latin typeface="Rubik Light" pitchFamily="2" charset="-79"/>
              <a:ea typeface="+mn-ea"/>
              <a:cs typeface="Rubik Light" pitchFamily="2" charset="-79"/>
            </a:endParaRPr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10580877-4F9C-7DD9-D201-C1BBF28779BE}"/>
              </a:ext>
            </a:extLst>
          </p:cNvPr>
          <p:cNvSpPr/>
          <p:nvPr userDrawn="1"/>
        </p:nvSpPr>
        <p:spPr>
          <a:xfrm>
            <a:off x="9097964" y="4108090"/>
            <a:ext cx="2733675" cy="2140865"/>
          </a:xfrm>
          <a:custGeom>
            <a:avLst/>
            <a:gdLst>
              <a:gd name="connsiteX0" fmla="*/ 58227 w 2733675"/>
              <a:gd name="connsiteY0" fmla="*/ 0 h 2140865"/>
              <a:gd name="connsiteX1" fmla="*/ 616951 w 2733675"/>
              <a:gd name="connsiteY1" fmla="*/ 0 h 2140865"/>
              <a:gd name="connsiteX2" fmla="*/ 794746 w 2733675"/>
              <a:gd name="connsiteY2" fmla="*/ 0 h 2140865"/>
              <a:gd name="connsiteX3" fmla="*/ 875858 w 2733675"/>
              <a:gd name="connsiteY3" fmla="*/ 0 h 2140865"/>
              <a:gd name="connsiteX4" fmla="*/ 1740833 w 2733675"/>
              <a:gd name="connsiteY4" fmla="*/ 0 h 2140865"/>
              <a:gd name="connsiteX5" fmla="*/ 2477352 w 2733675"/>
              <a:gd name="connsiteY5" fmla="*/ 0 h 2140865"/>
              <a:gd name="connsiteX6" fmla="*/ 2522295 w 2733675"/>
              <a:gd name="connsiteY6" fmla="*/ 18542 h 2140865"/>
              <a:gd name="connsiteX7" fmla="*/ 2715140 w 2733675"/>
              <a:gd name="connsiteY7" fmla="*/ 211451 h 2140865"/>
              <a:gd name="connsiteX8" fmla="*/ 2733675 w 2733675"/>
              <a:gd name="connsiteY8" fmla="*/ 256409 h 2140865"/>
              <a:gd name="connsiteX9" fmla="*/ 2733675 w 2733675"/>
              <a:gd name="connsiteY9" fmla="*/ 305417 h 2140865"/>
              <a:gd name="connsiteX10" fmla="*/ 2733675 w 2733675"/>
              <a:gd name="connsiteY10" fmla="*/ 320198 h 2140865"/>
              <a:gd name="connsiteX11" fmla="*/ 2733675 w 2733675"/>
              <a:gd name="connsiteY11" fmla="*/ 369206 h 2140865"/>
              <a:gd name="connsiteX12" fmla="*/ 2733675 w 2733675"/>
              <a:gd name="connsiteY12" fmla="*/ 462089 h 2140865"/>
              <a:gd name="connsiteX13" fmla="*/ 2733675 w 2733675"/>
              <a:gd name="connsiteY13" fmla="*/ 502564 h 2140865"/>
              <a:gd name="connsiteX14" fmla="*/ 2733675 w 2733675"/>
              <a:gd name="connsiteY14" fmla="*/ 516289 h 2140865"/>
              <a:gd name="connsiteX15" fmla="*/ 2733675 w 2733675"/>
              <a:gd name="connsiteY15" fmla="*/ 525878 h 2140865"/>
              <a:gd name="connsiteX16" fmla="*/ 2733675 w 2733675"/>
              <a:gd name="connsiteY16" fmla="*/ 537767 h 2140865"/>
              <a:gd name="connsiteX17" fmla="*/ 2733675 w 2733675"/>
              <a:gd name="connsiteY17" fmla="*/ 547426 h 2140865"/>
              <a:gd name="connsiteX18" fmla="*/ 2733675 w 2733675"/>
              <a:gd name="connsiteY18" fmla="*/ 566353 h 2140865"/>
              <a:gd name="connsiteX19" fmla="*/ 2733675 w 2733675"/>
              <a:gd name="connsiteY19" fmla="*/ 580078 h 2140865"/>
              <a:gd name="connsiteX20" fmla="*/ 2733675 w 2733675"/>
              <a:gd name="connsiteY20" fmla="*/ 601556 h 2140865"/>
              <a:gd name="connsiteX21" fmla="*/ 2733675 w 2733675"/>
              <a:gd name="connsiteY21" fmla="*/ 611215 h 2140865"/>
              <a:gd name="connsiteX22" fmla="*/ 2733675 w 2733675"/>
              <a:gd name="connsiteY22" fmla="*/ 623835 h 2140865"/>
              <a:gd name="connsiteX23" fmla="*/ 2733675 w 2733675"/>
              <a:gd name="connsiteY23" fmla="*/ 640975 h 2140865"/>
              <a:gd name="connsiteX24" fmla="*/ 2733675 w 2733675"/>
              <a:gd name="connsiteY24" fmla="*/ 646547 h 2140865"/>
              <a:gd name="connsiteX25" fmla="*/ 2733675 w 2733675"/>
              <a:gd name="connsiteY25" fmla="*/ 660272 h 2140865"/>
              <a:gd name="connsiteX26" fmla="*/ 2733675 w 2733675"/>
              <a:gd name="connsiteY26" fmla="*/ 672843 h 2140865"/>
              <a:gd name="connsiteX27" fmla="*/ 2733675 w 2733675"/>
              <a:gd name="connsiteY27" fmla="*/ 687624 h 2140865"/>
              <a:gd name="connsiteX28" fmla="*/ 2733675 w 2733675"/>
              <a:gd name="connsiteY28" fmla="*/ 704764 h 2140865"/>
              <a:gd name="connsiteX29" fmla="*/ 2733675 w 2733675"/>
              <a:gd name="connsiteY29" fmla="*/ 710336 h 2140865"/>
              <a:gd name="connsiteX30" fmla="*/ 2733675 w 2733675"/>
              <a:gd name="connsiteY30" fmla="*/ 724061 h 2140865"/>
              <a:gd name="connsiteX31" fmla="*/ 2733675 w 2733675"/>
              <a:gd name="connsiteY31" fmla="*/ 736632 h 2140865"/>
              <a:gd name="connsiteX32" fmla="*/ 2733675 w 2733675"/>
              <a:gd name="connsiteY32" fmla="*/ 784958 h 2140865"/>
              <a:gd name="connsiteX33" fmla="*/ 2733675 w 2733675"/>
              <a:gd name="connsiteY33" fmla="*/ 797647 h 2140865"/>
              <a:gd name="connsiteX34" fmla="*/ 2733675 w 2733675"/>
              <a:gd name="connsiteY34" fmla="*/ 829515 h 2140865"/>
              <a:gd name="connsiteX35" fmla="*/ 2733675 w 2733675"/>
              <a:gd name="connsiteY35" fmla="*/ 848747 h 2140865"/>
              <a:gd name="connsiteX36" fmla="*/ 2733675 w 2733675"/>
              <a:gd name="connsiteY36" fmla="*/ 861436 h 2140865"/>
              <a:gd name="connsiteX37" fmla="*/ 2733675 w 2733675"/>
              <a:gd name="connsiteY37" fmla="*/ 869990 h 2140865"/>
              <a:gd name="connsiteX38" fmla="*/ 2733675 w 2733675"/>
              <a:gd name="connsiteY38" fmla="*/ 883715 h 2140865"/>
              <a:gd name="connsiteX39" fmla="*/ 2733675 w 2733675"/>
              <a:gd name="connsiteY39" fmla="*/ 893304 h 2140865"/>
              <a:gd name="connsiteX40" fmla="*/ 2733675 w 2733675"/>
              <a:gd name="connsiteY40" fmla="*/ 905193 h 2140865"/>
              <a:gd name="connsiteX41" fmla="*/ 2733675 w 2733675"/>
              <a:gd name="connsiteY41" fmla="*/ 914852 h 2140865"/>
              <a:gd name="connsiteX42" fmla="*/ 2733675 w 2733675"/>
              <a:gd name="connsiteY42" fmla="*/ 933779 h 2140865"/>
              <a:gd name="connsiteX43" fmla="*/ 2733675 w 2733675"/>
              <a:gd name="connsiteY43" fmla="*/ 941630 h 2140865"/>
              <a:gd name="connsiteX44" fmla="*/ 2733675 w 2733675"/>
              <a:gd name="connsiteY44" fmla="*/ 947504 h 2140865"/>
              <a:gd name="connsiteX45" fmla="*/ 2733675 w 2733675"/>
              <a:gd name="connsiteY45" fmla="*/ 960930 h 2140865"/>
              <a:gd name="connsiteX46" fmla="*/ 2733675 w 2733675"/>
              <a:gd name="connsiteY46" fmla="*/ 968982 h 2140865"/>
              <a:gd name="connsiteX47" fmla="*/ 2733675 w 2733675"/>
              <a:gd name="connsiteY47" fmla="*/ 978641 h 2140865"/>
              <a:gd name="connsiteX48" fmla="*/ 2733675 w 2733675"/>
              <a:gd name="connsiteY48" fmla="*/ 1005419 h 2140865"/>
              <a:gd name="connsiteX49" fmla="*/ 2733675 w 2733675"/>
              <a:gd name="connsiteY49" fmla="*/ 1008401 h 2140865"/>
              <a:gd name="connsiteX50" fmla="*/ 2733675 w 2733675"/>
              <a:gd name="connsiteY50" fmla="*/ 1009938 h 2140865"/>
              <a:gd name="connsiteX51" fmla="*/ 2733675 w 2733675"/>
              <a:gd name="connsiteY51" fmla="*/ 1013973 h 2140865"/>
              <a:gd name="connsiteX52" fmla="*/ 2733675 w 2733675"/>
              <a:gd name="connsiteY52" fmla="*/ 1024719 h 2140865"/>
              <a:gd name="connsiteX53" fmla="*/ 2733675 w 2733675"/>
              <a:gd name="connsiteY53" fmla="*/ 1027698 h 2140865"/>
              <a:gd name="connsiteX54" fmla="*/ 2733675 w 2733675"/>
              <a:gd name="connsiteY54" fmla="*/ 1072190 h 2140865"/>
              <a:gd name="connsiteX55" fmla="*/ 2733675 w 2733675"/>
              <a:gd name="connsiteY55" fmla="*/ 1073727 h 2140865"/>
              <a:gd name="connsiteX56" fmla="*/ 2733675 w 2733675"/>
              <a:gd name="connsiteY56" fmla="*/ 1077762 h 2140865"/>
              <a:gd name="connsiteX57" fmla="*/ 2733675 w 2733675"/>
              <a:gd name="connsiteY57" fmla="*/ 1091487 h 2140865"/>
              <a:gd name="connsiteX58" fmla="*/ 2733675 w 2733675"/>
              <a:gd name="connsiteY58" fmla="*/ 1152384 h 2140865"/>
              <a:gd name="connsiteX59" fmla="*/ 2733675 w 2733675"/>
              <a:gd name="connsiteY59" fmla="*/ 1165073 h 2140865"/>
              <a:gd name="connsiteX60" fmla="*/ 2733675 w 2733675"/>
              <a:gd name="connsiteY60" fmla="*/ 1166610 h 2140865"/>
              <a:gd name="connsiteX61" fmla="*/ 2733675 w 2733675"/>
              <a:gd name="connsiteY61" fmla="*/ 1207085 h 2140865"/>
              <a:gd name="connsiteX62" fmla="*/ 2733675 w 2733675"/>
              <a:gd name="connsiteY62" fmla="*/ 1216173 h 2140865"/>
              <a:gd name="connsiteX63" fmla="*/ 2733675 w 2733675"/>
              <a:gd name="connsiteY63" fmla="*/ 1220810 h 2140865"/>
              <a:gd name="connsiteX64" fmla="*/ 2733675 w 2733675"/>
              <a:gd name="connsiteY64" fmla="*/ 1228862 h 2140865"/>
              <a:gd name="connsiteX65" fmla="*/ 2733675 w 2733675"/>
              <a:gd name="connsiteY65" fmla="*/ 1230399 h 2140865"/>
              <a:gd name="connsiteX66" fmla="*/ 2733675 w 2733675"/>
              <a:gd name="connsiteY66" fmla="*/ 1242288 h 2140865"/>
              <a:gd name="connsiteX67" fmla="*/ 2733675 w 2733675"/>
              <a:gd name="connsiteY67" fmla="*/ 1251947 h 2140865"/>
              <a:gd name="connsiteX68" fmla="*/ 2733675 w 2733675"/>
              <a:gd name="connsiteY68" fmla="*/ 1270874 h 2140865"/>
              <a:gd name="connsiteX69" fmla="*/ 2733675 w 2733675"/>
              <a:gd name="connsiteY69" fmla="*/ 1284599 h 2140865"/>
              <a:gd name="connsiteX70" fmla="*/ 2733675 w 2733675"/>
              <a:gd name="connsiteY70" fmla="*/ 1306077 h 2140865"/>
              <a:gd name="connsiteX71" fmla="*/ 2733675 w 2733675"/>
              <a:gd name="connsiteY71" fmla="*/ 1309056 h 2140865"/>
              <a:gd name="connsiteX72" fmla="*/ 2733675 w 2733675"/>
              <a:gd name="connsiteY72" fmla="*/ 1315736 h 2140865"/>
              <a:gd name="connsiteX73" fmla="*/ 2733675 w 2733675"/>
              <a:gd name="connsiteY73" fmla="*/ 1328356 h 2140865"/>
              <a:gd name="connsiteX74" fmla="*/ 2733675 w 2733675"/>
              <a:gd name="connsiteY74" fmla="*/ 1345496 h 2140865"/>
              <a:gd name="connsiteX75" fmla="*/ 2733675 w 2733675"/>
              <a:gd name="connsiteY75" fmla="*/ 1351068 h 2140865"/>
              <a:gd name="connsiteX76" fmla="*/ 2733675 w 2733675"/>
              <a:gd name="connsiteY76" fmla="*/ 1364793 h 2140865"/>
              <a:gd name="connsiteX77" fmla="*/ 2733675 w 2733675"/>
              <a:gd name="connsiteY77" fmla="*/ 1372845 h 2140865"/>
              <a:gd name="connsiteX78" fmla="*/ 2733675 w 2733675"/>
              <a:gd name="connsiteY78" fmla="*/ 1377364 h 2140865"/>
              <a:gd name="connsiteX79" fmla="*/ 2733675 w 2733675"/>
              <a:gd name="connsiteY79" fmla="*/ 1392145 h 2140865"/>
              <a:gd name="connsiteX80" fmla="*/ 2733675 w 2733675"/>
              <a:gd name="connsiteY80" fmla="*/ 1409285 h 2140865"/>
              <a:gd name="connsiteX81" fmla="*/ 2733675 w 2733675"/>
              <a:gd name="connsiteY81" fmla="*/ 1414857 h 2140865"/>
              <a:gd name="connsiteX82" fmla="*/ 2733675 w 2733675"/>
              <a:gd name="connsiteY82" fmla="*/ 1428582 h 2140865"/>
              <a:gd name="connsiteX83" fmla="*/ 2733675 w 2733675"/>
              <a:gd name="connsiteY83" fmla="*/ 1441153 h 2140865"/>
              <a:gd name="connsiteX84" fmla="*/ 2733675 w 2733675"/>
              <a:gd name="connsiteY84" fmla="*/ 1489479 h 2140865"/>
              <a:gd name="connsiteX85" fmla="*/ 2733675 w 2733675"/>
              <a:gd name="connsiteY85" fmla="*/ 1502168 h 2140865"/>
              <a:gd name="connsiteX86" fmla="*/ 2733675 w 2733675"/>
              <a:gd name="connsiteY86" fmla="*/ 1534036 h 2140865"/>
              <a:gd name="connsiteX87" fmla="*/ 2733675 w 2733675"/>
              <a:gd name="connsiteY87" fmla="*/ 1553268 h 2140865"/>
              <a:gd name="connsiteX88" fmla="*/ 2733675 w 2733675"/>
              <a:gd name="connsiteY88" fmla="*/ 1565957 h 2140865"/>
              <a:gd name="connsiteX89" fmla="*/ 2733675 w 2733675"/>
              <a:gd name="connsiteY89" fmla="*/ 1574511 h 2140865"/>
              <a:gd name="connsiteX90" fmla="*/ 2733675 w 2733675"/>
              <a:gd name="connsiteY90" fmla="*/ 1588236 h 2140865"/>
              <a:gd name="connsiteX91" fmla="*/ 2733675 w 2733675"/>
              <a:gd name="connsiteY91" fmla="*/ 1597825 h 2140865"/>
              <a:gd name="connsiteX92" fmla="*/ 2733675 w 2733675"/>
              <a:gd name="connsiteY92" fmla="*/ 1609714 h 2140865"/>
              <a:gd name="connsiteX93" fmla="*/ 2733675 w 2733675"/>
              <a:gd name="connsiteY93" fmla="*/ 1619373 h 2140865"/>
              <a:gd name="connsiteX94" fmla="*/ 2733675 w 2733675"/>
              <a:gd name="connsiteY94" fmla="*/ 1638300 h 2140865"/>
              <a:gd name="connsiteX95" fmla="*/ 2733675 w 2733675"/>
              <a:gd name="connsiteY95" fmla="*/ 1646151 h 2140865"/>
              <a:gd name="connsiteX96" fmla="*/ 2733675 w 2733675"/>
              <a:gd name="connsiteY96" fmla="*/ 1652025 h 2140865"/>
              <a:gd name="connsiteX97" fmla="*/ 2733675 w 2733675"/>
              <a:gd name="connsiteY97" fmla="*/ 1673503 h 2140865"/>
              <a:gd name="connsiteX98" fmla="*/ 2733675 w 2733675"/>
              <a:gd name="connsiteY98" fmla="*/ 1683162 h 2140865"/>
              <a:gd name="connsiteX99" fmla="*/ 2733675 w 2733675"/>
              <a:gd name="connsiteY99" fmla="*/ 1709940 h 2140865"/>
              <a:gd name="connsiteX100" fmla="*/ 2733675 w 2733675"/>
              <a:gd name="connsiteY100" fmla="*/ 1712922 h 2140865"/>
              <a:gd name="connsiteX101" fmla="*/ 2733675 w 2733675"/>
              <a:gd name="connsiteY101" fmla="*/ 1718494 h 2140865"/>
              <a:gd name="connsiteX102" fmla="*/ 2733675 w 2733675"/>
              <a:gd name="connsiteY102" fmla="*/ 1732219 h 2140865"/>
              <a:gd name="connsiteX103" fmla="*/ 2733675 w 2733675"/>
              <a:gd name="connsiteY103" fmla="*/ 1776711 h 2140865"/>
              <a:gd name="connsiteX104" fmla="*/ 2733675 w 2733675"/>
              <a:gd name="connsiteY104" fmla="*/ 1782283 h 2140865"/>
              <a:gd name="connsiteX105" fmla="*/ 2733675 w 2733675"/>
              <a:gd name="connsiteY105" fmla="*/ 1796008 h 2140865"/>
              <a:gd name="connsiteX106" fmla="*/ 2733675 w 2733675"/>
              <a:gd name="connsiteY106" fmla="*/ 1856905 h 2140865"/>
              <a:gd name="connsiteX107" fmla="*/ 2733675 w 2733675"/>
              <a:gd name="connsiteY107" fmla="*/ 1869594 h 2140865"/>
              <a:gd name="connsiteX108" fmla="*/ 2733675 w 2733675"/>
              <a:gd name="connsiteY108" fmla="*/ 1920694 h 2140865"/>
              <a:gd name="connsiteX109" fmla="*/ 2733675 w 2733675"/>
              <a:gd name="connsiteY109" fmla="*/ 1933383 h 2140865"/>
              <a:gd name="connsiteX110" fmla="*/ 2733675 w 2733675"/>
              <a:gd name="connsiteY110" fmla="*/ 2013577 h 2140865"/>
              <a:gd name="connsiteX111" fmla="*/ 2733675 w 2733675"/>
              <a:gd name="connsiteY111" fmla="*/ 2077366 h 2140865"/>
              <a:gd name="connsiteX112" fmla="*/ 2670198 w 2733675"/>
              <a:gd name="connsiteY112" fmla="*/ 2140865 h 2140865"/>
              <a:gd name="connsiteX113" fmla="*/ 2549237 w 2733675"/>
              <a:gd name="connsiteY113" fmla="*/ 2140865 h 2140865"/>
              <a:gd name="connsiteX114" fmla="*/ 2549237 w 2733675"/>
              <a:gd name="connsiteY114" fmla="*/ 2140864 h 2140865"/>
              <a:gd name="connsiteX115" fmla="*/ 2290330 w 2733675"/>
              <a:gd name="connsiteY115" fmla="*/ 2140864 h 2140865"/>
              <a:gd name="connsiteX116" fmla="*/ 2254826 w 2733675"/>
              <a:gd name="connsiteY116" fmla="*/ 2140864 h 2140865"/>
              <a:gd name="connsiteX117" fmla="*/ 2225961 w 2733675"/>
              <a:gd name="connsiteY117" fmla="*/ 2140864 h 2140865"/>
              <a:gd name="connsiteX118" fmla="*/ 2215861 w 2733675"/>
              <a:gd name="connsiteY118" fmla="*/ 2140864 h 2140865"/>
              <a:gd name="connsiteX119" fmla="*/ 2125952 w 2733675"/>
              <a:gd name="connsiteY119" fmla="*/ 2140864 h 2140865"/>
              <a:gd name="connsiteX120" fmla="*/ 1967054 w 2733675"/>
              <a:gd name="connsiteY120" fmla="*/ 2140864 h 2140865"/>
              <a:gd name="connsiteX121" fmla="*/ 1956954 w 2733675"/>
              <a:gd name="connsiteY121" fmla="*/ 2140864 h 2140865"/>
              <a:gd name="connsiteX122" fmla="*/ 1857817 w 2733675"/>
              <a:gd name="connsiteY122" fmla="*/ 2140864 h 2140865"/>
              <a:gd name="connsiteX123" fmla="*/ 1746079 w 2733675"/>
              <a:gd name="connsiteY123" fmla="*/ 2140864 h 2140865"/>
              <a:gd name="connsiteX124" fmla="*/ 1550719 w 2733675"/>
              <a:gd name="connsiteY124" fmla="*/ 2140864 h 2140865"/>
              <a:gd name="connsiteX125" fmla="*/ 1291812 w 2733675"/>
              <a:gd name="connsiteY125" fmla="*/ 2140864 h 2140865"/>
              <a:gd name="connsiteX126" fmla="*/ 987597 w 2733675"/>
              <a:gd name="connsiteY126" fmla="*/ 2140864 h 2140865"/>
              <a:gd name="connsiteX127" fmla="*/ 607724 w 2733675"/>
              <a:gd name="connsiteY127" fmla="*/ 2140864 h 2140865"/>
              <a:gd name="connsiteX128" fmla="*/ 572220 w 2733675"/>
              <a:gd name="connsiteY128" fmla="*/ 2140864 h 2140865"/>
              <a:gd name="connsiteX129" fmla="*/ 443346 w 2733675"/>
              <a:gd name="connsiteY129" fmla="*/ 2140864 h 2140865"/>
              <a:gd name="connsiteX130" fmla="*/ 313313 w 2733675"/>
              <a:gd name="connsiteY130" fmla="*/ 2140864 h 2140865"/>
              <a:gd name="connsiteX131" fmla="*/ 284448 w 2733675"/>
              <a:gd name="connsiteY131" fmla="*/ 2140864 h 2140865"/>
              <a:gd name="connsiteX132" fmla="*/ 274348 w 2733675"/>
              <a:gd name="connsiteY132" fmla="*/ 2140864 h 2140865"/>
              <a:gd name="connsiteX133" fmla="*/ 184439 w 2733675"/>
              <a:gd name="connsiteY133" fmla="*/ 2140864 h 2140865"/>
              <a:gd name="connsiteX134" fmla="*/ 184439 w 2733675"/>
              <a:gd name="connsiteY134" fmla="*/ 2140865 h 2140865"/>
              <a:gd name="connsiteX135" fmla="*/ 63478 w 2733675"/>
              <a:gd name="connsiteY135" fmla="*/ 2140865 h 2140865"/>
              <a:gd name="connsiteX136" fmla="*/ 1 w 2733675"/>
              <a:gd name="connsiteY136" fmla="*/ 2077366 h 2140865"/>
              <a:gd name="connsiteX137" fmla="*/ 1 w 2733675"/>
              <a:gd name="connsiteY137" fmla="*/ 2013577 h 2140865"/>
              <a:gd name="connsiteX138" fmla="*/ 1 w 2733675"/>
              <a:gd name="connsiteY138" fmla="*/ 2005374 h 2140865"/>
              <a:gd name="connsiteX139" fmla="*/ 1 w 2733675"/>
              <a:gd name="connsiteY139" fmla="*/ 1941585 h 2140865"/>
              <a:gd name="connsiteX140" fmla="*/ 1 w 2733675"/>
              <a:gd name="connsiteY140" fmla="*/ 1920694 h 2140865"/>
              <a:gd name="connsiteX141" fmla="*/ 1 w 2733675"/>
              <a:gd name="connsiteY141" fmla="*/ 1856905 h 2140865"/>
              <a:gd name="connsiteX142" fmla="*/ 1 w 2733675"/>
              <a:gd name="connsiteY142" fmla="*/ 1848702 h 2140865"/>
              <a:gd name="connsiteX143" fmla="*/ 1 w 2733675"/>
              <a:gd name="connsiteY143" fmla="*/ 1796008 h 2140865"/>
              <a:gd name="connsiteX144" fmla="*/ 1 w 2733675"/>
              <a:gd name="connsiteY144" fmla="*/ 1784913 h 2140865"/>
              <a:gd name="connsiteX145" fmla="*/ 1 w 2733675"/>
              <a:gd name="connsiteY145" fmla="*/ 1782283 h 2140865"/>
              <a:gd name="connsiteX146" fmla="*/ 1 w 2733675"/>
              <a:gd name="connsiteY146" fmla="*/ 1782282 h 2140865"/>
              <a:gd name="connsiteX147" fmla="*/ 0 w 2733675"/>
              <a:gd name="connsiteY147" fmla="*/ 1782282 h 2140865"/>
              <a:gd name="connsiteX148" fmla="*/ 0 w 2733675"/>
              <a:gd name="connsiteY148" fmla="*/ 1737002 h 2140865"/>
              <a:gd name="connsiteX149" fmla="*/ 0 w 2733675"/>
              <a:gd name="connsiteY149" fmla="*/ 1718493 h 2140865"/>
              <a:gd name="connsiteX150" fmla="*/ 0 w 2733675"/>
              <a:gd name="connsiteY150" fmla="*/ 1673213 h 2140865"/>
              <a:gd name="connsiteX151" fmla="*/ 0 w 2733675"/>
              <a:gd name="connsiteY151" fmla="*/ 1639335 h 2140865"/>
              <a:gd name="connsiteX152" fmla="*/ 0 w 2733675"/>
              <a:gd name="connsiteY152" fmla="*/ 1575546 h 2140865"/>
              <a:gd name="connsiteX153" fmla="*/ 0 w 2733675"/>
              <a:gd name="connsiteY153" fmla="*/ 1414856 h 2140865"/>
              <a:gd name="connsiteX154" fmla="*/ 0 w 2733675"/>
              <a:gd name="connsiteY154" fmla="*/ 1369576 h 2140865"/>
              <a:gd name="connsiteX155" fmla="*/ 0 w 2733675"/>
              <a:gd name="connsiteY155" fmla="*/ 1351067 h 2140865"/>
              <a:gd name="connsiteX156" fmla="*/ 0 w 2733675"/>
              <a:gd name="connsiteY156" fmla="*/ 1305787 h 2140865"/>
              <a:gd name="connsiteX157" fmla="*/ 0 w 2733675"/>
              <a:gd name="connsiteY157" fmla="*/ 1271909 h 2140865"/>
              <a:gd name="connsiteX158" fmla="*/ 0 w 2733675"/>
              <a:gd name="connsiteY158" fmla="*/ 1208120 h 2140865"/>
              <a:gd name="connsiteX159" fmla="*/ 0 w 2733675"/>
              <a:gd name="connsiteY159" fmla="*/ 1193963 h 2140865"/>
              <a:gd name="connsiteX160" fmla="*/ 0 w 2733675"/>
              <a:gd name="connsiteY160" fmla="*/ 1130174 h 2140865"/>
              <a:gd name="connsiteX161" fmla="*/ 0 w 2733675"/>
              <a:gd name="connsiteY161" fmla="*/ 1077761 h 2140865"/>
              <a:gd name="connsiteX162" fmla="*/ 0 w 2733675"/>
              <a:gd name="connsiteY162" fmla="*/ 1032481 h 2140865"/>
              <a:gd name="connsiteX163" fmla="*/ 0 w 2733675"/>
              <a:gd name="connsiteY163" fmla="*/ 1013972 h 2140865"/>
              <a:gd name="connsiteX164" fmla="*/ 0 w 2733675"/>
              <a:gd name="connsiteY164" fmla="*/ 968692 h 2140865"/>
              <a:gd name="connsiteX165" fmla="*/ 0 w 2733675"/>
              <a:gd name="connsiteY165" fmla="*/ 934814 h 2140865"/>
              <a:gd name="connsiteX166" fmla="*/ 0 w 2733675"/>
              <a:gd name="connsiteY166" fmla="*/ 871025 h 2140865"/>
              <a:gd name="connsiteX167" fmla="*/ 0 w 2733675"/>
              <a:gd name="connsiteY167" fmla="*/ 826537 h 2140865"/>
              <a:gd name="connsiteX168" fmla="*/ 0 w 2733675"/>
              <a:gd name="connsiteY168" fmla="*/ 762748 h 2140865"/>
              <a:gd name="connsiteX169" fmla="*/ 0 w 2733675"/>
              <a:gd name="connsiteY169" fmla="*/ 710335 h 2140865"/>
              <a:gd name="connsiteX170" fmla="*/ 0 w 2733675"/>
              <a:gd name="connsiteY170" fmla="*/ 665055 h 2140865"/>
              <a:gd name="connsiteX171" fmla="*/ 0 w 2733675"/>
              <a:gd name="connsiteY171" fmla="*/ 646546 h 2140865"/>
              <a:gd name="connsiteX172" fmla="*/ 0 w 2733675"/>
              <a:gd name="connsiteY172" fmla="*/ 601266 h 2140865"/>
              <a:gd name="connsiteX173" fmla="*/ 0 w 2733675"/>
              <a:gd name="connsiteY173" fmla="*/ 567388 h 2140865"/>
              <a:gd name="connsiteX174" fmla="*/ 0 w 2733675"/>
              <a:gd name="connsiteY174" fmla="*/ 503599 h 2140865"/>
              <a:gd name="connsiteX175" fmla="*/ 0 w 2733675"/>
              <a:gd name="connsiteY175" fmla="*/ 489442 h 2140865"/>
              <a:gd name="connsiteX176" fmla="*/ 0 w 2733675"/>
              <a:gd name="connsiteY176" fmla="*/ 425653 h 2140865"/>
              <a:gd name="connsiteX177" fmla="*/ 0 w 2733675"/>
              <a:gd name="connsiteY177" fmla="*/ 122016 h 2140865"/>
              <a:gd name="connsiteX178" fmla="*/ 0 w 2733675"/>
              <a:gd name="connsiteY178" fmla="*/ 58227 h 2140865"/>
              <a:gd name="connsiteX179" fmla="*/ 58227 w 2733675"/>
              <a:gd name="connsiteY179" fmla="*/ 0 h 21408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</a:cxnLst>
            <a:rect l="l" t="t" r="r" b="b"/>
            <a:pathLst>
              <a:path w="2733675" h="2140865">
                <a:moveTo>
                  <a:pt x="58227" y="0"/>
                </a:moveTo>
                <a:lnTo>
                  <a:pt x="616951" y="0"/>
                </a:lnTo>
                <a:lnTo>
                  <a:pt x="794746" y="0"/>
                </a:lnTo>
                <a:lnTo>
                  <a:pt x="875858" y="0"/>
                </a:lnTo>
                <a:lnTo>
                  <a:pt x="1740833" y="0"/>
                </a:lnTo>
                <a:lnTo>
                  <a:pt x="2477352" y="0"/>
                </a:lnTo>
                <a:cubicBezTo>
                  <a:pt x="2494238" y="0"/>
                  <a:pt x="2510362" y="6731"/>
                  <a:pt x="2522295" y="18542"/>
                </a:cubicBezTo>
                <a:lnTo>
                  <a:pt x="2715140" y="211451"/>
                </a:lnTo>
                <a:cubicBezTo>
                  <a:pt x="2727073" y="223389"/>
                  <a:pt x="2733675" y="239518"/>
                  <a:pt x="2733675" y="256409"/>
                </a:cubicBezTo>
                <a:lnTo>
                  <a:pt x="2733675" y="305417"/>
                </a:lnTo>
                <a:lnTo>
                  <a:pt x="2733675" y="320198"/>
                </a:lnTo>
                <a:lnTo>
                  <a:pt x="2733675" y="369206"/>
                </a:lnTo>
                <a:lnTo>
                  <a:pt x="2733675" y="462089"/>
                </a:lnTo>
                <a:lnTo>
                  <a:pt x="2733675" y="502564"/>
                </a:lnTo>
                <a:lnTo>
                  <a:pt x="2733675" y="516289"/>
                </a:lnTo>
                <a:lnTo>
                  <a:pt x="2733675" y="525878"/>
                </a:lnTo>
                <a:lnTo>
                  <a:pt x="2733675" y="537767"/>
                </a:lnTo>
                <a:lnTo>
                  <a:pt x="2733675" y="547426"/>
                </a:lnTo>
                <a:lnTo>
                  <a:pt x="2733675" y="566353"/>
                </a:lnTo>
                <a:lnTo>
                  <a:pt x="2733675" y="580078"/>
                </a:lnTo>
                <a:lnTo>
                  <a:pt x="2733675" y="601556"/>
                </a:lnTo>
                <a:lnTo>
                  <a:pt x="2733675" y="611215"/>
                </a:lnTo>
                <a:lnTo>
                  <a:pt x="2733675" y="623835"/>
                </a:lnTo>
                <a:lnTo>
                  <a:pt x="2733675" y="640975"/>
                </a:lnTo>
                <a:lnTo>
                  <a:pt x="2733675" y="646547"/>
                </a:lnTo>
                <a:lnTo>
                  <a:pt x="2733675" y="660272"/>
                </a:lnTo>
                <a:lnTo>
                  <a:pt x="2733675" y="672843"/>
                </a:lnTo>
                <a:lnTo>
                  <a:pt x="2733675" y="687624"/>
                </a:lnTo>
                <a:lnTo>
                  <a:pt x="2733675" y="704764"/>
                </a:lnTo>
                <a:lnTo>
                  <a:pt x="2733675" y="710336"/>
                </a:lnTo>
                <a:lnTo>
                  <a:pt x="2733675" y="724061"/>
                </a:lnTo>
                <a:lnTo>
                  <a:pt x="2733675" y="736632"/>
                </a:lnTo>
                <a:lnTo>
                  <a:pt x="2733675" y="784958"/>
                </a:lnTo>
                <a:lnTo>
                  <a:pt x="2733675" y="797647"/>
                </a:lnTo>
                <a:lnTo>
                  <a:pt x="2733675" y="829515"/>
                </a:lnTo>
                <a:lnTo>
                  <a:pt x="2733675" y="848747"/>
                </a:lnTo>
                <a:lnTo>
                  <a:pt x="2733675" y="861436"/>
                </a:lnTo>
                <a:lnTo>
                  <a:pt x="2733675" y="869990"/>
                </a:lnTo>
                <a:lnTo>
                  <a:pt x="2733675" y="883715"/>
                </a:lnTo>
                <a:lnTo>
                  <a:pt x="2733675" y="893304"/>
                </a:lnTo>
                <a:lnTo>
                  <a:pt x="2733675" y="905193"/>
                </a:lnTo>
                <a:lnTo>
                  <a:pt x="2733675" y="914852"/>
                </a:lnTo>
                <a:lnTo>
                  <a:pt x="2733675" y="933779"/>
                </a:lnTo>
                <a:lnTo>
                  <a:pt x="2733675" y="941630"/>
                </a:lnTo>
                <a:lnTo>
                  <a:pt x="2733675" y="947504"/>
                </a:lnTo>
                <a:lnTo>
                  <a:pt x="2733675" y="960930"/>
                </a:lnTo>
                <a:lnTo>
                  <a:pt x="2733675" y="968982"/>
                </a:lnTo>
                <a:lnTo>
                  <a:pt x="2733675" y="978641"/>
                </a:lnTo>
                <a:lnTo>
                  <a:pt x="2733675" y="1005419"/>
                </a:lnTo>
                <a:lnTo>
                  <a:pt x="2733675" y="1008401"/>
                </a:lnTo>
                <a:lnTo>
                  <a:pt x="2733675" y="1009938"/>
                </a:lnTo>
                <a:lnTo>
                  <a:pt x="2733675" y="1013973"/>
                </a:lnTo>
                <a:lnTo>
                  <a:pt x="2733675" y="1024719"/>
                </a:lnTo>
                <a:lnTo>
                  <a:pt x="2733675" y="1027698"/>
                </a:lnTo>
                <a:lnTo>
                  <a:pt x="2733675" y="1072190"/>
                </a:lnTo>
                <a:lnTo>
                  <a:pt x="2733675" y="1073727"/>
                </a:lnTo>
                <a:lnTo>
                  <a:pt x="2733675" y="1077762"/>
                </a:lnTo>
                <a:lnTo>
                  <a:pt x="2733675" y="1091487"/>
                </a:lnTo>
                <a:lnTo>
                  <a:pt x="2733675" y="1152384"/>
                </a:lnTo>
                <a:lnTo>
                  <a:pt x="2733675" y="1165073"/>
                </a:lnTo>
                <a:lnTo>
                  <a:pt x="2733675" y="1166610"/>
                </a:lnTo>
                <a:lnTo>
                  <a:pt x="2733675" y="1207085"/>
                </a:lnTo>
                <a:lnTo>
                  <a:pt x="2733675" y="1216173"/>
                </a:lnTo>
                <a:lnTo>
                  <a:pt x="2733675" y="1220810"/>
                </a:lnTo>
                <a:lnTo>
                  <a:pt x="2733675" y="1228862"/>
                </a:lnTo>
                <a:lnTo>
                  <a:pt x="2733675" y="1230399"/>
                </a:lnTo>
                <a:lnTo>
                  <a:pt x="2733675" y="1242288"/>
                </a:lnTo>
                <a:lnTo>
                  <a:pt x="2733675" y="1251947"/>
                </a:lnTo>
                <a:lnTo>
                  <a:pt x="2733675" y="1270874"/>
                </a:lnTo>
                <a:lnTo>
                  <a:pt x="2733675" y="1284599"/>
                </a:lnTo>
                <a:lnTo>
                  <a:pt x="2733675" y="1306077"/>
                </a:lnTo>
                <a:lnTo>
                  <a:pt x="2733675" y="1309056"/>
                </a:lnTo>
                <a:lnTo>
                  <a:pt x="2733675" y="1315736"/>
                </a:lnTo>
                <a:lnTo>
                  <a:pt x="2733675" y="1328356"/>
                </a:lnTo>
                <a:lnTo>
                  <a:pt x="2733675" y="1345496"/>
                </a:lnTo>
                <a:lnTo>
                  <a:pt x="2733675" y="1351068"/>
                </a:lnTo>
                <a:lnTo>
                  <a:pt x="2733675" y="1364793"/>
                </a:lnTo>
                <a:lnTo>
                  <a:pt x="2733675" y="1372845"/>
                </a:lnTo>
                <a:lnTo>
                  <a:pt x="2733675" y="1377364"/>
                </a:lnTo>
                <a:lnTo>
                  <a:pt x="2733675" y="1392145"/>
                </a:lnTo>
                <a:lnTo>
                  <a:pt x="2733675" y="1409285"/>
                </a:lnTo>
                <a:lnTo>
                  <a:pt x="2733675" y="1414857"/>
                </a:lnTo>
                <a:lnTo>
                  <a:pt x="2733675" y="1428582"/>
                </a:lnTo>
                <a:lnTo>
                  <a:pt x="2733675" y="1441153"/>
                </a:lnTo>
                <a:lnTo>
                  <a:pt x="2733675" y="1489479"/>
                </a:lnTo>
                <a:lnTo>
                  <a:pt x="2733675" y="1502168"/>
                </a:lnTo>
                <a:lnTo>
                  <a:pt x="2733675" y="1534036"/>
                </a:lnTo>
                <a:lnTo>
                  <a:pt x="2733675" y="1553268"/>
                </a:lnTo>
                <a:lnTo>
                  <a:pt x="2733675" y="1565957"/>
                </a:lnTo>
                <a:lnTo>
                  <a:pt x="2733675" y="1574511"/>
                </a:lnTo>
                <a:lnTo>
                  <a:pt x="2733675" y="1588236"/>
                </a:lnTo>
                <a:lnTo>
                  <a:pt x="2733675" y="1597825"/>
                </a:lnTo>
                <a:lnTo>
                  <a:pt x="2733675" y="1609714"/>
                </a:lnTo>
                <a:lnTo>
                  <a:pt x="2733675" y="1619373"/>
                </a:lnTo>
                <a:lnTo>
                  <a:pt x="2733675" y="1638300"/>
                </a:lnTo>
                <a:lnTo>
                  <a:pt x="2733675" y="1646151"/>
                </a:lnTo>
                <a:lnTo>
                  <a:pt x="2733675" y="1652025"/>
                </a:lnTo>
                <a:lnTo>
                  <a:pt x="2733675" y="1673503"/>
                </a:lnTo>
                <a:lnTo>
                  <a:pt x="2733675" y="1683162"/>
                </a:lnTo>
                <a:lnTo>
                  <a:pt x="2733675" y="1709940"/>
                </a:lnTo>
                <a:lnTo>
                  <a:pt x="2733675" y="1712922"/>
                </a:lnTo>
                <a:lnTo>
                  <a:pt x="2733675" y="1718494"/>
                </a:lnTo>
                <a:lnTo>
                  <a:pt x="2733675" y="1732219"/>
                </a:lnTo>
                <a:lnTo>
                  <a:pt x="2733675" y="1776711"/>
                </a:lnTo>
                <a:lnTo>
                  <a:pt x="2733675" y="1782283"/>
                </a:lnTo>
                <a:lnTo>
                  <a:pt x="2733675" y="1796008"/>
                </a:lnTo>
                <a:lnTo>
                  <a:pt x="2733675" y="1856905"/>
                </a:lnTo>
                <a:lnTo>
                  <a:pt x="2733675" y="1869594"/>
                </a:lnTo>
                <a:lnTo>
                  <a:pt x="2733675" y="1920694"/>
                </a:lnTo>
                <a:lnTo>
                  <a:pt x="2733675" y="1933383"/>
                </a:lnTo>
                <a:lnTo>
                  <a:pt x="2733675" y="2013577"/>
                </a:lnTo>
                <a:lnTo>
                  <a:pt x="2733675" y="2077366"/>
                </a:lnTo>
                <a:cubicBezTo>
                  <a:pt x="2733675" y="2112418"/>
                  <a:pt x="2705237" y="2140865"/>
                  <a:pt x="2670198" y="2140865"/>
                </a:cubicBezTo>
                <a:lnTo>
                  <a:pt x="2549237" y="2140865"/>
                </a:lnTo>
                <a:lnTo>
                  <a:pt x="2549237" y="2140864"/>
                </a:lnTo>
                <a:lnTo>
                  <a:pt x="2290330" y="2140864"/>
                </a:lnTo>
                <a:lnTo>
                  <a:pt x="2254826" y="2140864"/>
                </a:lnTo>
                <a:lnTo>
                  <a:pt x="2225961" y="2140864"/>
                </a:lnTo>
                <a:lnTo>
                  <a:pt x="2215861" y="2140864"/>
                </a:lnTo>
                <a:lnTo>
                  <a:pt x="2125952" y="2140864"/>
                </a:lnTo>
                <a:lnTo>
                  <a:pt x="1967054" y="2140864"/>
                </a:lnTo>
                <a:lnTo>
                  <a:pt x="1956954" y="2140864"/>
                </a:lnTo>
                <a:lnTo>
                  <a:pt x="1857817" y="2140864"/>
                </a:lnTo>
                <a:lnTo>
                  <a:pt x="1746079" y="2140864"/>
                </a:lnTo>
                <a:lnTo>
                  <a:pt x="1550719" y="2140864"/>
                </a:lnTo>
                <a:lnTo>
                  <a:pt x="1291812" y="2140864"/>
                </a:lnTo>
                <a:lnTo>
                  <a:pt x="987597" y="2140864"/>
                </a:lnTo>
                <a:lnTo>
                  <a:pt x="607724" y="2140864"/>
                </a:lnTo>
                <a:lnTo>
                  <a:pt x="572220" y="2140864"/>
                </a:lnTo>
                <a:lnTo>
                  <a:pt x="443346" y="2140864"/>
                </a:lnTo>
                <a:lnTo>
                  <a:pt x="313313" y="2140864"/>
                </a:lnTo>
                <a:lnTo>
                  <a:pt x="284448" y="2140864"/>
                </a:lnTo>
                <a:lnTo>
                  <a:pt x="274348" y="2140864"/>
                </a:lnTo>
                <a:lnTo>
                  <a:pt x="184439" y="2140864"/>
                </a:lnTo>
                <a:lnTo>
                  <a:pt x="184439" y="2140865"/>
                </a:lnTo>
                <a:lnTo>
                  <a:pt x="63478" y="2140865"/>
                </a:lnTo>
                <a:cubicBezTo>
                  <a:pt x="28439" y="2140865"/>
                  <a:pt x="1" y="2112418"/>
                  <a:pt x="1" y="2077366"/>
                </a:cubicBezTo>
                <a:lnTo>
                  <a:pt x="1" y="2013577"/>
                </a:lnTo>
                <a:lnTo>
                  <a:pt x="1" y="2005374"/>
                </a:lnTo>
                <a:lnTo>
                  <a:pt x="1" y="1941585"/>
                </a:lnTo>
                <a:lnTo>
                  <a:pt x="1" y="1920694"/>
                </a:lnTo>
                <a:lnTo>
                  <a:pt x="1" y="1856905"/>
                </a:lnTo>
                <a:lnTo>
                  <a:pt x="1" y="1848702"/>
                </a:lnTo>
                <a:lnTo>
                  <a:pt x="1" y="1796008"/>
                </a:lnTo>
                <a:lnTo>
                  <a:pt x="1" y="1784913"/>
                </a:lnTo>
                <a:lnTo>
                  <a:pt x="1" y="1782283"/>
                </a:lnTo>
                <a:lnTo>
                  <a:pt x="1" y="1782282"/>
                </a:lnTo>
                <a:lnTo>
                  <a:pt x="0" y="1782282"/>
                </a:lnTo>
                <a:lnTo>
                  <a:pt x="0" y="1737002"/>
                </a:lnTo>
                <a:lnTo>
                  <a:pt x="0" y="1718493"/>
                </a:lnTo>
                <a:lnTo>
                  <a:pt x="0" y="1673213"/>
                </a:lnTo>
                <a:lnTo>
                  <a:pt x="0" y="1639335"/>
                </a:lnTo>
                <a:lnTo>
                  <a:pt x="0" y="1575546"/>
                </a:lnTo>
                <a:lnTo>
                  <a:pt x="0" y="1414856"/>
                </a:lnTo>
                <a:lnTo>
                  <a:pt x="0" y="1369576"/>
                </a:lnTo>
                <a:lnTo>
                  <a:pt x="0" y="1351067"/>
                </a:lnTo>
                <a:lnTo>
                  <a:pt x="0" y="1305787"/>
                </a:lnTo>
                <a:lnTo>
                  <a:pt x="0" y="1271909"/>
                </a:lnTo>
                <a:lnTo>
                  <a:pt x="0" y="1208120"/>
                </a:lnTo>
                <a:lnTo>
                  <a:pt x="0" y="1193963"/>
                </a:lnTo>
                <a:lnTo>
                  <a:pt x="0" y="1130174"/>
                </a:lnTo>
                <a:lnTo>
                  <a:pt x="0" y="1077761"/>
                </a:lnTo>
                <a:lnTo>
                  <a:pt x="0" y="1032481"/>
                </a:lnTo>
                <a:lnTo>
                  <a:pt x="0" y="1013972"/>
                </a:lnTo>
                <a:lnTo>
                  <a:pt x="0" y="968692"/>
                </a:lnTo>
                <a:lnTo>
                  <a:pt x="0" y="934814"/>
                </a:lnTo>
                <a:lnTo>
                  <a:pt x="0" y="871025"/>
                </a:lnTo>
                <a:lnTo>
                  <a:pt x="0" y="826537"/>
                </a:lnTo>
                <a:lnTo>
                  <a:pt x="0" y="762748"/>
                </a:lnTo>
                <a:lnTo>
                  <a:pt x="0" y="710335"/>
                </a:lnTo>
                <a:lnTo>
                  <a:pt x="0" y="665055"/>
                </a:lnTo>
                <a:lnTo>
                  <a:pt x="0" y="646546"/>
                </a:lnTo>
                <a:lnTo>
                  <a:pt x="0" y="601266"/>
                </a:lnTo>
                <a:lnTo>
                  <a:pt x="0" y="567388"/>
                </a:lnTo>
                <a:lnTo>
                  <a:pt x="0" y="503599"/>
                </a:lnTo>
                <a:lnTo>
                  <a:pt x="0" y="489442"/>
                </a:lnTo>
                <a:lnTo>
                  <a:pt x="0" y="425653"/>
                </a:lnTo>
                <a:lnTo>
                  <a:pt x="0" y="122016"/>
                </a:lnTo>
                <a:lnTo>
                  <a:pt x="0" y="58227"/>
                </a:lnTo>
                <a:cubicBezTo>
                  <a:pt x="0" y="26069"/>
                  <a:pt x="26069" y="0"/>
                  <a:pt x="58227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252000" tIns="684000" rIns="252000" rtlCol="0" anchor="t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D4955"/>
              </a:buClr>
              <a:buSzPct val="125000"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F7F8F9"/>
              </a:solidFill>
              <a:effectLst/>
              <a:uLnTx/>
              <a:uFillTx/>
              <a:latin typeface="Rubik Light" pitchFamily="2" charset="-79"/>
              <a:ea typeface="+mn-ea"/>
              <a:cs typeface="Rubik Light" pitchFamily="2" charset="-79"/>
            </a:endParaRPr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B2D9A592-D241-C520-D1D6-3B7ADF77ABCE}"/>
              </a:ext>
            </a:extLst>
          </p:cNvPr>
          <p:cNvSpPr/>
          <p:nvPr userDrawn="1"/>
        </p:nvSpPr>
        <p:spPr>
          <a:xfrm>
            <a:off x="368299" y="1773545"/>
            <a:ext cx="8495828" cy="2135977"/>
          </a:xfrm>
          <a:custGeom>
            <a:avLst/>
            <a:gdLst>
              <a:gd name="connsiteX0" fmla="*/ 63478 w 8495828"/>
              <a:gd name="connsiteY0" fmla="*/ 0 h 2135977"/>
              <a:gd name="connsiteX1" fmla="*/ 1033440 w 8495828"/>
              <a:gd name="connsiteY1" fmla="*/ 0 h 2135977"/>
              <a:gd name="connsiteX2" fmla="*/ 1923879 w 8495828"/>
              <a:gd name="connsiteY2" fmla="*/ 0 h 2135977"/>
              <a:gd name="connsiteX3" fmla="*/ 1952131 w 8495828"/>
              <a:gd name="connsiteY3" fmla="*/ 0 h 2135977"/>
              <a:gd name="connsiteX4" fmla="*/ 2893841 w 8495828"/>
              <a:gd name="connsiteY4" fmla="*/ 0 h 2135977"/>
              <a:gd name="connsiteX5" fmla="*/ 2922093 w 8495828"/>
              <a:gd name="connsiteY5" fmla="*/ 0 h 2135977"/>
              <a:gd name="connsiteX6" fmla="*/ 3520489 w 8495828"/>
              <a:gd name="connsiteY6" fmla="*/ 0 h 2135977"/>
              <a:gd name="connsiteX7" fmla="*/ 3812532 w 8495828"/>
              <a:gd name="connsiteY7" fmla="*/ 0 h 2135977"/>
              <a:gd name="connsiteX8" fmla="*/ 4490451 w 8495828"/>
              <a:gd name="connsiteY8" fmla="*/ 0 h 2135977"/>
              <a:gd name="connsiteX9" fmla="*/ 4782494 w 8495828"/>
              <a:gd name="connsiteY9" fmla="*/ 0 h 2135977"/>
              <a:gd name="connsiteX10" fmla="*/ 5380890 w 8495828"/>
              <a:gd name="connsiteY10" fmla="*/ 0 h 2135977"/>
              <a:gd name="connsiteX11" fmla="*/ 5409142 w 8495828"/>
              <a:gd name="connsiteY11" fmla="*/ 0 h 2135977"/>
              <a:gd name="connsiteX12" fmla="*/ 6350852 w 8495828"/>
              <a:gd name="connsiteY12" fmla="*/ 0 h 2135977"/>
              <a:gd name="connsiteX13" fmla="*/ 6379104 w 8495828"/>
              <a:gd name="connsiteY13" fmla="*/ 0 h 2135977"/>
              <a:gd name="connsiteX14" fmla="*/ 7269543 w 8495828"/>
              <a:gd name="connsiteY14" fmla="*/ 0 h 2135977"/>
              <a:gd name="connsiteX15" fmla="*/ 8239505 w 8495828"/>
              <a:gd name="connsiteY15" fmla="*/ 0 h 2135977"/>
              <a:gd name="connsiteX16" fmla="*/ 8284448 w 8495828"/>
              <a:gd name="connsiteY16" fmla="*/ 18542 h 2135977"/>
              <a:gd name="connsiteX17" fmla="*/ 8477293 w 8495828"/>
              <a:gd name="connsiteY17" fmla="*/ 211451 h 2135977"/>
              <a:gd name="connsiteX18" fmla="*/ 8495828 w 8495828"/>
              <a:gd name="connsiteY18" fmla="*/ 256409 h 2135977"/>
              <a:gd name="connsiteX19" fmla="*/ 8495828 w 8495828"/>
              <a:gd name="connsiteY19" fmla="*/ 322647 h 2135977"/>
              <a:gd name="connsiteX20" fmla="*/ 8495828 w 8495828"/>
              <a:gd name="connsiteY20" fmla="*/ 470814 h 2135977"/>
              <a:gd name="connsiteX21" fmla="*/ 8495828 w 8495828"/>
              <a:gd name="connsiteY21" fmla="*/ 524151 h 2135977"/>
              <a:gd name="connsiteX22" fmla="*/ 8495828 w 8495828"/>
              <a:gd name="connsiteY22" fmla="*/ 537052 h 2135977"/>
              <a:gd name="connsiteX23" fmla="*/ 8495828 w 8495828"/>
              <a:gd name="connsiteY23" fmla="*/ 590389 h 2135977"/>
              <a:gd name="connsiteX24" fmla="*/ 8495828 w 8495828"/>
              <a:gd name="connsiteY24" fmla="*/ 665401 h 2135977"/>
              <a:gd name="connsiteX25" fmla="*/ 8495828 w 8495828"/>
              <a:gd name="connsiteY25" fmla="*/ 738556 h 2135977"/>
              <a:gd name="connsiteX26" fmla="*/ 8495828 w 8495828"/>
              <a:gd name="connsiteY26" fmla="*/ 804794 h 2135977"/>
              <a:gd name="connsiteX27" fmla="*/ 8495828 w 8495828"/>
              <a:gd name="connsiteY27" fmla="*/ 879806 h 2135977"/>
              <a:gd name="connsiteX28" fmla="*/ 8495828 w 8495828"/>
              <a:gd name="connsiteY28" fmla="*/ 933143 h 2135977"/>
              <a:gd name="connsiteX29" fmla="*/ 8495828 w 8495828"/>
              <a:gd name="connsiteY29" fmla="*/ 1147548 h 2135977"/>
              <a:gd name="connsiteX30" fmla="*/ 8495828 w 8495828"/>
              <a:gd name="connsiteY30" fmla="*/ 1181339 h 2135977"/>
              <a:gd name="connsiteX31" fmla="*/ 8495828 w 8495828"/>
              <a:gd name="connsiteY31" fmla="*/ 1395744 h 2135977"/>
              <a:gd name="connsiteX32" fmla="*/ 8495828 w 8495828"/>
              <a:gd name="connsiteY32" fmla="*/ 1449081 h 2135977"/>
              <a:gd name="connsiteX33" fmla="*/ 8495828 w 8495828"/>
              <a:gd name="connsiteY33" fmla="*/ 1524093 h 2135977"/>
              <a:gd name="connsiteX34" fmla="*/ 8495828 w 8495828"/>
              <a:gd name="connsiteY34" fmla="*/ 1590331 h 2135977"/>
              <a:gd name="connsiteX35" fmla="*/ 8495828 w 8495828"/>
              <a:gd name="connsiteY35" fmla="*/ 1663486 h 2135977"/>
              <a:gd name="connsiteX36" fmla="*/ 8495828 w 8495828"/>
              <a:gd name="connsiteY36" fmla="*/ 1738498 h 2135977"/>
              <a:gd name="connsiteX37" fmla="*/ 8495828 w 8495828"/>
              <a:gd name="connsiteY37" fmla="*/ 1791835 h 2135977"/>
              <a:gd name="connsiteX38" fmla="*/ 8495828 w 8495828"/>
              <a:gd name="connsiteY38" fmla="*/ 1804736 h 2135977"/>
              <a:gd name="connsiteX39" fmla="*/ 8495828 w 8495828"/>
              <a:gd name="connsiteY39" fmla="*/ 1858073 h 2135977"/>
              <a:gd name="connsiteX40" fmla="*/ 8495828 w 8495828"/>
              <a:gd name="connsiteY40" fmla="*/ 2006240 h 2135977"/>
              <a:gd name="connsiteX41" fmla="*/ 8495828 w 8495828"/>
              <a:gd name="connsiteY41" fmla="*/ 2072478 h 2135977"/>
              <a:gd name="connsiteX42" fmla="*/ 8432351 w 8495828"/>
              <a:gd name="connsiteY42" fmla="*/ 2135977 h 2135977"/>
              <a:gd name="connsiteX43" fmla="*/ 7462389 w 8495828"/>
              <a:gd name="connsiteY43" fmla="*/ 2135977 h 2135977"/>
              <a:gd name="connsiteX44" fmla="*/ 6703846 w 8495828"/>
              <a:gd name="connsiteY44" fmla="*/ 2135977 h 2135977"/>
              <a:gd name="connsiteX45" fmla="*/ 6543698 w 8495828"/>
              <a:gd name="connsiteY45" fmla="*/ 2135977 h 2135977"/>
              <a:gd name="connsiteX46" fmla="*/ 6379104 w 8495828"/>
              <a:gd name="connsiteY46" fmla="*/ 2135977 h 2135977"/>
              <a:gd name="connsiteX47" fmla="*/ 5733884 w 8495828"/>
              <a:gd name="connsiteY47" fmla="*/ 2135977 h 2135977"/>
              <a:gd name="connsiteX48" fmla="*/ 5573736 w 8495828"/>
              <a:gd name="connsiteY48" fmla="*/ 2135977 h 2135977"/>
              <a:gd name="connsiteX49" fmla="*/ 5409142 w 8495828"/>
              <a:gd name="connsiteY49" fmla="*/ 2135977 h 2135977"/>
              <a:gd name="connsiteX50" fmla="*/ 4975340 w 8495828"/>
              <a:gd name="connsiteY50" fmla="*/ 2135977 h 2135977"/>
              <a:gd name="connsiteX51" fmla="*/ 4815193 w 8495828"/>
              <a:gd name="connsiteY51" fmla="*/ 2135977 h 2135977"/>
              <a:gd name="connsiteX52" fmla="*/ 4650599 w 8495828"/>
              <a:gd name="connsiteY52" fmla="*/ 2135977 h 2135977"/>
              <a:gd name="connsiteX53" fmla="*/ 4490451 w 8495828"/>
              <a:gd name="connsiteY53" fmla="*/ 2135977 h 2135977"/>
              <a:gd name="connsiteX54" fmla="*/ 4005378 w 8495828"/>
              <a:gd name="connsiteY54" fmla="*/ 2135977 h 2135977"/>
              <a:gd name="connsiteX55" fmla="*/ 3845231 w 8495828"/>
              <a:gd name="connsiteY55" fmla="*/ 2135977 h 2135977"/>
              <a:gd name="connsiteX56" fmla="*/ 3680637 w 8495828"/>
              <a:gd name="connsiteY56" fmla="*/ 2135977 h 2135977"/>
              <a:gd name="connsiteX57" fmla="*/ 3520489 w 8495828"/>
              <a:gd name="connsiteY57" fmla="*/ 2135977 h 2135977"/>
              <a:gd name="connsiteX58" fmla="*/ 3086687 w 8495828"/>
              <a:gd name="connsiteY58" fmla="*/ 2135977 h 2135977"/>
              <a:gd name="connsiteX59" fmla="*/ 2922093 w 8495828"/>
              <a:gd name="connsiteY59" fmla="*/ 2135977 h 2135977"/>
              <a:gd name="connsiteX60" fmla="*/ 2761946 w 8495828"/>
              <a:gd name="connsiteY60" fmla="*/ 2135977 h 2135977"/>
              <a:gd name="connsiteX61" fmla="*/ 2116725 w 8495828"/>
              <a:gd name="connsiteY61" fmla="*/ 2135977 h 2135977"/>
              <a:gd name="connsiteX62" fmla="*/ 1952131 w 8495828"/>
              <a:gd name="connsiteY62" fmla="*/ 2135977 h 2135977"/>
              <a:gd name="connsiteX63" fmla="*/ 1791984 w 8495828"/>
              <a:gd name="connsiteY63" fmla="*/ 2135977 h 2135977"/>
              <a:gd name="connsiteX64" fmla="*/ 1033440 w 8495828"/>
              <a:gd name="connsiteY64" fmla="*/ 2135977 h 2135977"/>
              <a:gd name="connsiteX65" fmla="*/ 63478 w 8495828"/>
              <a:gd name="connsiteY65" fmla="*/ 2135977 h 2135977"/>
              <a:gd name="connsiteX66" fmla="*/ 0 w 8495828"/>
              <a:gd name="connsiteY66" fmla="*/ 2072478 h 2135977"/>
              <a:gd name="connsiteX67" fmla="*/ 0 w 8495828"/>
              <a:gd name="connsiteY67" fmla="*/ 2006241 h 2135977"/>
              <a:gd name="connsiteX68" fmla="*/ 0 w 8495828"/>
              <a:gd name="connsiteY68" fmla="*/ 2006240 h 2135977"/>
              <a:gd name="connsiteX69" fmla="*/ 0 w 8495828"/>
              <a:gd name="connsiteY69" fmla="*/ 1804736 h 2135977"/>
              <a:gd name="connsiteX70" fmla="*/ 0 w 8495828"/>
              <a:gd name="connsiteY70" fmla="*/ 1738499 h 2135977"/>
              <a:gd name="connsiteX71" fmla="*/ 0 w 8495828"/>
              <a:gd name="connsiteY71" fmla="*/ 1738498 h 2135977"/>
              <a:gd name="connsiteX72" fmla="*/ 0 w 8495828"/>
              <a:gd name="connsiteY72" fmla="*/ 1663487 h 2135977"/>
              <a:gd name="connsiteX73" fmla="*/ 0 w 8495828"/>
              <a:gd name="connsiteY73" fmla="*/ 1663486 h 2135977"/>
              <a:gd name="connsiteX74" fmla="*/ 0 w 8495828"/>
              <a:gd name="connsiteY74" fmla="*/ 1395745 h 2135977"/>
              <a:gd name="connsiteX75" fmla="*/ 0 w 8495828"/>
              <a:gd name="connsiteY75" fmla="*/ 1395744 h 2135977"/>
              <a:gd name="connsiteX76" fmla="*/ 0 w 8495828"/>
              <a:gd name="connsiteY76" fmla="*/ 545646 h 2135977"/>
              <a:gd name="connsiteX77" fmla="*/ 0 w 8495828"/>
              <a:gd name="connsiteY77" fmla="*/ 277904 h 2135977"/>
              <a:gd name="connsiteX78" fmla="*/ 0 w 8495828"/>
              <a:gd name="connsiteY78" fmla="*/ 63499 h 2135977"/>
              <a:gd name="connsiteX79" fmla="*/ 63478 w 8495828"/>
              <a:gd name="connsiteY79" fmla="*/ 0 h 21359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</a:cxnLst>
            <a:rect l="l" t="t" r="r" b="b"/>
            <a:pathLst>
              <a:path w="8495828" h="2135977">
                <a:moveTo>
                  <a:pt x="63478" y="0"/>
                </a:moveTo>
                <a:lnTo>
                  <a:pt x="1033440" y="0"/>
                </a:lnTo>
                <a:lnTo>
                  <a:pt x="1923879" y="0"/>
                </a:lnTo>
                <a:lnTo>
                  <a:pt x="1952131" y="0"/>
                </a:lnTo>
                <a:lnTo>
                  <a:pt x="2893841" y="0"/>
                </a:lnTo>
                <a:lnTo>
                  <a:pt x="2922093" y="0"/>
                </a:lnTo>
                <a:lnTo>
                  <a:pt x="3520489" y="0"/>
                </a:lnTo>
                <a:lnTo>
                  <a:pt x="3812532" y="0"/>
                </a:lnTo>
                <a:lnTo>
                  <a:pt x="4490451" y="0"/>
                </a:lnTo>
                <a:lnTo>
                  <a:pt x="4782494" y="0"/>
                </a:lnTo>
                <a:lnTo>
                  <a:pt x="5380890" y="0"/>
                </a:lnTo>
                <a:lnTo>
                  <a:pt x="5409142" y="0"/>
                </a:lnTo>
                <a:lnTo>
                  <a:pt x="6350852" y="0"/>
                </a:lnTo>
                <a:lnTo>
                  <a:pt x="6379104" y="0"/>
                </a:lnTo>
                <a:lnTo>
                  <a:pt x="7269543" y="0"/>
                </a:lnTo>
                <a:lnTo>
                  <a:pt x="8239505" y="0"/>
                </a:lnTo>
                <a:cubicBezTo>
                  <a:pt x="8256391" y="0"/>
                  <a:pt x="8272515" y="6731"/>
                  <a:pt x="8284448" y="18542"/>
                </a:cubicBezTo>
                <a:lnTo>
                  <a:pt x="8477293" y="211451"/>
                </a:lnTo>
                <a:cubicBezTo>
                  <a:pt x="8489226" y="223389"/>
                  <a:pt x="8495828" y="239518"/>
                  <a:pt x="8495828" y="256409"/>
                </a:cubicBezTo>
                <a:lnTo>
                  <a:pt x="8495828" y="322647"/>
                </a:lnTo>
                <a:lnTo>
                  <a:pt x="8495828" y="470814"/>
                </a:lnTo>
                <a:lnTo>
                  <a:pt x="8495828" y="524151"/>
                </a:lnTo>
                <a:lnTo>
                  <a:pt x="8495828" y="537052"/>
                </a:lnTo>
                <a:lnTo>
                  <a:pt x="8495828" y="590389"/>
                </a:lnTo>
                <a:lnTo>
                  <a:pt x="8495828" y="665401"/>
                </a:lnTo>
                <a:lnTo>
                  <a:pt x="8495828" y="738556"/>
                </a:lnTo>
                <a:lnTo>
                  <a:pt x="8495828" y="804794"/>
                </a:lnTo>
                <a:lnTo>
                  <a:pt x="8495828" y="879806"/>
                </a:lnTo>
                <a:lnTo>
                  <a:pt x="8495828" y="933143"/>
                </a:lnTo>
                <a:lnTo>
                  <a:pt x="8495828" y="1147548"/>
                </a:lnTo>
                <a:lnTo>
                  <a:pt x="8495828" y="1181339"/>
                </a:lnTo>
                <a:lnTo>
                  <a:pt x="8495828" y="1395744"/>
                </a:lnTo>
                <a:lnTo>
                  <a:pt x="8495828" y="1449081"/>
                </a:lnTo>
                <a:lnTo>
                  <a:pt x="8495828" y="1524093"/>
                </a:lnTo>
                <a:lnTo>
                  <a:pt x="8495828" y="1590331"/>
                </a:lnTo>
                <a:lnTo>
                  <a:pt x="8495828" y="1663486"/>
                </a:lnTo>
                <a:lnTo>
                  <a:pt x="8495828" y="1738498"/>
                </a:lnTo>
                <a:lnTo>
                  <a:pt x="8495828" y="1791835"/>
                </a:lnTo>
                <a:lnTo>
                  <a:pt x="8495828" y="1804736"/>
                </a:lnTo>
                <a:lnTo>
                  <a:pt x="8495828" y="1858073"/>
                </a:lnTo>
                <a:lnTo>
                  <a:pt x="8495828" y="2006240"/>
                </a:lnTo>
                <a:lnTo>
                  <a:pt x="8495828" y="2072478"/>
                </a:lnTo>
                <a:cubicBezTo>
                  <a:pt x="8495828" y="2107530"/>
                  <a:pt x="8467390" y="2135977"/>
                  <a:pt x="8432351" y="2135977"/>
                </a:cubicBezTo>
                <a:lnTo>
                  <a:pt x="7462389" y="2135977"/>
                </a:lnTo>
                <a:lnTo>
                  <a:pt x="6703846" y="2135977"/>
                </a:lnTo>
                <a:lnTo>
                  <a:pt x="6543698" y="2135977"/>
                </a:lnTo>
                <a:lnTo>
                  <a:pt x="6379104" y="2135977"/>
                </a:lnTo>
                <a:lnTo>
                  <a:pt x="5733884" y="2135977"/>
                </a:lnTo>
                <a:lnTo>
                  <a:pt x="5573736" y="2135977"/>
                </a:lnTo>
                <a:lnTo>
                  <a:pt x="5409142" y="2135977"/>
                </a:lnTo>
                <a:lnTo>
                  <a:pt x="4975340" y="2135977"/>
                </a:lnTo>
                <a:lnTo>
                  <a:pt x="4815193" y="2135977"/>
                </a:lnTo>
                <a:lnTo>
                  <a:pt x="4650599" y="2135977"/>
                </a:lnTo>
                <a:lnTo>
                  <a:pt x="4490451" y="2135977"/>
                </a:lnTo>
                <a:lnTo>
                  <a:pt x="4005378" y="2135977"/>
                </a:lnTo>
                <a:lnTo>
                  <a:pt x="3845231" y="2135977"/>
                </a:lnTo>
                <a:lnTo>
                  <a:pt x="3680637" y="2135977"/>
                </a:lnTo>
                <a:lnTo>
                  <a:pt x="3520489" y="2135977"/>
                </a:lnTo>
                <a:lnTo>
                  <a:pt x="3086687" y="2135977"/>
                </a:lnTo>
                <a:lnTo>
                  <a:pt x="2922093" y="2135977"/>
                </a:lnTo>
                <a:lnTo>
                  <a:pt x="2761946" y="2135977"/>
                </a:lnTo>
                <a:lnTo>
                  <a:pt x="2116725" y="2135977"/>
                </a:lnTo>
                <a:lnTo>
                  <a:pt x="1952131" y="2135977"/>
                </a:lnTo>
                <a:lnTo>
                  <a:pt x="1791984" y="2135977"/>
                </a:lnTo>
                <a:lnTo>
                  <a:pt x="1033440" y="2135977"/>
                </a:lnTo>
                <a:lnTo>
                  <a:pt x="63478" y="2135977"/>
                </a:lnTo>
                <a:cubicBezTo>
                  <a:pt x="28438" y="2135977"/>
                  <a:pt x="0" y="2107530"/>
                  <a:pt x="0" y="2072478"/>
                </a:cubicBezTo>
                <a:lnTo>
                  <a:pt x="0" y="2006241"/>
                </a:lnTo>
                <a:lnTo>
                  <a:pt x="0" y="2006240"/>
                </a:lnTo>
                <a:lnTo>
                  <a:pt x="0" y="1804736"/>
                </a:lnTo>
                <a:lnTo>
                  <a:pt x="0" y="1738499"/>
                </a:lnTo>
                <a:lnTo>
                  <a:pt x="0" y="1738498"/>
                </a:lnTo>
                <a:lnTo>
                  <a:pt x="0" y="1663487"/>
                </a:lnTo>
                <a:lnTo>
                  <a:pt x="0" y="1663486"/>
                </a:lnTo>
                <a:lnTo>
                  <a:pt x="0" y="1395745"/>
                </a:lnTo>
                <a:lnTo>
                  <a:pt x="0" y="1395744"/>
                </a:lnTo>
                <a:lnTo>
                  <a:pt x="0" y="545646"/>
                </a:lnTo>
                <a:lnTo>
                  <a:pt x="0" y="277904"/>
                </a:lnTo>
                <a:lnTo>
                  <a:pt x="0" y="63499"/>
                </a:lnTo>
                <a:cubicBezTo>
                  <a:pt x="0" y="28448"/>
                  <a:pt x="28438" y="0"/>
                  <a:pt x="63478" y="0"/>
                </a:cubicBezTo>
                <a:close/>
              </a:path>
            </a:pathLst>
          </a:custGeom>
          <a:solidFill>
            <a:srgbClr val="FFFFFF"/>
          </a:solidFill>
          <a:ln w="12700">
            <a:solidFill>
              <a:schemeClr val="accent5"/>
            </a:solidFill>
          </a:ln>
        </p:spPr>
        <p:txBody>
          <a:bodyPr wrap="square" lIns="180000" tIns="432000" rIns="144000" bIns="0" rtlCol="0" anchor="t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Clr>
                <a:srgbClr val="3D4955"/>
              </a:buClr>
              <a:buSzPct val="125000"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010102"/>
              </a:solidFill>
              <a:effectLst/>
              <a:uLnTx/>
              <a:uFillTx/>
              <a:latin typeface="Rubik Bold" panose="020B0604020202020204" charset="-79"/>
              <a:ea typeface="+mn-ea"/>
              <a:cs typeface="Rubik Bold" panose="020B0604020202020204" charset="-79"/>
            </a:endParaRP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0F362814-B252-0197-A805-28757E59097D}"/>
              </a:ext>
            </a:extLst>
          </p:cNvPr>
          <p:cNvSpPr/>
          <p:nvPr userDrawn="1"/>
        </p:nvSpPr>
        <p:spPr>
          <a:xfrm>
            <a:off x="368299" y="4095238"/>
            <a:ext cx="8495828" cy="2135977"/>
          </a:xfrm>
          <a:custGeom>
            <a:avLst/>
            <a:gdLst>
              <a:gd name="connsiteX0" fmla="*/ 63478 w 8495828"/>
              <a:gd name="connsiteY0" fmla="*/ 0 h 2135977"/>
              <a:gd name="connsiteX1" fmla="*/ 1033440 w 8495828"/>
              <a:gd name="connsiteY1" fmla="*/ 0 h 2135977"/>
              <a:gd name="connsiteX2" fmla="*/ 1923879 w 8495828"/>
              <a:gd name="connsiteY2" fmla="*/ 0 h 2135977"/>
              <a:gd name="connsiteX3" fmla="*/ 1952131 w 8495828"/>
              <a:gd name="connsiteY3" fmla="*/ 0 h 2135977"/>
              <a:gd name="connsiteX4" fmla="*/ 2893841 w 8495828"/>
              <a:gd name="connsiteY4" fmla="*/ 0 h 2135977"/>
              <a:gd name="connsiteX5" fmla="*/ 2922093 w 8495828"/>
              <a:gd name="connsiteY5" fmla="*/ 0 h 2135977"/>
              <a:gd name="connsiteX6" fmla="*/ 3520489 w 8495828"/>
              <a:gd name="connsiteY6" fmla="*/ 0 h 2135977"/>
              <a:gd name="connsiteX7" fmla="*/ 3812532 w 8495828"/>
              <a:gd name="connsiteY7" fmla="*/ 0 h 2135977"/>
              <a:gd name="connsiteX8" fmla="*/ 4490451 w 8495828"/>
              <a:gd name="connsiteY8" fmla="*/ 0 h 2135977"/>
              <a:gd name="connsiteX9" fmla="*/ 4782494 w 8495828"/>
              <a:gd name="connsiteY9" fmla="*/ 0 h 2135977"/>
              <a:gd name="connsiteX10" fmla="*/ 5380890 w 8495828"/>
              <a:gd name="connsiteY10" fmla="*/ 0 h 2135977"/>
              <a:gd name="connsiteX11" fmla="*/ 5409142 w 8495828"/>
              <a:gd name="connsiteY11" fmla="*/ 0 h 2135977"/>
              <a:gd name="connsiteX12" fmla="*/ 6350852 w 8495828"/>
              <a:gd name="connsiteY12" fmla="*/ 0 h 2135977"/>
              <a:gd name="connsiteX13" fmla="*/ 6379104 w 8495828"/>
              <a:gd name="connsiteY13" fmla="*/ 0 h 2135977"/>
              <a:gd name="connsiteX14" fmla="*/ 7269543 w 8495828"/>
              <a:gd name="connsiteY14" fmla="*/ 0 h 2135977"/>
              <a:gd name="connsiteX15" fmla="*/ 8239505 w 8495828"/>
              <a:gd name="connsiteY15" fmla="*/ 0 h 2135977"/>
              <a:gd name="connsiteX16" fmla="*/ 8284448 w 8495828"/>
              <a:gd name="connsiteY16" fmla="*/ 18542 h 2135977"/>
              <a:gd name="connsiteX17" fmla="*/ 8477293 w 8495828"/>
              <a:gd name="connsiteY17" fmla="*/ 211451 h 2135977"/>
              <a:gd name="connsiteX18" fmla="*/ 8495828 w 8495828"/>
              <a:gd name="connsiteY18" fmla="*/ 256409 h 2135977"/>
              <a:gd name="connsiteX19" fmla="*/ 8495828 w 8495828"/>
              <a:gd name="connsiteY19" fmla="*/ 322647 h 2135977"/>
              <a:gd name="connsiteX20" fmla="*/ 8495828 w 8495828"/>
              <a:gd name="connsiteY20" fmla="*/ 470814 h 2135977"/>
              <a:gd name="connsiteX21" fmla="*/ 8495828 w 8495828"/>
              <a:gd name="connsiteY21" fmla="*/ 524151 h 2135977"/>
              <a:gd name="connsiteX22" fmla="*/ 8495828 w 8495828"/>
              <a:gd name="connsiteY22" fmla="*/ 537052 h 2135977"/>
              <a:gd name="connsiteX23" fmla="*/ 8495828 w 8495828"/>
              <a:gd name="connsiteY23" fmla="*/ 590389 h 2135977"/>
              <a:gd name="connsiteX24" fmla="*/ 8495828 w 8495828"/>
              <a:gd name="connsiteY24" fmla="*/ 665401 h 2135977"/>
              <a:gd name="connsiteX25" fmla="*/ 8495828 w 8495828"/>
              <a:gd name="connsiteY25" fmla="*/ 738556 h 2135977"/>
              <a:gd name="connsiteX26" fmla="*/ 8495828 w 8495828"/>
              <a:gd name="connsiteY26" fmla="*/ 804794 h 2135977"/>
              <a:gd name="connsiteX27" fmla="*/ 8495828 w 8495828"/>
              <a:gd name="connsiteY27" fmla="*/ 879806 h 2135977"/>
              <a:gd name="connsiteX28" fmla="*/ 8495828 w 8495828"/>
              <a:gd name="connsiteY28" fmla="*/ 933143 h 2135977"/>
              <a:gd name="connsiteX29" fmla="*/ 8495828 w 8495828"/>
              <a:gd name="connsiteY29" fmla="*/ 1147548 h 2135977"/>
              <a:gd name="connsiteX30" fmla="*/ 8495828 w 8495828"/>
              <a:gd name="connsiteY30" fmla="*/ 1181339 h 2135977"/>
              <a:gd name="connsiteX31" fmla="*/ 8495828 w 8495828"/>
              <a:gd name="connsiteY31" fmla="*/ 1395744 h 2135977"/>
              <a:gd name="connsiteX32" fmla="*/ 8495828 w 8495828"/>
              <a:gd name="connsiteY32" fmla="*/ 1449081 h 2135977"/>
              <a:gd name="connsiteX33" fmla="*/ 8495828 w 8495828"/>
              <a:gd name="connsiteY33" fmla="*/ 1524093 h 2135977"/>
              <a:gd name="connsiteX34" fmla="*/ 8495828 w 8495828"/>
              <a:gd name="connsiteY34" fmla="*/ 1590331 h 2135977"/>
              <a:gd name="connsiteX35" fmla="*/ 8495828 w 8495828"/>
              <a:gd name="connsiteY35" fmla="*/ 1663486 h 2135977"/>
              <a:gd name="connsiteX36" fmla="*/ 8495828 w 8495828"/>
              <a:gd name="connsiteY36" fmla="*/ 1738498 h 2135977"/>
              <a:gd name="connsiteX37" fmla="*/ 8495828 w 8495828"/>
              <a:gd name="connsiteY37" fmla="*/ 1791835 h 2135977"/>
              <a:gd name="connsiteX38" fmla="*/ 8495828 w 8495828"/>
              <a:gd name="connsiteY38" fmla="*/ 1804736 h 2135977"/>
              <a:gd name="connsiteX39" fmla="*/ 8495828 w 8495828"/>
              <a:gd name="connsiteY39" fmla="*/ 1858073 h 2135977"/>
              <a:gd name="connsiteX40" fmla="*/ 8495828 w 8495828"/>
              <a:gd name="connsiteY40" fmla="*/ 2006240 h 2135977"/>
              <a:gd name="connsiteX41" fmla="*/ 8495828 w 8495828"/>
              <a:gd name="connsiteY41" fmla="*/ 2072478 h 2135977"/>
              <a:gd name="connsiteX42" fmla="*/ 8432351 w 8495828"/>
              <a:gd name="connsiteY42" fmla="*/ 2135977 h 2135977"/>
              <a:gd name="connsiteX43" fmla="*/ 7462389 w 8495828"/>
              <a:gd name="connsiteY43" fmla="*/ 2135977 h 2135977"/>
              <a:gd name="connsiteX44" fmla="*/ 6703846 w 8495828"/>
              <a:gd name="connsiteY44" fmla="*/ 2135977 h 2135977"/>
              <a:gd name="connsiteX45" fmla="*/ 6543698 w 8495828"/>
              <a:gd name="connsiteY45" fmla="*/ 2135977 h 2135977"/>
              <a:gd name="connsiteX46" fmla="*/ 6379104 w 8495828"/>
              <a:gd name="connsiteY46" fmla="*/ 2135977 h 2135977"/>
              <a:gd name="connsiteX47" fmla="*/ 5733884 w 8495828"/>
              <a:gd name="connsiteY47" fmla="*/ 2135977 h 2135977"/>
              <a:gd name="connsiteX48" fmla="*/ 5573736 w 8495828"/>
              <a:gd name="connsiteY48" fmla="*/ 2135977 h 2135977"/>
              <a:gd name="connsiteX49" fmla="*/ 5409142 w 8495828"/>
              <a:gd name="connsiteY49" fmla="*/ 2135977 h 2135977"/>
              <a:gd name="connsiteX50" fmla="*/ 4975340 w 8495828"/>
              <a:gd name="connsiteY50" fmla="*/ 2135977 h 2135977"/>
              <a:gd name="connsiteX51" fmla="*/ 4815193 w 8495828"/>
              <a:gd name="connsiteY51" fmla="*/ 2135977 h 2135977"/>
              <a:gd name="connsiteX52" fmla="*/ 4650599 w 8495828"/>
              <a:gd name="connsiteY52" fmla="*/ 2135977 h 2135977"/>
              <a:gd name="connsiteX53" fmla="*/ 4490451 w 8495828"/>
              <a:gd name="connsiteY53" fmla="*/ 2135977 h 2135977"/>
              <a:gd name="connsiteX54" fmla="*/ 4005378 w 8495828"/>
              <a:gd name="connsiteY54" fmla="*/ 2135977 h 2135977"/>
              <a:gd name="connsiteX55" fmla="*/ 3845231 w 8495828"/>
              <a:gd name="connsiteY55" fmla="*/ 2135977 h 2135977"/>
              <a:gd name="connsiteX56" fmla="*/ 3680637 w 8495828"/>
              <a:gd name="connsiteY56" fmla="*/ 2135977 h 2135977"/>
              <a:gd name="connsiteX57" fmla="*/ 3520489 w 8495828"/>
              <a:gd name="connsiteY57" fmla="*/ 2135977 h 2135977"/>
              <a:gd name="connsiteX58" fmla="*/ 3086687 w 8495828"/>
              <a:gd name="connsiteY58" fmla="*/ 2135977 h 2135977"/>
              <a:gd name="connsiteX59" fmla="*/ 2922093 w 8495828"/>
              <a:gd name="connsiteY59" fmla="*/ 2135977 h 2135977"/>
              <a:gd name="connsiteX60" fmla="*/ 2761946 w 8495828"/>
              <a:gd name="connsiteY60" fmla="*/ 2135977 h 2135977"/>
              <a:gd name="connsiteX61" fmla="*/ 2116725 w 8495828"/>
              <a:gd name="connsiteY61" fmla="*/ 2135977 h 2135977"/>
              <a:gd name="connsiteX62" fmla="*/ 1952131 w 8495828"/>
              <a:gd name="connsiteY62" fmla="*/ 2135977 h 2135977"/>
              <a:gd name="connsiteX63" fmla="*/ 1791984 w 8495828"/>
              <a:gd name="connsiteY63" fmla="*/ 2135977 h 2135977"/>
              <a:gd name="connsiteX64" fmla="*/ 1033440 w 8495828"/>
              <a:gd name="connsiteY64" fmla="*/ 2135977 h 2135977"/>
              <a:gd name="connsiteX65" fmla="*/ 63478 w 8495828"/>
              <a:gd name="connsiteY65" fmla="*/ 2135977 h 2135977"/>
              <a:gd name="connsiteX66" fmla="*/ 0 w 8495828"/>
              <a:gd name="connsiteY66" fmla="*/ 2072478 h 2135977"/>
              <a:gd name="connsiteX67" fmla="*/ 0 w 8495828"/>
              <a:gd name="connsiteY67" fmla="*/ 2006241 h 2135977"/>
              <a:gd name="connsiteX68" fmla="*/ 0 w 8495828"/>
              <a:gd name="connsiteY68" fmla="*/ 2006240 h 2135977"/>
              <a:gd name="connsiteX69" fmla="*/ 0 w 8495828"/>
              <a:gd name="connsiteY69" fmla="*/ 1804736 h 2135977"/>
              <a:gd name="connsiteX70" fmla="*/ 0 w 8495828"/>
              <a:gd name="connsiteY70" fmla="*/ 1738499 h 2135977"/>
              <a:gd name="connsiteX71" fmla="*/ 0 w 8495828"/>
              <a:gd name="connsiteY71" fmla="*/ 1738498 h 2135977"/>
              <a:gd name="connsiteX72" fmla="*/ 0 w 8495828"/>
              <a:gd name="connsiteY72" fmla="*/ 1663487 h 2135977"/>
              <a:gd name="connsiteX73" fmla="*/ 0 w 8495828"/>
              <a:gd name="connsiteY73" fmla="*/ 1663486 h 2135977"/>
              <a:gd name="connsiteX74" fmla="*/ 0 w 8495828"/>
              <a:gd name="connsiteY74" fmla="*/ 1395745 h 2135977"/>
              <a:gd name="connsiteX75" fmla="*/ 0 w 8495828"/>
              <a:gd name="connsiteY75" fmla="*/ 1395744 h 2135977"/>
              <a:gd name="connsiteX76" fmla="*/ 0 w 8495828"/>
              <a:gd name="connsiteY76" fmla="*/ 545646 h 2135977"/>
              <a:gd name="connsiteX77" fmla="*/ 0 w 8495828"/>
              <a:gd name="connsiteY77" fmla="*/ 277904 h 2135977"/>
              <a:gd name="connsiteX78" fmla="*/ 0 w 8495828"/>
              <a:gd name="connsiteY78" fmla="*/ 63499 h 2135977"/>
              <a:gd name="connsiteX79" fmla="*/ 63478 w 8495828"/>
              <a:gd name="connsiteY79" fmla="*/ 0 h 21359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</a:cxnLst>
            <a:rect l="l" t="t" r="r" b="b"/>
            <a:pathLst>
              <a:path w="8495828" h="2135977">
                <a:moveTo>
                  <a:pt x="63478" y="0"/>
                </a:moveTo>
                <a:lnTo>
                  <a:pt x="1033440" y="0"/>
                </a:lnTo>
                <a:lnTo>
                  <a:pt x="1923879" y="0"/>
                </a:lnTo>
                <a:lnTo>
                  <a:pt x="1952131" y="0"/>
                </a:lnTo>
                <a:lnTo>
                  <a:pt x="2893841" y="0"/>
                </a:lnTo>
                <a:lnTo>
                  <a:pt x="2922093" y="0"/>
                </a:lnTo>
                <a:lnTo>
                  <a:pt x="3520489" y="0"/>
                </a:lnTo>
                <a:lnTo>
                  <a:pt x="3812532" y="0"/>
                </a:lnTo>
                <a:lnTo>
                  <a:pt x="4490451" y="0"/>
                </a:lnTo>
                <a:lnTo>
                  <a:pt x="4782494" y="0"/>
                </a:lnTo>
                <a:lnTo>
                  <a:pt x="5380890" y="0"/>
                </a:lnTo>
                <a:lnTo>
                  <a:pt x="5409142" y="0"/>
                </a:lnTo>
                <a:lnTo>
                  <a:pt x="6350852" y="0"/>
                </a:lnTo>
                <a:lnTo>
                  <a:pt x="6379104" y="0"/>
                </a:lnTo>
                <a:lnTo>
                  <a:pt x="7269543" y="0"/>
                </a:lnTo>
                <a:lnTo>
                  <a:pt x="8239505" y="0"/>
                </a:lnTo>
                <a:cubicBezTo>
                  <a:pt x="8256391" y="0"/>
                  <a:pt x="8272515" y="6731"/>
                  <a:pt x="8284448" y="18542"/>
                </a:cubicBezTo>
                <a:lnTo>
                  <a:pt x="8477293" y="211451"/>
                </a:lnTo>
                <a:cubicBezTo>
                  <a:pt x="8489226" y="223389"/>
                  <a:pt x="8495828" y="239518"/>
                  <a:pt x="8495828" y="256409"/>
                </a:cubicBezTo>
                <a:lnTo>
                  <a:pt x="8495828" y="322647"/>
                </a:lnTo>
                <a:lnTo>
                  <a:pt x="8495828" y="470814"/>
                </a:lnTo>
                <a:lnTo>
                  <a:pt x="8495828" y="524151"/>
                </a:lnTo>
                <a:lnTo>
                  <a:pt x="8495828" y="537052"/>
                </a:lnTo>
                <a:lnTo>
                  <a:pt x="8495828" y="590389"/>
                </a:lnTo>
                <a:lnTo>
                  <a:pt x="8495828" y="665401"/>
                </a:lnTo>
                <a:lnTo>
                  <a:pt x="8495828" y="738556"/>
                </a:lnTo>
                <a:lnTo>
                  <a:pt x="8495828" y="804794"/>
                </a:lnTo>
                <a:lnTo>
                  <a:pt x="8495828" y="879806"/>
                </a:lnTo>
                <a:lnTo>
                  <a:pt x="8495828" y="933143"/>
                </a:lnTo>
                <a:lnTo>
                  <a:pt x="8495828" y="1147548"/>
                </a:lnTo>
                <a:lnTo>
                  <a:pt x="8495828" y="1181339"/>
                </a:lnTo>
                <a:lnTo>
                  <a:pt x="8495828" y="1395744"/>
                </a:lnTo>
                <a:lnTo>
                  <a:pt x="8495828" y="1449081"/>
                </a:lnTo>
                <a:lnTo>
                  <a:pt x="8495828" y="1524093"/>
                </a:lnTo>
                <a:lnTo>
                  <a:pt x="8495828" y="1590331"/>
                </a:lnTo>
                <a:lnTo>
                  <a:pt x="8495828" y="1663486"/>
                </a:lnTo>
                <a:lnTo>
                  <a:pt x="8495828" y="1738498"/>
                </a:lnTo>
                <a:lnTo>
                  <a:pt x="8495828" y="1791835"/>
                </a:lnTo>
                <a:lnTo>
                  <a:pt x="8495828" y="1804736"/>
                </a:lnTo>
                <a:lnTo>
                  <a:pt x="8495828" y="1858073"/>
                </a:lnTo>
                <a:lnTo>
                  <a:pt x="8495828" y="2006240"/>
                </a:lnTo>
                <a:lnTo>
                  <a:pt x="8495828" y="2072478"/>
                </a:lnTo>
                <a:cubicBezTo>
                  <a:pt x="8495828" y="2107530"/>
                  <a:pt x="8467390" y="2135977"/>
                  <a:pt x="8432351" y="2135977"/>
                </a:cubicBezTo>
                <a:lnTo>
                  <a:pt x="7462389" y="2135977"/>
                </a:lnTo>
                <a:lnTo>
                  <a:pt x="6703846" y="2135977"/>
                </a:lnTo>
                <a:lnTo>
                  <a:pt x="6543698" y="2135977"/>
                </a:lnTo>
                <a:lnTo>
                  <a:pt x="6379104" y="2135977"/>
                </a:lnTo>
                <a:lnTo>
                  <a:pt x="5733884" y="2135977"/>
                </a:lnTo>
                <a:lnTo>
                  <a:pt x="5573736" y="2135977"/>
                </a:lnTo>
                <a:lnTo>
                  <a:pt x="5409142" y="2135977"/>
                </a:lnTo>
                <a:lnTo>
                  <a:pt x="4975340" y="2135977"/>
                </a:lnTo>
                <a:lnTo>
                  <a:pt x="4815193" y="2135977"/>
                </a:lnTo>
                <a:lnTo>
                  <a:pt x="4650599" y="2135977"/>
                </a:lnTo>
                <a:lnTo>
                  <a:pt x="4490451" y="2135977"/>
                </a:lnTo>
                <a:lnTo>
                  <a:pt x="4005378" y="2135977"/>
                </a:lnTo>
                <a:lnTo>
                  <a:pt x="3845231" y="2135977"/>
                </a:lnTo>
                <a:lnTo>
                  <a:pt x="3680637" y="2135977"/>
                </a:lnTo>
                <a:lnTo>
                  <a:pt x="3520489" y="2135977"/>
                </a:lnTo>
                <a:lnTo>
                  <a:pt x="3086687" y="2135977"/>
                </a:lnTo>
                <a:lnTo>
                  <a:pt x="2922093" y="2135977"/>
                </a:lnTo>
                <a:lnTo>
                  <a:pt x="2761946" y="2135977"/>
                </a:lnTo>
                <a:lnTo>
                  <a:pt x="2116725" y="2135977"/>
                </a:lnTo>
                <a:lnTo>
                  <a:pt x="1952131" y="2135977"/>
                </a:lnTo>
                <a:lnTo>
                  <a:pt x="1791984" y="2135977"/>
                </a:lnTo>
                <a:lnTo>
                  <a:pt x="1033440" y="2135977"/>
                </a:lnTo>
                <a:lnTo>
                  <a:pt x="63478" y="2135977"/>
                </a:lnTo>
                <a:cubicBezTo>
                  <a:pt x="28438" y="2135977"/>
                  <a:pt x="0" y="2107530"/>
                  <a:pt x="0" y="2072478"/>
                </a:cubicBezTo>
                <a:lnTo>
                  <a:pt x="0" y="2006241"/>
                </a:lnTo>
                <a:lnTo>
                  <a:pt x="0" y="2006240"/>
                </a:lnTo>
                <a:lnTo>
                  <a:pt x="0" y="1804736"/>
                </a:lnTo>
                <a:lnTo>
                  <a:pt x="0" y="1738499"/>
                </a:lnTo>
                <a:lnTo>
                  <a:pt x="0" y="1738498"/>
                </a:lnTo>
                <a:lnTo>
                  <a:pt x="0" y="1663487"/>
                </a:lnTo>
                <a:lnTo>
                  <a:pt x="0" y="1663486"/>
                </a:lnTo>
                <a:lnTo>
                  <a:pt x="0" y="1395745"/>
                </a:lnTo>
                <a:lnTo>
                  <a:pt x="0" y="1395744"/>
                </a:lnTo>
                <a:lnTo>
                  <a:pt x="0" y="545646"/>
                </a:lnTo>
                <a:lnTo>
                  <a:pt x="0" y="277904"/>
                </a:lnTo>
                <a:lnTo>
                  <a:pt x="0" y="63499"/>
                </a:lnTo>
                <a:cubicBezTo>
                  <a:pt x="0" y="28448"/>
                  <a:pt x="28438" y="0"/>
                  <a:pt x="63478" y="0"/>
                </a:cubicBezTo>
                <a:close/>
              </a:path>
            </a:pathLst>
          </a:custGeom>
          <a:solidFill>
            <a:srgbClr val="FFFFFF"/>
          </a:solidFill>
          <a:ln w="12700">
            <a:solidFill>
              <a:schemeClr val="accent1">
                <a:lumMod val="50000"/>
              </a:schemeClr>
            </a:solidFill>
          </a:ln>
        </p:spPr>
        <p:txBody>
          <a:bodyPr wrap="square" lIns="180000" tIns="432000" rIns="144000" bIns="0" rtlCol="0" anchor="t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Clr>
                <a:srgbClr val="3D4955"/>
              </a:buClr>
              <a:buSzPct val="125000"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010102"/>
              </a:solidFill>
              <a:effectLst/>
              <a:uLnTx/>
              <a:uFillTx/>
              <a:latin typeface="Rubik Bold" panose="020B0604020202020204" charset="-79"/>
              <a:ea typeface="+mn-ea"/>
              <a:cs typeface="Rubik Bold" panose="020B0604020202020204" charset="-79"/>
            </a:endParaRPr>
          </a:p>
        </p:txBody>
      </p:sp>
      <p:sp>
        <p:nvSpPr>
          <p:cNvPr id="13" name="Content Placeholder 8">
            <a:extLst>
              <a:ext uri="{FF2B5EF4-FFF2-40B4-BE49-F238E27FC236}">
                <a16:creationId xmlns:a16="http://schemas.microsoft.com/office/drawing/2014/main" id="{E3070F73-91EB-D476-8E4B-9342A8381DF6}"/>
              </a:ext>
            </a:extLst>
          </p:cNvPr>
          <p:cNvSpPr>
            <a:spLocks noGrp="1"/>
          </p:cNvSpPr>
          <p:nvPr>
            <p:ph sz="quarter" idx="36"/>
          </p:nvPr>
        </p:nvSpPr>
        <p:spPr>
          <a:xfrm>
            <a:off x="508157" y="1959261"/>
            <a:ext cx="8178643" cy="1764545"/>
          </a:xfrm>
        </p:spPr>
        <p:txBody>
          <a:bodyPr/>
          <a:lstStyle>
            <a:lvl1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  <a:ea typeface="Rubik" panose="020B0604020202020204" charset="-79"/>
                <a:cs typeface="Rubik" panose="020B0604020202020204" charset="-79"/>
              </a:defRPr>
            </a:lvl1pPr>
            <a:lvl2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  <a:ea typeface="Rubik" panose="020B0604020202020204" charset="-79"/>
                <a:cs typeface="Rubik" panose="020B0604020202020204" charset="-79"/>
              </a:defRPr>
            </a:lvl2pPr>
            <a:lvl3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  <a:ea typeface="Rubik" panose="020B0604020202020204" charset="-79"/>
                <a:cs typeface="Rubik" panose="020B0604020202020204" charset="-79"/>
              </a:defRPr>
            </a:lvl3pPr>
            <a:lvl4pPr marL="0" indent="0">
              <a:lnSpc>
                <a:spcPct val="100000"/>
              </a:lnSpc>
              <a:spcAft>
                <a:spcPts val="0"/>
              </a:spcAft>
              <a:buNone/>
              <a:defRPr sz="100" b="0" i="0" cap="none" baseline="0">
                <a:noFill/>
                <a:latin typeface="+mj-lt"/>
                <a:ea typeface="Rubik" panose="020B0604020202020204" charset="-79"/>
                <a:cs typeface="Rubik" panose="020B0604020202020204" charset="-79"/>
              </a:defRPr>
            </a:lvl4pPr>
            <a:lvl5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  <a:ea typeface="Rubik" panose="020B0604020202020204" charset="-79"/>
                <a:cs typeface="Rubik" panose="020B0604020202020204" charset="-79"/>
              </a:defRPr>
            </a:lvl5pPr>
            <a:lvl6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  <a:ea typeface="Rubik" panose="020B0604020202020204" charset="-79"/>
                <a:cs typeface="Rubik" panose="020B0604020202020204" charset="-79"/>
              </a:defRPr>
            </a:lvl6pPr>
            <a:lvl7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  <a:ea typeface="Rubik" panose="020B0604020202020204" charset="-79"/>
                <a:cs typeface="Rubik" panose="020B0604020202020204" charset="-79"/>
              </a:defRPr>
            </a:lvl7pPr>
            <a:lvl8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  <a:ea typeface="Rubik" panose="020B0604020202020204" charset="-79"/>
                <a:cs typeface="Rubik" panose="020B0604020202020204" charset="-79"/>
              </a:defRPr>
            </a:lvl8pPr>
            <a:lvl9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  <a:ea typeface="Rubik" panose="020B0604020202020204" charset="-79"/>
                <a:cs typeface="Rubik" panose="020B0604020202020204" charset="-79"/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4" name="Content Placeholder 8">
            <a:extLst>
              <a:ext uri="{FF2B5EF4-FFF2-40B4-BE49-F238E27FC236}">
                <a16:creationId xmlns:a16="http://schemas.microsoft.com/office/drawing/2014/main" id="{E10F7158-EC6D-6F29-02CB-24EA15FDC024}"/>
              </a:ext>
            </a:extLst>
          </p:cNvPr>
          <p:cNvSpPr>
            <a:spLocks noGrp="1"/>
          </p:cNvSpPr>
          <p:nvPr>
            <p:ph sz="quarter" idx="37"/>
          </p:nvPr>
        </p:nvSpPr>
        <p:spPr>
          <a:xfrm>
            <a:off x="508157" y="4280954"/>
            <a:ext cx="8178643" cy="1764545"/>
          </a:xfrm>
        </p:spPr>
        <p:txBody>
          <a:bodyPr/>
          <a:lstStyle>
            <a:lvl1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  <a:ea typeface="Rubik" panose="020B0604020202020204" charset="-79"/>
                <a:cs typeface="Rubik" panose="020B0604020202020204" charset="-79"/>
              </a:defRPr>
            </a:lvl1pPr>
            <a:lvl2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  <a:ea typeface="Rubik" panose="020B0604020202020204" charset="-79"/>
                <a:cs typeface="Rubik" panose="020B0604020202020204" charset="-79"/>
              </a:defRPr>
            </a:lvl2pPr>
            <a:lvl3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  <a:ea typeface="Rubik" panose="020B0604020202020204" charset="-79"/>
                <a:cs typeface="Rubik" panose="020B0604020202020204" charset="-79"/>
              </a:defRPr>
            </a:lvl3pPr>
            <a:lvl4pPr marL="0" indent="0">
              <a:lnSpc>
                <a:spcPct val="100000"/>
              </a:lnSpc>
              <a:spcAft>
                <a:spcPts val="0"/>
              </a:spcAft>
              <a:buNone/>
              <a:defRPr sz="100" b="0" i="0" cap="none" baseline="0">
                <a:noFill/>
                <a:latin typeface="+mj-lt"/>
                <a:ea typeface="Rubik" panose="020B0604020202020204" charset="-79"/>
                <a:cs typeface="Rubik" panose="020B0604020202020204" charset="-79"/>
              </a:defRPr>
            </a:lvl4pPr>
            <a:lvl5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  <a:ea typeface="Rubik" panose="020B0604020202020204" charset="-79"/>
                <a:cs typeface="Rubik" panose="020B0604020202020204" charset="-79"/>
              </a:defRPr>
            </a:lvl5pPr>
            <a:lvl6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  <a:ea typeface="Rubik" panose="020B0604020202020204" charset="-79"/>
                <a:cs typeface="Rubik" panose="020B0604020202020204" charset="-79"/>
              </a:defRPr>
            </a:lvl6pPr>
            <a:lvl7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  <a:ea typeface="Rubik" panose="020B0604020202020204" charset="-79"/>
                <a:cs typeface="Rubik" panose="020B0604020202020204" charset="-79"/>
              </a:defRPr>
            </a:lvl7pPr>
            <a:lvl8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  <a:ea typeface="Rubik" panose="020B0604020202020204" charset="-79"/>
                <a:cs typeface="Rubik" panose="020B0604020202020204" charset="-79"/>
              </a:defRPr>
            </a:lvl8pPr>
            <a:lvl9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  <a:ea typeface="Rubik" panose="020B0604020202020204" charset="-79"/>
                <a:cs typeface="Rubik" panose="020B0604020202020204" charset="-79"/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5" name="Content Placeholder 8">
            <a:extLst>
              <a:ext uri="{FF2B5EF4-FFF2-40B4-BE49-F238E27FC236}">
                <a16:creationId xmlns:a16="http://schemas.microsoft.com/office/drawing/2014/main" id="{6444CB5A-21EC-26F1-47FB-2C1DCB709778}"/>
              </a:ext>
            </a:extLst>
          </p:cNvPr>
          <p:cNvSpPr>
            <a:spLocks noGrp="1"/>
          </p:cNvSpPr>
          <p:nvPr>
            <p:ph sz="quarter" idx="38"/>
          </p:nvPr>
        </p:nvSpPr>
        <p:spPr>
          <a:xfrm>
            <a:off x="9282545" y="1959261"/>
            <a:ext cx="2361768" cy="1764545"/>
          </a:xfrm>
        </p:spPr>
        <p:txBody>
          <a:bodyPr/>
          <a:lstStyle>
            <a:lvl1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  <a:ea typeface="Rubik" panose="020B0604020202020204" charset="-79"/>
                <a:cs typeface="Rubik" panose="020B0604020202020204" charset="-79"/>
              </a:defRPr>
            </a:lvl1pPr>
            <a:lvl2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  <a:ea typeface="Rubik" panose="020B0604020202020204" charset="-79"/>
                <a:cs typeface="Rubik" panose="020B0604020202020204" charset="-79"/>
              </a:defRPr>
            </a:lvl2pPr>
            <a:lvl3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  <a:ea typeface="Rubik" panose="020B0604020202020204" charset="-79"/>
                <a:cs typeface="Rubik" panose="020B0604020202020204" charset="-79"/>
              </a:defRPr>
            </a:lvl3pPr>
            <a:lvl4pPr marL="0" indent="0">
              <a:lnSpc>
                <a:spcPct val="100000"/>
              </a:lnSpc>
              <a:spcAft>
                <a:spcPts val="0"/>
              </a:spcAft>
              <a:buNone/>
              <a:defRPr sz="100" b="0" i="0" cap="none" baseline="0">
                <a:noFill/>
                <a:latin typeface="+mj-lt"/>
                <a:ea typeface="Rubik" panose="020B0604020202020204" charset="-79"/>
                <a:cs typeface="Rubik" panose="020B0604020202020204" charset="-79"/>
              </a:defRPr>
            </a:lvl4pPr>
            <a:lvl5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  <a:ea typeface="Rubik" panose="020B0604020202020204" charset="-79"/>
                <a:cs typeface="Rubik" panose="020B0604020202020204" charset="-79"/>
              </a:defRPr>
            </a:lvl5pPr>
            <a:lvl6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  <a:ea typeface="Rubik" panose="020B0604020202020204" charset="-79"/>
                <a:cs typeface="Rubik" panose="020B0604020202020204" charset="-79"/>
              </a:defRPr>
            </a:lvl6pPr>
            <a:lvl7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  <a:ea typeface="Rubik" panose="020B0604020202020204" charset="-79"/>
                <a:cs typeface="Rubik" panose="020B0604020202020204" charset="-79"/>
              </a:defRPr>
            </a:lvl7pPr>
            <a:lvl8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  <a:ea typeface="Rubik" panose="020B0604020202020204" charset="-79"/>
                <a:cs typeface="Rubik" panose="020B0604020202020204" charset="-79"/>
              </a:defRPr>
            </a:lvl8pPr>
            <a:lvl9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  <a:ea typeface="Rubik" panose="020B0604020202020204" charset="-79"/>
                <a:cs typeface="Rubik" panose="020B0604020202020204" charset="-79"/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6" name="Content Placeholder 8">
            <a:extLst>
              <a:ext uri="{FF2B5EF4-FFF2-40B4-BE49-F238E27FC236}">
                <a16:creationId xmlns:a16="http://schemas.microsoft.com/office/drawing/2014/main" id="{3C841C5B-1AD0-E048-079D-0F7CCFFA4BE2}"/>
              </a:ext>
            </a:extLst>
          </p:cNvPr>
          <p:cNvSpPr>
            <a:spLocks noGrp="1"/>
          </p:cNvSpPr>
          <p:nvPr>
            <p:ph sz="quarter" idx="39"/>
          </p:nvPr>
        </p:nvSpPr>
        <p:spPr>
          <a:xfrm>
            <a:off x="9282545" y="4280954"/>
            <a:ext cx="2361768" cy="1764545"/>
          </a:xfrm>
        </p:spPr>
        <p:txBody>
          <a:bodyPr/>
          <a:lstStyle>
            <a:lvl1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  <a:ea typeface="Rubik" panose="020B0604020202020204" charset="-79"/>
                <a:cs typeface="Rubik" panose="020B0604020202020204" charset="-79"/>
              </a:defRPr>
            </a:lvl1pPr>
            <a:lvl2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  <a:ea typeface="Rubik" panose="020B0604020202020204" charset="-79"/>
                <a:cs typeface="Rubik" panose="020B0604020202020204" charset="-79"/>
              </a:defRPr>
            </a:lvl2pPr>
            <a:lvl3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  <a:ea typeface="Rubik" panose="020B0604020202020204" charset="-79"/>
                <a:cs typeface="Rubik" panose="020B0604020202020204" charset="-79"/>
              </a:defRPr>
            </a:lvl3pPr>
            <a:lvl4pPr marL="0" indent="0">
              <a:lnSpc>
                <a:spcPct val="100000"/>
              </a:lnSpc>
              <a:spcAft>
                <a:spcPts val="0"/>
              </a:spcAft>
              <a:buNone/>
              <a:defRPr sz="100" b="0" i="0" cap="none" baseline="0">
                <a:noFill/>
                <a:latin typeface="+mj-lt"/>
                <a:ea typeface="Rubik" panose="020B0604020202020204" charset="-79"/>
                <a:cs typeface="Rubik" panose="020B0604020202020204" charset="-79"/>
              </a:defRPr>
            </a:lvl4pPr>
            <a:lvl5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  <a:ea typeface="Rubik" panose="020B0604020202020204" charset="-79"/>
                <a:cs typeface="Rubik" panose="020B0604020202020204" charset="-79"/>
              </a:defRPr>
            </a:lvl5pPr>
            <a:lvl6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  <a:ea typeface="Rubik" panose="020B0604020202020204" charset="-79"/>
                <a:cs typeface="Rubik" panose="020B0604020202020204" charset="-79"/>
              </a:defRPr>
            </a:lvl6pPr>
            <a:lvl7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  <a:ea typeface="Rubik" panose="020B0604020202020204" charset="-79"/>
                <a:cs typeface="Rubik" panose="020B0604020202020204" charset="-79"/>
              </a:defRPr>
            </a:lvl7pPr>
            <a:lvl8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  <a:ea typeface="Rubik" panose="020B0604020202020204" charset="-79"/>
                <a:cs typeface="Rubik" panose="020B0604020202020204" charset="-79"/>
              </a:defRPr>
            </a:lvl8pPr>
            <a:lvl9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  <a:ea typeface="Rubik" panose="020B0604020202020204" charset="-79"/>
                <a:cs typeface="Rubik" panose="020B0604020202020204" charset="-79"/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2F7BF2C1-769D-3E82-6B5E-B96F676C6375}"/>
              </a:ext>
            </a:extLst>
          </p:cNvPr>
          <p:cNvPicPr>
            <a:picLocks noChangeAspect="1"/>
          </p:cNvPicPr>
          <p:nvPr userDrawn="1"/>
        </p:nvPicPr>
        <p:blipFill rotWithShape="1"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t="-2032" b="-2032"/>
          <a:stretch>
            <a:fillRect/>
          </a:stretch>
        </p:blipFill>
        <p:spPr>
          <a:xfrm>
            <a:off x="11742813" y="170341"/>
            <a:ext cx="257691" cy="268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24716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a16="http://schemas.microsoft.com/office/drawing/2014/main" xmlns:asvg="http://schemas.microsoft.com/office/drawing/2016/SVG/main">
      <p:transition spd="med"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xt Blocks + 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FF51156-7F5D-BF32-AB9B-D5F5986DA385}"/>
              </a:ext>
            </a:extLst>
          </p:cNvPr>
          <p:cNvSpPr/>
          <p:nvPr userDrawn="1"/>
        </p:nvSpPr>
        <p:spPr>
          <a:xfrm>
            <a:off x="0" y="0"/>
            <a:ext cx="12192000" cy="1892300"/>
          </a:xfrm>
          <a:prstGeom prst="rect">
            <a:avLst/>
          </a:prstGeom>
          <a:gradFill>
            <a:gsLst>
              <a:gs pos="0">
                <a:schemeClr val="tx1">
                  <a:alpha val="95000"/>
                </a:schemeClr>
              </a:gs>
              <a:gs pos="100000">
                <a:schemeClr val="tx1">
                  <a:alpha val="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7F8F9"/>
              </a:solidFill>
              <a:effectLst/>
              <a:uLnTx/>
              <a:uFillTx/>
              <a:latin typeface="Rubik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3619F03-15F9-DAE5-669F-14AB8662C831}"/>
              </a:ext>
            </a:extLst>
          </p:cNvPr>
          <p:cNvSpPr/>
          <p:nvPr userDrawn="1"/>
        </p:nvSpPr>
        <p:spPr>
          <a:xfrm flipV="1">
            <a:off x="0" y="2590800"/>
            <a:ext cx="12192000" cy="4267198"/>
          </a:xfrm>
          <a:prstGeom prst="rect">
            <a:avLst/>
          </a:prstGeom>
          <a:gradFill>
            <a:gsLst>
              <a:gs pos="82000">
                <a:srgbClr val="010102">
                  <a:alpha val="68000"/>
                </a:srgbClr>
              </a:gs>
              <a:gs pos="65000">
                <a:schemeClr val="tx1"/>
              </a:gs>
              <a:gs pos="99000">
                <a:schemeClr val="tx1">
                  <a:alpha val="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7F8F9"/>
              </a:solidFill>
              <a:effectLst/>
              <a:uLnTx/>
              <a:uFillTx/>
              <a:latin typeface="Rubik"/>
              <a:ea typeface="+mn-ea"/>
              <a:cs typeface="+mn-cs"/>
            </a:endParaRP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4FC72E61-E9AF-B376-9E15-489903339781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l="3361" b="22084"/>
          <a:stretch/>
        </p:blipFill>
        <p:spPr>
          <a:xfrm>
            <a:off x="0" y="6311178"/>
            <a:ext cx="1734226" cy="546822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A67314D7-B15D-DDED-3895-A1A712591542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12577" b="14185"/>
          <a:stretch/>
        </p:blipFill>
        <p:spPr>
          <a:xfrm flipH="1">
            <a:off x="11728524" y="6328776"/>
            <a:ext cx="463476" cy="529224"/>
          </a:xfrm>
          <a:prstGeom prst="rect">
            <a:avLst/>
          </a:prstGeom>
        </p:spPr>
      </p:pic>
      <p:sp>
        <p:nvSpPr>
          <p:cNvPr id="48" name="Graphic 22">
            <a:extLst>
              <a:ext uri="{FF2B5EF4-FFF2-40B4-BE49-F238E27FC236}">
                <a16:creationId xmlns:a16="http://schemas.microsoft.com/office/drawing/2014/main" id="{71AD77CF-50E2-BF13-69AF-1E1D9922C06D}"/>
              </a:ext>
            </a:extLst>
          </p:cNvPr>
          <p:cNvSpPr/>
          <p:nvPr userDrawn="1"/>
        </p:nvSpPr>
        <p:spPr>
          <a:xfrm>
            <a:off x="5986462" y="418025"/>
            <a:ext cx="6205538" cy="701568"/>
          </a:xfrm>
          <a:custGeom>
            <a:avLst/>
            <a:gdLst>
              <a:gd name="connsiteX0" fmla="*/ 0 w 12190679"/>
              <a:gd name="connsiteY0" fmla="*/ 0 h 697763"/>
              <a:gd name="connsiteX1" fmla="*/ 9758504 w 12190679"/>
              <a:gd name="connsiteY1" fmla="*/ 0 h 697763"/>
              <a:gd name="connsiteX2" fmla="*/ 9904562 w 12190679"/>
              <a:gd name="connsiteY2" fmla="*/ 60536 h 697763"/>
              <a:gd name="connsiteX3" fmla="*/ 10481253 w 12190679"/>
              <a:gd name="connsiteY3" fmla="*/ 637227 h 697763"/>
              <a:gd name="connsiteX4" fmla="*/ 10627313 w 12190679"/>
              <a:gd name="connsiteY4" fmla="*/ 697763 h 697763"/>
              <a:gd name="connsiteX5" fmla="*/ 12190680 w 12190679"/>
              <a:gd name="connsiteY5" fmla="*/ 697763 h 697763"/>
              <a:gd name="connsiteX0" fmla="*/ 0 w 12190680"/>
              <a:gd name="connsiteY0" fmla="*/ 3805 h 701568"/>
              <a:gd name="connsiteX1" fmla="*/ 5093193 w 12190680"/>
              <a:gd name="connsiteY1" fmla="*/ 0 h 701568"/>
              <a:gd name="connsiteX2" fmla="*/ 9758504 w 12190680"/>
              <a:gd name="connsiteY2" fmla="*/ 3805 h 701568"/>
              <a:gd name="connsiteX3" fmla="*/ 9904562 w 12190680"/>
              <a:gd name="connsiteY3" fmla="*/ 64341 h 701568"/>
              <a:gd name="connsiteX4" fmla="*/ 10481253 w 12190680"/>
              <a:gd name="connsiteY4" fmla="*/ 641032 h 701568"/>
              <a:gd name="connsiteX5" fmla="*/ 10627313 w 12190680"/>
              <a:gd name="connsiteY5" fmla="*/ 701568 h 701568"/>
              <a:gd name="connsiteX6" fmla="*/ 12190680 w 12190680"/>
              <a:gd name="connsiteY6" fmla="*/ 701568 h 701568"/>
              <a:gd name="connsiteX0" fmla="*/ 0 w 7097487"/>
              <a:gd name="connsiteY0" fmla="*/ 0 h 701568"/>
              <a:gd name="connsiteX1" fmla="*/ 4665311 w 7097487"/>
              <a:gd name="connsiteY1" fmla="*/ 3805 h 701568"/>
              <a:gd name="connsiteX2" fmla="*/ 4811369 w 7097487"/>
              <a:gd name="connsiteY2" fmla="*/ 64341 h 701568"/>
              <a:gd name="connsiteX3" fmla="*/ 5388060 w 7097487"/>
              <a:gd name="connsiteY3" fmla="*/ 641032 h 701568"/>
              <a:gd name="connsiteX4" fmla="*/ 5534120 w 7097487"/>
              <a:gd name="connsiteY4" fmla="*/ 701568 h 701568"/>
              <a:gd name="connsiteX5" fmla="*/ 7097487 w 7097487"/>
              <a:gd name="connsiteY5" fmla="*/ 701568 h 701568"/>
              <a:gd name="connsiteX0" fmla="*/ 0 w 7097487"/>
              <a:gd name="connsiteY0" fmla="*/ 0 h 701568"/>
              <a:gd name="connsiteX1" fmla="*/ 4665311 w 7097487"/>
              <a:gd name="connsiteY1" fmla="*/ 3805 h 701568"/>
              <a:gd name="connsiteX2" fmla="*/ 4811369 w 7097487"/>
              <a:gd name="connsiteY2" fmla="*/ 64341 h 701568"/>
              <a:gd name="connsiteX3" fmla="*/ 5388060 w 7097487"/>
              <a:gd name="connsiteY3" fmla="*/ 641032 h 701568"/>
              <a:gd name="connsiteX4" fmla="*/ 5534120 w 7097487"/>
              <a:gd name="connsiteY4" fmla="*/ 701568 h 701568"/>
              <a:gd name="connsiteX5" fmla="*/ 6205538 w 7097487"/>
              <a:gd name="connsiteY5" fmla="*/ 699575 h 701568"/>
              <a:gd name="connsiteX6" fmla="*/ 7097487 w 7097487"/>
              <a:gd name="connsiteY6" fmla="*/ 701568 h 701568"/>
              <a:gd name="connsiteX0" fmla="*/ 0 w 6205538"/>
              <a:gd name="connsiteY0" fmla="*/ 0 h 701568"/>
              <a:gd name="connsiteX1" fmla="*/ 4665311 w 6205538"/>
              <a:gd name="connsiteY1" fmla="*/ 3805 h 701568"/>
              <a:gd name="connsiteX2" fmla="*/ 4811369 w 6205538"/>
              <a:gd name="connsiteY2" fmla="*/ 64341 h 701568"/>
              <a:gd name="connsiteX3" fmla="*/ 5388060 w 6205538"/>
              <a:gd name="connsiteY3" fmla="*/ 641032 h 701568"/>
              <a:gd name="connsiteX4" fmla="*/ 5534120 w 6205538"/>
              <a:gd name="connsiteY4" fmla="*/ 701568 h 701568"/>
              <a:gd name="connsiteX5" fmla="*/ 6205538 w 6205538"/>
              <a:gd name="connsiteY5" fmla="*/ 699575 h 701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205538" h="701568">
                <a:moveTo>
                  <a:pt x="0" y="0"/>
                </a:moveTo>
                <a:lnTo>
                  <a:pt x="4665311" y="3805"/>
                </a:lnTo>
                <a:cubicBezTo>
                  <a:pt x="4720094" y="3805"/>
                  <a:pt x="4772710" y="25587"/>
                  <a:pt x="4811369" y="64341"/>
                </a:cubicBezTo>
                <a:lnTo>
                  <a:pt x="5388060" y="641032"/>
                </a:lnTo>
                <a:cubicBezTo>
                  <a:pt x="5426816" y="679786"/>
                  <a:pt x="5479336" y="701568"/>
                  <a:pt x="5534120" y="701568"/>
                </a:cubicBezTo>
                <a:lnTo>
                  <a:pt x="6205538" y="699575"/>
                </a:lnTo>
              </a:path>
            </a:pathLst>
          </a:custGeom>
          <a:noFill/>
          <a:ln w="6350" cap="rnd">
            <a:solidFill>
              <a:schemeClr val="bg1">
                <a:alpha val="40000"/>
              </a:schemeClr>
            </a:solidFill>
            <a:prstDash val="solid"/>
            <a:round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10102"/>
              </a:solidFill>
              <a:effectLst/>
              <a:uLnTx/>
              <a:uFillTx/>
              <a:latin typeface="Rubik"/>
              <a:ea typeface="+mn-ea"/>
              <a:cs typeface="+mn-cs"/>
            </a:endParaRPr>
          </a:p>
        </p:txBody>
      </p: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87ABE930-6EE7-2A89-8594-6579479E6E74}"/>
              </a:ext>
            </a:extLst>
          </p:cNvPr>
          <p:cNvCxnSpPr>
            <a:cxnSpLocks/>
            <a:stCxn id="48" idx="0"/>
          </p:cNvCxnSpPr>
          <p:nvPr userDrawn="1"/>
        </p:nvCxnSpPr>
        <p:spPr>
          <a:xfrm flipH="1">
            <a:off x="0" y="418025"/>
            <a:ext cx="5986462" cy="0"/>
          </a:xfrm>
          <a:prstGeom prst="line">
            <a:avLst/>
          </a:prstGeom>
          <a:ln cap="rnd">
            <a:solidFill>
              <a:schemeClr val="bg1">
                <a:alpha val="35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Text Placeholder 65">
            <a:extLst>
              <a:ext uri="{FF2B5EF4-FFF2-40B4-BE49-F238E27FC236}">
                <a16:creationId xmlns:a16="http://schemas.microsoft.com/office/drawing/2014/main" id="{607903A3-ABD0-D87D-3CBF-0B116859E95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58775" y="3878083"/>
            <a:ext cx="3443287" cy="2370872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/>
            </a:lvl5pPr>
            <a:lvl6pPr>
              <a:defRPr>
                <a:solidFill>
                  <a:schemeClr val="bg1"/>
                </a:solidFill>
              </a:defRPr>
            </a:lvl6pPr>
            <a:lvl7pPr>
              <a:defRPr>
                <a:solidFill>
                  <a:schemeClr val="bg1"/>
                </a:solidFill>
              </a:defRPr>
            </a:lvl7pPr>
            <a:lvl9pPr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Nullam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vulputate</a:t>
            </a:r>
            <a:r>
              <a:rPr lang="en-US" dirty="0"/>
              <a:t> ligula, </a:t>
            </a:r>
            <a:r>
              <a:rPr lang="en-US" dirty="0" err="1"/>
              <a:t>quis</a:t>
            </a:r>
            <a:r>
              <a:rPr lang="en-US" dirty="0"/>
              <a:t> fermentum ipsum.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facilisi</a:t>
            </a:r>
            <a:r>
              <a:rPr lang="en-US" dirty="0"/>
              <a:t>. Sed cursus </a:t>
            </a:r>
            <a:r>
              <a:rPr lang="en-US" dirty="0" err="1"/>
              <a:t>leo</a:t>
            </a:r>
            <a:r>
              <a:rPr lang="en-US" dirty="0"/>
              <a:t> et </a:t>
            </a:r>
            <a:r>
              <a:rPr lang="en-US" dirty="0" err="1"/>
              <a:t>justo</a:t>
            </a:r>
            <a:r>
              <a:rPr lang="en-US" dirty="0"/>
              <a:t>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iaculis</a:t>
            </a:r>
            <a:r>
              <a:rPr lang="en-US" dirty="0"/>
              <a:t>. Maecenas </a:t>
            </a:r>
            <a:r>
              <a:rPr lang="en-US" dirty="0" err="1"/>
              <a:t>ut</a:t>
            </a:r>
            <a:r>
              <a:rPr lang="en-US" dirty="0"/>
              <a:t> libero </a:t>
            </a:r>
            <a:r>
              <a:rPr lang="en-US" dirty="0" err="1"/>
              <a:t>eget</a:t>
            </a:r>
            <a:r>
              <a:rPr lang="en-US" dirty="0"/>
              <a:t> lorem fermentum </a:t>
            </a:r>
            <a:r>
              <a:rPr lang="en-US" dirty="0" err="1"/>
              <a:t>tincidunt</a:t>
            </a:r>
            <a:r>
              <a:rPr lang="en-US" dirty="0"/>
              <a:t>. Donec </a:t>
            </a:r>
            <a:r>
              <a:rPr lang="en-US" dirty="0" err="1"/>
              <a:t>urna</a:t>
            </a:r>
            <a:r>
              <a:rPr lang="en-US" dirty="0"/>
              <a:t> ex, </a:t>
            </a:r>
            <a:r>
              <a:rPr lang="en-US" dirty="0" err="1"/>
              <a:t>scelerisque</a:t>
            </a:r>
            <a:r>
              <a:rPr lang="en-US" dirty="0"/>
              <a:t> non dolor sit </a:t>
            </a:r>
            <a:r>
              <a:rPr lang="en-US" dirty="0" err="1"/>
              <a:t>amet</a:t>
            </a:r>
            <a:r>
              <a:rPr lang="en-US" dirty="0"/>
              <a:t>,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Nullam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vulputate</a:t>
            </a:r>
            <a:r>
              <a:rPr lang="en-US" dirty="0"/>
              <a:t> ligula, </a:t>
            </a:r>
            <a:r>
              <a:rPr lang="en-US" dirty="0" err="1"/>
              <a:t>quis</a:t>
            </a:r>
            <a:r>
              <a:rPr lang="en-US" dirty="0"/>
              <a:t> fermentum ipsum. </a:t>
            </a:r>
          </a:p>
          <a:p>
            <a:pPr lvl="2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</a:t>
            </a:r>
            <a:r>
              <a:rPr lang="en-US" dirty="0"/>
              <a:t> </a:t>
            </a:r>
            <a:r>
              <a:rPr lang="en-US" dirty="0" err="1"/>
              <a:t>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Maecenas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. </a:t>
            </a:r>
          </a:p>
          <a:p>
            <a:pPr lvl="3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</a:t>
            </a:r>
            <a:r>
              <a:rPr lang="en-US" dirty="0"/>
              <a:t>.</a:t>
            </a:r>
          </a:p>
        </p:txBody>
      </p:sp>
      <p:sp>
        <p:nvSpPr>
          <p:cNvPr id="70" name="Text Placeholder 34">
            <a:extLst>
              <a:ext uri="{FF2B5EF4-FFF2-40B4-BE49-F238E27FC236}">
                <a16:creationId xmlns:a16="http://schemas.microsoft.com/office/drawing/2014/main" id="{64270024-3852-D588-9F08-B8FEB10211A8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358775" y="3320912"/>
            <a:ext cx="3443287" cy="396391"/>
          </a:xfrm>
          <a:noFill/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kumimoji="0" lang="en-US" sz="2800" b="0" i="0" u="none" strike="noStrike" kern="1200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Rubik SemiBold" pitchFamily="2" charset="-79"/>
                <a:ea typeface="+mn-ea"/>
                <a:cs typeface="Rubik SemiBold" pitchFamily="2" charset="-79"/>
              </a:defRPr>
            </a:lvl1pPr>
            <a:lvl2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kumimoji="0" lang="en-US" sz="2800" b="0" i="0" u="none" strike="noStrike" kern="1200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Rubik SemiBold" pitchFamily="2" charset="-79"/>
                <a:ea typeface="+mn-ea"/>
                <a:cs typeface="Rubik SemiBold" pitchFamily="2" charset="-79"/>
              </a:defRPr>
            </a:lvl2pPr>
            <a:lvl3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kumimoji="0" lang="en-US" sz="2800" b="0" i="0" u="none" strike="noStrike" kern="1200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Rubik SemiBold" pitchFamily="2" charset="-79"/>
                <a:ea typeface="+mn-ea"/>
                <a:cs typeface="Rubik SemiBold" pitchFamily="2" charset="-79"/>
              </a:defRPr>
            </a:lvl3pPr>
            <a:lvl4pPr marL="0" indent="0">
              <a:lnSpc>
                <a:spcPct val="100000"/>
              </a:lnSpc>
              <a:spcAft>
                <a:spcPts val="0"/>
              </a:spcAft>
              <a:buNone/>
              <a:defRPr kumimoji="0" lang="en-US" sz="2800" b="0" i="0" u="none" strike="noStrike" kern="1200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Rubik SemiBold" pitchFamily="2" charset="-79"/>
                <a:ea typeface="+mn-ea"/>
                <a:cs typeface="Rubik SemiBold" pitchFamily="2" charset="-79"/>
              </a:defRPr>
            </a:lvl4pPr>
            <a:lvl5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kumimoji="0" lang="en-US" sz="2800" b="0" i="0" u="none" strike="noStrike" kern="1200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Rubik SemiBold" pitchFamily="2" charset="-79"/>
                <a:ea typeface="+mn-ea"/>
                <a:cs typeface="Rubik SemiBold" pitchFamily="2" charset="-79"/>
              </a:defRPr>
            </a:lvl5pPr>
            <a:lvl6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kumimoji="0" lang="en-US" sz="2800" b="0" i="0" u="none" strike="noStrike" kern="1200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Rubik SemiBold" pitchFamily="2" charset="-79"/>
                <a:ea typeface="+mn-ea"/>
                <a:cs typeface="Rubik SemiBold" pitchFamily="2" charset="-79"/>
              </a:defRPr>
            </a:lvl6pPr>
            <a:lvl7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kumimoji="0" lang="en-US" sz="2800" b="0" i="0" u="none" strike="noStrike" kern="1200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Rubik SemiBold" pitchFamily="2" charset="-79"/>
                <a:ea typeface="+mn-ea"/>
                <a:cs typeface="Rubik SemiBold" pitchFamily="2" charset="-79"/>
              </a:defRPr>
            </a:lvl7pPr>
            <a:lvl8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kumimoji="0" lang="en-US" sz="2800" b="0" i="0" u="none" strike="noStrike" kern="1200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Rubik SemiBold" pitchFamily="2" charset="-79"/>
                <a:ea typeface="+mn-ea"/>
                <a:cs typeface="Rubik SemiBold" pitchFamily="2" charset="-79"/>
              </a:defRPr>
            </a:lvl8pPr>
            <a:lvl9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kumimoji="0" lang="pt-PT" sz="2800" b="0" i="0" u="none" strike="noStrike" kern="1200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Rubik SemiBold" pitchFamily="2" charset="-79"/>
                <a:ea typeface="+mn-ea"/>
                <a:cs typeface="Rubik SemiBold" pitchFamily="2" charset="-79"/>
              </a:defRPr>
            </a:lvl9pPr>
          </a:lstStyle>
          <a:p>
            <a:pPr lvl="0"/>
            <a:r>
              <a:rPr lang="en-US" dirty="0"/>
              <a:t>01.</a:t>
            </a:r>
          </a:p>
        </p:txBody>
      </p:sp>
      <p:sp>
        <p:nvSpPr>
          <p:cNvPr id="71" name="Text Placeholder 34">
            <a:extLst>
              <a:ext uri="{FF2B5EF4-FFF2-40B4-BE49-F238E27FC236}">
                <a16:creationId xmlns:a16="http://schemas.microsoft.com/office/drawing/2014/main" id="{68253E50-836B-88F0-B9ED-D5D3FA48C097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4370146" y="3320912"/>
            <a:ext cx="3443287" cy="396391"/>
          </a:xfrm>
          <a:noFill/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kumimoji="0" lang="en-US" sz="2800" b="0" i="0" u="none" strike="noStrike" kern="1200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Rubik SemiBold" pitchFamily="2" charset="-79"/>
                <a:ea typeface="+mn-ea"/>
                <a:cs typeface="Rubik SemiBold" pitchFamily="2" charset="-79"/>
              </a:defRPr>
            </a:lvl1pPr>
            <a:lvl2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kumimoji="0" lang="en-US" sz="2800" b="0" i="0" u="none" strike="noStrike" kern="1200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Rubik SemiBold" pitchFamily="2" charset="-79"/>
                <a:ea typeface="+mn-ea"/>
                <a:cs typeface="Rubik SemiBold" pitchFamily="2" charset="-79"/>
              </a:defRPr>
            </a:lvl2pPr>
            <a:lvl3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kumimoji="0" lang="en-US" sz="2800" b="0" i="0" u="none" strike="noStrike" kern="1200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Rubik SemiBold" pitchFamily="2" charset="-79"/>
                <a:ea typeface="+mn-ea"/>
                <a:cs typeface="Rubik SemiBold" pitchFamily="2" charset="-79"/>
              </a:defRPr>
            </a:lvl3pPr>
            <a:lvl4pPr marL="0" indent="0">
              <a:lnSpc>
                <a:spcPct val="100000"/>
              </a:lnSpc>
              <a:spcAft>
                <a:spcPts val="0"/>
              </a:spcAft>
              <a:buNone/>
              <a:defRPr kumimoji="0" lang="en-US" sz="2800" b="0" i="0" u="none" strike="noStrike" kern="1200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Rubik SemiBold" pitchFamily="2" charset="-79"/>
                <a:ea typeface="+mn-ea"/>
                <a:cs typeface="Rubik SemiBold" pitchFamily="2" charset="-79"/>
              </a:defRPr>
            </a:lvl4pPr>
            <a:lvl5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kumimoji="0" lang="en-US" sz="2800" b="0" i="0" u="none" strike="noStrike" kern="1200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Rubik SemiBold" pitchFamily="2" charset="-79"/>
                <a:ea typeface="+mn-ea"/>
                <a:cs typeface="Rubik SemiBold" pitchFamily="2" charset="-79"/>
              </a:defRPr>
            </a:lvl5pPr>
            <a:lvl6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kumimoji="0" lang="en-US" sz="2800" b="0" i="0" u="none" strike="noStrike" kern="1200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Rubik SemiBold" pitchFamily="2" charset="-79"/>
                <a:ea typeface="+mn-ea"/>
                <a:cs typeface="Rubik SemiBold" pitchFamily="2" charset="-79"/>
              </a:defRPr>
            </a:lvl6pPr>
            <a:lvl7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kumimoji="0" lang="en-US" sz="2800" b="0" i="0" u="none" strike="noStrike" kern="1200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Rubik SemiBold" pitchFamily="2" charset="-79"/>
                <a:ea typeface="+mn-ea"/>
                <a:cs typeface="Rubik SemiBold" pitchFamily="2" charset="-79"/>
              </a:defRPr>
            </a:lvl7pPr>
            <a:lvl8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kumimoji="0" lang="en-US" sz="2800" b="0" i="0" u="none" strike="noStrike" kern="1200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Rubik SemiBold" pitchFamily="2" charset="-79"/>
                <a:ea typeface="+mn-ea"/>
                <a:cs typeface="Rubik SemiBold" pitchFamily="2" charset="-79"/>
              </a:defRPr>
            </a:lvl8pPr>
            <a:lvl9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kumimoji="0" lang="pt-PT" sz="2800" b="0" i="0" u="none" strike="noStrike" kern="1200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Rubik SemiBold" pitchFamily="2" charset="-79"/>
                <a:ea typeface="+mn-ea"/>
                <a:cs typeface="Rubik SemiBold" pitchFamily="2" charset="-79"/>
              </a:defRPr>
            </a:lvl9pPr>
          </a:lstStyle>
          <a:p>
            <a:pPr lvl="0"/>
            <a:r>
              <a:rPr lang="en-US" dirty="0"/>
              <a:t>02.</a:t>
            </a:r>
          </a:p>
        </p:txBody>
      </p:sp>
      <p:sp>
        <p:nvSpPr>
          <p:cNvPr id="72" name="Text Placeholder 34">
            <a:extLst>
              <a:ext uri="{FF2B5EF4-FFF2-40B4-BE49-F238E27FC236}">
                <a16:creationId xmlns:a16="http://schemas.microsoft.com/office/drawing/2014/main" id="{9C71F497-3149-876F-9EF3-E37D5F2B83A5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8381516" y="3320912"/>
            <a:ext cx="3443287" cy="396391"/>
          </a:xfrm>
          <a:noFill/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kumimoji="0" lang="en-US" sz="2800" b="0" i="0" u="none" strike="noStrike" kern="1200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Rubik SemiBold" pitchFamily="2" charset="-79"/>
                <a:ea typeface="+mn-ea"/>
                <a:cs typeface="Rubik SemiBold" pitchFamily="2" charset="-79"/>
              </a:defRPr>
            </a:lvl1pPr>
            <a:lvl2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kumimoji="0" lang="en-US" sz="2800" b="0" i="0" u="none" strike="noStrike" kern="1200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Rubik SemiBold" pitchFamily="2" charset="-79"/>
                <a:ea typeface="+mn-ea"/>
                <a:cs typeface="Rubik SemiBold" pitchFamily="2" charset="-79"/>
              </a:defRPr>
            </a:lvl2pPr>
            <a:lvl3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kumimoji="0" lang="en-US" sz="2800" b="0" i="0" u="none" strike="noStrike" kern="1200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Rubik SemiBold" pitchFamily="2" charset="-79"/>
                <a:ea typeface="+mn-ea"/>
                <a:cs typeface="Rubik SemiBold" pitchFamily="2" charset="-79"/>
              </a:defRPr>
            </a:lvl3pPr>
            <a:lvl4pPr marL="0" indent="0">
              <a:lnSpc>
                <a:spcPct val="100000"/>
              </a:lnSpc>
              <a:spcAft>
                <a:spcPts val="0"/>
              </a:spcAft>
              <a:buNone/>
              <a:defRPr kumimoji="0" lang="en-US" sz="2800" b="0" i="0" u="none" strike="noStrike" kern="1200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Rubik SemiBold" pitchFamily="2" charset="-79"/>
                <a:ea typeface="+mn-ea"/>
                <a:cs typeface="Rubik SemiBold" pitchFamily="2" charset="-79"/>
              </a:defRPr>
            </a:lvl4pPr>
            <a:lvl5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kumimoji="0" lang="en-US" sz="2800" b="0" i="0" u="none" strike="noStrike" kern="1200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Rubik SemiBold" pitchFamily="2" charset="-79"/>
                <a:ea typeface="+mn-ea"/>
                <a:cs typeface="Rubik SemiBold" pitchFamily="2" charset="-79"/>
              </a:defRPr>
            </a:lvl5pPr>
            <a:lvl6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kumimoji="0" lang="en-US" sz="2800" b="0" i="0" u="none" strike="noStrike" kern="1200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Rubik SemiBold" pitchFamily="2" charset="-79"/>
                <a:ea typeface="+mn-ea"/>
                <a:cs typeface="Rubik SemiBold" pitchFamily="2" charset="-79"/>
              </a:defRPr>
            </a:lvl6pPr>
            <a:lvl7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kumimoji="0" lang="en-US" sz="2800" b="0" i="0" u="none" strike="noStrike" kern="1200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Rubik SemiBold" pitchFamily="2" charset="-79"/>
                <a:ea typeface="+mn-ea"/>
                <a:cs typeface="Rubik SemiBold" pitchFamily="2" charset="-79"/>
              </a:defRPr>
            </a:lvl7pPr>
            <a:lvl8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kumimoji="0" lang="en-US" sz="2800" b="0" i="0" u="none" strike="noStrike" kern="1200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Rubik SemiBold" pitchFamily="2" charset="-79"/>
                <a:ea typeface="+mn-ea"/>
                <a:cs typeface="Rubik SemiBold" pitchFamily="2" charset="-79"/>
              </a:defRPr>
            </a:lvl8pPr>
            <a:lvl9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kumimoji="0" lang="pt-PT" sz="2800" b="0" i="0" u="none" strike="noStrike" kern="1200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Rubik SemiBold" pitchFamily="2" charset="-79"/>
                <a:ea typeface="+mn-ea"/>
                <a:cs typeface="Rubik SemiBold" pitchFamily="2" charset="-79"/>
              </a:defRPr>
            </a:lvl9pPr>
          </a:lstStyle>
          <a:p>
            <a:pPr lvl="0"/>
            <a:r>
              <a:rPr lang="en-US" dirty="0"/>
              <a:t>03.</a:t>
            </a:r>
          </a:p>
        </p:txBody>
      </p:sp>
      <p:sp>
        <p:nvSpPr>
          <p:cNvPr id="68" name="Text Placeholder 65">
            <a:extLst>
              <a:ext uri="{FF2B5EF4-FFF2-40B4-BE49-F238E27FC236}">
                <a16:creationId xmlns:a16="http://schemas.microsoft.com/office/drawing/2014/main" id="{0B2050B4-3E55-B730-AFFB-90FD27D3DCB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370146" y="3878083"/>
            <a:ext cx="3443287" cy="2370872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/>
            </a:lvl5pPr>
            <a:lvl6pPr>
              <a:defRPr>
                <a:solidFill>
                  <a:schemeClr val="bg1"/>
                </a:solidFill>
              </a:defRPr>
            </a:lvl6pPr>
            <a:lvl7pPr>
              <a:defRPr>
                <a:solidFill>
                  <a:schemeClr val="bg1"/>
                </a:solidFill>
              </a:defRPr>
            </a:lvl7pPr>
            <a:lvl9pPr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Nullam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vulputate</a:t>
            </a:r>
            <a:r>
              <a:rPr lang="en-US" dirty="0"/>
              <a:t> ligula, </a:t>
            </a:r>
            <a:r>
              <a:rPr lang="en-US" dirty="0" err="1"/>
              <a:t>quis</a:t>
            </a:r>
            <a:r>
              <a:rPr lang="en-US" dirty="0"/>
              <a:t> fermentum ipsum.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facilisi</a:t>
            </a:r>
            <a:r>
              <a:rPr lang="en-US" dirty="0"/>
              <a:t>. Sed cursus </a:t>
            </a:r>
            <a:r>
              <a:rPr lang="en-US" dirty="0" err="1"/>
              <a:t>leo</a:t>
            </a:r>
            <a:r>
              <a:rPr lang="en-US" dirty="0"/>
              <a:t> et </a:t>
            </a:r>
            <a:r>
              <a:rPr lang="en-US" dirty="0" err="1"/>
              <a:t>justo</a:t>
            </a:r>
            <a:r>
              <a:rPr lang="en-US" dirty="0"/>
              <a:t>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iaculis</a:t>
            </a:r>
            <a:r>
              <a:rPr lang="en-US" dirty="0"/>
              <a:t>. Maecenas </a:t>
            </a:r>
            <a:r>
              <a:rPr lang="en-US" dirty="0" err="1"/>
              <a:t>ut</a:t>
            </a:r>
            <a:r>
              <a:rPr lang="en-US" dirty="0"/>
              <a:t> libero </a:t>
            </a:r>
            <a:r>
              <a:rPr lang="en-US" dirty="0" err="1"/>
              <a:t>eget</a:t>
            </a:r>
            <a:r>
              <a:rPr lang="en-US" dirty="0"/>
              <a:t> lorem fermentum </a:t>
            </a:r>
            <a:r>
              <a:rPr lang="en-US" dirty="0" err="1"/>
              <a:t>tincidunt</a:t>
            </a:r>
            <a:r>
              <a:rPr lang="en-US" dirty="0"/>
              <a:t>. Donec </a:t>
            </a:r>
            <a:r>
              <a:rPr lang="en-US" dirty="0" err="1"/>
              <a:t>urna</a:t>
            </a:r>
            <a:r>
              <a:rPr lang="en-US" dirty="0"/>
              <a:t> ex, </a:t>
            </a:r>
            <a:r>
              <a:rPr lang="en-US" dirty="0" err="1"/>
              <a:t>scelerisque</a:t>
            </a:r>
            <a:r>
              <a:rPr lang="en-US" dirty="0"/>
              <a:t> non dolor sit </a:t>
            </a:r>
            <a:r>
              <a:rPr lang="en-US" dirty="0" err="1"/>
              <a:t>amet</a:t>
            </a:r>
            <a:r>
              <a:rPr lang="en-US" dirty="0"/>
              <a:t>,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Nullam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vulputate</a:t>
            </a:r>
            <a:r>
              <a:rPr lang="en-US" dirty="0"/>
              <a:t> ligula, </a:t>
            </a:r>
            <a:r>
              <a:rPr lang="en-US" dirty="0" err="1"/>
              <a:t>quis</a:t>
            </a:r>
            <a:r>
              <a:rPr lang="en-US" dirty="0"/>
              <a:t> fermentum ipsum. </a:t>
            </a:r>
          </a:p>
          <a:p>
            <a:pPr lvl="2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</a:t>
            </a:r>
            <a:r>
              <a:rPr lang="en-US" dirty="0"/>
              <a:t> </a:t>
            </a:r>
            <a:r>
              <a:rPr lang="en-US" dirty="0" err="1"/>
              <a:t>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Maecenas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. </a:t>
            </a:r>
          </a:p>
          <a:p>
            <a:pPr lvl="3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</a:t>
            </a:r>
            <a:r>
              <a:rPr lang="en-US" dirty="0"/>
              <a:t>.</a:t>
            </a:r>
          </a:p>
        </p:txBody>
      </p:sp>
      <p:sp>
        <p:nvSpPr>
          <p:cNvPr id="69" name="Text Placeholder 65">
            <a:extLst>
              <a:ext uri="{FF2B5EF4-FFF2-40B4-BE49-F238E27FC236}">
                <a16:creationId xmlns:a16="http://schemas.microsoft.com/office/drawing/2014/main" id="{5493AC77-63DB-BE7F-D4CE-99DCB2E1FEC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381516" y="3878083"/>
            <a:ext cx="3443287" cy="2370872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/>
            </a:lvl5pPr>
            <a:lvl6pPr>
              <a:defRPr>
                <a:solidFill>
                  <a:schemeClr val="bg1"/>
                </a:solidFill>
              </a:defRPr>
            </a:lvl6pPr>
            <a:lvl7pPr>
              <a:defRPr>
                <a:solidFill>
                  <a:schemeClr val="bg1"/>
                </a:solidFill>
              </a:defRPr>
            </a:lvl7pPr>
            <a:lvl9pPr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Nullam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vulputate</a:t>
            </a:r>
            <a:r>
              <a:rPr lang="en-US" dirty="0"/>
              <a:t> ligula, </a:t>
            </a:r>
            <a:r>
              <a:rPr lang="en-US" dirty="0" err="1"/>
              <a:t>quis</a:t>
            </a:r>
            <a:r>
              <a:rPr lang="en-US" dirty="0"/>
              <a:t> fermentum ipsum.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facilisi</a:t>
            </a:r>
            <a:r>
              <a:rPr lang="en-US" dirty="0"/>
              <a:t>. Sed cursus </a:t>
            </a:r>
            <a:r>
              <a:rPr lang="en-US" dirty="0" err="1"/>
              <a:t>leo</a:t>
            </a:r>
            <a:r>
              <a:rPr lang="en-US" dirty="0"/>
              <a:t> et </a:t>
            </a:r>
            <a:r>
              <a:rPr lang="en-US" dirty="0" err="1"/>
              <a:t>justo</a:t>
            </a:r>
            <a:r>
              <a:rPr lang="en-US" dirty="0"/>
              <a:t>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iaculis</a:t>
            </a:r>
            <a:r>
              <a:rPr lang="en-US" dirty="0"/>
              <a:t>. Maecenas </a:t>
            </a:r>
            <a:r>
              <a:rPr lang="en-US" dirty="0" err="1"/>
              <a:t>ut</a:t>
            </a:r>
            <a:r>
              <a:rPr lang="en-US" dirty="0"/>
              <a:t> libero </a:t>
            </a:r>
            <a:r>
              <a:rPr lang="en-US" dirty="0" err="1"/>
              <a:t>eget</a:t>
            </a:r>
            <a:r>
              <a:rPr lang="en-US" dirty="0"/>
              <a:t> lorem fermentum </a:t>
            </a:r>
            <a:r>
              <a:rPr lang="en-US" dirty="0" err="1"/>
              <a:t>tincidunt</a:t>
            </a:r>
            <a:r>
              <a:rPr lang="en-US" dirty="0"/>
              <a:t>. Donec </a:t>
            </a:r>
            <a:r>
              <a:rPr lang="en-US" dirty="0" err="1"/>
              <a:t>urna</a:t>
            </a:r>
            <a:r>
              <a:rPr lang="en-US" dirty="0"/>
              <a:t> ex, </a:t>
            </a:r>
            <a:r>
              <a:rPr lang="en-US" dirty="0" err="1"/>
              <a:t>scelerisque</a:t>
            </a:r>
            <a:r>
              <a:rPr lang="en-US" dirty="0"/>
              <a:t> non dolor sit </a:t>
            </a:r>
            <a:r>
              <a:rPr lang="en-US" dirty="0" err="1"/>
              <a:t>amet</a:t>
            </a:r>
            <a:r>
              <a:rPr lang="en-US" dirty="0"/>
              <a:t>,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Nullam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vulputate</a:t>
            </a:r>
            <a:r>
              <a:rPr lang="en-US" dirty="0"/>
              <a:t> ligula, </a:t>
            </a:r>
            <a:r>
              <a:rPr lang="en-US" dirty="0" err="1"/>
              <a:t>quis</a:t>
            </a:r>
            <a:r>
              <a:rPr lang="en-US" dirty="0"/>
              <a:t> fermentum ipsum. </a:t>
            </a:r>
          </a:p>
          <a:p>
            <a:pPr lvl="2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</a:t>
            </a:r>
            <a:r>
              <a:rPr lang="en-US" dirty="0"/>
              <a:t> </a:t>
            </a:r>
            <a:r>
              <a:rPr lang="en-US" dirty="0" err="1"/>
              <a:t>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Maecenas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. </a:t>
            </a:r>
          </a:p>
          <a:p>
            <a:pPr lvl="3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</a:t>
            </a:r>
            <a:r>
              <a:rPr lang="en-US" dirty="0"/>
              <a:t>.</a:t>
            </a:r>
          </a:p>
        </p:txBody>
      </p:sp>
      <p:sp>
        <p:nvSpPr>
          <p:cNvPr id="74" name="Title 46">
            <a:extLst>
              <a:ext uri="{FF2B5EF4-FFF2-40B4-BE49-F238E27FC236}">
                <a16:creationId xmlns:a16="http://schemas.microsoft.com/office/drawing/2014/main" id="{2D4B7C19-18C4-D7CC-26D8-88E886DEEA9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409701" y="609045"/>
            <a:ext cx="9372600" cy="396391"/>
          </a:xfrm>
        </p:spPr>
        <p:txBody>
          <a:bodyPr wrap="square" anchor="t">
            <a:spAutoFit/>
          </a:bodyPr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congue</a:t>
            </a:r>
            <a:endParaRPr lang="en-US" dirty="0"/>
          </a:p>
        </p:txBody>
      </p:sp>
      <p:sp>
        <p:nvSpPr>
          <p:cNvPr id="75" name="Espace réservé du pied de page 4">
            <a:extLst>
              <a:ext uri="{FF2B5EF4-FFF2-40B4-BE49-F238E27FC236}">
                <a16:creationId xmlns:a16="http://schemas.microsoft.com/office/drawing/2014/main" id="{6E60783F-910C-6C04-5338-B930611E7F6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80386" y="6632737"/>
            <a:ext cx="1307465" cy="99643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lnSpc>
                <a:spcPct val="90000"/>
              </a:lnSpc>
              <a:defRPr lang="en-US" sz="700" kern="1200" cap="all" baseline="0">
                <a:solidFill>
                  <a:schemeClr val="bg1"/>
                </a:solidFill>
                <a:latin typeface="+mj-lt"/>
                <a:ea typeface="+mn-ea"/>
                <a:cs typeface="Rubik" panose="020B0604020202020204" charset="-79"/>
              </a:defRPr>
            </a:lvl1pPr>
          </a:lstStyle>
          <a:p>
            <a:r>
              <a:rPr lang="en-US" dirty="0"/>
              <a:t>CONFIDENTIAL</a:t>
            </a:r>
          </a:p>
        </p:txBody>
      </p:sp>
      <p:sp>
        <p:nvSpPr>
          <p:cNvPr id="76" name="Slide Number Placeholder 4">
            <a:extLst>
              <a:ext uri="{FF2B5EF4-FFF2-40B4-BE49-F238E27FC236}">
                <a16:creationId xmlns:a16="http://schemas.microsoft.com/office/drawing/2014/main" id="{5AA919A6-8492-2152-5C09-789F30FF4576}"/>
              </a:ext>
            </a:extLst>
          </p:cNvPr>
          <p:cNvSpPr>
            <a:spLocks noGrp="1"/>
          </p:cNvSpPr>
          <p:nvPr>
            <p:ph type="sldNum" sz="quarter" idx="38"/>
          </p:nvPr>
        </p:nvSpPr>
        <p:spPr>
          <a:xfrm>
            <a:off x="11931651" y="6632737"/>
            <a:ext cx="171448" cy="9964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3DC67AC-589B-465F-8375-83B2CE47653E}" type="slidenum">
              <a:rPr lang="en-US" smtClean="0"/>
              <a:pPr/>
              <a:t>‹N°›</a:t>
            </a:fld>
            <a:endParaRPr lang="en-US" dirty="0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679307F6-3A67-A7E1-DB7C-401CCA3D0B6B}"/>
              </a:ext>
            </a:extLst>
          </p:cNvPr>
          <p:cNvPicPr>
            <a:picLocks noChangeAspect="1"/>
          </p:cNvPicPr>
          <p:nvPr userDrawn="1"/>
        </p:nvPicPr>
        <p:blipFill rotWithShape="1"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t="-2032" b="-2032"/>
          <a:stretch>
            <a:fillRect/>
          </a:stretch>
        </p:blipFill>
        <p:spPr>
          <a:xfrm>
            <a:off x="11742813" y="170341"/>
            <a:ext cx="257691" cy="268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17855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+ Text V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raphic 22">
            <a:extLst>
              <a:ext uri="{FF2B5EF4-FFF2-40B4-BE49-F238E27FC236}">
                <a16:creationId xmlns:a16="http://schemas.microsoft.com/office/drawing/2014/main" id="{64F8A19A-AF79-F003-FCDF-45D7FC25E051}"/>
              </a:ext>
            </a:extLst>
          </p:cNvPr>
          <p:cNvSpPr/>
          <p:nvPr userDrawn="1"/>
        </p:nvSpPr>
        <p:spPr>
          <a:xfrm>
            <a:off x="3615486" y="401216"/>
            <a:ext cx="8577037" cy="701568"/>
          </a:xfrm>
          <a:custGeom>
            <a:avLst/>
            <a:gdLst>
              <a:gd name="connsiteX0" fmla="*/ 0 w 12190679"/>
              <a:gd name="connsiteY0" fmla="*/ 0 h 697763"/>
              <a:gd name="connsiteX1" fmla="*/ 9758504 w 12190679"/>
              <a:gd name="connsiteY1" fmla="*/ 0 h 697763"/>
              <a:gd name="connsiteX2" fmla="*/ 9904562 w 12190679"/>
              <a:gd name="connsiteY2" fmla="*/ 60536 h 697763"/>
              <a:gd name="connsiteX3" fmla="*/ 10481253 w 12190679"/>
              <a:gd name="connsiteY3" fmla="*/ 637227 h 697763"/>
              <a:gd name="connsiteX4" fmla="*/ 10627313 w 12190679"/>
              <a:gd name="connsiteY4" fmla="*/ 697763 h 697763"/>
              <a:gd name="connsiteX5" fmla="*/ 12190680 w 12190679"/>
              <a:gd name="connsiteY5" fmla="*/ 697763 h 697763"/>
              <a:gd name="connsiteX0" fmla="*/ 0 w 12190680"/>
              <a:gd name="connsiteY0" fmla="*/ 3805 h 701568"/>
              <a:gd name="connsiteX1" fmla="*/ 5093193 w 12190680"/>
              <a:gd name="connsiteY1" fmla="*/ 0 h 701568"/>
              <a:gd name="connsiteX2" fmla="*/ 9758504 w 12190680"/>
              <a:gd name="connsiteY2" fmla="*/ 3805 h 701568"/>
              <a:gd name="connsiteX3" fmla="*/ 9904562 w 12190680"/>
              <a:gd name="connsiteY3" fmla="*/ 64341 h 701568"/>
              <a:gd name="connsiteX4" fmla="*/ 10481253 w 12190680"/>
              <a:gd name="connsiteY4" fmla="*/ 641032 h 701568"/>
              <a:gd name="connsiteX5" fmla="*/ 10627313 w 12190680"/>
              <a:gd name="connsiteY5" fmla="*/ 701568 h 701568"/>
              <a:gd name="connsiteX6" fmla="*/ 12190680 w 12190680"/>
              <a:gd name="connsiteY6" fmla="*/ 701568 h 701568"/>
              <a:gd name="connsiteX0" fmla="*/ 0 w 7097487"/>
              <a:gd name="connsiteY0" fmla="*/ 0 h 701568"/>
              <a:gd name="connsiteX1" fmla="*/ 4665311 w 7097487"/>
              <a:gd name="connsiteY1" fmla="*/ 3805 h 701568"/>
              <a:gd name="connsiteX2" fmla="*/ 4811369 w 7097487"/>
              <a:gd name="connsiteY2" fmla="*/ 64341 h 701568"/>
              <a:gd name="connsiteX3" fmla="*/ 5388060 w 7097487"/>
              <a:gd name="connsiteY3" fmla="*/ 641032 h 701568"/>
              <a:gd name="connsiteX4" fmla="*/ 5534120 w 7097487"/>
              <a:gd name="connsiteY4" fmla="*/ 701568 h 701568"/>
              <a:gd name="connsiteX5" fmla="*/ 7097487 w 7097487"/>
              <a:gd name="connsiteY5" fmla="*/ 701568 h 701568"/>
              <a:gd name="connsiteX0" fmla="*/ 0 w 9637487"/>
              <a:gd name="connsiteY0" fmla="*/ 0 h 701568"/>
              <a:gd name="connsiteX1" fmla="*/ 7205311 w 9637487"/>
              <a:gd name="connsiteY1" fmla="*/ 3805 h 701568"/>
              <a:gd name="connsiteX2" fmla="*/ 7351369 w 9637487"/>
              <a:gd name="connsiteY2" fmla="*/ 64341 h 701568"/>
              <a:gd name="connsiteX3" fmla="*/ 7928060 w 9637487"/>
              <a:gd name="connsiteY3" fmla="*/ 641032 h 701568"/>
              <a:gd name="connsiteX4" fmla="*/ 8074120 w 9637487"/>
              <a:gd name="connsiteY4" fmla="*/ 701568 h 701568"/>
              <a:gd name="connsiteX5" fmla="*/ 9637487 w 9637487"/>
              <a:gd name="connsiteY5" fmla="*/ 701568 h 701568"/>
              <a:gd name="connsiteX0" fmla="*/ 0 w 8557987"/>
              <a:gd name="connsiteY0" fmla="*/ 0 h 714268"/>
              <a:gd name="connsiteX1" fmla="*/ 7205311 w 8557987"/>
              <a:gd name="connsiteY1" fmla="*/ 3805 h 714268"/>
              <a:gd name="connsiteX2" fmla="*/ 7351369 w 8557987"/>
              <a:gd name="connsiteY2" fmla="*/ 64341 h 714268"/>
              <a:gd name="connsiteX3" fmla="*/ 7928060 w 8557987"/>
              <a:gd name="connsiteY3" fmla="*/ 641032 h 714268"/>
              <a:gd name="connsiteX4" fmla="*/ 8074120 w 8557987"/>
              <a:gd name="connsiteY4" fmla="*/ 701568 h 714268"/>
              <a:gd name="connsiteX5" fmla="*/ 8557987 w 8557987"/>
              <a:gd name="connsiteY5" fmla="*/ 714268 h 714268"/>
              <a:gd name="connsiteX0" fmla="*/ 0 w 8577037"/>
              <a:gd name="connsiteY0" fmla="*/ 0 h 701568"/>
              <a:gd name="connsiteX1" fmla="*/ 7205311 w 8577037"/>
              <a:gd name="connsiteY1" fmla="*/ 3805 h 701568"/>
              <a:gd name="connsiteX2" fmla="*/ 7351369 w 8577037"/>
              <a:gd name="connsiteY2" fmla="*/ 64341 h 701568"/>
              <a:gd name="connsiteX3" fmla="*/ 7928060 w 8577037"/>
              <a:gd name="connsiteY3" fmla="*/ 641032 h 701568"/>
              <a:gd name="connsiteX4" fmla="*/ 8074120 w 8577037"/>
              <a:gd name="connsiteY4" fmla="*/ 701568 h 701568"/>
              <a:gd name="connsiteX5" fmla="*/ 8577037 w 8577037"/>
              <a:gd name="connsiteY5" fmla="*/ 699980 h 701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577037" h="701568">
                <a:moveTo>
                  <a:pt x="0" y="0"/>
                </a:moveTo>
                <a:lnTo>
                  <a:pt x="7205311" y="3805"/>
                </a:lnTo>
                <a:cubicBezTo>
                  <a:pt x="7260094" y="3805"/>
                  <a:pt x="7312710" y="25587"/>
                  <a:pt x="7351369" y="64341"/>
                </a:cubicBezTo>
                <a:lnTo>
                  <a:pt x="7928060" y="641032"/>
                </a:lnTo>
                <a:cubicBezTo>
                  <a:pt x="7966816" y="679786"/>
                  <a:pt x="8019336" y="701568"/>
                  <a:pt x="8074120" y="701568"/>
                </a:cubicBezTo>
                <a:lnTo>
                  <a:pt x="8577037" y="699980"/>
                </a:lnTo>
              </a:path>
            </a:pathLst>
          </a:custGeom>
          <a:noFill/>
          <a:ln w="6350" cap="rnd">
            <a:solidFill>
              <a:schemeClr val="tx2">
                <a:alpha val="40000"/>
              </a:schemeClr>
            </a:solidFill>
            <a:prstDash val="solid"/>
            <a:round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10102"/>
              </a:solidFill>
              <a:effectLst/>
              <a:uLnTx/>
              <a:uFillTx/>
              <a:latin typeface="Rubik"/>
              <a:ea typeface="+mn-ea"/>
              <a:cs typeface="+mn-cs"/>
            </a:endParaRPr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001CFFC8-EB06-1893-26A4-AD2711051A1B}"/>
              </a:ext>
            </a:extLst>
          </p:cNvPr>
          <p:cNvSpPr/>
          <p:nvPr userDrawn="1"/>
        </p:nvSpPr>
        <p:spPr>
          <a:xfrm>
            <a:off x="1" y="2203393"/>
            <a:ext cx="12191999" cy="4654607"/>
          </a:xfrm>
          <a:custGeom>
            <a:avLst/>
            <a:gdLst>
              <a:gd name="connsiteX0" fmla="*/ 82145 w 12191999"/>
              <a:gd name="connsiteY0" fmla="*/ 0 h 4654607"/>
              <a:gd name="connsiteX1" fmla="*/ 2170703 w 12191999"/>
              <a:gd name="connsiteY1" fmla="*/ 0 h 4654607"/>
              <a:gd name="connsiteX2" fmla="*/ 4578239 w 12191999"/>
              <a:gd name="connsiteY2" fmla="*/ 0 h 4654607"/>
              <a:gd name="connsiteX3" fmla="*/ 5307235 w 12191999"/>
              <a:gd name="connsiteY3" fmla="*/ 0 h 4654607"/>
              <a:gd name="connsiteX4" fmla="*/ 6635204 w 12191999"/>
              <a:gd name="connsiteY4" fmla="*/ 0 h 4654607"/>
              <a:gd name="connsiteX5" fmla="*/ 7395792 w 12191999"/>
              <a:gd name="connsiteY5" fmla="*/ 0 h 4654607"/>
              <a:gd name="connsiteX6" fmla="*/ 9803327 w 12191999"/>
              <a:gd name="connsiteY6" fmla="*/ 0 h 4654607"/>
              <a:gd name="connsiteX7" fmla="*/ 9803328 w 12191999"/>
              <a:gd name="connsiteY7" fmla="*/ 0 h 4654607"/>
              <a:gd name="connsiteX8" fmla="*/ 11860293 w 12191999"/>
              <a:gd name="connsiteY8" fmla="*/ 0 h 4654607"/>
              <a:gd name="connsiteX9" fmla="*/ 11918453 w 12191999"/>
              <a:gd name="connsiteY9" fmla="*/ 23996 h 4654607"/>
              <a:gd name="connsiteX10" fmla="*/ 12168013 w 12191999"/>
              <a:gd name="connsiteY10" fmla="*/ 273638 h 4654607"/>
              <a:gd name="connsiteX11" fmla="*/ 12191999 w 12191999"/>
              <a:gd name="connsiteY11" fmla="*/ 331817 h 4654607"/>
              <a:gd name="connsiteX12" fmla="*/ 12191999 w 12191999"/>
              <a:gd name="connsiteY12" fmla="*/ 418900 h 4654607"/>
              <a:gd name="connsiteX13" fmla="*/ 12191999 w 12191999"/>
              <a:gd name="connsiteY13" fmla="*/ 546946 h 4654607"/>
              <a:gd name="connsiteX14" fmla="*/ 12191999 w 12191999"/>
              <a:gd name="connsiteY14" fmla="*/ 634029 h 4654607"/>
              <a:gd name="connsiteX15" fmla="*/ 12191999 w 12191999"/>
              <a:gd name="connsiteY15" fmla="*/ 1128113 h 4654607"/>
              <a:gd name="connsiteX16" fmla="*/ 12191999 w 12191999"/>
              <a:gd name="connsiteY16" fmla="*/ 1215196 h 4654607"/>
              <a:gd name="connsiteX17" fmla="*/ 12191999 w 12191999"/>
              <a:gd name="connsiteY17" fmla="*/ 1343242 h 4654607"/>
              <a:gd name="connsiteX18" fmla="*/ 12191999 w 12191999"/>
              <a:gd name="connsiteY18" fmla="*/ 1430325 h 4654607"/>
              <a:gd name="connsiteX19" fmla="*/ 12191999 w 12191999"/>
              <a:gd name="connsiteY19" fmla="*/ 4439478 h 4654607"/>
              <a:gd name="connsiteX20" fmla="*/ 12191999 w 12191999"/>
              <a:gd name="connsiteY20" fmla="*/ 4654607 h 4654607"/>
              <a:gd name="connsiteX21" fmla="*/ 0 w 12191999"/>
              <a:gd name="connsiteY21" fmla="*/ 4654607 h 4654607"/>
              <a:gd name="connsiteX22" fmla="*/ 0 w 12191999"/>
              <a:gd name="connsiteY22" fmla="*/ 4439478 h 4654607"/>
              <a:gd name="connsiteX23" fmla="*/ 0 w 12191999"/>
              <a:gd name="connsiteY23" fmla="*/ 384381 h 4654607"/>
              <a:gd name="connsiteX24" fmla="*/ 0 w 12191999"/>
              <a:gd name="connsiteY24" fmla="*/ 297298 h 4654607"/>
              <a:gd name="connsiteX25" fmla="*/ 0 w 12191999"/>
              <a:gd name="connsiteY25" fmla="*/ 169252 h 4654607"/>
              <a:gd name="connsiteX26" fmla="*/ 0 w 12191999"/>
              <a:gd name="connsiteY26" fmla="*/ 82169 h 4654607"/>
              <a:gd name="connsiteX27" fmla="*/ 6458 w 12191999"/>
              <a:gd name="connsiteY27" fmla="*/ 50199 h 4654607"/>
              <a:gd name="connsiteX28" fmla="*/ 82145 w 12191999"/>
              <a:gd name="connsiteY28" fmla="*/ 0 h 46546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12191999" h="4654607">
                <a:moveTo>
                  <a:pt x="82145" y="0"/>
                </a:moveTo>
                <a:lnTo>
                  <a:pt x="2170703" y="0"/>
                </a:lnTo>
                <a:lnTo>
                  <a:pt x="4578239" y="0"/>
                </a:lnTo>
                <a:lnTo>
                  <a:pt x="5307235" y="0"/>
                </a:lnTo>
                <a:lnTo>
                  <a:pt x="6635204" y="0"/>
                </a:lnTo>
                <a:lnTo>
                  <a:pt x="7395792" y="0"/>
                </a:lnTo>
                <a:lnTo>
                  <a:pt x="9803327" y="0"/>
                </a:lnTo>
                <a:lnTo>
                  <a:pt x="9803328" y="0"/>
                </a:lnTo>
                <a:lnTo>
                  <a:pt x="11860293" y="0"/>
                </a:lnTo>
                <a:cubicBezTo>
                  <a:pt x="11882145" y="0"/>
                  <a:pt x="11903011" y="8711"/>
                  <a:pt x="11918453" y="23996"/>
                </a:cubicBezTo>
                <a:lnTo>
                  <a:pt x="12168013" y="273638"/>
                </a:lnTo>
                <a:cubicBezTo>
                  <a:pt x="12183456" y="289088"/>
                  <a:pt x="12191999" y="309960"/>
                  <a:pt x="12191999" y="331817"/>
                </a:cubicBezTo>
                <a:lnTo>
                  <a:pt x="12191999" y="418900"/>
                </a:lnTo>
                <a:lnTo>
                  <a:pt x="12191999" y="546946"/>
                </a:lnTo>
                <a:lnTo>
                  <a:pt x="12191999" y="634029"/>
                </a:lnTo>
                <a:lnTo>
                  <a:pt x="12191999" y="1128113"/>
                </a:lnTo>
                <a:lnTo>
                  <a:pt x="12191999" y="1215196"/>
                </a:lnTo>
                <a:lnTo>
                  <a:pt x="12191999" y="1343242"/>
                </a:lnTo>
                <a:lnTo>
                  <a:pt x="12191999" y="1430325"/>
                </a:lnTo>
                <a:lnTo>
                  <a:pt x="12191999" y="4439478"/>
                </a:lnTo>
                <a:lnTo>
                  <a:pt x="12191999" y="4654607"/>
                </a:lnTo>
                <a:lnTo>
                  <a:pt x="0" y="4654607"/>
                </a:lnTo>
                <a:lnTo>
                  <a:pt x="0" y="4439478"/>
                </a:lnTo>
                <a:lnTo>
                  <a:pt x="0" y="384381"/>
                </a:lnTo>
                <a:lnTo>
                  <a:pt x="0" y="297298"/>
                </a:lnTo>
                <a:lnTo>
                  <a:pt x="0" y="169252"/>
                </a:lnTo>
                <a:lnTo>
                  <a:pt x="0" y="82169"/>
                </a:lnTo>
                <a:lnTo>
                  <a:pt x="6458" y="50199"/>
                </a:lnTo>
                <a:cubicBezTo>
                  <a:pt x="18934" y="20709"/>
                  <a:pt x="48137" y="0"/>
                  <a:pt x="82145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7F8F9"/>
              </a:solidFill>
              <a:effectLst/>
              <a:uLnTx/>
              <a:uFillTx/>
              <a:latin typeface="Rubik"/>
              <a:ea typeface="+mn-ea"/>
              <a:cs typeface="+mn-cs"/>
            </a:endParaRPr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EEA227A2-FB40-39C3-117A-0E68711AC750}"/>
              </a:ext>
            </a:extLst>
          </p:cNvPr>
          <p:cNvSpPr/>
          <p:nvPr userDrawn="1"/>
        </p:nvSpPr>
        <p:spPr>
          <a:xfrm flipH="1">
            <a:off x="0" y="0"/>
            <a:ext cx="5066121" cy="6858000"/>
          </a:xfrm>
          <a:custGeom>
            <a:avLst/>
            <a:gdLst>
              <a:gd name="connsiteX0" fmla="*/ 5066121 w 5066121"/>
              <a:gd name="connsiteY0" fmla="*/ 0 h 6858000"/>
              <a:gd name="connsiteX1" fmla="*/ 4956667 w 5066121"/>
              <a:gd name="connsiteY1" fmla="*/ 0 h 6858000"/>
              <a:gd name="connsiteX2" fmla="*/ 4905661 w 5066121"/>
              <a:gd name="connsiteY2" fmla="*/ 0 h 6858000"/>
              <a:gd name="connsiteX3" fmla="*/ 4807735 w 5066121"/>
              <a:gd name="connsiteY3" fmla="*/ 0 h 6858000"/>
              <a:gd name="connsiteX4" fmla="*/ 4796207 w 5066121"/>
              <a:gd name="connsiteY4" fmla="*/ 0 h 6858000"/>
              <a:gd name="connsiteX5" fmla="*/ 4771167 w 5066121"/>
              <a:gd name="connsiteY5" fmla="*/ 0 h 6858000"/>
              <a:gd name="connsiteX6" fmla="*/ 4730143 w 5066121"/>
              <a:gd name="connsiteY6" fmla="*/ 0 h 6858000"/>
              <a:gd name="connsiteX7" fmla="*/ 4569683 w 5066121"/>
              <a:gd name="connsiteY7" fmla="*/ 0 h 6858000"/>
              <a:gd name="connsiteX8" fmla="*/ 4435864 w 5066121"/>
              <a:gd name="connsiteY8" fmla="*/ 0 h 6858000"/>
              <a:gd name="connsiteX9" fmla="*/ 4399296 w 5066121"/>
              <a:gd name="connsiteY9" fmla="*/ 0 h 6858000"/>
              <a:gd name="connsiteX10" fmla="*/ 4287207 w 5066121"/>
              <a:gd name="connsiteY10" fmla="*/ 0 h 6858000"/>
              <a:gd name="connsiteX11" fmla="*/ 4189281 w 5066121"/>
              <a:gd name="connsiteY11" fmla="*/ 0 h 6858000"/>
              <a:gd name="connsiteX12" fmla="*/ 4177753 w 5066121"/>
              <a:gd name="connsiteY12" fmla="*/ 0 h 6858000"/>
              <a:gd name="connsiteX13" fmla="*/ 4152713 w 5066121"/>
              <a:gd name="connsiteY13" fmla="*/ 0 h 6858000"/>
              <a:gd name="connsiteX14" fmla="*/ 4028821 w 5066121"/>
              <a:gd name="connsiteY14" fmla="*/ 0 h 6858000"/>
              <a:gd name="connsiteX15" fmla="*/ 3992253 w 5066121"/>
              <a:gd name="connsiteY15" fmla="*/ 0 h 6858000"/>
              <a:gd name="connsiteX16" fmla="*/ 3951229 w 5066121"/>
              <a:gd name="connsiteY16" fmla="*/ 0 h 6858000"/>
              <a:gd name="connsiteX17" fmla="*/ 3817410 w 5066121"/>
              <a:gd name="connsiteY17" fmla="*/ 0 h 6858000"/>
              <a:gd name="connsiteX18" fmla="*/ 3780842 w 5066121"/>
              <a:gd name="connsiteY18" fmla="*/ 0 h 6858000"/>
              <a:gd name="connsiteX19" fmla="*/ 3656950 w 5066121"/>
              <a:gd name="connsiteY19" fmla="*/ 0 h 6858000"/>
              <a:gd name="connsiteX20" fmla="*/ 3631910 w 5066121"/>
              <a:gd name="connsiteY20" fmla="*/ 0 h 6858000"/>
              <a:gd name="connsiteX21" fmla="*/ 3620382 w 5066121"/>
              <a:gd name="connsiteY21" fmla="*/ 0 h 6858000"/>
              <a:gd name="connsiteX22" fmla="*/ 3410367 w 5066121"/>
              <a:gd name="connsiteY22" fmla="*/ 0 h 6858000"/>
              <a:gd name="connsiteX23" fmla="*/ 3373799 w 5066121"/>
              <a:gd name="connsiteY23" fmla="*/ 0 h 6858000"/>
              <a:gd name="connsiteX24" fmla="*/ 3260039 w 5066121"/>
              <a:gd name="connsiteY24" fmla="*/ 0 h 6858000"/>
              <a:gd name="connsiteX25" fmla="*/ 3167586 w 5066121"/>
              <a:gd name="connsiteY25" fmla="*/ 0 h 6858000"/>
              <a:gd name="connsiteX26" fmla="*/ 3167585 w 5066121"/>
              <a:gd name="connsiteY26" fmla="*/ 0 h 6858000"/>
              <a:gd name="connsiteX27" fmla="*/ 3038496 w 5066121"/>
              <a:gd name="connsiteY27" fmla="*/ 0 h 6858000"/>
              <a:gd name="connsiteX28" fmla="*/ 3013456 w 5066121"/>
              <a:gd name="connsiteY28" fmla="*/ 0 h 6858000"/>
              <a:gd name="connsiteX29" fmla="*/ 3001928 w 5066121"/>
              <a:gd name="connsiteY29" fmla="*/ 0 h 6858000"/>
              <a:gd name="connsiteX30" fmla="*/ 2852996 w 5066121"/>
              <a:gd name="connsiteY30" fmla="*/ 0 h 6858000"/>
              <a:gd name="connsiteX31" fmla="*/ 2641585 w 5066121"/>
              <a:gd name="connsiteY31" fmla="*/ 0 h 6858000"/>
              <a:gd name="connsiteX32" fmla="*/ 2549132 w 5066121"/>
              <a:gd name="connsiteY32" fmla="*/ 0 h 6858000"/>
              <a:gd name="connsiteX33" fmla="*/ 2549131 w 5066121"/>
              <a:gd name="connsiteY33" fmla="*/ 0 h 6858000"/>
              <a:gd name="connsiteX34" fmla="*/ 2481125 w 5066121"/>
              <a:gd name="connsiteY34" fmla="*/ 0 h 6858000"/>
              <a:gd name="connsiteX35" fmla="*/ 2388672 w 5066121"/>
              <a:gd name="connsiteY35" fmla="*/ 0 h 6858000"/>
              <a:gd name="connsiteX36" fmla="*/ 2388671 w 5066121"/>
              <a:gd name="connsiteY36" fmla="*/ 0 h 6858000"/>
              <a:gd name="connsiteX37" fmla="*/ 2234542 w 5066121"/>
              <a:gd name="connsiteY37" fmla="*/ 0 h 6858000"/>
              <a:gd name="connsiteX38" fmla="*/ 2028329 w 5066121"/>
              <a:gd name="connsiteY38" fmla="*/ 0 h 6858000"/>
              <a:gd name="connsiteX39" fmla="*/ 2028328 w 5066121"/>
              <a:gd name="connsiteY39" fmla="*/ 0 h 6858000"/>
              <a:gd name="connsiteX40" fmla="*/ 1991761 w 5066121"/>
              <a:gd name="connsiteY40" fmla="*/ 0 h 6858000"/>
              <a:gd name="connsiteX41" fmla="*/ 1991760 w 5066121"/>
              <a:gd name="connsiteY41" fmla="*/ 0 h 6858000"/>
              <a:gd name="connsiteX42" fmla="*/ 1862671 w 5066121"/>
              <a:gd name="connsiteY42" fmla="*/ 0 h 6858000"/>
              <a:gd name="connsiteX43" fmla="*/ 1770218 w 5066121"/>
              <a:gd name="connsiteY43" fmla="*/ 0 h 6858000"/>
              <a:gd name="connsiteX44" fmla="*/ 1770217 w 5066121"/>
              <a:gd name="connsiteY44" fmla="*/ 0 h 6858000"/>
              <a:gd name="connsiteX45" fmla="*/ 1409875 w 5066121"/>
              <a:gd name="connsiteY45" fmla="*/ 0 h 6858000"/>
              <a:gd name="connsiteX46" fmla="*/ 1409874 w 5066121"/>
              <a:gd name="connsiteY46" fmla="*/ 0 h 6858000"/>
              <a:gd name="connsiteX47" fmla="*/ 1373307 w 5066121"/>
              <a:gd name="connsiteY47" fmla="*/ 0 h 6858000"/>
              <a:gd name="connsiteX48" fmla="*/ 1373306 w 5066121"/>
              <a:gd name="connsiteY48" fmla="*/ 0 h 6858000"/>
              <a:gd name="connsiteX49" fmla="*/ 1249415 w 5066121"/>
              <a:gd name="connsiteY49" fmla="*/ 0 h 6858000"/>
              <a:gd name="connsiteX50" fmla="*/ 1249414 w 5066121"/>
              <a:gd name="connsiteY50" fmla="*/ 0 h 6858000"/>
              <a:gd name="connsiteX51" fmla="*/ 1212847 w 5066121"/>
              <a:gd name="connsiteY51" fmla="*/ 0 h 6858000"/>
              <a:gd name="connsiteX52" fmla="*/ 1212846 w 5066121"/>
              <a:gd name="connsiteY52" fmla="*/ 0 h 6858000"/>
              <a:gd name="connsiteX53" fmla="*/ 1110620 w 5066121"/>
              <a:gd name="connsiteY53" fmla="*/ 0 h 6858000"/>
              <a:gd name="connsiteX54" fmla="*/ 630961 w 5066121"/>
              <a:gd name="connsiteY54" fmla="*/ 0 h 6858000"/>
              <a:gd name="connsiteX55" fmla="*/ 630960 w 5066121"/>
              <a:gd name="connsiteY55" fmla="*/ 0 h 6858000"/>
              <a:gd name="connsiteX56" fmla="*/ 594393 w 5066121"/>
              <a:gd name="connsiteY56" fmla="*/ 0 h 6858000"/>
              <a:gd name="connsiteX57" fmla="*/ 594392 w 5066121"/>
              <a:gd name="connsiteY57" fmla="*/ 0 h 6858000"/>
              <a:gd name="connsiteX58" fmla="*/ 492166 w 5066121"/>
              <a:gd name="connsiteY58" fmla="*/ 0 h 6858000"/>
              <a:gd name="connsiteX59" fmla="*/ 331706 w 5066121"/>
              <a:gd name="connsiteY59" fmla="*/ 0 h 6858000"/>
              <a:gd name="connsiteX60" fmla="*/ 273545 w 5066121"/>
              <a:gd name="connsiteY60" fmla="*/ 23996 h 6858000"/>
              <a:gd name="connsiteX61" fmla="*/ 23985 w 5066121"/>
              <a:gd name="connsiteY61" fmla="*/ 273638 h 6858000"/>
              <a:gd name="connsiteX62" fmla="*/ 0 w 5066121"/>
              <a:gd name="connsiteY62" fmla="*/ 331817 h 6858000"/>
              <a:gd name="connsiteX63" fmla="*/ 0 w 5066121"/>
              <a:gd name="connsiteY63" fmla="*/ 1128113 h 6858000"/>
              <a:gd name="connsiteX64" fmla="*/ 0 w 5066121"/>
              <a:gd name="connsiteY64" fmla="*/ 1303367 h 6858000"/>
              <a:gd name="connsiteX65" fmla="*/ 0 w 5066121"/>
              <a:gd name="connsiteY65" fmla="*/ 2099663 h 6858000"/>
              <a:gd name="connsiteX66" fmla="*/ 0 w 5066121"/>
              <a:gd name="connsiteY66" fmla="*/ 5007981 h 6858000"/>
              <a:gd name="connsiteX67" fmla="*/ 0 w 5066121"/>
              <a:gd name="connsiteY67" fmla="*/ 5804277 h 6858000"/>
              <a:gd name="connsiteX68" fmla="*/ 0 w 5066121"/>
              <a:gd name="connsiteY68" fmla="*/ 5979531 h 6858000"/>
              <a:gd name="connsiteX69" fmla="*/ 0 w 5066121"/>
              <a:gd name="connsiteY69" fmla="*/ 6775827 h 6858000"/>
              <a:gd name="connsiteX70" fmla="*/ 82146 w 5066121"/>
              <a:gd name="connsiteY70" fmla="*/ 6858000 h 6858000"/>
              <a:gd name="connsiteX71" fmla="*/ 108069 w 5066121"/>
              <a:gd name="connsiteY71" fmla="*/ 6858000 h 6858000"/>
              <a:gd name="connsiteX72" fmla="*/ 242606 w 5066121"/>
              <a:gd name="connsiteY72" fmla="*/ 6858000 h 6858000"/>
              <a:gd name="connsiteX73" fmla="*/ 268529 w 5066121"/>
              <a:gd name="connsiteY73" fmla="*/ 6858000 h 6858000"/>
              <a:gd name="connsiteX74" fmla="*/ 424158 w 5066121"/>
              <a:gd name="connsiteY74" fmla="*/ 6858000 h 6858000"/>
              <a:gd name="connsiteX75" fmla="*/ 584618 w 5066121"/>
              <a:gd name="connsiteY75" fmla="*/ 6858000 h 6858000"/>
              <a:gd name="connsiteX76" fmla="*/ 628872 w 5066121"/>
              <a:gd name="connsiteY76" fmla="*/ 6858000 h 6858000"/>
              <a:gd name="connsiteX77" fmla="*/ 665440 w 5066121"/>
              <a:gd name="connsiteY77" fmla="*/ 6858000 h 6858000"/>
              <a:gd name="connsiteX78" fmla="*/ 861060 w 5066121"/>
              <a:gd name="connsiteY78" fmla="*/ 6858000 h 6858000"/>
              <a:gd name="connsiteX79" fmla="*/ 886983 w 5066121"/>
              <a:gd name="connsiteY79" fmla="*/ 6858000 h 6858000"/>
              <a:gd name="connsiteX80" fmla="*/ 944961 w 5066121"/>
              <a:gd name="connsiteY80" fmla="*/ 6858000 h 6858000"/>
              <a:gd name="connsiteX81" fmla="*/ 981529 w 5066121"/>
              <a:gd name="connsiteY81" fmla="*/ 6858000 h 6858000"/>
              <a:gd name="connsiteX82" fmla="*/ 1203072 w 5066121"/>
              <a:gd name="connsiteY82" fmla="*/ 6858000 h 6858000"/>
              <a:gd name="connsiteX83" fmla="*/ 1247326 w 5066121"/>
              <a:gd name="connsiteY83" fmla="*/ 6858000 h 6858000"/>
              <a:gd name="connsiteX84" fmla="*/ 1283894 w 5066121"/>
              <a:gd name="connsiteY84" fmla="*/ 6858000 h 6858000"/>
              <a:gd name="connsiteX85" fmla="*/ 1294134 w 5066121"/>
              <a:gd name="connsiteY85" fmla="*/ 6858000 h 6858000"/>
              <a:gd name="connsiteX86" fmla="*/ 1407786 w 5066121"/>
              <a:gd name="connsiteY86" fmla="*/ 6858000 h 6858000"/>
              <a:gd name="connsiteX87" fmla="*/ 1444354 w 5066121"/>
              <a:gd name="connsiteY87" fmla="*/ 6858000 h 6858000"/>
              <a:gd name="connsiteX88" fmla="*/ 1563415 w 5066121"/>
              <a:gd name="connsiteY88" fmla="*/ 6858000 h 6858000"/>
              <a:gd name="connsiteX89" fmla="*/ 1599983 w 5066121"/>
              <a:gd name="connsiteY89" fmla="*/ 6858000 h 6858000"/>
              <a:gd name="connsiteX90" fmla="*/ 1723875 w 5066121"/>
              <a:gd name="connsiteY90" fmla="*/ 6858000 h 6858000"/>
              <a:gd name="connsiteX91" fmla="*/ 1760443 w 5066121"/>
              <a:gd name="connsiteY91" fmla="*/ 6858000 h 6858000"/>
              <a:gd name="connsiteX92" fmla="*/ 1804697 w 5066121"/>
              <a:gd name="connsiteY92" fmla="*/ 6858000 h 6858000"/>
              <a:gd name="connsiteX93" fmla="*/ 1912588 w 5066121"/>
              <a:gd name="connsiteY93" fmla="*/ 6858000 h 6858000"/>
              <a:gd name="connsiteX94" fmla="*/ 2026240 w 5066121"/>
              <a:gd name="connsiteY94" fmla="*/ 6858000 h 6858000"/>
              <a:gd name="connsiteX95" fmla="*/ 2062808 w 5066121"/>
              <a:gd name="connsiteY95" fmla="*/ 6858000 h 6858000"/>
              <a:gd name="connsiteX96" fmla="*/ 2073048 w 5066121"/>
              <a:gd name="connsiteY96" fmla="*/ 6858000 h 6858000"/>
              <a:gd name="connsiteX97" fmla="*/ 2120786 w 5066121"/>
              <a:gd name="connsiteY97" fmla="*/ 6858000 h 6858000"/>
              <a:gd name="connsiteX98" fmla="*/ 2146710 w 5066121"/>
              <a:gd name="connsiteY98" fmla="*/ 6858000 h 6858000"/>
              <a:gd name="connsiteX99" fmla="*/ 2234542 w 5066121"/>
              <a:gd name="connsiteY99" fmla="*/ 6858000 h 6858000"/>
              <a:gd name="connsiteX100" fmla="*/ 2342329 w 5066121"/>
              <a:gd name="connsiteY100" fmla="*/ 6858000 h 6858000"/>
              <a:gd name="connsiteX101" fmla="*/ 2378897 w 5066121"/>
              <a:gd name="connsiteY101" fmla="*/ 6858000 h 6858000"/>
              <a:gd name="connsiteX102" fmla="*/ 2423151 w 5066121"/>
              <a:gd name="connsiteY102" fmla="*/ 6858000 h 6858000"/>
              <a:gd name="connsiteX103" fmla="*/ 2433391 w 5066121"/>
              <a:gd name="connsiteY103" fmla="*/ 6858000 h 6858000"/>
              <a:gd name="connsiteX104" fmla="*/ 2469959 w 5066121"/>
              <a:gd name="connsiteY104" fmla="*/ 6858000 h 6858000"/>
              <a:gd name="connsiteX105" fmla="*/ 2583611 w 5066121"/>
              <a:gd name="connsiteY105" fmla="*/ 6858000 h 6858000"/>
              <a:gd name="connsiteX106" fmla="*/ 2691502 w 5066121"/>
              <a:gd name="connsiteY106" fmla="*/ 6858000 h 6858000"/>
              <a:gd name="connsiteX107" fmla="*/ 2739240 w 5066121"/>
              <a:gd name="connsiteY107" fmla="*/ 6858000 h 6858000"/>
              <a:gd name="connsiteX108" fmla="*/ 2765164 w 5066121"/>
              <a:gd name="connsiteY108" fmla="*/ 6858000 h 6858000"/>
              <a:gd name="connsiteX109" fmla="*/ 2852996 w 5066121"/>
              <a:gd name="connsiteY109" fmla="*/ 6858000 h 6858000"/>
              <a:gd name="connsiteX110" fmla="*/ 2899700 w 5066121"/>
              <a:gd name="connsiteY110" fmla="*/ 6858000 h 6858000"/>
              <a:gd name="connsiteX111" fmla="*/ 2925624 w 5066121"/>
              <a:gd name="connsiteY111" fmla="*/ 6858000 h 6858000"/>
              <a:gd name="connsiteX112" fmla="*/ 3013456 w 5066121"/>
              <a:gd name="connsiteY112" fmla="*/ 6858000 h 6858000"/>
              <a:gd name="connsiteX113" fmla="*/ 3051845 w 5066121"/>
              <a:gd name="connsiteY113" fmla="*/ 6858000 h 6858000"/>
              <a:gd name="connsiteX114" fmla="*/ 3088413 w 5066121"/>
              <a:gd name="connsiteY114" fmla="*/ 6858000 h 6858000"/>
              <a:gd name="connsiteX115" fmla="*/ 3202065 w 5066121"/>
              <a:gd name="connsiteY115" fmla="*/ 6858000 h 6858000"/>
              <a:gd name="connsiteX116" fmla="*/ 3212305 w 5066121"/>
              <a:gd name="connsiteY116" fmla="*/ 6858000 h 6858000"/>
              <a:gd name="connsiteX117" fmla="*/ 3248873 w 5066121"/>
              <a:gd name="connsiteY117" fmla="*/ 6858000 h 6858000"/>
              <a:gd name="connsiteX118" fmla="*/ 3285967 w 5066121"/>
              <a:gd name="connsiteY118" fmla="*/ 6858000 h 6858000"/>
              <a:gd name="connsiteX119" fmla="*/ 3322535 w 5066121"/>
              <a:gd name="connsiteY119" fmla="*/ 6858000 h 6858000"/>
              <a:gd name="connsiteX120" fmla="*/ 3373799 w 5066121"/>
              <a:gd name="connsiteY120" fmla="*/ 6858000 h 6858000"/>
              <a:gd name="connsiteX121" fmla="*/ 3410367 w 5066121"/>
              <a:gd name="connsiteY121" fmla="*/ 6858000 h 6858000"/>
              <a:gd name="connsiteX122" fmla="*/ 3518154 w 5066121"/>
              <a:gd name="connsiteY122" fmla="*/ 6858000 h 6858000"/>
              <a:gd name="connsiteX123" fmla="*/ 3544078 w 5066121"/>
              <a:gd name="connsiteY123" fmla="*/ 6858000 h 6858000"/>
              <a:gd name="connsiteX124" fmla="*/ 3609216 w 5066121"/>
              <a:gd name="connsiteY124" fmla="*/ 6858000 h 6858000"/>
              <a:gd name="connsiteX125" fmla="*/ 3631910 w 5066121"/>
              <a:gd name="connsiteY125" fmla="*/ 6858000 h 6858000"/>
              <a:gd name="connsiteX126" fmla="*/ 3830759 w 5066121"/>
              <a:gd name="connsiteY126" fmla="*/ 6858000 h 6858000"/>
              <a:gd name="connsiteX127" fmla="*/ 3867327 w 5066121"/>
              <a:gd name="connsiteY127" fmla="*/ 6858000 h 6858000"/>
              <a:gd name="connsiteX128" fmla="*/ 3904421 w 5066121"/>
              <a:gd name="connsiteY128" fmla="*/ 6858000 h 6858000"/>
              <a:gd name="connsiteX129" fmla="*/ 3940989 w 5066121"/>
              <a:gd name="connsiteY129" fmla="*/ 6858000 h 6858000"/>
              <a:gd name="connsiteX130" fmla="*/ 3951229 w 5066121"/>
              <a:gd name="connsiteY130" fmla="*/ 6858000 h 6858000"/>
              <a:gd name="connsiteX131" fmla="*/ 3992253 w 5066121"/>
              <a:gd name="connsiteY131" fmla="*/ 6858000 h 6858000"/>
              <a:gd name="connsiteX132" fmla="*/ 4028821 w 5066121"/>
              <a:gd name="connsiteY132" fmla="*/ 6858000 h 6858000"/>
              <a:gd name="connsiteX133" fmla="*/ 4064881 w 5066121"/>
              <a:gd name="connsiteY133" fmla="*/ 6858000 h 6858000"/>
              <a:gd name="connsiteX134" fmla="*/ 4101449 w 5066121"/>
              <a:gd name="connsiteY134" fmla="*/ 6858000 h 6858000"/>
              <a:gd name="connsiteX135" fmla="*/ 4152713 w 5066121"/>
              <a:gd name="connsiteY135" fmla="*/ 6858000 h 6858000"/>
              <a:gd name="connsiteX136" fmla="*/ 4189281 w 5066121"/>
              <a:gd name="connsiteY136" fmla="*/ 6858000 h 6858000"/>
              <a:gd name="connsiteX137" fmla="*/ 4227670 w 5066121"/>
              <a:gd name="connsiteY137" fmla="*/ 6858000 h 6858000"/>
              <a:gd name="connsiteX138" fmla="*/ 4287207 w 5066121"/>
              <a:gd name="connsiteY138" fmla="*/ 6858000 h 6858000"/>
              <a:gd name="connsiteX139" fmla="*/ 4388130 w 5066121"/>
              <a:gd name="connsiteY139" fmla="*/ 6858000 h 6858000"/>
              <a:gd name="connsiteX140" fmla="*/ 4569683 w 5066121"/>
              <a:gd name="connsiteY140" fmla="*/ 6858000 h 6858000"/>
              <a:gd name="connsiteX141" fmla="*/ 4683335 w 5066121"/>
              <a:gd name="connsiteY141" fmla="*/ 6858000 h 6858000"/>
              <a:gd name="connsiteX142" fmla="*/ 4719903 w 5066121"/>
              <a:gd name="connsiteY142" fmla="*/ 6858000 h 6858000"/>
              <a:gd name="connsiteX143" fmla="*/ 4730143 w 5066121"/>
              <a:gd name="connsiteY143" fmla="*/ 6858000 h 6858000"/>
              <a:gd name="connsiteX144" fmla="*/ 4771167 w 5066121"/>
              <a:gd name="connsiteY144" fmla="*/ 6858000 h 6858000"/>
              <a:gd name="connsiteX145" fmla="*/ 4807735 w 5066121"/>
              <a:gd name="connsiteY145" fmla="*/ 6858000 h 6858000"/>
              <a:gd name="connsiteX146" fmla="*/ 4905661 w 5066121"/>
              <a:gd name="connsiteY146" fmla="*/ 6858000 h 6858000"/>
              <a:gd name="connsiteX147" fmla="*/ 5006584 w 5066121"/>
              <a:gd name="connsiteY147" fmla="*/ 6858000 h 6858000"/>
              <a:gd name="connsiteX148" fmla="*/ 5066121 w 5066121"/>
              <a:gd name="connsiteY148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</a:cxnLst>
            <a:rect l="l" t="t" r="r" b="b"/>
            <a:pathLst>
              <a:path w="5066121" h="6858000">
                <a:moveTo>
                  <a:pt x="5066121" y="0"/>
                </a:moveTo>
                <a:lnTo>
                  <a:pt x="4956667" y="0"/>
                </a:lnTo>
                <a:lnTo>
                  <a:pt x="4905661" y="0"/>
                </a:lnTo>
                <a:lnTo>
                  <a:pt x="4807735" y="0"/>
                </a:lnTo>
                <a:lnTo>
                  <a:pt x="4796207" y="0"/>
                </a:lnTo>
                <a:lnTo>
                  <a:pt x="4771167" y="0"/>
                </a:lnTo>
                <a:lnTo>
                  <a:pt x="4730143" y="0"/>
                </a:lnTo>
                <a:lnTo>
                  <a:pt x="4569683" y="0"/>
                </a:lnTo>
                <a:lnTo>
                  <a:pt x="4435864" y="0"/>
                </a:lnTo>
                <a:lnTo>
                  <a:pt x="4399296" y="0"/>
                </a:lnTo>
                <a:lnTo>
                  <a:pt x="4287207" y="0"/>
                </a:lnTo>
                <a:lnTo>
                  <a:pt x="4189281" y="0"/>
                </a:lnTo>
                <a:lnTo>
                  <a:pt x="4177753" y="0"/>
                </a:lnTo>
                <a:lnTo>
                  <a:pt x="4152713" y="0"/>
                </a:lnTo>
                <a:lnTo>
                  <a:pt x="4028821" y="0"/>
                </a:lnTo>
                <a:lnTo>
                  <a:pt x="3992253" y="0"/>
                </a:lnTo>
                <a:lnTo>
                  <a:pt x="3951229" y="0"/>
                </a:lnTo>
                <a:lnTo>
                  <a:pt x="3817410" y="0"/>
                </a:lnTo>
                <a:lnTo>
                  <a:pt x="3780842" y="0"/>
                </a:lnTo>
                <a:lnTo>
                  <a:pt x="3656950" y="0"/>
                </a:lnTo>
                <a:lnTo>
                  <a:pt x="3631910" y="0"/>
                </a:lnTo>
                <a:lnTo>
                  <a:pt x="3620382" y="0"/>
                </a:lnTo>
                <a:lnTo>
                  <a:pt x="3410367" y="0"/>
                </a:lnTo>
                <a:lnTo>
                  <a:pt x="3373799" y="0"/>
                </a:lnTo>
                <a:lnTo>
                  <a:pt x="3260039" y="0"/>
                </a:lnTo>
                <a:lnTo>
                  <a:pt x="3167586" y="0"/>
                </a:lnTo>
                <a:lnTo>
                  <a:pt x="3167585" y="0"/>
                </a:lnTo>
                <a:lnTo>
                  <a:pt x="3038496" y="0"/>
                </a:lnTo>
                <a:lnTo>
                  <a:pt x="3013456" y="0"/>
                </a:lnTo>
                <a:lnTo>
                  <a:pt x="3001928" y="0"/>
                </a:lnTo>
                <a:lnTo>
                  <a:pt x="2852996" y="0"/>
                </a:lnTo>
                <a:lnTo>
                  <a:pt x="2641585" y="0"/>
                </a:lnTo>
                <a:lnTo>
                  <a:pt x="2549132" y="0"/>
                </a:lnTo>
                <a:lnTo>
                  <a:pt x="2549131" y="0"/>
                </a:lnTo>
                <a:lnTo>
                  <a:pt x="2481125" y="0"/>
                </a:lnTo>
                <a:lnTo>
                  <a:pt x="2388672" y="0"/>
                </a:lnTo>
                <a:lnTo>
                  <a:pt x="2388671" y="0"/>
                </a:lnTo>
                <a:lnTo>
                  <a:pt x="2234542" y="0"/>
                </a:lnTo>
                <a:lnTo>
                  <a:pt x="2028329" y="0"/>
                </a:lnTo>
                <a:lnTo>
                  <a:pt x="2028328" y="0"/>
                </a:lnTo>
                <a:lnTo>
                  <a:pt x="1991761" y="0"/>
                </a:lnTo>
                <a:lnTo>
                  <a:pt x="1991760" y="0"/>
                </a:lnTo>
                <a:lnTo>
                  <a:pt x="1862671" y="0"/>
                </a:lnTo>
                <a:lnTo>
                  <a:pt x="1770218" y="0"/>
                </a:lnTo>
                <a:lnTo>
                  <a:pt x="1770217" y="0"/>
                </a:lnTo>
                <a:lnTo>
                  <a:pt x="1409875" y="0"/>
                </a:lnTo>
                <a:lnTo>
                  <a:pt x="1409874" y="0"/>
                </a:lnTo>
                <a:lnTo>
                  <a:pt x="1373307" y="0"/>
                </a:lnTo>
                <a:lnTo>
                  <a:pt x="1373306" y="0"/>
                </a:lnTo>
                <a:lnTo>
                  <a:pt x="1249415" y="0"/>
                </a:lnTo>
                <a:lnTo>
                  <a:pt x="1249414" y="0"/>
                </a:lnTo>
                <a:lnTo>
                  <a:pt x="1212847" y="0"/>
                </a:lnTo>
                <a:lnTo>
                  <a:pt x="1212846" y="0"/>
                </a:lnTo>
                <a:lnTo>
                  <a:pt x="1110620" y="0"/>
                </a:lnTo>
                <a:lnTo>
                  <a:pt x="630961" y="0"/>
                </a:lnTo>
                <a:lnTo>
                  <a:pt x="630960" y="0"/>
                </a:lnTo>
                <a:lnTo>
                  <a:pt x="594393" y="0"/>
                </a:lnTo>
                <a:lnTo>
                  <a:pt x="594392" y="0"/>
                </a:lnTo>
                <a:lnTo>
                  <a:pt x="492166" y="0"/>
                </a:lnTo>
                <a:lnTo>
                  <a:pt x="331706" y="0"/>
                </a:lnTo>
                <a:cubicBezTo>
                  <a:pt x="309853" y="0"/>
                  <a:pt x="288988" y="8711"/>
                  <a:pt x="273545" y="23996"/>
                </a:cubicBezTo>
                <a:lnTo>
                  <a:pt x="23985" y="273638"/>
                </a:lnTo>
                <a:cubicBezTo>
                  <a:pt x="8543" y="289088"/>
                  <a:pt x="0" y="309960"/>
                  <a:pt x="0" y="331817"/>
                </a:cubicBezTo>
                <a:lnTo>
                  <a:pt x="0" y="1128113"/>
                </a:lnTo>
                <a:lnTo>
                  <a:pt x="0" y="1303367"/>
                </a:lnTo>
                <a:lnTo>
                  <a:pt x="0" y="2099663"/>
                </a:lnTo>
                <a:lnTo>
                  <a:pt x="0" y="5007981"/>
                </a:lnTo>
                <a:lnTo>
                  <a:pt x="0" y="5804277"/>
                </a:lnTo>
                <a:lnTo>
                  <a:pt x="0" y="5979531"/>
                </a:lnTo>
                <a:lnTo>
                  <a:pt x="0" y="6775827"/>
                </a:lnTo>
                <a:cubicBezTo>
                  <a:pt x="0" y="6821187"/>
                  <a:pt x="36801" y="6858000"/>
                  <a:pt x="82146" y="6858000"/>
                </a:cubicBezTo>
                <a:lnTo>
                  <a:pt x="108069" y="6858000"/>
                </a:lnTo>
                <a:lnTo>
                  <a:pt x="242606" y="6858000"/>
                </a:lnTo>
                <a:lnTo>
                  <a:pt x="268529" y="6858000"/>
                </a:lnTo>
                <a:lnTo>
                  <a:pt x="424158" y="6858000"/>
                </a:lnTo>
                <a:lnTo>
                  <a:pt x="584618" y="6858000"/>
                </a:lnTo>
                <a:lnTo>
                  <a:pt x="628872" y="6858000"/>
                </a:lnTo>
                <a:lnTo>
                  <a:pt x="665440" y="6858000"/>
                </a:lnTo>
                <a:lnTo>
                  <a:pt x="861060" y="6858000"/>
                </a:lnTo>
                <a:lnTo>
                  <a:pt x="886983" y="6858000"/>
                </a:lnTo>
                <a:lnTo>
                  <a:pt x="944961" y="6858000"/>
                </a:lnTo>
                <a:lnTo>
                  <a:pt x="981529" y="6858000"/>
                </a:lnTo>
                <a:lnTo>
                  <a:pt x="1203072" y="6858000"/>
                </a:lnTo>
                <a:lnTo>
                  <a:pt x="1247326" y="6858000"/>
                </a:lnTo>
                <a:lnTo>
                  <a:pt x="1283894" y="6858000"/>
                </a:lnTo>
                <a:lnTo>
                  <a:pt x="1294134" y="6858000"/>
                </a:lnTo>
                <a:lnTo>
                  <a:pt x="1407786" y="6858000"/>
                </a:lnTo>
                <a:lnTo>
                  <a:pt x="1444354" y="6858000"/>
                </a:lnTo>
                <a:lnTo>
                  <a:pt x="1563415" y="6858000"/>
                </a:lnTo>
                <a:lnTo>
                  <a:pt x="1599983" y="6858000"/>
                </a:lnTo>
                <a:lnTo>
                  <a:pt x="1723875" y="6858000"/>
                </a:lnTo>
                <a:lnTo>
                  <a:pt x="1760443" y="6858000"/>
                </a:lnTo>
                <a:lnTo>
                  <a:pt x="1804697" y="6858000"/>
                </a:lnTo>
                <a:lnTo>
                  <a:pt x="1912588" y="6858000"/>
                </a:lnTo>
                <a:lnTo>
                  <a:pt x="2026240" y="6858000"/>
                </a:lnTo>
                <a:lnTo>
                  <a:pt x="2062808" y="6858000"/>
                </a:lnTo>
                <a:lnTo>
                  <a:pt x="2073048" y="6858000"/>
                </a:lnTo>
                <a:lnTo>
                  <a:pt x="2120786" y="6858000"/>
                </a:lnTo>
                <a:lnTo>
                  <a:pt x="2146710" y="6858000"/>
                </a:lnTo>
                <a:lnTo>
                  <a:pt x="2234542" y="6858000"/>
                </a:lnTo>
                <a:lnTo>
                  <a:pt x="2342329" y="6858000"/>
                </a:lnTo>
                <a:lnTo>
                  <a:pt x="2378897" y="6858000"/>
                </a:lnTo>
                <a:lnTo>
                  <a:pt x="2423151" y="6858000"/>
                </a:lnTo>
                <a:lnTo>
                  <a:pt x="2433391" y="6858000"/>
                </a:lnTo>
                <a:lnTo>
                  <a:pt x="2469959" y="6858000"/>
                </a:lnTo>
                <a:lnTo>
                  <a:pt x="2583611" y="6858000"/>
                </a:lnTo>
                <a:lnTo>
                  <a:pt x="2691502" y="6858000"/>
                </a:lnTo>
                <a:lnTo>
                  <a:pt x="2739240" y="6858000"/>
                </a:lnTo>
                <a:lnTo>
                  <a:pt x="2765164" y="6858000"/>
                </a:lnTo>
                <a:lnTo>
                  <a:pt x="2852996" y="6858000"/>
                </a:lnTo>
                <a:lnTo>
                  <a:pt x="2899700" y="6858000"/>
                </a:lnTo>
                <a:lnTo>
                  <a:pt x="2925624" y="6858000"/>
                </a:lnTo>
                <a:lnTo>
                  <a:pt x="3013456" y="6858000"/>
                </a:lnTo>
                <a:lnTo>
                  <a:pt x="3051845" y="6858000"/>
                </a:lnTo>
                <a:lnTo>
                  <a:pt x="3088413" y="6858000"/>
                </a:lnTo>
                <a:lnTo>
                  <a:pt x="3202065" y="6858000"/>
                </a:lnTo>
                <a:lnTo>
                  <a:pt x="3212305" y="6858000"/>
                </a:lnTo>
                <a:lnTo>
                  <a:pt x="3248873" y="6858000"/>
                </a:lnTo>
                <a:lnTo>
                  <a:pt x="3285967" y="6858000"/>
                </a:lnTo>
                <a:lnTo>
                  <a:pt x="3322535" y="6858000"/>
                </a:lnTo>
                <a:lnTo>
                  <a:pt x="3373799" y="6858000"/>
                </a:lnTo>
                <a:lnTo>
                  <a:pt x="3410367" y="6858000"/>
                </a:lnTo>
                <a:lnTo>
                  <a:pt x="3518154" y="6858000"/>
                </a:lnTo>
                <a:lnTo>
                  <a:pt x="3544078" y="6858000"/>
                </a:lnTo>
                <a:lnTo>
                  <a:pt x="3609216" y="6858000"/>
                </a:lnTo>
                <a:lnTo>
                  <a:pt x="3631910" y="6858000"/>
                </a:lnTo>
                <a:lnTo>
                  <a:pt x="3830759" y="6858000"/>
                </a:lnTo>
                <a:lnTo>
                  <a:pt x="3867327" y="6858000"/>
                </a:lnTo>
                <a:lnTo>
                  <a:pt x="3904421" y="6858000"/>
                </a:lnTo>
                <a:lnTo>
                  <a:pt x="3940989" y="6858000"/>
                </a:lnTo>
                <a:lnTo>
                  <a:pt x="3951229" y="6858000"/>
                </a:lnTo>
                <a:lnTo>
                  <a:pt x="3992253" y="6858000"/>
                </a:lnTo>
                <a:lnTo>
                  <a:pt x="4028821" y="6858000"/>
                </a:lnTo>
                <a:lnTo>
                  <a:pt x="4064881" y="6858000"/>
                </a:lnTo>
                <a:lnTo>
                  <a:pt x="4101449" y="6858000"/>
                </a:lnTo>
                <a:lnTo>
                  <a:pt x="4152713" y="6858000"/>
                </a:lnTo>
                <a:lnTo>
                  <a:pt x="4189281" y="6858000"/>
                </a:lnTo>
                <a:lnTo>
                  <a:pt x="4227670" y="6858000"/>
                </a:lnTo>
                <a:lnTo>
                  <a:pt x="4287207" y="6858000"/>
                </a:lnTo>
                <a:lnTo>
                  <a:pt x="4388130" y="6858000"/>
                </a:lnTo>
                <a:lnTo>
                  <a:pt x="4569683" y="6858000"/>
                </a:lnTo>
                <a:lnTo>
                  <a:pt x="4683335" y="6858000"/>
                </a:lnTo>
                <a:lnTo>
                  <a:pt x="4719903" y="6858000"/>
                </a:lnTo>
                <a:lnTo>
                  <a:pt x="4730143" y="6858000"/>
                </a:lnTo>
                <a:lnTo>
                  <a:pt x="4771167" y="6858000"/>
                </a:lnTo>
                <a:lnTo>
                  <a:pt x="4807735" y="6858000"/>
                </a:lnTo>
                <a:lnTo>
                  <a:pt x="4905661" y="6858000"/>
                </a:lnTo>
                <a:lnTo>
                  <a:pt x="5006584" y="6858000"/>
                </a:lnTo>
                <a:lnTo>
                  <a:pt x="5066121" y="6858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7F8F9"/>
              </a:solidFill>
              <a:effectLst/>
              <a:uLnTx/>
              <a:uFillTx/>
              <a:latin typeface="Rubik"/>
              <a:ea typeface="+mn-ea"/>
              <a:cs typeface="+mn-cs"/>
            </a:endParaRPr>
          </a:p>
        </p:txBody>
      </p:sp>
      <p:sp>
        <p:nvSpPr>
          <p:cNvPr id="18" name="Title 46">
            <a:extLst>
              <a:ext uri="{FF2B5EF4-FFF2-40B4-BE49-F238E27FC236}">
                <a16:creationId xmlns:a16="http://schemas.microsoft.com/office/drawing/2014/main" id="{728CBF94-E2E9-74A1-C446-597BE87B864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09081" y="614832"/>
            <a:ext cx="5357419" cy="1189172"/>
          </a:xfrm>
        </p:spPr>
        <p:txBody>
          <a:bodyPr anchor="t">
            <a:noAutofit/>
          </a:bodyPr>
          <a:lstStyle>
            <a:lvl1pPr algn="l">
              <a:defRPr/>
            </a:lvl1pPr>
          </a:lstStyle>
          <a:p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</a:t>
            </a:r>
            <a:r>
              <a:rPr lang="en-US" dirty="0"/>
              <a:t> </a:t>
            </a:r>
            <a:r>
              <a:rPr lang="en-US" dirty="0" err="1"/>
              <a:t>piscing</a:t>
            </a:r>
            <a:r>
              <a:rPr lang="en-US" dirty="0"/>
              <a:t> </a:t>
            </a:r>
            <a:r>
              <a:rPr lang="en-US" dirty="0" err="1"/>
              <a:t>elit</a:t>
            </a:r>
            <a:endParaRPr lang="en-US" dirty="0"/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AAF585FD-AE99-4999-F53D-CC07F4F91710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009081" y="3015078"/>
            <a:ext cx="5822557" cy="3228090"/>
          </a:xfrm>
        </p:spPr>
        <p:txBody>
          <a:bodyPr/>
          <a:lstStyle/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Nullam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vulputate</a:t>
            </a:r>
            <a:r>
              <a:rPr lang="en-US" dirty="0"/>
              <a:t> ligula, </a:t>
            </a:r>
            <a:r>
              <a:rPr lang="en-US" dirty="0" err="1"/>
              <a:t>quis</a:t>
            </a:r>
            <a:r>
              <a:rPr lang="en-US" dirty="0"/>
              <a:t> fermentum ipsum.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facilisi</a:t>
            </a:r>
            <a:r>
              <a:rPr lang="en-US" dirty="0"/>
              <a:t>. Sed cursus </a:t>
            </a:r>
            <a:r>
              <a:rPr lang="en-US" dirty="0" err="1"/>
              <a:t>leo</a:t>
            </a:r>
            <a:r>
              <a:rPr lang="en-US" dirty="0"/>
              <a:t> et </a:t>
            </a:r>
            <a:r>
              <a:rPr lang="en-US" dirty="0" err="1"/>
              <a:t>justo</a:t>
            </a:r>
            <a:r>
              <a:rPr lang="en-US" dirty="0"/>
              <a:t>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iaculis</a:t>
            </a:r>
            <a:r>
              <a:rPr lang="en-US" dirty="0"/>
              <a:t>. Maecenas </a:t>
            </a:r>
            <a:r>
              <a:rPr lang="en-US" dirty="0" err="1"/>
              <a:t>ut</a:t>
            </a:r>
            <a:r>
              <a:rPr lang="en-US" dirty="0"/>
              <a:t> libero </a:t>
            </a:r>
            <a:r>
              <a:rPr lang="en-US" dirty="0" err="1"/>
              <a:t>eget</a:t>
            </a:r>
            <a:r>
              <a:rPr lang="en-US" dirty="0"/>
              <a:t> lorem fermentum </a:t>
            </a:r>
            <a:r>
              <a:rPr lang="en-US" dirty="0" err="1"/>
              <a:t>tincidunt</a:t>
            </a:r>
            <a:r>
              <a:rPr lang="en-US" dirty="0"/>
              <a:t>. Donec </a:t>
            </a:r>
            <a:r>
              <a:rPr lang="en-US" dirty="0" err="1"/>
              <a:t>urna</a:t>
            </a:r>
            <a:r>
              <a:rPr lang="en-US" dirty="0"/>
              <a:t> ex, </a:t>
            </a:r>
            <a:r>
              <a:rPr lang="en-US" dirty="0" err="1"/>
              <a:t>scelerisque</a:t>
            </a:r>
            <a:r>
              <a:rPr lang="en-US" dirty="0"/>
              <a:t> non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efficitur</a:t>
            </a:r>
            <a:r>
              <a:rPr lang="en-US" dirty="0"/>
              <a:t> </a:t>
            </a:r>
            <a:r>
              <a:rPr lang="en-US" dirty="0" err="1"/>
              <a:t>vehicula</a:t>
            </a:r>
            <a:r>
              <a:rPr lang="en-US" dirty="0"/>
              <a:t> </a:t>
            </a:r>
            <a:r>
              <a:rPr lang="en-US" dirty="0" err="1"/>
              <a:t>augue</a:t>
            </a:r>
            <a:r>
              <a:rPr lang="en-US" dirty="0"/>
              <a:t>. </a:t>
            </a:r>
            <a:r>
              <a:rPr lang="en-US" dirty="0" err="1"/>
              <a:t>Praesent</a:t>
            </a:r>
            <a:r>
              <a:rPr lang="en-US" dirty="0"/>
              <a:t> in </a:t>
            </a:r>
            <a:r>
              <a:rPr lang="en-US" dirty="0" err="1"/>
              <a:t>bibendum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. </a:t>
            </a:r>
            <a:r>
              <a:rPr lang="en-US" dirty="0" err="1"/>
              <a:t>Suspendisse</a:t>
            </a:r>
            <a:r>
              <a:rPr lang="en-US" dirty="0"/>
              <a:t> </a:t>
            </a:r>
            <a:r>
              <a:rPr lang="en-US" dirty="0" err="1"/>
              <a:t>pellentesque</a:t>
            </a:r>
            <a:r>
              <a:rPr lang="en-US" dirty="0"/>
              <a:t> </a:t>
            </a:r>
            <a:r>
              <a:rPr lang="en-US" dirty="0" err="1"/>
              <a:t>faucibus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eu</a:t>
            </a:r>
            <a:r>
              <a:rPr lang="en-US" dirty="0"/>
              <a:t> </a:t>
            </a:r>
            <a:r>
              <a:rPr lang="en-US" dirty="0" err="1"/>
              <a:t>fringilla</a:t>
            </a:r>
            <a:r>
              <a:rPr lang="en-US" dirty="0"/>
              <a:t>. Cras </a:t>
            </a:r>
            <a:r>
              <a:rPr lang="en-US" dirty="0" err="1"/>
              <a:t>justo</a:t>
            </a:r>
            <a:r>
              <a:rPr lang="en-US" dirty="0"/>
              <a:t> </a:t>
            </a:r>
            <a:r>
              <a:rPr lang="en-US" dirty="0" err="1"/>
              <a:t>sapien</a:t>
            </a:r>
            <a:r>
              <a:rPr lang="en-US" dirty="0"/>
              <a:t>, tempus </a:t>
            </a:r>
            <a:r>
              <a:rPr lang="en-US" dirty="0" err="1"/>
              <a:t>eu</a:t>
            </a:r>
            <a:r>
              <a:rPr lang="en-US" dirty="0"/>
              <a:t>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eu</a:t>
            </a:r>
            <a:r>
              <a:rPr lang="en-US" dirty="0"/>
              <a:t>, </a:t>
            </a:r>
            <a:r>
              <a:rPr lang="en-US" dirty="0" err="1"/>
              <a:t>rhoncus</a:t>
            </a:r>
            <a:r>
              <a:rPr lang="en-US" dirty="0"/>
              <a:t> id </a:t>
            </a:r>
            <a:r>
              <a:rPr lang="en-US" dirty="0" err="1"/>
              <a:t>tellus</a:t>
            </a:r>
            <a:r>
              <a:rPr lang="en-US" dirty="0"/>
              <a:t>. Nunc </a:t>
            </a:r>
            <a:r>
              <a:rPr lang="en-US" dirty="0" err="1"/>
              <a:t>pretium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 id gravida </a:t>
            </a:r>
            <a:r>
              <a:rPr lang="en-US" dirty="0" err="1"/>
              <a:t>elementum</a:t>
            </a:r>
            <a:r>
              <a:rPr lang="en-US" dirty="0"/>
              <a:t>. </a:t>
            </a:r>
          </a:p>
          <a:p>
            <a:pPr lvl="2"/>
            <a:r>
              <a:rPr lang="en-US" dirty="0" err="1"/>
              <a:t>Suspendisse</a:t>
            </a:r>
            <a:r>
              <a:rPr lang="en-US" dirty="0"/>
              <a:t> </a:t>
            </a:r>
            <a:r>
              <a:rPr lang="en-US" dirty="0" err="1"/>
              <a:t>blandit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 id </a:t>
            </a:r>
            <a:r>
              <a:rPr lang="en-US" dirty="0" err="1"/>
              <a:t>quam</a:t>
            </a:r>
            <a:r>
              <a:rPr lang="en-US" dirty="0"/>
              <a:t> </a:t>
            </a:r>
            <a:r>
              <a:rPr lang="en-US" dirty="0" err="1"/>
              <a:t>elementum</a:t>
            </a:r>
            <a:r>
              <a:rPr lang="en-US" dirty="0"/>
              <a:t>, et </a:t>
            </a:r>
            <a:r>
              <a:rPr lang="en-US" dirty="0" err="1"/>
              <a:t>pretium</a:t>
            </a:r>
            <a:r>
              <a:rPr lang="en-US" dirty="0"/>
              <a:t> </a:t>
            </a:r>
            <a:r>
              <a:rPr lang="en-US" dirty="0" err="1"/>
              <a:t>metus</a:t>
            </a:r>
            <a:r>
              <a:rPr lang="en-US" dirty="0"/>
              <a:t> </a:t>
            </a:r>
            <a:r>
              <a:rPr lang="en-US" dirty="0" err="1"/>
              <a:t>bibendum</a:t>
            </a:r>
            <a:r>
              <a:rPr lang="en-US" dirty="0"/>
              <a:t>. Duis </a:t>
            </a:r>
            <a:r>
              <a:rPr lang="en-US" dirty="0" err="1"/>
              <a:t>tincidunt</a:t>
            </a:r>
            <a:r>
              <a:rPr lang="en-US" dirty="0"/>
              <a:t> </a:t>
            </a:r>
            <a:r>
              <a:rPr lang="en-US" dirty="0" err="1"/>
              <a:t>purus</a:t>
            </a:r>
            <a:r>
              <a:rPr lang="en-US" dirty="0"/>
              <a:t> id diam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vehicula</a:t>
            </a:r>
            <a:r>
              <a:rPr lang="en-US" dirty="0"/>
              <a:t> a vel </a:t>
            </a:r>
            <a:r>
              <a:rPr lang="en-US" dirty="0" err="1"/>
              <a:t>erat</a:t>
            </a:r>
            <a:r>
              <a:rPr lang="en-US" dirty="0"/>
              <a:t>. Ut sit </a:t>
            </a:r>
            <a:r>
              <a:rPr lang="en-US" dirty="0" err="1"/>
              <a:t>amet</a:t>
            </a:r>
            <a:r>
              <a:rPr lang="en-US" dirty="0"/>
              <a:t> eros </a:t>
            </a:r>
            <a:r>
              <a:rPr lang="en-US" dirty="0" err="1"/>
              <a:t>metus</a:t>
            </a:r>
            <a:r>
              <a:rPr lang="en-US" dirty="0"/>
              <a:t>. Donec </a:t>
            </a:r>
            <a:r>
              <a:rPr lang="en-US" dirty="0" err="1"/>
              <a:t>eget</a:t>
            </a:r>
            <a:r>
              <a:rPr lang="en-US" dirty="0"/>
              <a:t> libero nec </a:t>
            </a:r>
            <a:r>
              <a:rPr lang="en-US" dirty="0" err="1"/>
              <a:t>massa</a:t>
            </a:r>
            <a:r>
              <a:rPr lang="en-US" dirty="0"/>
              <a:t> pharetra </a:t>
            </a:r>
            <a:r>
              <a:rPr lang="en-US" dirty="0" err="1"/>
              <a:t>hendrerit</a:t>
            </a:r>
            <a:r>
              <a:rPr lang="en-US" dirty="0"/>
              <a:t> a </a:t>
            </a:r>
            <a:r>
              <a:rPr lang="en-US" dirty="0" err="1"/>
              <a:t>eu</a:t>
            </a:r>
            <a:r>
              <a:rPr lang="en-US" dirty="0"/>
              <a:t> nisi. </a:t>
            </a:r>
            <a:r>
              <a:rPr lang="en-US" dirty="0" err="1"/>
              <a:t>Etiam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tempus diam. Morbi </a:t>
            </a:r>
            <a:r>
              <a:rPr lang="en-US" dirty="0" err="1"/>
              <a:t>eu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, non </a:t>
            </a:r>
            <a:r>
              <a:rPr lang="en-US" dirty="0" err="1"/>
              <a:t>tincidunt</a:t>
            </a:r>
            <a:r>
              <a:rPr lang="en-US" dirty="0"/>
              <a:t> </a:t>
            </a:r>
            <a:r>
              <a:rPr lang="en-US" dirty="0" err="1"/>
              <a:t>arcu</a:t>
            </a:r>
            <a:r>
              <a:rPr lang="en-US" dirty="0"/>
              <a:t>. </a:t>
            </a:r>
            <a:r>
              <a:rPr lang="en-US" dirty="0" err="1"/>
              <a:t>Nullam</a:t>
            </a:r>
            <a:r>
              <a:rPr lang="en-US" dirty="0"/>
              <a:t> nec </a:t>
            </a:r>
            <a:r>
              <a:rPr lang="en-US" dirty="0" err="1"/>
              <a:t>odio</a:t>
            </a:r>
            <a:r>
              <a:rPr lang="en-US" dirty="0"/>
              <a:t> vitae </a:t>
            </a:r>
            <a:r>
              <a:rPr lang="en-US" dirty="0" err="1"/>
              <a:t>orci</a:t>
            </a:r>
            <a:r>
              <a:rPr lang="en-US" dirty="0"/>
              <a:t> dictum </a:t>
            </a:r>
            <a:r>
              <a:rPr lang="en-US" dirty="0" err="1"/>
              <a:t>facilisis</a:t>
            </a:r>
            <a:r>
              <a:rPr lang="en-US" dirty="0"/>
              <a:t> in sit </a:t>
            </a:r>
            <a:r>
              <a:rPr lang="en-US" dirty="0" err="1"/>
              <a:t>amet</a:t>
            </a:r>
            <a:r>
              <a:rPr lang="en-US" dirty="0"/>
              <a:t> ex. </a:t>
            </a:r>
            <a:r>
              <a:rPr lang="en-US" dirty="0" err="1"/>
              <a:t>Vivamus</a:t>
            </a:r>
            <a:r>
              <a:rPr lang="en-US" dirty="0"/>
              <a:t> </a:t>
            </a:r>
            <a:r>
              <a:rPr lang="en-US" dirty="0" err="1"/>
              <a:t>fringilla</a:t>
            </a:r>
            <a:r>
              <a:rPr lang="en-US" dirty="0"/>
              <a:t> non </a:t>
            </a:r>
            <a:r>
              <a:rPr lang="en-US" dirty="0" err="1"/>
              <a:t>nisl</a:t>
            </a:r>
            <a:r>
              <a:rPr lang="en-US" dirty="0"/>
              <a:t> </a:t>
            </a:r>
            <a:r>
              <a:rPr lang="en-US" dirty="0" err="1"/>
              <a:t>eu</a:t>
            </a:r>
            <a:r>
              <a:rPr lang="en-US" dirty="0"/>
              <a:t> auctor. Proin ac </a:t>
            </a:r>
            <a:r>
              <a:rPr lang="en-US" dirty="0" err="1"/>
              <a:t>tincidunt</a:t>
            </a:r>
            <a:r>
              <a:rPr lang="en-US" dirty="0"/>
              <a:t> lorem. Mauris </a:t>
            </a:r>
            <a:r>
              <a:rPr lang="en-US" dirty="0" err="1"/>
              <a:t>pretium</a:t>
            </a:r>
            <a:r>
              <a:rPr lang="en-US" dirty="0"/>
              <a:t>, magna nec </a:t>
            </a:r>
            <a:r>
              <a:rPr lang="en-US" dirty="0" err="1"/>
              <a:t>accumsan</a:t>
            </a:r>
            <a:r>
              <a:rPr lang="en-US" dirty="0"/>
              <a:t> </a:t>
            </a:r>
            <a:r>
              <a:rPr lang="en-US" dirty="0" err="1"/>
              <a:t>ornare</a:t>
            </a:r>
            <a:r>
              <a:rPr lang="en-US" dirty="0"/>
              <a:t>, </a:t>
            </a:r>
            <a:r>
              <a:rPr lang="en-US" dirty="0" err="1"/>
              <a:t>turpis</a:t>
            </a:r>
            <a:r>
              <a:rPr lang="en-US" dirty="0"/>
              <a:t> mi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, </a:t>
            </a:r>
            <a:r>
              <a:rPr lang="en-US" dirty="0" err="1"/>
              <a:t>interdum</a:t>
            </a:r>
            <a:r>
              <a:rPr lang="en-US" dirty="0"/>
              <a:t> </a:t>
            </a:r>
            <a:r>
              <a:rPr lang="en-US" dirty="0" err="1"/>
              <a:t>accumsan</a:t>
            </a:r>
            <a:r>
              <a:rPr lang="en-US" dirty="0"/>
              <a:t> </a:t>
            </a:r>
            <a:r>
              <a:rPr lang="en-US" dirty="0" err="1"/>
              <a:t>sapien</a:t>
            </a:r>
            <a:r>
              <a:rPr lang="en-US" dirty="0"/>
              <a:t> </a:t>
            </a:r>
            <a:r>
              <a:rPr lang="en-US" dirty="0" err="1"/>
              <a:t>arcu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nisi.</a:t>
            </a:r>
          </a:p>
          <a:p>
            <a:pPr lvl="3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Nullam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vulputate</a:t>
            </a:r>
            <a:r>
              <a:rPr lang="en-US" dirty="0"/>
              <a:t> ligula, </a:t>
            </a:r>
            <a:r>
              <a:rPr lang="en-US" dirty="0" err="1"/>
              <a:t>quis</a:t>
            </a:r>
            <a:r>
              <a:rPr lang="en-US" dirty="0"/>
              <a:t> fermentum ipsum.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facilisi</a:t>
            </a:r>
            <a:r>
              <a:rPr lang="en-US" dirty="0"/>
              <a:t>. Sed cursus </a:t>
            </a:r>
            <a:r>
              <a:rPr lang="en-US" dirty="0" err="1"/>
              <a:t>leo</a:t>
            </a:r>
            <a:r>
              <a:rPr lang="en-US" dirty="0"/>
              <a:t> et </a:t>
            </a:r>
            <a:r>
              <a:rPr lang="en-US" dirty="0" err="1"/>
              <a:t>justo</a:t>
            </a:r>
            <a:r>
              <a:rPr lang="en-US" dirty="0"/>
              <a:t>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iaculis</a:t>
            </a:r>
            <a:r>
              <a:rPr lang="en-US" dirty="0"/>
              <a:t>. Maecenas </a:t>
            </a:r>
            <a:r>
              <a:rPr lang="en-US" dirty="0" err="1"/>
              <a:t>ut</a:t>
            </a:r>
            <a:r>
              <a:rPr lang="en-US" dirty="0"/>
              <a:t> libero </a:t>
            </a:r>
            <a:r>
              <a:rPr lang="en-US" dirty="0" err="1"/>
              <a:t>eget</a:t>
            </a:r>
            <a:r>
              <a:rPr lang="en-US" dirty="0"/>
              <a:t> lorem fermentum. </a:t>
            </a:r>
          </a:p>
          <a:p>
            <a:pPr lvl="3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Nullam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vulputate</a:t>
            </a:r>
            <a:r>
              <a:rPr lang="en-US" dirty="0"/>
              <a:t> ligula, </a:t>
            </a:r>
            <a:r>
              <a:rPr lang="en-US" dirty="0" err="1"/>
              <a:t>quis</a:t>
            </a:r>
            <a:r>
              <a:rPr lang="en-US" dirty="0"/>
              <a:t> fermentum.</a:t>
            </a:r>
          </a:p>
        </p:txBody>
      </p:sp>
      <p:sp>
        <p:nvSpPr>
          <p:cNvPr id="19" name="Text Placeholder 34">
            <a:extLst>
              <a:ext uri="{FF2B5EF4-FFF2-40B4-BE49-F238E27FC236}">
                <a16:creationId xmlns:a16="http://schemas.microsoft.com/office/drawing/2014/main" id="{FFD8FDDD-D753-BE88-415C-B8284847A458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016626" y="2526416"/>
            <a:ext cx="2246066" cy="299429"/>
          </a:xfrm>
          <a:prstGeom prst="roundRect">
            <a:avLst/>
          </a:prstGeom>
          <a:solidFill>
            <a:schemeClr val="accent5"/>
          </a:solidFill>
        </p:spPr>
        <p:txBody>
          <a:bodyPr wrap="none" lIns="126000" tIns="54000" rIns="126000" bIns="54000">
            <a:sp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050" kern="1200" cap="none" baseline="0" dirty="0" smtClean="0">
                <a:solidFill>
                  <a:schemeClr val="bg1"/>
                </a:solidFill>
                <a:latin typeface="+mj-lt"/>
                <a:ea typeface="+mn-ea"/>
                <a:cs typeface="Rubik" panose="020B0604020202020204" charset="-79"/>
              </a:defRPr>
            </a:lvl1pPr>
            <a:lvl2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050" kern="1200" cap="none" baseline="0" dirty="0" smtClean="0">
                <a:solidFill>
                  <a:schemeClr val="bg1"/>
                </a:solidFill>
                <a:latin typeface="+mj-lt"/>
                <a:ea typeface="+mn-ea"/>
                <a:cs typeface="Rubik" panose="020B0604020202020204" charset="-79"/>
              </a:defRPr>
            </a:lvl2pPr>
            <a:lvl3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050" kern="1200" cap="none" baseline="0" dirty="0" smtClean="0">
                <a:solidFill>
                  <a:schemeClr val="bg1"/>
                </a:solidFill>
                <a:latin typeface="+mj-lt"/>
                <a:ea typeface="+mn-ea"/>
                <a:cs typeface="Rubik" panose="020B0604020202020204" charset="-79"/>
              </a:defRPr>
            </a:lvl3pPr>
            <a:lvl4pPr marL="0" indent="0">
              <a:lnSpc>
                <a:spcPct val="100000"/>
              </a:lnSpc>
              <a:spcAft>
                <a:spcPts val="0"/>
              </a:spcAft>
              <a:buNone/>
              <a:defRPr lang="en-US" sz="1050" kern="1200" cap="none" dirty="0" smtClean="0">
                <a:solidFill>
                  <a:schemeClr val="bg1"/>
                </a:solidFill>
                <a:latin typeface="+mj-lt"/>
                <a:ea typeface="+mn-ea"/>
                <a:cs typeface="Rubik" panose="020B0604020202020204" charset="-79"/>
              </a:defRPr>
            </a:lvl4pPr>
            <a:lvl5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050" kern="1200" cap="none" dirty="0" smtClean="0">
                <a:solidFill>
                  <a:schemeClr val="bg1"/>
                </a:solidFill>
                <a:latin typeface="+mj-lt"/>
                <a:ea typeface="+mn-ea"/>
                <a:cs typeface="Rubik" panose="020B0604020202020204" charset="-79"/>
              </a:defRPr>
            </a:lvl5pPr>
            <a:lvl6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050" kern="1200" cap="none" dirty="0" smtClean="0">
                <a:solidFill>
                  <a:schemeClr val="bg1"/>
                </a:solidFill>
                <a:latin typeface="+mj-lt"/>
                <a:ea typeface="+mn-ea"/>
                <a:cs typeface="Rubik" panose="020B0604020202020204" charset="-79"/>
              </a:defRPr>
            </a:lvl6pPr>
            <a:lvl7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050" i="0" kern="1200" cap="none" dirty="0" smtClean="0">
                <a:solidFill>
                  <a:schemeClr val="bg1"/>
                </a:solidFill>
                <a:latin typeface="+mj-lt"/>
                <a:ea typeface="+mn-ea"/>
                <a:cs typeface="Rubik" panose="020B0604020202020204" charset="-79"/>
              </a:defRPr>
            </a:lvl7pPr>
            <a:lvl8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050" kern="1200" cap="none" dirty="0" smtClean="0">
                <a:solidFill>
                  <a:schemeClr val="bg1"/>
                </a:solidFill>
                <a:latin typeface="+mj-lt"/>
                <a:ea typeface="+mn-ea"/>
                <a:cs typeface="Rubik" panose="020B0604020202020204" charset="-79"/>
              </a:defRPr>
            </a:lvl8pPr>
            <a:lvl9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pt-PT" sz="1050" kern="1200" cap="none" dirty="0">
                <a:solidFill>
                  <a:schemeClr val="bg1"/>
                </a:solidFill>
                <a:latin typeface="+mj-lt"/>
                <a:ea typeface="+mn-ea"/>
                <a:cs typeface="Rubik" panose="020B0604020202020204" charset="-79"/>
              </a:defRPr>
            </a:lvl9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</a:t>
            </a:r>
          </a:p>
        </p:txBody>
      </p:sp>
      <p:pic>
        <p:nvPicPr>
          <p:cNvPr id="28" name="Graphic 27">
            <a:extLst>
              <a:ext uri="{FF2B5EF4-FFF2-40B4-BE49-F238E27FC236}">
                <a16:creationId xmlns:a16="http://schemas.microsoft.com/office/drawing/2014/main" id="{778BD3B0-0058-7E8E-B395-402A27858D0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l="3361" b="22084"/>
          <a:stretch/>
        </p:blipFill>
        <p:spPr>
          <a:xfrm>
            <a:off x="0" y="6311178"/>
            <a:ext cx="1734226" cy="546822"/>
          </a:xfrm>
          <a:prstGeom prst="rect">
            <a:avLst/>
          </a:prstGeom>
        </p:spPr>
      </p:pic>
      <p:pic>
        <p:nvPicPr>
          <p:cNvPr id="29" name="Graphic 28">
            <a:extLst>
              <a:ext uri="{FF2B5EF4-FFF2-40B4-BE49-F238E27FC236}">
                <a16:creationId xmlns:a16="http://schemas.microsoft.com/office/drawing/2014/main" id="{1344BA8A-F055-A5EB-0B10-05802CDAE96F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12577" b="14185"/>
          <a:stretch/>
        </p:blipFill>
        <p:spPr>
          <a:xfrm flipH="1">
            <a:off x="11728524" y="6328776"/>
            <a:ext cx="463476" cy="529224"/>
          </a:xfrm>
          <a:prstGeom prst="rect">
            <a:avLst/>
          </a:prstGeom>
        </p:spPr>
      </p:pic>
      <p:sp>
        <p:nvSpPr>
          <p:cNvPr id="48" name="Footer Placeholder 3">
            <a:extLst>
              <a:ext uri="{FF2B5EF4-FFF2-40B4-BE49-F238E27FC236}">
                <a16:creationId xmlns:a16="http://schemas.microsoft.com/office/drawing/2014/main" id="{31F4459E-FB8E-0A34-EE80-0163AF98067E}"/>
              </a:ext>
            </a:extLst>
          </p:cNvPr>
          <p:cNvSpPr>
            <a:spLocks noGrp="1"/>
          </p:cNvSpPr>
          <p:nvPr userDrawn="1">
            <p:ph type="ftr" sz="quarter" idx="11"/>
          </p:nvPr>
        </p:nvSpPr>
        <p:spPr>
          <a:xfrm>
            <a:off x="180386" y="6632737"/>
            <a:ext cx="1307465" cy="99643"/>
          </a:xfrm>
        </p:spPr>
        <p:txBody>
          <a:bodyPr/>
          <a:lstStyle/>
          <a:p>
            <a:r>
              <a:rPr lang="en-US" dirty="0"/>
              <a:t>CONFIDENTIAL</a:t>
            </a:r>
          </a:p>
        </p:txBody>
      </p:sp>
      <p:sp>
        <p:nvSpPr>
          <p:cNvPr id="49" name="Slide Number Placeholder 4">
            <a:extLst>
              <a:ext uri="{FF2B5EF4-FFF2-40B4-BE49-F238E27FC236}">
                <a16:creationId xmlns:a16="http://schemas.microsoft.com/office/drawing/2014/main" id="{9351C1C6-75C0-F2F3-10C9-8254B60BD4C4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931651" y="6632737"/>
            <a:ext cx="171448" cy="99643"/>
          </a:xfrm>
        </p:spPr>
        <p:txBody>
          <a:bodyPr/>
          <a:lstStyle/>
          <a:p>
            <a:fld id="{A3DC67AC-589B-465F-8375-83B2CE47653E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FD9B8250-CFD5-290C-E666-4F68EE84E691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378618" y="368107"/>
            <a:ext cx="5261992" cy="5881293"/>
          </a:xfrm>
          <a:custGeom>
            <a:avLst/>
            <a:gdLst>
              <a:gd name="connsiteX0" fmla="*/ 52016 w 5261992"/>
              <a:gd name="connsiteY0" fmla="*/ 0 h 5881293"/>
              <a:gd name="connsiteX1" fmla="*/ 1105119 w 5261992"/>
              <a:gd name="connsiteY1" fmla="*/ 0 h 5881293"/>
              <a:gd name="connsiteX2" fmla="*/ 1106795 w 5261992"/>
              <a:gd name="connsiteY2" fmla="*/ 0 h 5881293"/>
              <a:gd name="connsiteX3" fmla="*/ 1910821 w 5261992"/>
              <a:gd name="connsiteY3" fmla="*/ 0 h 5881293"/>
              <a:gd name="connsiteX4" fmla="*/ 2159898 w 5261992"/>
              <a:gd name="connsiteY4" fmla="*/ 0 h 5881293"/>
              <a:gd name="connsiteX5" fmla="*/ 2963924 w 5261992"/>
              <a:gd name="connsiteY5" fmla="*/ 0 h 5881293"/>
              <a:gd name="connsiteX6" fmla="*/ 2965600 w 5261992"/>
              <a:gd name="connsiteY6" fmla="*/ 0 h 5881293"/>
              <a:gd name="connsiteX7" fmla="*/ 4018703 w 5261992"/>
              <a:gd name="connsiteY7" fmla="*/ 0 h 5881293"/>
              <a:gd name="connsiteX8" fmla="*/ 4018708 w 5261992"/>
              <a:gd name="connsiteY8" fmla="*/ 1 h 5881293"/>
              <a:gd name="connsiteX9" fmla="*/ 4828148 w 5261992"/>
              <a:gd name="connsiteY9" fmla="*/ 1 h 5881293"/>
              <a:gd name="connsiteX10" fmla="*/ 5015218 w 5261992"/>
              <a:gd name="connsiteY10" fmla="*/ 1 h 5881293"/>
              <a:gd name="connsiteX11" fmla="*/ 5058486 w 5261992"/>
              <a:gd name="connsiteY11" fmla="*/ 17852 h 5881293"/>
              <a:gd name="connsiteX12" fmla="*/ 5244148 w 5261992"/>
              <a:gd name="connsiteY12" fmla="*/ 203575 h 5881293"/>
              <a:gd name="connsiteX13" fmla="*/ 5261992 w 5261992"/>
              <a:gd name="connsiteY13" fmla="*/ 246858 h 5881293"/>
              <a:gd name="connsiteX14" fmla="*/ 5261992 w 5261992"/>
              <a:gd name="connsiteY14" fmla="*/ 475029 h 5881293"/>
              <a:gd name="connsiteX15" fmla="*/ 5261992 w 5261992"/>
              <a:gd name="connsiteY15" fmla="*/ 945715 h 5881293"/>
              <a:gd name="connsiteX16" fmla="*/ 5261992 w 5261992"/>
              <a:gd name="connsiteY16" fmla="*/ 1126948 h 5881293"/>
              <a:gd name="connsiteX17" fmla="*/ 5261992 w 5261992"/>
              <a:gd name="connsiteY17" fmla="*/ 1355119 h 5881293"/>
              <a:gd name="connsiteX18" fmla="*/ 5261992 w 5261992"/>
              <a:gd name="connsiteY18" fmla="*/ 1478130 h 5881293"/>
              <a:gd name="connsiteX19" fmla="*/ 5261992 w 5261992"/>
              <a:gd name="connsiteY19" fmla="*/ 1642153 h 5881293"/>
              <a:gd name="connsiteX20" fmla="*/ 5261992 w 5261992"/>
              <a:gd name="connsiteY20" fmla="*/ 1671444 h 5881293"/>
              <a:gd name="connsiteX21" fmla="*/ 5261992 w 5261992"/>
              <a:gd name="connsiteY21" fmla="*/ 1706301 h 5881293"/>
              <a:gd name="connsiteX22" fmla="*/ 5261992 w 5261992"/>
              <a:gd name="connsiteY22" fmla="*/ 1825805 h 5881293"/>
              <a:gd name="connsiteX23" fmla="*/ 5261992 w 5261992"/>
              <a:gd name="connsiteY23" fmla="*/ 1899615 h 5881293"/>
              <a:gd name="connsiteX24" fmla="*/ 5261992 w 5261992"/>
              <a:gd name="connsiteY24" fmla="*/ 2129306 h 5881293"/>
              <a:gd name="connsiteX25" fmla="*/ 5261992 w 5261992"/>
              <a:gd name="connsiteY25" fmla="*/ 2176987 h 5881293"/>
              <a:gd name="connsiteX26" fmla="*/ 5261992 w 5261992"/>
              <a:gd name="connsiteY26" fmla="*/ 2357478 h 5881293"/>
              <a:gd name="connsiteX27" fmla="*/ 5261992 w 5261992"/>
              <a:gd name="connsiteY27" fmla="*/ 2358220 h 5881293"/>
              <a:gd name="connsiteX28" fmla="*/ 5261992 w 5261992"/>
              <a:gd name="connsiteY28" fmla="*/ 2370301 h 5881293"/>
              <a:gd name="connsiteX29" fmla="*/ 5261992 w 5261992"/>
              <a:gd name="connsiteY29" fmla="*/ 2522243 h 5881293"/>
              <a:gd name="connsiteX30" fmla="*/ 5261992 w 5261992"/>
              <a:gd name="connsiteY30" fmla="*/ 2551534 h 5881293"/>
              <a:gd name="connsiteX31" fmla="*/ 5261992 w 5261992"/>
              <a:gd name="connsiteY31" fmla="*/ 2586391 h 5881293"/>
              <a:gd name="connsiteX32" fmla="*/ 5261992 w 5261992"/>
              <a:gd name="connsiteY32" fmla="*/ 2779705 h 5881293"/>
              <a:gd name="connsiteX33" fmla="*/ 5261992 w 5261992"/>
              <a:gd name="connsiteY33" fmla="*/ 2828163 h 5881293"/>
              <a:gd name="connsiteX34" fmla="*/ 5261992 w 5261992"/>
              <a:gd name="connsiteY34" fmla="*/ 2873426 h 5881293"/>
              <a:gd name="connsiteX35" fmla="*/ 5261992 w 5261992"/>
              <a:gd name="connsiteY35" fmla="*/ 2902716 h 5881293"/>
              <a:gd name="connsiteX36" fmla="*/ 5261992 w 5261992"/>
              <a:gd name="connsiteY36" fmla="*/ 3009396 h 5881293"/>
              <a:gd name="connsiteX37" fmla="*/ 5261992 w 5261992"/>
              <a:gd name="connsiteY37" fmla="*/ 3057077 h 5881293"/>
              <a:gd name="connsiteX38" fmla="*/ 5261992 w 5261992"/>
              <a:gd name="connsiteY38" fmla="*/ 3066739 h 5881293"/>
              <a:gd name="connsiteX39" fmla="*/ 5261992 w 5261992"/>
              <a:gd name="connsiteY39" fmla="*/ 3130887 h 5881293"/>
              <a:gd name="connsiteX40" fmla="*/ 5261992 w 5261992"/>
              <a:gd name="connsiteY40" fmla="*/ 3237568 h 5881293"/>
              <a:gd name="connsiteX41" fmla="*/ 5261992 w 5261992"/>
              <a:gd name="connsiteY41" fmla="*/ 3250391 h 5881293"/>
              <a:gd name="connsiteX42" fmla="*/ 5261992 w 5261992"/>
              <a:gd name="connsiteY42" fmla="*/ 3524602 h 5881293"/>
              <a:gd name="connsiteX43" fmla="*/ 5261992 w 5261992"/>
              <a:gd name="connsiteY43" fmla="*/ 3553892 h 5881293"/>
              <a:gd name="connsiteX44" fmla="*/ 5261992 w 5261992"/>
              <a:gd name="connsiteY44" fmla="*/ 3601573 h 5881293"/>
              <a:gd name="connsiteX45" fmla="*/ 5261992 w 5261992"/>
              <a:gd name="connsiteY45" fmla="*/ 3708253 h 5881293"/>
              <a:gd name="connsiteX46" fmla="*/ 5261992 w 5261992"/>
              <a:gd name="connsiteY46" fmla="*/ 3753516 h 5881293"/>
              <a:gd name="connsiteX47" fmla="*/ 5261992 w 5261992"/>
              <a:gd name="connsiteY47" fmla="*/ 3782064 h 5881293"/>
              <a:gd name="connsiteX48" fmla="*/ 5261992 w 5261992"/>
              <a:gd name="connsiteY48" fmla="*/ 3782806 h 5881293"/>
              <a:gd name="connsiteX49" fmla="*/ 5261992 w 5261992"/>
              <a:gd name="connsiteY49" fmla="*/ 3946829 h 5881293"/>
              <a:gd name="connsiteX50" fmla="*/ 5261992 w 5261992"/>
              <a:gd name="connsiteY50" fmla="*/ 4010977 h 5881293"/>
              <a:gd name="connsiteX51" fmla="*/ 5261992 w 5261992"/>
              <a:gd name="connsiteY51" fmla="*/ 4252749 h 5881293"/>
              <a:gd name="connsiteX52" fmla="*/ 5261992 w 5261992"/>
              <a:gd name="connsiteY52" fmla="*/ 4298012 h 5881293"/>
              <a:gd name="connsiteX53" fmla="*/ 5261992 w 5261992"/>
              <a:gd name="connsiteY53" fmla="*/ 4404692 h 5881293"/>
              <a:gd name="connsiteX54" fmla="*/ 5261992 w 5261992"/>
              <a:gd name="connsiteY54" fmla="*/ 4433982 h 5881293"/>
              <a:gd name="connsiteX55" fmla="*/ 5261992 w 5261992"/>
              <a:gd name="connsiteY55" fmla="*/ 4481663 h 5881293"/>
              <a:gd name="connsiteX56" fmla="*/ 5261992 w 5261992"/>
              <a:gd name="connsiteY56" fmla="*/ 4662154 h 5881293"/>
              <a:gd name="connsiteX57" fmla="*/ 5261992 w 5261992"/>
              <a:gd name="connsiteY57" fmla="*/ 4949188 h 5881293"/>
              <a:gd name="connsiteX58" fmla="*/ 5261992 w 5261992"/>
              <a:gd name="connsiteY58" fmla="*/ 5132839 h 5881293"/>
              <a:gd name="connsiteX59" fmla="*/ 5261992 w 5261992"/>
              <a:gd name="connsiteY59" fmla="*/ 5178102 h 5881293"/>
              <a:gd name="connsiteX60" fmla="*/ 5261992 w 5261992"/>
              <a:gd name="connsiteY60" fmla="*/ 5829278 h 5881293"/>
              <a:gd name="connsiteX61" fmla="*/ 5209977 w 5261992"/>
              <a:gd name="connsiteY61" fmla="*/ 5881293 h 5881293"/>
              <a:gd name="connsiteX62" fmla="*/ 4156874 w 5261992"/>
              <a:gd name="connsiteY62" fmla="*/ 5881293 h 5881293"/>
              <a:gd name="connsiteX63" fmla="*/ 4155198 w 5261992"/>
              <a:gd name="connsiteY63" fmla="*/ 5881293 h 5881293"/>
              <a:gd name="connsiteX64" fmla="*/ 3102095 w 5261992"/>
              <a:gd name="connsiteY64" fmla="*/ 5881293 h 5881293"/>
              <a:gd name="connsiteX65" fmla="*/ 2159898 w 5261992"/>
              <a:gd name="connsiteY65" fmla="*/ 5881293 h 5881293"/>
              <a:gd name="connsiteX66" fmla="*/ 1106795 w 5261992"/>
              <a:gd name="connsiteY66" fmla="*/ 5881293 h 5881293"/>
              <a:gd name="connsiteX67" fmla="*/ 1105119 w 5261992"/>
              <a:gd name="connsiteY67" fmla="*/ 5881293 h 5881293"/>
              <a:gd name="connsiteX68" fmla="*/ 52016 w 5261992"/>
              <a:gd name="connsiteY68" fmla="*/ 5881293 h 5881293"/>
              <a:gd name="connsiteX69" fmla="*/ 0 w 5261992"/>
              <a:gd name="connsiteY69" fmla="*/ 5829278 h 5881293"/>
              <a:gd name="connsiteX70" fmla="*/ 0 w 5261992"/>
              <a:gd name="connsiteY70" fmla="*/ 5406264 h 5881293"/>
              <a:gd name="connsiteX71" fmla="*/ 0 w 5261992"/>
              <a:gd name="connsiteY71" fmla="*/ 5178102 h 5881293"/>
              <a:gd name="connsiteX72" fmla="*/ 0 w 5261992"/>
              <a:gd name="connsiteY72" fmla="*/ 4949188 h 5881293"/>
              <a:gd name="connsiteX73" fmla="*/ 0 w 5261992"/>
              <a:gd name="connsiteY73" fmla="*/ 4755088 h 5881293"/>
              <a:gd name="connsiteX74" fmla="*/ 0 w 5261992"/>
              <a:gd name="connsiteY74" fmla="*/ 4526174 h 5881293"/>
              <a:gd name="connsiteX75" fmla="*/ 0 w 5261992"/>
              <a:gd name="connsiteY75" fmla="*/ 4404692 h 5881293"/>
              <a:gd name="connsiteX76" fmla="*/ 0 w 5261992"/>
              <a:gd name="connsiteY76" fmla="*/ 4298012 h 5881293"/>
              <a:gd name="connsiteX77" fmla="*/ 0 w 5261992"/>
              <a:gd name="connsiteY77" fmla="*/ 4010977 h 5881293"/>
              <a:gd name="connsiteX78" fmla="*/ 0 w 5261992"/>
              <a:gd name="connsiteY78" fmla="*/ 3981678 h 5881293"/>
              <a:gd name="connsiteX79" fmla="*/ 0 w 5261992"/>
              <a:gd name="connsiteY79" fmla="*/ 3946829 h 5881293"/>
              <a:gd name="connsiteX80" fmla="*/ 0 w 5261992"/>
              <a:gd name="connsiteY80" fmla="*/ 3874998 h 5881293"/>
              <a:gd name="connsiteX81" fmla="*/ 0 w 5261992"/>
              <a:gd name="connsiteY81" fmla="*/ 3753516 h 5881293"/>
              <a:gd name="connsiteX82" fmla="*/ 0 w 5261992"/>
              <a:gd name="connsiteY82" fmla="*/ 3524602 h 5881293"/>
              <a:gd name="connsiteX83" fmla="*/ 0 w 5261992"/>
              <a:gd name="connsiteY83" fmla="*/ 3523815 h 5881293"/>
              <a:gd name="connsiteX84" fmla="*/ 0 w 5261992"/>
              <a:gd name="connsiteY84" fmla="*/ 3330502 h 5881293"/>
              <a:gd name="connsiteX85" fmla="*/ 0 w 5261992"/>
              <a:gd name="connsiteY85" fmla="*/ 3130887 h 5881293"/>
              <a:gd name="connsiteX86" fmla="*/ 0 w 5261992"/>
              <a:gd name="connsiteY86" fmla="*/ 3101588 h 5881293"/>
              <a:gd name="connsiteX87" fmla="*/ 0 w 5261992"/>
              <a:gd name="connsiteY87" fmla="*/ 3066739 h 5881293"/>
              <a:gd name="connsiteX88" fmla="*/ 0 w 5261992"/>
              <a:gd name="connsiteY88" fmla="*/ 2873426 h 5881293"/>
              <a:gd name="connsiteX89" fmla="*/ 0 w 5261992"/>
              <a:gd name="connsiteY89" fmla="*/ 2779705 h 5881293"/>
              <a:gd name="connsiteX90" fmla="*/ 0 w 5261992"/>
              <a:gd name="connsiteY90" fmla="*/ 2643725 h 5881293"/>
              <a:gd name="connsiteX91" fmla="*/ 0 w 5261992"/>
              <a:gd name="connsiteY91" fmla="*/ 2586391 h 5881293"/>
              <a:gd name="connsiteX92" fmla="*/ 0 w 5261992"/>
              <a:gd name="connsiteY92" fmla="*/ 2522243 h 5881293"/>
              <a:gd name="connsiteX93" fmla="*/ 0 w 5261992"/>
              <a:gd name="connsiteY93" fmla="*/ 2450412 h 5881293"/>
              <a:gd name="connsiteX94" fmla="*/ 0 w 5261992"/>
              <a:gd name="connsiteY94" fmla="*/ 2356691 h 5881293"/>
              <a:gd name="connsiteX95" fmla="*/ 0 w 5261992"/>
              <a:gd name="connsiteY95" fmla="*/ 2099229 h 5881293"/>
              <a:gd name="connsiteX96" fmla="*/ 0 w 5261992"/>
              <a:gd name="connsiteY96" fmla="*/ 1899615 h 5881293"/>
              <a:gd name="connsiteX97" fmla="*/ 0 w 5261992"/>
              <a:gd name="connsiteY97" fmla="*/ 1706301 h 5881293"/>
              <a:gd name="connsiteX98" fmla="*/ 0 w 5261992"/>
              <a:gd name="connsiteY98" fmla="*/ 1642153 h 5881293"/>
              <a:gd name="connsiteX99" fmla="*/ 0 w 5261992"/>
              <a:gd name="connsiteY99" fmla="*/ 1476601 h 5881293"/>
              <a:gd name="connsiteX100" fmla="*/ 0 w 5261992"/>
              <a:gd name="connsiteY100" fmla="*/ 1355119 h 5881293"/>
              <a:gd name="connsiteX101" fmla="*/ 0 w 5261992"/>
              <a:gd name="connsiteY101" fmla="*/ 1219139 h 5881293"/>
              <a:gd name="connsiteX102" fmla="*/ 0 w 5261992"/>
              <a:gd name="connsiteY102" fmla="*/ 932105 h 5881293"/>
              <a:gd name="connsiteX103" fmla="*/ 0 w 5261992"/>
              <a:gd name="connsiteY103" fmla="*/ 475029 h 5881293"/>
              <a:gd name="connsiteX104" fmla="*/ 0 w 5261992"/>
              <a:gd name="connsiteY104" fmla="*/ 52015 h 5881293"/>
              <a:gd name="connsiteX105" fmla="*/ 52016 w 5261992"/>
              <a:gd name="connsiteY105" fmla="*/ 0 h 58812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</a:cxnLst>
            <a:rect l="l" t="t" r="r" b="b"/>
            <a:pathLst>
              <a:path w="5261992" h="5881293">
                <a:moveTo>
                  <a:pt x="52016" y="0"/>
                </a:moveTo>
                <a:lnTo>
                  <a:pt x="1105119" y="0"/>
                </a:lnTo>
                <a:lnTo>
                  <a:pt x="1106795" y="0"/>
                </a:lnTo>
                <a:lnTo>
                  <a:pt x="1910821" y="0"/>
                </a:lnTo>
                <a:lnTo>
                  <a:pt x="2159898" y="0"/>
                </a:lnTo>
                <a:lnTo>
                  <a:pt x="2963924" y="0"/>
                </a:lnTo>
                <a:lnTo>
                  <a:pt x="2965600" y="0"/>
                </a:lnTo>
                <a:lnTo>
                  <a:pt x="4018703" y="0"/>
                </a:lnTo>
                <a:lnTo>
                  <a:pt x="4018708" y="1"/>
                </a:lnTo>
                <a:lnTo>
                  <a:pt x="4828148" y="1"/>
                </a:lnTo>
                <a:lnTo>
                  <a:pt x="5015218" y="1"/>
                </a:lnTo>
                <a:cubicBezTo>
                  <a:pt x="5031475" y="1"/>
                  <a:pt x="5046998" y="6481"/>
                  <a:pt x="5058486" y="17852"/>
                </a:cubicBezTo>
                <a:lnTo>
                  <a:pt x="5244148" y="203575"/>
                </a:lnTo>
                <a:cubicBezTo>
                  <a:pt x="5255636" y="215068"/>
                  <a:pt x="5261992" y="230596"/>
                  <a:pt x="5261992" y="246858"/>
                </a:cubicBezTo>
                <a:lnTo>
                  <a:pt x="5261992" y="475029"/>
                </a:lnTo>
                <a:lnTo>
                  <a:pt x="5261992" y="945715"/>
                </a:lnTo>
                <a:lnTo>
                  <a:pt x="5261992" y="1126948"/>
                </a:lnTo>
                <a:lnTo>
                  <a:pt x="5261992" y="1355119"/>
                </a:lnTo>
                <a:lnTo>
                  <a:pt x="5261992" y="1478130"/>
                </a:lnTo>
                <a:lnTo>
                  <a:pt x="5261992" y="1642153"/>
                </a:lnTo>
                <a:lnTo>
                  <a:pt x="5261992" y="1671444"/>
                </a:lnTo>
                <a:lnTo>
                  <a:pt x="5261992" y="1706301"/>
                </a:lnTo>
                <a:lnTo>
                  <a:pt x="5261992" y="1825805"/>
                </a:lnTo>
                <a:lnTo>
                  <a:pt x="5261992" y="1899615"/>
                </a:lnTo>
                <a:lnTo>
                  <a:pt x="5261992" y="2129306"/>
                </a:lnTo>
                <a:lnTo>
                  <a:pt x="5261992" y="2176987"/>
                </a:lnTo>
                <a:lnTo>
                  <a:pt x="5261992" y="2357478"/>
                </a:lnTo>
                <a:lnTo>
                  <a:pt x="5261992" y="2358220"/>
                </a:lnTo>
                <a:lnTo>
                  <a:pt x="5261992" y="2370301"/>
                </a:lnTo>
                <a:lnTo>
                  <a:pt x="5261992" y="2522243"/>
                </a:lnTo>
                <a:lnTo>
                  <a:pt x="5261992" y="2551534"/>
                </a:lnTo>
                <a:lnTo>
                  <a:pt x="5261992" y="2586391"/>
                </a:lnTo>
                <a:lnTo>
                  <a:pt x="5261992" y="2779705"/>
                </a:lnTo>
                <a:lnTo>
                  <a:pt x="5261992" y="2828163"/>
                </a:lnTo>
                <a:lnTo>
                  <a:pt x="5261992" y="2873426"/>
                </a:lnTo>
                <a:lnTo>
                  <a:pt x="5261992" y="2902716"/>
                </a:lnTo>
                <a:lnTo>
                  <a:pt x="5261992" y="3009396"/>
                </a:lnTo>
                <a:lnTo>
                  <a:pt x="5261992" y="3057077"/>
                </a:lnTo>
                <a:lnTo>
                  <a:pt x="5261992" y="3066739"/>
                </a:lnTo>
                <a:lnTo>
                  <a:pt x="5261992" y="3130887"/>
                </a:lnTo>
                <a:lnTo>
                  <a:pt x="5261992" y="3237568"/>
                </a:lnTo>
                <a:lnTo>
                  <a:pt x="5261992" y="3250391"/>
                </a:lnTo>
                <a:lnTo>
                  <a:pt x="5261992" y="3524602"/>
                </a:lnTo>
                <a:lnTo>
                  <a:pt x="5261992" y="3553892"/>
                </a:lnTo>
                <a:lnTo>
                  <a:pt x="5261992" y="3601573"/>
                </a:lnTo>
                <a:lnTo>
                  <a:pt x="5261992" y="3708253"/>
                </a:lnTo>
                <a:lnTo>
                  <a:pt x="5261992" y="3753516"/>
                </a:lnTo>
                <a:lnTo>
                  <a:pt x="5261992" y="3782064"/>
                </a:lnTo>
                <a:lnTo>
                  <a:pt x="5261992" y="3782806"/>
                </a:lnTo>
                <a:lnTo>
                  <a:pt x="5261992" y="3946829"/>
                </a:lnTo>
                <a:lnTo>
                  <a:pt x="5261992" y="4010977"/>
                </a:lnTo>
                <a:lnTo>
                  <a:pt x="5261992" y="4252749"/>
                </a:lnTo>
                <a:lnTo>
                  <a:pt x="5261992" y="4298012"/>
                </a:lnTo>
                <a:lnTo>
                  <a:pt x="5261992" y="4404692"/>
                </a:lnTo>
                <a:lnTo>
                  <a:pt x="5261992" y="4433982"/>
                </a:lnTo>
                <a:lnTo>
                  <a:pt x="5261992" y="4481663"/>
                </a:lnTo>
                <a:lnTo>
                  <a:pt x="5261992" y="4662154"/>
                </a:lnTo>
                <a:lnTo>
                  <a:pt x="5261992" y="4949188"/>
                </a:lnTo>
                <a:lnTo>
                  <a:pt x="5261992" y="5132839"/>
                </a:lnTo>
                <a:lnTo>
                  <a:pt x="5261992" y="5178102"/>
                </a:lnTo>
                <a:lnTo>
                  <a:pt x="5261992" y="5829278"/>
                </a:lnTo>
                <a:cubicBezTo>
                  <a:pt x="5261992" y="5858005"/>
                  <a:pt x="5238704" y="5881293"/>
                  <a:pt x="5209977" y="5881293"/>
                </a:cubicBezTo>
                <a:lnTo>
                  <a:pt x="4156874" y="5881293"/>
                </a:lnTo>
                <a:lnTo>
                  <a:pt x="4155198" y="5881293"/>
                </a:lnTo>
                <a:lnTo>
                  <a:pt x="3102095" y="5881293"/>
                </a:lnTo>
                <a:lnTo>
                  <a:pt x="2159898" y="5881293"/>
                </a:lnTo>
                <a:lnTo>
                  <a:pt x="1106795" y="5881293"/>
                </a:lnTo>
                <a:lnTo>
                  <a:pt x="1105119" y="5881293"/>
                </a:lnTo>
                <a:lnTo>
                  <a:pt x="52016" y="5881293"/>
                </a:lnTo>
                <a:cubicBezTo>
                  <a:pt x="23288" y="5881293"/>
                  <a:pt x="0" y="5858005"/>
                  <a:pt x="0" y="5829278"/>
                </a:cubicBezTo>
                <a:lnTo>
                  <a:pt x="0" y="5406264"/>
                </a:lnTo>
                <a:lnTo>
                  <a:pt x="0" y="5178102"/>
                </a:lnTo>
                <a:lnTo>
                  <a:pt x="0" y="4949188"/>
                </a:lnTo>
                <a:lnTo>
                  <a:pt x="0" y="4755088"/>
                </a:lnTo>
                <a:lnTo>
                  <a:pt x="0" y="4526174"/>
                </a:lnTo>
                <a:lnTo>
                  <a:pt x="0" y="4404692"/>
                </a:lnTo>
                <a:lnTo>
                  <a:pt x="0" y="4298012"/>
                </a:lnTo>
                <a:lnTo>
                  <a:pt x="0" y="4010977"/>
                </a:lnTo>
                <a:lnTo>
                  <a:pt x="0" y="3981678"/>
                </a:lnTo>
                <a:lnTo>
                  <a:pt x="0" y="3946829"/>
                </a:lnTo>
                <a:lnTo>
                  <a:pt x="0" y="3874998"/>
                </a:lnTo>
                <a:lnTo>
                  <a:pt x="0" y="3753516"/>
                </a:lnTo>
                <a:lnTo>
                  <a:pt x="0" y="3524602"/>
                </a:lnTo>
                <a:lnTo>
                  <a:pt x="0" y="3523815"/>
                </a:lnTo>
                <a:lnTo>
                  <a:pt x="0" y="3330502"/>
                </a:lnTo>
                <a:lnTo>
                  <a:pt x="0" y="3130887"/>
                </a:lnTo>
                <a:lnTo>
                  <a:pt x="0" y="3101588"/>
                </a:lnTo>
                <a:lnTo>
                  <a:pt x="0" y="3066739"/>
                </a:lnTo>
                <a:lnTo>
                  <a:pt x="0" y="2873426"/>
                </a:lnTo>
                <a:lnTo>
                  <a:pt x="0" y="2779705"/>
                </a:lnTo>
                <a:lnTo>
                  <a:pt x="0" y="2643725"/>
                </a:lnTo>
                <a:lnTo>
                  <a:pt x="0" y="2586391"/>
                </a:lnTo>
                <a:lnTo>
                  <a:pt x="0" y="2522243"/>
                </a:lnTo>
                <a:lnTo>
                  <a:pt x="0" y="2450412"/>
                </a:lnTo>
                <a:lnTo>
                  <a:pt x="0" y="2356691"/>
                </a:lnTo>
                <a:lnTo>
                  <a:pt x="0" y="2099229"/>
                </a:lnTo>
                <a:lnTo>
                  <a:pt x="0" y="1899615"/>
                </a:lnTo>
                <a:lnTo>
                  <a:pt x="0" y="1706301"/>
                </a:lnTo>
                <a:lnTo>
                  <a:pt x="0" y="1642153"/>
                </a:lnTo>
                <a:lnTo>
                  <a:pt x="0" y="1476601"/>
                </a:lnTo>
                <a:lnTo>
                  <a:pt x="0" y="1355119"/>
                </a:lnTo>
                <a:lnTo>
                  <a:pt x="0" y="1219139"/>
                </a:lnTo>
                <a:lnTo>
                  <a:pt x="0" y="932105"/>
                </a:lnTo>
                <a:lnTo>
                  <a:pt x="0" y="475029"/>
                </a:lnTo>
                <a:lnTo>
                  <a:pt x="0" y="52015"/>
                </a:lnTo>
                <a:cubicBezTo>
                  <a:pt x="0" y="23288"/>
                  <a:pt x="23288" y="0"/>
                  <a:pt x="52016" y="0"/>
                </a:cubicBezTo>
                <a:close/>
              </a:path>
            </a:pathLst>
          </a:custGeom>
          <a:solidFill>
            <a:schemeClr val="bg2">
              <a:lumMod val="75000"/>
            </a:schemeClr>
          </a:solidFill>
        </p:spPr>
        <p:txBody>
          <a:bodyPr wrap="square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1pPr>
            <a:lvl2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2pPr>
            <a:lvl3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3pPr>
            <a:lvl4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4pPr>
            <a:lvl5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5pPr>
            <a:lvl6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6pPr>
            <a:lvl7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7pPr>
            <a:lvl8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8pPr>
            <a:lvl9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9pPr>
          </a:lstStyle>
          <a:p>
            <a:r>
              <a:rPr lang="fr-FR"/>
              <a:t>Cliquez sur l'icône pour ajouter une image</a:t>
            </a:r>
            <a:endParaRPr lang="pt-PT" dirty="0"/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6ADE5058-3873-6831-0DA8-F61A83DB1865}"/>
              </a:ext>
            </a:extLst>
          </p:cNvPr>
          <p:cNvPicPr>
            <a:picLocks noChangeAspect="1"/>
          </p:cNvPicPr>
          <p:nvPr userDrawn="1"/>
        </p:nvPicPr>
        <p:blipFill rotWithShape="1"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t="-2032" b="-2032"/>
          <a:stretch>
            <a:fillRect/>
          </a:stretch>
        </p:blipFill>
        <p:spPr>
          <a:xfrm>
            <a:off x="11742813" y="170341"/>
            <a:ext cx="257691" cy="268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72986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Full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Graphic 27">
            <a:extLst>
              <a:ext uri="{FF2B5EF4-FFF2-40B4-BE49-F238E27FC236}">
                <a16:creationId xmlns:a16="http://schemas.microsoft.com/office/drawing/2014/main" id="{778BD3B0-0058-7E8E-B395-402A27858D0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l="3361" b="22084"/>
          <a:stretch/>
        </p:blipFill>
        <p:spPr>
          <a:xfrm>
            <a:off x="0" y="6311178"/>
            <a:ext cx="1734226" cy="546822"/>
          </a:xfrm>
          <a:prstGeom prst="rect">
            <a:avLst/>
          </a:prstGeom>
        </p:spPr>
      </p:pic>
      <p:pic>
        <p:nvPicPr>
          <p:cNvPr id="29" name="Graphic 28">
            <a:extLst>
              <a:ext uri="{FF2B5EF4-FFF2-40B4-BE49-F238E27FC236}">
                <a16:creationId xmlns:a16="http://schemas.microsoft.com/office/drawing/2014/main" id="{1344BA8A-F055-A5EB-0B10-05802CDAE96F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12577" b="14185"/>
          <a:stretch/>
        </p:blipFill>
        <p:spPr>
          <a:xfrm flipH="1">
            <a:off x="11728524" y="6328776"/>
            <a:ext cx="463476" cy="529224"/>
          </a:xfrm>
          <a:prstGeom prst="rect">
            <a:avLst/>
          </a:prstGeom>
        </p:spPr>
      </p:pic>
      <p:sp>
        <p:nvSpPr>
          <p:cNvPr id="48" name="Footer Placeholder 3">
            <a:extLst>
              <a:ext uri="{FF2B5EF4-FFF2-40B4-BE49-F238E27FC236}">
                <a16:creationId xmlns:a16="http://schemas.microsoft.com/office/drawing/2014/main" id="{31F4459E-FB8E-0A34-EE80-0163AF98067E}"/>
              </a:ext>
            </a:extLst>
          </p:cNvPr>
          <p:cNvSpPr>
            <a:spLocks noGrp="1"/>
          </p:cNvSpPr>
          <p:nvPr userDrawn="1">
            <p:ph type="ftr" sz="quarter" idx="11"/>
          </p:nvPr>
        </p:nvSpPr>
        <p:spPr>
          <a:xfrm>
            <a:off x="180386" y="6632737"/>
            <a:ext cx="1307465" cy="99643"/>
          </a:xfrm>
        </p:spPr>
        <p:txBody>
          <a:bodyPr/>
          <a:lstStyle/>
          <a:p>
            <a:r>
              <a:rPr lang="en-US" dirty="0"/>
              <a:t>CONFIDENTIAL</a:t>
            </a:r>
          </a:p>
        </p:txBody>
      </p:sp>
      <p:sp>
        <p:nvSpPr>
          <p:cNvPr id="49" name="Slide Number Placeholder 4">
            <a:extLst>
              <a:ext uri="{FF2B5EF4-FFF2-40B4-BE49-F238E27FC236}">
                <a16:creationId xmlns:a16="http://schemas.microsoft.com/office/drawing/2014/main" id="{9351C1C6-75C0-F2F3-10C9-8254B60BD4C4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931651" y="6632737"/>
            <a:ext cx="171448" cy="99643"/>
          </a:xfrm>
        </p:spPr>
        <p:txBody>
          <a:bodyPr/>
          <a:lstStyle/>
          <a:p>
            <a:fld id="{A3DC67AC-589B-465F-8375-83B2CE47653E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25" name="Graphic 22">
            <a:extLst>
              <a:ext uri="{FF2B5EF4-FFF2-40B4-BE49-F238E27FC236}">
                <a16:creationId xmlns:a16="http://schemas.microsoft.com/office/drawing/2014/main" id="{25F16E4E-9A51-253A-AFCB-7011B07E5BCC}"/>
              </a:ext>
            </a:extLst>
          </p:cNvPr>
          <p:cNvSpPr/>
          <p:nvPr userDrawn="1"/>
        </p:nvSpPr>
        <p:spPr>
          <a:xfrm>
            <a:off x="5986462" y="418025"/>
            <a:ext cx="6205538" cy="701568"/>
          </a:xfrm>
          <a:custGeom>
            <a:avLst/>
            <a:gdLst>
              <a:gd name="connsiteX0" fmla="*/ 0 w 12190679"/>
              <a:gd name="connsiteY0" fmla="*/ 0 h 697763"/>
              <a:gd name="connsiteX1" fmla="*/ 9758504 w 12190679"/>
              <a:gd name="connsiteY1" fmla="*/ 0 h 697763"/>
              <a:gd name="connsiteX2" fmla="*/ 9904562 w 12190679"/>
              <a:gd name="connsiteY2" fmla="*/ 60536 h 697763"/>
              <a:gd name="connsiteX3" fmla="*/ 10481253 w 12190679"/>
              <a:gd name="connsiteY3" fmla="*/ 637227 h 697763"/>
              <a:gd name="connsiteX4" fmla="*/ 10627313 w 12190679"/>
              <a:gd name="connsiteY4" fmla="*/ 697763 h 697763"/>
              <a:gd name="connsiteX5" fmla="*/ 12190680 w 12190679"/>
              <a:gd name="connsiteY5" fmla="*/ 697763 h 697763"/>
              <a:gd name="connsiteX0" fmla="*/ 0 w 12190680"/>
              <a:gd name="connsiteY0" fmla="*/ 3805 h 701568"/>
              <a:gd name="connsiteX1" fmla="*/ 5093193 w 12190680"/>
              <a:gd name="connsiteY1" fmla="*/ 0 h 701568"/>
              <a:gd name="connsiteX2" fmla="*/ 9758504 w 12190680"/>
              <a:gd name="connsiteY2" fmla="*/ 3805 h 701568"/>
              <a:gd name="connsiteX3" fmla="*/ 9904562 w 12190680"/>
              <a:gd name="connsiteY3" fmla="*/ 64341 h 701568"/>
              <a:gd name="connsiteX4" fmla="*/ 10481253 w 12190680"/>
              <a:gd name="connsiteY4" fmla="*/ 641032 h 701568"/>
              <a:gd name="connsiteX5" fmla="*/ 10627313 w 12190680"/>
              <a:gd name="connsiteY5" fmla="*/ 701568 h 701568"/>
              <a:gd name="connsiteX6" fmla="*/ 12190680 w 12190680"/>
              <a:gd name="connsiteY6" fmla="*/ 701568 h 701568"/>
              <a:gd name="connsiteX0" fmla="*/ 0 w 7097487"/>
              <a:gd name="connsiteY0" fmla="*/ 0 h 701568"/>
              <a:gd name="connsiteX1" fmla="*/ 4665311 w 7097487"/>
              <a:gd name="connsiteY1" fmla="*/ 3805 h 701568"/>
              <a:gd name="connsiteX2" fmla="*/ 4811369 w 7097487"/>
              <a:gd name="connsiteY2" fmla="*/ 64341 h 701568"/>
              <a:gd name="connsiteX3" fmla="*/ 5388060 w 7097487"/>
              <a:gd name="connsiteY3" fmla="*/ 641032 h 701568"/>
              <a:gd name="connsiteX4" fmla="*/ 5534120 w 7097487"/>
              <a:gd name="connsiteY4" fmla="*/ 701568 h 701568"/>
              <a:gd name="connsiteX5" fmla="*/ 7097487 w 7097487"/>
              <a:gd name="connsiteY5" fmla="*/ 701568 h 701568"/>
              <a:gd name="connsiteX0" fmla="*/ 0 w 7097487"/>
              <a:gd name="connsiteY0" fmla="*/ 0 h 701568"/>
              <a:gd name="connsiteX1" fmla="*/ 4665311 w 7097487"/>
              <a:gd name="connsiteY1" fmla="*/ 3805 h 701568"/>
              <a:gd name="connsiteX2" fmla="*/ 4811369 w 7097487"/>
              <a:gd name="connsiteY2" fmla="*/ 64341 h 701568"/>
              <a:gd name="connsiteX3" fmla="*/ 5388060 w 7097487"/>
              <a:gd name="connsiteY3" fmla="*/ 641032 h 701568"/>
              <a:gd name="connsiteX4" fmla="*/ 5534120 w 7097487"/>
              <a:gd name="connsiteY4" fmla="*/ 701568 h 701568"/>
              <a:gd name="connsiteX5" fmla="*/ 6205538 w 7097487"/>
              <a:gd name="connsiteY5" fmla="*/ 699575 h 701568"/>
              <a:gd name="connsiteX6" fmla="*/ 7097487 w 7097487"/>
              <a:gd name="connsiteY6" fmla="*/ 701568 h 701568"/>
              <a:gd name="connsiteX0" fmla="*/ 0 w 6205538"/>
              <a:gd name="connsiteY0" fmla="*/ 0 h 701568"/>
              <a:gd name="connsiteX1" fmla="*/ 4665311 w 6205538"/>
              <a:gd name="connsiteY1" fmla="*/ 3805 h 701568"/>
              <a:gd name="connsiteX2" fmla="*/ 4811369 w 6205538"/>
              <a:gd name="connsiteY2" fmla="*/ 64341 h 701568"/>
              <a:gd name="connsiteX3" fmla="*/ 5388060 w 6205538"/>
              <a:gd name="connsiteY3" fmla="*/ 641032 h 701568"/>
              <a:gd name="connsiteX4" fmla="*/ 5534120 w 6205538"/>
              <a:gd name="connsiteY4" fmla="*/ 701568 h 701568"/>
              <a:gd name="connsiteX5" fmla="*/ 6205538 w 6205538"/>
              <a:gd name="connsiteY5" fmla="*/ 699575 h 701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205538" h="701568">
                <a:moveTo>
                  <a:pt x="0" y="0"/>
                </a:moveTo>
                <a:lnTo>
                  <a:pt x="4665311" y="3805"/>
                </a:lnTo>
                <a:cubicBezTo>
                  <a:pt x="4720094" y="3805"/>
                  <a:pt x="4772710" y="25587"/>
                  <a:pt x="4811369" y="64341"/>
                </a:cubicBezTo>
                <a:lnTo>
                  <a:pt x="5388060" y="641032"/>
                </a:lnTo>
                <a:cubicBezTo>
                  <a:pt x="5426816" y="679786"/>
                  <a:pt x="5479336" y="701568"/>
                  <a:pt x="5534120" y="701568"/>
                </a:cubicBezTo>
                <a:lnTo>
                  <a:pt x="6205538" y="699575"/>
                </a:lnTo>
              </a:path>
            </a:pathLst>
          </a:custGeom>
          <a:noFill/>
          <a:ln w="6350" cap="rnd">
            <a:solidFill>
              <a:schemeClr val="tx2">
                <a:alpha val="40000"/>
              </a:schemeClr>
            </a:solidFill>
            <a:prstDash val="solid"/>
            <a:round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10102"/>
              </a:solidFill>
              <a:effectLst/>
              <a:uLnTx/>
              <a:uFillTx/>
              <a:latin typeface="Rubik"/>
              <a:ea typeface="+mn-ea"/>
              <a:cs typeface="+mn-cs"/>
            </a:endParaRP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ECF29990-5585-10AB-824D-BE695A4A50DA}"/>
              </a:ext>
            </a:extLst>
          </p:cNvPr>
          <p:cNvCxnSpPr>
            <a:cxnSpLocks/>
            <a:stCxn id="25" idx="0"/>
          </p:cNvCxnSpPr>
          <p:nvPr userDrawn="1"/>
        </p:nvCxnSpPr>
        <p:spPr>
          <a:xfrm flipH="1">
            <a:off x="0" y="418025"/>
            <a:ext cx="5986462" cy="0"/>
          </a:xfrm>
          <a:prstGeom prst="line">
            <a:avLst/>
          </a:prstGeom>
          <a:ln cap="rnd">
            <a:solidFill>
              <a:schemeClr val="tx1">
                <a:alpha val="35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itle 46">
            <a:extLst>
              <a:ext uri="{FF2B5EF4-FFF2-40B4-BE49-F238E27FC236}">
                <a16:creationId xmlns:a16="http://schemas.microsoft.com/office/drawing/2014/main" id="{BE0B5585-A52C-8CDE-45A5-13F01EED393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58774" y="609045"/>
            <a:ext cx="10410825" cy="396391"/>
          </a:xfrm>
        </p:spPr>
        <p:txBody>
          <a:bodyPr anchor="t">
            <a:spAutoFit/>
          </a:bodyPr>
          <a:lstStyle>
            <a:lvl1pPr algn="l">
              <a:defRPr/>
            </a:lvl1pPr>
          </a:lstStyle>
          <a:p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, </a:t>
            </a:r>
          </a:p>
        </p:txBody>
      </p:sp>
      <p:sp>
        <p:nvSpPr>
          <p:cNvPr id="30" name="Text Placeholder 34">
            <a:extLst>
              <a:ext uri="{FF2B5EF4-FFF2-40B4-BE49-F238E27FC236}">
                <a16:creationId xmlns:a16="http://schemas.microsoft.com/office/drawing/2014/main" id="{CC7A3A7F-41DF-DE05-8FBC-D8196B75B99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58775" y="1140693"/>
            <a:ext cx="10410824" cy="339837"/>
          </a:xfrm>
        </p:spPr>
        <p:txBody>
          <a:bodyPr>
            <a:noAutofit/>
          </a:bodyPr>
          <a:lstStyle>
            <a:lvl1pPr marL="0" indent="0" algn="l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200" kern="1200" cap="none" baseline="0" dirty="0" smtClean="0">
                <a:solidFill>
                  <a:srgbClr val="444D55"/>
                </a:solidFill>
                <a:latin typeface="+mj-lt"/>
                <a:ea typeface="+mn-ea"/>
                <a:cs typeface="Rubik Bold" panose="020B0604020202020204" charset="-79"/>
              </a:defRPr>
            </a:lvl1pPr>
            <a:lvl2pPr marL="0" indent="0" algn="ctr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200" kern="1200" cap="none" baseline="0" dirty="0" smtClean="0">
                <a:solidFill>
                  <a:srgbClr val="444D55"/>
                </a:solidFill>
                <a:latin typeface="+mj-lt"/>
                <a:ea typeface="+mn-ea"/>
                <a:cs typeface="Rubik Bold" panose="020B0604020202020204" charset="-79"/>
              </a:defRPr>
            </a:lvl2pPr>
            <a:lvl3pPr marL="0" indent="0" algn="ctr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200" kern="1200" cap="none" baseline="0" dirty="0" smtClean="0">
                <a:solidFill>
                  <a:srgbClr val="444D55"/>
                </a:solidFill>
                <a:latin typeface="+mj-lt"/>
                <a:ea typeface="+mn-ea"/>
                <a:cs typeface="Rubik Bold" panose="020B0604020202020204" charset="-79"/>
              </a:defRPr>
            </a:lvl3pPr>
            <a:lvl4pPr marL="0" indent="0" algn="ctr">
              <a:lnSpc>
                <a:spcPct val="92000"/>
              </a:lnSpc>
              <a:spcAft>
                <a:spcPts val="0"/>
              </a:spcAft>
              <a:buNone/>
              <a:defRPr lang="en-US" sz="1200" kern="1200" cap="none" baseline="0" dirty="0" smtClean="0">
                <a:solidFill>
                  <a:srgbClr val="444D55"/>
                </a:solidFill>
                <a:latin typeface="+mj-lt"/>
                <a:ea typeface="+mn-ea"/>
                <a:cs typeface="Rubik Bold" panose="020B0604020202020204" charset="-79"/>
              </a:defRPr>
            </a:lvl4pPr>
            <a:lvl5pPr marL="0" indent="0" algn="ctr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200" kern="1200" cap="none" baseline="0" dirty="0" smtClean="0">
                <a:solidFill>
                  <a:srgbClr val="444D55"/>
                </a:solidFill>
                <a:latin typeface="+mj-lt"/>
                <a:ea typeface="+mn-ea"/>
                <a:cs typeface="Rubik Bold" panose="020B0604020202020204" charset="-79"/>
              </a:defRPr>
            </a:lvl5pPr>
            <a:lvl6pPr marL="0" indent="0" algn="ctr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200" kern="1200" cap="none" baseline="0" dirty="0" smtClean="0">
                <a:solidFill>
                  <a:srgbClr val="444D55"/>
                </a:solidFill>
                <a:latin typeface="+mj-lt"/>
                <a:ea typeface="+mn-ea"/>
                <a:cs typeface="Rubik Bold" panose="020B0604020202020204" charset="-79"/>
              </a:defRPr>
            </a:lvl6pPr>
            <a:lvl7pPr marL="0" indent="0" algn="ctr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200" kern="1200" cap="none" baseline="0" dirty="0" smtClean="0">
                <a:solidFill>
                  <a:srgbClr val="444D55"/>
                </a:solidFill>
                <a:latin typeface="+mj-lt"/>
                <a:ea typeface="+mn-ea"/>
                <a:cs typeface="Rubik Bold" panose="020B0604020202020204" charset="-79"/>
              </a:defRPr>
            </a:lvl7pPr>
            <a:lvl8pPr marL="0" indent="0" algn="ctr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200" kern="1200" cap="none" baseline="0" dirty="0" smtClean="0">
                <a:solidFill>
                  <a:srgbClr val="444D55"/>
                </a:solidFill>
                <a:latin typeface="+mj-lt"/>
                <a:ea typeface="+mn-ea"/>
                <a:cs typeface="Rubik Bold" panose="020B0604020202020204" charset="-79"/>
              </a:defRPr>
            </a:lvl8pPr>
            <a:lvl9pPr marL="0" indent="0" algn="ctr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lang="pt-PT" sz="1200" kern="1200" cap="none" baseline="0" dirty="0">
                <a:solidFill>
                  <a:srgbClr val="444D55"/>
                </a:solidFill>
                <a:latin typeface="+mj-lt"/>
                <a:ea typeface="+mn-ea"/>
                <a:cs typeface="Rubik Bold" panose="020B0604020202020204" charset="-79"/>
              </a:defRPr>
            </a:lvl9pPr>
          </a:lstStyle>
          <a:p>
            <a:pPr lvl="0"/>
            <a:r>
              <a:rPr lang="en-US" dirty="0" err="1"/>
              <a:t>Fusce</a:t>
            </a:r>
            <a:r>
              <a:rPr lang="en-US" dirty="0"/>
              <a:t> </a:t>
            </a:r>
            <a:r>
              <a:rPr lang="en-US" dirty="0" err="1"/>
              <a:t>posuere</a:t>
            </a:r>
            <a:r>
              <a:rPr lang="en-US" dirty="0"/>
              <a:t>, magna sed pulvinar </a:t>
            </a:r>
            <a:r>
              <a:rPr lang="en-US" dirty="0" err="1"/>
              <a:t>ultricies</a:t>
            </a:r>
            <a:r>
              <a:rPr lang="en-US" dirty="0"/>
              <a:t>, </a:t>
            </a:r>
            <a:r>
              <a:rPr lang="en-US" dirty="0" err="1"/>
              <a:t>purus</a:t>
            </a:r>
            <a:r>
              <a:rPr lang="en-US" dirty="0"/>
              <a:t> </a:t>
            </a:r>
            <a:r>
              <a:rPr lang="en-US" dirty="0" err="1"/>
              <a:t>lectus</a:t>
            </a:r>
            <a:r>
              <a:rPr lang="en-US" dirty="0"/>
              <a:t> </a:t>
            </a:r>
            <a:r>
              <a:rPr lang="en-US" dirty="0" err="1"/>
              <a:t>malesuada</a:t>
            </a:r>
            <a:r>
              <a:rPr lang="en-US" dirty="0"/>
              <a:t> </a:t>
            </a:r>
            <a:r>
              <a:rPr lang="en-US" dirty="0" err="1"/>
              <a:t>lybero</a:t>
            </a:r>
            <a:r>
              <a:rPr lang="en-US" dirty="0"/>
              <a:t>,</a:t>
            </a:r>
            <a:br>
              <a:rPr lang="en-US" dirty="0"/>
            </a:br>
            <a:r>
              <a:rPr lang="en-US" dirty="0"/>
              <a:t>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magna eros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urna</a:t>
            </a:r>
            <a:r>
              <a:rPr lang="en-US" dirty="0"/>
              <a:t>. Nunc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imperdyet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. </a:t>
            </a:r>
            <a:r>
              <a:rPr lang="en-US" dirty="0" err="1"/>
              <a:t>Fusce</a:t>
            </a:r>
            <a:r>
              <a:rPr lang="en-US" dirty="0"/>
              <a:t> est. </a:t>
            </a:r>
            <a:r>
              <a:rPr lang="en-US" dirty="0" err="1"/>
              <a:t>Vivamus</a:t>
            </a:r>
            <a:r>
              <a:rPr lang="en-US" dirty="0"/>
              <a:t> a </a:t>
            </a:r>
            <a:r>
              <a:rPr lang="en-US" dirty="0" err="1"/>
              <a:t>tellus</a:t>
            </a:r>
            <a:r>
              <a:rPr lang="en-US" dirty="0"/>
              <a:t>.</a:t>
            </a:r>
          </a:p>
        </p:txBody>
      </p: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816D93C5-B066-CF3E-B405-4E99C1C825A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67826" y="2078648"/>
            <a:ext cx="11471814" cy="4165235"/>
          </a:xfrm>
          <a:custGeom>
            <a:avLst/>
            <a:gdLst>
              <a:gd name="connsiteX0" fmla="*/ 64079 w 11471814"/>
              <a:gd name="connsiteY0" fmla="*/ 0 h 4165235"/>
              <a:gd name="connsiteX1" fmla="*/ 1035994 w 11471814"/>
              <a:gd name="connsiteY1" fmla="*/ 0 h 4165235"/>
              <a:gd name="connsiteX2" fmla="*/ 1928225 w 11471814"/>
              <a:gd name="connsiteY2" fmla="*/ 0 h 4165235"/>
              <a:gd name="connsiteX3" fmla="*/ 2900140 w 11471814"/>
              <a:gd name="connsiteY3" fmla="*/ 0 h 4165235"/>
              <a:gd name="connsiteX4" fmla="*/ 2900142 w 11471814"/>
              <a:gd name="connsiteY4" fmla="*/ 1 h 4165235"/>
              <a:gd name="connsiteX5" fmla="*/ 3528047 w 11471814"/>
              <a:gd name="connsiteY5" fmla="*/ 1 h 4165235"/>
              <a:gd name="connsiteX6" fmla="*/ 3528049 w 11471814"/>
              <a:gd name="connsiteY6" fmla="*/ 0 h 4165235"/>
              <a:gd name="connsiteX7" fmla="*/ 4499965 w 11471814"/>
              <a:gd name="connsiteY7" fmla="*/ 0 h 4165235"/>
              <a:gd name="connsiteX8" fmla="*/ 4914944 w 11471814"/>
              <a:gd name="connsiteY8" fmla="*/ 0 h 4165235"/>
              <a:gd name="connsiteX9" fmla="*/ 5392195 w 11471814"/>
              <a:gd name="connsiteY9" fmla="*/ 0 h 4165235"/>
              <a:gd name="connsiteX10" fmla="*/ 5886859 w 11471814"/>
              <a:gd name="connsiteY10" fmla="*/ 0 h 4165235"/>
              <a:gd name="connsiteX11" fmla="*/ 6364110 w 11471814"/>
              <a:gd name="connsiteY11" fmla="*/ 0 h 4165235"/>
              <a:gd name="connsiteX12" fmla="*/ 6779091 w 11471814"/>
              <a:gd name="connsiteY12" fmla="*/ 0 h 4165235"/>
              <a:gd name="connsiteX13" fmla="*/ 7751005 w 11471814"/>
              <a:gd name="connsiteY13" fmla="*/ 0 h 4165235"/>
              <a:gd name="connsiteX14" fmla="*/ 7751007 w 11471814"/>
              <a:gd name="connsiteY14" fmla="*/ 1 h 4165235"/>
              <a:gd name="connsiteX15" fmla="*/ 8378913 w 11471814"/>
              <a:gd name="connsiteY15" fmla="*/ 1 h 4165235"/>
              <a:gd name="connsiteX16" fmla="*/ 8378915 w 11471814"/>
              <a:gd name="connsiteY16" fmla="*/ 0 h 4165235"/>
              <a:gd name="connsiteX17" fmla="*/ 9350829 w 11471814"/>
              <a:gd name="connsiteY17" fmla="*/ 0 h 4165235"/>
              <a:gd name="connsiteX18" fmla="*/ 10243060 w 11471814"/>
              <a:gd name="connsiteY18" fmla="*/ 0 h 4165235"/>
              <a:gd name="connsiteX19" fmla="*/ 11214975 w 11471814"/>
              <a:gd name="connsiteY19" fmla="*/ 0 h 4165235"/>
              <a:gd name="connsiteX20" fmla="*/ 11260008 w 11471814"/>
              <a:gd name="connsiteY20" fmla="*/ 18424 h 4165235"/>
              <a:gd name="connsiteX21" fmla="*/ 11453242 w 11471814"/>
              <a:gd name="connsiteY21" fmla="*/ 210104 h 4165235"/>
              <a:gd name="connsiteX22" fmla="*/ 11471814 w 11471814"/>
              <a:gd name="connsiteY22" fmla="*/ 254776 h 4165235"/>
              <a:gd name="connsiteX23" fmla="*/ 11471814 w 11471814"/>
              <a:gd name="connsiteY23" fmla="*/ 320592 h 4165235"/>
              <a:gd name="connsiteX24" fmla="*/ 11471814 w 11471814"/>
              <a:gd name="connsiteY24" fmla="*/ 467815 h 4165235"/>
              <a:gd name="connsiteX25" fmla="*/ 11471814 w 11471814"/>
              <a:gd name="connsiteY25" fmla="*/ 520813 h 4165235"/>
              <a:gd name="connsiteX26" fmla="*/ 11471814 w 11471814"/>
              <a:gd name="connsiteY26" fmla="*/ 533632 h 4165235"/>
              <a:gd name="connsiteX27" fmla="*/ 11471814 w 11471814"/>
              <a:gd name="connsiteY27" fmla="*/ 586629 h 4165235"/>
              <a:gd name="connsiteX28" fmla="*/ 11471814 w 11471814"/>
              <a:gd name="connsiteY28" fmla="*/ 661163 h 4165235"/>
              <a:gd name="connsiteX29" fmla="*/ 11471814 w 11471814"/>
              <a:gd name="connsiteY29" fmla="*/ 733852 h 4165235"/>
              <a:gd name="connsiteX30" fmla="*/ 11471814 w 11471814"/>
              <a:gd name="connsiteY30" fmla="*/ 799668 h 4165235"/>
              <a:gd name="connsiteX31" fmla="*/ 11471814 w 11471814"/>
              <a:gd name="connsiteY31" fmla="*/ 874203 h 4165235"/>
              <a:gd name="connsiteX32" fmla="*/ 11471814 w 11471814"/>
              <a:gd name="connsiteY32" fmla="*/ 927200 h 4165235"/>
              <a:gd name="connsiteX33" fmla="*/ 11471814 w 11471814"/>
              <a:gd name="connsiteY33" fmla="*/ 1140239 h 4165235"/>
              <a:gd name="connsiteX34" fmla="*/ 11471814 w 11471814"/>
              <a:gd name="connsiteY34" fmla="*/ 3504653 h 4165235"/>
              <a:gd name="connsiteX35" fmla="*/ 11471814 w 11471814"/>
              <a:gd name="connsiteY35" fmla="*/ 3717693 h 4165235"/>
              <a:gd name="connsiteX36" fmla="*/ 11471814 w 11471814"/>
              <a:gd name="connsiteY36" fmla="*/ 3770690 h 4165235"/>
              <a:gd name="connsiteX37" fmla="*/ 11471814 w 11471814"/>
              <a:gd name="connsiteY37" fmla="*/ 3825764 h 4165235"/>
              <a:gd name="connsiteX38" fmla="*/ 11471341 w 11471814"/>
              <a:gd name="connsiteY38" fmla="*/ 3825764 h 4165235"/>
              <a:gd name="connsiteX39" fmla="*/ 11471341 w 11471814"/>
              <a:gd name="connsiteY39" fmla="*/ 4137909 h 4165235"/>
              <a:gd name="connsiteX40" fmla="*/ 11444015 w 11471814"/>
              <a:gd name="connsiteY40" fmla="*/ 4165235 h 4165235"/>
              <a:gd name="connsiteX41" fmla="*/ 27326 w 11471814"/>
              <a:gd name="connsiteY41" fmla="*/ 4165235 h 4165235"/>
              <a:gd name="connsiteX42" fmla="*/ 0 w 11471814"/>
              <a:gd name="connsiteY42" fmla="*/ 4137909 h 4165235"/>
              <a:gd name="connsiteX43" fmla="*/ 0 w 11471814"/>
              <a:gd name="connsiteY43" fmla="*/ 2888206 h 4165235"/>
              <a:gd name="connsiteX44" fmla="*/ 473 w 11471814"/>
              <a:gd name="connsiteY44" fmla="*/ 2887064 h 4165235"/>
              <a:gd name="connsiteX45" fmla="*/ 473 w 11471814"/>
              <a:gd name="connsiteY45" fmla="*/ 542171 h 4165235"/>
              <a:gd name="connsiteX46" fmla="*/ 473 w 11471814"/>
              <a:gd name="connsiteY46" fmla="*/ 276134 h 4165235"/>
              <a:gd name="connsiteX47" fmla="*/ 473 w 11471814"/>
              <a:gd name="connsiteY47" fmla="*/ 63095 h 4165235"/>
              <a:gd name="connsiteX48" fmla="*/ 64079 w 11471814"/>
              <a:gd name="connsiteY48" fmla="*/ 0 h 41652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</a:cxnLst>
            <a:rect l="l" t="t" r="r" b="b"/>
            <a:pathLst>
              <a:path w="11471814" h="4165235">
                <a:moveTo>
                  <a:pt x="64079" y="0"/>
                </a:moveTo>
                <a:lnTo>
                  <a:pt x="1035994" y="0"/>
                </a:lnTo>
                <a:lnTo>
                  <a:pt x="1928225" y="0"/>
                </a:lnTo>
                <a:lnTo>
                  <a:pt x="2900140" y="0"/>
                </a:lnTo>
                <a:lnTo>
                  <a:pt x="2900142" y="1"/>
                </a:lnTo>
                <a:lnTo>
                  <a:pt x="3528047" y="1"/>
                </a:lnTo>
                <a:lnTo>
                  <a:pt x="3528049" y="0"/>
                </a:lnTo>
                <a:lnTo>
                  <a:pt x="4499965" y="0"/>
                </a:lnTo>
                <a:lnTo>
                  <a:pt x="4914944" y="0"/>
                </a:lnTo>
                <a:lnTo>
                  <a:pt x="5392195" y="0"/>
                </a:lnTo>
                <a:lnTo>
                  <a:pt x="5886859" y="0"/>
                </a:lnTo>
                <a:lnTo>
                  <a:pt x="6364110" y="0"/>
                </a:lnTo>
                <a:lnTo>
                  <a:pt x="6779091" y="0"/>
                </a:lnTo>
                <a:lnTo>
                  <a:pt x="7751005" y="0"/>
                </a:lnTo>
                <a:lnTo>
                  <a:pt x="7751007" y="1"/>
                </a:lnTo>
                <a:lnTo>
                  <a:pt x="8378913" y="1"/>
                </a:lnTo>
                <a:lnTo>
                  <a:pt x="8378915" y="0"/>
                </a:lnTo>
                <a:lnTo>
                  <a:pt x="9350829" y="0"/>
                </a:lnTo>
                <a:lnTo>
                  <a:pt x="10243060" y="0"/>
                </a:lnTo>
                <a:lnTo>
                  <a:pt x="11214975" y="0"/>
                </a:lnTo>
                <a:cubicBezTo>
                  <a:pt x="11231895" y="0"/>
                  <a:pt x="11248051" y="6688"/>
                  <a:pt x="11260008" y="18424"/>
                </a:cubicBezTo>
                <a:lnTo>
                  <a:pt x="11453242" y="210104"/>
                </a:lnTo>
                <a:cubicBezTo>
                  <a:pt x="11465199" y="221966"/>
                  <a:pt x="11471814" y="237993"/>
                  <a:pt x="11471814" y="254776"/>
                </a:cubicBezTo>
                <a:lnTo>
                  <a:pt x="11471814" y="320592"/>
                </a:lnTo>
                <a:lnTo>
                  <a:pt x="11471814" y="467815"/>
                </a:lnTo>
                <a:lnTo>
                  <a:pt x="11471814" y="520813"/>
                </a:lnTo>
                <a:lnTo>
                  <a:pt x="11471814" y="533632"/>
                </a:lnTo>
                <a:lnTo>
                  <a:pt x="11471814" y="586629"/>
                </a:lnTo>
                <a:lnTo>
                  <a:pt x="11471814" y="661163"/>
                </a:lnTo>
                <a:lnTo>
                  <a:pt x="11471814" y="733852"/>
                </a:lnTo>
                <a:lnTo>
                  <a:pt x="11471814" y="799668"/>
                </a:lnTo>
                <a:lnTo>
                  <a:pt x="11471814" y="874203"/>
                </a:lnTo>
                <a:lnTo>
                  <a:pt x="11471814" y="927200"/>
                </a:lnTo>
                <a:lnTo>
                  <a:pt x="11471814" y="1140239"/>
                </a:lnTo>
                <a:lnTo>
                  <a:pt x="11471814" y="3504653"/>
                </a:lnTo>
                <a:lnTo>
                  <a:pt x="11471814" y="3717693"/>
                </a:lnTo>
                <a:lnTo>
                  <a:pt x="11471814" y="3770690"/>
                </a:lnTo>
                <a:lnTo>
                  <a:pt x="11471814" y="3825764"/>
                </a:lnTo>
                <a:lnTo>
                  <a:pt x="11471341" y="3825764"/>
                </a:lnTo>
                <a:lnTo>
                  <a:pt x="11471341" y="4137909"/>
                </a:lnTo>
                <a:cubicBezTo>
                  <a:pt x="11471341" y="4153001"/>
                  <a:pt x="11459107" y="4165235"/>
                  <a:pt x="11444015" y="4165235"/>
                </a:cubicBezTo>
                <a:lnTo>
                  <a:pt x="27326" y="4165235"/>
                </a:lnTo>
                <a:cubicBezTo>
                  <a:pt x="12234" y="4165235"/>
                  <a:pt x="0" y="4153001"/>
                  <a:pt x="0" y="4137909"/>
                </a:cubicBezTo>
                <a:lnTo>
                  <a:pt x="0" y="2888206"/>
                </a:lnTo>
                <a:lnTo>
                  <a:pt x="473" y="2887064"/>
                </a:lnTo>
                <a:lnTo>
                  <a:pt x="473" y="542171"/>
                </a:lnTo>
                <a:lnTo>
                  <a:pt x="473" y="276134"/>
                </a:lnTo>
                <a:lnTo>
                  <a:pt x="473" y="63095"/>
                </a:lnTo>
                <a:cubicBezTo>
                  <a:pt x="473" y="28267"/>
                  <a:pt x="28968" y="0"/>
                  <a:pt x="64079" y="0"/>
                </a:cubicBezTo>
                <a:close/>
              </a:path>
            </a:pathLst>
          </a:custGeom>
          <a:solidFill>
            <a:srgbClr val="FFFFFF"/>
          </a:solidFill>
        </p:spPr>
        <p:txBody>
          <a:bodyPr wrap="square" lIns="252000" tIns="396000" rIns="252000">
            <a:noAutofit/>
          </a:bodyPr>
          <a:lstStyle>
            <a:lvl1pPr>
              <a:defRPr/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Sed </a:t>
            </a:r>
            <a:r>
              <a:rPr lang="en-US" dirty="0" err="1"/>
              <a:t>ultrices</a:t>
            </a:r>
            <a:r>
              <a:rPr lang="en-US" dirty="0"/>
              <a:t> </a:t>
            </a:r>
            <a:r>
              <a:rPr lang="en-US" dirty="0" err="1"/>
              <a:t>sapien</a:t>
            </a:r>
            <a:r>
              <a:rPr lang="en-US" dirty="0"/>
              <a:t> </a:t>
            </a:r>
            <a:r>
              <a:rPr lang="en-US" dirty="0" err="1"/>
              <a:t>nibh</a:t>
            </a:r>
            <a:r>
              <a:rPr lang="en-US" dirty="0"/>
              <a:t>, at </a:t>
            </a:r>
            <a:r>
              <a:rPr lang="en-US" dirty="0" err="1"/>
              <a:t>lobortis</a:t>
            </a:r>
            <a:r>
              <a:rPr lang="en-US" dirty="0"/>
              <a:t> mi </a:t>
            </a:r>
            <a:r>
              <a:rPr lang="en-US" dirty="0" err="1"/>
              <a:t>imperdiet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. </a:t>
            </a:r>
            <a:r>
              <a:rPr lang="en-US" dirty="0" err="1"/>
              <a:t>Etiam</a:t>
            </a:r>
            <a:r>
              <a:rPr lang="en-US" dirty="0"/>
              <a:t> vitae </a:t>
            </a:r>
            <a:r>
              <a:rPr lang="en-US" dirty="0" err="1"/>
              <a:t>lectus</a:t>
            </a:r>
            <a:r>
              <a:rPr lang="en-US" dirty="0"/>
              <a:t> </a:t>
            </a:r>
            <a:r>
              <a:rPr lang="en-US" dirty="0" err="1"/>
              <a:t>bibendum</a:t>
            </a:r>
            <a:r>
              <a:rPr lang="en-US" dirty="0"/>
              <a:t>, fermentum ante a, </a:t>
            </a:r>
            <a:r>
              <a:rPr lang="en-US" dirty="0" err="1"/>
              <a:t>commodo</a:t>
            </a:r>
            <a:r>
              <a:rPr lang="en-US" dirty="0"/>
              <a:t> nisi. </a:t>
            </a:r>
            <a:r>
              <a:rPr lang="en-US" dirty="0" err="1"/>
              <a:t>Suspendisse</a:t>
            </a:r>
            <a:r>
              <a:rPr lang="en-US" dirty="0"/>
              <a:t> convallis vestibulum </a:t>
            </a:r>
            <a:r>
              <a:rPr lang="en-US" dirty="0" err="1"/>
              <a:t>risus</a:t>
            </a:r>
            <a:r>
              <a:rPr lang="en-US" dirty="0"/>
              <a:t> a auctor. Nam </a:t>
            </a:r>
            <a:r>
              <a:rPr lang="en-US" dirty="0" err="1"/>
              <a:t>tincidunt</a:t>
            </a:r>
            <a:r>
              <a:rPr lang="en-US" dirty="0"/>
              <a:t>, </a:t>
            </a:r>
            <a:r>
              <a:rPr lang="en-US" dirty="0" err="1"/>
              <a:t>est</a:t>
            </a:r>
            <a:r>
              <a:rPr lang="en-US" dirty="0"/>
              <a:t> vitae convallis </a:t>
            </a:r>
            <a:r>
              <a:rPr lang="en-US" dirty="0" err="1"/>
              <a:t>consectetur</a:t>
            </a:r>
            <a:r>
              <a:rPr lang="en-US" dirty="0"/>
              <a:t>, </a:t>
            </a:r>
            <a:r>
              <a:rPr lang="en-US" dirty="0" err="1"/>
              <a:t>leo</a:t>
            </a:r>
            <a:r>
              <a:rPr lang="en-US" dirty="0"/>
              <a:t> </a:t>
            </a:r>
            <a:r>
              <a:rPr lang="en-US" dirty="0" err="1"/>
              <a:t>nunc</a:t>
            </a:r>
            <a:r>
              <a:rPr lang="en-US" dirty="0"/>
              <a:t> </a:t>
            </a:r>
            <a:r>
              <a:rPr lang="en-US" dirty="0" err="1"/>
              <a:t>laoreet</a:t>
            </a:r>
            <a:r>
              <a:rPr lang="en-US" dirty="0"/>
              <a:t> dui, nec </a:t>
            </a:r>
            <a:r>
              <a:rPr lang="en-US" dirty="0" err="1"/>
              <a:t>ullamcorper</a:t>
            </a:r>
            <a:r>
              <a:rPr lang="en-US" dirty="0"/>
              <a:t> nisi </a:t>
            </a:r>
            <a:r>
              <a:rPr lang="en-US" dirty="0" err="1"/>
              <a:t>urna</a:t>
            </a:r>
            <a:r>
              <a:rPr lang="en-US" dirty="0"/>
              <a:t> </a:t>
            </a:r>
            <a:r>
              <a:rPr lang="en-US" dirty="0" err="1"/>
              <a:t>eu</a:t>
            </a:r>
            <a:r>
              <a:rPr lang="en-US" dirty="0"/>
              <a:t> eros. </a:t>
            </a:r>
            <a:r>
              <a:rPr lang="en-US" dirty="0" err="1"/>
              <a:t>Phasellus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, </a:t>
            </a:r>
            <a:r>
              <a:rPr lang="en-US" dirty="0" err="1"/>
              <a:t>lacus</a:t>
            </a:r>
            <a:r>
              <a:rPr lang="en-US" dirty="0"/>
              <a:t> ac </a:t>
            </a:r>
            <a:r>
              <a:rPr lang="en-US" dirty="0" err="1"/>
              <a:t>blandit</a:t>
            </a:r>
            <a:r>
              <a:rPr lang="en-US" dirty="0"/>
              <a:t> </a:t>
            </a:r>
            <a:r>
              <a:rPr lang="en-US" dirty="0" err="1"/>
              <a:t>egestas</a:t>
            </a:r>
            <a:r>
              <a:rPr lang="en-US" dirty="0"/>
              <a:t>, </a:t>
            </a:r>
            <a:r>
              <a:rPr lang="en-US" dirty="0" err="1"/>
              <a:t>urna</a:t>
            </a:r>
            <a:r>
              <a:rPr lang="en-US" dirty="0"/>
              <a:t> magna </a:t>
            </a:r>
            <a:r>
              <a:rPr lang="en-US" dirty="0" err="1"/>
              <a:t>fringilla</a:t>
            </a:r>
            <a:r>
              <a:rPr lang="en-US" dirty="0"/>
              <a:t> </a:t>
            </a:r>
            <a:r>
              <a:rPr lang="en-US" dirty="0" err="1"/>
              <a:t>arcu</a:t>
            </a:r>
            <a:r>
              <a:rPr lang="en-US" dirty="0"/>
              <a:t>, et </a:t>
            </a:r>
            <a:r>
              <a:rPr lang="en-US" dirty="0" err="1"/>
              <a:t>vehicula</a:t>
            </a:r>
            <a:r>
              <a:rPr lang="en-US" dirty="0"/>
              <a:t> </a:t>
            </a:r>
            <a:r>
              <a:rPr lang="en-US" dirty="0" err="1"/>
              <a:t>lectus</a:t>
            </a:r>
            <a:r>
              <a:rPr lang="en-US" dirty="0"/>
              <a:t> diam sed </a:t>
            </a:r>
            <a:r>
              <a:rPr lang="en-US" dirty="0" err="1"/>
              <a:t>leo</a:t>
            </a:r>
            <a:r>
              <a:rPr lang="en-US" dirty="0"/>
              <a:t>. Ut non semper </a:t>
            </a:r>
            <a:r>
              <a:rPr lang="en-US" dirty="0" err="1"/>
              <a:t>arcu</a:t>
            </a:r>
            <a:r>
              <a:rPr lang="en-US" dirty="0"/>
              <a:t>. Morbi </a:t>
            </a:r>
            <a:r>
              <a:rPr lang="en-US" dirty="0" err="1"/>
              <a:t>vehicula</a:t>
            </a:r>
            <a:r>
              <a:rPr lang="en-US" dirty="0"/>
              <a:t> </a:t>
            </a:r>
            <a:r>
              <a:rPr lang="en-US" dirty="0" err="1"/>
              <a:t>augue</a:t>
            </a:r>
            <a:r>
              <a:rPr lang="en-US" dirty="0"/>
              <a:t> </a:t>
            </a:r>
            <a:r>
              <a:rPr lang="en-US" dirty="0" err="1"/>
              <a:t>vehicula</a:t>
            </a:r>
            <a:r>
              <a:rPr lang="en-US" dirty="0"/>
              <a:t> </a:t>
            </a:r>
            <a:r>
              <a:rPr lang="en-US" dirty="0" err="1"/>
              <a:t>ultricies</a:t>
            </a:r>
            <a:r>
              <a:rPr lang="en-US" dirty="0"/>
              <a:t> semper. Maecenas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laoreet</a:t>
            </a:r>
            <a:r>
              <a:rPr lang="en-US" dirty="0"/>
              <a:t> ligula, fermentum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. Integer non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fringilla</a:t>
            </a:r>
            <a:r>
              <a:rPr lang="en-US" dirty="0"/>
              <a:t>, </a:t>
            </a:r>
            <a:r>
              <a:rPr lang="en-US" dirty="0" err="1"/>
              <a:t>dignissim</a:t>
            </a:r>
            <a:r>
              <a:rPr lang="en-US" dirty="0"/>
              <a:t> </a:t>
            </a:r>
            <a:r>
              <a:rPr lang="en-US" dirty="0" err="1"/>
              <a:t>odio</a:t>
            </a:r>
            <a:r>
              <a:rPr lang="en-US" dirty="0"/>
              <a:t> id, </a:t>
            </a:r>
            <a:r>
              <a:rPr lang="en-US" dirty="0" err="1"/>
              <a:t>rhoncus</a:t>
            </a:r>
            <a:r>
              <a:rPr lang="en-US" dirty="0"/>
              <a:t> ipsum. Maecenas </a:t>
            </a:r>
            <a:r>
              <a:rPr lang="en-US" dirty="0" err="1"/>
              <a:t>fringilla</a:t>
            </a:r>
            <a:r>
              <a:rPr lang="en-US" dirty="0"/>
              <a:t> </a:t>
            </a:r>
            <a:r>
              <a:rPr lang="en-US" dirty="0" err="1"/>
              <a:t>arcu</a:t>
            </a:r>
            <a:r>
              <a:rPr lang="en-US" dirty="0"/>
              <a:t> </a:t>
            </a:r>
            <a:r>
              <a:rPr lang="en-US" dirty="0" err="1"/>
              <a:t>risus</a:t>
            </a:r>
            <a:r>
              <a:rPr lang="en-US" dirty="0"/>
              <a:t>, ac </a:t>
            </a:r>
            <a:r>
              <a:rPr lang="en-US" dirty="0" err="1"/>
              <a:t>bibendum</a:t>
            </a:r>
            <a:r>
              <a:rPr lang="en-US" dirty="0"/>
              <a:t> ipsum </a:t>
            </a:r>
            <a:r>
              <a:rPr lang="en-US" dirty="0" err="1"/>
              <a:t>eleifend</a:t>
            </a:r>
            <a:r>
              <a:rPr lang="en-US" dirty="0"/>
              <a:t> id. </a:t>
            </a:r>
            <a:r>
              <a:rPr lang="en-US" dirty="0" err="1"/>
              <a:t>Praesent</a:t>
            </a:r>
            <a:r>
              <a:rPr lang="en-US" dirty="0"/>
              <a:t> </a:t>
            </a:r>
            <a:r>
              <a:rPr lang="en-US" dirty="0" err="1"/>
              <a:t>imperdiet</a:t>
            </a:r>
            <a:r>
              <a:rPr lang="en-US" dirty="0"/>
              <a:t>, dolor </a:t>
            </a:r>
            <a:r>
              <a:rPr lang="en-US" dirty="0" err="1"/>
              <a:t>eu</a:t>
            </a:r>
            <a:r>
              <a:rPr lang="en-US" dirty="0"/>
              <a:t> </a:t>
            </a:r>
            <a:r>
              <a:rPr lang="en-US" dirty="0" err="1"/>
              <a:t>fringilla</a:t>
            </a:r>
            <a:r>
              <a:rPr lang="en-US" dirty="0"/>
              <a:t> semper, </a:t>
            </a:r>
            <a:r>
              <a:rPr lang="en-US" dirty="0" err="1"/>
              <a:t>nisl</a:t>
            </a:r>
            <a:r>
              <a:rPr lang="en-US" dirty="0"/>
              <a:t> ligula cursus </a:t>
            </a:r>
            <a:r>
              <a:rPr lang="en-US" dirty="0" err="1"/>
              <a:t>odio</a:t>
            </a:r>
            <a:r>
              <a:rPr lang="en-US" dirty="0"/>
              <a:t>, </a:t>
            </a:r>
            <a:r>
              <a:rPr lang="en-US" dirty="0" err="1"/>
              <a:t>blandit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</a:t>
            </a:r>
            <a:r>
              <a:rPr lang="en-US" dirty="0" err="1"/>
              <a:t>lacus</a:t>
            </a:r>
            <a:r>
              <a:rPr lang="en-US" dirty="0"/>
              <a:t> ipsum nec </a:t>
            </a:r>
            <a:r>
              <a:rPr lang="en-US" dirty="0" err="1"/>
              <a:t>risus</a:t>
            </a:r>
            <a:r>
              <a:rPr lang="en-US" dirty="0"/>
              <a:t>. </a:t>
            </a:r>
            <a:r>
              <a:rPr lang="en-US" dirty="0" err="1"/>
              <a:t>Curabitur</a:t>
            </a:r>
            <a:r>
              <a:rPr lang="en-US" dirty="0"/>
              <a:t> id ligula </a:t>
            </a:r>
            <a:r>
              <a:rPr lang="en-US" dirty="0" err="1"/>
              <a:t>hendrerit</a:t>
            </a:r>
            <a:r>
              <a:rPr lang="en-US" dirty="0"/>
              <a:t>, </a:t>
            </a:r>
            <a:r>
              <a:rPr lang="en-US" dirty="0" err="1"/>
              <a:t>hendrerit</a:t>
            </a:r>
            <a:r>
              <a:rPr lang="en-US" dirty="0"/>
              <a:t> magna </a:t>
            </a:r>
            <a:r>
              <a:rPr lang="en-US" dirty="0" err="1"/>
              <a:t>eget</a:t>
            </a:r>
            <a:r>
              <a:rPr lang="en-US" dirty="0"/>
              <a:t>, </a:t>
            </a:r>
            <a:r>
              <a:rPr lang="en-US" dirty="0" err="1"/>
              <a:t>consequat</a:t>
            </a:r>
            <a:r>
              <a:rPr lang="en-US" dirty="0"/>
              <a:t> ante. Donec sed </a:t>
            </a:r>
            <a:r>
              <a:rPr lang="en-US" dirty="0" err="1"/>
              <a:t>massa</a:t>
            </a:r>
            <a:r>
              <a:rPr lang="en-US" dirty="0"/>
              <a:t> </a:t>
            </a:r>
            <a:r>
              <a:rPr lang="en-US" dirty="0" err="1"/>
              <a:t>eu</a:t>
            </a:r>
            <a:r>
              <a:rPr lang="en-US" dirty="0"/>
              <a:t> </a:t>
            </a:r>
            <a:r>
              <a:rPr lang="en-US" dirty="0" err="1"/>
              <a:t>felis</a:t>
            </a:r>
            <a:r>
              <a:rPr lang="en-US" dirty="0"/>
              <a:t> </a:t>
            </a:r>
            <a:r>
              <a:rPr lang="en-US" dirty="0" err="1"/>
              <a:t>sodales</a:t>
            </a:r>
            <a:r>
              <a:rPr lang="en-US" dirty="0"/>
              <a:t> </a:t>
            </a:r>
            <a:r>
              <a:rPr lang="en-US" dirty="0" err="1"/>
              <a:t>interdum</a:t>
            </a:r>
            <a:r>
              <a:rPr lang="en-US" dirty="0"/>
              <a:t> in a ante. Donec </a:t>
            </a:r>
            <a:r>
              <a:rPr lang="en-US" dirty="0" err="1"/>
              <a:t>accumsan</a:t>
            </a:r>
            <a:r>
              <a:rPr lang="en-US" dirty="0"/>
              <a:t> </a:t>
            </a:r>
            <a:r>
              <a:rPr lang="en-US" dirty="0" err="1"/>
              <a:t>leo</a:t>
            </a:r>
            <a:r>
              <a:rPr lang="en-US" dirty="0"/>
              <a:t> in </a:t>
            </a:r>
            <a:r>
              <a:rPr lang="en-US" dirty="0" err="1"/>
              <a:t>sem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</a:t>
            </a:r>
            <a:r>
              <a:rPr lang="en-US" dirty="0" err="1"/>
              <a:t>sodales</a:t>
            </a:r>
            <a:r>
              <a:rPr lang="en-US" dirty="0"/>
              <a:t>.</a:t>
            </a:r>
          </a:p>
          <a:p>
            <a:pPr lvl="2"/>
            <a:r>
              <a:rPr lang="en-US" dirty="0" err="1"/>
              <a:t>Curabitur</a:t>
            </a:r>
            <a:r>
              <a:rPr lang="en-US" dirty="0"/>
              <a:t> </a:t>
            </a:r>
            <a:r>
              <a:rPr lang="en-US" dirty="0" err="1"/>
              <a:t>eleifend</a:t>
            </a:r>
            <a:r>
              <a:rPr lang="en-US" dirty="0"/>
              <a:t>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mattis</a:t>
            </a:r>
            <a:r>
              <a:rPr lang="en-US" dirty="0"/>
              <a:t>. Mauris </a:t>
            </a:r>
            <a:r>
              <a:rPr lang="en-US" dirty="0" err="1"/>
              <a:t>elementum</a:t>
            </a:r>
            <a:r>
              <a:rPr lang="en-US" dirty="0"/>
              <a:t> </a:t>
            </a:r>
            <a:r>
              <a:rPr lang="en-US" dirty="0" err="1"/>
              <a:t>tortor</a:t>
            </a:r>
            <a:r>
              <a:rPr lang="en-US" dirty="0"/>
              <a:t> vel </a:t>
            </a:r>
            <a:r>
              <a:rPr lang="en-US" dirty="0" err="1"/>
              <a:t>ornare</a:t>
            </a:r>
            <a:r>
              <a:rPr lang="en-US" dirty="0"/>
              <a:t> vestibulum. Nunc semper </a:t>
            </a:r>
            <a:r>
              <a:rPr lang="en-US" dirty="0" err="1"/>
              <a:t>mollis</a:t>
            </a:r>
            <a:r>
              <a:rPr lang="en-US" dirty="0"/>
              <a:t> </a:t>
            </a:r>
            <a:r>
              <a:rPr lang="en-US" dirty="0" err="1"/>
              <a:t>feugiat</a:t>
            </a:r>
            <a:r>
              <a:rPr lang="en-US" dirty="0"/>
              <a:t>. Sed </a:t>
            </a:r>
            <a:r>
              <a:rPr lang="en-US" dirty="0" err="1"/>
              <a:t>ut</a:t>
            </a:r>
            <a:r>
              <a:rPr lang="en-US" dirty="0"/>
              <a:t> magna </a:t>
            </a:r>
            <a:r>
              <a:rPr lang="en-US" dirty="0" err="1"/>
              <a:t>sapien</a:t>
            </a:r>
            <a:r>
              <a:rPr lang="en-US" dirty="0"/>
              <a:t>. </a:t>
            </a:r>
            <a:r>
              <a:rPr lang="en-US" dirty="0" err="1"/>
              <a:t>Pellentesque</a:t>
            </a:r>
            <a:r>
              <a:rPr lang="en-US" dirty="0"/>
              <a:t> </a:t>
            </a:r>
            <a:r>
              <a:rPr lang="en-US" dirty="0" err="1"/>
              <a:t>finibus</a:t>
            </a:r>
            <a:r>
              <a:rPr lang="en-US" dirty="0"/>
              <a:t> sed diam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volutpat</a:t>
            </a:r>
            <a:r>
              <a:rPr lang="en-US" dirty="0"/>
              <a:t>. In </a:t>
            </a:r>
            <a:r>
              <a:rPr lang="en-US" dirty="0" err="1"/>
              <a:t>sollicitudin</a:t>
            </a:r>
            <a:r>
              <a:rPr lang="en-US" dirty="0"/>
              <a:t> non </a:t>
            </a:r>
            <a:r>
              <a:rPr lang="en-US" dirty="0" err="1"/>
              <a:t>sapien</a:t>
            </a:r>
            <a:r>
              <a:rPr lang="en-US" dirty="0"/>
              <a:t> id </a:t>
            </a:r>
            <a:r>
              <a:rPr lang="en-US" dirty="0" err="1"/>
              <a:t>iaculis</a:t>
            </a:r>
            <a:r>
              <a:rPr lang="en-US" dirty="0"/>
              <a:t>. </a:t>
            </a:r>
            <a:r>
              <a:rPr lang="en-US" dirty="0" err="1"/>
              <a:t>Etiam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convallis </a:t>
            </a:r>
            <a:r>
              <a:rPr lang="en-US" dirty="0" err="1"/>
              <a:t>odio</a:t>
            </a:r>
            <a:r>
              <a:rPr lang="en-US" dirty="0"/>
              <a:t>. Morbi </a:t>
            </a:r>
            <a:r>
              <a:rPr lang="en-US" dirty="0" err="1"/>
              <a:t>varius</a:t>
            </a:r>
            <a:r>
              <a:rPr lang="en-US" dirty="0"/>
              <a:t> ipsum at lorem </a:t>
            </a:r>
            <a:r>
              <a:rPr lang="en-US" dirty="0" err="1"/>
              <a:t>viverra</a:t>
            </a:r>
            <a:r>
              <a:rPr lang="en-US" dirty="0"/>
              <a:t>,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feugiat</a:t>
            </a:r>
            <a:r>
              <a:rPr lang="en-US" dirty="0"/>
              <a:t> </a:t>
            </a:r>
            <a:r>
              <a:rPr lang="en-US" dirty="0" err="1"/>
              <a:t>est</a:t>
            </a:r>
            <a:r>
              <a:rPr lang="en-US" dirty="0"/>
              <a:t> gravida. Nam </a:t>
            </a:r>
            <a:r>
              <a:rPr lang="en-US" dirty="0" err="1"/>
              <a:t>varius</a:t>
            </a:r>
            <a:r>
              <a:rPr lang="en-US" dirty="0"/>
              <a:t>, </a:t>
            </a:r>
            <a:r>
              <a:rPr lang="en-US" dirty="0" err="1"/>
              <a:t>orci</a:t>
            </a:r>
            <a:r>
              <a:rPr lang="en-US" dirty="0"/>
              <a:t> nec </a:t>
            </a:r>
            <a:r>
              <a:rPr lang="en-US" dirty="0" err="1"/>
              <a:t>interdum</a:t>
            </a:r>
            <a:r>
              <a:rPr lang="en-US" dirty="0"/>
              <a:t> </a:t>
            </a:r>
            <a:r>
              <a:rPr lang="en-US" dirty="0" err="1"/>
              <a:t>feugiat</a:t>
            </a:r>
            <a:r>
              <a:rPr lang="en-US" dirty="0"/>
              <a:t>, </a:t>
            </a:r>
            <a:r>
              <a:rPr lang="en-US" dirty="0" err="1"/>
              <a:t>augue</a:t>
            </a:r>
            <a:r>
              <a:rPr lang="en-US" dirty="0"/>
              <a:t> </a:t>
            </a:r>
            <a:r>
              <a:rPr lang="en-US" dirty="0" err="1"/>
              <a:t>quam</a:t>
            </a:r>
            <a:r>
              <a:rPr lang="en-US" dirty="0"/>
              <a:t> </a:t>
            </a:r>
            <a:r>
              <a:rPr lang="en-US" dirty="0" err="1"/>
              <a:t>suscipit</a:t>
            </a:r>
            <a:r>
              <a:rPr lang="en-US" dirty="0"/>
              <a:t> diam, et cursus </a:t>
            </a:r>
            <a:r>
              <a:rPr lang="en-US" dirty="0" err="1"/>
              <a:t>leo</a:t>
            </a:r>
            <a:r>
              <a:rPr lang="en-US" dirty="0"/>
              <a:t> </a:t>
            </a:r>
            <a:r>
              <a:rPr lang="en-US" dirty="0" err="1"/>
              <a:t>nisl</a:t>
            </a:r>
            <a:r>
              <a:rPr lang="en-US" dirty="0"/>
              <a:t> vel </a:t>
            </a:r>
            <a:r>
              <a:rPr lang="en-US" dirty="0" err="1"/>
              <a:t>mauris</a:t>
            </a:r>
            <a:r>
              <a:rPr lang="en-US" dirty="0"/>
              <a:t>.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feugiat</a:t>
            </a:r>
            <a:r>
              <a:rPr lang="en-US" dirty="0"/>
              <a:t> </a:t>
            </a:r>
            <a:r>
              <a:rPr lang="en-US" dirty="0" err="1"/>
              <a:t>turpis</a:t>
            </a:r>
            <a:r>
              <a:rPr lang="en-US" dirty="0"/>
              <a:t> et </a:t>
            </a:r>
            <a:r>
              <a:rPr lang="en-US" dirty="0" err="1"/>
              <a:t>metus</a:t>
            </a:r>
            <a:r>
              <a:rPr lang="en-US" dirty="0"/>
              <a:t> </a:t>
            </a:r>
            <a:r>
              <a:rPr lang="en-US" dirty="0" err="1"/>
              <a:t>varius</a:t>
            </a:r>
            <a:r>
              <a:rPr lang="en-US" dirty="0"/>
              <a:t>, at </a:t>
            </a:r>
            <a:r>
              <a:rPr lang="en-US" dirty="0" err="1"/>
              <a:t>aliquet</a:t>
            </a:r>
            <a:r>
              <a:rPr lang="en-US" dirty="0"/>
              <a:t> </a:t>
            </a:r>
            <a:r>
              <a:rPr lang="en-US" dirty="0" err="1"/>
              <a:t>quam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. Fusce pulvinar </a:t>
            </a:r>
            <a:r>
              <a:rPr lang="en-US" dirty="0" err="1"/>
              <a:t>metus</a:t>
            </a:r>
            <a:r>
              <a:rPr lang="en-US" dirty="0"/>
              <a:t> et maximus </a:t>
            </a:r>
            <a:r>
              <a:rPr lang="en-US" dirty="0" err="1"/>
              <a:t>consequat</a:t>
            </a:r>
            <a:r>
              <a:rPr lang="en-US" dirty="0"/>
              <a:t>. Cras </a:t>
            </a:r>
            <a:r>
              <a:rPr lang="en-US" dirty="0" err="1"/>
              <a:t>fringilla</a:t>
            </a:r>
            <a:r>
              <a:rPr lang="en-US" dirty="0"/>
              <a:t>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mattis</a:t>
            </a:r>
            <a:r>
              <a:rPr lang="en-US" dirty="0"/>
              <a:t>.</a:t>
            </a:r>
          </a:p>
          <a:p>
            <a:pPr lvl="3"/>
            <a:r>
              <a:rPr lang="en-US" dirty="0"/>
              <a:t>In vitae eros </a:t>
            </a:r>
            <a:r>
              <a:rPr lang="en-US" dirty="0" err="1"/>
              <a:t>tortor</a:t>
            </a:r>
            <a:r>
              <a:rPr lang="en-US" dirty="0"/>
              <a:t>. </a:t>
            </a:r>
            <a:r>
              <a:rPr lang="en-US" dirty="0" err="1"/>
              <a:t>Suspendisse</a:t>
            </a:r>
            <a:r>
              <a:rPr lang="en-US" dirty="0"/>
              <a:t> </a:t>
            </a:r>
            <a:r>
              <a:rPr lang="en-US" dirty="0" err="1"/>
              <a:t>ornare</a:t>
            </a:r>
            <a:r>
              <a:rPr lang="en-US" dirty="0"/>
              <a:t> eros ipsum. Morbi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lectus</a:t>
            </a:r>
            <a:r>
              <a:rPr lang="en-US" dirty="0"/>
              <a:t> </a:t>
            </a:r>
            <a:r>
              <a:rPr lang="en-US" dirty="0" err="1"/>
              <a:t>eu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gravida, et lacinia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. </a:t>
            </a:r>
            <a:r>
              <a:rPr lang="en-US" dirty="0" err="1"/>
              <a:t>Praesent</a:t>
            </a:r>
            <a:r>
              <a:rPr lang="en-US" dirty="0"/>
              <a:t> </a:t>
            </a:r>
            <a:r>
              <a:rPr lang="en-US" dirty="0" err="1"/>
              <a:t>eu</a:t>
            </a:r>
            <a:r>
              <a:rPr lang="en-US" dirty="0"/>
              <a:t> </a:t>
            </a:r>
            <a:r>
              <a:rPr lang="en-US" dirty="0" err="1"/>
              <a:t>euismod</a:t>
            </a:r>
            <a:r>
              <a:rPr lang="en-US" dirty="0"/>
              <a:t> magna. Morbi </a:t>
            </a:r>
            <a:r>
              <a:rPr lang="en-US" dirty="0" err="1"/>
              <a:t>pellentesque</a:t>
            </a:r>
            <a:r>
              <a:rPr lang="en-US" dirty="0"/>
              <a:t> ex a </a:t>
            </a:r>
            <a:r>
              <a:rPr lang="en-US" dirty="0" err="1"/>
              <a:t>orci</a:t>
            </a:r>
            <a:r>
              <a:rPr lang="en-US" dirty="0"/>
              <a:t> </a:t>
            </a:r>
            <a:r>
              <a:rPr lang="en-US" dirty="0" err="1"/>
              <a:t>egestas</a:t>
            </a:r>
            <a:r>
              <a:rPr lang="en-US" dirty="0"/>
              <a:t>, in </a:t>
            </a:r>
            <a:r>
              <a:rPr lang="en-US" dirty="0" err="1"/>
              <a:t>pretium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. Cras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 a </a:t>
            </a:r>
            <a:r>
              <a:rPr lang="en-US" dirty="0" err="1"/>
              <a:t>massa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</a:t>
            </a:r>
            <a:r>
              <a:rPr lang="en-US" dirty="0" err="1"/>
              <a:t>consectetur</a:t>
            </a:r>
            <a:r>
              <a:rPr lang="en-US" dirty="0"/>
              <a:t>. Proin </a:t>
            </a:r>
            <a:r>
              <a:rPr lang="en-US" dirty="0" err="1"/>
              <a:t>rutrum</a:t>
            </a:r>
            <a:r>
              <a:rPr lang="en-US" dirty="0"/>
              <a:t> </a:t>
            </a:r>
            <a:r>
              <a:rPr lang="en-US" dirty="0" err="1"/>
              <a:t>venenatis</a:t>
            </a:r>
            <a:r>
              <a:rPr lang="en-US" dirty="0"/>
              <a:t> </a:t>
            </a:r>
            <a:r>
              <a:rPr lang="en-US" dirty="0" err="1"/>
              <a:t>risus</a:t>
            </a:r>
            <a:r>
              <a:rPr lang="en-US" dirty="0"/>
              <a:t> id semper. Proin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dignissim</a:t>
            </a:r>
            <a:r>
              <a:rPr lang="en-US" dirty="0"/>
              <a:t> dui, sed </a:t>
            </a:r>
            <a:r>
              <a:rPr lang="en-US" dirty="0" err="1"/>
              <a:t>mattis</a:t>
            </a:r>
            <a:r>
              <a:rPr lang="en-US" dirty="0"/>
              <a:t> ex. Sed id </a:t>
            </a:r>
            <a:r>
              <a:rPr lang="en-US" dirty="0" err="1"/>
              <a:t>lectus</a:t>
            </a:r>
            <a:r>
              <a:rPr lang="en-US" dirty="0"/>
              <a:t> gravida, </a:t>
            </a:r>
            <a:r>
              <a:rPr lang="en-US" dirty="0" err="1"/>
              <a:t>sagittis</a:t>
            </a:r>
            <a:r>
              <a:rPr lang="en-US" dirty="0"/>
              <a:t> eros vitae, </a:t>
            </a:r>
            <a:r>
              <a:rPr lang="en-US" dirty="0" err="1"/>
              <a:t>ultrices</a:t>
            </a:r>
            <a:r>
              <a:rPr lang="en-US" dirty="0"/>
              <a:t> eros. </a:t>
            </a:r>
            <a:r>
              <a:rPr lang="en-US" dirty="0" err="1"/>
              <a:t>Etiam</a:t>
            </a:r>
            <a:r>
              <a:rPr lang="en-US" dirty="0"/>
              <a:t> sed </a:t>
            </a:r>
            <a:r>
              <a:rPr lang="en-US" dirty="0" err="1"/>
              <a:t>luctus</a:t>
            </a:r>
            <a:r>
              <a:rPr lang="en-US" dirty="0"/>
              <a:t> </a:t>
            </a:r>
            <a:r>
              <a:rPr lang="en-US" dirty="0" err="1"/>
              <a:t>augue</a:t>
            </a:r>
            <a:r>
              <a:rPr lang="en-US" dirty="0"/>
              <a:t>. </a:t>
            </a:r>
            <a:r>
              <a:rPr lang="en-US" dirty="0" err="1"/>
              <a:t>Curabitur</a:t>
            </a:r>
            <a:r>
              <a:rPr lang="en-US" dirty="0"/>
              <a:t> </a:t>
            </a:r>
            <a:r>
              <a:rPr lang="en-US" dirty="0" err="1"/>
              <a:t>pretium</a:t>
            </a:r>
            <a:r>
              <a:rPr lang="en-US" dirty="0"/>
              <a:t> </a:t>
            </a:r>
            <a:r>
              <a:rPr lang="en-US" dirty="0" err="1"/>
              <a:t>purus</a:t>
            </a:r>
            <a:r>
              <a:rPr lang="en-US" dirty="0"/>
              <a:t> et </a:t>
            </a:r>
            <a:r>
              <a:rPr lang="en-US" dirty="0" err="1"/>
              <a:t>quam</a:t>
            </a:r>
            <a:r>
              <a:rPr lang="en-US" dirty="0"/>
              <a:t> </a:t>
            </a:r>
            <a:r>
              <a:rPr lang="en-US" dirty="0" err="1"/>
              <a:t>faucibus</a:t>
            </a:r>
            <a:r>
              <a:rPr lang="en-US" dirty="0"/>
              <a:t>, id </a:t>
            </a:r>
            <a:r>
              <a:rPr lang="en-US" dirty="0" err="1"/>
              <a:t>placerat</a:t>
            </a:r>
            <a:r>
              <a:rPr lang="en-US" dirty="0"/>
              <a:t> dolor </a:t>
            </a:r>
            <a:r>
              <a:rPr lang="en-US" dirty="0" err="1"/>
              <a:t>vulputate</a:t>
            </a:r>
            <a:r>
              <a:rPr lang="en-US" dirty="0"/>
              <a:t>.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eros </a:t>
            </a:r>
            <a:r>
              <a:rPr lang="en-US" dirty="0" err="1"/>
              <a:t>nibh</a:t>
            </a:r>
            <a:r>
              <a:rPr lang="en-US" dirty="0"/>
              <a:t>, </a:t>
            </a:r>
            <a:r>
              <a:rPr lang="en-US" dirty="0" err="1"/>
              <a:t>eu</a:t>
            </a:r>
            <a:r>
              <a:rPr lang="en-US" dirty="0"/>
              <a:t> </a:t>
            </a:r>
            <a:r>
              <a:rPr lang="en-US" dirty="0" err="1"/>
              <a:t>bibendum</a:t>
            </a:r>
            <a:r>
              <a:rPr lang="en-US" dirty="0"/>
              <a:t> dolor </a:t>
            </a:r>
            <a:r>
              <a:rPr lang="en-US" dirty="0" err="1"/>
              <a:t>commodo</a:t>
            </a:r>
            <a:r>
              <a:rPr lang="en-US" dirty="0"/>
              <a:t> </a:t>
            </a:r>
            <a:r>
              <a:rPr lang="en-US" dirty="0" err="1"/>
              <a:t>ut.</a:t>
            </a:r>
            <a:endParaRPr lang="en-US" dirty="0"/>
          </a:p>
          <a:p>
            <a:pPr lvl="1"/>
            <a:r>
              <a:rPr lang="en-US" dirty="0"/>
              <a:t>Aenean lacinia </a:t>
            </a:r>
            <a:r>
              <a:rPr lang="en-US" dirty="0" err="1"/>
              <a:t>orci</a:t>
            </a:r>
            <a:r>
              <a:rPr lang="en-US" dirty="0"/>
              <a:t> </a:t>
            </a:r>
            <a:r>
              <a:rPr lang="en-US" dirty="0" err="1"/>
              <a:t>purus</a:t>
            </a:r>
            <a:r>
              <a:rPr lang="en-US" dirty="0"/>
              <a:t>, vitae </a:t>
            </a:r>
            <a:r>
              <a:rPr lang="en-US" dirty="0" err="1"/>
              <a:t>volutpat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 </a:t>
            </a:r>
            <a:r>
              <a:rPr lang="en-US" dirty="0" err="1"/>
              <a:t>consectetur</a:t>
            </a:r>
            <a:r>
              <a:rPr lang="en-US" dirty="0"/>
              <a:t> vel. Sed </a:t>
            </a:r>
            <a:r>
              <a:rPr lang="en-US" dirty="0" err="1"/>
              <a:t>volutpat</a:t>
            </a:r>
            <a:r>
              <a:rPr lang="en-US" dirty="0"/>
              <a:t> a </a:t>
            </a:r>
            <a:r>
              <a:rPr lang="en-US" dirty="0" err="1"/>
              <a:t>lacus</a:t>
            </a:r>
            <a:r>
              <a:rPr lang="en-US" dirty="0"/>
              <a:t> a </a:t>
            </a:r>
            <a:r>
              <a:rPr lang="en-US" dirty="0" err="1"/>
              <a:t>porttitor</a:t>
            </a:r>
            <a:r>
              <a:rPr lang="en-US" dirty="0"/>
              <a:t>. Donec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efficitur</a:t>
            </a:r>
            <a:r>
              <a:rPr lang="en-US" dirty="0"/>
              <a:t> eros non </a:t>
            </a:r>
            <a:r>
              <a:rPr lang="en-US" dirty="0" err="1"/>
              <a:t>ultricies</a:t>
            </a:r>
            <a:r>
              <a:rPr lang="en-US" dirty="0"/>
              <a:t>. Morbi </a:t>
            </a:r>
            <a:r>
              <a:rPr lang="en-US" dirty="0" err="1"/>
              <a:t>laoreet</a:t>
            </a:r>
            <a:r>
              <a:rPr lang="en-US" dirty="0"/>
              <a:t> </a:t>
            </a:r>
            <a:r>
              <a:rPr lang="en-US" dirty="0" err="1"/>
              <a:t>lectus</a:t>
            </a:r>
            <a:r>
              <a:rPr lang="en-US" dirty="0"/>
              <a:t> </a:t>
            </a:r>
            <a:r>
              <a:rPr lang="en-US" dirty="0" err="1"/>
              <a:t>sapien</a:t>
            </a:r>
            <a:r>
              <a:rPr lang="en-US" dirty="0"/>
              <a:t>, vel fermentum ligula tempus vitae. Morbi </a:t>
            </a:r>
            <a:r>
              <a:rPr lang="en-US" dirty="0" err="1"/>
              <a:t>aliquam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nibh</a:t>
            </a:r>
            <a:r>
              <a:rPr lang="en-US" dirty="0"/>
              <a:t> vitae </a:t>
            </a:r>
            <a:r>
              <a:rPr lang="en-US" dirty="0" err="1"/>
              <a:t>luctus</a:t>
            </a:r>
            <a:r>
              <a:rPr lang="en-US" dirty="0"/>
              <a:t>. </a:t>
            </a:r>
            <a:r>
              <a:rPr lang="en-US" dirty="0" err="1"/>
              <a:t>Pellentesque</a:t>
            </a:r>
            <a:r>
              <a:rPr lang="en-US" dirty="0"/>
              <a:t> auctor ex in </a:t>
            </a:r>
            <a:r>
              <a:rPr lang="en-US" dirty="0" err="1"/>
              <a:t>felis</a:t>
            </a:r>
            <a:r>
              <a:rPr lang="en-US" dirty="0"/>
              <a:t> </a:t>
            </a:r>
            <a:r>
              <a:rPr lang="en-US" dirty="0" err="1"/>
              <a:t>luctus</a:t>
            </a:r>
            <a:r>
              <a:rPr lang="en-US" dirty="0"/>
              <a:t>, nec </a:t>
            </a:r>
            <a:r>
              <a:rPr lang="en-US" dirty="0" err="1"/>
              <a:t>malesuada</a:t>
            </a:r>
            <a:r>
              <a:rPr lang="en-US" dirty="0"/>
              <a:t> ante convallis. Nam ligula </a:t>
            </a:r>
            <a:r>
              <a:rPr lang="en-US" dirty="0" err="1"/>
              <a:t>arcu</a:t>
            </a:r>
            <a:r>
              <a:rPr lang="en-US" dirty="0"/>
              <a:t>, </a:t>
            </a:r>
            <a:r>
              <a:rPr lang="en-US" dirty="0" err="1"/>
              <a:t>feugiat</a:t>
            </a:r>
            <a:r>
              <a:rPr lang="en-US" dirty="0"/>
              <a:t> non </a:t>
            </a:r>
            <a:r>
              <a:rPr lang="en-US" dirty="0" err="1"/>
              <a:t>orci</a:t>
            </a:r>
            <a:r>
              <a:rPr lang="en-US" dirty="0"/>
              <a:t> et,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imperdiet</a:t>
            </a:r>
            <a:r>
              <a:rPr lang="en-US" dirty="0"/>
              <a:t> </a:t>
            </a:r>
            <a:r>
              <a:rPr lang="en-US" dirty="0" err="1"/>
              <a:t>leo</a:t>
            </a:r>
            <a:r>
              <a:rPr lang="en-US" dirty="0"/>
              <a:t>. Morbi </a:t>
            </a:r>
            <a:r>
              <a:rPr lang="en-US" dirty="0" err="1"/>
              <a:t>efficitur</a:t>
            </a:r>
            <a:r>
              <a:rPr lang="en-US" dirty="0"/>
              <a:t> </a:t>
            </a:r>
            <a:r>
              <a:rPr lang="en-US" dirty="0" err="1"/>
              <a:t>ultrices</a:t>
            </a:r>
            <a:r>
              <a:rPr lang="en-US" dirty="0"/>
              <a:t> </a:t>
            </a:r>
            <a:r>
              <a:rPr lang="en-US" dirty="0" err="1"/>
              <a:t>hendrerit</a:t>
            </a:r>
            <a:r>
              <a:rPr lang="en-US" dirty="0"/>
              <a:t>. Donec </a:t>
            </a:r>
            <a:r>
              <a:rPr lang="en-US" dirty="0" err="1"/>
              <a:t>velit</a:t>
            </a:r>
            <a:r>
              <a:rPr lang="en-US" dirty="0"/>
              <a:t> </a:t>
            </a:r>
            <a:r>
              <a:rPr lang="en-US" dirty="0" err="1"/>
              <a:t>lacus</a:t>
            </a:r>
            <a:r>
              <a:rPr lang="en-US" dirty="0"/>
              <a:t>, </a:t>
            </a:r>
            <a:r>
              <a:rPr lang="en-US" dirty="0" err="1"/>
              <a:t>ullamcorper</a:t>
            </a:r>
            <a:r>
              <a:rPr lang="en-US" dirty="0"/>
              <a:t> et </a:t>
            </a:r>
            <a:r>
              <a:rPr lang="en-US" dirty="0" err="1"/>
              <a:t>nisl</a:t>
            </a:r>
            <a:r>
              <a:rPr lang="en-US" dirty="0"/>
              <a:t> a, </a:t>
            </a:r>
            <a:r>
              <a:rPr lang="en-US" dirty="0" err="1"/>
              <a:t>placerat</a:t>
            </a:r>
            <a:r>
              <a:rPr lang="en-US" dirty="0"/>
              <a:t> dictum </a:t>
            </a:r>
            <a:r>
              <a:rPr lang="en-US" dirty="0" err="1"/>
              <a:t>nisl</a:t>
            </a:r>
            <a:r>
              <a:rPr lang="en-US" dirty="0"/>
              <a:t>. Cras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justo</a:t>
            </a:r>
            <a:r>
              <a:rPr lang="en-US" dirty="0"/>
              <a:t> at ligula </a:t>
            </a:r>
            <a:r>
              <a:rPr lang="en-US" dirty="0" err="1"/>
              <a:t>tincidunt</a:t>
            </a:r>
            <a:r>
              <a:rPr lang="en-US" dirty="0"/>
              <a:t>, </a:t>
            </a:r>
            <a:r>
              <a:rPr lang="en-US" dirty="0" err="1"/>
              <a:t>congue</a:t>
            </a:r>
            <a:r>
              <a:rPr lang="en-US" dirty="0"/>
              <a:t> </a:t>
            </a:r>
            <a:r>
              <a:rPr lang="en-US" dirty="0" err="1"/>
              <a:t>malesuada</a:t>
            </a:r>
            <a:r>
              <a:rPr lang="en-US" dirty="0"/>
              <a:t> </a:t>
            </a:r>
            <a:r>
              <a:rPr lang="en-US" dirty="0" err="1"/>
              <a:t>neque</a:t>
            </a:r>
            <a:r>
              <a:rPr lang="en-US" dirty="0"/>
              <a:t> pulvinar. Fusce nec </a:t>
            </a:r>
            <a:r>
              <a:rPr lang="en-US" dirty="0" err="1"/>
              <a:t>facilisis</a:t>
            </a:r>
            <a:r>
              <a:rPr lang="en-US" dirty="0"/>
              <a:t> </a:t>
            </a:r>
            <a:r>
              <a:rPr lang="en-US" dirty="0" err="1"/>
              <a:t>nibh</a:t>
            </a:r>
            <a:r>
              <a:rPr lang="en-US" dirty="0"/>
              <a:t>, vel </a:t>
            </a:r>
            <a:r>
              <a:rPr lang="en-US" dirty="0" err="1"/>
              <a:t>fringilla</a:t>
            </a:r>
            <a:r>
              <a:rPr lang="en-US" dirty="0"/>
              <a:t> </a:t>
            </a:r>
            <a:r>
              <a:rPr lang="en-US" dirty="0" err="1"/>
              <a:t>arcu</a:t>
            </a:r>
            <a:r>
              <a:rPr lang="en-US" dirty="0"/>
              <a:t>. Sed </a:t>
            </a:r>
            <a:r>
              <a:rPr lang="en-US" dirty="0" err="1"/>
              <a:t>sollicitudin</a:t>
            </a:r>
            <a:r>
              <a:rPr lang="en-US" dirty="0"/>
              <a:t> ante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pellentesque</a:t>
            </a:r>
            <a:r>
              <a:rPr lang="en-US" dirty="0"/>
              <a:t> </a:t>
            </a:r>
            <a:r>
              <a:rPr lang="en-US" dirty="0" err="1"/>
              <a:t>sollicitudin</a:t>
            </a:r>
            <a:r>
              <a:rPr lang="en-US" dirty="0"/>
              <a:t>. Morbi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nisl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magna </a:t>
            </a:r>
            <a:r>
              <a:rPr lang="en-US" dirty="0" err="1"/>
              <a:t>sollicitudin</a:t>
            </a:r>
            <a:r>
              <a:rPr lang="en-US" dirty="0"/>
              <a:t> </a:t>
            </a:r>
            <a:r>
              <a:rPr lang="en-US" dirty="0" err="1"/>
              <a:t>interdum</a:t>
            </a:r>
            <a:r>
              <a:rPr lang="en-US" dirty="0"/>
              <a:t> in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neque</a:t>
            </a:r>
            <a:r>
              <a:rPr lang="en-US" dirty="0"/>
              <a:t>. Vestibulum ante ipsum </a:t>
            </a:r>
            <a:r>
              <a:rPr lang="en-US" dirty="0" err="1"/>
              <a:t>primis</a:t>
            </a:r>
            <a:r>
              <a:rPr lang="en-US" dirty="0"/>
              <a:t> in </a:t>
            </a:r>
            <a:r>
              <a:rPr lang="en-US" dirty="0" err="1"/>
              <a:t>faucibus</a:t>
            </a:r>
            <a:r>
              <a:rPr lang="en-US" dirty="0"/>
              <a:t> </a:t>
            </a:r>
            <a:r>
              <a:rPr lang="en-US" dirty="0" err="1"/>
              <a:t>orci</a:t>
            </a:r>
            <a:r>
              <a:rPr lang="en-US" dirty="0"/>
              <a:t> </a:t>
            </a:r>
            <a:r>
              <a:rPr lang="en-US" dirty="0" err="1"/>
              <a:t>luctus</a:t>
            </a:r>
            <a:r>
              <a:rPr lang="en-US" dirty="0"/>
              <a:t> et </a:t>
            </a:r>
            <a:r>
              <a:rPr lang="en-US" dirty="0" err="1"/>
              <a:t>ultrices</a:t>
            </a:r>
            <a:r>
              <a:rPr lang="en-US" dirty="0"/>
              <a:t> </a:t>
            </a:r>
            <a:r>
              <a:rPr lang="en-US" dirty="0" err="1"/>
              <a:t>posuere</a:t>
            </a:r>
            <a:r>
              <a:rPr lang="en-US" dirty="0"/>
              <a:t> </a:t>
            </a:r>
            <a:r>
              <a:rPr lang="en-US" dirty="0" err="1"/>
              <a:t>cubilia</a:t>
            </a:r>
            <a:r>
              <a:rPr lang="en-US" dirty="0"/>
              <a:t> curae; </a:t>
            </a:r>
            <a:r>
              <a:rPr lang="en-US" dirty="0" err="1"/>
              <a:t>Pellentesque</a:t>
            </a:r>
            <a:r>
              <a:rPr lang="en-US" dirty="0"/>
              <a:t> habitant </a:t>
            </a:r>
            <a:r>
              <a:rPr lang="en-US" dirty="0" err="1"/>
              <a:t>morbi</a:t>
            </a:r>
            <a:r>
              <a:rPr lang="en-US" dirty="0"/>
              <a:t> </a:t>
            </a:r>
            <a:r>
              <a:rPr lang="en-US" dirty="0" err="1"/>
              <a:t>tristique</a:t>
            </a:r>
            <a:r>
              <a:rPr lang="en-US" dirty="0"/>
              <a:t> </a:t>
            </a:r>
            <a:r>
              <a:rPr lang="en-US" dirty="0" err="1"/>
              <a:t>senectus</a:t>
            </a:r>
            <a:r>
              <a:rPr lang="en-US" dirty="0"/>
              <a:t> et </a:t>
            </a:r>
            <a:r>
              <a:rPr lang="en-US" dirty="0" err="1"/>
              <a:t>netus</a:t>
            </a:r>
            <a:r>
              <a:rPr lang="en-US" dirty="0"/>
              <a:t> et </a:t>
            </a:r>
            <a:r>
              <a:rPr lang="en-US" dirty="0" err="1"/>
              <a:t>malesuada</a:t>
            </a:r>
            <a:r>
              <a:rPr lang="en-US" dirty="0"/>
              <a:t> fames ac </a:t>
            </a:r>
            <a:r>
              <a:rPr lang="en-US" dirty="0" err="1"/>
              <a:t>turpis</a:t>
            </a:r>
            <a:r>
              <a:rPr lang="en-US" dirty="0"/>
              <a:t> </a:t>
            </a:r>
            <a:r>
              <a:rPr lang="en-US" dirty="0" err="1"/>
              <a:t>egestas</a:t>
            </a:r>
            <a:r>
              <a:rPr lang="en-US" dirty="0"/>
              <a:t>. </a:t>
            </a:r>
            <a:r>
              <a:rPr lang="en-US" dirty="0" err="1"/>
              <a:t>Vivamus</a:t>
            </a:r>
            <a:r>
              <a:rPr lang="en-US" dirty="0"/>
              <a:t> in </a:t>
            </a:r>
            <a:r>
              <a:rPr lang="en-US" dirty="0" err="1"/>
              <a:t>tortor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, </a:t>
            </a:r>
            <a:r>
              <a:rPr lang="en-US" dirty="0" err="1"/>
              <a:t>dapibus</a:t>
            </a:r>
            <a:r>
              <a:rPr lang="en-US" dirty="0"/>
              <a:t> </a:t>
            </a:r>
            <a:r>
              <a:rPr lang="en-US" dirty="0" err="1"/>
              <a:t>lectus</a:t>
            </a:r>
            <a:r>
              <a:rPr lang="en-US" dirty="0"/>
              <a:t> at,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nibh</a:t>
            </a:r>
            <a:r>
              <a:rPr lang="en-US" dirty="0"/>
              <a:t>.</a:t>
            </a:r>
          </a:p>
        </p:txBody>
      </p:sp>
      <p:sp>
        <p:nvSpPr>
          <p:cNvPr id="37" name="Text Placeholder 34">
            <a:extLst>
              <a:ext uri="{FF2B5EF4-FFF2-40B4-BE49-F238E27FC236}">
                <a16:creationId xmlns:a16="http://schemas.microsoft.com/office/drawing/2014/main" id="{D78BB1BF-534D-B932-8DA4-BBE84180E35F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25475" y="1896390"/>
            <a:ext cx="3016526" cy="359019"/>
          </a:xfrm>
          <a:prstGeom prst="roundRect">
            <a:avLst/>
          </a:prstGeom>
          <a:solidFill>
            <a:schemeClr val="accent1"/>
          </a:solidFill>
        </p:spPr>
        <p:txBody>
          <a:bodyPr wrap="none" lIns="180000" tIns="54000" rIns="180000" bIns="54000">
            <a:sp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400" kern="1200" cap="none" baseline="0" dirty="0" smtClean="0">
                <a:solidFill>
                  <a:schemeClr val="tx1"/>
                </a:solidFill>
                <a:latin typeface="+mj-lt"/>
                <a:ea typeface="+mn-ea"/>
                <a:cs typeface="Rubik" panose="020B0604020202020204" charset="-79"/>
              </a:defRPr>
            </a:lvl1pPr>
            <a:lvl2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400" kern="1200" cap="none" baseline="0" dirty="0" smtClean="0">
                <a:solidFill>
                  <a:schemeClr val="tx1"/>
                </a:solidFill>
                <a:latin typeface="+mj-lt"/>
                <a:ea typeface="+mn-ea"/>
                <a:cs typeface="Rubik" panose="020B0604020202020204" charset="-79"/>
              </a:defRPr>
            </a:lvl2pPr>
            <a:lvl3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400" kern="1200" cap="none" baseline="0" dirty="0" smtClean="0">
                <a:solidFill>
                  <a:schemeClr val="tx1"/>
                </a:solidFill>
                <a:latin typeface="+mj-lt"/>
                <a:ea typeface="+mn-ea"/>
                <a:cs typeface="Rubik" panose="020B0604020202020204" charset="-79"/>
              </a:defRPr>
            </a:lvl3pPr>
            <a:lvl4pPr marL="0" indent="0">
              <a:lnSpc>
                <a:spcPct val="100000"/>
              </a:lnSpc>
              <a:spcAft>
                <a:spcPts val="0"/>
              </a:spcAft>
              <a:buNone/>
              <a:defRPr lang="en-US" sz="1400" kern="1200" cap="none" baseline="0" dirty="0" smtClean="0">
                <a:solidFill>
                  <a:schemeClr val="tx1"/>
                </a:solidFill>
                <a:latin typeface="+mj-lt"/>
                <a:ea typeface="+mn-ea"/>
                <a:cs typeface="Rubik" panose="020B0604020202020204" charset="-79"/>
              </a:defRPr>
            </a:lvl4pPr>
            <a:lvl5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400" kern="1200" cap="none" baseline="0" dirty="0" smtClean="0">
                <a:solidFill>
                  <a:schemeClr val="tx1"/>
                </a:solidFill>
                <a:latin typeface="+mj-lt"/>
                <a:ea typeface="+mn-ea"/>
                <a:cs typeface="Rubik" panose="020B0604020202020204" charset="-79"/>
              </a:defRPr>
            </a:lvl5pPr>
            <a:lvl6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400" kern="1200" cap="none" baseline="0" dirty="0" smtClean="0">
                <a:solidFill>
                  <a:schemeClr val="tx1"/>
                </a:solidFill>
                <a:latin typeface="+mj-lt"/>
                <a:ea typeface="+mn-ea"/>
                <a:cs typeface="Rubik" panose="020B0604020202020204" charset="-79"/>
              </a:defRPr>
            </a:lvl6pPr>
            <a:lvl7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400" i="0" kern="1200" cap="none" baseline="0" dirty="0" smtClean="0">
                <a:solidFill>
                  <a:schemeClr val="tx1"/>
                </a:solidFill>
                <a:latin typeface="+mj-lt"/>
                <a:ea typeface="+mn-ea"/>
                <a:cs typeface="Rubik" panose="020B0604020202020204" charset="-79"/>
              </a:defRPr>
            </a:lvl7pPr>
            <a:lvl8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400" kern="1200" cap="none" baseline="0" dirty="0" smtClean="0">
                <a:solidFill>
                  <a:schemeClr val="tx1"/>
                </a:solidFill>
                <a:latin typeface="+mj-lt"/>
                <a:ea typeface="+mn-ea"/>
                <a:cs typeface="Rubik" panose="020B0604020202020204" charset="-79"/>
              </a:defRPr>
            </a:lvl8pPr>
            <a:lvl9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pt-PT" sz="1400" kern="1200" cap="none" baseline="0" dirty="0">
                <a:solidFill>
                  <a:schemeClr val="tx1"/>
                </a:solidFill>
                <a:latin typeface="+mj-lt"/>
                <a:ea typeface="+mn-ea"/>
                <a:cs typeface="Rubik" panose="020B0604020202020204" charset="-79"/>
              </a:defRPr>
            </a:lvl9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</a:t>
            </a: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593F8873-9AC8-B966-274B-45821ECB3B16}"/>
              </a:ext>
            </a:extLst>
          </p:cNvPr>
          <p:cNvPicPr>
            <a:picLocks noChangeAspect="1"/>
          </p:cNvPicPr>
          <p:nvPr userDrawn="1"/>
        </p:nvPicPr>
        <p:blipFill rotWithShape="1"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t="-2032" b="-2032"/>
          <a:stretch>
            <a:fillRect/>
          </a:stretch>
        </p:blipFill>
        <p:spPr>
          <a:xfrm>
            <a:off x="11742813" y="170341"/>
            <a:ext cx="257691" cy="268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75774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Slide V2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: Shape 4">
            <a:extLst>
              <a:ext uri="{FF2B5EF4-FFF2-40B4-BE49-F238E27FC236}">
                <a16:creationId xmlns:a16="http://schemas.microsoft.com/office/drawing/2014/main" id="{C793CEB9-866E-2EA5-C07F-564C0AE1E7B2}"/>
              </a:ext>
            </a:extLst>
          </p:cNvPr>
          <p:cNvSpPr/>
          <p:nvPr userDrawn="1"/>
        </p:nvSpPr>
        <p:spPr>
          <a:xfrm>
            <a:off x="213517" y="217869"/>
            <a:ext cx="6761958" cy="6422262"/>
          </a:xfrm>
          <a:custGeom>
            <a:avLst/>
            <a:gdLst>
              <a:gd name="connsiteX0" fmla="*/ 331706 w 7220743"/>
              <a:gd name="connsiteY0" fmla="*/ 0 h 6858000"/>
              <a:gd name="connsiteX1" fmla="*/ 2388671 w 7220743"/>
              <a:gd name="connsiteY1" fmla="*/ 0 h 6858000"/>
              <a:gd name="connsiteX2" fmla="*/ 2388672 w 7220743"/>
              <a:gd name="connsiteY2" fmla="*/ 0 h 6858000"/>
              <a:gd name="connsiteX3" fmla="*/ 4796207 w 7220743"/>
              <a:gd name="connsiteY3" fmla="*/ 0 h 6858000"/>
              <a:gd name="connsiteX4" fmla="*/ 5168078 w 7220743"/>
              <a:gd name="connsiteY4" fmla="*/ 0 h 6858000"/>
              <a:gd name="connsiteX5" fmla="*/ 6884765 w 7220743"/>
              <a:gd name="connsiteY5" fmla="*/ 0 h 6858000"/>
              <a:gd name="connsiteX6" fmla="*/ 7220743 w 7220743"/>
              <a:gd name="connsiteY6" fmla="*/ 0 h 6858000"/>
              <a:gd name="connsiteX7" fmla="*/ 7220743 w 7220743"/>
              <a:gd name="connsiteY7" fmla="*/ 6858000 h 6858000"/>
              <a:gd name="connsiteX8" fmla="*/ 6884765 w 7220743"/>
              <a:gd name="connsiteY8" fmla="*/ 6858000 h 6858000"/>
              <a:gd name="connsiteX9" fmla="*/ 5168078 w 7220743"/>
              <a:gd name="connsiteY9" fmla="*/ 6858000 h 6858000"/>
              <a:gd name="connsiteX10" fmla="*/ 5080246 w 7220743"/>
              <a:gd name="connsiteY10" fmla="*/ 6858000 h 6858000"/>
              <a:gd name="connsiteX11" fmla="*/ 4227670 w 7220743"/>
              <a:gd name="connsiteY11" fmla="*/ 6858000 h 6858000"/>
              <a:gd name="connsiteX12" fmla="*/ 2739240 w 7220743"/>
              <a:gd name="connsiteY12" fmla="*/ 6858000 h 6858000"/>
              <a:gd name="connsiteX13" fmla="*/ 2423151 w 7220743"/>
              <a:gd name="connsiteY13" fmla="*/ 6858000 h 6858000"/>
              <a:gd name="connsiteX14" fmla="*/ 82146 w 7220743"/>
              <a:gd name="connsiteY14" fmla="*/ 6858000 h 6858000"/>
              <a:gd name="connsiteX15" fmla="*/ 0 w 7220743"/>
              <a:gd name="connsiteY15" fmla="*/ 6775827 h 6858000"/>
              <a:gd name="connsiteX16" fmla="*/ 0 w 7220743"/>
              <a:gd name="connsiteY16" fmla="*/ 5979531 h 6858000"/>
              <a:gd name="connsiteX17" fmla="*/ 0 w 7220743"/>
              <a:gd name="connsiteY17" fmla="*/ 5804277 h 6858000"/>
              <a:gd name="connsiteX18" fmla="*/ 0 w 7220743"/>
              <a:gd name="connsiteY18" fmla="*/ 5007981 h 6858000"/>
              <a:gd name="connsiteX19" fmla="*/ 0 w 7220743"/>
              <a:gd name="connsiteY19" fmla="*/ 2099663 h 6858000"/>
              <a:gd name="connsiteX20" fmla="*/ 0 w 7220743"/>
              <a:gd name="connsiteY20" fmla="*/ 1303367 h 6858000"/>
              <a:gd name="connsiteX21" fmla="*/ 0 w 7220743"/>
              <a:gd name="connsiteY21" fmla="*/ 1128113 h 6858000"/>
              <a:gd name="connsiteX22" fmla="*/ 0 w 7220743"/>
              <a:gd name="connsiteY22" fmla="*/ 331817 h 6858000"/>
              <a:gd name="connsiteX23" fmla="*/ 23985 w 7220743"/>
              <a:gd name="connsiteY23" fmla="*/ 273638 h 6858000"/>
              <a:gd name="connsiteX24" fmla="*/ 273545 w 7220743"/>
              <a:gd name="connsiteY24" fmla="*/ 23996 h 6858000"/>
              <a:gd name="connsiteX25" fmla="*/ 331706 w 7220743"/>
              <a:gd name="connsiteY25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7220743" h="6858000">
                <a:moveTo>
                  <a:pt x="331706" y="0"/>
                </a:moveTo>
                <a:lnTo>
                  <a:pt x="2388671" y="0"/>
                </a:lnTo>
                <a:lnTo>
                  <a:pt x="2388672" y="0"/>
                </a:lnTo>
                <a:lnTo>
                  <a:pt x="4796207" y="0"/>
                </a:lnTo>
                <a:lnTo>
                  <a:pt x="5168078" y="0"/>
                </a:lnTo>
                <a:lnTo>
                  <a:pt x="6884765" y="0"/>
                </a:lnTo>
                <a:lnTo>
                  <a:pt x="7220743" y="0"/>
                </a:lnTo>
                <a:lnTo>
                  <a:pt x="7220743" y="6858000"/>
                </a:lnTo>
                <a:lnTo>
                  <a:pt x="6884765" y="6858000"/>
                </a:lnTo>
                <a:lnTo>
                  <a:pt x="5168078" y="6858000"/>
                </a:lnTo>
                <a:lnTo>
                  <a:pt x="5080246" y="6858000"/>
                </a:lnTo>
                <a:lnTo>
                  <a:pt x="4227670" y="6858000"/>
                </a:lnTo>
                <a:lnTo>
                  <a:pt x="2739240" y="6858000"/>
                </a:lnTo>
                <a:lnTo>
                  <a:pt x="2423151" y="6858000"/>
                </a:lnTo>
                <a:lnTo>
                  <a:pt x="82146" y="6858000"/>
                </a:lnTo>
                <a:cubicBezTo>
                  <a:pt x="36801" y="6858000"/>
                  <a:pt x="0" y="6821187"/>
                  <a:pt x="0" y="6775827"/>
                </a:cubicBezTo>
                <a:lnTo>
                  <a:pt x="0" y="5979531"/>
                </a:lnTo>
                <a:lnTo>
                  <a:pt x="0" y="5804277"/>
                </a:lnTo>
                <a:lnTo>
                  <a:pt x="0" y="5007981"/>
                </a:lnTo>
                <a:lnTo>
                  <a:pt x="0" y="2099663"/>
                </a:lnTo>
                <a:lnTo>
                  <a:pt x="0" y="1303367"/>
                </a:lnTo>
                <a:lnTo>
                  <a:pt x="0" y="1128113"/>
                </a:lnTo>
                <a:lnTo>
                  <a:pt x="0" y="331817"/>
                </a:lnTo>
                <a:cubicBezTo>
                  <a:pt x="0" y="309960"/>
                  <a:pt x="8543" y="289088"/>
                  <a:pt x="23985" y="273638"/>
                </a:cubicBezTo>
                <a:lnTo>
                  <a:pt x="273545" y="23996"/>
                </a:lnTo>
                <a:cubicBezTo>
                  <a:pt x="288988" y="8711"/>
                  <a:pt x="309853" y="0"/>
                  <a:pt x="331706" y="0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31" name="Picture Placeholder 30">
            <a:extLst>
              <a:ext uri="{FF2B5EF4-FFF2-40B4-BE49-F238E27FC236}">
                <a16:creationId xmlns:a16="http://schemas.microsoft.com/office/drawing/2014/main" id="{8663D84F-9E77-1A81-5F5C-22DD130D47C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401297" y="0"/>
            <a:ext cx="6790705" cy="6858000"/>
          </a:xfrm>
          <a:custGeom>
            <a:avLst/>
            <a:gdLst>
              <a:gd name="connsiteX0" fmla="*/ 303598 w 6790705"/>
              <a:gd name="connsiteY0" fmla="*/ 0 h 6858000"/>
              <a:gd name="connsiteX1" fmla="*/ 783539 w 6790705"/>
              <a:gd name="connsiteY1" fmla="*/ 0 h 6858000"/>
              <a:gd name="connsiteX2" fmla="*/ 2186256 w 6790705"/>
              <a:gd name="connsiteY2" fmla="*/ 0 h 6858000"/>
              <a:gd name="connsiteX3" fmla="*/ 2186257 w 6790705"/>
              <a:gd name="connsiteY3" fmla="*/ 0 h 6858000"/>
              <a:gd name="connsiteX4" fmla="*/ 4389778 w 6790705"/>
              <a:gd name="connsiteY4" fmla="*/ 0 h 6858000"/>
              <a:gd name="connsiteX5" fmla="*/ 4730138 w 6790705"/>
              <a:gd name="connsiteY5" fmla="*/ 0 h 6858000"/>
              <a:gd name="connsiteX6" fmla="*/ 6301352 w 6790705"/>
              <a:gd name="connsiteY6" fmla="*/ 0 h 6858000"/>
              <a:gd name="connsiteX7" fmla="*/ 6608860 w 6790705"/>
              <a:gd name="connsiteY7" fmla="*/ 0 h 6858000"/>
              <a:gd name="connsiteX8" fmla="*/ 6790705 w 6790705"/>
              <a:gd name="connsiteY8" fmla="*/ 0 h 6858000"/>
              <a:gd name="connsiteX9" fmla="*/ 6790705 w 6790705"/>
              <a:gd name="connsiteY9" fmla="*/ 6858000 h 6858000"/>
              <a:gd name="connsiteX10" fmla="*/ 6608860 w 6790705"/>
              <a:gd name="connsiteY10" fmla="*/ 6858000 h 6858000"/>
              <a:gd name="connsiteX11" fmla="*/ 6301352 w 6790705"/>
              <a:gd name="connsiteY11" fmla="*/ 6858000 h 6858000"/>
              <a:gd name="connsiteX12" fmla="*/ 4730138 w 6790705"/>
              <a:gd name="connsiteY12" fmla="*/ 6858000 h 6858000"/>
              <a:gd name="connsiteX13" fmla="*/ 4649748 w 6790705"/>
              <a:gd name="connsiteY13" fmla="*/ 6858000 h 6858000"/>
              <a:gd name="connsiteX14" fmla="*/ 3869419 w 6790705"/>
              <a:gd name="connsiteY14" fmla="*/ 6858000 h 6858000"/>
              <a:gd name="connsiteX15" fmla="*/ 2507118 w 6790705"/>
              <a:gd name="connsiteY15" fmla="*/ 6858000 h 6858000"/>
              <a:gd name="connsiteX16" fmla="*/ 2217814 w 6790705"/>
              <a:gd name="connsiteY16" fmla="*/ 6858000 h 6858000"/>
              <a:gd name="connsiteX17" fmla="*/ 783539 w 6790705"/>
              <a:gd name="connsiteY17" fmla="*/ 6858000 h 6858000"/>
              <a:gd name="connsiteX18" fmla="*/ 75186 w 6790705"/>
              <a:gd name="connsiteY18" fmla="*/ 6858000 h 6858000"/>
              <a:gd name="connsiteX19" fmla="*/ 0 w 6790705"/>
              <a:gd name="connsiteY19" fmla="*/ 6781048 h 6858000"/>
              <a:gd name="connsiteX20" fmla="*/ 0 w 6790705"/>
              <a:gd name="connsiteY20" fmla="*/ 6345310 h 6858000"/>
              <a:gd name="connsiteX21" fmla="*/ 0 w 6790705"/>
              <a:gd name="connsiteY21" fmla="*/ 6035347 h 6858000"/>
              <a:gd name="connsiteX22" fmla="*/ 0 w 6790705"/>
              <a:gd name="connsiteY22" fmla="*/ 5871228 h 6858000"/>
              <a:gd name="connsiteX23" fmla="*/ 0 w 6790705"/>
              <a:gd name="connsiteY23" fmla="*/ 5599609 h 6858000"/>
              <a:gd name="connsiteX24" fmla="*/ 0 w 6790705"/>
              <a:gd name="connsiteY24" fmla="*/ 5435490 h 6858000"/>
              <a:gd name="connsiteX25" fmla="*/ 0 w 6790705"/>
              <a:gd name="connsiteY25" fmla="*/ 5125526 h 6858000"/>
              <a:gd name="connsiteX26" fmla="*/ 0 w 6790705"/>
              <a:gd name="connsiteY26" fmla="*/ 4689788 h 6858000"/>
              <a:gd name="connsiteX27" fmla="*/ 0 w 6790705"/>
              <a:gd name="connsiteY27" fmla="*/ 2401995 h 6858000"/>
              <a:gd name="connsiteX28" fmla="*/ 0 w 6790705"/>
              <a:gd name="connsiteY28" fmla="*/ 1966257 h 6858000"/>
              <a:gd name="connsiteX29" fmla="*/ 0 w 6790705"/>
              <a:gd name="connsiteY29" fmla="*/ 1656293 h 6858000"/>
              <a:gd name="connsiteX30" fmla="*/ 0 w 6790705"/>
              <a:gd name="connsiteY30" fmla="*/ 1492174 h 6858000"/>
              <a:gd name="connsiteX31" fmla="*/ 0 w 6790705"/>
              <a:gd name="connsiteY31" fmla="*/ 1220555 h 6858000"/>
              <a:gd name="connsiteX32" fmla="*/ 0 w 6790705"/>
              <a:gd name="connsiteY32" fmla="*/ 1056436 h 6858000"/>
              <a:gd name="connsiteX33" fmla="*/ 0 w 6790705"/>
              <a:gd name="connsiteY33" fmla="*/ 746472 h 6858000"/>
              <a:gd name="connsiteX34" fmla="*/ 0 w 6790705"/>
              <a:gd name="connsiteY34" fmla="*/ 310734 h 6858000"/>
              <a:gd name="connsiteX35" fmla="*/ 21954 w 6790705"/>
              <a:gd name="connsiteY35" fmla="*/ 256252 h 6858000"/>
              <a:gd name="connsiteX36" fmla="*/ 250366 w 6790705"/>
              <a:gd name="connsiteY36" fmla="*/ 22471 h 6858000"/>
              <a:gd name="connsiteX37" fmla="*/ 303598 w 6790705"/>
              <a:gd name="connsiteY37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6790705" h="6858000">
                <a:moveTo>
                  <a:pt x="303598" y="0"/>
                </a:moveTo>
                <a:lnTo>
                  <a:pt x="783539" y="0"/>
                </a:lnTo>
                <a:lnTo>
                  <a:pt x="2186256" y="0"/>
                </a:lnTo>
                <a:lnTo>
                  <a:pt x="2186257" y="0"/>
                </a:lnTo>
                <a:lnTo>
                  <a:pt x="4389778" y="0"/>
                </a:lnTo>
                <a:lnTo>
                  <a:pt x="4730138" y="0"/>
                </a:lnTo>
                <a:lnTo>
                  <a:pt x="6301352" y="0"/>
                </a:lnTo>
                <a:lnTo>
                  <a:pt x="6608860" y="0"/>
                </a:lnTo>
                <a:lnTo>
                  <a:pt x="6790705" y="0"/>
                </a:lnTo>
                <a:lnTo>
                  <a:pt x="6790705" y="6858000"/>
                </a:lnTo>
                <a:lnTo>
                  <a:pt x="6608860" y="6858000"/>
                </a:lnTo>
                <a:lnTo>
                  <a:pt x="6301352" y="6858000"/>
                </a:lnTo>
                <a:lnTo>
                  <a:pt x="4730138" y="6858000"/>
                </a:lnTo>
                <a:lnTo>
                  <a:pt x="4649748" y="6858000"/>
                </a:lnTo>
                <a:lnTo>
                  <a:pt x="3869419" y="6858000"/>
                </a:lnTo>
                <a:lnTo>
                  <a:pt x="2507118" y="6858000"/>
                </a:lnTo>
                <a:lnTo>
                  <a:pt x="2217814" y="6858000"/>
                </a:lnTo>
                <a:lnTo>
                  <a:pt x="783539" y="6858000"/>
                </a:lnTo>
                <a:lnTo>
                  <a:pt x="75186" y="6858000"/>
                </a:lnTo>
                <a:cubicBezTo>
                  <a:pt x="33683" y="6858000"/>
                  <a:pt x="0" y="6823526"/>
                  <a:pt x="0" y="6781048"/>
                </a:cubicBezTo>
                <a:lnTo>
                  <a:pt x="0" y="6345310"/>
                </a:lnTo>
                <a:lnTo>
                  <a:pt x="0" y="6035347"/>
                </a:lnTo>
                <a:lnTo>
                  <a:pt x="0" y="5871228"/>
                </a:lnTo>
                <a:lnTo>
                  <a:pt x="0" y="5599609"/>
                </a:lnTo>
                <a:lnTo>
                  <a:pt x="0" y="5435490"/>
                </a:lnTo>
                <a:lnTo>
                  <a:pt x="0" y="5125526"/>
                </a:lnTo>
                <a:lnTo>
                  <a:pt x="0" y="4689788"/>
                </a:lnTo>
                <a:lnTo>
                  <a:pt x="0" y="2401995"/>
                </a:lnTo>
                <a:lnTo>
                  <a:pt x="0" y="1966257"/>
                </a:lnTo>
                <a:lnTo>
                  <a:pt x="0" y="1656293"/>
                </a:lnTo>
                <a:lnTo>
                  <a:pt x="0" y="1492174"/>
                </a:lnTo>
                <a:lnTo>
                  <a:pt x="0" y="1220555"/>
                </a:lnTo>
                <a:lnTo>
                  <a:pt x="0" y="1056436"/>
                </a:lnTo>
                <a:lnTo>
                  <a:pt x="0" y="746472"/>
                </a:lnTo>
                <a:lnTo>
                  <a:pt x="0" y="310734"/>
                </a:lnTo>
                <a:cubicBezTo>
                  <a:pt x="0" y="290266"/>
                  <a:pt x="7819" y="270720"/>
                  <a:pt x="21954" y="256252"/>
                </a:cubicBezTo>
                <a:lnTo>
                  <a:pt x="250366" y="22471"/>
                </a:lnTo>
                <a:cubicBezTo>
                  <a:pt x="264500" y="8158"/>
                  <a:pt x="283598" y="0"/>
                  <a:pt x="303598" y="0"/>
                </a:cubicBezTo>
                <a:close/>
              </a:path>
            </a:pathLst>
          </a:custGeom>
          <a:solidFill>
            <a:schemeClr val="bg2">
              <a:lumMod val="75000"/>
            </a:schemeClr>
          </a:solidFill>
        </p:spPr>
        <p:txBody>
          <a:bodyPr wrap="square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1pPr>
            <a:lvl2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2pPr>
            <a:lvl3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3pPr>
            <a:lvl4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4pPr>
            <a:lvl5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5pPr>
            <a:lvl6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6pPr>
            <a:lvl7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7pPr>
            <a:lvl8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8pPr>
            <a:lvl9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9pPr>
          </a:lstStyle>
          <a:p>
            <a:r>
              <a:rPr lang="fr-FR"/>
              <a:t>Cliquez sur l'icône pour ajouter une image</a:t>
            </a:r>
            <a:endParaRPr lang="pt-PT" dirty="0"/>
          </a:p>
        </p:txBody>
      </p:sp>
      <p:sp>
        <p:nvSpPr>
          <p:cNvPr id="27" name="Text Placeholder 34">
            <a:extLst>
              <a:ext uri="{FF2B5EF4-FFF2-40B4-BE49-F238E27FC236}">
                <a16:creationId xmlns:a16="http://schemas.microsoft.com/office/drawing/2014/main" id="{79DFAABA-147A-CCFD-7936-271332F5A73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401296" y="3810000"/>
            <a:ext cx="6790705" cy="3048000"/>
          </a:xfrm>
          <a:gradFill>
            <a:gsLst>
              <a:gs pos="0">
                <a:schemeClr val="tx1">
                  <a:alpha val="53000"/>
                </a:schemeClr>
              </a:gs>
              <a:gs pos="100000">
                <a:schemeClr val="tx1">
                  <a:alpha val="0"/>
                </a:schemeClr>
              </a:gs>
            </a:gsLst>
            <a:lin ang="16200000" scaled="0"/>
          </a:gradFill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1pPr>
            <a:lvl2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2pPr>
            <a:lvl3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3pPr>
            <a:lvl4pPr marL="0" indent="0">
              <a:lnSpc>
                <a:spcPct val="100000"/>
              </a:lnSpc>
              <a:spcAft>
                <a:spcPts val="0"/>
              </a:spcAft>
              <a:buNone/>
              <a:defRPr sz="100" b="0" i="0" cap="none" baseline="0">
                <a:noFill/>
                <a:latin typeface="+mj-lt"/>
              </a:defRPr>
            </a:lvl4pPr>
            <a:lvl5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5pPr>
            <a:lvl6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6pPr>
            <a:lvl7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7pPr>
            <a:lvl8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8pPr>
            <a:lvl9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8" name="Text Placeholder 34">
            <a:extLst>
              <a:ext uri="{FF2B5EF4-FFF2-40B4-BE49-F238E27FC236}">
                <a16:creationId xmlns:a16="http://schemas.microsoft.com/office/drawing/2014/main" id="{6D0053FB-D479-93D2-BC56-3B421F6E5DB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133125" y="1530264"/>
            <a:ext cx="2756375" cy="2817374"/>
          </a:xfrm>
        </p:spPr>
        <p:txBody>
          <a:bodyPr wrap="none" anchor="b">
            <a:noAutofit/>
          </a:bodyPr>
          <a:lstStyle>
            <a:lvl1pPr marL="0" indent="0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kumimoji="0" lang="pt-PT" sz="19900" i="0" u="none" strike="noStrike" kern="1200" cap="none" spc="-300" normalizeH="0" baseline="0" dirty="0">
                <a:ln w="22225"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Rubik"/>
                <a:ea typeface="+mn-ea"/>
                <a:cs typeface="Rubik Bold" panose="020B0604020202020204" charset="-79"/>
              </a:defRPr>
            </a:lvl1pPr>
            <a:lvl2pPr marL="0" indent="0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kumimoji="0" lang="pt-PT" sz="19900" i="0" u="none" strike="noStrike" kern="1200" cap="none" spc="-300" normalizeH="0" baseline="0" dirty="0">
                <a:ln w="22225"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Rubik"/>
                <a:ea typeface="+mn-ea"/>
                <a:cs typeface="Rubik Bold" panose="020B0604020202020204" charset="-79"/>
              </a:defRPr>
            </a:lvl2pPr>
            <a:lvl3pPr marL="0" indent="0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kumimoji="0" lang="pt-PT" sz="19900" i="0" u="none" strike="noStrike" kern="1200" cap="none" spc="-300" normalizeH="0" baseline="0" dirty="0">
                <a:ln w="22225"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Rubik"/>
                <a:ea typeface="+mn-ea"/>
                <a:cs typeface="Rubik Bold" panose="020B0604020202020204" charset="-79"/>
              </a:defRPr>
            </a:lvl3pPr>
            <a:lvl4pPr marL="0" indent="0">
              <a:lnSpc>
                <a:spcPct val="92000"/>
              </a:lnSpc>
              <a:spcAft>
                <a:spcPts val="0"/>
              </a:spcAft>
              <a:buNone/>
              <a:defRPr kumimoji="0" lang="pt-PT" sz="19900" i="0" u="none" strike="noStrike" kern="1200" cap="none" spc="-300" normalizeH="0" baseline="0" dirty="0">
                <a:ln w="22225"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Rubik"/>
                <a:ea typeface="+mn-ea"/>
                <a:cs typeface="Rubik Bold" panose="020B0604020202020204" charset="-79"/>
              </a:defRPr>
            </a:lvl4pPr>
            <a:lvl5pPr marL="0" indent="0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kumimoji="0" lang="pt-PT" sz="19900" i="0" u="none" strike="noStrike" kern="1200" cap="none" spc="-300" normalizeH="0" baseline="0" dirty="0">
                <a:ln w="22225"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Rubik"/>
                <a:ea typeface="+mn-ea"/>
                <a:cs typeface="Rubik Bold" panose="020B0604020202020204" charset="-79"/>
              </a:defRPr>
            </a:lvl5pPr>
            <a:lvl6pPr marL="0" indent="0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kumimoji="0" lang="pt-PT" sz="19900" i="0" u="none" strike="noStrike" kern="1200" cap="none" spc="-300" normalizeH="0" baseline="0" dirty="0">
                <a:ln w="22225"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Rubik"/>
                <a:ea typeface="+mn-ea"/>
                <a:cs typeface="Rubik Bold" panose="020B0604020202020204" charset="-79"/>
              </a:defRPr>
            </a:lvl6pPr>
            <a:lvl7pPr marL="0" indent="0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kumimoji="0" lang="pt-PT" sz="19900" i="0" u="none" strike="noStrike" kern="1200" cap="none" spc="-300" normalizeH="0" baseline="0" dirty="0">
                <a:ln w="22225"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Rubik"/>
                <a:ea typeface="+mn-ea"/>
                <a:cs typeface="Rubik Bold" panose="020B0604020202020204" charset="-79"/>
              </a:defRPr>
            </a:lvl7pPr>
            <a:lvl8pPr marL="0" indent="0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kumimoji="0" lang="pt-PT" sz="19900" i="0" u="none" strike="noStrike" kern="1200" cap="none" spc="-300" normalizeH="0" baseline="0" dirty="0">
                <a:ln w="22225"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Rubik"/>
                <a:ea typeface="+mn-ea"/>
                <a:cs typeface="Rubik Bold" panose="020B0604020202020204" charset="-79"/>
              </a:defRPr>
            </a:lvl8pPr>
            <a:lvl9pPr marL="0" indent="0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kumimoji="0" lang="pt-PT" sz="19900" i="0" u="none" strike="noStrike" kern="1200" cap="none" spc="-300" normalizeH="0" baseline="0" dirty="0">
                <a:ln w="22225"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Rubik"/>
                <a:ea typeface="+mn-ea"/>
                <a:cs typeface="Rubik Bold" panose="020B0604020202020204" charset="-79"/>
              </a:defRPr>
            </a:lvl9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35" name="Text Placeholder 34">
            <a:extLst>
              <a:ext uri="{FF2B5EF4-FFF2-40B4-BE49-F238E27FC236}">
                <a16:creationId xmlns:a16="http://schemas.microsoft.com/office/drawing/2014/main" id="{3F138CC7-5DF0-9892-18B5-2B8936D704A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74387" y="2884602"/>
            <a:ext cx="4658929" cy="3504728"/>
          </a:xfrm>
          <a:custGeom>
            <a:avLst/>
            <a:gdLst>
              <a:gd name="connsiteX0" fmla="*/ 205239 w 4658929"/>
              <a:gd name="connsiteY0" fmla="*/ 0 h 3504728"/>
              <a:gd name="connsiteX1" fmla="*/ 1477957 w 4658929"/>
              <a:gd name="connsiteY1" fmla="*/ 0 h 3504728"/>
              <a:gd name="connsiteX2" fmla="*/ 1477958 w 4658929"/>
              <a:gd name="connsiteY2" fmla="*/ 0 h 3504728"/>
              <a:gd name="connsiteX3" fmla="*/ 2221865 w 4658929"/>
              <a:gd name="connsiteY3" fmla="*/ 0 h 3504728"/>
              <a:gd name="connsiteX4" fmla="*/ 2967586 w 4658929"/>
              <a:gd name="connsiteY4" fmla="*/ 0 h 3504728"/>
              <a:gd name="connsiteX5" fmla="*/ 3197676 w 4658929"/>
              <a:gd name="connsiteY5" fmla="*/ 0 h 3504728"/>
              <a:gd name="connsiteX6" fmla="*/ 4259852 w 4658929"/>
              <a:gd name="connsiteY6" fmla="*/ 0 h 3504728"/>
              <a:gd name="connsiteX7" fmla="*/ 4467734 w 4658929"/>
              <a:gd name="connsiteY7" fmla="*/ 0 h 3504728"/>
              <a:gd name="connsiteX8" fmla="*/ 4613298 w 4658929"/>
              <a:gd name="connsiteY8" fmla="*/ 0 h 3504728"/>
              <a:gd name="connsiteX9" fmla="*/ 4658929 w 4658929"/>
              <a:gd name="connsiteY9" fmla="*/ 44821 h 3504728"/>
              <a:gd name="connsiteX10" fmla="*/ 4658929 w 4658929"/>
              <a:gd name="connsiteY10" fmla="*/ 3459907 h 3504728"/>
              <a:gd name="connsiteX11" fmla="*/ 4613298 w 4658929"/>
              <a:gd name="connsiteY11" fmla="*/ 3504728 h 3504728"/>
              <a:gd name="connsiteX12" fmla="*/ 4467734 w 4658929"/>
              <a:gd name="connsiteY12" fmla="*/ 3504728 h 3504728"/>
              <a:gd name="connsiteX13" fmla="*/ 4259852 w 4658929"/>
              <a:gd name="connsiteY13" fmla="*/ 3504728 h 3504728"/>
              <a:gd name="connsiteX14" fmla="*/ 3197676 w 4658929"/>
              <a:gd name="connsiteY14" fmla="*/ 3504728 h 3504728"/>
              <a:gd name="connsiteX15" fmla="*/ 3143331 w 4658929"/>
              <a:gd name="connsiteY15" fmla="*/ 3504728 h 3504728"/>
              <a:gd name="connsiteX16" fmla="*/ 2615812 w 4658929"/>
              <a:gd name="connsiteY16" fmla="*/ 3504728 h 3504728"/>
              <a:gd name="connsiteX17" fmla="*/ 2221865 w 4658929"/>
              <a:gd name="connsiteY17" fmla="*/ 3504728 h 3504728"/>
              <a:gd name="connsiteX18" fmla="*/ 1694867 w 4658929"/>
              <a:gd name="connsiteY18" fmla="*/ 3504728 h 3504728"/>
              <a:gd name="connsiteX19" fmla="*/ 1499291 w 4658929"/>
              <a:gd name="connsiteY19" fmla="*/ 3504728 h 3504728"/>
              <a:gd name="connsiteX20" fmla="*/ 50827 w 4658929"/>
              <a:gd name="connsiteY20" fmla="*/ 3504728 h 3504728"/>
              <a:gd name="connsiteX21" fmla="*/ 0 w 4658929"/>
              <a:gd name="connsiteY21" fmla="*/ 3462734 h 3504728"/>
              <a:gd name="connsiteX22" fmla="*/ 0 w 4658929"/>
              <a:gd name="connsiteY22" fmla="*/ 3055793 h 3504728"/>
              <a:gd name="connsiteX23" fmla="*/ 0 w 4658929"/>
              <a:gd name="connsiteY23" fmla="*/ 2966231 h 3504728"/>
              <a:gd name="connsiteX24" fmla="*/ 0 w 4658929"/>
              <a:gd name="connsiteY24" fmla="*/ 2559290 h 3504728"/>
              <a:gd name="connsiteX25" fmla="*/ 0 w 4658929"/>
              <a:gd name="connsiteY25" fmla="*/ 1073017 h 3504728"/>
              <a:gd name="connsiteX26" fmla="*/ 0 w 4658929"/>
              <a:gd name="connsiteY26" fmla="*/ 666076 h 3504728"/>
              <a:gd name="connsiteX27" fmla="*/ 0 w 4658929"/>
              <a:gd name="connsiteY27" fmla="*/ 576514 h 3504728"/>
              <a:gd name="connsiteX28" fmla="*/ 0 w 4658929"/>
              <a:gd name="connsiteY28" fmla="*/ 169573 h 3504728"/>
              <a:gd name="connsiteX29" fmla="*/ 14841 w 4658929"/>
              <a:gd name="connsiteY29" fmla="*/ 139841 h 3504728"/>
              <a:gd name="connsiteX30" fmla="*/ 169253 w 4658929"/>
              <a:gd name="connsiteY30" fmla="*/ 12263 h 3504728"/>
              <a:gd name="connsiteX31" fmla="*/ 205239 w 4658929"/>
              <a:gd name="connsiteY31" fmla="*/ 0 h 35047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4658929" h="3504728">
                <a:moveTo>
                  <a:pt x="205239" y="0"/>
                </a:moveTo>
                <a:lnTo>
                  <a:pt x="1477957" y="0"/>
                </a:lnTo>
                <a:lnTo>
                  <a:pt x="1477958" y="0"/>
                </a:lnTo>
                <a:lnTo>
                  <a:pt x="2221865" y="0"/>
                </a:lnTo>
                <a:lnTo>
                  <a:pt x="2967586" y="0"/>
                </a:lnTo>
                <a:lnTo>
                  <a:pt x="3197676" y="0"/>
                </a:lnTo>
                <a:lnTo>
                  <a:pt x="4259852" y="0"/>
                </a:lnTo>
                <a:lnTo>
                  <a:pt x="4467734" y="0"/>
                </a:lnTo>
                <a:lnTo>
                  <a:pt x="4613298" y="0"/>
                </a:lnTo>
                <a:cubicBezTo>
                  <a:pt x="4638499" y="0"/>
                  <a:pt x="4658929" y="20067"/>
                  <a:pt x="4658929" y="44821"/>
                </a:cubicBezTo>
                <a:lnTo>
                  <a:pt x="4658929" y="3459907"/>
                </a:lnTo>
                <a:cubicBezTo>
                  <a:pt x="4658929" y="3484661"/>
                  <a:pt x="4638499" y="3504728"/>
                  <a:pt x="4613298" y="3504728"/>
                </a:cubicBezTo>
                <a:lnTo>
                  <a:pt x="4467734" y="3504728"/>
                </a:lnTo>
                <a:lnTo>
                  <a:pt x="4259852" y="3504728"/>
                </a:lnTo>
                <a:lnTo>
                  <a:pt x="3197676" y="3504728"/>
                </a:lnTo>
                <a:lnTo>
                  <a:pt x="3143331" y="3504728"/>
                </a:lnTo>
                <a:lnTo>
                  <a:pt x="2615812" y="3504728"/>
                </a:lnTo>
                <a:lnTo>
                  <a:pt x="2221865" y="3504728"/>
                </a:lnTo>
                <a:lnTo>
                  <a:pt x="1694867" y="3504728"/>
                </a:lnTo>
                <a:lnTo>
                  <a:pt x="1499291" y="3504728"/>
                </a:lnTo>
                <a:lnTo>
                  <a:pt x="50827" y="3504728"/>
                </a:lnTo>
                <a:cubicBezTo>
                  <a:pt x="22771" y="3504728"/>
                  <a:pt x="0" y="3485915"/>
                  <a:pt x="0" y="3462734"/>
                </a:cubicBezTo>
                <a:lnTo>
                  <a:pt x="0" y="3055793"/>
                </a:lnTo>
                <a:lnTo>
                  <a:pt x="0" y="2966231"/>
                </a:lnTo>
                <a:lnTo>
                  <a:pt x="0" y="2559290"/>
                </a:lnTo>
                <a:lnTo>
                  <a:pt x="0" y="1073017"/>
                </a:lnTo>
                <a:lnTo>
                  <a:pt x="0" y="666076"/>
                </a:lnTo>
                <a:lnTo>
                  <a:pt x="0" y="576514"/>
                </a:lnTo>
                <a:lnTo>
                  <a:pt x="0" y="169573"/>
                </a:lnTo>
                <a:cubicBezTo>
                  <a:pt x="0" y="158403"/>
                  <a:pt x="5286" y="147736"/>
                  <a:pt x="14841" y="139841"/>
                </a:cubicBezTo>
                <a:lnTo>
                  <a:pt x="169253" y="12263"/>
                </a:lnTo>
                <a:cubicBezTo>
                  <a:pt x="178807" y="4452"/>
                  <a:pt x="191718" y="0"/>
                  <a:pt x="205239" y="0"/>
                </a:cubicBezTo>
                <a:close/>
              </a:path>
            </a:pathLst>
          </a:custGeom>
          <a:solidFill>
            <a:srgbClr val="FFFFFF"/>
          </a:solidFill>
        </p:spPr>
        <p:txBody>
          <a:bodyPr wrap="square" lIns="324000" tIns="0" bIns="288000" anchor="b">
            <a:noAutofit/>
          </a:bodyPr>
          <a:lstStyle>
            <a:lvl1pPr marL="0" indent="0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None/>
              <a:defRPr lang="en-US" sz="1200" kern="1200" cap="all" spc="100" baseline="0" dirty="0" smtClean="0">
                <a:solidFill>
                  <a:schemeClr val="tx2"/>
                </a:solidFill>
                <a:latin typeface="Rubik"/>
                <a:ea typeface="+mn-ea"/>
                <a:cs typeface="Rubik" panose="020B0604020202020204" charset="-79"/>
              </a:defRPr>
            </a:lvl1pPr>
            <a:lvl2pPr marL="0" indent="0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kumimoji="0" lang="en-US" sz="3600" b="0" i="0" u="none" strike="noStrike" kern="1200" cap="all" spc="0" normalizeH="0" baseline="0" dirty="0" smtClean="0">
                <a:ln>
                  <a:noFill/>
                </a:ln>
                <a:solidFill>
                  <a:srgbClr val="010102"/>
                </a:solidFill>
                <a:effectLst/>
                <a:uLnTx/>
                <a:uFillTx/>
                <a:latin typeface="Rubik"/>
                <a:ea typeface="+mn-ea"/>
                <a:cs typeface="Rubik Bold" panose="020B0604020202020204" charset="-79"/>
              </a:defRPr>
            </a:lvl2pPr>
            <a:lvl3pPr marL="0" indent="0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kumimoji="0" lang="en-US" sz="3600" b="0" i="0" u="none" strike="noStrike" kern="1200" cap="all" spc="0" normalizeH="0" baseline="0" dirty="0" smtClean="0">
                <a:ln>
                  <a:noFill/>
                </a:ln>
                <a:solidFill>
                  <a:srgbClr val="010102"/>
                </a:solidFill>
                <a:effectLst/>
                <a:uLnTx/>
                <a:uFillTx/>
                <a:latin typeface="Rubik"/>
                <a:ea typeface="+mn-ea"/>
                <a:cs typeface="Rubik Bold" panose="020B0604020202020204" charset="-79"/>
              </a:defRPr>
            </a:lvl3pPr>
            <a:lvl4pPr marL="0" indent="0">
              <a:lnSpc>
                <a:spcPct val="92000"/>
              </a:lnSpc>
              <a:spcAft>
                <a:spcPts val="0"/>
              </a:spcAft>
              <a:buNone/>
              <a:defRPr kumimoji="0" lang="en-US" sz="3600" b="0" i="0" u="none" strike="noStrike" kern="1200" cap="all" spc="0" normalizeH="0" baseline="0" dirty="0" smtClean="0">
                <a:ln>
                  <a:noFill/>
                </a:ln>
                <a:solidFill>
                  <a:srgbClr val="010102"/>
                </a:solidFill>
                <a:effectLst/>
                <a:uLnTx/>
                <a:uFillTx/>
                <a:latin typeface="Rubik"/>
                <a:ea typeface="+mn-ea"/>
                <a:cs typeface="Rubik Bold" panose="020B0604020202020204" charset="-79"/>
              </a:defRPr>
            </a:lvl4pPr>
            <a:lvl5pPr marL="0" indent="0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kumimoji="0" lang="en-US" sz="3600" b="0" i="0" u="none" strike="noStrike" kern="1200" cap="all" spc="0" normalizeH="0" baseline="0" dirty="0" smtClean="0">
                <a:ln>
                  <a:noFill/>
                </a:ln>
                <a:solidFill>
                  <a:srgbClr val="010102"/>
                </a:solidFill>
                <a:effectLst/>
                <a:uLnTx/>
                <a:uFillTx/>
                <a:latin typeface="Rubik"/>
                <a:ea typeface="+mn-ea"/>
                <a:cs typeface="Rubik Bold" panose="020B0604020202020204" charset="-79"/>
              </a:defRPr>
            </a:lvl5pPr>
            <a:lvl6pPr marL="0" indent="0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kumimoji="0" lang="en-US" sz="3600" b="0" i="0" u="none" strike="noStrike" kern="1200" cap="all" spc="0" normalizeH="0" baseline="0" dirty="0" smtClean="0">
                <a:ln>
                  <a:noFill/>
                </a:ln>
                <a:solidFill>
                  <a:srgbClr val="010102"/>
                </a:solidFill>
                <a:effectLst/>
                <a:uLnTx/>
                <a:uFillTx/>
                <a:latin typeface="Rubik"/>
                <a:ea typeface="+mn-ea"/>
                <a:cs typeface="Rubik Bold" panose="020B0604020202020204" charset="-79"/>
              </a:defRPr>
            </a:lvl6pPr>
            <a:lvl7pPr marL="0" indent="0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kumimoji="0" lang="en-US" sz="3600" b="0" i="0" u="none" strike="noStrike" kern="1200" cap="all" spc="0" normalizeH="0" baseline="0" dirty="0" smtClean="0">
                <a:ln>
                  <a:noFill/>
                </a:ln>
                <a:solidFill>
                  <a:srgbClr val="010102"/>
                </a:solidFill>
                <a:effectLst/>
                <a:uLnTx/>
                <a:uFillTx/>
                <a:latin typeface="Rubik"/>
                <a:ea typeface="+mn-ea"/>
                <a:cs typeface="Rubik Bold" panose="020B0604020202020204" charset="-79"/>
              </a:defRPr>
            </a:lvl7pPr>
            <a:lvl8pPr marL="0" indent="0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kumimoji="0" lang="en-US" sz="3600" b="0" i="0" u="none" strike="noStrike" kern="1200" cap="all" spc="0" normalizeH="0" baseline="0" dirty="0" smtClean="0">
                <a:ln>
                  <a:noFill/>
                </a:ln>
                <a:solidFill>
                  <a:srgbClr val="010102"/>
                </a:solidFill>
                <a:effectLst/>
                <a:uLnTx/>
                <a:uFillTx/>
                <a:latin typeface="Rubik"/>
                <a:ea typeface="+mn-ea"/>
                <a:cs typeface="Rubik Bold" panose="020B0604020202020204" charset="-79"/>
              </a:defRPr>
            </a:lvl8pPr>
            <a:lvl9pPr marL="0" indent="0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kumimoji="0" lang="pt-PT" sz="3600" b="0" i="0" u="none" strike="noStrike" kern="1200" cap="all" spc="0" normalizeH="0" baseline="0" dirty="0">
                <a:ln>
                  <a:noFill/>
                </a:ln>
                <a:solidFill>
                  <a:srgbClr val="010102"/>
                </a:solidFill>
                <a:effectLst/>
                <a:uLnTx/>
                <a:uFillTx/>
                <a:latin typeface="Rubik"/>
                <a:ea typeface="+mn-ea"/>
                <a:cs typeface="Rubik Bold" panose="020B0604020202020204" charset="-79"/>
              </a:defRPr>
            </a:lvl9pPr>
          </a:lstStyle>
          <a:p>
            <a:pPr lvl="0"/>
            <a:r>
              <a:rPr lang="en-US" dirty="0"/>
              <a:t>// section xx</a:t>
            </a:r>
          </a:p>
          <a:p>
            <a:pPr lvl="8"/>
            <a:r>
              <a:rPr lang="en-US" dirty="0"/>
              <a:t>LOREM IPSUM DOLOR SIT AMET PORTTITOR</a:t>
            </a:r>
          </a:p>
        </p:txBody>
      </p:sp>
      <p:sp>
        <p:nvSpPr>
          <p:cNvPr id="67" name="Text Placeholder 34">
            <a:extLst>
              <a:ext uri="{FF2B5EF4-FFF2-40B4-BE49-F238E27FC236}">
                <a16:creationId xmlns:a16="http://schemas.microsoft.com/office/drawing/2014/main" id="{7D48821E-BE79-81B6-4AC9-277DBB608F9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02071" y="3198923"/>
            <a:ext cx="478502" cy="484871"/>
          </a:xfrm>
          <a:prstGeom prst="ellipse">
            <a:avLst/>
          </a:pr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1pPr>
            <a:lvl2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2pPr>
            <a:lvl3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3pPr>
            <a:lvl4pPr marL="0" indent="0">
              <a:lnSpc>
                <a:spcPct val="100000"/>
              </a:lnSpc>
              <a:spcAft>
                <a:spcPts val="0"/>
              </a:spcAft>
              <a:buNone/>
              <a:defRPr sz="100" b="0" i="0" cap="none" baseline="0">
                <a:noFill/>
                <a:latin typeface="+mj-lt"/>
              </a:defRPr>
            </a:lvl4pPr>
            <a:lvl5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5pPr>
            <a:lvl6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6pPr>
            <a:lvl7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7pPr>
            <a:lvl8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8pPr>
            <a:lvl9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6306021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eak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-form: Shape 51">
            <a:extLst>
              <a:ext uri="{FF2B5EF4-FFF2-40B4-BE49-F238E27FC236}">
                <a16:creationId xmlns:a16="http://schemas.microsoft.com/office/drawing/2014/main" id="{2F79808E-48EA-C4B7-5B0A-6E6F70159926}"/>
              </a:ext>
            </a:extLst>
          </p:cNvPr>
          <p:cNvSpPr/>
          <p:nvPr userDrawn="1"/>
        </p:nvSpPr>
        <p:spPr>
          <a:xfrm>
            <a:off x="-1" y="1"/>
            <a:ext cx="12198095" cy="1407613"/>
          </a:xfrm>
          <a:custGeom>
            <a:avLst/>
            <a:gdLst>
              <a:gd name="connsiteX0" fmla="*/ 0 w 12198095"/>
              <a:gd name="connsiteY0" fmla="*/ 0 h 1407613"/>
              <a:gd name="connsiteX1" fmla="*/ 12198095 w 12198095"/>
              <a:gd name="connsiteY1" fmla="*/ 0 h 1407613"/>
              <a:gd name="connsiteX2" fmla="*/ 12198095 w 12198095"/>
              <a:gd name="connsiteY2" fmla="*/ 676855 h 1407613"/>
              <a:gd name="connsiteX3" fmla="*/ 12160757 w 12198095"/>
              <a:gd name="connsiteY3" fmla="*/ 714193 h 1407613"/>
              <a:gd name="connsiteX4" fmla="*/ 8828531 w 12198095"/>
              <a:gd name="connsiteY4" fmla="*/ 714193 h 1407613"/>
              <a:gd name="connsiteX5" fmla="*/ 8726043 w 12198095"/>
              <a:gd name="connsiteY5" fmla="*/ 756357 h 1407613"/>
              <a:gd name="connsiteX6" fmla="*/ 8110981 w 12198095"/>
              <a:gd name="connsiteY6" fmla="*/ 1365449 h 1407613"/>
              <a:gd name="connsiteX7" fmla="*/ 8008493 w 12198095"/>
              <a:gd name="connsiteY7" fmla="*/ 1407613 h 1407613"/>
              <a:gd name="connsiteX8" fmla="*/ 4221861 w 12198095"/>
              <a:gd name="connsiteY8" fmla="*/ 1407613 h 1407613"/>
              <a:gd name="connsiteX9" fmla="*/ 4122166 w 12198095"/>
              <a:gd name="connsiteY9" fmla="*/ 1368116 h 1407613"/>
              <a:gd name="connsiteX10" fmla="*/ 3467862 w 12198095"/>
              <a:gd name="connsiteY10" fmla="*/ 753690 h 1407613"/>
              <a:gd name="connsiteX11" fmla="*/ 3368167 w 12198095"/>
              <a:gd name="connsiteY11" fmla="*/ 714193 h 1407613"/>
              <a:gd name="connsiteX12" fmla="*/ 39878 w 12198095"/>
              <a:gd name="connsiteY12" fmla="*/ 714193 h 1407613"/>
              <a:gd name="connsiteX13" fmla="*/ 0 w 12198095"/>
              <a:gd name="connsiteY13" fmla="*/ 674315 h 14076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2198095" h="1407613">
                <a:moveTo>
                  <a:pt x="0" y="0"/>
                </a:moveTo>
                <a:lnTo>
                  <a:pt x="12198095" y="0"/>
                </a:lnTo>
                <a:lnTo>
                  <a:pt x="12198095" y="676855"/>
                </a:lnTo>
                <a:cubicBezTo>
                  <a:pt x="12198095" y="697429"/>
                  <a:pt x="12181331" y="714193"/>
                  <a:pt x="12160757" y="714193"/>
                </a:cubicBezTo>
                <a:lnTo>
                  <a:pt x="8828531" y="714193"/>
                </a:lnTo>
                <a:cubicBezTo>
                  <a:pt x="8790177" y="714193"/>
                  <a:pt x="8753347" y="729306"/>
                  <a:pt x="8726043" y="756357"/>
                </a:cubicBezTo>
                <a:lnTo>
                  <a:pt x="8110981" y="1365449"/>
                </a:lnTo>
                <a:cubicBezTo>
                  <a:pt x="8083677" y="1392500"/>
                  <a:pt x="8046846" y="1407613"/>
                  <a:pt x="8008493" y="1407613"/>
                </a:cubicBezTo>
                <a:lnTo>
                  <a:pt x="4221861" y="1407613"/>
                </a:lnTo>
                <a:cubicBezTo>
                  <a:pt x="4184777" y="1407613"/>
                  <a:pt x="4149090" y="1393516"/>
                  <a:pt x="4122166" y="1368116"/>
                </a:cubicBezTo>
                <a:lnTo>
                  <a:pt x="3467862" y="753690"/>
                </a:lnTo>
                <a:cubicBezTo>
                  <a:pt x="3440811" y="728290"/>
                  <a:pt x="3405124" y="714193"/>
                  <a:pt x="3368167" y="714193"/>
                </a:cubicBezTo>
                <a:lnTo>
                  <a:pt x="39878" y="714193"/>
                </a:lnTo>
                <a:cubicBezTo>
                  <a:pt x="17780" y="714193"/>
                  <a:pt x="0" y="696286"/>
                  <a:pt x="0" y="674315"/>
                </a:cubicBezTo>
                <a:close/>
              </a:path>
            </a:pathLst>
          </a:custGeom>
          <a:solidFill>
            <a:schemeClr val="bg1"/>
          </a:solidFill>
          <a:ln w="1269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CBDF5D92-DB69-E78E-9648-E11613E60C39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480864" y="1576702"/>
            <a:ext cx="1847850" cy="2162175"/>
          </a:xfrm>
          <a:prstGeom prst="rect">
            <a:avLst/>
          </a:prstGeo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8D649F8D-95BE-2169-16B0-83A0DF101C9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t="17648" b="21371"/>
          <a:stretch/>
        </p:blipFill>
        <p:spPr>
          <a:xfrm>
            <a:off x="4450683" y="2037169"/>
            <a:ext cx="7176278" cy="4376151"/>
          </a:xfrm>
          <a:prstGeom prst="rect">
            <a:avLst/>
          </a:prstGeom>
        </p:spPr>
      </p:pic>
      <p:sp>
        <p:nvSpPr>
          <p:cNvPr id="43" name="Text Placeholder 34">
            <a:extLst>
              <a:ext uri="{FF2B5EF4-FFF2-40B4-BE49-F238E27FC236}">
                <a16:creationId xmlns:a16="http://schemas.microsoft.com/office/drawing/2014/main" id="{5B27CBAF-2E0D-C155-CEBA-7154B3C0542E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227215" y="2408508"/>
            <a:ext cx="5389814" cy="2307683"/>
          </a:xfrm>
          <a:noFill/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1500" b="1" kern="1200" dirty="0">
                <a:solidFill>
                  <a:schemeClr val="tx1"/>
                </a:solidFill>
                <a:latin typeface="Rubik"/>
                <a:ea typeface="+mn-ea"/>
                <a:cs typeface="Rubik Bold" panose="020B0604020202020204" charset="-79"/>
              </a:defRPr>
            </a:lvl1pPr>
            <a:lvl2pPr marL="0" indent="0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kumimoji="0" lang="en-US" sz="2400" i="0" u="none" strike="noStrike" kern="1200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Rubik"/>
                <a:ea typeface="+mn-ea"/>
                <a:cs typeface="Rubik Bold" panose="020B0604020202020204" charset="-79"/>
              </a:defRPr>
            </a:lvl2pPr>
            <a:lvl3pPr marL="0" indent="0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kumimoji="0" lang="en-US" sz="2400" i="0" u="none" strike="noStrike" kern="1200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Rubik"/>
                <a:ea typeface="+mn-ea"/>
                <a:cs typeface="Rubik Bold" panose="020B0604020202020204" charset="-79"/>
              </a:defRPr>
            </a:lvl3pPr>
            <a:lvl4pPr marL="0" indent="0">
              <a:lnSpc>
                <a:spcPct val="92000"/>
              </a:lnSpc>
              <a:spcAft>
                <a:spcPts val="0"/>
              </a:spcAft>
              <a:buNone/>
              <a:defRPr kumimoji="0" lang="en-US" sz="2400" i="0" u="none" strike="noStrike" kern="1200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Rubik"/>
                <a:ea typeface="+mn-ea"/>
                <a:cs typeface="Rubik Bold" panose="020B0604020202020204" charset="-79"/>
              </a:defRPr>
            </a:lvl4pPr>
            <a:lvl5pPr marL="0" indent="0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kumimoji="0" lang="en-US" sz="2400" i="0" u="none" strike="noStrike" kern="1200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Rubik"/>
                <a:ea typeface="+mn-ea"/>
                <a:cs typeface="Rubik Bold" panose="020B0604020202020204" charset="-79"/>
              </a:defRPr>
            </a:lvl5pPr>
            <a:lvl6pPr marL="0" indent="0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kumimoji="0" lang="en-US" sz="2400" i="0" u="none" strike="noStrike" kern="1200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Rubik"/>
                <a:ea typeface="+mn-ea"/>
                <a:cs typeface="Rubik Bold" panose="020B0604020202020204" charset="-79"/>
              </a:defRPr>
            </a:lvl6pPr>
            <a:lvl7pPr marL="0" indent="0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kumimoji="0" lang="en-US" sz="2400" i="0" u="none" strike="noStrike" kern="1200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Rubik"/>
                <a:ea typeface="+mn-ea"/>
                <a:cs typeface="Rubik Bold" panose="020B0604020202020204" charset="-79"/>
              </a:defRPr>
            </a:lvl7pPr>
            <a:lvl8pPr marL="0" indent="0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kumimoji="0" lang="en-US" sz="2400" i="0" u="none" strike="noStrike" kern="1200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Rubik"/>
                <a:ea typeface="+mn-ea"/>
                <a:cs typeface="Rubik Bold" panose="020B0604020202020204" charset="-79"/>
              </a:defRPr>
            </a:lvl8pPr>
            <a:lvl9pPr marL="0" indent="0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kumimoji="0" lang="pt-PT" sz="2400" i="0" u="none" strike="noStrike" kern="1200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Rubik"/>
                <a:ea typeface="+mn-ea"/>
                <a:cs typeface="Rubik Bold" panose="020B0604020202020204" charset="-79"/>
              </a:defRPr>
            </a:lvl9pPr>
          </a:lstStyle>
          <a:p>
            <a:pPr lvl="0"/>
            <a:r>
              <a:rPr lang="en-US" dirty="0"/>
              <a:t>BREAK</a:t>
            </a:r>
          </a:p>
          <a:p>
            <a:pPr lvl="1"/>
            <a:r>
              <a:rPr lang="en-US" dirty="0"/>
              <a:t>Lorem ipsum dolor</a:t>
            </a:r>
            <a:br>
              <a:rPr lang="en-US" dirty="0"/>
            </a:br>
            <a:r>
              <a:rPr lang="en-US" dirty="0"/>
              <a:t>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porttitor</a:t>
            </a:r>
            <a:endParaRPr lang="en-US" dirty="0"/>
          </a:p>
        </p:txBody>
      </p:sp>
      <p:sp>
        <p:nvSpPr>
          <p:cNvPr id="44" name="Text Placeholder 34">
            <a:extLst>
              <a:ext uri="{FF2B5EF4-FFF2-40B4-BE49-F238E27FC236}">
                <a16:creationId xmlns:a16="http://schemas.microsoft.com/office/drawing/2014/main" id="{D459E7F6-421B-02E7-BCB1-7ED503066201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9897189" y="2289618"/>
            <a:ext cx="1015200" cy="1015200"/>
          </a:xfrm>
          <a:prstGeom prst="ellipse">
            <a:avLst/>
          </a:prstGeom>
          <a:solidFill>
            <a:schemeClr val="bg1"/>
          </a:solidFill>
        </p:spPr>
        <p:txBody>
          <a:bodyPr wrap="none" anchor="ctr">
            <a:noAutofit/>
          </a:bodyPr>
          <a:lstStyle>
            <a:lvl1pPr marL="0" indent="0" algn="ctr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3200" b="1" kern="1200" dirty="0">
                <a:solidFill>
                  <a:schemeClr val="accent5"/>
                </a:solidFill>
                <a:latin typeface="+mn-lt"/>
                <a:ea typeface="+mn-ea"/>
                <a:cs typeface="+mn-cs"/>
              </a:defRPr>
            </a:lvl1pPr>
            <a:lvl2pPr marL="0" indent="0" algn="ctr">
              <a:lnSpc>
                <a:spcPct val="8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2000" kern="1200" dirty="0">
                <a:solidFill>
                  <a:schemeClr val="accent5"/>
                </a:solidFill>
                <a:latin typeface="+mn-lt"/>
                <a:ea typeface="+mn-ea"/>
                <a:cs typeface="+mn-cs"/>
              </a:defRPr>
            </a:lvl2pPr>
            <a:lvl3pPr marL="0" indent="0" algn="ctr">
              <a:lnSpc>
                <a:spcPct val="8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2000" kern="1200" dirty="0">
                <a:solidFill>
                  <a:schemeClr val="accent5"/>
                </a:solidFill>
                <a:latin typeface="+mn-lt"/>
                <a:ea typeface="+mn-ea"/>
                <a:cs typeface="+mn-cs"/>
              </a:defRPr>
            </a:lvl3pPr>
            <a:lvl4pPr marL="0" indent="0" algn="ctr">
              <a:lnSpc>
                <a:spcPct val="80000"/>
              </a:lnSpc>
              <a:spcAft>
                <a:spcPts val="0"/>
              </a:spcAft>
              <a:buNone/>
              <a:defRPr lang="en-US" sz="2000" kern="1200" dirty="0">
                <a:solidFill>
                  <a:schemeClr val="accent5"/>
                </a:solidFill>
                <a:latin typeface="+mn-lt"/>
                <a:ea typeface="+mn-ea"/>
                <a:cs typeface="+mn-cs"/>
              </a:defRPr>
            </a:lvl4pPr>
            <a:lvl5pPr marL="0" indent="0" algn="ctr">
              <a:lnSpc>
                <a:spcPct val="8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2000" kern="1200" dirty="0">
                <a:solidFill>
                  <a:schemeClr val="accent5"/>
                </a:solidFill>
                <a:latin typeface="+mn-lt"/>
                <a:ea typeface="+mn-ea"/>
                <a:cs typeface="+mn-cs"/>
              </a:defRPr>
            </a:lvl5pPr>
            <a:lvl6pPr marL="0" indent="0" algn="ctr">
              <a:lnSpc>
                <a:spcPct val="8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2000" kern="1200" dirty="0">
                <a:solidFill>
                  <a:schemeClr val="accent5"/>
                </a:solidFill>
                <a:latin typeface="+mn-lt"/>
                <a:ea typeface="+mn-ea"/>
                <a:cs typeface="+mn-cs"/>
              </a:defRPr>
            </a:lvl6pPr>
            <a:lvl7pPr marL="0" indent="0" algn="ctr">
              <a:lnSpc>
                <a:spcPct val="8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2000" kern="1200" dirty="0">
                <a:solidFill>
                  <a:schemeClr val="accent5"/>
                </a:solidFill>
                <a:latin typeface="+mn-lt"/>
                <a:ea typeface="+mn-ea"/>
                <a:cs typeface="+mn-cs"/>
              </a:defRPr>
            </a:lvl7pPr>
            <a:lvl8pPr marL="0" indent="0" algn="ctr">
              <a:lnSpc>
                <a:spcPct val="8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2000" kern="1200" dirty="0">
                <a:solidFill>
                  <a:schemeClr val="accent5"/>
                </a:solidFill>
                <a:latin typeface="+mn-lt"/>
                <a:ea typeface="+mn-ea"/>
                <a:cs typeface="+mn-cs"/>
              </a:defRPr>
            </a:lvl8pPr>
            <a:lvl9pPr marL="0" indent="0" algn="ctr">
              <a:lnSpc>
                <a:spcPct val="80000"/>
              </a:lnSpc>
              <a:spcAft>
                <a:spcPts val="0"/>
              </a:spcAft>
              <a:buFont typeface="Arial" panose="020B0604020202020204" pitchFamily="34" charset="0"/>
              <a:buNone/>
              <a:defRPr lang="pt-PT" sz="2000" kern="1200" dirty="0">
                <a:solidFill>
                  <a:schemeClr val="accent5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en-US" dirty="0"/>
              <a:t>XX</a:t>
            </a:r>
          </a:p>
          <a:p>
            <a:pPr lvl="1"/>
            <a:r>
              <a:rPr lang="en-US" dirty="0"/>
              <a:t>min</a:t>
            </a:r>
          </a:p>
        </p:txBody>
      </p:sp>
      <p:pic>
        <p:nvPicPr>
          <p:cNvPr id="28" name="Graphic 27">
            <a:extLst>
              <a:ext uri="{FF2B5EF4-FFF2-40B4-BE49-F238E27FC236}">
                <a16:creationId xmlns:a16="http://schemas.microsoft.com/office/drawing/2014/main" id="{778BD3B0-0058-7E8E-B395-402A27858D0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3361" b="22084"/>
          <a:stretch/>
        </p:blipFill>
        <p:spPr>
          <a:xfrm>
            <a:off x="0" y="6311178"/>
            <a:ext cx="1734226" cy="546822"/>
          </a:xfrm>
          <a:prstGeom prst="rect">
            <a:avLst/>
          </a:prstGeom>
        </p:spPr>
      </p:pic>
      <p:pic>
        <p:nvPicPr>
          <p:cNvPr id="29" name="Graphic 28">
            <a:extLst>
              <a:ext uri="{FF2B5EF4-FFF2-40B4-BE49-F238E27FC236}">
                <a16:creationId xmlns:a16="http://schemas.microsoft.com/office/drawing/2014/main" id="{1344BA8A-F055-A5EB-0B10-05802CDAE96F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12577" b="14185"/>
          <a:stretch/>
        </p:blipFill>
        <p:spPr>
          <a:xfrm flipH="1">
            <a:off x="11728524" y="6328776"/>
            <a:ext cx="463476" cy="529224"/>
          </a:xfrm>
          <a:prstGeom prst="rect">
            <a:avLst/>
          </a:prstGeom>
        </p:spPr>
      </p:pic>
      <p:sp>
        <p:nvSpPr>
          <p:cNvPr id="48" name="Footer Placeholder 3">
            <a:extLst>
              <a:ext uri="{FF2B5EF4-FFF2-40B4-BE49-F238E27FC236}">
                <a16:creationId xmlns:a16="http://schemas.microsoft.com/office/drawing/2014/main" id="{31F4459E-FB8E-0A34-EE80-0163AF98067E}"/>
              </a:ext>
            </a:extLst>
          </p:cNvPr>
          <p:cNvSpPr>
            <a:spLocks noGrp="1"/>
          </p:cNvSpPr>
          <p:nvPr userDrawn="1">
            <p:ph type="ftr" sz="quarter" idx="11"/>
          </p:nvPr>
        </p:nvSpPr>
        <p:spPr>
          <a:xfrm>
            <a:off x="180386" y="6632737"/>
            <a:ext cx="1307465" cy="99643"/>
          </a:xfrm>
        </p:spPr>
        <p:txBody>
          <a:bodyPr/>
          <a:lstStyle/>
          <a:p>
            <a:r>
              <a:rPr lang="en-US" dirty="0"/>
              <a:t>CONFIDENTIAL</a:t>
            </a:r>
          </a:p>
        </p:txBody>
      </p:sp>
      <p:sp>
        <p:nvSpPr>
          <p:cNvPr id="49" name="Slide Number Placeholder 4">
            <a:extLst>
              <a:ext uri="{FF2B5EF4-FFF2-40B4-BE49-F238E27FC236}">
                <a16:creationId xmlns:a16="http://schemas.microsoft.com/office/drawing/2014/main" id="{9351C1C6-75C0-F2F3-10C9-8254B60BD4C4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931651" y="6632737"/>
            <a:ext cx="171448" cy="99643"/>
          </a:xfrm>
        </p:spPr>
        <p:txBody>
          <a:bodyPr/>
          <a:lstStyle/>
          <a:p>
            <a:fld id="{A3DC67AC-589B-465F-8375-83B2CE47653E}" type="slidenum">
              <a:rPr lang="en-US" smtClean="0"/>
              <a:pPr/>
              <a:t>‹N°›</a:t>
            </a:fld>
            <a:endParaRPr lang="en-US" dirty="0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5E84ABEE-C8B9-D707-1F39-F6A4619BDE8F}"/>
              </a:ext>
            </a:extLst>
          </p:cNvPr>
          <p:cNvPicPr>
            <a:picLocks noChangeAspect="1"/>
          </p:cNvPicPr>
          <p:nvPr userDrawn="1"/>
        </p:nvPicPr>
        <p:blipFill rotWithShape="1"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t="-2032" b="-2032"/>
          <a:stretch>
            <a:fillRect/>
          </a:stretch>
        </p:blipFill>
        <p:spPr>
          <a:xfrm>
            <a:off x="11742813" y="170341"/>
            <a:ext cx="257691" cy="268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39710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key topic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Text Placeholder 58">
            <a:extLst>
              <a:ext uri="{FF2B5EF4-FFF2-40B4-BE49-F238E27FC236}">
                <a16:creationId xmlns:a16="http://schemas.microsoft.com/office/drawing/2014/main" id="{B3B1F98F-82B0-E6C2-D54C-9ED6560697E2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373728" y="3289769"/>
            <a:ext cx="3698125" cy="1242102"/>
          </a:xfrm>
          <a:custGeom>
            <a:avLst/>
            <a:gdLst>
              <a:gd name="connsiteX0" fmla="*/ 71955 w 3698125"/>
              <a:gd name="connsiteY0" fmla="*/ 0 h 1242102"/>
              <a:gd name="connsiteX1" fmla="*/ 1082354 w 3698125"/>
              <a:gd name="connsiteY1" fmla="*/ 0 h 1242102"/>
              <a:gd name="connsiteX2" fmla="*/ 3381370 w 3698125"/>
              <a:gd name="connsiteY2" fmla="*/ 0 h 1242102"/>
              <a:gd name="connsiteX3" fmla="*/ 3436909 w 3698125"/>
              <a:gd name="connsiteY3" fmla="*/ 22914 h 1242102"/>
              <a:gd name="connsiteX4" fmla="*/ 3675220 w 3698125"/>
              <a:gd name="connsiteY4" fmla="*/ 261304 h 1242102"/>
              <a:gd name="connsiteX5" fmla="*/ 3698125 w 3698125"/>
              <a:gd name="connsiteY5" fmla="*/ 316861 h 1242102"/>
              <a:gd name="connsiteX6" fmla="*/ 3698125 w 3698125"/>
              <a:gd name="connsiteY6" fmla="*/ 377423 h 1242102"/>
              <a:gd name="connsiteX7" fmla="*/ 3698125 w 3698125"/>
              <a:gd name="connsiteY7" fmla="*/ 571033 h 1242102"/>
              <a:gd name="connsiteX8" fmla="*/ 3698125 w 3698125"/>
              <a:gd name="connsiteY8" fmla="*/ 621051 h 1242102"/>
              <a:gd name="connsiteX9" fmla="*/ 3698125 w 3698125"/>
              <a:gd name="connsiteY9" fmla="*/ 638011 h 1242102"/>
              <a:gd name="connsiteX10" fmla="*/ 3698125 w 3698125"/>
              <a:gd name="connsiteY10" fmla="*/ 664553 h 1242102"/>
              <a:gd name="connsiteX11" fmla="*/ 3698125 w 3698125"/>
              <a:gd name="connsiteY11" fmla="*/ 676489 h 1242102"/>
              <a:gd name="connsiteX12" fmla="*/ 3698125 w 3698125"/>
              <a:gd name="connsiteY12" fmla="*/ 792094 h 1242102"/>
              <a:gd name="connsiteX13" fmla="*/ 3698125 w 3698125"/>
              <a:gd name="connsiteY13" fmla="*/ 798980 h 1242102"/>
              <a:gd name="connsiteX14" fmla="*/ 3698125 w 3698125"/>
              <a:gd name="connsiteY14" fmla="*/ 815940 h 1242102"/>
              <a:gd name="connsiteX15" fmla="*/ 3698125 w 3698125"/>
              <a:gd name="connsiteY15" fmla="*/ 970023 h 1242102"/>
              <a:gd name="connsiteX16" fmla="*/ 3698125 w 3698125"/>
              <a:gd name="connsiteY16" fmla="*/ 985703 h 1242102"/>
              <a:gd name="connsiteX17" fmla="*/ 3698125 w 3698125"/>
              <a:gd name="connsiteY17" fmla="*/ 1163632 h 1242102"/>
              <a:gd name="connsiteX18" fmla="*/ 3619683 w 3698125"/>
              <a:gd name="connsiteY18" fmla="*/ 1242102 h 1242102"/>
              <a:gd name="connsiteX19" fmla="*/ 3150255 w 3698125"/>
              <a:gd name="connsiteY19" fmla="*/ 1242102 h 1242102"/>
              <a:gd name="connsiteX20" fmla="*/ 3150255 w 3698125"/>
              <a:gd name="connsiteY20" fmla="*/ 1242101 h 1242102"/>
              <a:gd name="connsiteX21" fmla="*/ 2750763 w 3698125"/>
              <a:gd name="connsiteY21" fmla="*/ 1242101 h 1242102"/>
              <a:gd name="connsiteX22" fmla="*/ 2738281 w 3698125"/>
              <a:gd name="connsiteY22" fmla="*/ 1242101 h 1242102"/>
              <a:gd name="connsiteX23" fmla="*/ 2615771 w 3698125"/>
              <a:gd name="connsiteY23" fmla="*/ 1242101 h 1242102"/>
              <a:gd name="connsiteX24" fmla="*/ 1916323 w 3698125"/>
              <a:gd name="connsiteY24" fmla="*/ 1242101 h 1242102"/>
              <a:gd name="connsiteX25" fmla="*/ 707129 w 3698125"/>
              <a:gd name="connsiteY25" fmla="*/ 1242101 h 1242102"/>
              <a:gd name="connsiteX26" fmla="*/ 547871 w 3698125"/>
              <a:gd name="connsiteY26" fmla="*/ 1242101 h 1242102"/>
              <a:gd name="connsiteX27" fmla="*/ 547871 w 3698125"/>
              <a:gd name="connsiteY27" fmla="*/ 1242102 h 1242102"/>
              <a:gd name="connsiteX28" fmla="*/ 78444 w 3698125"/>
              <a:gd name="connsiteY28" fmla="*/ 1242102 h 1242102"/>
              <a:gd name="connsiteX29" fmla="*/ 1 w 3698125"/>
              <a:gd name="connsiteY29" fmla="*/ 1163632 h 1242102"/>
              <a:gd name="connsiteX30" fmla="*/ 1 w 3698125"/>
              <a:gd name="connsiteY30" fmla="*/ 1074667 h 1242102"/>
              <a:gd name="connsiteX31" fmla="*/ 1 w 3698125"/>
              <a:gd name="connsiteY31" fmla="*/ 970023 h 1242102"/>
              <a:gd name="connsiteX32" fmla="*/ 1 w 3698125"/>
              <a:gd name="connsiteY32" fmla="*/ 881058 h 1242102"/>
              <a:gd name="connsiteX33" fmla="*/ 1 w 3698125"/>
              <a:gd name="connsiteY33" fmla="*/ 815940 h 1242102"/>
              <a:gd name="connsiteX34" fmla="*/ 1 w 3698125"/>
              <a:gd name="connsiteY34" fmla="*/ 798980 h 1242102"/>
              <a:gd name="connsiteX35" fmla="*/ 1 w 3698125"/>
              <a:gd name="connsiteY35" fmla="*/ 798978 h 1242102"/>
              <a:gd name="connsiteX36" fmla="*/ 0 w 3698125"/>
              <a:gd name="connsiteY36" fmla="*/ 798978 h 1242102"/>
              <a:gd name="connsiteX37" fmla="*/ 0 w 3698125"/>
              <a:gd name="connsiteY37" fmla="*/ 743023 h 1242102"/>
              <a:gd name="connsiteX38" fmla="*/ 0 w 3698125"/>
              <a:gd name="connsiteY38" fmla="*/ 622330 h 1242102"/>
              <a:gd name="connsiteX39" fmla="*/ 0 w 3698125"/>
              <a:gd name="connsiteY39" fmla="*/ 71955 h 1242102"/>
              <a:gd name="connsiteX40" fmla="*/ 71955 w 3698125"/>
              <a:gd name="connsiteY40" fmla="*/ 0 h 12421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698125" h="1242102">
                <a:moveTo>
                  <a:pt x="71955" y="0"/>
                </a:moveTo>
                <a:lnTo>
                  <a:pt x="1082354" y="0"/>
                </a:lnTo>
                <a:lnTo>
                  <a:pt x="3381370" y="0"/>
                </a:lnTo>
                <a:cubicBezTo>
                  <a:pt x="3402238" y="0"/>
                  <a:pt x="3422163" y="8318"/>
                  <a:pt x="3436909" y="22914"/>
                </a:cubicBezTo>
                <a:lnTo>
                  <a:pt x="3675220" y="261304"/>
                </a:lnTo>
                <a:cubicBezTo>
                  <a:pt x="3689967" y="276056"/>
                  <a:pt x="3698125" y="295988"/>
                  <a:pt x="3698125" y="316861"/>
                </a:cubicBezTo>
                <a:lnTo>
                  <a:pt x="3698125" y="377423"/>
                </a:lnTo>
                <a:lnTo>
                  <a:pt x="3698125" y="571033"/>
                </a:lnTo>
                <a:lnTo>
                  <a:pt x="3698125" y="621051"/>
                </a:lnTo>
                <a:lnTo>
                  <a:pt x="3698125" y="638011"/>
                </a:lnTo>
                <a:lnTo>
                  <a:pt x="3698125" y="664553"/>
                </a:lnTo>
                <a:lnTo>
                  <a:pt x="3698125" y="676489"/>
                </a:lnTo>
                <a:lnTo>
                  <a:pt x="3698125" y="792094"/>
                </a:lnTo>
                <a:lnTo>
                  <a:pt x="3698125" y="798980"/>
                </a:lnTo>
                <a:lnTo>
                  <a:pt x="3698125" y="815940"/>
                </a:lnTo>
                <a:lnTo>
                  <a:pt x="3698125" y="970023"/>
                </a:lnTo>
                <a:lnTo>
                  <a:pt x="3698125" y="985703"/>
                </a:lnTo>
                <a:lnTo>
                  <a:pt x="3698125" y="1163632"/>
                </a:lnTo>
                <a:cubicBezTo>
                  <a:pt x="3698125" y="1206948"/>
                  <a:pt x="3662982" y="1242102"/>
                  <a:pt x="3619683" y="1242102"/>
                </a:cubicBezTo>
                <a:lnTo>
                  <a:pt x="3150255" y="1242102"/>
                </a:lnTo>
                <a:lnTo>
                  <a:pt x="3150255" y="1242101"/>
                </a:lnTo>
                <a:lnTo>
                  <a:pt x="2750763" y="1242101"/>
                </a:lnTo>
                <a:lnTo>
                  <a:pt x="2738281" y="1242101"/>
                </a:lnTo>
                <a:lnTo>
                  <a:pt x="2615771" y="1242101"/>
                </a:lnTo>
                <a:lnTo>
                  <a:pt x="1916323" y="1242101"/>
                </a:lnTo>
                <a:lnTo>
                  <a:pt x="707129" y="1242101"/>
                </a:lnTo>
                <a:lnTo>
                  <a:pt x="547871" y="1242101"/>
                </a:lnTo>
                <a:lnTo>
                  <a:pt x="547871" y="1242102"/>
                </a:lnTo>
                <a:lnTo>
                  <a:pt x="78444" y="1242102"/>
                </a:lnTo>
                <a:cubicBezTo>
                  <a:pt x="35144" y="1242102"/>
                  <a:pt x="1" y="1206948"/>
                  <a:pt x="1" y="1163632"/>
                </a:cubicBezTo>
                <a:lnTo>
                  <a:pt x="1" y="1074667"/>
                </a:lnTo>
                <a:lnTo>
                  <a:pt x="1" y="970023"/>
                </a:lnTo>
                <a:lnTo>
                  <a:pt x="1" y="881058"/>
                </a:lnTo>
                <a:lnTo>
                  <a:pt x="1" y="815940"/>
                </a:lnTo>
                <a:lnTo>
                  <a:pt x="1" y="798980"/>
                </a:lnTo>
                <a:lnTo>
                  <a:pt x="1" y="798978"/>
                </a:lnTo>
                <a:lnTo>
                  <a:pt x="0" y="798978"/>
                </a:lnTo>
                <a:lnTo>
                  <a:pt x="0" y="743023"/>
                </a:lnTo>
                <a:lnTo>
                  <a:pt x="0" y="622330"/>
                </a:lnTo>
                <a:lnTo>
                  <a:pt x="0" y="71955"/>
                </a:lnTo>
                <a:cubicBezTo>
                  <a:pt x="0" y="32215"/>
                  <a:pt x="32215" y="0"/>
                  <a:pt x="71955" y="0"/>
                </a:cubicBezTo>
                <a:close/>
              </a:path>
            </a:pathLst>
          </a:custGeom>
          <a:solidFill>
            <a:srgbClr val="FFFFFF"/>
          </a:solidFill>
        </p:spPr>
        <p:txBody>
          <a:bodyPr wrap="square" anchor="ctr">
            <a:noAutofit/>
          </a:bodyPr>
          <a:lstStyle>
            <a:lvl1pPr marL="0" indent="0" algn="ctr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2000" kern="1200" dirty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1pPr>
            <a:lvl2pPr marL="0" indent="0" algn="ctr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2000" kern="1200" dirty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2pPr>
            <a:lvl3pPr marL="0" indent="0" algn="ctr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2000" kern="1200" dirty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3pPr>
            <a:lvl4pPr marL="0" indent="0" algn="ctr">
              <a:lnSpc>
                <a:spcPct val="100000"/>
              </a:lnSpc>
              <a:spcAft>
                <a:spcPts val="0"/>
              </a:spcAft>
              <a:buNone/>
              <a:defRPr lang="en-US" sz="2000" kern="1200" dirty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4pPr>
            <a:lvl5pPr marL="0" indent="0" algn="ctr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2000" kern="1200" dirty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5pPr>
            <a:lvl6pPr marL="0" indent="0" algn="ctr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2000" kern="1200" dirty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6pPr>
            <a:lvl7pPr marL="0" indent="0" algn="ctr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2000" kern="1200" dirty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7pPr>
            <a:lvl8pPr marL="0" indent="0" algn="ctr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2000" kern="1200" dirty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8pPr>
            <a:lvl9pPr marL="0" indent="0" algn="ctr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pt-PT" sz="2000" kern="1200" dirty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9pPr>
          </a:lstStyle>
          <a:p>
            <a:pPr lvl="0"/>
            <a:r>
              <a:rPr lang="en-US" dirty="0"/>
              <a:t>Lorem ipsum dolor</a:t>
            </a:r>
            <a:br>
              <a:rPr lang="en-US" dirty="0"/>
            </a:br>
            <a:r>
              <a:rPr lang="en-US" dirty="0"/>
              <a:t>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992A5A5A-9094-08FE-0CE3-58DC86803DA6}"/>
              </a:ext>
            </a:extLst>
          </p:cNvPr>
          <p:cNvGrpSpPr/>
          <p:nvPr userDrawn="1"/>
        </p:nvGrpSpPr>
        <p:grpSpPr>
          <a:xfrm>
            <a:off x="9525" y="399171"/>
            <a:ext cx="7169814" cy="697763"/>
            <a:chOff x="45374" y="636436"/>
            <a:chExt cx="7169814" cy="697763"/>
          </a:xfrm>
        </p:grpSpPr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BCB9371C-555B-0DF9-0882-72904F5C1582}"/>
                </a:ext>
              </a:extLst>
            </p:cNvPr>
            <p:cNvCxnSpPr>
              <a:cxnSpLocks/>
            </p:cNvCxnSpPr>
            <p:nvPr/>
          </p:nvCxnSpPr>
          <p:spPr>
            <a:xfrm>
              <a:off x="6647083" y="1334199"/>
              <a:ext cx="568105" cy="0"/>
            </a:xfrm>
            <a:prstGeom prst="line">
              <a:avLst/>
            </a:prstGeom>
            <a:noFill/>
            <a:ln w="6350" cap="rnd">
              <a:solidFill>
                <a:schemeClr val="tx2">
                  <a:alpha val="40000"/>
                </a:schemeClr>
              </a:solidFill>
              <a:prstDash val="solid"/>
              <a:round/>
            </a:ln>
          </p:spPr>
        </p:cxnSp>
        <p:sp>
          <p:nvSpPr>
            <p:cNvPr id="10" name="Graphic 22">
              <a:extLst>
                <a:ext uri="{FF2B5EF4-FFF2-40B4-BE49-F238E27FC236}">
                  <a16:creationId xmlns:a16="http://schemas.microsoft.com/office/drawing/2014/main" id="{391AB660-AFE3-6B4C-6A71-AE1C1B9962E2}"/>
                </a:ext>
              </a:extLst>
            </p:cNvPr>
            <p:cNvSpPr/>
            <p:nvPr/>
          </p:nvSpPr>
          <p:spPr>
            <a:xfrm>
              <a:off x="45374" y="636436"/>
              <a:ext cx="6601709" cy="697763"/>
            </a:xfrm>
            <a:custGeom>
              <a:avLst/>
              <a:gdLst>
                <a:gd name="connsiteX0" fmla="*/ 0 w 12190679"/>
                <a:gd name="connsiteY0" fmla="*/ 0 h 697763"/>
                <a:gd name="connsiteX1" fmla="*/ 9758504 w 12190679"/>
                <a:gd name="connsiteY1" fmla="*/ 0 h 697763"/>
                <a:gd name="connsiteX2" fmla="*/ 9904562 w 12190679"/>
                <a:gd name="connsiteY2" fmla="*/ 60536 h 697763"/>
                <a:gd name="connsiteX3" fmla="*/ 10481253 w 12190679"/>
                <a:gd name="connsiteY3" fmla="*/ 637227 h 697763"/>
                <a:gd name="connsiteX4" fmla="*/ 10627313 w 12190679"/>
                <a:gd name="connsiteY4" fmla="*/ 697763 h 697763"/>
                <a:gd name="connsiteX5" fmla="*/ 12190680 w 12190679"/>
                <a:gd name="connsiteY5" fmla="*/ 697763 h 697763"/>
                <a:gd name="connsiteX0" fmla="*/ 0 w 12190680"/>
                <a:gd name="connsiteY0" fmla="*/ 3805 h 701568"/>
                <a:gd name="connsiteX1" fmla="*/ 5093193 w 12190680"/>
                <a:gd name="connsiteY1" fmla="*/ 0 h 701568"/>
                <a:gd name="connsiteX2" fmla="*/ 9758504 w 12190680"/>
                <a:gd name="connsiteY2" fmla="*/ 3805 h 701568"/>
                <a:gd name="connsiteX3" fmla="*/ 9904562 w 12190680"/>
                <a:gd name="connsiteY3" fmla="*/ 64341 h 701568"/>
                <a:gd name="connsiteX4" fmla="*/ 10481253 w 12190680"/>
                <a:gd name="connsiteY4" fmla="*/ 641032 h 701568"/>
                <a:gd name="connsiteX5" fmla="*/ 10627313 w 12190680"/>
                <a:gd name="connsiteY5" fmla="*/ 701568 h 701568"/>
                <a:gd name="connsiteX6" fmla="*/ 12190680 w 12190680"/>
                <a:gd name="connsiteY6" fmla="*/ 701568 h 701568"/>
                <a:gd name="connsiteX0" fmla="*/ 0 w 7097487"/>
                <a:gd name="connsiteY0" fmla="*/ 0 h 701568"/>
                <a:gd name="connsiteX1" fmla="*/ 4665311 w 7097487"/>
                <a:gd name="connsiteY1" fmla="*/ 3805 h 701568"/>
                <a:gd name="connsiteX2" fmla="*/ 4811369 w 7097487"/>
                <a:gd name="connsiteY2" fmla="*/ 64341 h 701568"/>
                <a:gd name="connsiteX3" fmla="*/ 5388060 w 7097487"/>
                <a:gd name="connsiteY3" fmla="*/ 641032 h 701568"/>
                <a:gd name="connsiteX4" fmla="*/ 5534120 w 7097487"/>
                <a:gd name="connsiteY4" fmla="*/ 701568 h 701568"/>
                <a:gd name="connsiteX5" fmla="*/ 7097487 w 7097487"/>
                <a:gd name="connsiteY5" fmla="*/ 701568 h 701568"/>
                <a:gd name="connsiteX0" fmla="*/ 0 w 7097487"/>
                <a:gd name="connsiteY0" fmla="*/ 0 h 701568"/>
                <a:gd name="connsiteX1" fmla="*/ 819628 w 7097487"/>
                <a:gd name="connsiteY1" fmla="*/ 8359 h 701568"/>
                <a:gd name="connsiteX2" fmla="*/ 4665311 w 7097487"/>
                <a:gd name="connsiteY2" fmla="*/ 3805 h 701568"/>
                <a:gd name="connsiteX3" fmla="*/ 4811369 w 7097487"/>
                <a:gd name="connsiteY3" fmla="*/ 64341 h 701568"/>
                <a:gd name="connsiteX4" fmla="*/ 5388060 w 7097487"/>
                <a:gd name="connsiteY4" fmla="*/ 641032 h 701568"/>
                <a:gd name="connsiteX5" fmla="*/ 5534120 w 7097487"/>
                <a:gd name="connsiteY5" fmla="*/ 701568 h 701568"/>
                <a:gd name="connsiteX6" fmla="*/ 7097487 w 7097487"/>
                <a:gd name="connsiteY6" fmla="*/ 701568 h 701568"/>
                <a:gd name="connsiteX0" fmla="*/ 0 w 6277859"/>
                <a:gd name="connsiteY0" fmla="*/ 4554 h 697763"/>
                <a:gd name="connsiteX1" fmla="*/ 3845683 w 6277859"/>
                <a:gd name="connsiteY1" fmla="*/ 0 h 697763"/>
                <a:gd name="connsiteX2" fmla="*/ 3991741 w 6277859"/>
                <a:gd name="connsiteY2" fmla="*/ 60536 h 697763"/>
                <a:gd name="connsiteX3" fmla="*/ 4568432 w 6277859"/>
                <a:gd name="connsiteY3" fmla="*/ 637227 h 697763"/>
                <a:gd name="connsiteX4" fmla="*/ 4714492 w 6277859"/>
                <a:gd name="connsiteY4" fmla="*/ 697763 h 697763"/>
                <a:gd name="connsiteX5" fmla="*/ 6277859 w 6277859"/>
                <a:gd name="connsiteY5" fmla="*/ 697763 h 697763"/>
                <a:gd name="connsiteX0" fmla="*/ 0 w 6277859"/>
                <a:gd name="connsiteY0" fmla="*/ 4554 h 697763"/>
                <a:gd name="connsiteX1" fmla="*/ 441325 w 6277859"/>
                <a:gd name="connsiteY1" fmla="*/ 1379 h 697763"/>
                <a:gd name="connsiteX2" fmla="*/ 3845683 w 6277859"/>
                <a:gd name="connsiteY2" fmla="*/ 0 h 697763"/>
                <a:gd name="connsiteX3" fmla="*/ 3991741 w 6277859"/>
                <a:gd name="connsiteY3" fmla="*/ 60536 h 697763"/>
                <a:gd name="connsiteX4" fmla="*/ 4568432 w 6277859"/>
                <a:gd name="connsiteY4" fmla="*/ 637227 h 697763"/>
                <a:gd name="connsiteX5" fmla="*/ 4714492 w 6277859"/>
                <a:gd name="connsiteY5" fmla="*/ 697763 h 697763"/>
                <a:gd name="connsiteX6" fmla="*/ 6277859 w 6277859"/>
                <a:gd name="connsiteY6" fmla="*/ 697763 h 697763"/>
                <a:gd name="connsiteX0" fmla="*/ 0 w 5836534"/>
                <a:gd name="connsiteY0" fmla="*/ 1379 h 697763"/>
                <a:gd name="connsiteX1" fmla="*/ 3404358 w 5836534"/>
                <a:gd name="connsiteY1" fmla="*/ 0 h 697763"/>
                <a:gd name="connsiteX2" fmla="*/ 3550416 w 5836534"/>
                <a:gd name="connsiteY2" fmla="*/ 60536 h 697763"/>
                <a:gd name="connsiteX3" fmla="*/ 4127107 w 5836534"/>
                <a:gd name="connsiteY3" fmla="*/ 637227 h 697763"/>
                <a:gd name="connsiteX4" fmla="*/ 4273167 w 5836534"/>
                <a:gd name="connsiteY4" fmla="*/ 697763 h 697763"/>
                <a:gd name="connsiteX5" fmla="*/ 5836534 w 5836534"/>
                <a:gd name="connsiteY5" fmla="*/ 697763 h 697763"/>
                <a:gd name="connsiteX0" fmla="*/ 0 w 6636634"/>
                <a:gd name="connsiteY0" fmla="*/ 14079 h 697763"/>
                <a:gd name="connsiteX1" fmla="*/ 4204458 w 6636634"/>
                <a:gd name="connsiteY1" fmla="*/ 0 h 697763"/>
                <a:gd name="connsiteX2" fmla="*/ 4350516 w 6636634"/>
                <a:gd name="connsiteY2" fmla="*/ 60536 h 697763"/>
                <a:gd name="connsiteX3" fmla="*/ 4927207 w 6636634"/>
                <a:gd name="connsiteY3" fmla="*/ 637227 h 697763"/>
                <a:gd name="connsiteX4" fmla="*/ 5073267 w 6636634"/>
                <a:gd name="connsiteY4" fmla="*/ 697763 h 697763"/>
                <a:gd name="connsiteX5" fmla="*/ 6636634 w 6636634"/>
                <a:gd name="connsiteY5" fmla="*/ 697763 h 697763"/>
                <a:gd name="connsiteX0" fmla="*/ 0 w 6662034"/>
                <a:gd name="connsiteY0" fmla="*/ 0 h 721784"/>
                <a:gd name="connsiteX1" fmla="*/ 4229858 w 6662034"/>
                <a:gd name="connsiteY1" fmla="*/ 24021 h 721784"/>
                <a:gd name="connsiteX2" fmla="*/ 4375916 w 6662034"/>
                <a:gd name="connsiteY2" fmla="*/ 84557 h 721784"/>
                <a:gd name="connsiteX3" fmla="*/ 4952607 w 6662034"/>
                <a:gd name="connsiteY3" fmla="*/ 661248 h 721784"/>
                <a:gd name="connsiteX4" fmla="*/ 5098667 w 6662034"/>
                <a:gd name="connsiteY4" fmla="*/ 721784 h 721784"/>
                <a:gd name="connsiteX5" fmla="*/ 6662034 w 6662034"/>
                <a:gd name="connsiteY5" fmla="*/ 721784 h 721784"/>
                <a:gd name="connsiteX0" fmla="*/ 0 w 6611234"/>
                <a:gd name="connsiteY0" fmla="*/ 0 h 721784"/>
                <a:gd name="connsiteX1" fmla="*/ 4179058 w 6611234"/>
                <a:gd name="connsiteY1" fmla="*/ 24021 h 721784"/>
                <a:gd name="connsiteX2" fmla="*/ 4325116 w 6611234"/>
                <a:gd name="connsiteY2" fmla="*/ 84557 h 721784"/>
                <a:gd name="connsiteX3" fmla="*/ 4901807 w 6611234"/>
                <a:gd name="connsiteY3" fmla="*/ 661248 h 721784"/>
                <a:gd name="connsiteX4" fmla="*/ 5047867 w 6611234"/>
                <a:gd name="connsiteY4" fmla="*/ 721784 h 721784"/>
                <a:gd name="connsiteX5" fmla="*/ 6611234 w 6611234"/>
                <a:gd name="connsiteY5" fmla="*/ 721784 h 721784"/>
                <a:gd name="connsiteX0" fmla="*/ 0 w 6601709"/>
                <a:gd name="connsiteY0" fmla="*/ 4554 h 697763"/>
                <a:gd name="connsiteX1" fmla="*/ 4169533 w 6601709"/>
                <a:gd name="connsiteY1" fmla="*/ 0 h 697763"/>
                <a:gd name="connsiteX2" fmla="*/ 4315591 w 6601709"/>
                <a:gd name="connsiteY2" fmla="*/ 60536 h 697763"/>
                <a:gd name="connsiteX3" fmla="*/ 4892282 w 6601709"/>
                <a:gd name="connsiteY3" fmla="*/ 637227 h 697763"/>
                <a:gd name="connsiteX4" fmla="*/ 5038342 w 6601709"/>
                <a:gd name="connsiteY4" fmla="*/ 697763 h 697763"/>
                <a:gd name="connsiteX5" fmla="*/ 6601709 w 6601709"/>
                <a:gd name="connsiteY5" fmla="*/ 697763 h 697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601709" h="697763">
                  <a:moveTo>
                    <a:pt x="0" y="4554"/>
                  </a:moveTo>
                  <a:lnTo>
                    <a:pt x="4169533" y="0"/>
                  </a:lnTo>
                  <a:cubicBezTo>
                    <a:pt x="4224316" y="0"/>
                    <a:pt x="4276932" y="21782"/>
                    <a:pt x="4315591" y="60536"/>
                  </a:cubicBezTo>
                  <a:lnTo>
                    <a:pt x="4892282" y="637227"/>
                  </a:lnTo>
                  <a:cubicBezTo>
                    <a:pt x="4931038" y="675981"/>
                    <a:pt x="4983558" y="697763"/>
                    <a:pt x="5038342" y="697763"/>
                  </a:cubicBezTo>
                  <a:lnTo>
                    <a:pt x="6601709" y="697763"/>
                  </a:lnTo>
                </a:path>
              </a:pathLst>
            </a:custGeom>
            <a:noFill/>
            <a:ln w="6350" cap="rnd">
              <a:solidFill>
                <a:schemeClr val="tx2">
                  <a:alpha val="40000"/>
                </a:schemeClr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11" name="Freeform: Shape 9">
            <a:extLst>
              <a:ext uri="{FF2B5EF4-FFF2-40B4-BE49-F238E27FC236}">
                <a16:creationId xmlns:a16="http://schemas.microsoft.com/office/drawing/2014/main" id="{A7C04FDB-BB59-9E33-FBD1-93004E387B79}"/>
              </a:ext>
            </a:extLst>
          </p:cNvPr>
          <p:cNvSpPr/>
          <p:nvPr userDrawn="1"/>
        </p:nvSpPr>
        <p:spPr>
          <a:xfrm>
            <a:off x="7125879" y="0"/>
            <a:ext cx="5066121" cy="6858000"/>
          </a:xfrm>
          <a:custGeom>
            <a:avLst/>
            <a:gdLst>
              <a:gd name="connsiteX0" fmla="*/ 5066121 w 5066121"/>
              <a:gd name="connsiteY0" fmla="*/ 0 h 6858000"/>
              <a:gd name="connsiteX1" fmla="*/ 4956667 w 5066121"/>
              <a:gd name="connsiteY1" fmla="*/ 0 h 6858000"/>
              <a:gd name="connsiteX2" fmla="*/ 4905661 w 5066121"/>
              <a:gd name="connsiteY2" fmla="*/ 0 h 6858000"/>
              <a:gd name="connsiteX3" fmla="*/ 4807735 w 5066121"/>
              <a:gd name="connsiteY3" fmla="*/ 0 h 6858000"/>
              <a:gd name="connsiteX4" fmla="*/ 4796207 w 5066121"/>
              <a:gd name="connsiteY4" fmla="*/ 0 h 6858000"/>
              <a:gd name="connsiteX5" fmla="*/ 4771167 w 5066121"/>
              <a:gd name="connsiteY5" fmla="*/ 0 h 6858000"/>
              <a:gd name="connsiteX6" fmla="*/ 4730143 w 5066121"/>
              <a:gd name="connsiteY6" fmla="*/ 0 h 6858000"/>
              <a:gd name="connsiteX7" fmla="*/ 4569683 w 5066121"/>
              <a:gd name="connsiteY7" fmla="*/ 0 h 6858000"/>
              <a:gd name="connsiteX8" fmla="*/ 4435864 w 5066121"/>
              <a:gd name="connsiteY8" fmla="*/ 0 h 6858000"/>
              <a:gd name="connsiteX9" fmla="*/ 4399296 w 5066121"/>
              <a:gd name="connsiteY9" fmla="*/ 0 h 6858000"/>
              <a:gd name="connsiteX10" fmla="*/ 4287207 w 5066121"/>
              <a:gd name="connsiteY10" fmla="*/ 0 h 6858000"/>
              <a:gd name="connsiteX11" fmla="*/ 4189281 w 5066121"/>
              <a:gd name="connsiteY11" fmla="*/ 0 h 6858000"/>
              <a:gd name="connsiteX12" fmla="*/ 4177753 w 5066121"/>
              <a:gd name="connsiteY12" fmla="*/ 0 h 6858000"/>
              <a:gd name="connsiteX13" fmla="*/ 4152713 w 5066121"/>
              <a:gd name="connsiteY13" fmla="*/ 0 h 6858000"/>
              <a:gd name="connsiteX14" fmla="*/ 4028821 w 5066121"/>
              <a:gd name="connsiteY14" fmla="*/ 0 h 6858000"/>
              <a:gd name="connsiteX15" fmla="*/ 3992253 w 5066121"/>
              <a:gd name="connsiteY15" fmla="*/ 0 h 6858000"/>
              <a:gd name="connsiteX16" fmla="*/ 3951229 w 5066121"/>
              <a:gd name="connsiteY16" fmla="*/ 0 h 6858000"/>
              <a:gd name="connsiteX17" fmla="*/ 3817410 w 5066121"/>
              <a:gd name="connsiteY17" fmla="*/ 0 h 6858000"/>
              <a:gd name="connsiteX18" fmla="*/ 3780842 w 5066121"/>
              <a:gd name="connsiteY18" fmla="*/ 0 h 6858000"/>
              <a:gd name="connsiteX19" fmla="*/ 3656950 w 5066121"/>
              <a:gd name="connsiteY19" fmla="*/ 0 h 6858000"/>
              <a:gd name="connsiteX20" fmla="*/ 3631910 w 5066121"/>
              <a:gd name="connsiteY20" fmla="*/ 0 h 6858000"/>
              <a:gd name="connsiteX21" fmla="*/ 3620382 w 5066121"/>
              <a:gd name="connsiteY21" fmla="*/ 0 h 6858000"/>
              <a:gd name="connsiteX22" fmla="*/ 3410367 w 5066121"/>
              <a:gd name="connsiteY22" fmla="*/ 0 h 6858000"/>
              <a:gd name="connsiteX23" fmla="*/ 3373799 w 5066121"/>
              <a:gd name="connsiteY23" fmla="*/ 0 h 6858000"/>
              <a:gd name="connsiteX24" fmla="*/ 3260039 w 5066121"/>
              <a:gd name="connsiteY24" fmla="*/ 0 h 6858000"/>
              <a:gd name="connsiteX25" fmla="*/ 3167586 w 5066121"/>
              <a:gd name="connsiteY25" fmla="*/ 0 h 6858000"/>
              <a:gd name="connsiteX26" fmla="*/ 3167585 w 5066121"/>
              <a:gd name="connsiteY26" fmla="*/ 0 h 6858000"/>
              <a:gd name="connsiteX27" fmla="*/ 3038496 w 5066121"/>
              <a:gd name="connsiteY27" fmla="*/ 0 h 6858000"/>
              <a:gd name="connsiteX28" fmla="*/ 3013456 w 5066121"/>
              <a:gd name="connsiteY28" fmla="*/ 0 h 6858000"/>
              <a:gd name="connsiteX29" fmla="*/ 3001928 w 5066121"/>
              <a:gd name="connsiteY29" fmla="*/ 0 h 6858000"/>
              <a:gd name="connsiteX30" fmla="*/ 2852996 w 5066121"/>
              <a:gd name="connsiteY30" fmla="*/ 0 h 6858000"/>
              <a:gd name="connsiteX31" fmla="*/ 2641585 w 5066121"/>
              <a:gd name="connsiteY31" fmla="*/ 0 h 6858000"/>
              <a:gd name="connsiteX32" fmla="*/ 2549132 w 5066121"/>
              <a:gd name="connsiteY32" fmla="*/ 0 h 6858000"/>
              <a:gd name="connsiteX33" fmla="*/ 2549131 w 5066121"/>
              <a:gd name="connsiteY33" fmla="*/ 0 h 6858000"/>
              <a:gd name="connsiteX34" fmla="*/ 2481125 w 5066121"/>
              <a:gd name="connsiteY34" fmla="*/ 0 h 6858000"/>
              <a:gd name="connsiteX35" fmla="*/ 2388672 w 5066121"/>
              <a:gd name="connsiteY35" fmla="*/ 0 h 6858000"/>
              <a:gd name="connsiteX36" fmla="*/ 2388671 w 5066121"/>
              <a:gd name="connsiteY36" fmla="*/ 0 h 6858000"/>
              <a:gd name="connsiteX37" fmla="*/ 2234542 w 5066121"/>
              <a:gd name="connsiteY37" fmla="*/ 0 h 6858000"/>
              <a:gd name="connsiteX38" fmla="*/ 2028329 w 5066121"/>
              <a:gd name="connsiteY38" fmla="*/ 0 h 6858000"/>
              <a:gd name="connsiteX39" fmla="*/ 2028328 w 5066121"/>
              <a:gd name="connsiteY39" fmla="*/ 0 h 6858000"/>
              <a:gd name="connsiteX40" fmla="*/ 1991761 w 5066121"/>
              <a:gd name="connsiteY40" fmla="*/ 0 h 6858000"/>
              <a:gd name="connsiteX41" fmla="*/ 1991760 w 5066121"/>
              <a:gd name="connsiteY41" fmla="*/ 0 h 6858000"/>
              <a:gd name="connsiteX42" fmla="*/ 1862671 w 5066121"/>
              <a:gd name="connsiteY42" fmla="*/ 0 h 6858000"/>
              <a:gd name="connsiteX43" fmla="*/ 1770218 w 5066121"/>
              <a:gd name="connsiteY43" fmla="*/ 0 h 6858000"/>
              <a:gd name="connsiteX44" fmla="*/ 1770217 w 5066121"/>
              <a:gd name="connsiteY44" fmla="*/ 0 h 6858000"/>
              <a:gd name="connsiteX45" fmla="*/ 1409875 w 5066121"/>
              <a:gd name="connsiteY45" fmla="*/ 0 h 6858000"/>
              <a:gd name="connsiteX46" fmla="*/ 1409874 w 5066121"/>
              <a:gd name="connsiteY46" fmla="*/ 0 h 6858000"/>
              <a:gd name="connsiteX47" fmla="*/ 1373307 w 5066121"/>
              <a:gd name="connsiteY47" fmla="*/ 0 h 6858000"/>
              <a:gd name="connsiteX48" fmla="*/ 1373306 w 5066121"/>
              <a:gd name="connsiteY48" fmla="*/ 0 h 6858000"/>
              <a:gd name="connsiteX49" fmla="*/ 1249415 w 5066121"/>
              <a:gd name="connsiteY49" fmla="*/ 0 h 6858000"/>
              <a:gd name="connsiteX50" fmla="*/ 1249414 w 5066121"/>
              <a:gd name="connsiteY50" fmla="*/ 0 h 6858000"/>
              <a:gd name="connsiteX51" fmla="*/ 1212847 w 5066121"/>
              <a:gd name="connsiteY51" fmla="*/ 0 h 6858000"/>
              <a:gd name="connsiteX52" fmla="*/ 1212846 w 5066121"/>
              <a:gd name="connsiteY52" fmla="*/ 0 h 6858000"/>
              <a:gd name="connsiteX53" fmla="*/ 1110620 w 5066121"/>
              <a:gd name="connsiteY53" fmla="*/ 0 h 6858000"/>
              <a:gd name="connsiteX54" fmla="*/ 630961 w 5066121"/>
              <a:gd name="connsiteY54" fmla="*/ 0 h 6858000"/>
              <a:gd name="connsiteX55" fmla="*/ 630960 w 5066121"/>
              <a:gd name="connsiteY55" fmla="*/ 0 h 6858000"/>
              <a:gd name="connsiteX56" fmla="*/ 594393 w 5066121"/>
              <a:gd name="connsiteY56" fmla="*/ 0 h 6858000"/>
              <a:gd name="connsiteX57" fmla="*/ 594392 w 5066121"/>
              <a:gd name="connsiteY57" fmla="*/ 0 h 6858000"/>
              <a:gd name="connsiteX58" fmla="*/ 492166 w 5066121"/>
              <a:gd name="connsiteY58" fmla="*/ 0 h 6858000"/>
              <a:gd name="connsiteX59" fmla="*/ 331706 w 5066121"/>
              <a:gd name="connsiteY59" fmla="*/ 0 h 6858000"/>
              <a:gd name="connsiteX60" fmla="*/ 273545 w 5066121"/>
              <a:gd name="connsiteY60" fmla="*/ 23996 h 6858000"/>
              <a:gd name="connsiteX61" fmla="*/ 23985 w 5066121"/>
              <a:gd name="connsiteY61" fmla="*/ 273638 h 6858000"/>
              <a:gd name="connsiteX62" fmla="*/ 0 w 5066121"/>
              <a:gd name="connsiteY62" fmla="*/ 331817 h 6858000"/>
              <a:gd name="connsiteX63" fmla="*/ 0 w 5066121"/>
              <a:gd name="connsiteY63" fmla="*/ 1128113 h 6858000"/>
              <a:gd name="connsiteX64" fmla="*/ 0 w 5066121"/>
              <a:gd name="connsiteY64" fmla="*/ 1303367 h 6858000"/>
              <a:gd name="connsiteX65" fmla="*/ 0 w 5066121"/>
              <a:gd name="connsiteY65" fmla="*/ 2099663 h 6858000"/>
              <a:gd name="connsiteX66" fmla="*/ 0 w 5066121"/>
              <a:gd name="connsiteY66" fmla="*/ 5007981 h 6858000"/>
              <a:gd name="connsiteX67" fmla="*/ 0 w 5066121"/>
              <a:gd name="connsiteY67" fmla="*/ 5804277 h 6858000"/>
              <a:gd name="connsiteX68" fmla="*/ 0 w 5066121"/>
              <a:gd name="connsiteY68" fmla="*/ 5979531 h 6858000"/>
              <a:gd name="connsiteX69" fmla="*/ 0 w 5066121"/>
              <a:gd name="connsiteY69" fmla="*/ 6775827 h 6858000"/>
              <a:gd name="connsiteX70" fmla="*/ 82146 w 5066121"/>
              <a:gd name="connsiteY70" fmla="*/ 6858000 h 6858000"/>
              <a:gd name="connsiteX71" fmla="*/ 108069 w 5066121"/>
              <a:gd name="connsiteY71" fmla="*/ 6858000 h 6858000"/>
              <a:gd name="connsiteX72" fmla="*/ 242606 w 5066121"/>
              <a:gd name="connsiteY72" fmla="*/ 6858000 h 6858000"/>
              <a:gd name="connsiteX73" fmla="*/ 268529 w 5066121"/>
              <a:gd name="connsiteY73" fmla="*/ 6858000 h 6858000"/>
              <a:gd name="connsiteX74" fmla="*/ 424158 w 5066121"/>
              <a:gd name="connsiteY74" fmla="*/ 6858000 h 6858000"/>
              <a:gd name="connsiteX75" fmla="*/ 584618 w 5066121"/>
              <a:gd name="connsiteY75" fmla="*/ 6858000 h 6858000"/>
              <a:gd name="connsiteX76" fmla="*/ 628872 w 5066121"/>
              <a:gd name="connsiteY76" fmla="*/ 6858000 h 6858000"/>
              <a:gd name="connsiteX77" fmla="*/ 665440 w 5066121"/>
              <a:gd name="connsiteY77" fmla="*/ 6858000 h 6858000"/>
              <a:gd name="connsiteX78" fmla="*/ 861060 w 5066121"/>
              <a:gd name="connsiteY78" fmla="*/ 6858000 h 6858000"/>
              <a:gd name="connsiteX79" fmla="*/ 886983 w 5066121"/>
              <a:gd name="connsiteY79" fmla="*/ 6858000 h 6858000"/>
              <a:gd name="connsiteX80" fmla="*/ 944961 w 5066121"/>
              <a:gd name="connsiteY80" fmla="*/ 6858000 h 6858000"/>
              <a:gd name="connsiteX81" fmla="*/ 981529 w 5066121"/>
              <a:gd name="connsiteY81" fmla="*/ 6858000 h 6858000"/>
              <a:gd name="connsiteX82" fmla="*/ 1203072 w 5066121"/>
              <a:gd name="connsiteY82" fmla="*/ 6858000 h 6858000"/>
              <a:gd name="connsiteX83" fmla="*/ 1247326 w 5066121"/>
              <a:gd name="connsiteY83" fmla="*/ 6858000 h 6858000"/>
              <a:gd name="connsiteX84" fmla="*/ 1283894 w 5066121"/>
              <a:gd name="connsiteY84" fmla="*/ 6858000 h 6858000"/>
              <a:gd name="connsiteX85" fmla="*/ 1294134 w 5066121"/>
              <a:gd name="connsiteY85" fmla="*/ 6858000 h 6858000"/>
              <a:gd name="connsiteX86" fmla="*/ 1407786 w 5066121"/>
              <a:gd name="connsiteY86" fmla="*/ 6858000 h 6858000"/>
              <a:gd name="connsiteX87" fmla="*/ 1444354 w 5066121"/>
              <a:gd name="connsiteY87" fmla="*/ 6858000 h 6858000"/>
              <a:gd name="connsiteX88" fmla="*/ 1563415 w 5066121"/>
              <a:gd name="connsiteY88" fmla="*/ 6858000 h 6858000"/>
              <a:gd name="connsiteX89" fmla="*/ 1599983 w 5066121"/>
              <a:gd name="connsiteY89" fmla="*/ 6858000 h 6858000"/>
              <a:gd name="connsiteX90" fmla="*/ 1723875 w 5066121"/>
              <a:gd name="connsiteY90" fmla="*/ 6858000 h 6858000"/>
              <a:gd name="connsiteX91" fmla="*/ 1760443 w 5066121"/>
              <a:gd name="connsiteY91" fmla="*/ 6858000 h 6858000"/>
              <a:gd name="connsiteX92" fmla="*/ 1804697 w 5066121"/>
              <a:gd name="connsiteY92" fmla="*/ 6858000 h 6858000"/>
              <a:gd name="connsiteX93" fmla="*/ 1912588 w 5066121"/>
              <a:gd name="connsiteY93" fmla="*/ 6858000 h 6858000"/>
              <a:gd name="connsiteX94" fmla="*/ 2026240 w 5066121"/>
              <a:gd name="connsiteY94" fmla="*/ 6858000 h 6858000"/>
              <a:gd name="connsiteX95" fmla="*/ 2062808 w 5066121"/>
              <a:gd name="connsiteY95" fmla="*/ 6858000 h 6858000"/>
              <a:gd name="connsiteX96" fmla="*/ 2073048 w 5066121"/>
              <a:gd name="connsiteY96" fmla="*/ 6858000 h 6858000"/>
              <a:gd name="connsiteX97" fmla="*/ 2120786 w 5066121"/>
              <a:gd name="connsiteY97" fmla="*/ 6858000 h 6858000"/>
              <a:gd name="connsiteX98" fmla="*/ 2146710 w 5066121"/>
              <a:gd name="connsiteY98" fmla="*/ 6858000 h 6858000"/>
              <a:gd name="connsiteX99" fmla="*/ 2234542 w 5066121"/>
              <a:gd name="connsiteY99" fmla="*/ 6858000 h 6858000"/>
              <a:gd name="connsiteX100" fmla="*/ 2342329 w 5066121"/>
              <a:gd name="connsiteY100" fmla="*/ 6858000 h 6858000"/>
              <a:gd name="connsiteX101" fmla="*/ 2378897 w 5066121"/>
              <a:gd name="connsiteY101" fmla="*/ 6858000 h 6858000"/>
              <a:gd name="connsiteX102" fmla="*/ 2423151 w 5066121"/>
              <a:gd name="connsiteY102" fmla="*/ 6858000 h 6858000"/>
              <a:gd name="connsiteX103" fmla="*/ 2433391 w 5066121"/>
              <a:gd name="connsiteY103" fmla="*/ 6858000 h 6858000"/>
              <a:gd name="connsiteX104" fmla="*/ 2469959 w 5066121"/>
              <a:gd name="connsiteY104" fmla="*/ 6858000 h 6858000"/>
              <a:gd name="connsiteX105" fmla="*/ 2583611 w 5066121"/>
              <a:gd name="connsiteY105" fmla="*/ 6858000 h 6858000"/>
              <a:gd name="connsiteX106" fmla="*/ 2691502 w 5066121"/>
              <a:gd name="connsiteY106" fmla="*/ 6858000 h 6858000"/>
              <a:gd name="connsiteX107" fmla="*/ 2739240 w 5066121"/>
              <a:gd name="connsiteY107" fmla="*/ 6858000 h 6858000"/>
              <a:gd name="connsiteX108" fmla="*/ 2765164 w 5066121"/>
              <a:gd name="connsiteY108" fmla="*/ 6858000 h 6858000"/>
              <a:gd name="connsiteX109" fmla="*/ 2852996 w 5066121"/>
              <a:gd name="connsiteY109" fmla="*/ 6858000 h 6858000"/>
              <a:gd name="connsiteX110" fmla="*/ 2899700 w 5066121"/>
              <a:gd name="connsiteY110" fmla="*/ 6858000 h 6858000"/>
              <a:gd name="connsiteX111" fmla="*/ 2925624 w 5066121"/>
              <a:gd name="connsiteY111" fmla="*/ 6858000 h 6858000"/>
              <a:gd name="connsiteX112" fmla="*/ 3013456 w 5066121"/>
              <a:gd name="connsiteY112" fmla="*/ 6858000 h 6858000"/>
              <a:gd name="connsiteX113" fmla="*/ 3051845 w 5066121"/>
              <a:gd name="connsiteY113" fmla="*/ 6858000 h 6858000"/>
              <a:gd name="connsiteX114" fmla="*/ 3088413 w 5066121"/>
              <a:gd name="connsiteY114" fmla="*/ 6858000 h 6858000"/>
              <a:gd name="connsiteX115" fmla="*/ 3202065 w 5066121"/>
              <a:gd name="connsiteY115" fmla="*/ 6858000 h 6858000"/>
              <a:gd name="connsiteX116" fmla="*/ 3212305 w 5066121"/>
              <a:gd name="connsiteY116" fmla="*/ 6858000 h 6858000"/>
              <a:gd name="connsiteX117" fmla="*/ 3248873 w 5066121"/>
              <a:gd name="connsiteY117" fmla="*/ 6858000 h 6858000"/>
              <a:gd name="connsiteX118" fmla="*/ 3285967 w 5066121"/>
              <a:gd name="connsiteY118" fmla="*/ 6858000 h 6858000"/>
              <a:gd name="connsiteX119" fmla="*/ 3322535 w 5066121"/>
              <a:gd name="connsiteY119" fmla="*/ 6858000 h 6858000"/>
              <a:gd name="connsiteX120" fmla="*/ 3373799 w 5066121"/>
              <a:gd name="connsiteY120" fmla="*/ 6858000 h 6858000"/>
              <a:gd name="connsiteX121" fmla="*/ 3410367 w 5066121"/>
              <a:gd name="connsiteY121" fmla="*/ 6858000 h 6858000"/>
              <a:gd name="connsiteX122" fmla="*/ 3518154 w 5066121"/>
              <a:gd name="connsiteY122" fmla="*/ 6858000 h 6858000"/>
              <a:gd name="connsiteX123" fmla="*/ 3544078 w 5066121"/>
              <a:gd name="connsiteY123" fmla="*/ 6858000 h 6858000"/>
              <a:gd name="connsiteX124" fmla="*/ 3609216 w 5066121"/>
              <a:gd name="connsiteY124" fmla="*/ 6858000 h 6858000"/>
              <a:gd name="connsiteX125" fmla="*/ 3631910 w 5066121"/>
              <a:gd name="connsiteY125" fmla="*/ 6858000 h 6858000"/>
              <a:gd name="connsiteX126" fmla="*/ 3830759 w 5066121"/>
              <a:gd name="connsiteY126" fmla="*/ 6858000 h 6858000"/>
              <a:gd name="connsiteX127" fmla="*/ 3867327 w 5066121"/>
              <a:gd name="connsiteY127" fmla="*/ 6858000 h 6858000"/>
              <a:gd name="connsiteX128" fmla="*/ 3904421 w 5066121"/>
              <a:gd name="connsiteY128" fmla="*/ 6858000 h 6858000"/>
              <a:gd name="connsiteX129" fmla="*/ 3940989 w 5066121"/>
              <a:gd name="connsiteY129" fmla="*/ 6858000 h 6858000"/>
              <a:gd name="connsiteX130" fmla="*/ 3951229 w 5066121"/>
              <a:gd name="connsiteY130" fmla="*/ 6858000 h 6858000"/>
              <a:gd name="connsiteX131" fmla="*/ 3992253 w 5066121"/>
              <a:gd name="connsiteY131" fmla="*/ 6858000 h 6858000"/>
              <a:gd name="connsiteX132" fmla="*/ 4028821 w 5066121"/>
              <a:gd name="connsiteY132" fmla="*/ 6858000 h 6858000"/>
              <a:gd name="connsiteX133" fmla="*/ 4064881 w 5066121"/>
              <a:gd name="connsiteY133" fmla="*/ 6858000 h 6858000"/>
              <a:gd name="connsiteX134" fmla="*/ 4101449 w 5066121"/>
              <a:gd name="connsiteY134" fmla="*/ 6858000 h 6858000"/>
              <a:gd name="connsiteX135" fmla="*/ 4152713 w 5066121"/>
              <a:gd name="connsiteY135" fmla="*/ 6858000 h 6858000"/>
              <a:gd name="connsiteX136" fmla="*/ 4189281 w 5066121"/>
              <a:gd name="connsiteY136" fmla="*/ 6858000 h 6858000"/>
              <a:gd name="connsiteX137" fmla="*/ 4227670 w 5066121"/>
              <a:gd name="connsiteY137" fmla="*/ 6858000 h 6858000"/>
              <a:gd name="connsiteX138" fmla="*/ 4287207 w 5066121"/>
              <a:gd name="connsiteY138" fmla="*/ 6858000 h 6858000"/>
              <a:gd name="connsiteX139" fmla="*/ 4388130 w 5066121"/>
              <a:gd name="connsiteY139" fmla="*/ 6858000 h 6858000"/>
              <a:gd name="connsiteX140" fmla="*/ 4569683 w 5066121"/>
              <a:gd name="connsiteY140" fmla="*/ 6858000 h 6858000"/>
              <a:gd name="connsiteX141" fmla="*/ 4683335 w 5066121"/>
              <a:gd name="connsiteY141" fmla="*/ 6858000 h 6858000"/>
              <a:gd name="connsiteX142" fmla="*/ 4719903 w 5066121"/>
              <a:gd name="connsiteY142" fmla="*/ 6858000 h 6858000"/>
              <a:gd name="connsiteX143" fmla="*/ 4730143 w 5066121"/>
              <a:gd name="connsiteY143" fmla="*/ 6858000 h 6858000"/>
              <a:gd name="connsiteX144" fmla="*/ 4771167 w 5066121"/>
              <a:gd name="connsiteY144" fmla="*/ 6858000 h 6858000"/>
              <a:gd name="connsiteX145" fmla="*/ 4807735 w 5066121"/>
              <a:gd name="connsiteY145" fmla="*/ 6858000 h 6858000"/>
              <a:gd name="connsiteX146" fmla="*/ 4905661 w 5066121"/>
              <a:gd name="connsiteY146" fmla="*/ 6858000 h 6858000"/>
              <a:gd name="connsiteX147" fmla="*/ 5006584 w 5066121"/>
              <a:gd name="connsiteY147" fmla="*/ 6858000 h 6858000"/>
              <a:gd name="connsiteX148" fmla="*/ 5066121 w 5066121"/>
              <a:gd name="connsiteY148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</a:cxnLst>
            <a:rect l="l" t="t" r="r" b="b"/>
            <a:pathLst>
              <a:path w="5066121" h="6858000">
                <a:moveTo>
                  <a:pt x="5066121" y="0"/>
                </a:moveTo>
                <a:lnTo>
                  <a:pt x="4956667" y="0"/>
                </a:lnTo>
                <a:lnTo>
                  <a:pt x="4905661" y="0"/>
                </a:lnTo>
                <a:lnTo>
                  <a:pt x="4807735" y="0"/>
                </a:lnTo>
                <a:lnTo>
                  <a:pt x="4796207" y="0"/>
                </a:lnTo>
                <a:lnTo>
                  <a:pt x="4771167" y="0"/>
                </a:lnTo>
                <a:lnTo>
                  <a:pt x="4730143" y="0"/>
                </a:lnTo>
                <a:lnTo>
                  <a:pt x="4569683" y="0"/>
                </a:lnTo>
                <a:lnTo>
                  <a:pt x="4435864" y="0"/>
                </a:lnTo>
                <a:lnTo>
                  <a:pt x="4399296" y="0"/>
                </a:lnTo>
                <a:lnTo>
                  <a:pt x="4287207" y="0"/>
                </a:lnTo>
                <a:lnTo>
                  <a:pt x="4189281" y="0"/>
                </a:lnTo>
                <a:lnTo>
                  <a:pt x="4177753" y="0"/>
                </a:lnTo>
                <a:lnTo>
                  <a:pt x="4152713" y="0"/>
                </a:lnTo>
                <a:lnTo>
                  <a:pt x="4028821" y="0"/>
                </a:lnTo>
                <a:lnTo>
                  <a:pt x="3992253" y="0"/>
                </a:lnTo>
                <a:lnTo>
                  <a:pt x="3951229" y="0"/>
                </a:lnTo>
                <a:lnTo>
                  <a:pt x="3817410" y="0"/>
                </a:lnTo>
                <a:lnTo>
                  <a:pt x="3780842" y="0"/>
                </a:lnTo>
                <a:lnTo>
                  <a:pt x="3656950" y="0"/>
                </a:lnTo>
                <a:lnTo>
                  <a:pt x="3631910" y="0"/>
                </a:lnTo>
                <a:lnTo>
                  <a:pt x="3620382" y="0"/>
                </a:lnTo>
                <a:lnTo>
                  <a:pt x="3410367" y="0"/>
                </a:lnTo>
                <a:lnTo>
                  <a:pt x="3373799" y="0"/>
                </a:lnTo>
                <a:lnTo>
                  <a:pt x="3260039" y="0"/>
                </a:lnTo>
                <a:lnTo>
                  <a:pt x="3167586" y="0"/>
                </a:lnTo>
                <a:lnTo>
                  <a:pt x="3167585" y="0"/>
                </a:lnTo>
                <a:lnTo>
                  <a:pt x="3038496" y="0"/>
                </a:lnTo>
                <a:lnTo>
                  <a:pt x="3013456" y="0"/>
                </a:lnTo>
                <a:lnTo>
                  <a:pt x="3001928" y="0"/>
                </a:lnTo>
                <a:lnTo>
                  <a:pt x="2852996" y="0"/>
                </a:lnTo>
                <a:lnTo>
                  <a:pt x="2641585" y="0"/>
                </a:lnTo>
                <a:lnTo>
                  <a:pt x="2549132" y="0"/>
                </a:lnTo>
                <a:lnTo>
                  <a:pt x="2549131" y="0"/>
                </a:lnTo>
                <a:lnTo>
                  <a:pt x="2481125" y="0"/>
                </a:lnTo>
                <a:lnTo>
                  <a:pt x="2388672" y="0"/>
                </a:lnTo>
                <a:lnTo>
                  <a:pt x="2388671" y="0"/>
                </a:lnTo>
                <a:lnTo>
                  <a:pt x="2234542" y="0"/>
                </a:lnTo>
                <a:lnTo>
                  <a:pt x="2028329" y="0"/>
                </a:lnTo>
                <a:lnTo>
                  <a:pt x="2028328" y="0"/>
                </a:lnTo>
                <a:lnTo>
                  <a:pt x="1991761" y="0"/>
                </a:lnTo>
                <a:lnTo>
                  <a:pt x="1991760" y="0"/>
                </a:lnTo>
                <a:lnTo>
                  <a:pt x="1862671" y="0"/>
                </a:lnTo>
                <a:lnTo>
                  <a:pt x="1770218" y="0"/>
                </a:lnTo>
                <a:lnTo>
                  <a:pt x="1770217" y="0"/>
                </a:lnTo>
                <a:lnTo>
                  <a:pt x="1409875" y="0"/>
                </a:lnTo>
                <a:lnTo>
                  <a:pt x="1409874" y="0"/>
                </a:lnTo>
                <a:lnTo>
                  <a:pt x="1373307" y="0"/>
                </a:lnTo>
                <a:lnTo>
                  <a:pt x="1373306" y="0"/>
                </a:lnTo>
                <a:lnTo>
                  <a:pt x="1249415" y="0"/>
                </a:lnTo>
                <a:lnTo>
                  <a:pt x="1249414" y="0"/>
                </a:lnTo>
                <a:lnTo>
                  <a:pt x="1212847" y="0"/>
                </a:lnTo>
                <a:lnTo>
                  <a:pt x="1212846" y="0"/>
                </a:lnTo>
                <a:lnTo>
                  <a:pt x="1110620" y="0"/>
                </a:lnTo>
                <a:lnTo>
                  <a:pt x="630961" y="0"/>
                </a:lnTo>
                <a:lnTo>
                  <a:pt x="630960" y="0"/>
                </a:lnTo>
                <a:lnTo>
                  <a:pt x="594393" y="0"/>
                </a:lnTo>
                <a:lnTo>
                  <a:pt x="594392" y="0"/>
                </a:lnTo>
                <a:lnTo>
                  <a:pt x="492166" y="0"/>
                </a:lnTo>
                <a:lnTo>
                  <a:pt x="331706" y="0"/>
                </a:lnTo>
                <a:cubicBezTo>
                  <a:pt x="309853" y="0"/>
                  <a:pt x="288988" y="8711"/>
                  <a:pt x="273545" y="23996"/>
                </a:cubicBezTo>
                <a:lnTo>
                  <a:pt x="23985" y="273638"/>
                </a:lnTo>
                <a:cubicBezTo>
                  <a:pt x="8543" y="289088"/>
                  <a:pt x="0" y="309960"/>
                  <a:pt x="0" y="331817"/>
                </a:cubicBezTo>
                <a:lnTo>
                  <a:pt x="0" y="1128113"/>
                </a:lnTo>
                <a:lnTo>
                  <a:pt x="0" y="1303367"/>
                </a:lnTo>
                <a:lnTo>
                  <a:pt x="0" y="2099663"/>
                </a:lnTo>
                <a:lnTo>
                  <a:pt x="0" y="5007981"/>
                </a:lnTo>
                <a:lnTo>
                  <a:pt x="0" y="5804277"/>
                </a:lnTo>
                <a:lnTo>
                  <a:pt x="0" y="5979531"/>
                </a:lnTo>
                <a:lnTo>
                  <a:pt x="0" y="6775827"/>
                </a:lnTo>
                <a:cubicBezTo>
                  <a:pt x="0" y="6821187"/>
                  <a:pt x="36801" y="6858000"/>
                  <a:pt x="82146" y="6858000"/>
                </a:cubicBezTo>
                <a:lnTo>
                  <a:pt x="108069" y="6858000"/>
                </a:lnTo>
                <a:lnTo>
                  <a:pt x="242606" y="6858000"/>
                </a:lnTo>
                <a:lnTo>
                  <a:pt x="268529" y="6858000"/>
                </a:lnTo>
                <a:lnTo>
                  <a:pt x="424158" y="6858000"/>
                </a:lnTo>
                <a:lnTo>
                  <a:pt x="584618" y="6858000"/>
                </a:lnTo>
                <a:lnTo>
                  <a:pt x="628872" y="6858000"/>
                </a:lnTo>
                <a:lnTo>
                  <a:pt x="665440" y="6858000"/>
                </a:lnTo>
                <a:lnTo>
                  <a:pt x="861060" y="6858000"/>
                </a:lnTo>
                <a:lnTo>
                  <a:pt x="886983" y="6858000"/>
                </a:lnTo>
                <a:lnTo>
                  <a:pt x="944961" y="6858000"/>
                </a:lnTo>
                <a:lnTo>
                  <a:pt x="981529" y="6858000"/>
                </a:lnTo>
                <a:lnTo>
                  <a:pt x="1203072" y="6858000"/>
                </a:lnTo>
                <a:lnTo>
                  <a:pt x="1247326" y="6858000"/>
                </a:lnTo>
                <a:lnTo>
                  <a:pt x="1283894" y="6858000"/>
                </a:lnTo>
                <a:lnTo>
                  <a:pt x="1294134" y="6858000"/>
                </a:lnTo>
                <a:lnTo>
                  <a:pt x="1407786" y="6858000"/>
                </a:lnTo>
                <a:lnTo>
                  <a:pt x="1444354" y="6858000"/>
                </a:lnTo>
                <a:lnTo>
                  <a:pt x="1563415" y="6858000"/>
                </a:lnTo>
                <a:lnTo>
                  <a:pt x="1599983" y="6858000"/>
                </a:lnTo>
                <a:lnTo>
                  <a:pt x="1723875" y="6858000"/>
                </a:lnTo>
                <a:lnTo>
                  <a:pt x="1760443" y="6858000"/>
                </a:lnTo>
                <a:lnTo>
                  <a:pt x="1804697" y="6858000"/>
                </a:lnTo>
                <a:lnTo>
                  <a:pt x="1912588" y="6858000"/>
                </a:lnTo>
                <a:lnTo>
                  <a:pt x="2026240" y="6858000"/>
                </a:lnTo>
                <a:lnTo>
                  <a:pt x="2062808" y="6858000"/>
                </a:lnTo>
                <a:lnTo>
                  <a:pt x="2073048" y="6858000"/>
                </a:lnTo>
                <a:lnTo>
                  <a:pt x="2120786" y="6858000"/>
                </a:lnTo>
                <a:lnTo>
                  <a:pt x="2146710" y="6858000"/>
                </a:lnTo>
                <a:lnTo>
                  <a:pt x="2234542" y="6858000"/>
                </a:lnTo>
                <a:lnTo>
                  <a:pt x="2342329" y="6858000"/>
                </a:lnTo>
                <a:lnTo>
                  <a:pt x="2378897" y="6858000"/>
                </a:lnTo>
                <a:lnTo>
                  <a:pt x="2423151" y="6858000"/>
                </a:lnTo>
                <a:lnTo>
                  <a:pt x="2433391" y="6858000"/>
                </a:lnTo>
                <a:lnTo>
                  <a:pt x="2469959" y="6858000"/>
                </a:lnTo>
                <a:lnTo>
                  <a:pt x="2583611" y="6858000"/>
                </a:lnTo>
                <a:lnTo>
                  <a:pt x="2691502" y="6858000"/>
                </a:lnTo>
                <a:lnTo>
                  <a:pt x="2739240" y="6858000"/>
                </a:lnTo>
                <a:lnTo>
                  <a:pt x="2765164" y="6858000"/>
                </a:lnTo>
                <a:lnTo>
                  <a:pt x="2852996" y="6858000"/>
                </a:lnTo>
                <a:lnTo>
                  <a:pt x="2899700" y="6858000"/>
                </a:lnTo>
                <a:lnTo>
                  <a:pt x="2925624" y="6858000"/>
                </a:lnTo>
                <a:lnTo>
                  <a:pt x="3013456" y="6858000"/>
                </a:lnTo>
                <a:lnTo>
                  <a:pt x="3051845" y="6858000"/>
                </a:lnTo>
                <a:lnTo>
                  <a:pt x="3088413" y="6858000"/>
                </a:lnTo>
                <a:lnTo>
                  <a:pt x="3202065" y="6858000"/>
                </a:lnTo>
                <a:lnTo>
                  <a:pt x="3212305" y="6858000"/>
                </a:lnTo>
                <a:lnTo>
                  <a:pt x="3248873" y="6858000"/>
                </a:lnTo>
                <a:lnTo>
                  <a:pt x="3285967" y="6858000"/>
                </a:lnTo>
                <a:lnTo>
                  <a:pt x="3322535" y="6858000"/>
                </a:lnTo>
                <a:lnTo>
                  <a:pt x="3373799" y="6858000"/>
                </a:lnTo>
                <a:lnTo>
                  <a:pt x="3410367" y="6858000"/>
                </a:lnTo>
                <a:lnTo>
                  <a:pt x="3518154" y="6858000"/>
                </a:lnTo>
                <a:lnTo>
                  <a:pt x="3544078" y="6858000"/>
                </a:lnTo>
                <a:lnTo>
                  <a:pt x="3609216" y="6858000"/>
                </a:lnTo>
                <a:lnTo>
                  <a:pt x="3631910" y="6858000"/>
                </a:lnTo>
                <a:lnTo>
                  <a:pt x="3830759" y="6858000"/>
                </a:lnTo>
                <a:lnTo>
                  <a:pt x="3867327" y="6858000"/>
                </a:lnTo>
                <a:lnTo>
                  <a:pt x="3904421" y="6858000"/>
                </a:lnTo>
                <a:lnTo>
                  <a:pt x="3940989" y="6858000"/>
                </a:lnTo>
                <a:lnTo>
                  <a:pt x="3951229" y="6858000"/>
                </a:lnTo>
                <a:lnTo>
                  <a:pt x="3992253" y="6858000"/>
                </a:lnTo>
                <a:lnTo>
                  <a:pt x="4028821" y="6858000"/>
                </a:lnTo>
                <a:lnTo>
                  <a:pt x="4064881" y="6858000"/>
                </a:lnTo>
                <a:lnTo>
                  <a:pt x="4101449" y="6858000"/>
                </a:lnTo>
                <a:lnTo>
                  <a:pt x="4152713" y="6858000"/>
                </a:lnTo>
                <a:lnTo>
                  <a:pt x="4189281" y="6858000"/>
                </a:lnTo>
                <a:lnTo>
                  <a:pt x="4227670" y="6858000"/>
                </a:lnTo>
                <a:lnTo>
                  <a:pt x="4287207" y="6858000"/>
                </a:lnTo>
                <a:lnTo>
                  <a:pt x="4388130" y="6858000"/>
                </a:lnTo>
                <a:lnTo>
                  <a:pt x="4569683" y="6858000"/>
                </a:lnTo>
                <a:lnTo>
                  <a:pt x="4683335" y="6858000"/>
                </a:lnTo>
                <a:lnTo>
                  <a:pt x="4719903" y="6858000"/>
                </a:lnTo>
                <a:lnTo>
                  <a:pt x="4730143" y="6858000"/>
                </a:lnTo>
                <a:lnTo>
                  <a:pt x="4771167" y="6858000"/>
                </a:lnTo>
                <a:lnTo>
                  <a:pt x="4807735" y="6858000"/>
                </a:lnTo>
                <a:lnTo>
                  <a:pt x="4905661" y="6858000"/>
                </a:lnTo>
                <a:lnTo>
                  <a:pt x="5006584" y="6858000"/>
                </a:lnTo>
                <a:lnTo>
                  <a:pt x="5066121" y="6858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7F8F9"/>
              </a:solidFill>
              <a:effectLst/>
              <a:uLnTx/>
              <a:uFillTx/>
              <a:latin typeface="Rubik"/>
              <a:ea typeface="+mn-ea"/>
              <a:cs typeface="+mn-cs"/>
            </a:endParaRPr>
          </a:p>
        </p:txBody>
      </p:sp>
      <p:pic>
        <p:nvPicPr>
          <p:cNvPr id="80" name="Graphic 79">
            <a:extLst>
              <a:ext uri="{FF2B5EF4-FFF2-40B4-BE49-F238E27FC236}">
                <a16:creationId xmlns:a16="http://schemas.microsoft.com/office/drawing/2014/main" id="{7DABA35C-A78D-EC5E-E755-3BFE0873F18D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b="18974"/>
          <a:stretch>
            <a:fillRect/>
          </a:stretch>
        </p:blipFill>
        <p:spPr>
          <a:xfrm rot="11484510">
            <a:off x="6750125" y="-525164"/>
            <a:ext cx="4912383" cy="3980331"/>
          </a:xfrm>
          <a:custGeom>
            <a:avLst/>
            <a:gdLst>
              <a:gd name="connsiteX0" fmla="*/ 4912383 w 4912383"/>
              <a:gd name="connsiteY0" fmla="*/ 2989062 h 3980331"/>
              <a:gd name="connsiteX1" fmla="*/ 0 w 4912383"/>
              <a:gd name="connsiteY1" fmla="*/ 3980331 h 3980331"/>
              <a:gd name="connsiteX2" fmla="*/ 0 w 4912383"/>
              <a:gd name="connsiteY2" fmla="*/ 0 h 3980331"/>
              <a:gd name="connsiteX3" fmla="*/ 4912383 w 4912383"/>
              <a:gd name="connsiteY3" fmla="*/ 0 h 39803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912383" h="3980331">
                <a:moveTo>
                  <a:pt x="4912383" y="2989062"/>
                </a:moveTo>
                <a:lnTo>
                  <a:pt x="0" y="3980331"/>
                </a:lnTo>
                <a:lnTo>
                  <a:pt x="0" y="0"/>
                </a:lnTo>
                <a:lnTo>
                  <a:pt x="4912383" y="0"/>
                </a:lnTo>
                <a:close/>
              </a:path>
            </a:pathLst>
          </a:custGeom>
        </p:spPr>
      </p:pic>
      <p:sp>
        <p:nvSpPr>
          <p:cNvPr id="56" name="Title 46">
            <a:extLst>
              <a:ext uri="{FF2B5EF4-FFF2-40B4-BE49-F238E27FC236}">
                <a16:creationId xmlns:a16="http://schemas.microsoft.com/office/drawing/2014/main" id="{31C9690F-E7E6-DD5C-9B89-28296793C13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68302" y="615618"/>
            <a:ext cx="4029527" cy="1189172"/>
          </a:xfrm>
        </p:spPr>
        <p:txBody>
          <a:bodyPr anchor="t">
            <a:noAutofit/>
          </a:bodyPr>
          <a:lstStyle>
            <a:lvl1pPr algn="l">
              <a:defRPr/>
            </a:lvl1pPr>
          </a:lstStyle>
          <a:p>
            <a:r>
              <a:rPr lang="en-US" dirty="0"/>
              <a:t>Lorem ipsum dolor </a:t>
            </a:r>
            <a:br>
              <a:rPr lang="en-US" dirty="0"/>
            </a:br>
            <a:r>
              <a:rPr lang="en-US" dirty="0"/>
              <a:t>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porttitor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 err="1"/>
              <a:t>congue</a:t>
            </a:r>
            <a:r>
              <a:rPr lang="en-US" dirty="0"/>
              <a:t> </a:t>
            </a:r>
            <a:r>
              <a:rPr lang="en-US" dirty="0" err="1"/>
              <a:t>massa</a:t>
            </a:r>
            <a:endParaRPr lang="en-US" dirty="0"/>
          </a:p>
        </p:txBody>
      </p:sp>
      <p:sp>
        <p:nvSpPr>
          <p:cNvPr id="57" name="Text Placeholder 34">
            <a:extLst>
              <a:ext uri="{FF2B5EF4-FFF2-40B4-BE49-F238E27FC236}">
                <a16:creationId xmlns:a16="http://schemas.microsoft.com/office/drawing/2014/main" id="{F9E98B0D-F46A-117F-41B4-589D6ABE34C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67829" y="2025894"/>
            <a:ext cx="4029527" cy="509755"/>
          </a:xfrm>
        </p:spPr>
        <p:txBody>
          <a:bodyPr anchor="t">
            <a:noAutofit/>
          </a:bodyPr>
          <a:lstStyle>
            <a:lvl1pPr marL="0" indent="0">
              <a:lnSpc>
                <a:spcPct val="92000"/>
              </a:lnSpc>
              <a:spcAft>
                <a:spcPts val="600"/>
              </a:spcAft>
              <a:buFont typeface="Arial" panose="020B0604020202020204" pitchFamily="34" charset="0"/>
              <a:buNone/>
              <a:defRPr lang="en-US" sz="1050" i="0" kern="1200" cap="none" baseline="0" dirty="0" smtClean="0">
                <a:solidFill>
                  <a:schemeClr val="tx2"/>
                </a:solidFill>
                <a:latin typeface="+mj-lt"/>
                <a:ea typeface="+mn-ea"/>
                <a:cs typeface="Rubik Bold" panose="020B0604020202020204" charset="-79"/>
              </a:defRPr>
            </a:lvl1pPr>
            <a:lvl2pPr marL="0" indent="0">
              <a:lnSpc>
                <a:spcPct val="92000"/>
              </a:lnSpc>
              <a:spcAft>
                <a:spcPts val="600"/>
              </a:spcAft>
              <a:buFont typeface="Arial" panose="020B0604020202020204" pitchFamily="34" charset="0"/>
              <a:buNone/>
              <a:defRPr lang="en-US" sz="1050" i="0" kern="1200" cap="none" baseline="0" dirty="0" smtClean="0">
                <a:solidFill>
                  <a:schemeClr val="tx2"/>
                </a:solidFill>
                <a:latin typeface="+mj-lt"/>
                <a:ea typeface="+mn-ea"/>
                <a:cs typeface="Rubik Bold" panose="020B0604020202020204" charset="-79"/>
              </a:defRPr>
            </a:lvl2pPr>
            <a:lvl3pPr marL="0" indent="0">
              <a:lnSpc>
                <a:spcPct val="92000"/>
              </a:lnSpc>
              <a:spcAft>
                <a:spcPts val="600"/>
              </a:spcAft>
              <a:buFont typeface="Arial" panose="020B0604020202020204" pitchFamily="34" charset="0"/>
              <a:buNone/>
              <a:defRPr lang="en-US" sz="1050" i="0" kern="1200" cap="none" baseline="0" dirty="0" smtClean="0">
                <a:solidFill>
                  <a:schemeClr val="tx2"/>
                </a:solidFill>
                <a:latin typeface="+mj-lt"/>
                <a:ea typeface="+mn-ea"/>
                <a:cs typeface="Rubik Bold" panose="020B0604020202020204" charset="-79"/>
              </a:defRPr>
            </a:lvl3pPr>
            <a:lvl4pPr marL="0" indent="0">
              <a:lnSpc>
                <a:spcPct val="92000"/>
              </a:lnSpc>
              <a:spcAft>
                <a:spcPts val="600"/>
              </a:spcAft>
              <a:buNone/>
              <a:defRPr lang="en-US" sz="1050" i="0" kern="1200" cap="none" baseline="0" dirty="0" smtClean="0">
                <a:solidFill>
                  <a:schemeClr val="tx2"/>
                </a:solidFill>
                <a:latin typeface="+mj-lt"/>
                <a:ea typeface="+mn-ea"/>
                <a:cs typeface="Rubik Bold" panose="020B0604020202020204" charset="-79"/>
              </a:defRPr>
            </a:lvl4pPr>
            <a:lvl5pPr marL="0" indent="0">
              <a:lnSpc>
                <a:spcPct val="92000"/>
              </a:lnSpc>
              <a:spcAft>
                <a:spcPts val="600"/>
              </a:spcAft>
              <a:buFont typeface="Arial" panose="020B0604020202020204" pitchFamily="34" charset="0"/>
              <a:buNone/>
              <a:defRPr lang="en-US" sz="1050" i="0" kern="1200" cap="none" baseline="0" dirty="0" smtClean="0">
                <a:solidFill>
                  <a:schemeClr val="tx2"/>
                </a:solidFill>
                <a:latin typeface="+mj-lt"/>
                <a:ea typeface="+mn-ea"/>
                <a:cs typeface="Rubik Bold" panose="020B0604020202020204" charset="-79"/>
              </a:defRPr>
            </a:lvl5pPr>
            <a:lvl6pPr marL="0" indent="0">
              <a:lnSpc>
                <a:spcPct val="92000"/>
              </a:lnSpc>
              <a:spcAft>
                <a:spcPts val="600"/>
              </a:spcAft>
              <a:buFont typeface="Arial" panose="020B0604020202020204" pitchFamily="34" charset="0"/>
              <a:buNone/>
              <a:defRPr lang="en-US" sz="1050" i="0" kern="1200" cap="none" baseline="0" dirty="0" smtClean="0">
                <a:solidFill>
                  <a:schemeClr val="tx2"/>
                </a:solidFill>
                <a:latin typeface="+mj-lt"/>
                <a:ea typeface="+mn-ea"/>
                <a:cs typeface="Rubik Bold" panose="020B0604020202020204" charset="-79"/>
              </a:defRPr>
            </a:lvl6pPr>
            <a:lvl7pPr marL="0" indent="0">
              <a:lnSpc>
                <a:spcPct val="92000"/>
              </a:lnSpc>
              <a:spcAft>
                <a:spcPts val="600"/>
              </a:spcAft>
              <a:buFont typeface="Arial" panose="020B0604020202020204" pitchFamily="34" charset="0"/>
              <a:buNone/>
              <a:defRPr lang="en-US" sz="1050" i="0" kern="1200" cap="none" baseline="0" dirty="0" smtClean="0">
                <a:solidFill>
                  <a:schemeClr val="tx2"/>
                </a:solidFill>
                <a:latin typeface="+mj-lt"/>
                <a:ea typeface="+mn-ea"/>
                <a:cs typeface="Rubik Bold" panose="020B0604020202020204" charset="-79"/>
              </a:defRPr>
            </a:lvl7pPr>
            <a:lvl8pPr marL="0" indent="0">
              <a:lnSpc>
                <a:spcPct val="92000"/>
              </a:lnSpc>
              <a:spcAft>
                <a:spcPts val="600"/>
              </a:spcAft>
              <a:buFont typeface="Arial" panose="020B0604020202020204" pitchFamily="34" charset="0"/>
              <a:buNone/>
              <a:defRPr lang="en-US" sz="1050" i="0" kern="1200" cap="none" baseline="0" dirty="0" smtClean="0">
                <a:solidFill>
                  <a:schemeClr val="tx2"/>
                </a:solidFill>
                <a:latin typeface="+mj-lt"/>
                <a:ea typeface="+mn-ea"/>
                <a:cs typeface="Rubik Bold" panose="020B0604020202020204" charset="-79"/>
              </a:defRPr>
            </a:lvl8pPr>
            <a:lvl9pPr marL="0" indent="0">
              <a:lnSpc>
                <a:spcPct val="92000"/>
              </a:lnSpc>
              <a:spcAft>
                <a:spcPts val="600"/>
              </a:spcAft>
              <a:buFont typeface="Arial" panose="020B0604020202020204" pitchFamily="34" charset="0"/>
              <a:buNone/>
              <a:defRPr lang="pt-PT" sz="1050" i="0" kern="1200" cap="none" baseline="0" dirty="0">
                <a:solidFill>
                  <a:schemeClr val="tx2"/>
                </a:solidFill>
                <a:latin typeface="+mj-lt"/>
                <a:ea typeface="+mn-ea"/>
                <a:cs typeface="Rubik Bold" panose="020B0604020202020204" charset="-79"/>
              </a:defRPr>
            </a:lvl9pPr>
          </a:lstStyle>
          <a:p>
            <a:pPr lvl="0"/>
            <a:r>
              <a:rPr lang="en-US" dirty="0"/>
              <a:t>Fusce </a:t>
            </a:r>
            <a:r>
              <a:rPr lang="en-US" dirty="0" err="1"/>
              <a:t>posuere</a:t>
            </a:r>
            <a:r>
              <a:rPr lang="en-US" dirty="0"/>
              <a:t>, magna sed pulvinar </a:t>
            </a:r>
            <a:r>
              <a:rPr lang="en-US" dirty="0" err="1"/>
              <a:t>ultricies</a:t>
            </a:r>
            <a:r>
              <a:rPr lang="en-US" dirty="0"/>
              <a:t>, </a:t>
            </a:r>
            <a:r>
              <a:rPr lang="en-US" dirty="0" err="1"/>
              <a:t>purus</a:t>
            </a:r>
            <a:r>
              <a:rPr lang="en-US" dirty="0"/>
              <a:t> </a:t>
            </a:r>
            <a:r>
              <a:rPr lang="en-US" dirty="0" err="1"/>
              <a:t>lectus</a:t>
            </a:r>
            <a:r>
              <a:rPr lang="en-US" dirty="0"/>
              <a:t> </a:t>
            </a:r>
            <a:r>
              <a:rPr lang="en-US" dirty="0" err="1"/>
              <a:t>malesuada</a:t>
            </a:r>
            <a:r>
              <a:rPr lang="en-US" dirty="0"/>
              <a:t> libero,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magna eros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urna</a:t>
            </a:r>
            <a:r>
              <a:rPr lang="en-US" dirty="0"/>
              <a:t>. Nunc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imperdiet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. Fusce est. </a:t>
            </a:r>
            <a:r>
              <a:rPr lang="en-US" dirty="0" err="1"/>
              <a:t>Vivamus</a:t>
            </a:r>
            <a:r>
              <a:rPr lang="en-US" dirty="0"/>
              <a:t> a </a:t>
            </a:r>
            <a:r>
              <a:rPr lang="en-US" dirty="0" err="1"/>
              <a:t>tellus</a:t>
            </a:r>
            <a:r>
              <a:rPr lang="en-US" dirty="0"/>
              <a:t>.</a:t>
            </a:r>
          </a:p>
        </p:txBody>
      </p:sp>
      <p:pic>
        <p:nvPicPr>
          <p:cNvPr id="28" name="Graphic 27">
            <a:extLst>
              <a:ext uri="{FF2B5EF4-FFF2-40B4-BE49-F238E27FC236}">
                <a16:creationId xmlns:a16="http://schemas.microsoft.com/office/drawing/2014/main" id="{778BD3B0-0058-7E8E-B395-402A27858D0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361" b="22084"/>
          <a:stretch/>
        </p:blipFill>
        <p:spPr>
          <a:xfrm>
            <a:off x="0" y="6311178"/>
            <a:ext cx="1734226" cy="546822"/>
          </a:xfrm>
          <a:prstGeom prst="rect">
            <a:avLst/>
          </a:prstGeom>
        </p:spPr>
      </p:pic>
      <p:pic>
        <p:nvPicPr>
          <p:cNvPr id="29" name="Graphic 28">
            <a:extLst>
              <a:ext uri="{FF2B5EF4-FFF2-40B4-BE49-F238E27FC236}">
                <a16:creationId xmlns:a16="http://schemas.microsoft.com/office/drawing/2014/main" id="{1344BA8A-F055-A5EB-0B10-05802CDAE96F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12577" b="14185"/>
          <a:stretch/>
        </p:blipFill>
        <p:spPr>
          <a:xfrm flipH="1">
            <a:off x="11728524" y="6328776"/>
            <a:ext cx="463476" cy="529224"/>
          </a:xfrm>
          <a:prstGeom prst="rect">
            <a:avLst/>
          </a:prstGeom>
        </p:spPr>
      </p:pic>
      <p:sp>
        <p:nvSpPr>
          <p:cNvPr id="48" name="Footer Placeholder 3">
            <a:extLst>
              <a:ext uri="{FF2B5EF4-FFF2-40B4-BE49-F238E27FC236}">
                <a16:creationId xmlns:a16="http://schemas.microsoft.com/office/drawing/2014/main" id="{31F4459E-FB8E-0A34-EE80-0163AF98067E}"/>
              </a:ext>
            </a:extLst>
          </p:cNvPr>
          <p:cNvSpPr>
            <a:spLocks noGrp="1"/>
          </p:cNvSpPr>
          <p:nvPr userDrawn="1">
            <p:ph type="ftr" sz="quarter" idx="11"/>
          </p:nvPr>
        </p:nvSpPr>
        <p:spPr>
          <a:xfrm>
            <a:off x="180386" y="6632737"/>
            <a:ext cx="1307465" cy="99643"/>
          </a:xfrm>
        </p:spPr>
        <p:txBody>
          <a:bodyPr/>
          <a:lstStyle/>
          <a:p>
            <a:r>
              <a:rPr lang="en-US" dirty="0"/>
              <a:t>CONFIDENTIAL</a:t>
            </a:r>
          </a:p>
        </p:txBody>
      </p:sp>
      <p:sp>
        <p:nvSpPr>
          <p:cNvPr id="49" name="Slide Number Placeholder 4">
            <a:extLst>
              <a:ext uri="{FF2B5EF4-FFF2-40B4-BE49-F238E27FC236}">
                <a16:creationId xmlns:a16="http://schemas.microsoft.com/office/drawing/2014/main" id="{9351C1C6-75C0-F2F3-10C9-8254B60BD4C4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931651" y="6632737"/>
            <a:ext cx="171448" cy="99643"/>
          </a:xfrm>
        </p:spPr>
        <p:txBody>
          <a:bodyPr/>
          <a:lstStyle/>
          <a:p>
            <a:fld id="{A3DC67AC-589B-465F-8375-83B2CE47653E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65" name="Text Placeholder 64">
            <a:extLst>
              <a:ext uri="{FF2B5EF4-FFF2-40B4-BE49-F238E27FC236}">
                <a16:creationId xmlns:a16="http://schemas.microsoft.com/office/drawing/2014/main" id="{B9DB9FDB-3192-B5B8-4023-23E67E9E1314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8162881" y="3289769"/>
            <a:ext cx="3698125" cy="1242102"/>
          </a:xfrm>
          <a:custGeom>
            <a:avLst/>
            <a:gdLst>
              <a:gd name="connsiteX0" fmla="*/ 71955 w 3698125"/>
              <a:gd name="connsiteY0" fmla="*/ 0 h 1242102"/>
              <a:gd name="connsiteX1" fmla="*/ 1082354 w 3698125"/>
              <a:gd name="connsiteY1" fmla="*/ 0 h 1242102"/>
              <a:gd name="connsiteX2" fmla="*/ 3381370 w 3698125"/>
              <a:gd name="connsiteY2" fmla="*/ 0 h 1242102"/>
              <a:gd name="connsiteX3" fmla="*/ 3436909 w 3698125"/>
              <a:gd name="connsiteY3" fmla="*/ 22914 h 1242102"/>
              <a:gd name="connsiteX4" fmla="*/ 3675220 w 3698125"/>
              <a:gd name="connsiteY4" fmla="*/ 261304 h 1242102"/>
              <a:gd name="connsiteX5" fmla="*/ 3698125 w 3698125"/>
              <a:gd name="connsiteY5" fmla="*/ 316861 h 1242102"/>
              <a:gd name="connsiteX6" fmla="*/ 3698125 w 3698125"/>
              <a:gd name="connsiteY6" fmla="*/ 377423 h 1242102"/>
              <a:gd name="connsiteX7" fmla="*/ 3698125 w 3698125"/>
              <a:gd name="connsiteY7" fmla="*/ 571033 h 1242102"/>
              <a:gd name="connsiteX8" fmla="*/ 3698125 w 3698125"/>
              <a:gd name="connsiteY8" fmla="*/ 621051 h 1242102"/>
              <a:gd name="connsiteX9" fmla="*/ 3698125 w 3698125"/>
              <a:gd name="connsiteY9" fmla="*/ 638011 h 1242102"/>
              <a:gd name="connsiteX10" fmla="*/ 3698125 w 3698125"/>
              <a:gd name="connsiteY10" fmla="*/ 664553 h 1242102"/>
              <a:gd name="connsiteX11" fmla="*/ 3698125 w 3698125"/>
              <a:gd name="connsiteY11" fmla="*/ 676489 h 1242102"/>
              <a:gd name="connsiteX12" fmla="*/ 3698125 w 3698125"/>
              <a:gd name="connsiteY12" fmla="*/ 792094 h 1242102"/>
              <a:gd name="connsiteX13" fmla="*/ 3698125 w 3698125"/>
              <a:gd name="connsiteY13" fmla="*/ 798980 h 1242102"/>
              <a:gd name="connsiteX14" fmla="*/ 3698125 w 3698125"/>
              <a:gd name="connsiteY14" fmla="*/ 815940 h 1242102"/>
              <a:gd name="connsiteX15" fmla="*/ 3698125 w 3698125"/>
              <a:gd name="connsiteY15" fmla="*/ 970023 h 1242102"/>
              <a:gd name="connsiteX16" fmla="*/ 3698125 w 3698125"/>
              <a:gd name="connsiteY16" fmla="*/ 985703 h 1242102"/>
              <a:gd name="connsiteX17" fmla="*/ 3698125 w 3698125"/>
              <a:gd name="connsiteY17" fmla="*/ 1163632 h 1242102"/>
              <a:gd name="connsiteX18" fmla="*/ 3619683 w 3698125"/>
              <a:gd name="connsiteY18" fmla="*/ 1242102 h 1242102"/>
              <a:gd name="connsiteX19" fmla="*/ 3150255 w 3698125"/>
              <a:gd name="connsiteY19" fmla="*/ 1242102 h 1242102"/>
              <a:gd name="connsiteX20" fmla="*/ 3150255 w 3698125"/>
              <a:gd name="connsiteY20" fmla="*/ 1242101 h 1242102"/>
              <a:gd name="connsiteX21" fmla="*/ 2750763 w 3698125"/>
              <a:gd name="connsiteY21" fmla="*/ 1242101 h 1242102"/>
              <a:gd name="connsiteX22" fmla="*/ 2738281 w 3698125"/>
              <a:gd name="connsiteY22" fmla="*/ 1242101 h 1242102"/>
              <a:gd name="connsiteX23" fmla="*/ 2615771 w 3698125"/>
              <a:gd name="connsiteY23" fmla="*/ 1242101 h 1242102"/>
              <a:gd name="connsiteX24" fmla="*/ 1916323 w 3698125"/>
              <a:gd name="connsiteY24" fmla="*/ 1242101 h 1242102"/>
              <a:gd name="connsiteX25" fmla="*/ 707129 w 3698125"/>
              <a:gd name="connsiteY25" fmla="*/ 1242101 h 1242102"/>
              <a:gd name="connsiteX26" fmla="*/ 547871 w 3698125"/>
              <a:gd name="connsiteY26" fmla="*/ 1242101 h 1242102"/>
              <a:gd name="connsiteX27" fmla="*/ 547871 w 3698125"/>
              <a:gd name="connsiteY27" fmla="*/ 1242102 h 1242102"/>
              <a:gd name="connsiteX28" fmla="*/ 78444 w 3698125"/>
              <a:gd name="connsiteY28" fmla="*/ 1242102 h 1242102"/>
              <a:gd name="connsiteX29" fmla="*/ 1 w 3698125"/>
              <a:gd name="connsiteY29" fmla="*/ 1163632 h 1242102"/>
              <a:gd name="connsiteX30" fmla="*/ 1 w 3698125"/>
              <a:gd name="connsiteY30" fmla="*/ 1074667 h 1242102"/>
              <a:gd name="connsiteX31" fmla="*/ 1 w 3698125"/>
              <a:gd name="connsiteY31" fmla="*/ 970023 h 1242102"/>
              <a:gd name="connsiteX32" fmla="*/ 1 w 3698125"/>
              <a:gd name="connsiteY32" fmla="*/ 881058 h 1242102"/>
              <a:gd name="connsiteX33" fmla="*/ 1 w 3698125"/>
              <a:gd name="connsiteY33" fmla="*/ 815940 h 1242102"/>
              <a:gd name="connsiteX34" fmla="*/ 1 w 3698125"/>
              <a:gd name="connsiteY34" fmla="*/ 798980 h 1242102"/>
              <a:gd name="connsiteX35" fmla="*/ 1 w 3698125"/>
              <a:gd name="connsiteY35" fmla="*/ 798978 h 1242102"/>
              <a:gd name="connsiteX36" fmla="*/ 0 w 3698125"/>
              <a:gd name="connsiteY36" fmla="*/ 798978 h 1242102"/>
              <a:gd name="connsiteX37" fmla="*/ 0 w 3698125"/>
              <a:gd name="connsiteY37" fmla="*/ 743023 h 1242102"/>
              <a:gd name="connsiteX38" fmla="*/ 0 w 3698125"/>
              <a:gd name="connsiteY38" fmla="*/ 622330 h 1242102"/>
              <a:gd name="connsiteX39" fmla="*/ 0 w 3698125"/>
              <a:gd name="connsiteY39" fmla="*/ 71955 h 1242102"/>
              <a:gd name="connsiteX40" fmla="*/ 71955 w 3698125"/>
              <a:gd name="connsiteY40" fmla="*/ 0 h 12421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698125" h="1242102">
                <a:moveTo>
                  <a:pt x="71955" y="0"/>
                </a:moveTo>
                <a:lnTo>
                  <a:pt x="1082354" y="0"/>
                </a:lnTo>
                <a:lnTo>
                  <a:pt x="3381370" y="0"/>
                </a:lnTo>
                <a:cubicBezTo>
                  <a:pt x="3402238" y="0"/>
                  <a:pt x="3422163" y="8318"/>
                  <a:pt x="3436909" y="22914"/>
                </a:cubicBezTo>
                <a:lnTo>
                  <a:pt x="3675220" y="261304"/>
                </a:lnTo>
                <a:cubicBezTo>
                  <a:pt x="3689967" y="276056"/>
                  <a:pt x="3698125" y="295988"/>
                  <a:pt x="3698125" y="316861"/>
                </a:cubicBezTo>
                <a:lnTo>
                  <a:pt x="3698125" y="377423"/>
                </a:lnTo>
                <a:lnTo>
                  <a:pt x="3698125" y="571033"/>
                </a:lnTo>
                <a:lnTo>
                  <a:pt x="3698125" y="621051"/>
                </a:lnTo>
                <a:lnTo>
                  <a:pt x="3698125" y="638011"/>
                </a:lnTo>
                <a:lnTo>
                  <a:pt x="3698125" y="664553"/>
                </a:lnTo>
                <a:lnTo>
                  <a:pt x="3698125" y="676489"/>
                </a:lnTo>
                <a:lnTo>
                  <a:pt x="3698125" y="792094"/>
                </a:lnTo>
                <a:lnTo>
                  <a:pt x="3698125" y="798980"/>
                </a:lnTo>
                <a:lnTo>
                  <a:pt x="3698125" y="815940"/>
                </a:lnTo>
                <a:lnTo>
                  <a:pt x="3698125" y="970023"/>
                </a:lnTo>
                <a:lnTo>
                  <a:pt x="3698125" y="985703"/>
                </a:lnTo>
                <a:lnTo>
                  <a:pt x="3698125" y="1163632"/>
                </a:lnTo>
                <a:cubicBezTo>
                  <a:pt x="3698125" y="1206948"/>
                  <a:pt x="3662982" y="1242102"/>
                  <a:pt x="3619683" y="1242102"/>
                </a:cubicBezTo>
                <a:lnTo>
                  <a:pt x="3150255" y="1242102"/>
                </a:lnTo>
                <a:lnTo>
                  <a:pt x="3150255" y="1242101"/>
                </a:lnTo>
                <a:lnTo>
                  <a:pt x="2750763" y="1242101"/>
                </a:lnTo>
                <a:lnTo>
                  <a:pt x="2738281" y="1242101"/>
                </a:lnTo>
                <a:lnTo>
                  <a:pt x="2615771" y="1242101"/>
                </a:lnTo>
                <a:lnTo>
                  <a:pt x="1916323" y="1242101"/>
                </a:lnTo>
                <a:lnTo>
                  <a:pt x="707129" y="1242101"/>
                </a:lnTo>
                <a:lnTo>
                  <a:pt x="547871" y="1242101"/>
                </a:lnTo>
                <a:lnTo>
                  <a:pt x="547871" y="1242102"/>
                </a:lnTo>
                <a:lnTo>
                  <a:pt x="78444" y="1242102"/>
                </a:lnTo>
                <a:cubicBezTo>
                  <a:pt x="35144" y="1242102"/>
                  <a:pt x="1" y="1206948"/>
                  <a:pt x="1" y="1163632"/>
                </a:cubicBezTo>
                <a:lnTo>
                  <a:pt x="1" y="1074667"/>
                </a:lnTo>
                <a:lnTo>
                  <a:pt x="1" y="970023"/>
                </a:lnTo>
                <a:lnTo>
                  <a:pt x="1" y="881058"/>
                </a:lnTo>
                <a:lnTo>
                  <a:pt x="1" y="815940"/>
                </a:lnTo>
                <a:lnTo>
                  <a:pt x="1" y="798980"/>
                </a:lnTo>
                <a:lnTo>
                  <a:pt x="1" y="798978"/>
                </a:lnTo>
                <a:lnTo>
                  <a:pt x="0" y="798978"/>
                </a:lnTo>
                <a:lnTo>
                  <a:pt x="0" y="743023"/>
                </a:lnTo>
                <a:lnTo>
                  <a:pt x="0" y="622330"/>
                </a:lnTo>
                <a:lnTo>
                  <a:pt x="0" y="71955"/>
                </a:lnTo>
                <a:cubicBezTo>
                  <a:pt x="0" y="32215"/>
                  <a:pt x="32215" y="0"/>
                  <a:pt x="71955" y="0"/>
                </a:cubicBezTo>
                <a:close/>
              </a:path>
            </a:pathLst>
          </a:custGeom>
          <a:solidFill>
            <a:srgbClr val="FFFFFF"/>
          </a:solidFill>
        </p:spPr>
        <p:txBody>
          <a:bodyPr wrap="square" anchor="ctr">
            <a:noAutofit/>
          </a:bodyPr>
          <a:lstStyle>
            <a:lvl1pPr marL="0" indent="0" algn="ctr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2000" kern="1200" dirty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1pPr>
            <a:lvl2pPr marL="0" indent="0" algn="ctr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2000" kern="1200" dirty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2pPr>
            <a:lvl3pPr marL="0" indent="0" algn="ctr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2000" kern="1200" dirty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3pPr>
            <a:lvl4pPr marL="0" indent="0" algn="ctr">
              <a:lnSpc>
                <a:spcPct val="100000"/>
              </a:lnSpc>
              <a:spcAft>
                <a:spcPts val="0"/>
              </a:spcAft>
              <a:buNone/>
              <a:defRPr lang="en-US" sz="2000" kern="1200" dirty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4pPr>
            <a:lvl5pPr marL="0" indent="0" algn="ctr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2000" kern="1200" dirty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5pPr>
            <a:lvl6pPr marL="0" indent="0" algn="ctr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2000" kern="1200" dirty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6pPr>
            <a:lvl7pPr marL="0" indent="0" algn="ctr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2000" kern="1200" dirty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7pPr>
            <a:lvl8pPr marL="0" indent="0" algn="ctr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2000" kern="1200" dirty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8pPr>
            <a:lvl9pPr marL="0" indent="0" algn="ctr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pt-PT" sz="2000" kern="1200" dirty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9pPr>
          </a:lstStyle>
          <a:p>
            <a:pPr lvl="0"/>
            <a:r>
              <a:rPr lang="en-US" dirty="0"/>
              <a:t>Lorem ipsum dolor</a:t>
            </a:r>
            <a:br>
              <a:rPr lang="en-US" dirty="0"/>
            </a:br>
            <a:r>
              <a:rPr lang="en-US" dirty="0"/>
              <a:t>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</a:t>
            </a:r>
          </a:p>
        </p:txBody>
      </p:sp>
      <p:sp>
        <p:nvSpPr>
          <p:cNvPr id="60" name="Text Placeholder 34">
            <a:extLst>
              <a:ext uri="{FF2B5EF4-FFF2-40B4-BE49-F238E27FC236}">
                <a16:creationId xmlns:a16="http://schemas.microsoft.com/office/drawing/2014/main" id="{137E3FF4-7DB1-748E-28D5-45069F35A719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2004517" y="3130368"/>
            <a:ext cx="436547" cy="318801"/>
          </a:xfrm>
          <a:prstGeom prst="roundRect">
            <a:avLst/>
          </a:prstGeom>
          <a:solidFill>
            <a:schemeClr val="tx1"/>
          </a:solidFill>
        </p:spPr>
        <p:txBody>
          <a:bodyPr wrap="none" lIns="108000" tIns="36000" rIns="108000" bIns="36000">
            <a:sp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400" kern="1200" cap="all" dirty="0" smtClean="0">
                <a:solidFill>
                  <a:schemeClr val="bg1"/>
                </a:solidFill>
                <a:latin typeface="+mj-lt"/>
                <a:ea typeface="+mn-ea"/>
                <a:cs typeface="Rubik" panose="020B0604020202020204" charset="-79"/>
              </a:defRPr>
            </a:lvl1pPr>
            <a:lvl2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400" kern="1200" cap="all" dirty="0" smtClean="0">
                <a:solidFill>
                  <a:schemeClr val="bg1"/>
                </a:solidFill>
                <a:latin typeface="+mj-lt"/>
                <a:ea typeface="+mn-ea"/>
                <a:cs typeface="Rubik" panose="020B0604020202020204" charset="-79"/>
              </a:defRPr>
            </a:lvl2pPr>
            <a:lvl3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400" kern="1200" cap="all" dirty="0" smtClean="0">
                <a:solidFill>
                  <a:schemeClr val="bg1"/>
                </a:solidFill>
                <a:latin typeface="+mj-lt"/>
                <a:ea typeface="+mn-ea"/>
                <a:cs typeface="Rubik" panose="020B0604020202020204" charset="-79"/>
              </a:defRPr>
            </a:lvl3pPr>
            <a:lvl4pPr marL="0" indent="0">
              <a:lnSpc>
                <a:spcPct val="100000"/>
              </a:lnSpc>
              <a:spcAft>
                <a:spcPts val="0"/>
              </a:spcAft>
              <a:buNone/>
              <a:defRPr lang="en-US" sz="1400" kern="1200" cap="all" dirty="0" smtClean="0">
                <a:solidFill>
                  <a:schemeClr val="bg1"/>
                </a:solidFill>
                <a:latin typeface="+mj-lt"/>
                <a:ea typeface="+mn-ea"/>
                <a:cs typeface="Rubik" panose="020B0604020202020204" charset="-79"/>
              </a:defRPr>
            </a:lvl4pPr>
            <a:lvl5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400" kern="1200" cap="all" dirty="0" smtClean="0">
                <a:solidFill>
                  <a:schemeClr val="bg1"/>
                </a:solidFill>
                <a:latin typeface="+mj-lt"/>
                <a:ea typeface="+mn-ea"/>
                <a:cs typeface="Rubik" panose="020B0604020202020204" charset="-79"/>
              </a:defRPr>
            </a:lvl5pPr>
            <a:lvl6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400" kern="1200" cap="all" dirty="0" smtClean="0">
                <a:solidFill>
                  <a:schemeClr val="bg1"/>
                </a:solidFill>
                <a:latin typeface="+mj-lt"/>
                <a:ea typeface="+mn-ea"/>
                <a:cs typeface="Rubik" panose="020B0604020202020204" charset="-79"/>
              </a:defRPr>
            </a:lvl6pPr>
            <a:lvl7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400" i="0" kern="1200" cap="all" dirty="0" smtClean="0">
                <a:solidFill>
                  <a:schemeClr val="bg1"/>
                </a:solidFill>
                <a:latin typeface="+mj-lt"/>
                <a:ea typeface="+mn-ea"/>
                <a:cs typeface="Rubik" panose="020B0604020202020204" charset="-79"/>
              </a:defRPr>
            </a:lvl7pPr>
            <a:lvl8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400" kern="1200" cap="all" dirty="0" smtClean="0">
                <a:solidFill>
                  <a:schemeClr val="bg1"/>
                </a:solidFill>
                <a:latin typeface="+mj-lt"/>
                <a:ea typeface="+mn-ea"/>
                <a:cs typeface="Rubik" panose="020B0604020202020204" charset="-79"/>
              </a:defRPr>
            </a:lvl8pPr>
            <a:lvl9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pt-PT" sz="1400" kern="1200" cap="all" dirty="0">
                <a:solidFill>
                  <a:schemeClr val="bg1"/>
                </a:solidFill>
                <a:latin typeface="+mj-lt"/>
                <a:ea typeface="+mn-ea"/>
                <a:cs typeface="Rubik" panose="020B0604020202020204" charset="-79"/>
              </a:defRPr>
            </a:lvl9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63" name="Text Placeholder 62">
            <a:extLst>
              <a:ext uri="{FF2B5EF4-FFF2-40B4-BE49-F238E27FC236}">
                <a16:creationId xmlns:a16="http://schemas.microsoft.com/office/drawing/2014/main" id="{07BD52E0-05BA-F924-0E3B-6EF2623DA60A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4268304" y="3289769"/>
            <a:ext cx="3698125" cy="1242102"/>
          </a:xfrm>
          <a:custGeom>
            <a:avLst/>
            <a:gdLst>
              <a:gd name="connsiteX0" fmla="*/ 71955 w 3698125"/>
              <a:gd name="connsiteY0" fmla="*/ 0 h 1242102"/>
              <a:gd name="connsiteX1" fmla="*/ 1082354 w 3698125"/>
              <a:gd name="connsiteY1" fmla="*/ 0 h 1242102"/>
              <a:gd name="connsiteX2" fmla="*/ 3381370 w 3698125"/>
              <a:gd name="connsiteY2" fmla="*/ 0 h 1242102"/>
              <a:gd name="connsiteX3" fmla="*/ 3436909 w 3698125"/>
              <a:gd name="connsiteY3" fmla="*/ 22914 h 1242102"/>
              <a:gd name="connsiteX4" fmla="*/ 3675220 w 3698125"/>
              <a:gd name="connsiteY4" fmla="*/ 261304 h 1242102"/>
              <a:gd name="connsiteX5" fmla="*/ 3698125 w 3698125"/>
              <a:gd name="connsiteY5" fmla="*/ 316861 h 1242102"/>
              <a:gd name="connsiteX6" fmla="*/ 3698125 w 3698125"/>
              <a:gd name="connsiteY6" fmla="*/ 377423 h 1242102"/>
              <a:gd name="connsiteX7" fmla="*/ 3698125 w 3698125"/>
              <a:gd name="connsiteY7" fmla="*/ 571033 h 1242102"/>
              <a:gd name="connsiteX8" fmla="*/ 3698125 w 3698125"/>
              <a:gd name="connsiteY8" fmla="*/ 621051 h 1242102"/>
              <a:gd name="connsiteX9" fmla="*/ 3698125 w 3698125"/>
              <a:gd name="connsiteY9" fmla="*/ 638011 h 1242102"/>
              <a:gd name="connsiteX10" fmla="*/ 3698125 w 3698125"/>
              <a:gd name="connsiteY10" fmla="*/ 664553 h 1242102"/>
              <a:gd name="connsiteX11" fmla="*/ 3698125 w 3698125"/>
              <a:gd name="connsiteY11" fmla="*/ 676489 h 1242102"/>
              <a:gd name="connsiteX12" fmla="*/ 3698125 w 3698125"/>
              <a:gd name="connsiteY12" fmla="*/ 792094 h 1242102"/>
              <a:gd name="connsiteX13" fmla="*/ 3698125 w 3698125"/>
              <a:gd name="connsiteY13" fmla="*/ 798980 h 1242102"/>
              <a:gd name="connsiteX14" fmla="*/ 3698125 w 3698125"/>
              <a:gd name="connsiteY14" fmla="*/ 815940 h 1242102"/>
              <a:gd name="connsiteX15" fmla="*/ 3698125 w 3698125"/>
              <a:gd name="connsiteY15" fmla="*/ 970023 h 1242102"/>
              <a:gd name="connsiteX16" fmla="*/ 3698125 w 3698125"/>
              <a:gd name="connsiteY16" fmla="*/ 985703 h 1242102"/>
              <a:gd name="connsiteX17" fmla="*/ 3698125 w 3698125"/>
              <a:gd name="connsiteY17" fmla="*/ 1163632 h 1242102"/>
              <a:gd name="connsiteX18" fmla="*/ 3619683 w 3698125"/>
              <a:gd name="connsiteY18" fmla="*/ 1242102 h 1242102"/>
              <a:gd name="connsiteX19" fmla="*/ 3150255 w 3698125"/>
              <a:gd name="connsiteY19" fmla="*/ 1242102 h 1242102"/>
              <a:gd name="connsiteX20" fmla="*/ 3150255 w 3698125"/>
              <a:gd name="connsiteY20" fmla="*/ 1242101 h 1242102"/>
              <a:gd name="connsiteX21" fmla="*/ 2750763 w 3698125"/>
              <a:gd name="connsiteY21" fmla="*/ 1242101 h 1242102"/>
              <a:gd name="connsiteX22" fmla="*/ 2738281 w 3698125"/>
              <a:gd name="connsiteY22" fmla="*/ 1242101 h 1242102"/>
              <a:gd name="connsiteX23" fmla="*/ 2615771 w 3698125"/>
              <a:gd name="connsiteY23" fmla="*/ 1242101 h 1242102"/>
              <a:gd name="connsiteX24" fmla="*/ 1916323 w 3698125"/>
              <a:gd name="connsiteY24" fmla="*/ 1242101 h 1242102"/>
              <a:gd name="connsiteX25" fmla="*/ 707129 w 3698125"/>
              <a:gd name="connsiteY25" fmla="*/ 1242101 h 1242102"/>
              <a:gd name="connsiteX26" fmla="*/ 547871 w 3698125"/>
              <a:gd name="connsiteY26" fmla="*/ 1242101 h 1242102"/>
              <a:gd name="connsiteX27" fmla="*/ 547871 w 3698125"/>
              <a:gd name="connsiteY27" fmla="*/ 1242102 h 1242102"/>
              <a:gd name="connsiteX28" fmla="*/ 78444 w 3698125"/>
              <a:gd name="connsiteY28" fmla="*/ 1242102 h 1242102"/>
              <a:gd name="connsiteX29" fmla="*/ 1 w 3698125"/>
              <a:gd name="connsiteY29" fmla="*/ 1163632 h 1242102"/>
              <a:gd name="connsiteX30" fmla="*/ 1 w 3698125"/>
              <a:gd name="connsiteY30" fmla="*/ 1074667 h 1242102"/>
              <a:gd name="connsiteX31" fmla="*/ 1 w 3698125"/>
              <a:gd name="connsiteY31" fmla="*/ 970023 h 1242102"/>
              <a:gd name="connsiteX32" fmla="*/ 1 w 3698125"/>
              <a:gd name="connsiteY32" fmla="*/ 881058 h 1242102"/>
              <a:gd name="connsiteX33" fmla="*/ 1 w 3698125"/>
              <a:gd name="connsiteY33" fmla="*/ 815940 h 1242102"/>
              <a:gd name="connsiteX34" fmla="*/ 1 w 3698125"/>
              <a:gd name="connsiteY34" fmla="*/ 798980 h 1242102"/>
              <a:gd name="connsiteX35" fmla="*/ 1 w 3698125"/>
              <a:gd name="connsiteY35" fmla="*/ 798978 h 1242102"/>
              <a:gd name="connsiteX36" fmla="*/ 0 w 3698125"/>
              <a:gd name="connsiteY36" fmla="*/ 798978 h 1242102"/>
              <a:gd name="connsiteX37" fmla="*/ 0 w 3698125"/>
              <a:gd name="connsiteY37" fmla="*/ 743023 h 1242102"/>
              <a:gd name="connsiteX38" fmla="*/ 0 w 3698125"/>
              <a:gd name="connsiteY38" fmla="*/ 622330 h 1242102"/>
              <a:gd name="connsiteX39" fmla="*/ 0 w 3698125"/>
              <a:gd name="connsiteY39" fmla="*/ 71955 h 1242102"/>
              <a:gd name="connsiteX40" fmla="*/ 71955 w 3698125"/>
              <a:gd name="connsiteY40" fmla="*/ 0 h 12421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698125" h="1242102">
                <a:moveTo>
                  <a:pt x="71955" y="0"/>
                </a:moveTo>
                <a:lnTo>
                  <a:pt x="1082354" y="0"/>
                </a:lnTo>
                <a:lnTo>
                  <a:pt x="3381370" y="0"/>
                </a:lnTo>
                <a:cubicBezTo>
                  <a:pt x="3402238" y="0"/>
                  <a:pt x="3422163" y="8318"/>
                  <a:pt x="3436909" y="22914"/>
                </a:cubicBezTo>
                <a:lnTo>
                  <a:pt x="3675220" y="261304"/>
                </a:lnTo>
                <a:cubicBezTo>
                  <a:pt x="3689967" y="276056"/>
                  <a:pt x="3698125" y="295988"/>
                  <a:pt x="3698125" y="316861"/>
                </a:cubicBezTo>
                <a:lnTo>
                  <a:pt x="3698125" y="377423"/>
                </a:lnTo>
                <a:lnTo>
                  <a:pt x="3698125" y="571033"/>
                </a:lnTo>
                <a:lnTo>
                  <a:pt x="3698125" y="621051"/>
                </a:lnTo>
                <a:lnTo>
                  <a:pt x="3698125" y="638011"/>
                </a:lnTo>
                <a:lnTo>
                  <a:pt x="3698125" y="664553"/>
                </a:lnTo>
                <a:lnTo>
                  <a:pt x="3698125" y="676489"/>
                </a:lnTo>
                <a:lnTo>
                  <a:pt x="3698125" y="792094"/>
                </a:lnTo>
                <a:lnTo>
                  <a:pt x="3698125" y="798980"/>
                </a:lnTo>
                <a:lnTo>
                  <a:pt x="3698125" y="815940"/>
                </a:lnTo>
                <a:lnTo>
                  <a:pt x="3698125" y="970023"/>
                </a:lnTo>
                <a:lnTo>
                  <a:pt x="3698125" y="985703"/>
                </a:lnTo>
                <a:lnTo>
                  <a:pt x="3698125" y="1163632"/>
                </a:lnTo>
                <a:cubicBezTo>
                  <a:pt x="3698125" y="1206948"/>
                  <a:pt x="3662982" y="1242102"/>
                  <a:pt x="3619683" y="1242102"/>
                </a:cubicBezTo>
                <a:lnTo>
                  <a:pt x="3150255" y="1242102"/>
                </a:lnTo>
                <a:lnTo>
                  <a:pt x="3150255" y="1242101"/>
                </a:lnTo>
                <a:lnTo>
                  <a:pt x="2750763" y="1242101"/>
                </a:lnTo>
                <a:lnTo>
                  <a:pt x="2738281" y="1242101"/>
                </a:lnTo>
                <a:lnTo>
                  <a:pt x="2615771" y="1242101"/>
                </a:lnTo>
                <a:lnTo>
                  <a:pt x="1916323" y="1242101"/>
                </a:lnTo>
                <a:lnTo>
                  <a:pt x="707129" y="1242101"/>
                </a:lnTo>
                <a:lnTo>
                  <a:pt x="547871" y="1242101"/>
                </a:lnTo>
                <a:lnTo>
                  <a:pt x="547871" y="1242102"/>
                </a:lnTo>
                <a:lnTo>
                  <a:pt x="78444" y="1242102"/>
                </a:lnTo>
                <a:cubicBezTo>
                  <a:pt x="35144" y="1242102"/>
                  <a:pt x="1" y="1206948"/>
                  <a:pt x="1" y="1163632"/>
                </a:cubicBezTo>
                <a:lnTo>
                  <a:pt x="1" y="1074667"/>
                </a:lnTo>
                <a:lnTo>
                  <a:pt x="1" y="970023"/>
                </a:lnTo>
                <a:lnTo>
                  <a:pt x="1" y="881058"/>
                </a:lnTo>
                <a:lnTo>
                  <a:pt x="1" y="815940"/>
                </a:lnTo>
                <a:lnTo>
                  <a:pt x="1" y="798980"/>
                </a:lnTo>
                <a:lnTo>
                  <a:pt x="1" y="798978"/>
                </a:lnTo>
                <a:lnTo>
                  <a:pt x="0" y="798978"/>
                </a:lnTo>
                <a:lnTo>
                  <a:pt x="0" y="743023"/>
                </a:lnTo>
                <a:lnTo>
                  <a:pt x="0" y="622330"/>
                </a:lnTo>
                <a:lnTo>
                  <a:pt x="0" y="71955"/>
                </a:lnTo>
                <a:cubicBezTo>
                  <a:pt x="0" y="32215"/>
                  <a:pt x="32215" y="0"/>
                  <a:pt x="71955" y="0"/>
                </a:cubicBezTo>
                <a:close/>
              </a:path>
            </a:pathLst>
          </a:custGeom>
          <a:solidFill>
            <a:srgbClr val="FFFFFF"/>
          </a:solidFill>
        </p:spPr>
        <p:txBody>
          <a:bodyPr wrap="square" anchor="ctr">
            <a:noAutofit/>
          </a:bodyPr>
          <a:lstStyle>
            <a:lvl1pPr marL="0" indent="0" algn="ctr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2000" kern="1200" dirty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1pPr>
            <a:lvl2pPr marL="0" indent="0" algn="ctr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2000" kern="1200" dirty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2pPr>
            <a:lvl3pPr marL="0" indent="0" algn="ctr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2000" kern="1200" dirty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3pPr>
            <a:lvl4pPr marL="0" indent="0" algn="ctr">
              <a:lnSpc>
                <a:spcPct val="100000"/>
              </a:lnSpc>
              <a:spcAft>
                <a:spcPts val="0"/>
              </a:spcAft>
              <a:buNone/>
              <a:defRPr lang="en-US" sz="2000" kern="1200" dirty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4pPr>
            <a:lvl5pPr marL="0" indent="0" algn="ctr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2000" kern="1200" dirty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5pPr>
            <a:lvl6pPr marL="0" indent="0" algn="ctr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2000" kern="1200" dirty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6pPr>
            <a:lvl7pPr marL="0" indent="0" algn="ctr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2000" kern="1200" dirty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7pPr>
            <a:lvl8pPr marL="0" indent="0" algn="ctr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2000" kern="1200" dirty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8pPr>
            <a:lvl9pPr marL="0" indent="0" algn="ctr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pt-PT" sz="2000" kern="1200" dirty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9pPr>
          </a:lstStyle>
          <a:p>
            <a:pPr lvl="0"/>
            <a:r>
              <a:rPr lang="en-US" dirty="0"/>
              <a:t>Lorem ipsum dolor</a:t>
            </a:r>
            <a:br>
              <a:rPr lang="en-US" dirty="0"/>
            </a:br>
            <a:r>
              <a:rPr lang="en-US" dirty="0"/>
              <a:t>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</a:t>
            </a:r>
          </a:p>
        </p:txBody>
      </p:sp>
      <p:sp>
        <p:nvSpPr>
          <p:cNvPr id="64" name="Text Placeholder 34">
            <a:extLst>
              <a:ext uri="{FF2B5EF4-FFF2-40B4-BE49-F238E27FC236}">
                <a16:creationId xmlns:a16="http://schemas.microsoft.com/office/drawing/2014/main" id="{6D04BC82-C1B2-2CAF-CBEE-38A0D52461BF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5902643" y="3130368"/>
            <a:ext cx="436547" cy="318801"/>
          </a:xfrm>
          <a:prstGeom prst="roundRect">
            <a:avLst/>
          </a:prstGeom>
          <a:solidFill>
            <a:schemeClr val="tx1"/>
          </a:solidFill>
        </p:spPr>
        <p:txBody>
          <a:bodyPr wrap="none" lIns="108000" tIns="36000" rIns="108000" bIns="36000">
            <a:sp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400" kern="1200" cap="all" dirty="0" smtClean="0">
                <a:solidFill>
                  <a:schemeClr val="bg1"/>
                </a:solidFill>
                <a:latin typeface="+mj-lt"/>
                <a:ea typeface="+mn-ea"/>
                <a:cs typeface="Rubik" panose="020B0604020202020204" charset="-79"/>
              </a:defRPr>
            </a:lvl1pPr>
            <a:lvl2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400" kern="1200" cap="all" dirty="0" smtClean="0">
                <a:solidFill>
                  <a:schemeClr val="bg1"/>
                </a:solidFill>
                <a:latin typeface="+mj-lt"/>
                <a:ea typeface="+mn-ea"/>
                <a:cs typeface="Rubik" panose="020B0604020202020204" charset="-79"/>
              </a:defRPr>
            </a:lvl2pPr>
            <a:lvl3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400" kern="1200" cap="all" dirty="0" smtClean="0">
                <a:solidFill>
                  <a:schemeClr val="bg1"/>
                </a:solidFill>
                <a:latin typeface="+mj-lt"/>
                <a:ea typeface="+mn-ea"/>
                <a:cs typeface="Rubik" panose="020B0604020202020204" charset="-79"/>
              </a:defRPr>
            </a:lvl3pPr>
            <a:lvl4pPr marL="0" indent="0">
              <a:lnSpc>
                <a:spcPct val="100000"/>
              </a:lnSpc>
              <a:spcAft>
                <a:spcPts val="0"/>
              </a:spcAft>
              <a:buNone/>
              <a:defRPr lang="en-US" sz="1400" kern="1200" cap="all" dirty="0" smtClean="0">
                <a:solidFill>
                  <a:schemeClr val="bg1"/>
                </a:solidFill>
                <a:latin typeface="+mj-lt"/>
                <a:ea typeface="+mn-ea"/>
                <a:cs typeface="Rubik" panose="020B0604020202020204" charset="-79"/>
              </a:defRPr>
            </a:lvl4pPr>
            <a:lvl5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400" kern="1200" cap="all" dirty="0" smtClean="0">
                <a:solidFill>
                  <a:schemeClr val="bg1"/>
                </a:solidFill>
                <a:latin typeface="+mj-lt"/>
                <a:ea typeface="+mn-ea"/>
                <a:cs typeface="Rubik" panose="020B0604020202020204" charset="-79"/>
              </a:defRPr>
            </a:lvl5pPr>
            <a:lvl6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400" kern="1200" cap="all" dirty="0" smtClean="0">
                <a:solidFill>
                  <a:schemeClr val="bg1"/>
                </a:solidFill>
                <a:latin typeface="+mj-lt"/>
                <a:ea typeface="+mn-ea"/>
                <a:cs typeface="Rubik" panose="020B0604020202020204" charset="-79"/>
              </a:defRPr>
            </a:lvl6pPr>
            <a:lvl7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400" i="0" kern="1200" cap="all" dirty="0" smtClean="0">
                <a:solidFill>
                  <a:schemeClr val="bg1"/>
                </a:solidFill>
                <a:latin typeface="+mj-lt"/>
                <a:ea typeface="+mn-ea"/>
                <a:cs typeface="Rubik" panose="020B0604020202020204" charset="-79"/>
              </a:defRPr>
            </a:lvl7pPr>
            <a:lvl8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400" kern="1200" cap="all" dirty="0" smtClean="0">
                <a:solidFill>
                  <a:schemeClr val="bg1"/>
                </a:solidFill>
                <a:latin typeface="+mj-lt"/>
                <a:ea typeface="+mn-ea"/>
                <a:cs typeface="Rubik" panose="020B0604020202020204" charset="-79"/>
              </a:defRPr>
            </a:lvl8pPr>
            <a:lvl9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pt-PT" sz="1400" kern="1200" cap="all" dirty="0">
                <a:solidFill>
                  <a:schemeClr val="bg1"/>
                </a:solidFill>
                <a:latin typeface="+mj-lt"/>
                <a:ea typeface="+mn-ea"/>
                <a:cs typeface="Rubik" panose="020B0604020202020204" charset="-79"/>
              </a:defRPr>
            </a:lvl9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66" name="Text Placeholder 34">
            <a:extLst>
              <a:ext uri="{FF2B5EF4-FFF2-40B4-BE49-F238E27FC236}">
                <a16:creationId xmlns:a16="http://schemas.microsoft.com/office/drawing/2014/main" id="{6064D743-F02A-1C81-A4CB-485E4AD4DD16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9793670" y="3130368"/>
            <a:ext cx="436547" cy="318801"/>
          </a:xfrm>
          <a:prstGeom prst="roundRect">
            <a:avLst/>
          </a:prstGeom>
          <a:solidFill>
            <a:schemeClr val="tx1"/>
          </a:solidFill>
        </p:spPr>
        <p:txBody>
          <a:bodyPr wrap="none" lIns="108000" tIns="36000" rIns="108000" bIns="36000">
            <a:sp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400" kern="1200" cap="all" dirty="0" smtClean="0">
                <a:solidFill>
                  <a:schemeClr val="bg1"/>
                </a:solidFill>
                <a:latin typeface="+mj-lt"/>
                <a:ea typeface="+mn-ea"/>
                <a:cs typeface="Rubik" panose="020B0604020202020204" charset="-79"/>
              </a:defRPr>
            </a:lvl1pPr>
            <a:lvl2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400" kern="1200" cap="all" dirty="0" smtClean="0">
                <a:solidFill>
                  <a:schemeClr val="bg1"/>
                </a:solidFill>
                <a:latin typeface="+mj-lt"/>
                <a:ea typeface="+mn-ea"/>
                <a:cs typeface="Rubik" panose="020B0604020202020204" charset="-79"/>
              </a:defRPr>
            </a:lvl2pPr>
            <a:lvl3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400" kern="1200" cap="all" dirty="0" smtClean="0">
                <a:solidFill>
                  <a:schemeClr val="bg1"/>
                </a:solidFill>
                <a:latin typeface="+mj-lt"/>
                <a:ea typeface="+mn-ea"/>
                <a:cs typeface="Rubik" panose="020B0604020202020204" charset="-79"/>
              </a:defRPr>
            </a:lvl3pPr>
            <a:lvl4pPr marL="0" indent="0">
              <a:lnSpc>
                <a:spcPct val="100000"/>
              </a:lnSpc>
              <a:spcAft>
                <a:spcPts val="0"/>
              </a:spcAft>
              <a:buNone/>
              <a:defRPr lang="en-US" sz="1400" kern="1200" cap="all" dirty="0" smtClean="0">
                <a:solidFill>
                  <a:schemeClr val="bg1"/>
                </a:solidFill>
                <a:latin typeface="+mj-lt"/>
                <a:ea typeface="+mn-ea"/>
                <a:cs typeface="Rubik" panose="020B0604020202020204" charset="-79"/>
              </a:defRPr>
            </a:lvl4pPr>
            <a:lvl5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400" kern="1200" cap="all" dirty="0" smtClean="0">
                <a:solidFill>
                  <a:schemeClr val="bg1"/>
                </a:solidFill>
                <a:latin typeface="+mj-lt"/>
                <a:ea typeface="+mn-ea"/>
                <a:cs typeface="Rubik" panose="020B0604020202020204" charset="-79"/>
              </a:defRPr>
            </a:lvl5pPr>
            <a:lvl6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400" kern="1200" cap="all" dirty="0" smtClean="0">
                <a:solidFill>
                  <a:schemeClr val="bg1"/>
                </a:solidFill>
                <a:latin typeface="+mj-lt"/>
                <a:ea typeface="+mn-ea"/>
                <a:cs typeface="Rubik" panose="020B0604020202020204" charset="-79"/>
              </a:defRPr>
            </a:lvl6pPr>
            <a:lvl7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400" i="0" kern="1200" cap="all" dirty="0" smtClean="0">
                <a:solidFill>
                  <a:schemeClr val="bg1"/>
                </a:solidFill>
                <a:latin typeface="+mj-lt"/>
                <a:ea typeface="+mn-ea"/>
                <a:cs typeface="Rubik" panose="020B0604020202020204" charset="-79"/>
              </a:defRPr>
            </a:lvl7pPr>
            <a:lvl8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400" kern="1200" cap="all" dirty="0" smtClean="0">
                <a:solidFill>
                  <a:schemeClr val="bg1"/>
                </a:solidFill>
                <a:latin typeface="+mj-lt"/>
                <a:ea typeface="+mn-ea"/>
                <a:cs typeface="Rubik" panose="020B0604020202020204" charset="-79"/>
              </a:defRPr>
            </a:lvl8pPr>
            <a:lvl9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pt-PT" sz="1400" kern="1200" cap="all" dirty="0">
                <a:solidFill>
                  <a:schemeClr val="bg1"/>
                </a:solidFill>
                <a:latin typeface="+mj-lt"/>
                <a:ea typeface="+mn-ea"/>
                <a:cs typeface="Rubik" panose="020B0604020202020204" charset="-79"/>
              </a:defRPr>
            </a:lvl9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73" name="Text Placeholder 72">
            <a:extLst>
              <a:ext uri="{FF2B5EF4-FFF2-40B4-BE49-F238E27FC236}">
                <a16:creationId xmlns:a16="http://schemas.microsoft.com/office/drawing/2014/main" id="{C814B140-4ECB-26AC-AAFC-8916182E5FF3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373728" y="4787044"/>
            <a:ext cx="3698125" cy="1242102"/>
          </a:xfrm>
          <a:custGeom>
            <a:avLst/>
            <a:gdLst>
              <a:gd name="connsiteX0" fmla="*/ 71955 w 3698125"/>
              <a:gd name="connsiteY0" fmla="*/ 0 h 1242102"/>
              <a:gd name="connsiteX1" fmla="*/ 1082354 w 3698125"/>
              <a:gd name="connsiteY1" fmla="*/ 0 h 1242102"/>
              <a:gd name="connsiteX2" fmla="*/ 3381370 w 3698125"/>
              <a:gd name="connsiteY2" fmla="*/ 0 h 1242102"/>
              <a:gd name="connsiteX3" fmla="*/ 3436909 w 3698125"/>
              <a:gd name="connsiteY3" fmla="*/ 22914 h 1242102"/>
              <a:gd name="connsiteX4" fmla="*/ 3675220 w 3698125"/>
              <a:gd name="connsiteY4" fmla="*/ 261304 h 1242102"/>
              <a:gd name="connsiteX5" fmla="*/ 3698125 w 3698125"/>
              <a:gd name="connsiteY5" fmla="*/ 316861 h 1242102"/>
              <a:gd name="connsiteX6" fmla="*/ 3698125 w 3698125"/>
              <a:gd name="connsiteY6" fmla="*/ 377423 h 1242102"/>
              <a:gd name="connsiteX7" fmla="*/ 3698125 w 3698125"/>
              <a:gd name="connsiteY7" fmla="*/ 571033 h 1242102"/>
              <a:gd name="connsiteX8" fmla="*/ 3698125 w 3698125"/>
              <a:gd name="connsiteY8" fmla="*/ 621051 h 1242102"/>
              <a:gd name="connsiteX9" fmla="*/ 3698125 w 3698125"/>
              <a:gd name="connsiteY9" fmla="*/ 638011 h 1242102"/>
              <a:gd name="connsiteX10" fmla="*/ 3698125 w 3698125"/>
              <a:gd name="connsiteY10" fmla="*/ 664553 h 1242102"/>
              <a:gd name="connsiteX11" fmla="*/ 3698125 w 3698125"/>
              <a:gd name="connsiteY11" fmla="*/ 676489 h 1242102"/>
              <a:gd name="connsiteX12" fmla="*/ 3698125 w 3698125"/>
              <a:gd name="connsiteY12" fmla="*/ 792094 h 1242102"/>
              <a:gd name="connsiteX13" fmla="*/ 3698125 w 3698125"/>
              <a:gd name="connsiteY13" fmla="*/ 798980 h 1242102"/>
              <a:gd name="connsiteX14" fmla="*/ 3698125 w 3698125"/>
              <a:gd name="connsiteY14" fmla="*/ 815940 h 1242102"/>
              <a:gd name="connsiteX15" fmla="*/ 3698125 w 3698125"/>
              <a:gd name="connsiteY15" fmla="*/ 970023 h 1242102"/>
              <a:gd name="connsiteX16" fmla="*/ 3698125 w 3698125"/>
              <a:gd name="connsiteY16" fmla="*/ 985703 h 1242102"/>
              <a:gd name="connsiteX17" fmla="*/ 3698125 w 3698125"/>
              <a:gd name="connsiteY17" fmla="*/ 1163632 h 1242102"/>
              <a:gd name="connsiteX18" fmla="*/ 3619683 w 3698125"/>
              <a:gd name="connsiteY18" fmla="*/ 1242102 h 1242102"/>
              <a:gd name="connsiteX19" fmla="*/ 3150255 w 3698125"/>
              <a:gd name="connsiteY19" fmla="*/ 1242102 h 1242102"/>
              <a:gd name="connsiteX20" fmla="*/ 3150255 w 3698125"/>
              <a:gd name="connsiteY20" fmla="*/ 1242101 h 1242102"/>
              <a:gd name="connsiteX21" fmla="*/ 2750763 w 3698125"/>
              <a:gd name="connsiteY21" fmla="*/ 1242101 h 1242102"/>
              <a:gd name="connsiteX22" fmla="*/ 2738281 w 3698125"/>
              <a:gd name="connsiteY22" fmla="*/ 1242101 h 1242102"/>
              <a:gd name="connsiteX23" fmla="*/ 2615771 w 3698125"/>
              <a:gd name="connsiteY23" fmla="*/ 1242101 h 1242102"/>
              <a:gd name="connsiteX24" fmla="*/ 1916323 w 3698125"/>
              <a:gd name="connsiteY24" fmla="*/ 1242101 h 1242102"/>
              <a:gd name="connsiteX25" fmla="*/ 707129 w 3698125"/>
              <a:gd name="connsiteY25" fmla="*/ 1242101 h 1242102"/>
              <a:gd name="connsiteX26" fmla="*/ 547871 w 3698125"/>
              <a:gd name="connsiteY26" fmla="*/ 1242101 h 1242102"/>
              <a:gd name="connsiteX27" fmla="*/ 547871 w 3698125"/>
              <a:gd name="connsiteY27" fmla="*/ 1242102 h 1242102"/>
              <a:gd name="connsiteX28" fmla="*/ 78444 w 3698125"/>
              <a:gd name="connsiteY28" fmla="*/ 1242102 h 1242102"/>
              <a:gd name="connsiteX29" fmla="*/ 1 w 3698125"/>
              <a:gd name="connsiteY29" fmla="*/ 1163632 h 1242102"/>
              <a:gd name="connsiteX30" fmla="*/ 1 w 3698125"/>
              <a:gd name="connsiteY30" fmla="*/ 1074667 h 1242102"/>
              <a:gd name="connsiteX31" fmla="*/ 1 w 3698125"/>
              <a:gd name="connsiteY31" fmla="*/ 970023 h 1242102"/>
              <a:gd name="connsiteX32" fmla="*/ 1 w 3698125"/>
              <a:gd name="connsiteY32" fmla="*/ 881058 h 1242102"/>
              <a:gd name="connsiteX33" fmla="*/ 1 w 3698125"/>
              <a:gd name="connsiteY33" fmla="*/ 815940 h 1242102"/>
              <a:gd name="connsiteX34" fmla="*/ 1 w 3698125"/>
              <a:gd name="connsiteY34" fmla="*/ 798980 h 1242102"/>
              <a:gd name="connsiteX35" fmla="*/ 1 w 3698125"/>
              <a:gd name="connsiteY35" fmla="*/ 798978 h 1242102"/>
              <a:gd name="connsiteX36" fmla="*/ 0 w 3698125"/>
              <a:gd name="connsiteY36" fmla="*/ 798978 h 1242102"/>
              <a:gd name="connsiteX37" fmla="*/ 0 w 3698125"/>
              <a:gd name="connsiteY37" fmla="*/ 743023 h 1242102"/>
              <a:gd name="connsiteX38" fmla="*/ 0 w 3698125"/>
              <a:gd name="connsiteY38" fmla="*/ 622330 h 1242102"/>
              <a:gd name="connsiteX39" fmla="*/ 0 w 3698125"/>
              <a:gd name="connsiteY39" fmla="*/ 71955 h 1242102"/>
              <a:gd name="connsiteX40" fmla="*/ 71955 w 3698125"/>
              <a:gd name="connsiteY40" fmla="*/ 0 h 12421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698125" h="1242102">
                <a:moveTo>
                  <a:pt x="71955" y="0"/>
                </a:moveTo>
                <a:lnTo>
                  <a:pt x="1082354" y="0"/>
                </a:lnTo>
                <a:lnTo>
                  <a:pt x="3381370" y="0"/>
                </a:lnTo>
                <a:cubicBezTo>
                  <a:pt x="3402238" y="0"/>
                  <a:pt x="3422163" y="8318"/>
                  <a:pt x="3436909" y="22914"/>
                </a:cubicBezTo>
                <a:lnTo>
                  <a:pt x="3675220" y="261304"/>
                </a:lnTo>
                <a:cubicBezTo>
                  <a:pt x="3689967" y="276056"/>
                  <a:pt x="3698125" y="295988"/>
                  <a:pt x="3698125" y="316861"/>
                </a:cubicBezTo>
                <a:lnTo>
                  <a:pt x="3698125" y="377423"/>
                </a:lnTo>
                <a:lnTo>
                  <a:pt x="3698125" y="571033"/>
                </a:lnTo>
                <a:lnTo>
                  <a:pt x="3698125" y="621051"/>
                </a:lnTo>
                <a:lnTo>
                  <a:pt x="3698125" y="638011"/>
                </a:lnTo>
                <a:lnTo>
                  <a:pt x="3698125" y="664553"/>
                </a:lnTo>
                <a:lnTo>
                  <a:pt x="3698125" y="676489"/>
                </a:lnTo>
                <a:lnTo>
                  <a:pt x="3698125" y="792094"/>
                </a:lnTo>
                <a:lnTo>
                  <a:pt x="3698125" y="798980"/>
                </a:lnTo>
                <a:lnTo>
                  <a:pt x="3698125" y="815940"/>
                </a:lnTo>
                <a:lnTo>
                  <a:pt x="3698125" y="970023"/>
                </a:lnTo>
                <a:lnTo>
                  <a:pt x="3698125" y="985703"/>
                </a:lnTo>
                <a:lnTo>
                  <a:pt x="3698125" y="1163632"/>
                </a:lnTo>
                <a:cubicBezTo>
                  <a:pt x="3698125" y="1206948"/>
                  <a:pt x="3662982" y="1242102"/>
                  <a:pt x="3619683" y="1242102"/>
                </a:cubicBezTo>
                <a:lnTo>
                  <a:pt x="3150255" y="1242102"/>
                </a:lnTo>
                <a:lnTo>
                  <a:pt x="3150255" y="1242101"/>
                </a:lnTo>
                <a:lnTo>
                  <a:pt x="2750763" y="1242101"/>
                </a:lnTo>
                <a:lnTo>
                  <a:pt x="2738281" y="1242101"/>
                </a:lnTo>
                <a:lnTo>
                  <a:pt x="2615771" y="1242101"/>
                </a:lnTo>
                <a:lnTo>
                  <a:pt x="1916323" y="1242101"/>
                </a:lnTo>
                <a:lnTo>
                  <a:pt x="707129" y="1242101"/>
                </a:lnTo>
                <a:lnTo>
                  <a:pt x="547871" y="1242101"/>
                </a:lnTo>
                <a:lnTo>
                  <a:pt x="547871" y="1242102"/>
                </a:lnTo>
                <a:lnTo>
                  <a:pt x="78444" y="1242102"/>
                </a:lnTo>
                <a:cubicBezTo>
                  <a:pt x="35144" y="1242102"/>
                  <a:pt x="1" y="1206948"/>
                  <a:pt x="1" y="1163632"/>
                </a:cubicBezTo>
                <a:lnTo>
                  <a:pt x="1" y="1074667"/>
                </a:lnTo>
                <a:lnTo>
                  <a:pt x="1" y="970023"/>
                </a:lnTo>
                <a:lnTo>
                  <a:pt x="1" y="881058"/>
                </a:lnTo>
                <a:lnTo>
                  <a:pt x="1" y="815940"/>
                </a:lnTo>
                <a:lnTo>
                  <a:pt x="1" y="798980"/>
                </a:lnTo>
                <a:lnTo>
                  <a:pt x="1" y="798978"/>
                </a:lnTo>
                <a:lnTo>
                  <a:pt x="0" y="798978"/>
                </a:lnTo>
                <a:lnTo>
                  <a:pt x="0" y="743023"/>
                </a:lnTo>
                <a:lnTo>
                  <a:pt x="0" y="622330"/>
                </a:lnTo>
                <a:lnTo>
                  <a:pt x="0" y="71955"/>
                </a:lnTo>
                <a:cubicBezTo>
                  <a:pt x="0" y="32215"/>
                  <a:pt x="32215" y="0"/>
                  <a:pt x="71955" y="0"/>
                </a:cubicBezTo>
                <a:close/>
              </a:path>
            </a:pathLst>
          </a:custGeom>
          <a:solidFill>
            <a:srgbClr val="FFFFFF"/>
          </a:solidFill>
        </p:spPr>
        <p:txBody>
          <a:bodyPr wrap="square" anchor="ctr">
            <a:noAutofit/>
          </a:bodyPr>
          <a:lstStyle>
            <a:lvl1pPr marL="0" indent="0" algn="ctr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2000" kern="1200" dirty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1pPr>
            <a:lvl2pPr marL="0" indent="0" algn="ctr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2000" kern="1200" dirty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2pPr>
            <a:lvl3pPr marL="0" indent="0" algn="ctr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2000" kern="1200" dirty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3pPr>
            <a:lvl4pPr marL="0" indent="0" algn="ctr">
              <a:lnSpc>
                <a:spcPct val="100000"/>
              </a:lnSpc>
              <a:spcAft>
                <a:spcPts val="0"/>
              </a:spcAft>
              <a:buNone/>
              <a:defRPr lang="en-US" sz="2000" kern="1200" dirty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4pPr>
            <a:lvl5pPr marL="0" indent="0" algn="ctr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2000" kern="1200" dirty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5pPr>
            <a:lvl6pPr marL="0" indent="0" algn="ctr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2000" kern="1200" dirty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6pPr>
            <a:lvl7pPr marL="0" indent="0" algn="ctr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2000" kern="1200" dirty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7pPr>
            <a:lvl8pPr marL="0" indent="0" algn="ctr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2000" kern="1200" dirty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8pPr>
            <a:lvl9pPr marL="0" indent="0" algn="ctr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pt-PT" sz="2000" kern="1200" dirty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9pPr>
          </a:lstStyle>
          <a:p>
            <a:pPr lvl="0"/>
            <a:r>
              <a:rPr lang="en-US" dirty="0"/>
              <a:t>Lorem ipsum dolor</a:t>
            </a:r>
            <a:br>
              <a:rPr lang="en-US" dirty="0"/>
            </a:br>
            <a:r>
              <a:rPr lang="en-US" dirty="0"/>
              <a:t>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</a:t>
            </a:r>
          </a:p>
        </p:txBody>
      </p:sp>
      <p:sp>
        <p:nvSpPr>
          <p:cNvPr id="74" name="Text Placeholder 73">
            <a:extLst>
              <a:ext uri="{FF2B5EF4-FFF2-40B4-BE49-F238E27FC236}">
                <a16:creationId xmlns:a16="http://schemas.microsoft.com/office/drawing/2014/main" id="{2FD5AED2-878C-06E2-71A5-3C3C43676E31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8162881" y="4787044"/>
            <a:ext cx="3698125" cy="1242102"/>
          </a:xfrm>
          <a:custGeom>
            <a:avLst/>
            <a:gdLst>
              <a:gd name="connsiteX0" fmla="*/ 71955 w 3698125"/>
              <a:gd name="connsiteY0" fmla="*/ 0 h 1242102"/>
              <a:gd name="connsiteX1" fmla="*/ 1082354 w 3698125"/>
              <a:gd name="connsiteY1" fmla="*/ 0 h 1242102"/>
              <a:gd name="connsiteX2" fmla="*/ 3381370 w 3698125"/>
              <a:gd name="connsiteY2" fmla="*/ 0 h 1242102"/>
              <a:gd name="connsiteX3" fmla="*/ 3436909 w 3698125"/>
              <a:gd name="connsiteY3" fmla="*/ 22914 h 1242102"/>
              <a:gd name="connsiteX4" fmla="*/ 3675220 w 3698125"/>
              <a:gd name="connsiteY4" fmla="*/ 261304 h 1242102"/>
              <a:gd name="connsiteX5" fmla="*/ 3698125 w 3698125"/>
              <a:gd name="connsiteY5" fmla="*/ 316861 h 1242102"/>
              <a:gd name="connsiteX6" fmla="*/ 3698125 w 3698125"/>
              <a:gd name="connsiteY6" fmla="*/ 377423 h 1242102"/>
              <a:gd name="connsiteX7" fmla="*/ 3698125 w 3698125"/>
              <a:gd name="connsiteY7" fmla="*/ 571033 h 1242102"/>
              <a:gd name="connsiteX8" fmla="*/ 3698125 w 3698125"/>
              <a:gd name="connsiteY8" fmla="*/ 621051 h 1242102"/>
              <a:gd name="connsiteX9" fmla="*/ 3698125 w 3698125"/>
              <a:gd name="connsiteY9" fmla="*/ 638011 h 1242102"/>
              <a:gd name="connsiteX10" fmla="*/ 3698125 w 3698125"/>
              <a:gd name="connsiteY10" fmla="*/ 664553 h 1242102"/>
              <a:gd name="connsiteX11" fmla="*/ 3698125 w 3698125"/>
              <a:gd name="connsiteY11" fmla="*/ 676489 h 1242102"/>
              <a:gd name="connsiteX12" fmla="*/ 3698125 w 3698125"/>
              <a:gd name="connsiteY12" fmla="*/ 792094 h 1242102"/>
              <a:gd name="connsiteX13" fmla="*/ 3698125 w 3698125"/>
              <a:gd name="connsiteY13" fmla="*/ 798980 h 1242102"/>
              <a:gd name="connsiteX14" fmla="*/ 3698125 w 3698125"/>
              <a:gd name="connsiteY14" fmla="*/ 815940 h 1242102"/>
              <a:gd name="connsiteX15" fmla="*/ 3698125 w 3698125"/>
              <a:gd name="connsiteY15" fmla="*/ 970023 h 1242102"/>
              <a:gd name="connsiteX16" fmla="*/ 3698125 w 3698125"/>
              <a:gd name="connsiteY16" fmla="*/ 985703 h 1242102"/>
              <a:gd name="connsiteX17" fmla="*/ 3698125 w 3698125"/>
              <a:gd name="connsiteY17" fmla="*/ 1163632 h 1242102"/>
              <a:gd name="connsiteX18" fmla="*/ 3619683 w 3698125"/>
              <a:gd name="connsiteY18" fmla="*/ 1242102 h 1242102"/>
              <a:gd name="connsiteX19" fmla="*/ 3150255 w 3698125"/>
              <a:gd name="connsiteY19" fmla="*/ 1242102 h 1242102"/>
              <a:gd name="connsiteX20" fmla="*/ 3150255 w 3698125"/>
              <a:gd name="connsiteY20" fmla="*/ 1242101 h 1242102"/>
              <a:gd name="connsiteX21" fmla="*/ 2750763 w 3698125"/>
              <a:gd name="connsiteY21" fmla="*/ 1242101 h 1242102"/>
              <a:gd name="connsiteX22" fmla="*/ 2738281 w 3698125"/>
              <a:gd name="connsiteY22" fmla="*/ 1242101 h 1242102"/>
              <a:gd name="connsiteX23" fmla="*/ 2615771 w 3698125"/>
              <a:gd name="connsiteY23" fmla="*/ 1242101 h 1242102"/>
              <a:gd name="connsiteX24" fmla="*/ 1916323 w 3698125"/>
              <a:gd name="connsiteY24" fmla="*/ 1242101 h 1242102"/>
              <a:gd name="connsiteX25" fmla="*/ 707129 w 3698125"/>
              <a:gd name="connsiteY25" fmla="*/ 1242101 h 1242102"/>
              <a:gd name="connsiteX26" fmla="*/ 547871 w 3698125"/>
              <a:gd name="connsiteY26" fmla="*/ 1242101 h 1242102"/>
              <a:gd name="connsiteX27" fmla="*/ 547871 w 3698125"/>
              <a:gd name="connsiteY27" fmla="*/ 1242102 h 1242102"/>
              <a:gd name="connsiteX28" fmla="*/ 78444 w 3698125"/>
              <a:gd name="connsiteY28" fmla="*/ 1242102 h 1242102"/>
              <a:gd name="connsiteX29" fmla="*/ 1 w 3698125"/>
              <a:gd name="connsiteY29" fmla="*/ 1163632 h 1242102"/>
              <a:gd name="connsiteX30" fmla="*/ 1 w 3698125"/>
              <a:gd name="connsiteY30" fmla="*/ 1074667 h 1242102"/>
              <a:gd name="connsiteX31" fmla="*/ 1 w 3698125"/>
              <a:gd name="connsiteY31" fmla="*/ 970023 h 1242102"/>
              <a:gd name="connsiteX32" fmla="*/ 1 w 3698125"/>
              <a:gd name="connsiteY32" fmla="*/ 881058 h 1242102"/>
              <a:gd name="connsiteX33" fmla="*/ 1 w 3698125"/>
              <a:gd name="connsiteY33" fmla="*/ 815940 h 1242102"/>
              <a:gd name="connsiteX34" fmla="*/ 1 w 3698125"/>
              <a:gd name="connsiteY34" fmla="*/ 798980 h 1242102"/>
              <a:gd name="connsiteX35" fmla="*/ 1 w 3698125"/>
              <a:gd name="connsiteY35" fmla="*/ 798978 h 1242102"/>
              <a:gd name="connsiteX36" fmla="*/ 0 w 3698125"/>
              <a:gd name="connsiteY36" fmla="*/ 798978 h 1242102"/>
              <a:gd name="connsiteX37" fmla="*/ 0 w 3698125"/>
              <a:gd name="connsiteY37" fmla="*/ 743023 h 1242102"/>
              <a:gd name="connsiteX38" fmla="*/ 0 w 3698125"/>
              <a:gd name="connsiteY38" fmla="*/ 622330 h 1242102"/>
              <a:gd name="connsiteX39" fmla="*/ 0 w 3698125"/>
              <a:gd name="connsiteY39" fmla="*/ 71955 h 1242102"/>
              <a:gd name="connsiteX40" fmla="*/ 71955 w 3698125"/>
              <a:gd name="connsiteY40" fmla="*/ 0 h 12421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698125" h="1242102">
                <a:moveTo>
                  <a:pt x="71955" y="0"/>
                </a:moveTo>
                <a:lnTo>
                  <a:pt x="1082354" y="0"/>
                </a:lnTo>
                <a:lnTo>
                  <a:pt x="3381370" y="0"/>
                </a:lnTo>
                <a:cubicBezTo>
                  <a:pt x="3402238" y="0"/>
                  <a:pt x="3422163" y="8318"/>
                  <a:pt x="3436909" y="22914"/>
                </a:cubicBezTo>
                <a:lnTo>
                  <a:pt x="3675220" y="261304"/>
                </a:lnTo>
                <a:cubicBezTo>
                  <a:pt x="3689967" y="276056"/>
                  <a:pt x="3698125" y="295988"/>
                  <a:pt x="3698125" y="316861"/>
                </a:cubicBezTo>
                <a:lnTo>
                  <a:pt x="3698125" y="377423"/>
                </a:lnTo>
                <a:lnTo>
                  <a:pt x="3698125" y="571033"/>
                </a:lnTo>
                <a:lnTo>
                  <a:pt x="3698125" y="621051"/>
                </a:lnTo>
                <a:lnTo>
                  <a:pt x="3698125" y="638011"/>
                </a:lnTo>
                <a:lnTo>
                  <a:pt x="3698125" y="664553"/>
                </a:lnTo>
                <a:lnTo>
                  <a:pt x="3698125" y="676489"/>
                </a:lnTo>
                <a:lnTo>
                  <a:pt x="3698125" y="792094"/>
                </a:lnTo>
                <a:lnTo>
                  <a:pt x="3698125" y="798980"/>
                </a:lnTo>
                <a:lnTo>
                  <a:pt x="3698125" y="815940"/>
                </a:lnTo>
                <a:lnTo>
                  <a:pt x="3698125" y="970023"/>
                </a:lnTo>
                <a:lnTo>
                  <a:pt x="3698125" y="985703"/>
                </a:lnTo>
                <a:lnTo>
                  <a:pt x="3698125" y="1163632"/>
                </a:lnTo>
                <a:cubicBezTo>
                  <a:pt x="3698125" y="1206948"/>
                  <a:pt x="3662982" y="1242102"/>
                  <a:pt x="3619683" y="1242102"/>
                </a:cubicBezTo>
                <a:lnTo>
                  <a:pt x="3150255" y="1242102"/>
                </a:lnTo>
                <a:lnTo>
                  <a:pt x="3150255" y="1242101"/>
                </a:lnTo>
                <a:lnTo>
                  <a:pt x="2750763" y="1242101"/>
                </a:lnTo>
                <a:lnTo>
                  <a:pt x="2738281" y="1242101"/>
                </a:lnTo>
                <a:lnTo>
                  <a:pt x="2615771" y="1242101"/>
                </a:lnTo>
                <a:lnTo>
                  <a:pt x="1916323" y="1242101"/>
                </a:lnTo>
                <a:lnTo>
                  <a:pt x="707129" y="1242101"/>
                </a:lnTo>
                <a:lnTo>
                  <a:pt x="547871" y="1242101"/>
                </a:lnTo>
                <a:lnTo>
                  <a:pt x="547871" y="1242102"/>
                </a:lnTo>
                <a:lnTo>
                  <a:pt x="78444" y="1242102"/>
                </a:lnTo>
                <a:cubicBezTo>
                  <a:pt x="35144" y="1242102"/>
                  <a:pt x="1" y="1206948"/>
                  <a:pt x="1" y="1163632"/>
                </a:cubicBezTo>
                <a:lnTo>
                  <a:pt x="1" y="1074667"/>
                </a:lnTo>
                <a:lnTo>
                  <a:pt x="1" y="970023"/>
                </a:lnTo>
                <a:lnTo>
                  <a:pt x="1" y="881058"/>
                </a:lnTo>
                <a:lnTo>
                  <a:pt x="1" y="815940"/>
                </a:lnTo>
                <a:lnTo>
                  <a:pt x="1" y="798980"/>
                </a:lnTo>
                <a:lnTo>
                  <a:pt x="1" y="798978"/>
                </a:lnTo>
                <a:lnTo>
                  <a:pt x="0" y="798978"/>
                </a:lnTo>
                <a:lnTo>
                  <a:pt x="0" y="743023"/>
                </a:lnTo>
                <a:lnTo>
                  <a:pt x="0" y="622330"/>
                </a:lnTo>
                <a:lnTo>
                  <a:pt x="0" y="71955"/>
                </a:lnTo>
                <a:cubicBezTo>
                  <a:pt x="0" y="32215"/>
                  <a:pt x="32215" y="0"/>
                  <a:pt x="71955" y="0"/>
                </a:cubicBezTo>
                <a:close/>
              </a:path>
            </a:pathLst>
          </a:custGeom>
          <a:solidFill>
            <a:srgbClr val="FFFFFF"/>
          </a:solidFill>
        </p:spPr>
        <p:txBody>
          <a:bodyPr wrap="square" anchor="ctr">
            <a:noAutofit/>
          </a:bodyPr>
          <a:lstStyle>
            <a:lvl1pPr marL="0" indent="0" algn="ctr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2000" kern="1200" dirty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1pPr>
            <a:lvl2pPr marL="0" indent="0" algn="ctr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2000" kern="1200" dirty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2pPr>
            <a:lvl3pPr marL="0" indent="0" algn="ctr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2000" kern="1200" dirty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3pPr>
            <a:lvl4pPr marL="0" indent="0" algn="ctr">
              <a:lnSpc>
                <a:spcPct val="100000"/>
              </a:lnSpc>
              <a:spcAft>
                <a:spcPts val="0"/>
              </a:spcAft>
              <a:buNone/>
              <a:defRPr lang="en-US" sz="2000" kern="1200" dirty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4pPr>
            <a:lvl5pPr marL="0" indent="0" algn="ctr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2000" kern="1200" dirty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5pPr>
            <a:lvl6pPr marL="0" indent="0" algn="ctr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2000" kern="1200" dirty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6pPr>
            <a:lvl7pPr marL="0" indent="0" algn="ctr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2000" kern="1200" dirty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7pPr>
            <a:lvl8pPr marL="0" indent="0" algn="ctr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2000" kern="1200" dirty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8pPr>
            <a:lvl9pPr marL="0" indent="0" algn="ctr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pt-PT" sz="2000" kern="1200" dirty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9pPr>
          </a:lstStyle>
          <a:p>
            <a:pPr lvl="0"/>
            <a:r>
              <a:rPr lang="en-US" dirty="0"/>
              <a:t>Lorem ipsum dolor</a:t>
            </a:r>
            <a:br>
              <a:rPr lang="en-US" dirty="0"/>
            </a:br>
            <a:r>
              <a:rPr lang="en-US" dirty="0"/>
              <a:t>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</a:t>
            </a:r>
          </a:p>
        </p:txBody>
      </p:sp>
      <p:sp>
        <p:nvSpPr>
          <p:cNvPr id="75" name="Text Placeholder 34">
            <a:extLst>
              <a:ext uri="{FF2B5EF4-FFF2-40B4-BE49-F238E27FC236}">
                <a16:creationId xmlns:a16="http://schemas.microsoft.com/office/drawing/2014/main" id="{D5C01DA9-9DA7-9CFC-A8B3-5B0B24AA0415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2004517" y="4627643"/>
            <a:ext cx="436547" cy="318801"/>
          </a:xfrm>
          <a:prstGeom prst="roundRect">
            <a:avLst/>
          </a:prstGeom>
          <a:solidFill>
            <a:schemeClr val="tx1"/>
          </a:solidFill>
        </p:spPr>
        <p:txBody>
          <a:bodyPr wrap="none" lIns="108000" tIns="36000" rIns="108000" bIns="36000">
            <a:sp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400" kern="1200" cap="all" dirty="0" smtClean="0">
                <a:solidFill>
                  <a:schemeClr val="bg1"/>
                </a:solidFill>
                <a:latin typeface="+mj-lt"/>
                <a:ea typeface="+mn-ea"/>
                <a:cs typeface="Rubik" panose="020B0604020202020204" charset="-79"/>
              </a:defRPr>
            </a:lvl1pPr>
            <a:lvl2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400" kern="1200" cap="all" dirty="0" smtClean="0">
                <a:solidFill>
                  <a:schemeClr val="bg1"/>
                </a:solidFill>
                <a:latin typeface="+mj-lt"/>
                <a:ea typeface="+mn-ea"/>
                <a:cs typeface="Rubik" panose="020B0604020202020204" charset="-79"/>
              </a:defRPr>
            </a:lvl2pPr>
            <a:lvl3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400" kern="1200" cap="all" dirty="0" smtClean="0">
                <a:solidFill>
                  <a:schemeClr val="bg1"/>
                </a:solidFill>
                <a:latin typeface="+mj-lt"/>
                <a:ea typeface="+mn-ea"/>
                <a:cs typeface="Rubik" panose="020B0604020202020204" charset="-79"/>
              </a:defRPr>
            </a:lvl3pPr>
            <a:lvl4pPr marL="0" indent="0">
              <a:lnSpc>
                <a:spcPct val="100000"/>
              </a:lnSpc>
              <a:spcAft>
                <a:spcPts val="0"/>
              </a:spcAft>
              <a:buNone/>
              <a:defRPr lang="en-US" sz="1400" kern="1200" cap="all" dirty="0" smtClean="0">
                <a:solidFill>
                  <a:schemeClr val="bg1"/>
                </a:solidFill>
                <a:latin typeface="+mj-lt"/>
                <a:ea typeface="+mn-ea"/>
                <a:cs typeface="Rubik" panose="020B0604020202020204" charset="-79"/>
              </a:defRPr>
            </a:lvl4pPr>
            <a:lvl5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400" kern="1200" cap="all" dirty="0" smtClean="0">
                <a:solidFill>
                  <a:schemeClr val="bg1"/>
                </a:solidFill>
                <a:latin typeface="+mj-lt"/>
                <a:ea typeface="+mn-ea"/>
                <a:cs typeface="Rubik" panose="020B0604020202020204" charset="-79"/>
              </a:defRPr>
            </a:lvl5pPr>
            <a:lvl6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400" kern="1200" cap="all" dirty="0" smtClean="0">
                <a:solidFill>
                  <a:schemeClr val="bg1"/>
                </a:solidFill>
                <a:latin typeface="+mj-lt"/>
                <a:ea typeface="+mn-ea"/>
                <a:cs typeface="Rubik" panose="020B0604020202020204" charset="-79"/>
              </a:defRPr>
            </a:lvl6pPr>
            <a:lvl7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400" i="0" kern="1200" cap="all" dirty="0" smtClean="0">
                <a:solidFill>
                  <a:schemeClr val="bg1"/>
                </a:solidFill>
                <a:latin typeface="+mj-lt"/>
                <a:ea typeface="+mn-ea"/>
                <a:cs typeface="Rubik" panose="020B0604020202020204" charset="-79"/>
              </a:defRPr>
            </a:lvl7pPr>
            <a:lvl8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400" kern="1200" cap="all" dirty="0" smtClean="0">
                <a:solidFill>
                  <a:schemeClr val="bg1"/>
                </a:solidFill>
                <a:latin typeface="+mj-lt"/>
                <a:ea typeface="+mn-ea"/>
                <a:cs typeface="Rubik" panose="020B0604020202020204" charset="-79"/>
              </a:defRPr>
            </a:lvl8pPr>
            <a:lvl9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pt-PT" sz="1400" kern="1200" cap="all" dirty="0">
                <a:solidFill>
                  <a:schemeClr val="bg1"/>
                </a:solidFill>
                <a:latin typeface="+mj-lt"/>
                <a:ea typeface="+mn-ea"/>
                <a:cs typeface="Rubik" panose="020B0604020202020204" charset="-79"/>
              </a:defRPr>
            </a:lvl9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76" name="Text Placeholder 75">
            <a:extLst>
              <a:ext uri="{FF2B5EF4-FFF2-40B4-BE49-F238E27FC236}">
                <a16:creationId xmlns:a16="http://schemas.microsoft.com/office/drawing/2014/main" id="{4BAAA69C-15DE-7085-5343-113306A8CBED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4268304" y="4787044"/>
            <a:ext cx="3698125" cy="1242102"/>
          </a:xfrm>
          <a:custGeom>
            <a:avLst/>
            <a:gdLst>
              <a:gd name="connsiteX0" fmla="*/ 71955 w 3698125"/>
              <a:gd name="connsiteY0" fmla="*/ 0 h 1242102"/>
              <a:gd name="connsiteX1" fmla="*/ 1082354 w 3698125"/>
              <a:gd name="connsiteY1" fmla="*/ 0 h 1242102"/>
              <a:gd name="connsiteX2" fmla="*/ 3381370 w 3698125"/>
              <a:gd name="connsiteY2" fmla="*/ 0 h 1242102"/>
              <a:gd name="connsiteX3" fmla="*/ 3436909 w 3698125"/>
              <a:gd name="connsiteY3" fmla="*/ 22914 h 1242102"/>
              <a:gd name="connsiteX4" fmla="*/ 3675220 w 3698125"/>
              <a:gd name="connsiteY4" fmla="*/ 261304 h 1242102"/>
              <a:gd name="connsiteX5" fmla="*/ 3698125 w 3698125"/>
              <a:gd name="connsiteY5" fmla="*/ 316861 h 1242102"/>
              <a:gd name="connsiteX6" fmla="*/ 3698125 w 3698125"/>
              <a:gd name="connsiteY6" fmla="*/ 377423 h 1242102"/>
              <a:gd name="connsiteX7" fmla="*/ 3698125 w 3698125"/>
              <a:gd name="connsiteY7" fmla="*/ 571033 h 1242102"/>
              <a:gd name="connsiteX8" fmla="*/ 3698125 w 3698125"/>
              <a:gd name="connsiteY8" fmla="*/ 621051 h 1242102"/>
              <a:gd name="connsiteX9" fmla="*/ 3698125 w 3698125"/>
              <a:gd name="connsiteY9" fmla="*/ 638011 h 1242102"/>
              <a:gd name="connsiteX10" fmla="*/ 3698125 w 3698125"/>
              <a:gd name="connsiteY10" fmla="*/ 664553 h 1242102"/>
              <a:gd name="connsiteX11" fmla="*/ 3698125 w 3698125"/>
              <a:gd name="connsiteY11" fmla="*/ 676489 h 1242102"/>
              <a:gd name="connsiteX12" fmla="*/ 3698125 w 3698125"/>
              <a:gd name="connsiteY12" fmla="*/ 792094 h 1242102"/>
              <a:gd name="connsiteX13" fmla="*/ 3698125 w 3698125"/>
              <a:gd name="connsiteY13" fmla="*/ 798980 h 1242102"/>
              <a:gd name="connsiteX14" fmla="*/ 3698125 w 3698125"/>
              <a:gd name="connsiteY14" fmla="*/ 815940 h 1242102"/>
              <a:gd name="connsiteX15" fmla="*/ 3698125 w 3698125"/>
              <a:gd name="connsiteY15" fmla="*/ 970023 h 1242102"/>
              <a:gd name="connsiteX16" fmla="*/ 3698125 w 3698125"/>
              <a:gd name="connsiteY16" fmla="*/ 985703 h 1242102"/>
              <a:gd name="connsiteX17" fmla="*/ 3698125 w 3698125"/>
              <a:gd name="connsiteY17" fmla="*/ 1163632 h 1242102"/>
              <a:gd name="connsiteX18" fmla="*/ 3619683 w 3698125"/>
              <a:gd name="connsiteY18" fmla="*/ 1242102 h 1242102"/>
              <a:gd name="connsiteX19" fmla="*/ 3150255 w 3698125"/>
              <a:gd name="connsiteY19" fmla="*/ 1242102 h 1242102"/>
              <a:gd name="connsiteX20" fmla="*/ 3150255 w 3698125"/>
              <a:gd name="connsiteY20" fmla="*/ 1242101 h 1242102"/>
              <a:gd name="connsiteX21" fmla="*/ 2750763 w 3698125"/>
              <a:gd name="connsiteY21" fmla="*/ 1242101 h 1242102"/>
              <a:gd name="connsiteX22" fmla="*/ 2738281 w 3698125"/>
              <a:gd name="connsiteY22" fmla="*/ 1242101 h 1242102"/>
              <a:gd name="connsiteX23" fmla="*/ 2615771 w 3698125"/>
              <a:gd name="connsiteY23" fmla="*/ 1242101 h 1242102"/>
              <a:gd name="connsiteX24" fmla="*/ 1916323 w 3698125"/>
              <a:gd name="connsiteY24" fmla="*/ 1242101 h 1242102"/>
              <a:gd name="connsiteX25" fmla="*/ 707129 w 3698125"/>
              <a:gd name="connsiteY25" fmla="*/ 1242101 h 1242102"/>
              <a:gd name="connsiteX26" fmla="*/ 547871 w 3698125"/>
              <a:gd name="connsiteY26" fmla="*/ 1242101 h 1242102"/>
              <a:gd name="connsiteX27" fmla="*/ 547871 w 3698125"/>
              <a:gd name="connsiteY27" fmla="*/ 1242102 h 1242102"/>
              <a:gd name="connsiteX28" fmla="*/ 78444 w 3698125"/>
              <a:gd name="connsiteY28" fmla="*/ 1242102 h 1242102"/>
              <a:gd name="connsiteX29" fmla="*/ 1 w 3698125"/>
              <a:gd name="connsiteY29" fmla="*/ 1163632 h 1242102"/>
              <a:gd name="connsiteX30" fmla="*/ 1 w 3698125"/>
              <a:gd name="connsiteY30" fmla="*/ 1074667 h 1242102"/>
              <a:gd name="connsiteX31" fmla="*/ 1 w 3698125"/>
              <a:gd name="connsiteY31" fmla="*/ 970023 h 1242102"/>
              <a:gd name="connsiteX32" fmla="*/ 1 w 3698125"/>
              <a:gd name="connsiteY32" fmla="*/ 881058 h 1242102"/>
              <a:gd name="connsiteX33" fmla="*/ 1 w 3698125"/>
              <a:gd name="connsiteY33" fmla="*/ 815940 h 1242102"/>
              <a:gd name="connsiteX34" fmla="*/ 1 w 3698125"/>
              <a:gd name="connsiteY34" fmla="*/ 798980 h 1242102"/>
              <a:gd name="connsiteX35" fmla="*/ 1 w 3698125"/>
              <a:gd name="connsiteY35" fmla="*/ 798978 h 1242102"/>
              <a:gd name="connsiteX36" fmla="*/ 0 w 3698125"/>
              <a:gd name="connsiteY36" fmla="*/ 798978 h 1242102"/>
              <a:gd name="connsiteX37" fmla="*/ 0 w 3698125"/>
              <a:gd name="connsiteY37" fmla="*/ 743023 h 1242102"/>
              <a:gd name="connsiteX38" fmla="*/ 0 w 3698125"/>
              <a:gd name="connsiteY38" fmla="*/ 622330 h 1242102"/>
              <a:gd name="connsiteX39" fmla="*/ 0 w 3698125"/>
              <a:gd name="connsiteY39" fmla="*/ 71955 h 1242102"/>
              <a:gd name="connsiteX40" fmla="*/ 71955 w 3698125"/>
              <a:gd name="connsiteY40" fmla="*/ 0 h 12421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698125" h="1242102">
                <a:moveTo>
                  <a:pt x="71955" y="0"/>
                </a:moveTo>
                <a:lnTo>
                  <a:pt x="1082354" y="0"/>
                </a:lnTo>
                <a:lnTo>
                  <a:pt x="3381370" y="0"/>
                </a:lnTo>
                <a:cubicBezTo>
                  <a:pt x="3402238" y="0"/>
                  <a:pt x="3422163" y="8318"/>
                  <a:pt x="3436909" y="22914"/>
                </a:cubicBezTo>
                <a:lnTo>
                  <a:pt x="3675220" y="261304"/>
                </a:lnTo>
                <a:cubicBezTo>
                  <a:pt x="3689967" y="276056"/>
                  <a:pt x="3698125" y="295988"/>
                  <a:pt x="3698125" y="316861"/>
                </a:cubicBezTo>
                <a:lnTo>
                  <a:pt x="3698125" y="377423"/>
                </a:lnTo>
                <a:lnTo>
                  <a:pt x="3698125" y="571033"/>
                </a:lnTo>
                <a:lnTo>
                  <a:pt x="3698125" y="621051"/>
                </a:lnTo>
                <a:lnTo>
                  <a:pt x="3698125" y="638011"/>
                </a:lnTo>
                <a:lnTo>
                  <a:pt x="3698125" y="664553"/>
                </a:lnTo>
                <a:lnTo>
                  <a:pt x="3698125" y="676489"/>
                </a:lnTo>
                <a:lnTo>
                  <a:pt x="3698125" y="792094"/>
                </a:lnTo>
                <a:lnTo>
                  <a:pt x="3698125" y="798980"/>
                </a:lnTo>
                <a:lnTo>
                  <a:pt x="3698125" y="815940"/>
                </a:lnTo>
                <a:lnTo>
                  <a:pt x="3698125" y="970023"/>
                </a:lnTo>
                <a:lnTo>
                  <a:pt x="3698125" y="985703"/>
                </a:lnTo>
                <a:lnTo>
                  <a:pt x="3698125" y="1163632"/>
                </a:lnTo>
                <a:cubicBezTo>
                  <a:pt x="3698125" y="1206948"/>
                  <a:pt x="3662982" y="1242102"/>
                  <a:pt x="3619683" y="1242102"/>
                </a:cubicBezTo>
                <a:lnTo>
                  <a:pt x="3150255" y="1242102"/>
                </a:lnTo>
                <a:lnTo>
                  <a:pt x="3150255" y="1242101"/>
                </a:lnTo>
                <a:lnTo>
                  <a:pt x="2750763" y="1242101"/>
                </a:lnTo>
                <a:lnTo>
                  <a:pt x="2738281" y="1242101"/>
                </a:lnTo>
                <a:lnTo>
                  <a:pt x="2615771" y="1242101"/>
                </a:lnTo>
                <a:lnTo>
                  <a:pt x="1916323" y="1242101"/>
                </a:lnTo>
                <a:lnTo>
                  <a:pt x="707129" y="1242101"/>
                </a:lnTo>
                <a:lnTo>
                  <a:pt x="547871" y="1242101"/>
                </a:lnTo>
                <a:lnTo>
                  <a:pt x="547871" y="1242102"/>
                </a:lnTo>
                <a:lnTo>
                  <a:pt x="78444" y="1242102"/>
                </a:lnTo>
                <a:cubicBezTo>
                  <a:pt x="35144" y="1242102"/>
                  <a:pt x="1" y="1206948"/>
                  <a:pt x="1" y="1163632"/>
                </a:cubicBezTo>
                <a:lnTo>
                  <a:pt x="1" y="1074667"/>
                </a:lnTo>
                <a:lnTo>
                  <a:pt x="1" y="970023"/>
                </a:lnTo>
                <a:lnTo>
                  <a:pt x="1" y="881058"/>
                </a:lnTo>
                <a:lnTo>
                  <a:pt x="1" y="815940"/>
                </a:lnTo>
                <a:lnTo>
                  <a:pt x="1" y="798980"/>
                </a:lnTo>
                <a:lnTo>
                  <a:pt x="1" y="798978"/>
                </a:lnTo>
                <a:lnTo>
                  <a:pt x="0" y="798978"/>
                </a:lnTo>
                <a:lnTo>
                  <a:pt x="0" y="743023"/>
                </a:lnTo>
                <a:lnTo>
                  <a:pt x="0" y="622330"/>
                </a:lnTo>
                <a:lnTo>
                  <a:pt x="0" y="71955"/>
                </a:lnTo>
                <a:cubicBezTo>
                  <a:pt x="0" y="32215"/>
                  <a:pt x="32215" y="0"/>
                  <a:pt x="71955" y="0"/>
                </a:cubicBezTo>
                <a:close/>
              </a:path>
            </a:pathLst>
          </a:custGeom>
          <a:solidFill>
            <a:srgbClr val="FFFFFF"/>
          </a:solidFill>
        </p:spPr>
        <p:txBody>
          <a:bodyPr wrap="square" anchor="ctr">
            <a:noAutofit/>
          </a:bodyPr>
          <a:lstStyle>
            <a:lvl1pPr marL="0" indent="0" algn="ctr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2000" kern="1200" dirty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1pPr>
            <a:lvl2pPr marL="0" indent="0" algn="ctr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2000" kern="1200" dirty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2pPr>
            <a:lvl3pPr marL="0" indent="0" algn="ctr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2000" kern="1200" dirty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3pPr>
            <a:lvl4pPr marL="0" indent="0" algn="ctr">
              <a:lnSpc>
                <a:spcPct val="100000"/>
              </a:lnSpc>
              <a:spcAft>
                <a:spcPts val="0"/>
              </a:spcAft>
              <a:buNone/>
              <a:defRPr lang="en-US" sz="2000" kern="1200" dirty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4pPr>
            <a:lvl5pPr marL="0" indent="0" algn="ctr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2000" kern="1200" dirty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5pPr>
            <a:lvl6pPr marL="0" indent="0" algn="ctr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2000" kern="1200" dirty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6pPr>
            <a:lvl7pPr marL="0" indent="0" algn="ctr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2000" kern="1200" dirty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7pPr>
            <a:lvl8pPr marL="0" indent="0" algn="ctr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2000" kern="1200" dirty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8pPr>
            <a:lvl9pPr marL="0" indent="0" algn="ctr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pt-PT" sz="2000" kern="1200" dirty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9pPr>
          </a:lstStyle>
          <a:p>
            <a:pPr lvl="0"/>
            <a:r>
              <a:rPr lang="en-US" dirty="0"/>
              <a:t>Lorem ipsum dolor</a:t>
            </a:r>
            <a:br>
              <a:rPr lang="en-US" dirty="0"/>
            </a:br>
            <a:r>
              <a:rPr lang="en-US" dirty="0"/>
              <a:t>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</a:t>
            </a:r>
          </a:p>
        </p:txBody>
      </p:sp>
      <p:sp>
        <p:nvSpPr>
          <p:cNvPr id="77" name="Text Placeholder 34">
            <a:extLst>
              <a:ext uri="{FF2B5EF4-FFF2-40B4-BE49-F238E27FC236}">
                <a16:creationId xmlns:a16="http://schemas.microsoft.com/office/drawing/2014/main" id="{7F2417B0-8C84-6D40-4217-3494D7D05251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5902643" y="4627643"/>
            <a:ext cx="436547" cy="318801"/>
          </a:xfrm>
          <a:prstGeom prst="roundRect">
            <a:avLst/>
          </a:prstGeom>
          <a:solidFill>
            <a:schemeClr val="tx1"/>
          </a:solidFill>
        </p:spPr>
        <p:txBody>
          <a:bodyPr wrap="none" lIns="108000" tIns="36000" rIns="108000" bIns="36000">
            <a:sp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400" kern="1200" cap="all" dirty="0" smtClean="0">
                <a:solidFill>
                  <a:schemeClr val="bg1"/>
                </a:solidFill>
                <a:latin typeface="+mj-lt"/>
                <a:ea typeface="+mn-ea"/>
                <a:cs typeface="Rubik" panose="020B0604020202020204" charset="-79"/>
              </a:defRPr>
            </a:lvl1pPr>
            <a:lvl2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400" kern="1200" cap="all" dirty="0" smtClean="0">
                <a:solidFill>
                  <a:schemeClr val="bg1"/>
                </a:solidFill>
                <a:latin typeface="+mj-lt"/>
                <a:ea typeface="+mn-ea"/>
                <a:cs typeface="Rubik" panose="020B0604020202020204" charset="-79"/>
              </a:defRPr>
            </a:lvl2pPr>
            <a:lvl3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400" kern="1200" cap="all" dirty="0" smtClean="0">
                <a:solidFill>
                  <a:schemeClr val="bg1"/>
                </a:solidFill>
                <a:latin typeface="+mj-lt"/>
                <a:ea typeface="+mn-ea"/>
                <a:cs typeface="Rubik" panose="020B0604020202020204" charset="-79"/>
              </a:defRPr>
            </a:lvl3pPr>
            <a:lvl4pPr marL="0" indent="0">
              <a:lnSpc>
                <a:spcPct val="100000"/>
              </a:lnSpc>
              <a:spcAft>
                <a:spcPts val="0"/>
              </a:spcAft>
              <a:buNone/>
              <a:defRPr lang="en-US" sz="1400" kern="1200" cap="all" dirty="0" smtClean="0">
                <a:solidFill>
                  <a:schemeClr val="bg1"/>
                </a:solidFill>
                <a:latin typeface="+mj-lt"/>
                <a:ea typeface="+mn-ea"/>
                <a:cs typeface="Rubik" panose="020B0604020202020204" charset="-79"/>
              </a:defRPr>
            </a:lvl4pPr>
            <a:lvl5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400" kern="1200" cap="all" dirty="0" smtClean="0">
                <a:solidFill>
                  <a:schemeClr val="bg1"/>
                </a:solidFill>
                <a:latin typeface="+mj-lt"/>
                <a:ea typeface="+mn-ea"/>
                <a:cs typeface="Rubik" panose="020B0604020202020204" charset="-79"/>
              </a:defRPr>
            </a:lvl5pPr>
            <a:lvl6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400" kern="1200" cap="all" dirty="0" smtClean="0">
                <a:solidFill>
                  <a:schemeClr val="bg1"/>
                </a:solidFill>
                <a:latin typeface="+mj-lt"/>
                <a:ea typeface="+mn-ea"/>
                <a:cs typeface="Rubik" panose="020B0604020202020204" charset="-79"/>
              </a:defRPr>
            </a:lvl6pPr>
            <a:lvl7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400" i="0" kern="1200" cap="all" dirty="0" smtClean="0">
                <a:solidFill>
                  <a:schemeClr val="bg1"/>
                </a:solidFill>
                <a:latin typeface="+mj-lt"/>
                <a:ea typeface="+mn-ea"/>
                <a:cs typeface="Rubik" panose="020B0604020202020204" charset="-79"/>
              </a:defRPr>
            </a:lvl7pPr>
            <a:lvl8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400" kern="1200" cap="all" dirty="0" smtClean="0">
                <a:solidFill>
                  <a:schemeClr val="bg1"/>
                </a:solidFill>
                <a:latin typeface="+mj-lt"/>
                <a:ea typeface="+mn-ea"/>
                <a:cs typeface="Rubik" panose="020B0604020202020204" charset="-79"/>
              </a:defRPr>
            </a:lvl8pPr>
            <a:lvl9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pt-PT" sz="1400" kern="1200" cap="all" dirty="0">
                <a:solidFill>
                  <a:schemeClr val="bg1"/>
                </a:solidFill>
                <a:latin typeface="+mj-lt"/>
                <a:ea typeface="+mn-ea"/>
                <a:cs typeface="Rubik" panose="020B0604020202020204" charset="-79"/>
              </a:defRPr>
            </a:lvl9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78" name="Text Placeholder 34">
            <a:extLst>
              <a:ext uri="{FF2B5EF4-FFF2-40B4-BE49-F238E27FC236}">
                <a16:creationId xmlns:a16="http://schemas.microsoft.com/office/drawing/2014/main" id="{65E7F641-722A-FE33-CF0F-13EE2AC764A4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9793670" y="4627643"/>
            <a:ext cx="436547" cy="318801"/>
          </a:xfrm>
          <a:prstGeom prst="roundRect">
            <a:avLst/>
          </a:prstGeom>
          <a:solidFill>
            <a:schemeClr val="tx1"/>
          </a:solidFill>
        </p:spPr>
        <p:txBody>
          <a:bodyPr wrap="none" lIns="108000" tIns="36000" rIns="108000" bIns="36000">
            <a:sp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400" kern="1200" cap="all" dirty="0" smtClean="0">
                <a:solidFill>
                  <a:schemeClr val="bg1"/>
                </a:solidFill>
                <a:latin typeface="+mj-lt"/>
                <a:ea typeface="+mn-ea"/>
                <a:cs typeface="Rubik" panose="020B0604020202020204" charset="-79"/>
              </a:defRPr>
            </a:lvl1pPr>
            <a:lvl2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400" kern="1200" cap="all" dirty="0" smtClean="0">
                <a:solidFill>
                  <a:schemeClr val="bg1"/>
                </a:solidFill>
                <a:latin typeface="+mj-lt"/>
                <a:ea typeface="+mn-ea"/>
                <a:cs typeface="Rubik" panose="020B0604020202020204" charset="-79"/>
              </a:defRPr>
            </a:lvl2pPr>
            <a:lvl3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400" kern="1200" cap="all" dirty="0" smtClean="0">
                <a:solidFill>
                  <a:schemeClr val="bg1"/>
                </a:solidFill>
                <a:latin typeface="+mj-lt"/>
                <a:ea typeface="+mn-ea"/>
                <a:cs typeface="Rubik" panose="020B0604020202020204" charset="-79"/>
              </a:defRPr>
            </a:lvl3pPr>
            <a:lvl4pPr marL="0" indent="0">
              <a:lnSpc>
                <a:spcPct val="100000"/>
              </a:lnSpc>
              <a:spcAft>
                <a:spcPts val="0"/>
              </a:spcAft>
              <a:buNone/>
              <a:defRPr lang="en-US" sz="1400" kern="1200" cap="all" dirty="0" smtClean="0">
                <a:solidFill>
                  <a:schemeClr val="bg1"/>
                </a:solidFill>
                <a:latin typeface="+mj-lt"/>
                <a:ea typeface="+mn-ea"/>
                <a:cs typeface="Rubik" panose="020B0604020202020204" charset="-79"/>
              </a:defRPr>
            </a:lvl4pPr>
            <a:lvl5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400" kern="1200" cap="all" dirty="0" smtClean="0">
                <a:solidFill>
                  <a:schemeClr val="bg1"/>
                </a:solidFill>
                <a:latin typeface="+mj-lt"/>
                <a:ea typeface="+mn-ea"/>
                <a:cs typeface="Rubik" panose="020B0604020202020204" charset="-79"/>
              </a:defRPr>
            </a:lvl5pPr>
            <a:lvl6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400" kern="1200" cap="all" dirty="0" smtClean="0">
                <a:solidFill>
                  <a:schemeClr val="bg1"/>
                </a:solidFill>
                <a:latin typeface="+mj-lt"/>
                <a:ea typeface="+mn-ea"/>
                <a:cs typeface="Rubik" panose="020B0604020202020204" charset="-79"/>
              </a:defRPr>
            </a:lvl6pPr>
            <a:lvl7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400" i="0" kern="1200" cap="all" dirty="0" smtClean="0">
                <a:solidFill>
                  <a:schemeClr val="bg1"/>
                </a:solidFill>
                <a:latin typeface="+mj-lt"/>
                <a:ea typeface="+mn-ea"/>
                <a:cs typeface="Rubik" panose="020B0604020202020204" charset="-79"/>
              </a:defRPr>
            </a:lvl7pPr>
            <a:lvl8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400" kern="1200" cap="all" dirty="0" smtClean="0">
                <a:solidFill>
                  <a:schemeClr val="bg1"/>
                </a:solidFill>
                <a:latin typeface="+mj-lt"/>
                <a:ea typeface="+mn-ea"/>
                <a:cs typeface="Rubik" panose="020B0604020202020204" charset="-79"/>
              </a:defRPr>
            </a:lvl8pPr>
            <a:lvl9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pt-PT" sz="1400" kern="1200" cap="all" dirty="0">
                <a:solidFill>
                  <a:schemeClr val="bg1"/>
                </a:solidFill>
                <a:latin typeface="+mj-lt"/>
                <a:ea typeface="+mn-ea"/>
                <a:cs typeface="Rubik" panose="020B0604020202020204" charset="-79"/>
              </a:defRPr>
            </a:lvl9pPr>
          </a:lstStyle>
          <a:p>
            <a:pPr lvl="0"/>
            <a:r>
              <a:rPr lang="en-US" dirty="0"/>
              <a:t>01</a:t>
            </a: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25BFB4E6-1217-0A7A-EE7F-29AF0F6BA1E5}"/>
              </a:ext>
            </a:extLst>
          </p:cNvPr>
          <p:cNvPicPr>
            <a:picLocks noChangeAspect="1"/>
          </p:cNvPicPr>
          <p:nvPr userDrawn="1"/>
        </p:nvPicPr>
        <p:blipFill rotWithShape="1"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t="-2033" b="-2033"/>
          <a:stretch>
            <a:fillRect/>
          </a:stretch>
        </p:blipFill>
        <p:spPr>
          <a:xfrm>
            <a:off x="11742811" y="170341"/>
            <a:ext cx="257689" cy="268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11505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 Block L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Text Placeholder 97">
            <a:extLst>
              <a:ext uri="{FF2B5EF4-FFF2-40B4-BE49-F238E27FC236}">
                <a16:creationId xmlns:a16="http://schemas.microsoft.com/office/drawing/2014/main" id="{0DB9EE52-064B-3DB5-ADA8-F2D320826294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3910319" y="1771600"/>
            <a:ext cx="7914509" cy="529640"/>
          </a:xfrm>
          <a:custGeom>
            <a:avLst/>
            <a:gdLst>
              <a:gd name="connsiteX0" fmla="*/ 30681 w 7914509"/>
              <a:gd name="connsiteY0" fmla="*/ 0 h 529640"/>
              <a:gd name="connsiteX1" fmla="*/ 461522 w 7914509"/>
              <a:gd name="connsiteY1" fmla="*/ 0 h 529640"/>
              <a:gd name="connsiteX2" fmla="*/ 1314569 w 7914509"/>
              <a:gd name="connsiteY2" fmla="*/ 0 h 529640"/>
              <a:gd name="connsiteX3" fmla="*/ 1441836 w 7914509"/>
              <a:gd name="connsiteY3" fmla="*/ 0 h 529640"/>
              <a:gd name="connsiteX4" fmla="*/ 1745409 w 7914509"/>
              <a:gd name="connsiteY4" fmla="*/ 0 h 529640"/>
              <a:gd name="connsiteX5" fmla="*/ 2598457 w 7914509"/>
              <a:gd name="connsiteY5" fmla="*/ 0 h 529640"/>
              <a:gd name="connsiteX6" fmla="*/ 2725724 w 7914509"/>
              <a:gd name="connsiteY6" fmla="*/ 0 h 529640"/>
              <a:gd name="connsiteX7" fmla="*/ 3029297 w 7914509"/>
              <a:gd name="connsiteY7" fmla="*/ 0 h 529640"/>
              <a:gd name="connsiteX8" fmla="*/ 3760507 w 7914509"/>
              <a:gd name="connsiteY8" fmla="*/ 0 h 529640"/>
              <a:gd name="connsiteX9" fmla="*/ 4009612 w 7914509"/>
              <a:gd name="connsiteY9" fmla="*/ 0 h 529640"/>
              <a:gd name="connsiteX10" fmla="*/ 4191347 w 7914509"/>
              <a:gd name="connsiteY10" fmla="*/ 0 h 529640"/>
              <a:gd name="connsiteX11" fmla="*/ 4959933 w 7914509"/>
              <a:gd name="connsiteY11" fmla="*/ 0 h 529640"/>
              <a:gd name="connsiteX12" fmla="*/ 5171662 w 7914509"/>
              <a:gd name="connsiteY12" fmla="*/ 0 h 529640"/>
              <a:gd name="connsiteX13" fmla="*/ 5390773 w 7914509"/>
              <a:gd name="connsiteY13" fmla="*/ 0 h 529640"/>
              <a:gd name="connsiteX14" fmla="*/ 6368288 w 7914509"/>
              <a:gd name="connsiteY14" fmla="*/ 0 h 529640"/>
              <a:gd name="connsiteX15" fmla="*/ 6371088 w 7914509"/>
              <a:gd name="connsiteY15" fmla="*/ 0 h 529640"/>
              <a:gd name="connsiteX16" fmla="*/ 6799128 w 7914509"/>
              <a:gd name="connsiteY16" fmla="*/ 0 h 529640"/>
              <a:gd name="connsiteX17" fmla="*/ 7779443 w 7914509"/>
              <a:gd name="connsiteY17" fmla="*/ 0 h 529640"/>
              <a:gd name="connsiteX18" fmla="*/ 7803125 w 7914509"/>
              <a:gd name="connsiteY18" fmla="*/ 9771 h 529640"/>
              <a:gd name="connsiteX19" fmla="*/ 7904742 w 7914509"/>
              <a:gd name="connsiteY19" fmla="*/ 111421 h 529640"/>
              <a:gd name="connsiteX20" fmla="*/ 7914509 w 7914509"/>
              <a:gd name="connsiteY20" fmla="*/ 135112 h 529640"/>
              <a:gd name="connsiteX21" fmla="*/ 7914509 w 7914509"/>
              <a:gd name="connsiteY21" fmla="*/ 160936 h 529640"/>
              <a:gd name="connsiteX22" fmla="*/ 7914509 w 7914509"/>
              <a:gd name="connsiteY22" fmla="*/ 243492 h 529640"/>
              <a:gd name="connsiteX23" fmla="*/ 7914509 w 7914509"/>
              <a:gd name="connsiteY23" fmla="*/ 264820 h 529640"/>
              <a:gd name="connsiteX24" fmla="*/ 7914509 w 7914509"/>
              <a:gd name="connsiteY24" fmla="*/ 272052 h 529640"/>
              <a:gd name="connsiteX25" fmla="*/ 7914509 w 7914509"/>
              <a:gd name="connsiteY25" fmla="*/ 283370 h 529640"/>
              <a:gd name="connsiteX26" fmla="*/ 7914509 w 7914509"/>
              <a:gd name="connsiteY26" fmla="*/ 288459 h 529640"/>
              <a:gd name="connsiteX27" fmla="*/ 7914509 w 7914509"/>
              <a:gd name="connsiteY27" fmla="*/ 337754 h 529640"/>
              <a:gd name="connsiteX28" fmla="*/ 7914509 w 7914509"/>
              <a:gd name="connsiteY28" fmla="*/ 340690 h 529640"/>
              <a:gd name="connsiteX29" fmla="*/ 7914509 w 7914509"/>
              <a:gd name="connsiteY29" fmla="*/ 347922 h 529640"/>
              <a:gd name="connsiteX30" fmla="*/ 7914509 w 7914509"/>
              <a:gd name="connsiteY30" fmla="*/ 413624 h 529640"/>
              <a:gd name="connsiteX31" fmla="*/ 7914509 w 7914509"/>
              <a:gd name="connsiteY31" fmla="*/ 420310 h 529640"/>
              <a:gd name="connsiteX32" fmla="*/ 7914509 w 7914509"/>
              <a:gd name="connsiteY32" fmla="*/ 496180 h 529640"/>
              <a:gd name="connsiteX33" fmla="*/ 7881061 w 7914509"/>
              <a:gd name="connsiteY33" fmla="*/ 529640 h 529640"/>
              <a:gd name="connsiteX34" fmla="*/ 7680894 w 7914509"/>
              <a:gd name="connsiteY34" fmla="*/ 529640 h 529640"/>
              <a:gd name="connsiteX35" fmla="*/ 7510548 w 7914509"/>
              <a:gd name="connsiteY35" fmla="*/ 529640 h 529640"/>
              <a:gd name="connsiteX36" fmla="*/ 7505226 w 7914509"/>
              <a:gd name="connsiteY36" fmla="*/ 529640 h 529640"/>
              <a:gd name="connsiteX37" fmla="*/ 7452987 w 7914509"/>
              <a:gd name="connsiteY37" fmla="*/ 529640 h 529640"/>
              <a:gd name="connsiteX38" fmla="*/ 7154738 w 7914509"/>
              <a:gd name="connsiteY38" fmla="*/ 529640 h 529640"/>
              <a:gd name="connsiteX39" fmla="*/ 6639130 w 7914509"/>
              <a:gd name="connsiteY39" fmla="*/ 529640 h 529640"/>
              <a:gd name="connsiteX40" fmla="*/ 6571222 w 7914509"/>
              <a:gd name="connsiteY40" fmla="*/ 529640 h 529640"/>
              <a:gd name="connsiteX41" fmla="*/ 6472706 w 7914509"/>
              <a:gd name="connsiteY41" fmla="*/ 529640 h 529640"/>
              <a:gd name="connsiteX42" fmla="*/ 6371055 w 7914509"/>
              <a:gd name="connsiteY42" fmla="*/ 529640 h 529640"/>
              <a:gd name="connsiteX43" fmla="*/ 6272539 w 7914509"/>
              <a:gd name="connsiteY43" fmla="*/ 529640 h 529640"/>
              <a:gd name="connsiteX44" fmla="*/ 6102193 w 7914509"/>
              <a:gd name="connsiteY44" fmla="*/ 529640 h 529640"/>
              <a:gd name="connsiteX45" fmla="*/ 6096871 w 7914509"/>
              <a:gd name="connsiteY45" fmla="*/ 529640 h 529640"/>
              <a:gd name="connsiteX46" fmla="*/ 6044632 w 7914509"/>
              <a:gd name="connsiteY46" fmla="*/ 529640 h 529640"/>
              <a:gd name="connsiteX47" fmla="*/ 5746383 w 7914509"/>
              <a:gd name="connsiteY47" fmla="*/ 529640 h 529640"/>
              <a:gd name="connsiteX48" fmla="*/ 5273281 w 7914509"/>
              <a:gd name="connsiteY48" fmla="*/ 529640 h 529640"/>
              <a:gd name="connsiteX49" fmla="*/ 5273280 w 7914509"/>
              <a:gd name="connsiteY49" fmla="*/ 529640 h 529640"/>
              <a:gd name="connsiteX50" fmla="*/ 5162867 w 7914509"/>
              <a:gd name="connsiteY50" fmla="*/ 529640 h 529640"/>
              <a:gd name="connsiteX51" fmla="*/ 5073113 w 7914509"/>
              <a:gd name="connsiteY51" fmla="*/ 529640 h 529640"/>
              <a:gd name="connsiteX52" fmla="*/ 4962700 w 7914509"/>
              <a:gd name="connsiteY52" fmla="*/ 529640 h 529640"/>
              <a:gd name="connsiteX53" fmla="*/ 4962699 w 7914509"/>
              <a:gd name="connsiteY53" fmla="*/ 529640 h 529640"/>
              <a:gd name="connsiteX54" fmla="*/ 4902767 w 7914509"/>
              <a:gd name="connsiteY54" fmla="*/ 529640 h 529640"/>
              <a:gd name="connsiteX55" fmla="*/ 4897445 w 7914509"/>
              <a:gd name="connsiteY55" fmla="*/ 529640 h 529640"/>
              <a:gd name="connsiteX56" fmla="*/ 4845206 w 7914509"/>
              <a:gd name="connsiteY56" fmla="*/ 529640 h 529640"/>
              <a:gd name="connsiteX57" fmla="*/ 4546957 w 7914509"/>
              <a:gd name="connsiteY57" fmla="*/ 529640 h 529640"/>
              <a:gd name="connsiteX58" fmla="*/ 4111230 w 7914509"/>
              <a:gd name="connsiteY58" fmla="*/ 529640 h 529640"/>
              <a:gd name="connsiteX59" fmla="*/ 4111229 w 7914509"/>
              <a:gd name="connsiteY59" fmla="*/ 529640 h 529640"/>
              <a:gd name="connsiteX60" fmla="*/ 3963440 w 7914509"/>
              <a:gd name="connsiteY60" fmla="*/ 529640 h 529640"/>
              <a:gd name="connsiteX61" fmla="*/ 3911063 w 7914509"/>
              <a:gd name="connsiteY61" fmla="*/ 529640 h 529640"/>
              <a:gd name="connsiteX62" fmla="*/ 3763274 w 7914509"/>
              <a:gd name="connsiteY62" fmla="*/ 529640 h 529640"/>
              <a:gd name="connsiteX63" fmla="*/ 3763273 w 7914509"/>
              <a:gd name="connsiteY63" fmla="*/ 529640 h 529640"/>
              <a:gd name="connsiteX64" fmla="*/ 3740717 w 7914509"/>
              <a:gd name="connsiteY64" fmla="*/ 529640 h 529640"/>
              <a:gd name="connsiteX65" fmla="*/ 3735395 w 7914509"/>
              <a:gd name="connsiteY65" fmla="*/ 529640 h 529640"/>
              <a:gd name="connsiteX66" fmla="*/ 3683156 w 7914509"/>
              <a:gd name="connsiteY66" fmla="*/ 529640 h 529640"/>
              <a:gd name="connsiteX67" fmla="*/ 3384906 w 7914509"/>
              <a:gd name="connsiteY67" fmla="*/ 529640 h 529640"/>
              <a:gd name="connsiteX68" fmla="*/ 2869299 w 7914509"/>
              <a:gd name="connsiteY68" fmla="*/ 529640 h 529640"/>
              <a:gd name="connsiteX69" fmla="*/ 2827343 w 7914509"/>
              <a:gd name="connsiteY69" fmla="*/ 529640 h 529640"/>
              <a:gd name="connsiteX70" fmla="*/ 2827341 w 7914509"/>
              <a:gd name="connsiteY70" fmla="*/ 529640 h 529640"/>
              <a:gd name="connsiteX71" fmla="*/ 2801390 w 7914509"/>
              <a:gd name="connsiteY71" fmla="*/ 529640 h 529640"/>
              <a:gd name="connsiteX72" fmla="*/ 2627175 w 7914509"/>
              <a:gd name="connsiteY72" fmla="*/ 529640 h 529640"/>
              <a:gd name="connsiteX73" fmla="*/ 2601224 w 7914509"/>
              <a:gd name="connsiteY73" fmla="*/ 529640 h 529640"/>
              <a:gd name="connsiteX74" fmla="*/ 2601223 w 7914509"/>
              <a:gd name="connsiteY74" fmla="*/ 529640 h 529640"/>
              <a:gd name="connsiteX75" fmla="*/ 2456829 w 7914509"/>
              <a:gd name="connsiteY75" fmla="*/ 529640 h 529640"/>
              <a:gd name="connsiteX76" fmla="*/ 2451507 w 7914509"/>
              <a:gd name="connsiteY76" fmla="*/ 529640 h 529640"/>
              <a:gd name="connsiteX77" fmla="*/ 2399268 w 7914509"/>
              <a:gd name="connsiteY77" fmla="*/ 529640 h 529640"/>
              <a:gd name="connsiteX78" fmla="*/ 2101018 w 7914509"/>
              <a:gd name="connsiteY78" fmla="*/ 529640 h 529640"/>
              <a:gd name="connsiteX79" fmla="*/ 1585411 w 7914509"/>
              <a:gd name="connsiteY79" fmla="*/ 529640 h 529640"/>
              <a:gd name="connsiteX80" fmla="*/ 1543455 w 7914509"/>
              <a:gd name="connsiteY80" fmla="*/ 529640 h 529640"/>
              <a:gd name="connsiteX81" fmla="*/ 1543453 w 7914509"/>
              <a:gd name="connsiteY81" fmla="*/ 529640 h 529640"/>
              <a:gd name="connsiteX82" fmla="*/ 1517502 w 7914509"/>
              <a:gd name="connsiteY82" fmla="*/ 529640 h 529640"/>
              <a:gd name="connsiteX83" fmla="*/ 1343287 w 7914509"/>
              <a:gd name="connsiteY83" fmla="*/ 529640 h 529640"/>
              <a:gd name="connsiteX84" fmla="*/ 1317336 w 7914509"/>
              <a:gd name="connsiteY84" fmla="*/ 529640 h 529640"/>
              <a:gd name="connsiteX85" fmla="*/ 1317335 w 7914509"/>
              <a:gd name="connsiteY85" fmla="*/ 529640 h 529640"/>
              <a:gd name="connsiteX86" fmla="*/ 1172942 w 7914509"/>
              <a:gd name="connsiteY86" fmla="*/ 529640 h 529640"/>
              <a:gd name="connsiteX87" fmla="*/ 1167619 w 7914509"/>
              <a:gd name="connsiteY87" fmla="*/ 529640 h 529640"/>
              <a:gd name="connsiteX88" fmla="*/ 1115380 w 7914509"/>
              <a:gd name="connsiteY88" fmla="*/ 529640 h 529640"/>
              <a:gd name="connsiteX89" fmla="*/ 817130 w 7914509"/>
              <a:gd name="connsiteY89" fmla="*/ 529640 h 529640"/>
              <a:gd name="connsiteX90" fmla="*/ 301524 w 7914509"/>
              <a:gd name="connsiteY90" fmla="*/ 529640 h 529640"/>
              <a:gd name="connsiteX91" fmla="*/ 233614 w 7914509"/>
              <a:gd name="connsiteY91" fmla="*/ 529640 h 529640"/>
              <a:gd name="connsiteX92" fmla="*/ 33448 w 7914509"/>
              <a:gd name="connsiteY92" fmla="*/ 529640 h 529640"/>
              <a:gd name="connsiteX93" fmla="*/ 0 w 7914509"/>
              <a:gd name="connsiteY93" fmla="*/ 496180 h 529640"/>
              <a:gd name="connsiteX94" fmla="*/ 0 w 7914509"/>
              <a:gd name="connsiteY94" fmla="*/ 458245 h 529640"/>
              <a:gd name="connsiteX95" fmla="*/ 0 w 7914509"/>
              <a:gd name="connsiteY95" fmla="*/ 413624 h 529640"/>
              <a:gd name="connsiteX96" fmla="*/ 0 w 7914509"/>
              <a:gd name="connsiteY96" fmla="*/ 375689 h 529640"/>
              <a:gd name="connsiteX97" fmla="*/ 0 w 7914509"/>
              <a:gd name="connsiteY97" fmla="*/ 347922 h 529640"/>
              <a:gd name="connsiteX98" fmla="*/ 0 w 7914509"/>
              <a:gd name="connsiteY98" fmla="*/ 340690 h 529640"/>
              <a:gd name="connsiteX99" fmla="*/ 0 w 7914509"/>
              <a:gd name="connsiteY99" fmla="*/ 340689 h 529640"/>
              <a:gd name="connsiteX100" fmla="*/ 0 w 7914509"/>
              <a:gd name="connsiteY100" fmla="*/ 316830 h 529640"/>
              <a:gd name="connsiteX101" fmla="*/ 0 w 7914509"/>
              <a:gd name="connsiteY101" fmla="*/ 265365 h 529640"/>
              <a:gd name="connsiteX102" fmla="*/ 0 w 7914509"/>
              <a:gd name="connsiteY102" fmla="*/ 30682 h 529640"/>
              <a:gd name="connsiteX103" fmla="*/ 30681 w 7914509"/>
              <a:gd name="connsiteY103" fmla="*/ 0 h 5296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</a:cxnLst>
            <a:rect l="l" t="t" r="r" b="b"/>
            <a:pathLst>
              <a:path w="7914509" h="529640">
                <a:moveTo>
                  <a:pt x="30681" y="0"/>
                </a:moveTo>
                <a:lnTo>
                  <a:pt x="461522" y="0"/>
                </a:lnTo>
                <a:lnTo>
                  <a:pt x="1314569" y="0"/>
                </a:lnTo>
                <a:lnTo>
                  <a:pt x="1441836" y="0"/>
                </a:lnTo>
                <a:lnTo>
                  <a:pt x="1745409" y="0"/>
                </a:lnTo>
                <a:lnTo>
                  <a:pt x="2598457" y="0"/>
                </a:lnTo>
                <a:lnTo>
                  <a:pt x="2725724" y="0"/>
                </a:lnTo>
                <a:lnTo>
                  <a:pt x="3029297" y="0"/>
                </a:lnTo>
                <a:lnTo>
                  <a:pt x="3760507" y="0"/>
                </a:lnTo>
                <a:lnTo>
                  <a:pt x="4009612" y="0"/>
                </a:lnTo>
                <a:lnTo>
                  <a:pt x="4191347" y="0"/>
                </a:lnTo>
                <a:lnTo>
                  <a:pt x="4959933" y="0"/>
                </a:lnTo>
                <a:lnTo>
                  <a:pt x="5171662" y="0"/>
                </a:lnTo>
                <a:lnTo>
                  <a:pt x="5390773" y="0"/>
                </a:lnTo>
                <a:lnTo>
                  <a:pt x="6368288" y="0"/>
                </a:lnTo>
                <a:lnTo>
                  <a:pt x="6371088" y="0"/>
                </a:lnTo>
                <a:lnTo>
                  <a:pt x="6799128" y="0"/>
                </a:lnTo>
                <a:lnTo>
                  <a:pt x="7779443" y="0"/>
                </a:lnTo>
                <a:cubicBezTo>
                  <a:pt x="7788341" y="0"/>
                  <a:pt x="7796837" y="3547"/>
                  <a:pt x="7803125" y="9771"/>
                </a:cubicBezTo>
                <a:lnTo>
                  <a:pt x="7904742" y="111421"/>
                </a:lnTo>
                <a:cubicBezTo>
                  <a:pt x="7911030" y="117712"/>
                  <a:pt x="7914509" y="126211"/>
                  <a:pt x="7914509" y="135112"/>
                </a:cubicBezTo>
                <a:lnTo>
                  <a:pt x="7914509" y="160936"/>
                </a:lnTo>
                <a:lnTo>
                  <a:pt x="7914509" y="243492"/>
                </a:lnTo>
                <a:lnTo>
                  <a:pt x="7914509" y="264820"/>
                </a:lnTo>
                <a:lnTo>
                  <a:pt x="7914509" y="272052"/>
                </a:lnTo>
                <a:lnTo>
                  <a:pt x="7914509" y="283370"/>
                </a:lnTo>
                <a:lnTo>
                  <a:pt x="7914509" y="288459"/>
                </a:lnTo>
                <a:lnTo>
                  <a:pt x="7914509" y="337754"/>
                </a:lnTo>
                <a:lnTo>
                  <a:pt x="7914509" y="340690"/>
                </a:lnTo>
                <a:lnTo>
                  <a:pt x="7914509" y="347922"/>
                </a:lnTo>
                <a:lnTo>
                  <a:pt x="7914509" y="413624"/>
                </a:lnTo>
                <a:lnTo>
                  <a:pt x="7914509" y="420310"/>
                </a:lnTo>
                <a:lnTo>
                  <a:pt x="7914509" y="496180"/>
                </a:lnTo>
                <a:cubicBezTo>
                  <a:pt x="7914509" y="514650"/>
                  <a:pt x="7899524" y="529640"/>
                  <a:pt x="7881061" y="529640"/>
                </a:cubicBezTo>
                <a:lnTo>
                  <a:pt x="7680894" y="529640"/>
                </a:lnTo>
                <a:lnTo>
                  <a:pt x="7510548" y="529640"/>
                </a:lnTo>
                <a:lnTo>
                  <a:pt x="7505226" y="529640"/>
                </a:lnTo>
                <a:lnTo>
                  <a:pt x="7452987" y="529640"/>
                </a:lnTo>
                <a:lnTo>
                  <a:pt x="7154738" y="529640"/>
                </a:lnTo>
                <a:lnTo>
                  <a:pt x="6639130" y="529640"/>
                </a:lnTo>
                <a:lnTo>
                  <a:pt x="6571222" y="529640"/>
                </a:lnTo>
                <a:lnTo>
                  <a:pt x="6472706" y="529640"/>
                </a:lnTo>
                <a:lnTo>
                  <a:pt x="6371055" y="529640"/>
                </a:lnTo>
                <a:lnTo>
                  <a:pt x="6272539" y="529640"/>
                </a:lnTo>
                <a:lnTo>
                  <a:pt x="6102193" y="529640"/>
                </a:lnTo>
                <a:lnTo>
                  <a:pt x="6096871" y="529640"/>
                </a:lnTo>
                <a:lnTo>
                  <a:pt x="6044632" y="529640"/>
                </a:lnTo>
                <a:lnTo>
                  <a:pt x="5746383" y="529640"/>
                </a:lnTo>
                <a:lnTo>
                  <a:pt x="5273281" y="529640"/>
                </a:lnTo>
                <a:lnTo>
                  <a:pt x="5273280" y="529640"/>
                </a:lnTo>
                <a:lnTo>
                  <a:pt x="5162867" y="529640"/>
                </a:lnTo>
                <a:lnTo>
                  <a:pt x="5073113" y="529640"/>
                </a:lnTo>
                <a:lnTo>
                  <a:pt x="4962700" y="529640"/>
                </a:lnTo>
                <a:lnTo>
                  <a:pt x="4962699" y="529640"/>
                </a:lnTo>
                <a:lnTo>
                  <a:pt x="4902767" y="529640"/>
                </a:lnTo>
                <a:lnTo>
                  <a:pt x="4897445" y="529640"/>
                </a:lnTo>
                <a:lnTo>
                  <a:pt x="4845206" y="529640"/>
                </a:lnTo>
                <a:lnTo>
                  <a:pt x="4546957" y="529640"/>
                </a:lnTo>
                <a:lnTo>
                  <a:pt x="4111230" y="529640"/>
                </a:lnTo>
                <a:lnTo>
                  <a:pt x="4111229" y="529640"/>
                </a:lnTo>
                <a:lnTo>
                  <a:pt x="3963440" y="529640"/>
                </a:lnTo>
                <a:lnTo>
                  <a:pt x="3911063" y="529640"/>
                </a:lnTo>
                <a:lnTo>
                  <a:pt x="3763274" y="529640"/>
                </a:lnTo>
                <a:lnTo>
                  <a:pt x="3763273" y="529640"/>
                </a:lnTo>
                <a:lnTo>
                  <a:pt x="3740717" y="529640"/>
                </a:lnTo>
                <a:lnTo>
                  <a:pt x="3735395" y="529640"/>
                </a:lnTo>
                <a:lnTo>
                  <a:pt x="3683156" y="529640"/>
                </a:lnTo>
                <a:lnTo>
                  <a:pt x="3384906" y="529640"/>
                </a:lnTo>
                <a:lnTo>
                  <a:pt x="2869299" y="529640"/>
                </a:lnTo>
                <a:lnTo>
                  <a:pt x="2827343" y="529640"/>
                </a:lnTo>
                <a:lnTo>
                  <a:pt x="2827341" y="529640"/>
                </a:lnTo>
                <a:lnTo>
                  <a:pt x="2801390" y="529640"/>
                </a:lnTo>
                <a:lnTo>
                  <a:pt x="2627175" y="529640"/>
                </a:lnTo>
                <a:lnTo>
                  <a:pt x="2601224" y="529640"/>
                </a:lnTo>
                <a:lnTo>
                  <a:pt x="2601223" y="529640"/>
                </a:lnTo>
                <a:lnTo>
                  <a:pt x="2456829" y="529640"/>
                </a:lnTo>
                <a:lnTo>
                  <a:pt x="2451507" y="529640"/>
                </a:lnTo>
                <a:lnTo>
                  <a:pt x="2399268" y="529640"/>
                </a:lnTo>
                <a:lnTo>
                  <a:pt x="2101018" y="529640"/>
                </a:lnTo>
                <a:lnTo>
                  <a:pt x="1585411" y="529640"/>
                </a:lnTo>
                <a:lnTo>
                  <a:pt x="1543455" y="529640"/>
                </a:lnTo>
                <a:lnTo>
                  <a:pt x="1543453" y="529640"/>
                </a:lnTo>
                <a:lnTo>
                  <a:pt x="1517502" y="529640"/>
                </a:lnTo>
                <a:lnTo>
                  <a:pt x="1343287" y="529640"/>
                </a:lnTo>
                <a:lnTo>
                  <a:pt x="1317336" y="529640"/>
                </a:lnTo>
                <a:lnTo>
                  <a:pt x="1317335" y="529640"/>
                </a:lnTo>
                <a:lnTo>
                  <a:pt x="1172942" y="529640"/>
                </a:lnTo>
                <a:lnTo>
                  <a:pt x="1167619" y="529640"/>
                </a:lnTo>
                <a:lnTo>
                  <a:pt x="1115380" y="529640"/>
                </a:lnTo>
                <a:lnTo>
                  <a:pt x="817130" y="529640"/>
                </a:lnTo>
                <a:lnTo>
                  <a:pt x="301524" y="529640"/>
                </a:lnTo>
                <a:lnTo>
                  <a:pt x="233614" y="529640"/>
                </a:lnTo>
                <a:lnTo>
                  <a:pt x="33448" y="529640"/>
                </a:lnTo>
                <a:cubicBezTo>
                  <a:pt x="14985" y="529640"/>
                  <a:pt x="0" y="514650"/>
                  <a:pt x="0" y="496180"/>
                </a:cubicBezTo>
                <a:lnTo>
                  <a:pt x="0" y="458245"/>
                </a:lnTo>
                <a:lnTo>
                  <a:pt x="0" y="413624"/>
                </a:lnTo>
                <a:lnTo>
                  <a:pt x="0" y="375689"/>
                </a:lnTo>
                <a:lnTo>
                  <a:pt x="0" y="347922"/>
                </a:lnTo>
                <a:lnTo>
                  <a:pt x="0" y="340690"/>
                </a:lnTo>
                <a:lnTo>
                  <a:pt x="0" y="340689"/>
                </a:lnTo>
                <a:lnTo>
                  <a:pt x="0" y="316830"/>
                </a:lnTo>
                <a:lnTo>
                  <a:pt x="0" y="265365"/>
                </a:lnTo>
                <a:lnTo>
                  <a:pt x="0" y="30682"/>
                </a:lnTo>
                <a:cubicBezTo>
                  <a:pt x="0" y="13737"/>
                  <a:pt x="13736" y="0"/>
                  <a:pt x="30681" y="0"/>
                </a:cubicBezTo>
                <a:close/>
              </a:path>
            </a:pathLst>
          </a:custGeom>
          <a:solidFill>
            <a:srgbClr val="FFFFFF"/>
          </a:solidFill>
        </p:spPr>
        <p:txBody>
          <a:bodyPr wrap="square" lIns="504000" anchor="ctr">
            <a:no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200" kern="1200" dirty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1pPr>
            <a:lvl2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200" kern="1200" dirty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2pPr>
            <a:lvl3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200" kern="1200" dirty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3pPr>
            <a:lvl4pPr marL="0" indent="0">
              <a:lnSpc>
                <a:spcPct val="100000"/>
              </a:lnSpc>
              <a:spcAft>
                <a:spcPts val="0"/>
              </a:spcAft>
              <a:buNone/>
              <a:defRPr lang="en-US" sz="1200" kern="1200" dirty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4pPr>
            <a:lvl5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200" kern="1200" dirty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5pPr>
            <a:lvl6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200" kern="1200" dirty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6pPr>
            <a:lvl7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200" kern="1200" dirty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7pPr>
            <a:lvl8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200" kern="1200" dirty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8pPr>
            <a:lvl9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pt-PT" sz="1200" kern="1200" dirty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9pPr>
          </a:lstStyle>
          <a:p>
            <a:pPr lvl="0"/>
            <a:r>
              <a:rPr lang="en-US" dirty="0" err="1"/>
              <a:t>Fusce</a:t>
            </a:r>
            <a:r>
              <a:rPr lang="en-US" dirty="0"/>
              <a:t> </a:t>
            </a:r>
            <a:r>
              <a:rPr lang="en-US" dirty="0" err="1"/>
              <a:t>posuere</a:t>
            </a:r>
            <a:r>
              <a:rPr lang="en-US" dirty="0"/>
              <a:t>, magna sed pulvinar </a:t>
            </a:r>
            <a:r>
              <a:rPr lang="en-US" dirty="0" err="1"/>
              <a:t>ultricies</a:t>
            </a:r>
            <a:r>
              <a:rPr lang="en-US" dirty="0"/>
              <a:t>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</a:t>
            </a:r>
          </a:p>
        </p:txBody>
      </p:sp>
      <p:pic>
        <p:nvPicPr>
          <p:cNvPr id="28" name="Graphic 27">
            <a:extLst>
              <a:ext uri="{FF2B5EF4-FFF2-40B4-BE49-F238E27FC236}">
                <a16:creationId xmlns:a16="http://schemas.microsoft.com/office/drawing/2014/main" id="{778BD3B0-0058-7E8E-B395-402A27858D0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l="3361" b="22084"/>
          <a:stretch/>
        </p:blipFill>
        <p:spPr>
          <a:xfrm>
            <a:off x="0" y="6311178"/>
            <a:ext cx="1734226" cy="546822"/>
          </a:xfrm>
          <a:prstGeom prst="rect">
            <a:avLst/>
          </a:prstGeom>
        </p:spPr>
      </p:pic>
      <p:pic>
        <p:nvPicPr>
          <p:cNvPr id="29" name="Graphic 28">
            <a:extLst>
              <a:ext uri="{FF2B5EF4-FFF2-40B4-BE49-F238E27FC236}">
                <a16:creationId xmlns:a16="http://schemas.microsoft.com/office/drawing/2014/main" id="{1344BA8A-F055-A5EB-0B10-05802CDAE96F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12577" b="14185"/>
          <a:stretch/>
        </p:blipFill>
        <p:spPr>
          <a:xfrm flipH="1">
            <a:off x="11728524" y="6328776"/>
            <a:ext cx="463476" cy="529224"/>
          </a:xfrm>
          <a:prstGeom prst="rect">
            <a:avLst/>
          </a:prstGeom>
        </p:spPr>
      </p:pic>
      <p:sp>
        <p:nvSpPr>
          <p:cNvPr id="48" name="Footer Placeholder 3">
            <a:extLst>
              <a:ext uri="{FF2B5EF4-FFF2-40B4-BE49-F238E27FC236}">
                <a16:creationId xmlns:a16="http://schemas.microsoft.com/office/drawing/2014/main" id="{31F4459E-FB8E-0A34-EE80-0163AF98067E}"/>
              </a:ext>
            </a:extLst>
          </p:cNvPr>
          <p:cNvSpPr>
            <a:spLocks noGrp="1"/>
          </p:cNvSpPr>
          <p:nvPr userDrawn="1">
            <p:ph type="ftr" sz="quarter" idx="11"/>
          </p:nvPr>
        </p:nvSpPr>
        <p:spPr>
          <a:xfrm>
            <a:off x="180386" y="6632737"/>
            <a:ext cx="1307465" cy="99643"/>
          </a:xfrm>
        </p:spPr>
        <p:txBody>
          <a:bodyPr/>
          <a:lstStyle/>
          <a:p>
            <a:r>
              <a:rPr lang="en-US" dirty="0"/>
              <a:t>CONFIDENTIAL</a:t>
            </a:r>
          </a:p>
        </p:txBody>
      </p:sp>
      <p:sp>
        <p:nvSpPr>
          <p:cNvPr id="49" name="Slide Number Placeholder 4">
            <a:extLst>
              <a:ext uri="{FF2B5EF4-FFF2-40B4-BE49-F238E27FC236}">
                <a16:creationId xmlns:a16="http://schemas.microsoft.com/office/drawing/2014/main" id="{9351C1C6-75C0-F2F3-10C9-8254B60BD4C4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931651" y="6632737"/>
            <a:ext cx="171448" cy="99643"/>
          </a:xfrm>
        </p:spPr>
        <p:txBody>
          <a:bodyPr/>
          <a:lstStyle/>
          <a:p>
            <a:fld id="{A3DC67AC-589B-465F-8375-83B2CE47653E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25" name="Graphic 22">
            <a:extLst>
              <a:ext uri="{FF2B5EF4-FFF2-40B4-BE49-F238E27FC236}">
                <a16:creationId xmlns:a16="http://schemas.microsoft.com/office/drawing/2014/main" id="{25F16E4E-9A51-253A-AFCB-7011B07E5BCC}"/>
              </a:ext>
            </a:extLst>
          </p:cNvPr>
          <p:cNvSpPr/>
          <p:nvPr userDrawn="1"/>
        </p:nvSpPr>
        <p:spPr>
          <a:xfrm>
            <a:off x="5986462" y="418025"/>
            <a:ext cx="6205538" cy="701568"/>
          </a:xfrm>
          <a:custGeom>
            <a:avLst/>
            <a:gdLst>
              <a:gd name="connsiteX0" fmla="*/ 0 w 12190679"/>
              <a:gd name="connsiteY0" fmla="*/ 0 h 697763"/>
              <a:gd name="connsiteX1" fmla="*/ 9758504 w 12190679"/>
              <a:gd name="connsiteY1" fmla="*/ 0 h 697763"/>
              <a:gd name="connsiteX2" fmla="*/ 9904562 w 12190679"/>
              <a:gd name="connsiteY2" fmla="*/ 60536 h 697763"/>
              <a:gd name="connsiteX3" fmla="*/ 10481253 w 12190679"/>
              <a:gd name="connsiteY3" fmla="*/ 637227 h 697763"/>
              <a:gd name="connsiteX4" fmla="*/ 10627313 w 12190679"/>
              <a:gd name="connsiteY4" fmla="*/ 697763 h 697763"/>
              <a:gd name="connsiteX5" fmla="*/ 12190680 w 12190679"/>
              <a:gd name="connsiteY5" fmla="*/ 697763 h 697763"/>
              <a:gd name="connsiteX0" fmla="*/ 0 w 12190680"/>
              <a:gd name="connsiteY0" fmla="*/ 3805 h 701568"/>
              <a:gd name="connsiteX1" fmla="*/ 5093193 w 12190680"/>
              <a:gd name="connsiteY1" fmla="*/ 0 h 701568"/>
              <a:gd name="connsiteX2" fmla="*/ 9758504 w 12190680"/>
              <a:gd name="connsiteY2" fmla="*/ 3805 h 701568"/>
              <a:gd name="connsiteX3" fmla="*/ 9904562 w 12190680"/>
              <a:gd name="connsiteY3" fmla="*/ 64341 h 701568"/>
              <a:gd name="connsiteX4" fmla="*/ 10481253 w 12190680"/>
              <a:gd name="connsiteY4" fmla="*/ 641032 h 701568"/>
              <a:gd name="connsiteX5" fmla="*/ 10627313 w 12190680"/>
              <a:gd name="connsiteY5" fmla="*/ 701568 h 701568"/>
              <a:gd name="connsiteX6" fmla="*/ 12190680 w 12190680"/>
              <a:gd name="connsiteY6" fmla="*/ 701568 h 701568"/>
              <a:gd name="connsiteX0" fmla="*/ 0 w 7097487"/>
              <a:gd name="connsiteY0" fmla="*/ 0 h 701568"/>
              <a:gd name="connsiteX1" fmla="*/ 4665311 w 7097487"/>
              <a:gd name="connsiteY1" fmla="*/ 3805 h 701568"/>
              <a:gd name="connsiteX2" fmla="*/ 4811369 w 7097487"/>
              <a:gd name="connsiteY2" fmla="*/ 64341 h 701568"/>
              <a:gd name="connsiteX3" fmla="*/ 5388060 w 7097487"/>
              <a:gd name="connsiteY3" fmla="*/ 641032 h 701568"/>
              <a:gd name="connsiteX4" fmla="*/ 5534120 w 7097487"/>
              <a:gd name="connsiteY4" fmla="*/ 701568 h 701568"/>
              <a:gd name="connsiteX5" fmla="*/ 7097487 w 7097487"/>
              <a:gd name="connsiteY5" fmla="*/ 701568 h 701568"/>
              <a:gd name="connsiteX0" fmla="*/ 0 w 7097487"/>
              <a:gd name="connsiteY0" fmla="*/ 0 h 701568"/>
              <a:gd name="connsiteX1" fmla="*/ 4665311 w 7097487"/>
              <a:gd name="connsiteY1" fmla="*/ 3805 h 701568"/>
              <a:gd name="connsiteX2" fmla="*/ 4811369 w 7097487"/>
              <a:gd name="connsiteY2" fmla="*/ 64341 h 701568"/>
              <a:gd name="connsiteX3" fmla="*/ 5388060 w 7097487"/>
              <a:gd name="connsiteY3" fmla="*/ 641032 h 701568"/>
              <a:gd name="connsiteX4" fmla="*/ 5534120 w 7097487"/>
              <a:gd name="connsiteY4" fmla="*/ 701568 h 701568"/>
              <a:gd name="connsiteX5" fmla="*/ 6205538 w 7097487"/>
              <a:gd name="connsiteY5" fmla="*/ 699575 h 701568"/>
              <a:gd name="connsiteX6" fmla="*/ 7097487 w 7097487"/>
              <a:gd name="connsiteY6" fmla="*/ 701568 h 701568"/>
              <a:gd name="connsiteX0" fmla="*/ 0 w 6205538"/>
              <a:gd name="connsiteY0" fmla="*/ 0 h 701568"/>
              <a:gd name="connsiteX1" fmla="*/ 4665311 w 6205538"/>
              <a:gd name="connsiteY1" fmla="*/ 3805 h 701568"/>
              <a:gd name="connsiteX2" fmla="*/ 4811369 w 6205538"/>
              <a:gd name="connsiteY2" fmla="*/ 64341 h 701568"/>
              <a:gd name="connsiteX3" fmla="*/ 5388060 w 6205538"/>
              <a:gd name="connsiteY3" fmla="*/ 641032 h 701568"/>
              <a:gd name="connsiteX4" fmla="*/ 5534120 w 6205538"/>
              <a:gd name="connsiteY4" fmla="*/ 701568 h 701568"/>
              <a:gd name="connsiteX5" fmla="*/ 6205538 w 6205538"/>
              <a:gd name="connsiteY5" fmla="*/ 699575 h 701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205538" h="701568">
                <a:moveTo>
                  <a:pt x="0" y="0"/>
                </a:moveTo>
                <a:lnTo>
                  <a:pt x="4665311" y="3805"/>
                </a:lnTo>
                <a:cubicBezTo>
                  <a:pt x="4720094" y="3805"/>
                  <a:pt x="4772710" y="25587"/>
                  <a:pt x="4811369" y="64341"/>
                </a:cubicBezTo>
                <a:lnTo>
                  <a:pt x="5388060" y="641032"/>
                </a:lnTo>
                <a:cubicBezTo>
                  <a:pt x="5426816" y="679786"/>
                  <a:pt x="5479336" y="701568"/>
                  <a:pt x="5534120" y="701568"/>
                </a:cubicBezTo>
                <a:lnTo>
                  <a:pt x="6205538" y="699575"/>
                </a:lnTo>
              </a:path>
            </a:pathLst>
          </a:custGeom>
          <a:noFill/>
          <a:ln w="6350" cap="rnd">
            <a:solidFill>
              <a:schemeClr val="tx2">
                <a:alpha val="40000"/>
              </a:schemeClr>
            </a:solidFill>
            <a:prstDash val="solid"/>
            <a:round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10102"/>
              </a:solidFill>
              <a:effectLst/>
              <a:uLnTx/>
              <a:uFillTx/>
              <a:latin typeface="Rubik"/>
              <a:ea typeface="+mn-ea"/>
              <a:cs typeface="+mn-cs"/>
            </a:endParaRP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ECF29990-5585-10AB-824D-BE695A4A50DA}"/>
              </a:ext>
            </a:extLst>
          </p:cNvPr>
          <p:cNvCxnSpPr>
            <a:cxnSpLocks/>
            <a:stCxn id="25" idx="0"/>
          </p:cNvCxnSpPr>
          <p:nvPr userDrawn="1"/>
        </p:nvCxnSpPr>
        <p:spPr>
          <a:xfrm flipH="1">
            <a:off x="0" y="418025"/>
            <a:ext cx="5986462" cy="0"/>
          </a:xfrm>
          <a:prstGeom prst="line">
            <a:avLst/>
          </a:prstGeom>
          <a:ln cap="rnd">
            <a:solidFill>
              <a:schemeClr val="tx1">
                <a:alpha val="35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itle 46">
            <a:extLst>
              <a:ext uri="{FF2B5EF4-FFF2-40B4-BE49-F238E27FC236}">
                <a16:creationId xmlns:a16="http://schemas.microsoft.com/office/drawing/2014/main" id="{BE0B5585-A52C-8CDE-45A5-13F01EED393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58774" y="609045"/>
            <a:ext cx="10410825" cy="396391"/>
          </a:xfrm>
        </p:spPr>
        <p:txBody>
          <a:bodyPr anchor="t">
            <a:spAutoFit/>
          </a:bodyPr>
          <a:lstStyle>
            <a:lvl1pPr algn="l">
              <a:defRPr/>
            </a:lvl1pPr>
          </a:lstStyle>
          <a:p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, </a:t>
            </a:r>
          </a:p>
        </p:txBody>
      </p:sp>
      <p:sp>
        <p:nvSpPr>
          <p:cNvPr id="30" name="Text Placeholder 34">
            <a:extLst>
              <a:ext uri="{FF2B5EF4-FFF2-40B4-BE49-F238E27FC236}">
                <a16:creationId xmlns:a16="http://schemas.microsoft.com/office/drawing/2014/main" id="{CC7A3A7F-41DF-DE05-8FBC-D8196B75B99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58775" y="1140693"/>
            <a:ext cx="10410824" cy="339837"/>
          </a:xfrm>
        </p:spPr>
        <p:txBody>
          <a:bodyPr>
            <a:noAutofit/>
          </a:bodyPr>
          <a:lstStyle>
            <a:lvl1pPr marL="0" indent="0" algn="l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200" kern="1200" cap="none" baseline="0" dirty="0" smtClean="0">
                <a:solidFill>
                  <a:srgbClr val="444D55"/>
                </a:solidFill>
                <a:latin typeface="+mj-lt"/>
                <a:ea typeface="+mn-ea"/>
                <a:cs typeface="Rubik Bold" panose="020B0604020202020204" charset="-79"/>
              </a:defRPr>
            </a:lvl1pPr>
            <a:lvl2pPr marL="0" indent="0" algn="ctr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200" kern="1200" cap="none" baseline="0" dirty="0" smtClean="0">
                <a:solidFill>
                  <a:srgbClr val="444D55"/>
                </a:solidFill>
                <a:latin typeface="+mj-lt"/>
                <a:ea typeface="+mn-ea"/>
                <a:cs typeface="Rubik Bold" panose="020B0604020202020204" charset="-79"/>
              </a:defRPr>
            </a:lvl2pPr>
            <a:lvl3pPr marL="0" indent="0" algn="ctr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200" kern="1200" cap="none" baseline="0" dirty="0" smtClean="0">
                <a:solidFill>
                  <a:srgbClr val="444D55"/>
                </a:solidFill>
                <a:latin typeface="+mj-lt"/>
                <a:ea typeface="+mn-ea"/>
                <a:cs typeface="Rubik Bold" panose="020B0604020202020204" charset="-79"/>
              </a:defRPr>
            </a:lvl3pPr>
            <a:lvl4pPr marL="0" indent="0" algn="ctr">
              <a:lnSpc>
                <a:spcPct val="92000"/>
              </a:lnSpc>
              <a:spcAft>
                <a:spcPts val="0"/>
              </a:spcAft>
              <a:buNone/>
              <a:defRPr lang="en-US" sz="1200" kern="1200" cap="none" baseline="0" dirty="0" smtClean="0">
                <a:solidFill>
                  <a:srgbClr val="444D55"/>
                </a:solidFill>
                <a:latin typeface="+mj-lt"/>
                <a:ea typeface="+mn-ea"/>
                <a:cs typeface="Rubik Bold" panose="020B0604020202020204" charset="-79"/>
              </a:defRPr>
            </a:lvl4pPr>
            <a:lvl5pPr marL="0" indent="0" algn="ctr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200" kern="1200" cap="none" baseline="0" dirty="0" smtClean="0">
                <a:solidFill>
                  <a:srgbClr val="444D55"/>
                </a:solidFill>
                <a:latin typeface="+mj-lt"/>
                <a:ea typeface="+mn-ea"/>
                <a:cs typeface="Rubik Bold" panose="020B0604020202020204" charset="-79"/>
              </a:defRPr>
            </a:lvl5pPr>
            <a:lvl6pPr marL="0" indent="0" algn="ctr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200" kern="1200" cap="none" baseline="0" dirty="0" smtClean="0">
                <a:solidFill>
                  <a:srgbClr val="444D55"/>
                </a:solidFill>
                <a:latin typeface="+mj-lt"/>
                <a:ea typeface="+mn-ea"/>
                <a:cs typeface="Rubik Bold" panose="020B0604020202020204" charset="-79"/>
              </a:defRPr>
            </a:lvl6pPr>
            <a:lvl7pPr marL="0" indent="0" algn="ctr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200" kern="1200" cap="none" baseline="0" dirty="0" smtClean="0">
                <a:solidFill>
                  <a:srgbClr val="444D55"/>
                </a:solidFill>
                <a:latin typeface="+mj-lt"/>
                <a:ea typeface="+mn-ea"/>
                <a:cs typeface="Rubik Bold" panose="020B0604020202020204" charset="-79"/>
              </a:defRPr>
            </a:lvl7pPr>
            <a:lvl8pPr marL="0" indent="0" algn="ctr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200" kern="1200" cap="none" baseline="0" dirty="0" smtClean="0">
                <a:solidFill>
                  <a:srgbClr val="444D55"/>
                </a:solidFill>
                <a:latin typeface="+mj-lt"/>
                <a:ea typeface="+mn-ea"/>
                <a:cs typeface="Rubik Bold" panose="020B0604020202020204" charset="-79"/>
              </a:defRPr>
            </a:lvl8pPr>
            <a:lvl9pPr marL="0" indent="0" algn="ctr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lang="pt-PT" sz="1200" kern="1200" cap="none" baseline="0" dirty="0">
                <a:solidFill>
                  <a:srgbClr val="444D55"/>
                </a:solidFill>
                <a:latin typeface="+mj-lt"/>
                <a:ea typeface="+mn-ea"/>
                <a:cs typeface="Rubik Bold" panose="020B0604020202020204" charset="-79"/>
              </a:defRPr>
            </a:lvl9pPr>
          </a:lstStyle>
          <a:p>
            <a:pPr lvl="0"/>
            <a:r>
              <a:rPr lang="en-US" dirty="0" err="1"/>
              <a:t>Fusce</a:t>
            </a:r>
            <a:r>
              <a:rPr lang="en-US" dirty="0"/>
              <a:t> </a:t>
            </a:r>
            <a:r>
              <a:rPr lang="en-US" dirty="0" err="1"/>
              <a:t>posuere</a:t>
            </a:r>
            <a:r>
              <a:rPr lang="en-US" dirty="0"/>
              <a:t>, magna sed pulvinar </a:t>
            </a:r>
            <a:r>
              <a:rPr lang="en-US" dirty="0" err="1"/>
              <a:t>ultricies</a:t>
            </a:r>
            <a:r>
              <a:rPr lang="en-US" dirty="0"/>
              <a:t>, </a:t>
            </a:r>
            <a:r>
              <a:rPr lang="en-US" dirty="0" err="1"/>
              <a:t>purus</a:t>
            </a:r>
            <a:r>
              <a:rPr lang="en-US" dirty="0"/>
              <a:t> </a:t>
            </a:r>
            <a:r>
              <a:rPr lang="en-US" dirty="0" err="1"/>
              <a:t>lectus</a:t>
            </a:r>
            <a:r>
              <a:rPr lang="en-US" dirty="0"/>
              <a:t> </a:t>
            </a:r>
            <a:r>
              <a:rPr lang="en-US" dirty="0" err="1"/>
              <a:t>malesuada</a:t>
            </a:r>
            <a:r>
              <a:rPr lang="en-US" dirty="0"/>
              <a:t> </a:t>
            </a:r>
            <a:r>
              <a:rPr lang="en-US" dirty="0" err="1"/>
              <a:t>lybero</a:t>
            </a:r>
            <a:r>
              <a:rPr lang="en-US" dirty="0"/>
              <a:t>,</a:t>
            </a:r>
            <a:br>
              <a:rPr lang="en-US" dirty="0"/>
            </a:br>
            <a:r>
              <a:rPr lang="en-US" dirty="0"/>
              <a:t>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magna eros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urna</a:t>
            </a:r>
            <a:r>
              <a:rPr lang="en-US" dirty="0"/>
              <a:t>. Nunc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imperdyet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. </a:t>
            </a:r>
            <a:r>
              <a:rPr lang="en-US" dirty="0" err="1"/>
              <a:t>Fusce</a:t>
            </a:r>
            <a:r>
              <a:rPr lang="en-US" dirty="0"/>
              <a:t> est. </a:t>
            </a:r>
            <a:r>
              <a:rPr lang="en-US" dirty="0" err="1"/>
              <a:t>Vivamus</a:t>
            </a:r>
            <a:r>
              <a:rPr lang="en-US" dirty="0"/>
              <a:t> a </a:t>
            </a:r>
            <a:r>
              <a:rPr lang="en-US" dirty="0" err="1"/>
              <a:t>tellus</a:t>
            </a:r>
            <a:r>
              <a:rPr lang="en-US" dirty="0"/>
              <a:t>.</a:t>
            </a:r>
          </a:p>
        </p:txBody>
      </p:sp>
      <p:sp>
        <p:nvSpPr>
          <p:cNvPr id="95" name="Text Placeholder 34">
            <a:extLst>
              <a:ext uri="{FF2B5EF4-FFF2-40B4-BE49-F238E27FC236}">
                <a16:creationId xmlns:a16="http://schemas.microsoft.com/office/drawing/2014/main" id="{89F1941F-012F-2A6A-685E-36C1E89DA99E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367828" y="1810068"/>
            <a:ext cx="3836117" cy="451400"/>
          </a:xfrm>
          <a:prstGeom prst="roundRect">
            <a:avLst/>
          </a:prstGeom>
          <a:solidFill>
            <a:schemeClr val="accent1"/>
          </a:solidFill>
        </p:spPr>
        <p:txBody>
          <a:bodyPr wrap="none" lIns="612000" tIns="0" rIns="180000" bIns="0" anchor="ctr">
            <a:no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400" kern="1200" cap="none" baseline="0" dirty="0" smtClean="0">
                <a:solidFill>
                  <a:schemeClr val="tx1"/>
                </a:solidFill>
                <a:latin typeface="+mj-lt"/>
                <a:ea typeface="+mn-ea"/>
                <a:cs typeface="Rubik" panose="020B0604020202020204" charset="-79"/>
              </a:defRPr>
            </a:lvl1pPr>
            <a:lvl2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400" kern="1200" cap="none" baseline="0" dirty="0" smtClean="0">
                <a:solidFill>
                  <a:schemeClr val="tx1"/>
                </a:solidFill>
                <a:latin typeface="+mj-lt"/>
                <a:ea typeface="+mn-ea"/>
                <a:cs typeface="Rubik" panose="020B0604020202020204" charset="-79"/>
              </a:defRPr>
            </a:lvl2pPr>
            <a:lvl3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400" kern="1200" cap="none" baseline="0" dirty="0" smtClean="0">
                <a:solidFill>
                  <a:schemeClr val="tx1"/>
                </a:solidFill>
                <a:latin typeface="+mj-lt"/>
                <a:ea typeface="+mn-ea"/>
                <a:cs typeface="Rubik" panose="020B0604020202020204" charset="-79"/>
              </a:defRPr>
            </a:lvl3pPr>
            <a:lvl4pPr marL="0" indent="0">
              <a:lnSpc>
                <a:spcPct val="100000"/>
              </a:lnSpc>
              <a:spcAft>
                <a:spcPts val="0"/>
              </a:spcAft>
              <a:buNone/>
              <a:defRPr lang="en-US" sz="1400" kern="1200" cap="none" baseline="0" dirty="0" smtClean="0">
                <a:solidFill>
                  <a:schemeClr val="tx1"/>
                </a:solidFill>
                <a:latin typeface="+mj-lt"/>
                <a:ea typeface="+mn-ea"/>
                <a:cs typeface="Rubik" panose="020B0604020202020204" charset="-79"/>
              </a:defRPr>
            </a:lvl4pPr>
            <a:lvl5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400" kern="1200" cap="none" baseline="0" dirty="0" smtClean="0">
                <a:solidFill>
                  <a:schemeClr val="tx1"/>
                </a:solidFill>
                <a:latin typeface="+mj-lt"/>
                <a:ea typeface="+mn-ea"/>
                <a:cs typeface="Rubik" panose="020B0604020202020204" charset="-79"/>
              </a:defRPr>
            </a:lvl5pPr>
            <a:lvl6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400" kern="1200" cap="none" baseline="0" dirty="0" smtClean="0">
                <a:solidFill>
                  <a:schemeClr val="tx1"/>
                </a:solidFill>
                <a:latin typeface="+mj-lt"/>
                <a:ea typeface="+mn-ea"/>
                <a:cs typeface="Rubik" panose="020B0604020202020204" charset="-79"/>
              </a:defRPr>
            </a:lvl6pPr>
            <a:lvl7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400" i="0" kern="1200" cap="none" baseline="0" dirty="0" smtClean="0">
                <a:solidFill>
                  <a:schemeClr val="tx1"/>
                </a:solidFill>
                <a:latin typeface="+mj-lt"/>
                <a:ea typeface="+mn-ea"/>
                <a:cs typeface="Rubik" panose="020B0604020202020204" charset="-79"/>
              </a:defRPr>
            </a:lvl7pPr>
            <a:lvl8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400" kern="1200" cap="none" baseline="0" dirty="0" smtClean="0">
                <a:solidFill>
                  <a:schemeClr val="tx1"/>
                </a:solidFill>
                <a:latin typeface="+mj-lt"/>
                <a:ea typeface="+mn-ea"/>
                <a:cs typeface="Rubik" panose="020B0604020202020204" charset="-79"/>
              </a:defRPr>
            </a:lvl8pPr>
            <a:lvl9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pt-PT" sz="1400" kern="1200" cap="none" baseline="0" dirty="0">
                <a:solidFill>
                  <a:schemeClr val="tx1"/>
                </a:solidFill>
                <a:latin typeface="+mj-lt"/>
                <a:ea typeface="+mn-ea"/>
                <a:cs typeface="Rubik" panose="020B0604020202020204" charset="-79"/>
              </a:defRPr>
            </a:lvl9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</a:t>
            </a:r>
          </a:p>
        </p:txBody>
      </p:sp>
      <p:sp>
        <p:nvSpPr>
          <p:cNvPr id="96" name="Text Placeholder 34">
            <a:extLst>
              <a:ext uri="{FF2B5EF4-FFF2-40B4-BE49-F238E27FC236}">
                <a16:creationId xmlns:a16="http://schemas.microsoft.com/office/drawing/2014/main" id="{B8CF6CE2-5DBD-883E-02EF-479C59999E4A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483136" y="1876333"/>
            <a:ext cx="440789" cy="318870"/>
          </a:xfrm>
          <a:noFill/>
        </p:spPr>
        <p:txBody>
          <a:bodyPr anchor="ctr">
            <a:no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2000" kern="1200" dirty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1pPr>
            <a:lvl2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2000" kern="1200" dirty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2pPr>
            <a:lvl3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2000" kern="1200" dirty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3pPr>
            <a:lvl4pPr marL="0" indent="0">
              <a:lnSpc>
                <a:spcPct val="100000"/>
              </a:lnSpc>
              <a:spcAft>
                <a:spcPts val="0"/>
              </a:spcAft>
              <a:buNone/>
              <a:defRPr lang="en-US" sz="2000" kern="1200" dirty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4pPr>
            <a:lvl5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2000" kern="1200" dirty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5pPr>
            <a:lvl6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2000" kern="1200" dirty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6pPr>
            <a:lvl7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2000" i="0" kern="1200" dirty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7pPr>
            <a:lvl8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2000" kern="1200" dirty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8pPr>
            <a:lvl9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pt-PT" sz="2000" kern="1200" dirty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9pPr>
          </a:lstStyle>
          <a:p>
            <a:pPr lvl="0"/>
            <a:r>
              <a:rPr lang="en-US" dirty="0"/>
              <a:t>01.</a:t>
            </a:r>
          </a:p>
        </p:txBody>
      </p:sp>
      <p:sp>
        <p:nvSpPr>
          <p:cNvPr id="101" name="Picture Placeholder 28">
            <a:extLst>
              <a:ext uri="{FF2B5EF4-FFF2-40B4-BE49-F238E27FC236}">
                <a16:creationId xmlns:a16="http://schemas.microsoft.com/office/drawing/2014/main" id="{C86F9C4F-7A13-A3C2-879A-DA820707D9DE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9364435" y="1851101"/>
            <a:ext cx="1142202" cy="370639"/>
          </a:xfr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1pPr>
            <a:lvl2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2pPr>
            <a:lvl3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3pPr>
            <a:lvl4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4pPr>
            <a:lvl5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5pPr>
            <a:lvl6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6pPr>
            <a:lvl7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7pPr>
            <a:lvl8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8pPr>
            <a:lvl9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9pPr>
          </a:lstStyle>
          <a:p>
            <a:r>
              <a:rPr lang="fr-FR"/>
              <a:t>Cliquez sur l'icône pour ajouter une image</a:t>
            </a:r>
            <a:endParaRPr lang="pt-PT" dirty="0"/>
          </a:p>
        </p:txBody>
      </p:sp>
      <p:sp>
        <p:nvSpPr>
          <p:cNvPr id="102" name="Picture Placeholder 28">
            <a:extLst>
              <a:ext uri="{FF2B5EF4-FFF2-40B4-BE49-F238E27FC236}">
                <a16:creationId xmlns:a16="http://schemas.microsoft.com/office/drawing/2014/main" id="{7FB56C29-14FF-501B-2DE6-021A6FC757E8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10586322" y="1851101"/>
            <a:ext cx="1142202" cy="370639"/>
          </a:xfr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1pPr>
            <a:lvl2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2pPr>
            <a:lvl3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3pPr>
            <a:lvl4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4pPr>
            <a:lvl5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5pPr>
            <a:lvl6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6pPr>
            <a:lvl7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7pPr>
            <a:lvl8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8pPr>
            <a:lvl9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9pPr>
          </a:lstStyle>
          <a:p>
            <a:r>
              <a:rPr lang="fr-FR"/>
              <a:t>Cliquez sur l'icône pour ajouter une image</a:t>
            </a:r>
            <a:endParaRPr lang="pt-PT" dirty="0"/>
          </a:p>
        </p:txBody>
      </p:sp>
      <p:sp>
        <p:nvSpPr>
          <p:cNvPr id="109" name="Text Placeholder 108">
            <a:extLst>
              <a:ext uri="{FF2B5EF4-FFF2-40B4-BE49-F238E27FC236}">
                <a16:creationId xmlns:a16="http://schemas.microsoft.com/office/drawing/2014/main" id="{55FD5E76-581E-3032-311F-7AFB365D201A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3910319" y="5716054"/>
            <a:ext cx="7914509" cy="529640"/>
          </a:xfrm>
          <a:custGeom>
            <a:avLst/>
            <a:gdLst>
              <a:gd name="connsiteX0" fmla="*/ 30681 w 7914509"/>
              <a:gd name="connsiteY0" fmla="*/ 0 h 529640"/>
              <a:gd name="connsiteX1" fmla="*/ 461522 w 7914509"/>
              <a:gd name="connsiteY1" fmla="*/ 0 h 529640"/>
              <a:gd name="connsiteX2" fmla="*/ 1314569 w 7914509"/>
              <a:gd name="connsiteY2" fmla="*/ 0 h 529640"/>
              <a:gd name="connsiteX3" fmla="*/ 1441836 w 7914509"/>
              <a:gd name="connsiteY3" fmla="*/ 0 h 529640"/>
              <a:gd name="connsiteX4" fmla="*/ 1745409 w 7914509"/>
              <a:gd name="connsiteY4" fmla="*/ 0 h 529640"/>
              <a:gd name="connsiteX5" fmla="*/ 2598457 w 7914509"/>
              <a:gd name="connsiteY5" fmla="*/ 0 h 529640"/>
              <a:gd name="connsiteX6" fmla="*/ 2725724 w 7914509"/>
              <a:gd name="connsiteY6" fmla="*/ 0 h 529640"/>
              <a:gd name="connsiteX7" fmla="*/ 3029297 w 7914509"/>
              <a:gd name="connsiteY7" fmla="*/ 0 h 529640"/>
              <a:gd name="connsiteX8" fmla="*/ 3760507 w 7914509"/>
              <a:gd name="connsiteY8" fmla="*/ 0 h 529640"/>
              <a:gd name="connsiteX9" fmla="*/ 4009612 w 7914509"/>
              <a:gd name="connsiteY9" fmla="*/ 0 h 529640"/>
              <a:gd name="connsiteX10" fmla="*/ 4191347 w 7914509"/>
              <a:gd name="connsiteY10" fmla="*/ 0 h 529640"/>
              <a:gd name="connsiteX11" fmla="*/ 4959933 w 7914509"/>
              <a:gd name="connsiteY11" fmla="*/ 0 h 529640"/>
              <a:gd name="connsiteX12" fmla="*/ 5171662 w 7914509"/>
              <a:gd name="connsiteY12" fmla="*/ 0 h 529640"/>
              <a:gd name="connsiteX13" fmla="*/ 5390773 w 7914509"/>
              <a:gd name="connsiteY13" fmla="*/ 0 h 529640"/>
              <a:gd name="connsiteX14" fmla="*/ 6368288 w 7914509"/>
              <a:gd name="connsiteY14" fmla="*/ 0 h 529640"/>
              <a:gd name="connsiteX15" fmla="*/ 6371088 w 7914509"/>
              <a:gd name="connsiteY15" fmla="*/ 0 h 529640"/>
              <a:gd name="connsiteX16" fmla="*/ 6799128 w 7914509"/>
              <a:gd name="connsiteY16" fmla="*/ 0 h 529640"/>
              <a:gd name="connsiteX17" fmla="*/ 7779443 w 7914509"/>
              <a:gd name="connsiteY17" fmla="*/ 0 h 529640"/>
              <a:gd name="connsiteX18" fmla="*/ 7803125 w 7914509"/>
              <a:gd name="connsiteY18" fmla="*/ 9771 h 529640"/>
              <a:gd name="connsiteX19" fmla="*/ 7904742 w 7914509"/>
              <a:gd name="connsiteY19" fmla="*/ 111421 h 529640"/>
              <a:gd name="connsiteX20" fmla="*/ 7914509 w 7914509"/>
              <a:gd name="connsiteY20" fmla="*/ 135112 h 529640"/>
              <a:gd name="connsiteX21" fmla="*/ 7914509 w 7914509"/>
              <a:gd name="connsiteY21" fmla="*/ 160936 h 529640"/>
              <a:gd name="connsiteX22" fmla="*/ 7914509 w 7914509"/>
              <a:gd name="connsiteY22" fmla="*/ 243492 h 529640"/>
              <a:gd name="connsiteX23" fmla="*/ 7914509 w 7914509"/>
              <a:gd name="connsiteY23" fmla="*/ 264820 h 529640"/>
              <a:gd name="connsiteX24" fmla="*/ 7914509 w 7914509"/>
              <a:gd name="connsiteY24" fmla="*/ 272052 h 529640"/>
              <a:gd name="connsiteX25" fmla="*/ 7914509 w 7914509"/>
              <a:gd name="connsiteY25" fmla="*/ 283370 h 529640"/>
              <a:gd name="connsiteX26" fmla="*/ 7914509 w 7914509"/>
              <a:gd name="connsiteY26" fmla="*/ 288459 h 529640"/>
              <a:gd name="connsiteX27" fmla="*/ 7914509 w 7914509"/>
              <a:gd name="connsiteY27" fmla="*/ 337754 h 529640"/>
              <a:gd name="connsiteX28" fmla="*/ 7914509 w 7914509"/>
              <a:gd name="connsiteY28" fmla="*/ 340690 h 529640"/>
              <a:gd name="connsiteX29" fmla="*/ 7914509 w 7914509"/>
              <a:gd name="connsiteY29" fmla="*/ 347922 h 529640"/>
              <a:gd name="connsiteX30" fmla="*/ 7914509 w 7914509"/>
              <a:gd name="connsiteY30" fmla="*/ 413624 h 529640"/>
              <a:gd name="connsiteX31" fmla="*/ 7914509 w 7914509"/>
              <a:gd name="connsiteY31" fmla="*/ 420310 h 529640"/>
              <a:gd name="connsiteX32" fmla="*/ 7914509 w 7914509"/>
              <a:gd name="connsiteY32" fmla="*/ 496180 h 529640"/>
              <a:gd name="connsiteX33" fmla="*/ 7881061 w 7914509"/>
              <a:gd name="connsiteY33" fmla="*/ 529640 h 529640"/>
              <a:gd name="connsiteX34" fmla="*/ 7680894 w 7914509"/>
              <a:gd name="connsiteY34" fmla="*/ 529640 h 529640"/>
              <a:gd name="connsiteX35" fmla="*/ 7510548 w 7914509"/>
              <a:gd name="connsiteY35" fmla="*/ 529640 h 529640"/>
              <a:gd name="connsiteX36" fmla="*/ 7505226 w 7914509"/>
              <a:gd name="connsiteY36" fmla="*/ 529640 h 529640"/>
              <a:gd name="connsiteX37" fmla="*/ 7452987 w 7914509"/>
              <a:gd name="connsiteY37" fmla="*/ 529640 h 529640"/>
              <a:gd name="connsiteX38" fmla="*/ 7154738 w 7914509"/>
              <a:gd name="connsiteY38" fmla="*/ 529640 h 529640"/>
              <a:gd name="connsiteX39" fmla="*/ 6639130 w 7914509"/>
              <a:gd name="connsiteY39" fmla="*/ 529640 h 529640"/>
              <a:gd name="connsiteX40" fmla="*/ 6571222 w 7914509"/>
              <a:gd name="connsiteY40" fmla="*/ 529640 h 529640"/>
              <a:gd name="connsiteX41" fmla="*/ 6472706 w 7914509"/>
              <a:gd name="connsiteY41" fmla="*/ 529640 h 529640"/>
              <a:gd name="connsiteX42" fmla="*/ 6371055 w 7914509"/>
              <a:gd name="connsiteY42" fmla="*/ 529640 h 529640"/>
              <a:gd name="connsiteX43" fmla="*/ 6272539 w 7914509"/>
              <a:gd name="connsiteY43" fmla="*/ 529640 h 529640"/>
              <a:gd name="connsiteX44" fmla="*/ 6102193 w 7914509"/>
              <a:gd name="connsiteY44" fmla="*/ 529640 h 529640"/>
              <a:gd name="connsiteX45" fmla="*/ 6096871 w 7914509"/>
              <a:gd name="connsiteY45" fmla="*/ 529640 h 529640"/>
              <a:gd name="connsiteX46" fmla="*/ 6044632 w 7914509"/>
              <a:gd name="connsiteY46" fmla="*/ 529640 h 529640"/>
              <a:gd name="connsiteX47" fmla="*/ 5746383 w 7914509"/>
              <a:gd name="connsiteY47" fmla="*/ 529640 h 529640"/>
              <a:gd name="connsiteX48" fmla="*/ 5273281 w 7914509"/>
              <a:gd name="connsiteY48" fmla="*/ 529640 h 529640"/>
              <a:gd name="connsiteX49" fmla="*/ 5273280 w 7914509"/>
              <a:gd name="connsiteY49" fmla="*/ 529640 h 529640"/>
              <a:gd name="connsiteX50" fmla="*/ 5162867 w 7914509"/>
              <a:gd name="connsiteY50" fmla="*/ 529640 h 529640"/>
              <a:gd name="connsiteX51" fmla="*/ 5073113 w 7914509"/>
              <a:gd name="connsiteY51" fmla="*/ 529640 h 529640"/>
              <a:gd name="connsiteX52" fmla="*/ 4962700 w 7914509"/>
              <a:gd name="connsiteY52" fmla="*/ 529640 h 529640"/>
              <a:gd name="connsiteX53" fmla="*/ 4962699 w 7914509"/>
              <a:gd name="connsiteY53" fmla="*/ 529640 h 529640"/>
              <a:gd name="connsiteX54" fmla="*/ 4902767 w 7914509"/>
              <a:gd name="connsiteY54" fmla="*/ 529640 h 529640"/>
              <a:gd name="connsiteX55" fmla="*/ 4897445 w 7914509"/>
              <a:gd name="connsiteY55" fmla="*/ 529640 h 529640"/>
              <a:gd name="connsiteX56" fmla="*/ 4845206 w 7914509"/>
              <a:gd name="connsiteY56" fmla="*/ 529640 h 529640"/>
              <a:gd name="connsiteX57" fmla="*/ 4546957 w 7914509"/>
              <a:gd name="connsiteY57" fmla="*/ 529640 h 529640"/>
              <a:gd name="connsiteX58" fmla="*/ 4111230 w 7914509"/>
              <a:gd name="connsiteY58" fmla="*/ 529640 h 529640"/>
              <a:gd name="connsiteX59" fmla="*/ 4111229 w 7914509"/>
              <a:gd name="connsiteY59" fmla="*/ 529640 h 529640"/>
              <a:gd name="connsiteX60" fmla="*/ 3963440 w 7914509"/>
              <a:gd name="connsiteY60" fmla="*/ 529640 h 529640"/>
              <a:gd name="connsiteX61" fmla="*/ 3911063 w 7914509"/>
              <a:gd name="connsiteY61" fmla="*/ 529640 h 529640"/>
              <a:gd name="connsiteX62" fmla="*/ 3763274 w 7914509"/>
              <a:gd name="connsiteY62" fmla="*/ 529640 h 529640"/>
              <a:gd name="connsiteX63" fmla="*/ 3763273 w 7914509"/>
              <a:gd name="connsiteY63" fmla="*/ 529640 h 529640"/>
              <a:gd name="connsiteX64" fmla="*/ 3740717 w 7914509"/>
              <a:gd name="connsiteY64" fmla="*/ 529640 h 529640"/>
              <a:gd name="connsiteX65" fmla="*/ 3735395 w 7914509"/>
              <a:gd name="connsiteY65" fmla="*/ 529640 h 529640"/>
              <a:gd name="connsiteX66" fmla="*/ 3683156 w 7914509"/>
              <a:gd name="connsiteY66" fmla="*/ 529640 h 529640"/>
              <a:gd name="connsiteX67" fmla="*/ 3384906 w 7914509"/>
              <a:gd name="connsiteY67" fmla="*/ 529640 h 529640"/>
              <a:gd name="connsiteX68" fmla="*/ 2869299 w 7914509"/>
              <a:gd name="connsiteY68" fmla="*/ 529640 h 529640"/>
              <a:gd name="connsiteX69" fmla="*/ 2827343 w 7914509"/>
              <a:gd name="connsiteY69" fmla="*/ 529640 h 529640"/>
              <a:gd name="connsiteX70" fmla="*/ 2827341 w 7914509"/>
              <a:gd name="connsiteY70" fmla="*/ 529640 h 529640"/>
              <a:gd name="connsiteX71" fmla="*/ 2801390 w 7914509"/>
              <a:gd name="connsiteY71" fmla="*/ 529640 h 529640"/>
              <a:gd name="connsiteX72" fmla="*/ 2627175 w 7914509"/>
              <a:gd name="connsiteY72" fmla="*/ 529640 h 529640"/>
              <a:gd name="connsiteX73" fmla="*/ 2601224 w 7914509"/>
              <a:gd name="connsiteY73" fmla="*/ 529640 h 529640"/>
              <a:gd name="connsiteX74" fmla="*/ 2601223 w 7914509"/>
              <a:gd name="connsiteY74" fmla="*/ 529640 h 529640"/>
              <a:gd name="connsiteX75" fmla="*/ 2456829 w 7914509"/>
              <a:gd name="connsiteY75" fmla="*/ 529640 h 529640"/>
              <a:gd name="connsiteX76" fmla="*/ 2451507 w 7914509"/>
              <a:gd name="connsiteY76" fmla="*/ 529640 h 529640"/>
              <a:gd name="connsiteX77" fmla="*/ 2399268 w 7914509"/>
              <a:gd name="connsiteY77" fmla="*/ 529640 h 529640"/>
              <a:gd name="connsiteX78" fmla="*/ 2101018 w 7914509"/>
              <a:gd name="connsiteY78" fmla="*/ 529640 h 529640"/>
              <a:gd name="connsiteX79" fmla="*/ 1585411 w 7914509"/>
              <a:gd name="connsiteY79" fmla="*/ 529640 h 529640"/>
              <a:gd name="connsiteX80" fmla="*/ 1543455 w 7914509"/>
              <a:gd name="connsiteY80" fmla="*/ 529640 h 529640"/>
              <a:gd name="connsiteX81" fmla="*/ 1543453 w 7914509"/>
              <a:gd name="connsiteY81" fmla="*/ 529640 h 529640"/>
              <a:gd name="connsiteX82" fmla="*/ 1517502 w 7914509"/>
              <a:gd name="connsiteY82" fmla="*/ 529640 h 529640"/>
              <a:gd name="connsiteX83" fmla="*/ 1343287 w 7914509"/>
              <a:gd name="connsiteY83" fmla="*/ 529640 h 529640"/>
              <a:gd name="connsiteX84" fmla="*/ 1317336 w 7914509"/>
              <a:gd name="connsiteY84" fmla="*/ 529640 h 529640"/>
              <a:gd name="connsiteX85" fmla="*/ 1317335 w 7914509"/>
              <a:gd name="connsiteY85" fmla="*/ 529640 h 529640"/>
              <a:gd name="connsiteX86" fmla="*/ 1172942 w 7914509"/>
              <a:gd name="connsiteY86" fmla="*/ 529640 h 529640"/>
              <a:gd name="connsiteX87" fmla="*/ 1167619 w 7914509"/>
              <a:gd name="connsiteY87" fmla="*/ 529640 h 529640"/>
              <a:gd name="connsiteX88" fmla="*/ 1115380 w 7914509"/>
              <a:gd name="connsiteY88" fmla="*/ 529640 h 529640"/>
              <a:gd name="connsiteX89" fmla="*/ 817130 w 7914509"/>
              <a:gd name="connsiteY89" fmla="*/ 529640 h 529640"/>
              <a:gd name="connsiteX90" fmla="*/ 301524 w 7914509"/>
              <a:gd name="connsiteY90" fmla="*/ 529640 h 529640"/>
              <a:gd name="connsiteX91" fmla="*/ 233614 w 7914509"/>
              <a:gd name="connsiteY91" fmla="*/ 529640 h 529640"/>
              <a:gd name="connsiteX92" fmla="*/ 33448 w 7914509"/>
              <a:gd name="connsiteY92" fmla="*/ 529640 h 529640"/>
              <a:gd name="connsiteX93" fmla="*/ 0 w 7914509"/>
              <a:gd name="connsiteY93" fmla="*/ 496180 h 529640"/>
              <a:gd name="connsiteX94" fmla="*/ 0 w 7914509"/>
              <a:gd name="connsiteY94" fmla="*/ 458245 h 529640"/>
              <a:gd name="connsiteX95" fmla="*/ 0 w 7914509"/>
              <a:gd name="connsiteY95" fmla="*/ 413624 h 529640"/>
              <a:gd name="connsiteX96" fmla="*/ 0 w 7914509"/>
              <a:gd name="connsiteY96" fmla="*/ 375689 h 529640"/>
              <a:gd name="connsiteX97" fmla="*/ 0 w 7914509"/>
              <a:gd name="connsiteY97" fmla="*/ 347922 h 529640"/>
              <a:gd name="connsiteX98" fmla="*/ 0 w 7914509"/>
              <a:gd name="connsiteY98" fmla="*/ 340690 h 529640"/>
              <a:gd name="connsiteX99" fmla="*/ 0 w 7914509"/>
              <a:gd name="connsiteY99" fmla="*/ 340689 h 529640"/>
              <a:gd name="connsiteX100" fmla="*/ 0 w 7914509"/>
              <a:gd name="connsiteY100" fmla="*/ 316830 h 529640"/>
              <a:gd name="connsiteX101" fmla="*/ 0 w 7914509"/>
              <a:gd name="connsiteY101" fmla="*/ 265365 h 529640"/>
              <a:gd name="connsiteX102" fmla="*/ 0 w 7914509"/>
              <a:gd name="connsiteY102" fmla="*/ 30682 h 529640"/>
              <a:gd name="connsiteX103" fmla="*/ 30681 w 7914509"/>
              <a:gd name="connsiteY103" fmla="*/ 0 h 5296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</a:cxnLst>
            <a:rect l="l" t="t" r="r" b="b"/>
            <a:pathLst>
              <a:path w="7914509" h="529640">
                <a:moveTo>
                  <a:pt x="30681" y="0"/>
                </a:moveTo>
                <a:lnTo>
                  <a:pt x="461522" y="0"/>
                </a:lnTo>
                <a:lnTo>
                  <a:pt x="1314569" y="0"/>
                </a:lnTo>
                <a:lnTo>
                  <a:pt x="1441836" y="0"/>
                </a:lnTo>
                <a:lnTo>
                  <a:pt x="1745409" y="0"/>
                </a:lnTo>
                <a:lnTo>
                  <a:pt x="2598457" y="0"/>
                </a:lnTo>
                <a:lnTo>
                  <a:pt x="2725724" y="0"/>
                </a:lnTo>
                <a:lnTo>
                  <a:pt x="3029297" y="0"/>
                </a:lnTo>
                <a:lnTo>
                  <a:pt x="3760507" y="0"/>
                </a:lnTo>
                <a:lnTo>
                  <a:pt x="4009612" y="0"/>
                </a:lnTo>
                <a:lnTo>
                  <a:pt x="4191347" y="0"/>
                </a:lnTo>
                <a:lnTo>
                  <a:pt x="4959933" y="0"/>
                </a:lnTo>
                <a:lnTo>
                  <a:pt x="5171662" y="0"/>
                </a:lnTo>
                <a:lnTo>
                  <a:pt x="5390773" y="0"/>
                </a:lnTo>
                <a:lnTo>
                  <a:pt x="6368288" y="0"/>
                </a:lnTo>
                <a:lnTo>
                  <a:pt x="6371088" y="0"/>
                </a:lnTo>
                <a:lnTo>
                  <a:pt x="6799128" y="0"/>
                </a:lnTo>
                <a:lnTo>
                  <a:pt x="7779443" y="0"/>
                </a:lnTo>
                <a:cubicBezTo>
                  <a:pt x="7788341" y="0"/>
                  <a:pt x="7796837" y="3547"/>
                  <a:pt x="7803125" y="9771"/>
                </a:cubicBezTo>
                <a:lnTo>
                  <a:pt x="7904742" y="111421"/>
                </a:lnTo>
                <a:cubicBezTo>
                  <a:pt x="7911030" y="117712"/>
                  <a:pt x="7914509" y="126211"/>
                  <a:pt x="7914509" y="135112"/>
                </a:cubicBezTo>
                <a:lnTo>
                  <a:pt x="7914509" y="160936"/>
                </a:lnTo>
                <a:lnTo>
                  <a:pt x="7914509" y="243492"/>
                </a:lnTo>
                <a:lnTo>
                  <a:pt x="7914509" y="264820"/>
                </a:lnTo>
                <a:lnTo>
                  <a:pt x="7914509" y="272052"/>
                </a:lnTo>
                <a:lnTo>
                  <a:pt x="7914509" y="283370"/>
                </a:lnTo>
                <a:lnTo>
                  <a:pt x="7914509" y="288459"/>
                </a:lnTo>
                <a:lnTo>
                  <a:pt x="7914509" y="337754"/>
                </a:lnTo>
                <a:lnTo>
                  <a:pt x="7914509" y="340690"/>
                </a:lnTo>
                <a:lnTo>
                  <a:pt x="7914509" y="347922"/>
                </a:lnTo>
                <a:lnTo>
                  <a:pt x="7914509" y="413624"/>
                </a:lnTo>
                <a:lnTo>
                  <a:pt x="7914509" y="420310"/>
                </a:lnTo>
                <a:lnTo>
                  <a:pt x="7914509" y="496180"/>
                </a:lnTo>
                <a:cubicBezTo>
                  <a:pt x="7914509" y="514650"/>
                  <a:pt x="7899524" y="529640"/>
                  <a:pt x="7881061" y="529640"/>
                </a:cubicBezTo>
                <a:lnTo>
                  <a:pt x="7680894" y="529640"/>
                </a:lnTo>
                <a:lnTo>
                  <a:pt x="7510548" y="529640"/>
                </a:lnTo>
                <a:lnTo>
                  <a:pt x="7505226" y="529640"/>
                </a:lnTo>
                <a:lnTo>
                  <a:pt x="7452987" y="529640"/>
                </a:lnTo>
                <a:lnTo>
                  <a:pt x="7154738" y="529640"/>
                </a:lnTo>
                <a:lnTo>
                  <a:pt x="6639130" y="529640"/>
                </a:lnTo>
                <a:lnTo>
                  <a:pt x="6571222" y="529640"/>
                </a:lnTo>
                <a:lnTo>
                  <a:pt x="6472706" y="529640"/>
                </a:lnTo>
                <a:lnTo>
                  <a:pt x="6371055" y="529640"/>
                </a:lnTo>
                <a:lnTo>
                  <a:pt x="6272539" y="529640"/>
                </a:lnTo>
                <a:lnTo>
                  <a:pt x="6102193" y="529640"/>
                </a:lnTo>
                <a:lnTo>
                  <a:pt x="6096871" y="529640"/>
                </a:lnTo>
                <a:lnTo>
                  <a:pt x="6044632" y="529640"/>
                </a:lnTo>
                <a:lnTo>
                  <a:pt x="5746383" y="529640"/>
                </a:lnTo>
                <a:lnTo>
                  <a:pt x="5273281" y="529640"/>
                </a:lnTo>
                <a:lnTo>
                  <a:pt x="5273280" y="529640"/>
                </a:lnTo>
                <a:lnTo>
                  <a:pt x="5162867" y="529640"/>
                </a:lnTo>
                <a:lnTo>
                  <a:pt x="5073113" y="529640"/>
                </a:lnTo>
                <a:lnTo>
                  <a:pt x="4962700" y="529640"/>
                </a:lnTo>
                <a:lnTo>
                  <a:pt x="4962699" y="529640"/>
                </a:lnTo>
                <a:lnTo>
                  <a:pt x="4902767" y="529640"/>
                </a:lnTo>
                <a:lnTo>
                  <a:pt x="4897445" y="529640"/>
                </a:lnTo>
                <a:lnTo>
                  <a:pt x="4845206" y="529640"/>
                </a:lnTo>
                <a:lnTo>
                  <a:pt x="4546957" y="529640"/>
                </a:lnTo>
                <a:lnTo>
                  <a:pt x="4111230" y="529640"/>
                </a:lnTo>
                <a:lnTo>
                  <a:pt x="4111229" y="529640"/>
                </a:lnTo>
                <a:lnTo>
                  <a:pt x="3963440" y="529640"/>
                </a:lnTo>
                <a:lnTo>
                  <a:pt x="3911063" y="529640"/>
                </a:lnTo>
                <a:lnTo>
                  <a:pt x="3763274" y="529640"/>
                </a:lnTo>
                <a:lnTo>
                  <a:pt x="3763273" y="529640"/>
                </a:lnTo>
                <a:lnTo>
                  <a:pt x="3740717" y="529640"/>
                </a:lnTo>
                <a:lnTo>
                  <a:pt x="3735395" y="529640"/>
                </a:lnTo>
                <a:lnTo>
                  <a:pt x="3683156" y="529640"/>
                </a:lnTo>
                <a:lnTo>
                  <a:pt x="3384906" y="529640"/>
                </a:lnTo>
                <a:lnTo>
                  <a:pt x="2869299" y="529640"/>
                </a:lnTo>
                <a:lnTo>
                  <a:pt x="2827343" y="529640"/>
                </a:lnTo>
                <a:lnTo>
                  <a:pt x="2827341" y="529640"/>
                </a:lnTo>
                <a:lnTo>
                  <a:pt x="2801390" y="529640"/>
                </a:lnTo>
                <a:lnTo>
                  <a:pt x="2627175" y="529640"/>
                </a:lnTo>
                <a:lnTo>
                  <a:pt x="2601224" y="529640"/>
                </a:lnTo>
                <a:lnTo>
                  <a:pt x="2601223" y="529640"/>
                </a:lnTo>
                <a:lnTo>
                  <a:pt x="2456829" y="529640"/>
                </a:lnTo>
                <a:lnTo>
                  <a:pt x="2451507" y="529640"/>
                </a:lnTo>
                <a:lnTo>
                  <a:pt x="2399268" y="529640"/>
                </a:lnTo>
                <a:lnTo>
                  <a:pt x="2101018" y="529640"/>
                </a:lnTo>
                <a:lnTo>
                  <a:pt x="1585411" y="529640"/>
                </a:lnTo>
                <a:lnTo>
                  <a:pt x="1543455" y="529640"/>
                </a:lnTo>
                <a:lnTo>
                  <a:pt x="1543453" y="529640"/>
                </a:lnTo>
                <a:lnTo>
                  <a:pt x="1517502" y="529640"/>
                </a:lnTo>
                <a:lnTo>
                  <a:pt x="1343287" y="529640"/>
                </a:lnTo>
                <a:lnTo>
                  <a:pt x="1317336" y="529640"/>
                </a:lnTo>
                <a:lnTo>
                  <a:pt x="1317335" y="529640"/>
                </a:lnTo>
                <a:lnTo>
                  <a:pt x="1172942" y="529640"/>
                </a:lnTo>
                <a:lnTo>
                  <a:pt x="1167619" y="529640"/>
                </a:lnTo>
                <a:lnTo>
                  <a:pt x="1115380" y="529640"/>
                </a:lnTo>
                <a:lnTo>
                  <a:pt x="817130" y="529640"/>
                </a:lnTo>
                <a:lnTo>
                  <a:pt x="301524" y="529640"/>
                </a:lnTo>
                <a:lnTo>
                  <a:pt x="233614" y="529640"/>
                </a:lnTo>
                <a:lnTo>
                  <a:pt x="33448" y="529640"/>
                </a:lnTo>
                <a:cubicBezTo>
                  <a:pt x="14985" y="529640"/>
                  <a:pt x="0" y="514650"/>
                  <a:pt x="0" y="496180"/>
                </a:cubicBezTo>
                <a:lnTo>
                  <a:pt x="0" y="458245"/>
                </a:lnTo>
                <a:lnTo>
                  <a:pt x="0" y="413624"/>
                </a:lnTo>
                <a:lnTo>
                  <a:pt x="0" y="375689"/>
                </a:lnTo>
                <a:lnTo>
                  <a:pt x="0" y="347922"/>
                </a:lnTo>
                <a:lnTo>
                  <a:pt x="0" y="340690"/>
                </a:lnTo>
                <a:lnTo>
                  <a:pt x="0" y="340689"/>
                </a:lnTo>
                <a:lnTo>
                  <a:pt x="0" y="316830"/>
                </a:lnTo>
                <a:lnTo>
                  <a:pt x="0" y="265365"/>
                </a:lnTo>
                <a:lnTo>
                  <a:pt x="0" y="30682"/>
                </a:lnTo>
                <a:cubicBezTo>
                  <a:pt x="0" y="13737"/>
                  <a:pt x="13736" y="0"/>
                  <a:pt x="30681" y="0"/>
                </a:cubicBezTo>
                <a:close/>
              </a:path>
            </a:pathLst>
          </a:custGeom>
          <a:solidFill>
            <a:srgbClr val="FFFFFF"/>
          </a:solidFill>
        </p:spPr>
        <p:txBody>
          <a:bodyPr wrap="square" lIns="504000" anchor="ctr">
            <a:no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200" kern="1200" dirty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1pPr>
            <a:lvl2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200" kern="1200" dirty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2pPr>
            <a:lvl3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200" kern="1200" dirty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3pPr>
            <a:lvl4pPr marL="0" indent="0">
              <a:lnSpc>
                <a:spcPct val="100000"/>
              </a:lnSpc>
              <a:spcAft>
                <a:spcPts val="0"/>
              </a:spcAft>
              <a:buNone/>
              <a:defRPr lang="en-US" sz="1200" kern="1200" dirty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4pPr>
            <a:lvl5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200" kern="1200" dirty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5pPr>
            <a:lvl6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200" kern="1200" dirty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6pPr>
            <a:lvl7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200" kern="1200" dirty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7pPr>
            <a:lvl8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200" kern="1200" dirty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8pPr>
            <a:lvl9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pt-PT" sz="1200" kern="1200" dirty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9pPr>
          </a:lstStyle>
          <a:p>
            <a:pPr lvl="0"/>
            <a:r>
              <a:rPr lang="en-US" dirty="0" err="1"/>
              <a:t>Fusce</a:t>
            </a:r>
            <a:r>
              <a:rPr lang="en-US" dirty="0"/>
              <a:t> </a:t>
            </a:r>
            <a:r>
              <a:rPr lang="en-US" dirty="0" err="1"/>
              <a:t>posuere</a:t>
            </a:r>
            <a:r>
              <a:rPr lang="en-US" dirty="0"/>
              <a:t>, magna sed pulvinar </a:t>
            </a:r>
            <a:r>
              <a:rPr lang="en-US" dirty="0" err="1"/>
              <a:t>ultricies</a:t>
            </a:r>
            <a:r>
              <a:rPr lang="en-US" dirty="0"/>
              <a:t>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</a:t>
            </a:r>
          </a:p>
        </p:txBody>
      </p:sp>
      <p:sp>
        <p:nvSpPr>
          <p:cNvPr id="110" name="Text Placeholder 34">
            <a:extLst>
              <a:ext uri="{FF2B5EF4-FFF2-40B4-BE49-F238E27FC236}">
                <a16:creationId xmlns:a16="http://schemas.microsoft.com/office/drawing/2014/main" id="{1036DB5B-B66A-BD04-D208-E8BDBC06B8EA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367828" y="5755174"/>
            <a:ext cx="3836117" cy="451400"/>
          </a:xfrm>
          <a:prstGeom prst="roundRect">
            <a:avLst/>
          </a:prstGeom>
          <a:solidFill>
            <a:schemeClr val="accent1"/>
          </a:solidFill>
        </p:spPr>
        <p:txBody>
          <a:bodyPr wrap="none" lIns="612000" tIns="0" rIns="180000" bIns="0" anchor="ctr">
            <a:no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400" kern="1200" cap="none" baseline="0" dirty="0" smtClean="0">
                <a:solidFill>
                  <a:schemeClr val="tx1"/>
                </a:solidFill>
                <a:latin typeface="+mj-lt"/>
                <a:ea typeface="+mn-ea"/>
                <a:cs typeface="Rubik" panose="020B0604020202020204" charset="-79"/>
              </a:defRPr>
            </a:lvl1pPr>
            <a:lvl2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400" kern="1200" cap="none" baseline="0" dirty="0" smtClean="0">
                <a:solidFill>
                  <a:schemeClr val="tx1"/>
                </a:solidFill>
                <a:latin typeface="+mj-lt"/>
                <a:ea typeface="+mn-ea"/>
                <a:cs typeface="Rubik" panose="020B0604020202020204" charset="-79"/>
              </a:defRPr>
            </a:lvl2pPr>
            <a:lvl3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400" kern="1200" cap="none" baseline="0" dirty="0" smtClean="0">
                <a:solidFill>
                  <a:schemeClr val="tx1"/>
                </a:solidFill>
                <a:latin typeface="+mj-lt"/>
                <a:ea typeface="+mn-ea"/>
                <a:cs typeface="Rubik" panose="020B0604020202020204" charset="-79"/>
              </a:defRPr>
            </a:lvl3pPr>
            <a:lvl4pPr marL="0" indent="0">
              <a:lnSpc>
                <a:spcPct val="100000"/>
              </a:lnSpc>
              <a:spcAft>
                <a:spcPts val="0"/>
              </a:spcAft>
              <a:buNone/>
              <a:defRPr lang="en-US" sz="1400" kern="1200" cap="none" baseline="0" dirty="0" smtClean="0">
                <a:solidFill>
                  <a:schemeClr val="tx1"/>
                </a:solidFill>
                <a:latin typeface="+mj-lt"/>
                <a:ea typeface="+mn-ea"/>
                <a:cs typeface="Rubik" panose="020B0604020202020204" charset="-79"/>
              </a:defRPr>
            </a:lvl4pPr>
            <a:lvl5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400" kern="1200" cap="none" baseline="0" dirty="0" smtClean="0">
                <a:solidFill>
                  <a:schemeClr val="tx1"/>
                </a:solidFill>
                <a:latin typeface="+mj-lt"/>
                <a:ea typeface="+mn-ea"/>
                <a:cs typeface="Rubik" panose="020B0604020202020204" charset="-79"/>
              </a:defRPr>
            </a:lvl5pPr>
            <a:lvl6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400" kern="1200" cap="none" baseline="0" dirty="0" smtClean="0">
                <a:solidFill>
                  <a:schemeClr val="tx1"/>
                </a:solidFill>
                <a:latin typeface="+mj-lt"/>
                <a:ea typeface="+mn-ea"/>
                <a:cs typeface="Rubik" panose="020B0604020202020204" charset="-79"/>
              </a:defRPr>
            </a:lvl6pPr>
            <a:lvl7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400" i="0" kern="1200" cap="none" baseline="0" dirty="0" smtClean="0">
                <a:solidFill>
                  <a:schemeClr val="tx1"/>
                </a:solidFill>
                <a:latin typeface="+mj-lt"/>
                <a:ea typeface="+mn-ea"/>
                <a:cs typeface="Rubik" panose="020B0604020202020204" charset="-79"/>
              </a:defRPr>
            </a:lvl7pPr>
            <a:lvl8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400" kern="1200" cap="none" baseline="0" dirty="0" smtClean="0">
                <a:solidFill>
                  <a:schemeClr val="tx1"/>
                </a:solidFill>
                <a:latin typeface="+mj-lt"/>
                <a:ea typeface="+mn-ea"/>
                <a:cs typeface="Rubik" panose="020B0604020202020204" charset="-79"/>
              </a:defRPr>
            </a:lvl8pPr>
            <a:lvl9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pt-PT" sz="1400" kern="1200" cap="none" baseline="0" dirty="0">
                <a:solidFill>
                  <a:schemeClr val="tx1"/>
                </a:solidFill>
                <a:latin typeface="+mj-lt"/>
                <a:ea typeface="+mn-ea"/>
                <a:cs typeface="Rubik" panose="020B0604020202020204" charset="-79"/>
              </a:defRPr>
            </a:lvl9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</a:t>
            </a:r>
          </a:p>
        </p:txBody>
      </p:sp>
      <p:sp>
        <p:nvSpPr>
          <p:cNvPr id="111" name="Text Placeholder 34">
            <a:extLst>
              <a:ext uri="{FF2B5EF4-FFF2-40B4-BE49-F238E27FC236}">
                <a16:creationId xmlns:a16="http://schemas.microsoft.com/office/drawing/2014/main" id="{06D8D1C1-F2DB-88E6-59B7-83ACD4A8ACB8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483136" y="5821439"/>
            <a:ext cx="440789" cy="318870"/>
          </a:xfrm>
          <a:noFill/>
        </p:spPr>
        <p:txBody>
          <a:bodyPr anchor="ctr">
            <a:no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2000" kern="1200" dirty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1pPr>
            <a:lvl2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2000" kern="1200" dirty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2pPr>
            <a:lvl3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2000" kern="1200" dirty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3pPr>
            <a:lvl4pPr marL="0" indent="0">
              <a:lnSpc>
                <a:spcPct val="100000"/>
              </a:lnSpc>
              <a:spcAft>
                <a:spcPts val="0"/>
              </a:spcAft>
              <a:buNone/>
              <a:defRPr lang="en-US" sz="2000" kern="1200" dirty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4pPr>
            <a:lvl5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2000" kern="1200" dirty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5pPr>
            <a:lvl6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2000" kern="1200" dirty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6pPr>
            <a:lvl7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2000" i="0" kern="1200" dirty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7pPr>
            <a:lvl8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2000" kern="1200" dirty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8pPr>
            <a:lvl9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pt-PT" sz="2000" kern="1200" dirty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9pPr>
          </a:lstStyle>
          <a:p>
            <a:pPr lvl="0"/>
            <a:r>
              <a:rPr lang="en-US" dirty="0"/>
              <a:t>07.</a:t>
            </a:r>
          </a:p>
        </p:txBody>
      </p:sp>
      <p:sp>
        <p:nvSpPr>
          <p:cNvPr id="112" name="Picture Placeholder 28">
            <a:extLst>
              <a:ext uri="{FF2B5EF4-FFF2-40B4-BE49-F238E27FC236}">
                <a16:creationId xmlns:a16="http://schemas.microsoft.com/office/drawing/2014/main" id="{513220AC-8496-4947-8D2D-866F0F397B96}"/>
              </a:ext>
            </a:extLst>
          </p:cNvPr>
          <p:cNvSpPr>
            <a:spLocks noGrp="1"/>
          </p:cNvSpPr>
          <p:nvPr>
            <p:ph type="pic" sz="quarter" idx="41"/>
          </p:nvPr>
        </p:nvSpPr>
        <p:spPr>
          <a:xfrm>
            <a:off x="9364435" y="5795555"/>
            <a:ext cx="1142202" cy="370639"/>
          </a:xfr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1pPr>
            <a:lvl2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2pPr>
            <a:lvl3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3pPr>
            <a:lvl4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4pPr>
            <a:lvl5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5pPr>
            <a:lvl6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6pPr>
            <a:lvl7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7pPr>
            <a:lvl8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8pPr>
            <a:lvl9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9pPr>
          </a:lstStyle>
          <a:p>
            <a:r>
              <a:rPr lang="fr-FR"/>
              <a:t>Cliquez sur l'icône pour ajouter une image</a:t>
            </a:r>
            <a:endParaRPr lang="pt-PT" dirty="0"/>
          </a:p>
        </p:txBody>
      </p:sp>
      <p:sp>
        <p:nvSpPr>
          <p:cNvPr id="113" name="Picture Placeholder 28">
            <a:extLst>
              <a:ext uri="{FF2B5EF4-FFF2-40B4-BE49-F238E27FC236}">
                <a16:creationId xmlns:a16="http://schemas.microsoft.com/office/drawing/2014/main" id="{0318A2EB-DCD4-262C-265B-821D1CC4CBDC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>
          <a:xfrm>
            <a:off x="10586322" y="5795555"/>
            <a:ext cx="1142202" cy="370639"/>
          </a:xfr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1pPr>
            <a:lvl2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2pPr>
            <a:lvl3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3pPr>
            <a:lvl4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4pPr>
            <a:lvl5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5pPr>
            <a:lvl6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6pPr>
            <a:lvl7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7pPr>
            <a:lvl8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8pPr>
            <a:lvl9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9pPr>
          </a:lstStyle>
          <a:p>
            <a:r>
              <a:rPr lang="fr-FR"/>
              <a:t>Cliquez sur l'icône pour ajouter une image</a:t>
            </a:r>
            <a:endParaRPr lang="pt-PT" dirty="0"/>
          </a:p>
        </p:txBody>
      </p:sp>
      <p:sp>
        <p:nvSpPr>
          <p:cNvPr id="114" name="Text Placeholder 113">
            <a:extLst>
              <a:ext uri="{FF2B5EF4-FFF2-40B4-BE49-F238E27FC236}">
                <a16:creationId xmlns:a16="http://schemas.microsoft.com/office/drawing/2014/main" id="{E2A75EA6-AEE9-6048-89BC-70036DB9012F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3910319" y="2429009"/>
            <a:ext cx="7914509" cy="529640"/>
          </a:xfrm>
          <a:custGeom>
            <a:avLst/>
            <a:gdLst>
              <a:gd name="connsiteX0" fmla="*/ 30681 w 7914509"/>
              <a:gd name="connsiteY0" fmla="*/ 0 h 529640"/>
              <a:gd name="connsiteX1" fmla="*/ 461522 w 7914509"/>
              <a:gd name="connsiteY1" fmla="*/ 0 h 529640"/>
              <a:gd name="connsiteX2" fmla="*/ 1314569 w 7914509"/>
              <a:gd name="connsiteY2" fmla="*/ 0 h 529640"/>
              <a:gd name="connsiteX3" fmla="*/ 1441836 w 7914509"/>
              <a:gd name="connsiteY3" fmla="*/ 0 h 529640"/>
              <a:gd name="connsiteX4" fmla="*/ 1745409 w 7914509"/>
              <a:gd name="connsiteY4" fmla="*/ 0 h 529640"/>
              <a:gd name="connsiteX5" fmla="*/ 2598457 w 7914509"/>
              <a:gd name="connsiteY5" fmla="*/ 0 h 529640"/>
              <a:gd name="connsiteX6" fmla="*/ 2725724 w 7914509"/>
              <a:gd name="connsiteY6" fmla="*/ 0 h 529640"/>
              <a:gd name="connsiteX7" fmla="*/ 3029297 w 7914509"/>
              <a:gd name="connsiteY7" fmla="*/ 0 h 529640"/>
              <a:gd name="connsiteX8" fmla="*/ 3760507 w 7914509"/>
              <a:gd name="connsiteY8" fmla="*/ 0 h 529640"/>
              <a:gd name="connsiteX9" fmla="*/ 4009612 w 7914509"/>
              <a:gd name="connsiteY9" fmla="*/ 0 h 529640"/>
              <a:gd name="connsiteX10" fmla="*/ 4191347 w 7914509"/>
              <a:gd name="connsiteY10" fmla="*/ 0 h 529640"/>
              <a:gd name="connsiteX11" fmla="*/ 4959933 w 7914509"/>
              <a:gd name="connsiteY11" fmla="*/ 0 h 529640"/>
              <a:gd name="connsiteX12" fmla="*/ 5171662 w 7914509"/>
              <a:gd name="connsiteY12" fmla="*/ 0 h 529640"/>
              <a:gd name="connsiteX13" fmla="*/ 5390773 w 7914509"/>
              <a:gd name="connsiteY13" fmla="*/ 0 h 529640"/>
              <a:gd name="connsiteX14" fmla="*/ 6368288 w 7914509"/>
              <a:gd name="connsiteY14" fmla="*/ 0 h 529640"/>
              <a:gd name="connsiteX15" fmla="*/ 6371088 w 7914509"/>
              <a:gd name="connsiteY15" fmla="*/ 0 h 529640"/>
              <a:gd name="connsiteX16" fmla="*/ 6799128 w 7914509"/>
              <a:gd name="connsiteY16" fmla="*/ 0 h 529640"/>
              <a:gd name="connsiteX17" fmla="*/ 7779443 w 7914509"/>
              <a:gd name="connsiteY17" fmla="*/ 0 h 529640"/>
              <a:gd name="connsiteX18" fmla="*/ 7803125 w 7914509"/>
              <a:gd name="connsiteY18" fmla="*/ 9771 h 529640"/>
              <a:gd name="connsiteX19" fmla="*/ 7904742 w 7914509"/>
              <a:gd name="connsiteY19" fmla="*/ 111421 h 529640"/>
              <a:gd name="connsiteX20" fmla="*/ 7914509 w 7914509"/>
              <a:gd name="connsiteY20" fmla="*/ 135112 h 529640"/>
              <a:gd name="connsiteX21" fmla="*/ 7914509 w 7914509"/>
              <a:gd name="connsiteY21" fmla="*/ 160936 h 529640"/>
              <a:gd name="connsiteX22" fmla="*/ 7914509 w 7914509"/>
              <a:gd name="connsiteY22" fmla="*/ 243492 h 529640"/>
              <a:gd name="connsiteX23" fmla="*/ 7914509 w 7914509"/>
              <a:gd name="connsiteY23" fmla="*/ 264820 h 529640"/>
              <a:gd name="connsiteX24" fmla="*/ 7914509 w 7914509"/>
              <a:gd name="connsiteY24" fmla="*/ 272052 h 529640"/>
              <a:gd name="connsiteX25" fmla="*/ 7914509 w 7914509"/>
              <a:gd name="connsiteY25" fmla="*/ 283370 h 529640"/>
              <a:gd name="connsiteX26" fmla="*/ 7914509 w 7914509"/>
              <a:gd name="connsiteY26" fmla="*/ 288459 h 529640"/>
              <a:gd name="connsiteX27" fmla="*/ 7914509 w 7914509"/>
              <a:gd name="connsiteY27" fmla="*/ 337754 h 529640"/>
              <a:gd name="connsiteX28" fmla="*/ 7914509 w 7914509"/>
              <a:gd name="connsiteY28" fmla="*/ 340690 h 529640"/>
              <a:gd name="connsiteX29" fmla="*/ 7914509 w 7914509"/>
              <a:gd name="connsiteY29" fmla="*/ 347922 h 529640"/>
              <a:gd name="connsiteX30" fmla="*/ 7914509 w 7914509"/>
              <a:gd name="connsiteY30" fmla="*/ 413624 h 529640"/>
              <a:gd name="connsiteX31" fmla="*/ 7914509 w 7914509"/>
              <a:gd name="connsiteY31" fmla="*/ 420310 h 529640"/>
              <a:gd name="connsiteX32" fmla="*/ 7914509 w 7914509"/>
              <a:gd name="connsiteY32" fmla="*/ 496180 h 529640"/>
              <a:gd name="connsiteX33" fmla="*/ 7881061 w 7914509"/>
              <a:gd name="connsiteY33" fmla="*/ 529640 h 529640"/>
              <a:gd name="connsiteX34" fmla="*/ 7680894 w 7914509"/>
              <a:gd name="connsiteY34" fmla="*/ 529640 h 529640"/>
              <a:gd name="connsiteX35" fmla="*/ 7510548 w 7914509"/>
              <a:gd name="connsiteY35" fmla="*/ 529640 h 529640"/>
              <a:gd name="connsiteX36" fmla="*/ 7505226 w 7914509"/>
              <a:gd name="connsiteY36" fmla="*/ 529640 h 529640"/>
              <a:gd name="connsiteX37" fmla="*/ 7452987 w 7914509"/>
              <a:gd name="connsiteY37" fmla="*/ 529640 h 529640"/>
              <a:gd name="connsiteX38" fmla="*/ 7154738 w 7914509"/>
              <a:gd name="connsiteY38" fmla="*/ 529640 h 529640"/>
              <a:gd name="connsiteX39" fmla="*/ 6639130 w 7914509"/>
              <a:gd name="connsiteY39" fmla="*/ 529640 h 529640"/>
              <a:gd name="connsiteX40" fmla="*/ 6571222 w 7914509"/>
              <a:gd name="connsiteY40" fmla="*/ 529640 h 529640"/>
              <a:gd name="connsiteX41" fmla="*/ 6472706 w 7914509"/>
              <a:gd name="connsiteY41" fmla="*/ 529640 h 529640"/>
              <a:gd name="connsiteX42" fmla="*/ 6371055 w 7914509"/>
              <a:gd name="connsiteY42" fmla="*/ 529640 h 529640"/>
              <a:gd name="connsiteX43" fmla="*/ 6272539 w 7914509"/>
              <a:gd name="connsiteY43" fmla="*/ 529640 h 529640"/>
              <a:gd name="connsiteX44" fmla="*/ 6102193 w 7914509"/>
              <a:gd name="connsiteY44" fmla="*/ 529640 h 529640"/>
              <a:gd name="connsiteX45" fmla="*/ 6096871 w 7914509"/>
              <a:gd name="connsiteY45" fmla="*/ 529640 h 529640"/>
              <a:gd name="connsiteX46" fmla="*/ 6044632 w 7914509"/>
              <a:gd name="connsiteY46" fmla="*/ 529640 h 529640"/>
              <a:gd name="connsiteX47" fmla="*/ 5746383 w 7914509"/>
              <a:gd name="connsiteY47" fmla="*/ 529640 h 529640"/>
              <a:gd name="connsiteX48" fmla="*/ 5273281 w 7914509"/>
              <a:gd name="connsiteY48" fmla="*/ 529640 h 529640"/>
              <a:gd name="connsiteX49" fmla="*/ 5273280 w 7914509"/>
              <a:gd name="connsiteY49" fmla="*/ 529640 h 529640"/>
              <a:gd name="connsiteX50" fmla="*/ 5162867 w 7914509"/>
              <a:gd name="connsiteY50" fmla="*/ 529640 h 529640"/>
              <a:gd name="connsiteX51" fmla="*/ 5073113 w 7914509"/>
              <a:gd name="connsiteY51" fmla="*/ 529640 h 529640"/>
              <a:gd name="connsiteX52" fmla="*/ 4962700 w 7914509"/>
              <a:gd name="connsiteY52" fmla="*/ 529640 h 529640"/>
              <a:gd name="connsiteX53" fmla="*/ 4962699 w 7914509"/>
              <a:gd name="connsiteY53" fmla="*/ 529640 h 529640"/>
              <a:gd name="connsiteX54" fmla="*/ 4902767 w 7914509"/>
              <a:gd name="connsiteY54" fmla="*/ 529640 h 529640"/>
              <a:gd name="connsiteX55" fmla="*/ 4897445 w 7914509"/>
              <a:gd name="connsiteY55" fmla="*/ 529640 h 529640"/>
              <a:gd name="connsiteX56" fmla="*/ 4845206 w 7914509"/>
              <a:gd name="connsiteY56" fmla="*/ 529640 h 529640"/>
              <a:gd name="connsiteX57" fmla="*/ 4546957 w 7914509"/>
              <a:gd name="connsiteY57" fmla="*/ 529640 h 529640"/>
              <a:gd name="connsiteX58" fmla="*/ 4111230 w 7914509"/>
              <a:gd name="connsiteY58" fmla="*/ 529640 h 529640"/>
              <a:gd name="connsiteX59" fmla="*/ 4111229 w 7914509"/>
              <a:gd name="connsiteY59" fmla="*/ 529640 h 529640"/>
              <a:gd name="connsiteX60" fmla="*/ 3963440 w 7914509"/>
              <a:gd name="connsiteY60" fmla="*/ 529640 h 529640"/>
              <a:gd name="connsiteX61" fmla="*/ 3911063 w 7914509"/>
              <a:gd name="connsiteY61" fmla="*/ 529640 h 529640"/>
              <a:gd name="connsiteX62" fmla="*/ 3763274 w 7914509"/>
              <a:gd name="connsiteY62" fmla="*/ 529640 h 529640"/>
              <a:gd name="connsiteX63" fmla="*/ 3763273 w 7914509"/>
              <a:gd name="connsiteY63" fmla="*/ 529640 h 529640"/>
              <a:gd name="connsiteX64" fmla="*/ 3740717 w 7914509"/>
              <a:gd name="connsiteY64" fmla="*/ 529640 h 529640"/>
              <a:gd name="connsiteX65" fmla="*/ 3735395 w 7914509"/>
              <a:gd name="connsiteY65" fmla="*/ 529640 h 529640"/>
              <a:gd name="connsiteX66" fmla="*/ 3683156 w 7914509"/>
              <a:gd name="connsiteY66" fmla="*/ 529640 h 529640"/>
              <a:gd name="connsiteX67" fmla="*/ 3384906 w 7914509"/>
              <a:gd name="connsiteY67" fmla="*/ 529640 h 529640"/>
              <a:gd name="connsiteX68" fmla="*/ 2869299 w 7914509"/>
              <a:gd name="connsiteY68" fmla="*/ 529640 h 529640"/>
              <a:gd name="connsiteX69" fmla="*/ 2827343 w 7914509"/>
              <a:gd name="connsiteY69" fmla="*/ 529640 h 529640"/>
              <a:gd name="connsiteX70" fmla="*/ 2827341 w 7914509"/>
              <a:gd name="connsiteY70" fmla="*/ 529640 h 529640"/>
              <a:gd name="connsiteX71" fmla="*/ 2801390 w 7914509"/>
              <a:gd name="connsiteY71" fmla="*/ 529640 h 529640"/>
              <a:gd name="connsiteX72" fmla="*/ 2627175 w 7914509"/>
              <a:gd name="connsiteY72" fmla="*/ 529640 h 529640"/>
              <a:gd name="connsiteX73" fmla="*/ 2601224 w 7914509"/>
              <a:gd name="connsiteY73" fmla="*/ 529640 h 529640"/>
              <a:gd name="connsiteX74" fmla="*/ 2601223 w 7914509"/>
              <a:gd name="connsiteY74" fmla="*/ 529640 h 529640"/>
              <a:gd name="connsiteX75" fmla="*/ 2456829 w 7914509"/>
              <a:gd name="connsiteY75" fmla="*/ 529640 h 529640"/>
              <a:gd name="connsiteX76" fmla="*/ 2451507 w 7914509"/>
              <a:gd name="connsiteY76" fmla="*/ 529640 h 529640"/>
              <a:gd name="connsiteX77" fmla="*/ 2399268 w 7914509"/>
              <a:gd name="connsiteY77" fmla="*/ 529640 h 529640"/>
              <a:gd name="connsiteX78" fmla="*/ 2101018 w 7914509"/>
              <a:gd name="connsiteY78" fmla="*/ 529640 h 529640"/>
              <a:gd name="connsiteX79" fmla="*/ 1585411 w 7914509"/>
              <a:gd name="connsiteY79" fmla="*/ 529640 h 529640"/>
              <a:gd name="connsiteX80" fmla="*/ 1543455 w 7914509"/>
              <a:gd name="connsiteY80" fmla="*/ 529640 h 529640"/>
              <a:gd name="connsiteX81" fmla="*/ 1543453 w 7914509"/>
              <a:gd name="connsiteY81" fmla="*/ 529640 h 529640"/>
              <a:gd name="connsiteX82" fmla="*/ 1517502 w 7914509"/>
              <a:gd name="connsiteY82" fmla="*/ 529640 h 529640"/>
              <a:gd name="connsiteX83" fmla="*/ 1343287 w 7914509"/>
              <a:gd name="connsiteY83" fmla="*/ 529640 h 529640"/>
              <a:gd name="connsiteX84" fmla="*/ 1317336 w 7914509"/>
              <a:gd name="connsiteY84" fmla="*/ 529640 h 529640"/>
              <a:gd name="connsiteX85" fmla="*/ 1317335 w 7914509"/>
              <a:gd name="connsiteY85" fmla="*/ 529640 h 529640"/>
              <a:gd name="connsiteX86" fmla="*/ 1172942 w 7914509"/>
              <a:gd name="connsiteY86" fmla="*/ 529640 h 529640"/>
              <a:gd name="connsiteX87" fmla="*/ 1167619 w 7914509"/>
              <a:gd name="connsiteY87" fmla="*/ 529640 h 529640"/>
              <a:gd name="connsiteX88" fmla="*/ 1115380 w 7914509"/>
              <a:gd name="connsiteY88" fmla="*/ 529640 h 529640"/>
              <a:gd name="connsiteX89" fmla="*/ 817130 w 7914509"/>
              <a:gd name="connsiteY89" fmla="*/ 529640 h 529640"/>
              <a:gd name="connsiteX90" fmla="*/ 301524 w 7914509"/>
              <a:gd name="connsiteY90" fmla="*/ 529640 h 529640"/>
              <a:gd name="connsiteX91" fmla="*/ 233614 w 7914509"/>
              <a:gd name="connsiteY91" fmla="*/ 529640 h 529640"/>
              <a:gd name="connsiteX92" fmla="*/ 33448 w 7914509"/>
              <a:gd name="connsiteY92" fmla="*/ 529640 h 529640"/>
              <a:gd name="connsiteX93" fmla="*/ 0 w 7914509"/>
              <a:gd name="connsiteY93" fmla="*/ 496180 h 529640"/>
              <a:gd name="connsiteX94" fmla="*/ 0 w 7914509"/>
              <a:gd name="connsiteY94" fmla="*/ 458245 h 529640"/>
              <a:gd name="connsiteX95" fmla="*/ 0 w 7914509"/>
              <a:gd name="connsiteY95" fmla="*/ 413624 h 529640"/>
              <a:gd name="connsiteX96" fmla="*/ 0 w 7914509"/>
              <a:gd name="connsiteY96" fmla="*/ 375689 h 529640"/>
              <a:gd name="connsiteX97" fmla="*/ 0 w 7914509"/>
              <a:gd name="connsiteY97" fmla="*/ 347922 h 529640"/>
              <a:gd name="connsiteX98" fmla="*/ 0 w 7914509"/>
              <a:gd name="connsiteY98" fmla="*/ 340690 h 529640"/>
              <a:gd name="connsiteX99" fmla="*/ 0 w 7914509"/>
              <a:gd name="connsiteY99" fmla="*/ 340689 h 529640"/>
              <a:gd name="connsiteX100" fmla="*/ 0 w 7914509"/>
              <a:gd name="connsiteY100" fmla="*/ 316830 h 529640"/>
              <a:gd name="connsiteX101" fmla="*/ 0 w 7914509"/>
              <a:gd name="connsiteY101" fmla="*/ 265365 h 529640"/>
              <a:gd name="connsiteX102" fmla="*/ 0 w 7914509"/>
              <a:gd name="connsiteY102" fmla="*/ 30682 h 529640"/>
              <a:gd name="connsiteX103" fmla="*/ 30681 w 7914509"/>
              <a:gd name="connsiteY103" fmla="*/ 0 h 5296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</a:cxnLst>
            <a:rect l="l" t="t" r="r" b="b"/>
            <a:pathLst>
              <a:path w="7914509" h="529640">
                <a:moveTo>
                  <a:pt x="30681" y="0"/>
                </a:moveTo>
                <a:lnTo>
                  <a:pt x="461522" y="0"/>
                </a:lnTo>
                <a:lnTo>
                  <a:pt x="1314569" y="0"/>
                </a:lnTo>
                <a:lnTo>
                  <a:pt x="1441836" y="0"/>
                </a:lnTo>
                <a:lnTo>
                  <a:pt x="1745409" y="0"/>
                </a:lnTo>
                <a:lnTo>
                  <a:pt x="2598457" y="0"/>
                </a:lnTo>
                <a:lnTo>
                  <a:pt x="2725724" y="0"/>
                </a:lnTo>
                <a:lnTo>
                  <a:pt x="3029297" y="0"/>
                </a:lnTo>
                <a:lnTo>
                  <a:pt x="3760507" y="0"/>
                </a:lnTo>
                <a:lnTo>
                  <a:pt x="4009612" y="0"/>
                </a:lnTo>
                <a:lnTo>
                  <a:pt x="4191347" y="0"/>
                </a:lnTo>
                <a:lnTo>
                  <a:pt x="4959933" y="0"/>
                </a:lnTo>
                <a:lnTo>
                  <a:pt x="5171662" y="0"/>
                </a:lnTo>
                <a:lnTo>
                  <a:pt x="5390773" y="0"/>
                </a:lnTo>
                <a:lnTo>
                  <a:pt x="6368288" y="0"/>
                </a:lnTo>
                <a:lnTo>
                  <a:pt x="6371088" y="0"/>
                </a:lnTo>
                <a:lnTo>
                  <a:pt x="6799128" y="0"/>
                </a:lnTo>
                <a:lnTo>
                  <a:pt x="7779443" y="0"/>
                </a:lnTo>
                <a:cubicBezTo>
                  <a:pt x="7788341" y="0"/>
                  <a:pt x="7796837" y="3547"/>
                  <a:pt x="7803125" y="9771"/>
                </a:cubicBezTo>
                <a:lnTo>
                  <a:pt x="7904742" y="111421"/>
                </a:lnTo>
                <a:cubicBezTo>
                  <a:pt x="7911030" y="117712"/>
                  <a:pt x="7914509" y="126211"/>
                  <a:pt x="7914509" y="135112"/>
                </a:cubicBezTo>
                <a:lnTo>
                  <a:pt x="7914509" y="160936"/>
                </a:lnTo>
                <a:lnTo>
                  <a:pt x="7914509" y="243492"/>
                </a:lnTo>
                <a:lnTo>
                  <a:pt x="7914509" y="264820"/>
                </a:lnTo>
                <a:lnTo>
                  <a:pt x="7914509" y="272052"/>
                </a:lnTo>
                <a:lnTo>
                  <a:pt x="7914509" y="283370"/>
                </a:lnTo>
                <a:lnTo>
                  <a:pt x="7914509" y="288459"/>
                </a:lnTo>
                <a:lnTo>
                  <a:pt x="7914509" y="337754"/>
                </a:lnTo>
                <a:lnTo>
                  <a:pt x="7914509" y="340690"/>
                </a:lnTo>
                <a:lnTo>
                  <a:pt x="7914509" y="347922"/>
                </a:lnTo>
                <a:lnTo>
                  <a:pt x="7914509" y="413624"/>
                </a:lnTo>
                <a:lnTo>
                  <a:pt x="7914509" y="420310"/>
                </a:lnTo>
                <a:lnTo>
                  <a:pt x="7914509" y="496180"/>
                </a:lnTo>
                <a:cubicBezTo>
                  <a:pt x="7914509" y="514650"/>
                  <a:pt x="7899524" y="529640"/>
                  <a:pt x="7881061" y="529640"/>
                </a:cubicBezTo>
                <a:lnTo>
                  <a:pt x="7680894" y="529640"/>
                </a:lnTo>
                <a:lnTo>
                  <a:pt x="7510548" y="529640"/>
                </a:lnTo>
                <a:lnTo>
                  <a:pt x="7505226" y="529640"/>
                </a:lnTo>
                <a:lnTo>
                  <a:pt x="7452987" y="529640"/>
                </a:lnTo>
                <a:lnTo>
                  <a:pt x="7154738" y="529640"/>
                </a:lnTo>
                <a:lnTo>
                  <a:pt x="6639130" y="529640"/>
                </a:lnTo>
                <a:lnTo>
                  <a:pt x="6571222" y="529640"/>
                </a:lnTo>
                <a:lnTo>
                  <a:pt x="6472706" y="529640"/>
                </a:lnTo>
                <a:lnTo>
                  <a:pt x="6371055" y="529640"/>
                </a:lnTo>
                <a:lnTo>
                  <a:pt x="6272539" y="529640"/>
                </a:lnTo>
                <a:lnTo>
                  <a:pt x="6102193" y="529640"/>
                </a:lnTo>
                <a:lnTo>
                  <a:pt x="6096871" y="529640"/>
                </a:lnTo>
                <a:lnTo>
                  <a:pt x="6044632" y="529640"/>
                </a:lnTo>
                <a:lnTo>
                  <a:pt x="5746383" y="529640"/>
                </a:lnTo>
                <a:lnTo>
                  <a:pt x="5273281" y="529640"/>
                </a:lnTo>
                <a:lnTo>
                  <a:pt x="5273280" y="529640"/>
                </a:lnTo>
                <a:lnTo>
                  <a:pt x="5162867" y="529640"/>
                </a:lnTo>
                <a:lnTo>
                  <a:pt x="5073113" y="529640"/>
                </a:lnTo>
                <a:lnTo>
                  <a:pt x="4962700" y="529640"/>
                </a:lnTo>
                <a:lnTo>
                  <a:pt x="4962699" y="529640"/>
                </a:lnTo>
                <a:lnTo>
                  <a:pt x="4902767" y="529640"/>
                </a:lnTo>
                <a:lnTo>
                  <a:pt x="4897445" y="529640"/>
                </a:lnTo>
                <a:lnTo>
                  <a:pt x="4845206" y="529640"/>
                </a:lnTo>
                <a:lnTo>
                  <a:pt x="4546957" y="529640"/>
                </a:lnTo>
                <a:lnTo>
                  <a:pt x="4111230" y="529640"/>
                </a:lnTo>
                <a:lnTo>
                  <a:pt x="4111229" y="529640"/>
                </a:lnTo>
                <a:lnTo>
                  <a:pt x="3963440" y="529640"/>
                </a:lnTo>
                <a:lnTo>
                  <a:pt x="3911063" y="529640"/>
                </a:lnTo>
                <a:lnTo>
                  <a:pt x="3763274" y="529640"/>
                </a:lnTo>
                <a:lnTo>
                  <a:pt x="3763273" y="529640"/>
                </a:lnTo>
                <a:lnTo>
                  <a:pt x="3740717" y="529640"/>
                </a:lnTo>
                <a:lnTo>
                  <a:pt x="3735395" y="529640"/>
                </a:lnTo>
                <a:lnTo>
                  <a:pt x="3683156" y="529640"/>
                </a:lnTo>
                <a:lnTo>
                  <a:pt x="3384906" y="529640"/>
                </a:lnTo>
                <a:lnTo>
                  <a:pt x="2869299" y="529640"/>
                </a:lnTo>
                <a:lnTo>
                  <a:pt x="2827343" y="529640"/>
                </a:lnTo>
                <a:lnTo>
                  <a:pt x="2827341" y="529640"/>
                </a:lnTo>
                <a:lnTo>
                  <a:pt x="2801390" y="529640"/>
                </a:lnTo>
                <a:lnTo>
                  <a:pt x="2627175" y="529640"/>
                </a:lnTo>
                <a:lnTo>
                  <a:pt x="2601224" y="529640"/>
                </a:lnTo>
                <a:lnTo>
                  <a:pt x="2601223" y="529640"/>
                </a:lnTo>
                <a:lnTo>
                  <a:pt x="2456829" y="529640"/>
                </a:lnTo>
                <a:lnTo>
                  <a:pt x="2451507" y="529640"/>
                </a:lnTo>
                <a:lnTo>
                  <a:pt x="2399268" y="529640"/>
                </a:lnTo>
                <a:lnTo>
                  <a:pt x="2101018" y="529640"/>
                </a:lnTo>
                <a:lnTo>
                  <a:pt x="1585411" y="529640"/>
                </a:lnTo>
                <a:lnTo>
                  <a:pt x="1543455" y="529640"/>
                </a:lnTo>
                <a:lnTo>
                  <a:pt x="1543453" y="529640"/>
                </a:lnTo>
                <a:lnTo>
                  <a:pt x="1517502" y="529640"/>
                </a:lnTo>
                <a:lnTo>
                  <a:pt x="1343287" y="529640"/>
                </a:lnTo>
                <a:lnTo>
                  <a:pt x="1317336" y="529640"/>
                </a:lnTo>
                <a:lnTo>
                  <a:pt x="1317335" y="529640"/>
                </a:lnTo>
                <a:lnTo>
                  <a:pt x="1172942" y="529640"/>
                </a:lnTo>
                <a:lnTo>
                  <a:pt x="1167619" y="529640"/>
                </a:lnTo>
                <a:lnTo>
                  <a:pt x="1115380" y="529640"/>
                </a:lnTo>
                <a:lnTo>
                  <a:pt x="817130" y="529640"/>
                </a:lnTo>
                <a:lnTo>
                  <a:pt x="301524" y="529640"/>
                </a:lnTo>
                <a:lnTo>
                  <a:pt x="233614" y="529640"/>
                </a:lnTo>
                <a:lnTo>
                  <a:pt x="33448" y="529640"/>
                </a:lnTo>
                <a:cubicBezTo>
                  <a:pt x="14985" y="529640"/>
                  <a:pt x="0" y="514650"/>
                  <a:pt x="0" y="496180"/>
                </a:cubicBezTo>
                <a:lnTo>
                  <a:pt x="0" y="458245"/>
                </a:lnTo>
                <a:lnTo>
                  <a:pt x="0" y="413624"/>
                </a:lnTo>
                <a:lnTo>
                  <a:pt x="0" y="375689"/>
                </a:lnTo>
                <a:lnTo>
                  <a:pt x="0" y="347922"/>
                </a:lnTo>
                <a:lnTo>
                  <a:pt x="0" y="340690"/>
                </a:lnTo>
                <a:lnTo>
                  <a:pt x="0" y="340689"/>
                </a:lnTo>
                <a:lnTo>
                  <a:pt x="0" y="316830"/>
                </a:lnTo>
                <a:lnTo>
                  <a:pt x="0" y="265365"/>
                </a:lnTo>
                <a:lnTo>
                  <a:pt x="0" y="30682"/>
                </a:lnTo>
                <a:cubicBezTo>
                  <a:pt x="0" y="13737"/>
                  <a:pt x="13736" y="0"/>
                  <a:pt x="30681" y="0"/>
                </a:cubicBezTo>
                <a:close/>
              </a:path>
            </a:pathLst>
          </a:custGeom>
          <a:solidFill>
            <a:srgbClr val="FFFFFF"/>
          </a:solidFill>
        </p:spPr>
        <p:txBody>
          <a:bodyPr wrap="square" lIns="504000" anchor="ctr">
            <a:no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200" kern="1200" dirty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1pPr>
            <a:lvl2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200" kern="1200" dirty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2pPr>
            <a:lvl3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200" kern="1200" dirty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3pPr>
            <a:lvl4pPr marL="0" indent="0">
              <a:lnSpc>
                <a:spcPct val="100000"/>
              </a:lnSpc>
              <a:spcAft>
                <a:spcPts val="0"/>
              </a:spcAft>
              <a:buNone/>
              <a:defRPr lang="en-US" sz="1200" kern="1200" dirty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4pPr>
            <a:lvl5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200" kern="1200" dirty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5pPr>
            <a:lvl6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200" kern="1200" dirty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6pPr>
            <a:lvl7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200" kern="1200" dirty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7pPr>
            <a:lvl8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200" kern="1200" dirty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8pPr>
            <a:lvl9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pt-PT" sz="1200" kern="1200" dirty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9pPr>
          </a:lstStyle>
          <a:p>
            <a:pPr lvl="0"/>
            <a:r>
              <a:rPr lang="en-US" dirty="0" err="1"/>
              <a:t>Fusce</a:t>
            </a:r>
            <a:r>
              <a:rPr lang="en-US" dirty="0"/>
              <a:t> </a:t>
            </a:r>
            <a:r>
              <a:rPr lang="en-US" dirty="0" err="1"/>
              <a:t>posuere</a:t>
            </a:r>
            <a:r>
              <a:rPr lang="en-US" dirty="0"/>
              <a:t>, magna sed pulvinar </a:t>
            </a:r>
            <a:r>
              <a:rPr lang="en-US" dirty="0" err="1"/>
              <a:t>ultricies</a:t>
            </a:r>
            <a:r>
              <a:rPr lang="en-US" dirty="0"/>
              <a:t>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</a:t>
            </a:r>
          </a:p>
        </p:txBody>
      </p:sp>
      <p:sp>
        <p:nvSpPr>
          <p:cNvPr id="115" name="Text Placeholder 34">
            <a:extLst>
              <a:ext uri="{FF2B5EF4-FFF2-40B4-BE49-F238E27FC236}">
                <a16:creationId xmlns:a16="http://schemas.microsoft.com/office/drawing/2014/main" id="{DDDBC709-6F6F-2C9E-DFAA-096F75E18BBE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367828" y="2468129"/>
            <a:ext cx="3836117" cy="451400"/>
          </a:xfrm>
          <a:prstGeom prst="roundRect">
            <a:avLst/>
          </a:prstGeom>
          <a:solidFill>
            <a:schemeClr val="accent1"/>
          </a:solidFill>
        </p:spPr>
        <p:txBody>
          <a:bodyPr wrap="none" lIns="612000" tIns="0" rIns="180000" bIns="0" anchor="ctr">
            <a:no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400" kern="1200" cap="none" baseline="0" dirty="0" smtClean="0">
                <a:solidFill>
                  <a:schemeClr val="tx1"/>
                </a:solidFill>
                <a:latin typeface="+mj-lt"/>
                <a:ea typeface="+mn-ea"/>
                <a:cs typeface="Rubik" panose="020B0604020202020204" charset="-79"/>
              </a:defRPr>
            </a:lvl1pPr>
            <a:lvl2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400" kern="1200" cap="none" baseline="0" dirty="0" smtClean="0">
                <a:solidFill>
                  <a:schemeClr val="tx1"/>
                </a:solidFill>
                <a:latin typeface="+mj-lt"/>
                <a:ea typeface="+mn-ea"/>
                <a:cs typeface="Rubik" panose="020B0604020202020204" charset="-79"/>
              </a:defRPr>
            </a:lvl2pPr>
            <a:lvl3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400" kern="1200" cap="none" baseline="0" dirty="0" smtClean="0">
                <a:solidFill>
                  <a:schemeClr val="tx1"/>
                </a:solidFill>
                <a:latin typeface="+mj-lt"/>
                <a:ea typeface="+mn-ea"/>
                <a:cs typeface="Rubik" panose="020B0604020202020204" charset="-79"/>
              </a:defRPr>
            </a:lvl3pPr>
            <a:lvl4pPr marL="0" indent="0">
              <a:lnSpc>
                <a:spcPct val="100000"/>
              </a:lnSpc>
              <a:spcAft>
                <a:spcPts val="0"/>
              </a:spcAft>
              <a:buNone/>
              <a:defRPr lang="en-US" sz="1400" kern="1200" cap="none" baseline="0" dirty="0" smtClean="0">
                <a:solidFill>
                  <a:schemeClr val="tx1"/>
                </a:solidFill>
                <a:latin typeface="+mj-lt"/>
                <a:ea typeface="+mn-ea"/>
                <a:cs typeface="Rubik" panose="020B0604020202020204" charset="-79"/>
              </a:defRPr>
            </a:lvl4pPr>
            <a:lvl5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400" kern="1200" cap="none" baseline="0" dirty="0" smtClean="0">
                <a:solidFill>
                  <a:schemeClr val="tx1"/>
                </a:solidFill>
                <a:latin typeface="+mj-lt"/>
                <a:ea typeface="+mn-ea"/>
                <a:cs typeface="Rubik" panose="020B0604020202020204" charset="-79"/>
              </a:defRPr>
            </a:lvl5pPr>
            <a:lvl6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400" kern="1200" cap="none" baseline="0" dirty="0" smtClean="0">
                <a:solidFill>
                  <a:schemeClr val="tx1"/>
                </a:solidFill>
                <a:latin typeface="+mj-lt"/>
                <a:ea typeface="+mn-ea"/>
                <a:cs typeface="Rubik" panose="020B0604020202020204" charset="-79"/>
              </a:defRPr>
            </a:lvl6pPr>
            <a:lvl7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400" i="0" kern="1200" cap="none" baseline="0" dirty="0" smtClean="0">
                <a:solidFill>
                  <a:schemeClr val="tx1"/>
                </a:solidFill>
                <a:latin typeface="+mj-lt"/>
                <a:ea typeface="+mn-ea"/>
                <a:cs typeface="Rubik" panose="020B0604020202020204" charset="-79"/>
              </a:defRPr>
            </a:lvl7pPr>
            <a:lvl8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400" kern="1200" cap="none" baseline="0" dirty="0" smtClean="0">
                <a:solidFill>
                  <a:schemeClr val="tx1"/>
                </a:solidFill>
                <a:latin typeface="+mj-lt"/>
                <a:ea typeface="+mn-ea"/>
                <a:cs typeface="Rubik" panose="020B0604020202020204" charset="-79"/>
              </a:defRPr>
            </a:lvl8pPr>
            <a:lvl9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pt-PT" sz="1400" kern="1200" cap="none" baseline="0" dirty="0">
                <a:solidFill>
                  <a:schemeClr val="tx1"/>
                </a:solidFill>
                <a:latin typeface="+mj-lt"/>
                <a:ea typeface="+mn-ea"/>
                <a:cs typeface="Rubik" panose="020B0604020202020204" charset="-79"/>
              </a:defRPr>
            </a:lvl9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</a:t>
            </a:r>
          </a:p>
        </p:txBody>
      </p:sp>
      <p:sp>
        <p:nvSpPr>
          <p:cNvPr id="116" name="Text Placeholder 34">
            <a:extLst>
              <a:ext uri="{FF2B5EF4-FFF2-40B4-BE49-F238E27FC236}">
                <a16:creationId xmlns:a16="http://schemas.microsoft.com/office/drawing/2014/main" id="{E77C01B8-883A-687A-4D5D-367868E00A41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483136" y="2534394"/>
            <a:ext cx="440789" cy="318870"/>
          </a:xfrm>
          <a:noFill/>
        </p:spPr>
        <p:txBody>
          <a:bodyPr anchor="ctr">
            <a:no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2000" kern="1200" dirty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1pPr>
            <a:lvl2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2000" kern="1200" dirty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2pPr>
            <a:lvl3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2000" kern="1200" dirty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3pPr>
            <a:lvl4pPr marL="0" indent="0">
              <a:lnSpc>
                <a:spcPct val="100000"/>
              </a:lnSpc>
              <a:spcAft>
                <a:spcPts val="0"/>
              </a:spcAft>
              <a:buNone/>
              <a:defRPr lang="en-US" sz="2000" kern="1200" dirty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4pPr>
            <a:lvl5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2000" kern="1200" dirty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5pPr>
            <a:lvl6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2000" kern="1200" dirty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6pPr>
            <a:lvl7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2000" i="0" kern="1200" dirty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7pPr>
            <a:lvl8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2000" kern="1200" dirty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8pPr>
            <a:lvl9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pt-PT" sz="2000" kern="1200" dirty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9pPr>
          </a:lstStyle>
          <a:p>
            <a:pPr lvl="0"/>
            <a:r>
              <a:rPr lang="en-US" dirty="0"/>
              <a:t>02.</a:t>
            </a:r>
          </a:p>
        </p:txBody>
      </p:sp>
      <p:sp>
        <p:nvSpPr>
          <p:cNvPr id="117" name="Picture Placeholder 28">
            <a:extLst>
              <a:ext uri="{FF2B5EF4-FFF2-40B4-BE49-F238E27FC236}">
                <a16:creationId xmlns:a16="http://schemas.microsoft.com/office/drawing/2014/main" id="{5E77CB42-BDAB-67B3-5E08-3865B39B77FB}"/>
              </a:ext>
            </a:extLst>
          </p:cNvPr>
          <p:cNvSpPr>
            <a:spLocks noGrp="1"/>
          </p:cNvSpPr>
          <p:nvPr>
            <p:ph type="pic" sz="quarter" idx="46"/>
          </p:nvPr>
        </p:nvSpPr>
        <p:spPr>
          <a:xfrm>
            <a:off x="9364435" y="2508509"/>
            <a:ext cx="1142202" cy="370639"/>
          </a:xfr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1pPr>
            <a:lvl2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2pPr>
            <a:lvl3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3pPr>
            <a:lvl4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4pPr>
            <a:lvl5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5pPr>
            <a:lvl6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6pPr>
            <a:lvl7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7pPr>
            <a:lvl8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8pPr>
            <a:lvl9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9pPr>
          </a:lstStyle>
          <a:p>
            <a:r>
              <a:rPr lang="fr-FR"/>
              <a:t>Cliquez sur l'icône pour ajouter une image</a:t>
            </a:r>
            <a:endParaRPr lang="pt-PT" dirty="0"/>
          </a:p>
        </p:txBody>
      </p:sp>
      <p:sp>
        <p:nvSpPr>
          <p:cNvPr id="118" name="Picture Placeholder 28">
            <a:extLst>
              <a:ext uri="{FF2B5EF4-FFF2-40B4-BE49-F238E27FC236}">
                <a16:creationId xmlns:a16="http://schemas.microsoft.com/office/drawing/2014/main" id="{E8C8E536-B01B-C209-CC76-AE7E23B0C0DA}"/>
              </a:ext>
            </a:extLst>
          </p:cNvPr>
          <p:cNvSpPr>
            <a:spLocks noGrp="1"/>
          </p:cNvSpPr>
          <p:nvPr>
            <p:ph type="pic" sz="quarter" idx="47"/>
          </p:nvPr>
        </p:nvSpPr>
        <p:spPr>
          <a:xfrm>
            <a:off x="10586322" y="2508509"/>
            <a:ext cx="1142202" cy="370639"/>
          </a:xfr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1pPr>
            <a:lvl2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2pPr>
            <a:lvl3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3pPr>
            <a:lvl4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4pPr>
            <a:lvl5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5pPr>
            <a:lvl6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6pPr>
            <a:lvl7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7pPr>
            <a:lvl8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8pPr>
            <a:lvl9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9pPr>
          </a:lstStyle>
          <a:p>
            <a:r>
              <a:rPr lang="fr-FR"/>
              <a:t>Cliquez sur l'icône pour ajouter une image</a:t>
            </a:r>
            <a:endParaRPr lang="pt-PT" dirty="0"/>
          </a:p>
        </p:txBody>
      </p:sp>
      <p:sp>
        <p:nvSpPr>
          <p:cNvPr id="119" name="Text Placeholder 118">
            <a:extLst>
              <a:ext uri="{FF2B5EF4-FFF2-40B4-BE49-F238E27FC236}">
                <a16:creationId xmlns:a16="http://schemas.microsoft.com/office/drawing/2014/main" id="{C035700C-D65A-3B8E-4749-0FE5080E3717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3910319" y="3086418"/>
            <a:ext cx="7914509" cy="529640"/>
          </a:xfrm>
          <a:custGeom>
            <a:avLst/>
            <a:gdLst>
              <a:gd name="connsiteX0" fmla="*/ 30681 w 7914509"/>
              <a:gd name="connsiteY0" fmla="*/ 0 h 529640"/>
              <a:gd name="connsiteX1" fmla="*/ 461522 w 7914509"/>
              <a:gd name="connsiteY1" fmla="*/ 0 h 529640"/>
              <a:gd name="connsiteX2" fmla="*/ 1314569 w 7914509"/>
              <a:gd name="connsiteY2" fmla="*/ 0 h 529640"/>
              <a:gd name="connsiteX3" fmla="*/ 1441836 w 7914509"/>
              <a:gd name="connsiteY3" fmla="*/ 0 h 529640"/>
              <a:gd name="connsiteX4" fmla="*/ 1745409 w 7914509"/>
              <a:gd name="connsiteY4" fmla="*/ 0 h 529640"/>
              <a:gd name="connsiteX5" fmla="*/ 2598457 w 7914509"/>
              <a:gd name="connsiteY5" fmla="*/ 0 h 529640"/>
              <a:gd name="connsiteX6" fmla="*/ 2725724 w 7914509"/>
              <a:gd name="connsiteY6" fmla="*/ 0 h 529640"/>
              <a:gd name="connsiteX7" fmla="*/ 3029297 w 7914509"/>
              <a:gd name="connsiteY7" fmla="*/ 0 h 529640"/>
              <a:gd name="connsiteX8" fmla="*/ 3760507 w 7914509"/>
              <a:gd name="connsiteY8" fmla="*/ 0 h 529640"/>
              <a:gd name="connsiteX9" fmla="*/ 4009612 w 7914509"/>
              <a:gd name="connsiteY9" fmla="*/ 0 h 529640"/>
              <a:gd name="connsiteX10" fmla="*/ 4191347 w 7914509"/>
              <a:gd name="connsiteY10" fmla="*/ 0 h 529640"/>
              <a:gd name="connsiteX11" fmla="*/ 4959933 w 7914509"/>
              <a:gd name="connsiteY11" fmla="*/ 0 h 529640"/>
              <a:gd name="connsiteX12" fmla="*/ 5171662 w 7914509"/>
              <a:gd name="connsiteY12" fmla="*/ 0 h 529640"/>
              <a:gd name="connsiteX13" fmla="*/ 5390773 w 7914509"/>
              <a:gd name="connsiteY13" fmla="*/ 0 h 529640"/>
              <a:gd name="connsiteX14" fmla="*/ 6368288 w 7914509"/>
              <a:gd name="connsiteY14" fmla="*/ 0 h 529640"/>
              <a:gd name="connsiteX15" fmla="*/ 6371088 w 7914509"/>
              <a:gd name="connsiteY15" fmla="*/ 0 h 529640"/>
              <a:gd name="connsiteX16" fmla="*/ 6799128 w 7914509"/>
              <a:gd name="connsiteY16" fmla="*/ 0 h 529640"/>
              <a:gd name="connsiteX17" fmla="*/ 7779443 w 7914509"/>
              <a:gd name="connsiteY17" fmla="*/ 0 h 529640"/>
              <a:gd name="connsiteX18" fmla="*/ 7803125 w 7914509"/>
              <a:gd name="connsiteY18" fmla="*/ 9771 h 529640"/>
              <a:gd name="connsiteX19" fmla="*/ 7904742 w 7914509"/>
              <a:gd name="connsiteY19" fmla="*/ 111421 h 529640"/>
              <a:gd name="connsiteX20" fmla="*/ 7914509 w 7914509"/>
              <a:gd name="connsiteY20" fmla="*/ 135112 h 529640"/>
              <a:gd name="connsiteX21" fmla="*/ 7914509 w 7914509"/>
              <a:gd name="connsiteY21" fmla="*/ 160936 h 529640"/>
              <a:gd name="connsiteX22" fmla="*/ 7914509 w 7914509"/>
              <a:gd name="connsiteY22" fmla="*/ 243492 h 529640"/>
              <a:gd name="connsiteX23" fmla="*/ 7914509 w 7914509"/>
              <a:gd name="connsiteY23" fmla="*/ 264820 h 529640"/>
              <a:gd name="connsiteX24" fmla="*/ 7914509 w 7914509"/>
              <a:gd name="connsiteY24" fmla="*/ 272052 h 529640"/>
              <a:gd name="connsiteX25" fmla="*/ 7914509 w 7914509"/>
              <a:gd name="connsiteY25" fmla="*/ 283370 h 529640"/>
              <a:gd name="connsiteX26" fmla="*/ 7914509 w 7914509"/>
              <a:gd name="connsiteY26" fmla="*/ 288459 h 529640"/>
              <a:gd name="connsiteX27" fmla="*/ 7914509 w 7914509"/>
              <a:gd name="connsiteY27" fmla="*/ 337754 h 529640"/>
              <a:gd name="connsiteX28" fmla="*/ 7914509 w 7914509"/>
              <a:gd name="connsiteY28" fmla="*/ 340690 h 529640"/>
              <a:gd name="connsiteX29" fmla="*/ 7914509 w 7914509"/>
              <a:gd name="connsiteY29" fmla="*/ 347922 h 529640"/>
              <a:gd name="connsiteX30" fmla="*/ 7914509 w 7914509"/>
              <a:gd name="connsiteY30" fmla="*/ 413624 h 529640"/>
              <a:gd name="connsiteX31" fmla="*/ 7914509 w 7914509"/>
              <a:gd name="connsiteY31" fmla="*/ 420310 h 529640"/>
              <a:gd name="connsiteX32" fmla="*/ 7914509 w 7914509"/>
              <a:gd name="connsiteY32" fmla="*/ 496180 h 529640"/>
              <a:gd name="connsiteX33" fmla="*/ 7881061 w 7914509"/>
              <a:gd name="connsiteY33" fmla="*/ 529640 h 529640"/>
              <a:gd name="connsiteX34" fmla="*/ 7680894 w 7914509"/>
              <a:gd name="connsiteY34" fmla="*/ 529640 h 529640"/>
              <a:gd name="connsiteX35" fmla="*/ 7510548 w 7914509"/>
              <a:gd name="connsiteY35" fmla="*/ 529640 h 529640"/>
              <a:gd name="connsiteX36" fmla="*/ 7505226 w 7914509"/>
              <a:gd name="connsiteY36" fmla="*/ 529640 h 529640"/>
              <a:gd name="connsiteX37" fmla="*/ 7452987 w 7914509"/>
              <a:gd name="connsiteY37" fmla="*/ 529640 h 529640"/>
              <a:gd name="connsiteX38" fmla="*/ 7154738 w 7914509"/>
              <a:gd name="connsiteY38" fmla="*/ 529640 h 529640"/>
              <a:gd name="connsiteX39" fmla="*/ 6639130 w 7914509"/>
              <a:gd name="connsiteY39" fmla="*/ 529640 h 529640"/>
              <a:gd name="connsiteX40" fmla="*/ 6571222 w 7914509"/>
              <a:gd name="connsiteY40" fmla="*/ 529640 h 529640"/>
              <a:gd name="connsiteX41" fmla="*/ 6472706 w 7914509"/>
              <a:gd name="connsiteY41" fmla="*/ 529640 h 529640"/>
              <a:gd name="connsiteX42" fmla="*/ 6371055 w 7914509"/>
              <a:gd name="connsiteY42" fmla="*/ 529640 h 529640"/>
              <a:gd name="connsiteX43" fmla="*/ 6272539 w 7914509"/>
              <a:gd name="connsiteY43" fmla="*/ 529640 h 529640"/>
              <a:gd name="connsiteX44" fmla="*/ 6102193 w 7914509"/>
              <a:gd name="connsiteY44" fmla="*/ 529640 h 529640"/>
              <a:gd name="connsiteX45" fmla="*/ 6096871 w 7914509"/>
              <a:gd name="connsiteY45" fmla="*/ 529640 h 529640"/>
              <a:gd name="connsiteX46" fmla="*/ 6044632 w 7914509"/>
              <a:gd name="connsiteY46" fmla="*/ 529640 h 529640"/>
              <a:gd name="connsiteX47" fmla="*/ 5746383 w 7914509"/>
              <a:gd name="connsiteY47" fmla="*/ 529640 h 529640"/>
              <a:gd name="connsiteX48" fmla="*/ 5273281 w 7914509"/>
              <a:gd name="connsiteY48" fmla="*/ 529640 h 529640"/>
              <a:gd name="connsiteX49" fmla="*/ 5273280 w 7914509"/>
              <a:gd name="connsiteY49" fmla="*/ 529640 h 529640"/>
              <a:gd name="connsiteX50" fmla="*/ 5162867 w 7914509"/>
              <a:gd name="connsiteY50" fmla="*/ 529640 h 529640"/>
              <a:gd name="connsiteX51" fmla="*/ 5073113 w 7914509"/>
              <a:gd name="connsiteY51" fmla="*/ 529640 h 529640"/>
              <a:gd name="connsiteX52" fmla="*/ 4962700 w 7914509"/>
              <a:gd name="connsiteY52" fmla="*/ 529640 h 529640"/>
              <a:gd name="connsiteX53" fmla="*/ 4962699 w 7914509"/>
              <a:gd name="connsiteY53" fmla="*/ 529640 h 529640"/>
              <a:gd name="connsiteX54" fmla="*/ 4902767 w 7914509"/>
              <a:gd name="connsiteY54" fmla="*/ 529640 h 529640"/>
              <a:gd name="connsiteX55" fmla="*/ 4897445 w 7914509"/>
              <a:gd name="connsiteY55" fmla="*/ 529640 h 529640"/>
              <a:gd name="connsiteX56" fmla="*/ 4845206 w 7914509"/>
              <a:gd name="connsiteY56" fmla="*/ 529640 h 529640"/>
              <a:gd name="connsiteX57" fmla="*/ 4546957 w 7914509"/>
              <a:gd name="connsiteY57" fmla="*/ 529640 h 529640"/>
              <a:gd name="connsiteX58" fmla="*/ 4111230 w 7914509"/>
              <a:gd name="connsiteY58" fmla="*/ 529640 h 529640"/>
              <a:gd name="connsiteX59" fmla="*/ 4111229 w 7914509"/>
              <a:gd name="connsiteY59" fmla="*/ 529640 h 529640"/>
              <a:gd name="connsiteX60" fmla="*/ 3963440 w 7914509"/>
              <a:gd name="connsiteY60" fmla="*/ 529640 h 529640"/>
              <a:gd name="connsiteX61" fmla="*/ 3911063 w 7914509"/>
              <a:gd name="connsiteY61" fmla="*/ 529640 h 529640"/>
              <a:gd name="connsiteX62" fmla="*/ 3763274 w 7914509"/>
              <a:gd name="connsiteY62" fmla="*/ 529640 h 529640"/>
              <a:gd name="connsiteX63" fmla="*/ 3763273 w 7914509"/>
              <a:gd name="connsiteY63" fmla="*/ 529640 h 529640"/>
              <a:gd name="connsiteX64" fmla="*/ 3740717 w 7914509"/>
              <a:gd name="connsiteY64" fmla="*/ 529640 h 529640"/>
              <a:gd name="connsiteX65" fmla="*/ 3735395 w 7914509"/>
              <a:gd name="connsiteY65" fmla="*/ 529640 h 529640"/>
              <a:gd name="connsiteX66" fmla="*/ 3683156 w 7914509"/>
              <a:gd name="connsiteY66" fmla="*/ 529640 h 529640"/>
              <a:gd name="connsiteX67" fmla="*/ 3384906 w 7914509"/>
              <a:gd name="connsiteY67" fmla="*/ 529640 h 529640"/>
              <a:gd name="connsiteX68" fmla="*/ 2869299 w 7914509"/>
              <a:gd name="connsiteY68" fmla="*/ 529640 h 529640"/>
              <a:gd name="connsiteX69" fmla="*/ 2827343 w 7914509"/>
              <a:gd name="connsiteY69" fmla="*/ 529640 h 529640"/>
              <a:gd name="connsiteX70" fmla="*/ 2827341 w 7914509"/>
              <a:gd name="connsiteY70" fmla="*/ 529640 h 529640"/>
              <a:gd name="connsiteX71" fmla="*/ 2801390 w 7914509"/>
              <a:gd name="connsiteY71" fmla="*/ 529640 h 529640"/>
              <a:gd name="connsiteX72" fmla="*/ 2627175 w 7914509"/>
              <a:gd name="connsiteY72" fmla="*/ 529640 h 529640"/>
              <a:gd name="connsiteX73" fmla="*/ 2601224 w 7914509"/>
              <a:gd name="connsiteY73" fmla="*/ 529640 h 529640"/>
              <a:gd name="connsiteX74" fmla="*/ 2601223 w 7914509"/>
              <a:gd name="connsiteY74" fmla="*/ 529640 h 529640"/>
              <a:gd name="connsiteX75" fmla="*/ 2456829 w 7914509"/>
              <a:gd name="connsiteY75" fmla="*/ 529640 h 529640"/>
              <a:gd name="connsiteX76" fmla="*/ 2451507 w 7914509"/>
              <a:gd name="connsiteY76" fmla="*/ 529640 h 529640"/>
              <a:gd name="connsiteX77" fmla="*/ 2399268 w 7914509"/>
              <a:gd name="connsiteY77" fmla="*/ 529640 h 529640"/>
              <a:gd name="connsiteX78" fmla="*/ 2101018 w 7914509"/>
              <a:gd name="connsiteY78" fmla="*/ 529640 h 529640"/>
              <a:gd name="connsiteX79" fmla="*/ 1585411 w 7914509"/>
              <a:gd name="connsiteY79" fmla="*/ 529640 h 529640"/>
              <a:gd name="connsiteX80" fmla="*/ 1543455 w 7914509"/>
              <a:gd name="connsiteY80" fmla="*/ 529640 h 529640"/>
              <a:gd name="connsiteX81" fmla="*/ 1543453 w 7914509"/>
              <a:gd name="connsiteY81" fmla="*/ 529640 h 529640"/>
              <a:gd name="connsiteX82" fmla="*/ 1517502 w 7914509"/>
              <a:gd name="connsiteY82" fmla="*/ 529640 h 529640"/>
              <a:gd name="connsiteX83" fmla="*/ 1343287 w 7914509"/>
              <a:gd name="connsiteY83" fmla="*/ 529640 h 529640"/>
              <a:gd name="connsiteX84" fmla="*/ 1317336 w 7914509"/>
              <a:gd name="connsiteY84" fmla="*/ 529640 h 529640"/>
              <a:gd name="connsiteX85" fmla="*/ 1317335 w 7914509"/>
              <a:gd name="connsiteY85" fmla="*/ 529640 h 529640"/>
              <a:gd name="connsiteX86" fmla="*/ 1172942 w 7914509"/>
              <a:gd name="connsiteY86" fmla="*/ 529640 h 529640"/>
              <a:gd name="connsiteX87" fmla="*/ 1167619 w 7914509"/>
              <a:gd name="connsiteY87" fmla="*/ 529640 h 529640"/>
              <a:gd name="connsiteX88" fmla="*/ 1115380 w 7914509"/>
              <a:gd name="connsiteY88" fmla="*/ 529640 h 529640"/>
              <a:gd name="connsiteX89" fmla="*/ 817130 w 7914509"/>
              <a:gd name="connsiteY89" fmla="*/ 529640 h 529640"/>
              <a:gd name="connsiteX90" fmla="*/ 301524 w 7914509"/>
              <a:gd name="connsiteY90" fmla="*/ 529640 h 529640"/>
              <a:gd name="connsiteX91" fmla="*/ 233614 w 7914509"/>
              <a:gd name="connsiteY91" fmla="*/ 529640 h 529640"/>
              <a:gd name="connsiteX92" fmla="*/ 33448 w 7914509"/>
              <a:gd name="connsiteY92" fmla="*/ 529640 h 529640"/>
              <a:gd name="connsiteX93" fmla="*/ 0 w 7914509"/>
              <a:gd name="connsiteY93" fmla="*/ 496180 h 529640"/>
              <a:gd name="connsiteX94" fmla="*/ 0 w 7914509"/>
              <a:gd name="connsiteY94" fmla="*/ 458245 h 529640"/>
              <a:gd name="connsiteX95" fmla="*/ 0 w 7914509"/>
              <a:gd name="connsiteY95" fmla="*/ 413624 h 529640"/>
              <a:gd name="connsiteX96" fmla="*/ 0 w 7914509"/>
              <a:gd name="connsiteY96" fmla="*/ 375689 h 529640"/>
              <a:gd name="connsiteX97" fmla="*/ 0 w 7914509"/>
              <a:gd name="connsiteY97" fmla="*/ 347922 h 529640"/>
              <a:gd name="connsiteX98" fmla="*/ 0 w 7914509"/>
              <a:gd name="connsiteY98" fmla="*/ 340690 h 529640"/>
              <a:gd name="connsiteX99" fmla="*/ 0 w 7914509"/>
              <a:gd name="connsiteY99" fmla="*/ 340689 h 529640"/>
              <a:gd name="connsiteX100" fmla="*/ 0 w 7914509"/>
              <a:gd name="connsiteY100" fmla="*/ 316830 h 529640"/>
              <a:gd name="connsiteX101" fmla="*/ 0 w 7914509"/>
              <a:gd name="connsiteY101" fmla="*/ 265365 h 529640"/>
              <a:gd name="connsiteX102" fmla="*/ 0 w 7914509"/>
              <a:gd name="connsiteY102" fmla="*/ 30682 h 529640"/>
              <a:gd name="connsiteX103" fmla="*/ 30681 w 7914509"/>
              <a:gd name="connsiteY103" fmla="*/ 0 h 5296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</a:cxnLst>
            <a:rect l="l" t="t" r="r" b="b"/>
            <a:pathLst>
              <a:path w="7914509" h="529640">
                <a:moveTo>
                  <a:pt x="30681" y="0"/>
                </a:moveTo>
                <a:lnTo>
                  <a:pt x="461522" y="0"/>
                </a:lnTo>
                <a:lnTo>
                  <a:pt x="1314569" y="0"/>
                </a:lnTo>
                <a:lnTo>
                  <a:pt x="1441836" y="0"/>
                </a:lnTo>
                <a:lnTo>
                  <a:pt x="1745409" y="0"/>
                </a:lnTo>
                <a:lnTo>
                  <a:pt x="2598457" y="0"/>
                </a:lnTo>
                <a:lnTo>
                  <a:pt x="2725724" y="0"/>
                </a:lnTo>
                <a:lnTo>
                  <a:pt x="3029297" y="0"/>
                </a:lnTo>
                <a:lnTo>
                  <a:pt x="3760507" y="0"/>
                </a:lnTo>
                <a:lnTo>
                  <a:pt x="4009612" y="0"/>
                </a:lnTo>
                <a:lnTo>
                  <a:pt x="4191347" y="0"/>
                </a:lnTo>
                <a:lnTo>
                  <a:pt x="4959933" y="0"/>
                </a:lnTo>
                <a:lnTo>
                  <a:pt x="5171662" y="0"/>
                </a:lnTo>
                <a:lnTo>
                  <a:pt x="5390773" y="0"/>
                </a:lnTo>
                <a:lnTo>
                  <a:pt x="6368288" y="0"/>
                </a:lnTo>
                <a:lnTo>
                  <a:pt x="6371088" y="0"/>
                </a:lnTo>
                <a:lnTo>
                  <a:pt x="6799128" y="0"/>
                </a:lnTo>
                <a:lnTo>
                  <a:pt x="7779443" y="0"/>
                </a:lnTo>
                <a:cubicBezTo>
                  <a:pt x="7788341" y="0"/>
                  <a:pt x="7796837" y="3547"/>
                  <a:pt x="7803125" y="9771"/>
                </a:cubicBezTo>
                <a:lnTo>
                  <a:pt x="7904742" y="111421"/>
                </a:lnTo>
                <a:cubicBezTo>
                  <a:pt x="7911030" y="117712"/>
                  <a:pt x="7914509" y="126211"/>
                  <a:pt x="7914509" y="135112"/>
                </a:cubicBezTo>
                <a:lnTo>
                  <a:pt x="7914509" y="160936"/>
                </a:lnTo>
                <a:lnTo>
                  <a:pt x="7914509" y="243492"/>
                </a:lnTo>
                <a:lnTo>
                  <a:pt x="7914509" y="264820"/>
                </a:lnTo>
                <a:lnTo>
                  <a:pt x="7914509" y="272052"/>
                </a:lnTo>
                <a:lnTo>
                  <a:pt x="7914509" y="283370"/>
                </a:lnTo>
                <a:lnTo>
                  <a:pt x="7914509" y="288459"/>
                </a:lnTo>
                <a:lnTo>
                  <a:pt x="7914509" y="337754"/>
                </a:lnTo>
                <a:lnTo>
                  <a:pt x="7914509" y="340690"/>
                </a:lnTo>
                <a:lnTo>
                  <a:pt x="7914509" y="347922"/>
                </a:lnTo>
                <a:lnTo>
                  <a:pt x="7914509" y="413624"/>
                </a:lnTo>
                <a:lnTo>
                  <a:pt x="7914509" y="420310"/>
                </a:lnTo>
                <a:lnTo>
                  <a:pt x="7914509" y="496180"/>
                </a:lnTo>
                <a:cubicBezTo>
                  <a:pt x="7914509" y="514650"/>
                  <a:pt x="7899524" y="529640"/>
                  <a:pt x="7881061" y="529640"/>
                </a:cubicBezTo>
                <a:lnTo>
                  <a:pt x="7680894" y="529640"/>
                </a:lnTo>
                <a:lnTo>
                  <a:pt x="7510548" y="529640"/>
                </a:lnTo>
                <a:lnTo>
                  <a:pt x="7505226" y="529640"/>
                </a:lnTo>
                <a:lnTo>
                  <a:pt x="7452987" y="529640"/>
                </a:lnTo>
                <a:lnTo>
                  <a:pt x="7154738" y="529640"/>
                </a:lnTo>
                <a:lnTo>
                  <a:pt x="6639130" y="529640"/>
                </a:lnTo>
                <a:lnTo>
                  <a:pt x="6571222" y="529640"/>
                </a:lnTo>
                <a:lnTo>
                  <a:pt x="6472706" y="529640"/>
                </a:lnTo>
                <a:lnTo>
                  <a:pt x="6371055" y="529640"/>
                </a:lnTo>
                <a:lnTo>
                  <a:pt x="6272539" y="529640"/>
                </a:lnTo>
                <a:lnTo>
                  <a:pt x="6102193" y="529640"/>
                </a:lnTo>
                <a:lnTo>
                  <a:pt x="6096871" y="529640"/>
                </a:lnTo>
                <a:lnTo>
                  <a:pt x="6044632" y="529640"/>
                </a:lnTo>
                <a:lnTo>
                  <a:pt x="5746383" y="529640"/>
                </a:lnTo>
                <a:lnTo>
                  <a:pt x="5273281" y="529640"/>
                </a:lnTo>
                <a:lnTo>
                  <a:pt x="5273280" y="529640"/>
                </a:lnTo>
                <a:lnTo>
                  <a:pt x="5162867" y="529640"/>
                </a:lnTo>
                <a:lnTo>
                  <a:pt x="5073113" y="529640"/>
                </a:lnTo>
                <a:lnTo>
                  <a:pt x="4962700" y="529640"/>
                </a:lnTo>
                <a:lnTo>
                  <a:pt x="4962699" y="529640"/>
                </a:lnTo>
                <a:lnTo>
                  <a:pt x="4902767" y="529640"/>
                </a:lnTo>
                <a:lnTo>
                  <a:pt x="4897445" y="529640"/>
                </a:lnTo>
                <a:lnTo>
                  <a:pt x="4845206" y="529640"/>
                </a:lnTo>
                <a:lnTo>
                  <a:pt x="4546957" y="529640"/>
                </a:lnTo>
                <a:lnTo>
                  <a:pt x="4111230" y="529640"/>
                </a:lnTo>
                <a:lnTo>
                  <a:pt x="4111229" y="529640"/>
                </a:lnTo>
                <a:lnTo>
                  <a:pt x="3963440" y="529640"/>
                </a:lnTo>
                <a:lnTo>
                  <a:pt x="3911063" y="529640"/>
                </a:lnTo>
                <a:lnTo>
                  <a:pt x="3763274" y="529640"/>
                </a:lnTo>
                <a:lnTo>
                  <a:pt x="3763273" y="529640"/>
                </a:lnTo>
                <a:lnTo>
                  <a:pt x="3740717" y="529640"/>
                </a:lnTo>
                <a:lnTo>
                  <a:pt x="3735395" y="529640"/>
                </a:lnTo>
                <a:lnTo>
                  <a:pt x="3683156" y="529640"/>
                </a:lnTo>
                <a:lnTo>
                  <a:pt x="3384906" y="529640"/>
                </a:lnTo>
                <a:lnTo>
                  <a:pt x="2869299" y="529640"/>
                </a:lnTo>
                <a:lnTo>
                  <a:pt x="2827343" y="529640"/>
                </a:lnTo>
                <a:lnTo>
                  <a:pt x="2827341" y="529640"/>
                </a:lnTo>
                <a:lnTo>
                  <a:pt x="2801390" y="529640"/>
                </a:lnTo>
                <a:lnTo>
                  <a:pt x="2627175" y="529640"/>
                </a:lnTo>
                <a:lnTo>
                  <a:pt x="2601224" y="529640"/>
                </a:lnTo>
                <a:lnTo>
                  <a:pt x="2601223" y="529640"/>
                </a:lnTo>
                <a:lnTo>
                  <a:pt x="2456829" y="529640"/>
                </a:lnTo>
                <a:lnTo>
                  <a:pt x="2451507" y="529640"/>
                </a:lnTo>
                <a:lnTo>
                  <a:pt x="2399268" y="529640"/>
                </a:lnTo>
                <a:lnTo>
                  <a:pt x="2101018" y="529640"/>
                </a:lnTo>
                <a:lnTo>
                  <a:pt x="1585411" y="529640"/>
                </a:lnTo>
                <a:lnTo>
                  <a:pt x="1543455" y="529640"/>
                </a:lnTo>
                <a:lnTo>
                  <a:pt x="1543453" y="529640"/>
                </a:lnTo>
                <a:lnTo>
                  <a:pt x="1517502" y="529640"/>
                </a:lnTo>
                <a:lnTo>
                  <a:pt x="1343287" y="529640"/>
                </a:lnTo>
                <a:lnTo>
                  <a:pt x="1317336" y="529640"/>
                </a:lnTo>
                <a:lnTo>
                  <a:pt x="1317335" y="529640"/>
                </a:lnTo>
                <a:lnTo>
                  <a:pt x="1172942" y="529640"/>
                </a:lnTo>
                <a:lnTo>
                  <a:pt x="1167619" y="529640"/>
                </a:lnTo>
                <a:lnTo>
                  <a:pt x="1115380" y="529640"/>
                </a:lnTo>
                <a:lnTo>
                  <a:pt x="817130" y="529640"/>
                </a:lnTo>
                <a:lnTo>
                  <a:pt x="301524" y="529640"/>
                </a:lnTo>
                <a:lnTo>
                  <a:pt x="233614" y="529640"/>
                </a:lnTo>
                <a:lnTo>
                  <a:pt x="33448" y="529640"/>
                </a:lnTo>
                <a:cubicBezTo>
                  <a:pt x="14985" y="529640"/>
                  <a:pt x="0" y="514650"/>
                  <a:pt x="0" y="496180"/>
                </a:cubicBezTo>
                <a:lnTo>
                  <a:pt x="0" y="458245"/>
                </a:lnTo>
                <a:lnTo>
                  <a:pt x="0" y="413624"/>
                </a:lnTo>
                <a:lnTo>
                  <a:pt x="0" y="375689"/>
                </a:lnTo>
                <a:lnTo>
                  <a:pt x="0" y="347922"/>
                </a:lnTo>
                <a:lnTo>
                  <a:pt x="0" y="340690"/>
                </a:lnTo>
                <a:lnTo>
                  <a:pt x="0" y="340689"/>
                </a:lnTo>
                <a:lnTo>
                  <a:pt x="0" y="316830"/>
                </a:lnTo>
                <a:lnTo>
                  <a:pt x="0" y="265365"/>
                </a:lnTo>
                <a:lnTo>
                  <a:pt x="0" y="30682"/>
                </a:lnTo>
                <a:cubicBezTo>
                  <a:pt x="0" y="13737"/>
                  <a:pt x="13736" y="0"/>
                  <a:pt x="30681" y="0"/>
                </a:cubicBezTo>
                <a:close/>
              </a:path>
            </a:pathLst>
          </a:custGeom>
          <a:solidFill>
            <a:srgbClr val="FFFFFF"/>
          </a:solidFill>
        </p:spPr>
        <p:txBody>
          <a:bodyPr wrap="square" lIns="504000" anchor="ctr">
            <a:no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200" kern="1200" dirty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1pPr>
            <a:lvl2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200" kern="1200" dirty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2pPr>
            <a:lvl3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200" kern="1200" dirty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3pPr>
            <a:lvl4pPr marL="0" indent="0">
              <a:lnSpc>
                <a:spcPct val="100000"/>
              </a:lnSpc>
              <a:spcAft>
                <a:spcPts val="0"/>
              </a:spcAft>
              <a:buNone/>
              <a:defRPr lang="en-US" sz="1200" kern="1200" dirty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4pPr>
            <a:lvl5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200" kern="1200" dirty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5pPr>
            <a:lvl6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200" kern="1200" dirty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6pPr>
            <a:lvl7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200" kern="1200" dirty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7pPr>
            <a:lvl8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200" kern="1200" dirty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8pPr>
            <a:lvl9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pt-PT" sz="1200" kern="1200" dirty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9pPr>
          </a:lstStyle>
          <a:p>
            <a:pPr lvl="0"/>
            <a:r>
              <a:rPr lang="en-US" dirty="0" err="1"/>
              <a:t>Fusce</a:t>
            </a:r>
            <a:r>
              <a:rPr lang="en-US" dirty="0"/>
              <a:t> </a:t>
            </a:r>
            <a:r>
              <a:rPr lang="en-US" dirty="0" err="1"/>
              <a:t>posuere</a:t>
            </a:r>
            <a:r>
              <a:rPr lang="en-US" dirty="0"/>
              <a:t>, magna sed pulvinar </a:t>
            </a:r>
            <a:r>
              <a:rPr lang="en-US" dirty="0" err="1"/>
              <a:t>ultricies</a:t>
            </a:r>
            <a:r>
              <a:rPr lang="en-US" dirty="0"/>
              <a:t>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</a:t>
            </a:r>
          </a:p>
        </p:txBody>
      </p:sp>
      <p:sp>
        <p:nvSpPr>
          <p:cNvPr id="120" name="Text Placeholder 34">
            <a:extLst>
              <a:ext uri="{FF2B5EF4-FFF2-40B4-BE49-F238E27FC236}">
                <a16:creationId xmlns:a16="http://schemas.microsoft.com/office/drawing/2014/main" id="{4B3E9EFC-50E0-DF7A-055F-DE38B808364C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367828" y="3125538"/>
            <a:ext cx="3836117" cy="451400"/>
          </a:xfrm>
          <a:prstGeom prst="roundRect">
            <a:avLst/>
          </a:prstGeom>
          <a:solidFill>
            <a:schemeClr val="accent1"/>
          </a:solidFill>
        </p:spPr>
        <p:txBody>
          <a:bodyPr wrap="none" lIns="612000" tIns="0" rIns="180000" bIns="0" anchor="ctr">
            <a:no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400" kern="1200" cap="none" baseline="0" dirty="0" smtClean="0">
                <a:solidFill>
                  <a:schemeClr val="tx1"/>
                </a:solidFill>
                <a:latin typeface="+mj-lt"/>
                <a:ea typeface="+mn-ea"/>
                <a:cs typeface="Rubik" panose="020B0604020202020204" charset="-79"/>
              </a:defRPr>
            </a:lvl1pPr>
            <a:lvl2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400" kern="1200" cap="none" baseline="0" dirty="0" smtClean="0">
                <a:solidFill>
                  <a:schemeClr val="tx1"/>
                </a:solidFill>
                <a:latin typeface="+mj-lt"/>
                <a:ea typeface="+mn-ea"/>
                <a:cs typeface="Rubik" panose="020B0604020202020204" charset="-79"/>
              </a:defRPr>
            </a:lvl2pPr>
            <a:lvl3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400" kern="1200" cap="none" baseline="0" dirty="0" smtClean="0">
                <a:solidFill>
                  <a:schemeClr val="tx1"/>
                </a:solidFill>
                <a:latin typeface="+mj-lt"/>
                <a:ea typeface="+mn-ea"/>
                <a:cs typeface="Rubik" panose="020B0604020202020204" charset="-79"/>
              </a:defRPr>
            </a:lvl3pPr>
            <a:lvl4pPr marL="0" indent="0">
              <a:lnSpc>
                <a:spcPct val="100000"/>
              </a:lnSpc>
              <a:spcAft>
                <a:spcPts val="0"/>
              </a:spcAft>
              <a:buNone/>
              <a:defRPr lang="en-US" sz="1400" kern="1200" cap="none" baseline="0" dirty="0" smtClean="0">
                <a:solidFill>
                  <a:schemeClr val="tx1"/>
                </a:solidFill>
                <a:latin typeface="+mj-lt"/>
                <a:ea typeface="+mn-ea"/>
                <a:cs typeface="Rubik" panose="020B0604020202020204" charset="-79"/>
              </a:defRPr>
            </a:lvl4pPr>
            <a:lvl5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400" kern="1200" cap="none" baseline="0" dirty="0" smtClean="0">
                <a:solidFill>
                  <a:schemeClr val="tx1"/>
                </a:solidFill>
                <a:latin typeface="+mj-lt"/>
                <a:ea typeface="+mn-ea"/>
                <a:cs typeface="Rubik" panose="020B0604020202020204" charset="-79"/>
              </a:defRPr>
            </a:lvl5pPr>
            <a:lvl6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400" kern="1200" cap="none" baseline="0" dirty="0" smtClean="0">
                <a:solidFill>
                  <a:schemeClr val="tx1"/>
                </a:solidFill>
                <a:latin typeface="+mj-lt"/>
                <a:ea typeface="+mn-ea"/>
                <a:cs typeface="Rubik" panose="020B0604020202020204" charset="-79"/>
              </a:defRPr>
            </a:lvl6pPr>
            <a:lvl7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400" i="0" kern="1200" cap="none" baseline="0" dirty="0" smtClean="0">
                <a:solidFill>
                  <a:schemeClr val="tx1"/>
                </a:solidFill>
                <a:latin typeface="+mj-lt"/>
                <a:ea typeface="+mn-ea"/>
                <a:cs typeface="Rubik" panose="020B0604020202020204" charset="-79"/>
              </a:defRPr>
            </a:lvl7pPr>
            <a:lvl8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400" kern="1200" cap="none" baseline="0" dirty="0" smtClean="0">
                <a:solidFill>
                  <a:schemeClr val="tx1"/>
                </a:solidFill>
                <a:latin typeface="+mj-lt"/>
                <a:ea typeface="+mn-ea"/>
                <a:cs typeface="Rubik" panose="020B0604020202020204" charset="-79"/>
              </a:defRPr>
            </a:lvl8pPr>
            <a:lvl9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pt-PT" sz="1400" kern="1200" cap="none" baseline="0" dirty="0">
                <a:solidFill>
                  <a:schemeClr val="tx1"/>
                </a:solidFill>
                <a:latin typeface="+mj-lt"/>
                <a:ea typeface="+mn-ea"/>
                <a:cs typeface="Rubik" panose="020B0604020202020204" charset="-79"/>
              </a:defRPr>
            </a:lvl9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</a:t>
            </a:r>
          </a:p>
        </p:txBody>
      </p:sp>
      <p:sp>
        <p:nvSpPr>
          <p:cNvPr id="121" name="Text Placeholder 34">
            <a:extLst>
              <a:ext uri="{FF2B5EF4-FFF2-40B4-BE49-F238E27FC236}">
                <a16:creationId xmlns:a16="http://schemas.microsoft.com/office/drawing/2014/main" id="{50CCB817-0EDA-F777-916E-B26F8A7B9CD2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483136" y="3191803"/>
            <a:ext cx="440789" cy="318870"/>
          </a:xfrm>
          <a:noFill/>
        </p:spPr>
        <p:txBody>
          <a:bodyPr anchor="ctr">
            <a:no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2000" kern="1200" dirty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1pPr>
            <a:lvl2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2000" kern="1200" dirty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2pPr>
            <a:lvl3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2000" kern="1200" dirty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3pPr>
            <a:lvl4pPr marL="0" indent="0">
              <a:lnSpc>
                <a:spcPct val="100000"/>
              </a:lnSpc>
              <a:spcAft>
                <a:spcPts val="0"/>
              </a:spcAft>
              <a:buNone/>
              <a:defRPr lang="en-US" sz="2000" kern="1200" dirty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4pPr>
            <a:lvl5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2000" kern="1200" dirty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5pPr>
            <a:lvl6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2000" kern="1200" dirty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6pPr>
            <a:lvl7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2000" i="0" kern="1200" dirty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7pPr>
            <a:lvl8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2000" kern="1200" dirty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8pPr>
            <a:lvl9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pt-PT" sz="2000" kern="1200" dirty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9pPr>
          </a:lstStyle>
          <a:p>
            <a:pPr lvl="0"/>
            <a:r>
              <a:rPr lang="en-US" dirty="0"/>
              <a:t>03.</a:t>
            </a:r>
          </a:p>
        </p:txBody>
      </p:sp>
      <p:sp>
        <p:nvSpPr>
          <p:cNvPr id="122" name="Picture Placeholder 28">
            <a:extLst>
              <a:ext uri="{FF2B5EF4-FFF2-40B4-BE49-F238E27FC236}">
                <a16:creationId xmlns:a16="http://schemas.microsoft.com/office/drawing/2014/main" id="{B6193E81-7B8E-5E4F-CE18-49829F238D6F}"/>
              </a:ext>
            </a:extLst>
          </p:cNvPr>
          <p:cNvSpPr>
            <a:spLocks noGrp="1"/>
          </p:cNvSpPr>
          <p:nvPr>
            <p:ph type="pic" sz="quarter" idx="51"/>
          </p:nvPr>
        </p:nvSpPr>
        <p:spPr>
          <a:xfrm>
            <a:off x="9364435" y="3165919"/>
            <a:ext cx="1142202" cy="370639"/>
          </a:xfr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1pPr>
            <a:lvl2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2pPr>
            <a:lvl3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3pPr>
            <a:lvl4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4pPr>
            <a:lvl5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5pPr>
            <a:lvl6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6pPr>
            <a:lvl7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7pPr>
            <a:lvl8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8pPr>
            <a:lvl9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9pPr>
          </a:lstStyle>
          <a:p>
            <a:r>
              <a:rPr lang="fr-FR"/>
              <a:t>Cliquez sur l'icône pour ajouter une image</a:t>
            </a:r>
            <a:endParaRPr lang="pt-PT" dirty="0"/>
          </a:p>
        </p:txBody>
      </p:sp>
      <p:sp>
        <p:nvSpPr>
          <p:cNvPr id="123" name="Picture Placeholder 28">
            <a:extLst>
              <a:ext uri="{FF2B5EF4-FFF2-40B4-BE49-F238E27FC236}">
                <a16:creationId xmlns:a16="http://schemas.microsoft.com/office/drawing/2014/main" id="{97C46BE0-E7DD-B23D-403C-BD12E08D2CD1}"/>
              </a:ext>
            </a:extLst>
          </p:cNvPr>
          <p:cNvSpPr>
            <a:spLocks noGrp="1"/>
          </p:cNvSpPr>
          <p:nvPr>
            <p:ph type="pic" sz="quarter" idx="52"/>
          </p:nvPr>
        </p:nvSpPr>
        <p:spPr>
          <a:xfrm>
            <a:off x="10586322" y="3165919"/>
            <a:ext cx="1142202" cy="370639"/>
          </a:xfr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1pPr>
            <a:lvl2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2pPr>
            <a:lvl3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3pPr>
            <a:lvl4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4pPr>
            <a:lvl5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5pPr>
            <a:lvl6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6pPr>
            <a:lvl7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7pPr>
            <a:lvl8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8pPr>
            <a:lvl9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9pPr>
          </a:lstStyle>
          <a:p>
            <a:r>
              <a:rPr lang="fr-FR"/>
              <a:t>Cliquez sur l'icône pour ajouter une image</a:t>
            </a:r>
            <a:endParaRPr lang="pt-PT" dirty="0"/>
          </a:p>
        </p:txBody>
      </p:sp>
      <p:sp>
        <p:nvSpPr>
          <p:cNvPr id="124" name="Text Placeholder 123">
            <a:extLst>
              <a:ext uri="{FF2B5EF4-FFF2-40B4-BE49-F238E27FC236}">
                <a16:creationId xmlns:a16="http://schemas.microsoft.com/office/drawing/2014/main" id="{EF563B2A-3B8B-D84F-6275-4FEC02375862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3910319" y="3743827"/>
            <a:ext cx="7914509" cy="529640"/>
          </a:xfrm>
          <a:custGeom>
            <a:avLst/>
            <a:gdLst>
              <a:gd name="connsiteX0" fmla="*/ 30681 w 7914509"/>
              <a:gd name="connsiteY0" fmla="*/ 0 h 529640"/>
              <a:gd name="connsiteX1" fmla="*/ 461522 w 7914509"/>
              <a:gd name="connsiteY1" fmla="*/ 0 h 529640"/>
              <a:gd name="connsiteX2" fmla="*/ 1314569 w 7914509"/>
              <a:gd name="connsiteY2" fmla="*/ 0 h 529640"/>
              <a:gd name="connsiteX3" fmla="*/ 1441836 w 7914509"/>
              <a:gd name="connsiteY3" fmla="*/ 0 h 529640"/>
              <a:gd name="connsiteX4" fmla="*/ 1745409 w 7914509"/>
              <a:gd name="connsiteY4" fmla="*/ 0 h 529640"/>
              <a:gd name="connsiteX5" fmla="*/ 2598457 w 7914509"/>
              <a:gd name="connsiteY5" fmla="*/ 0 h 529640"/>
              <a:gd name="connsiteX6" fmla="*/ 2725724 w 7914509"/>
              <a:gd name="connsiteY6" fmla="*/ 0 h 529640"/>
              <a:gd name="connsiteX7" fmla="*/ 3029297 w 7914509"/>
              <a:gd name="connsiteY7" fmla="*/ 0 h 529640"/>
              <a:gd name="connsiteX8" fmla="*/ 3760507 w 7914509"/>
              <a:gd name="connsiteY8" fmla="*/ 0 h 529640"/>
              <a:gd name="connsiteX9" fmla="*/ 4009612 w 7914509"/>
              <a:gd name="connsiteY9" fmla="*/ 0 h 529640"/>
              <a:gd name="connsiteX10" fmla="*/ 4191347 w 7914509"/>
              <a:gd name="connsiteY10" fmla="*/ 0 h 529640"/>
              <a:gd name="connsiteX11" fmla="*/ 4959933 w 7914509"/>
              <a:gd name="connsiteY11" fmla="*/ 0 h 529640"/>
              <a:gd name="connsiteX12" fmla="*/ 5171662 w 7914509"/>
              <a:gd name="connsiteY12" fmla="*/ 0 h 529640"/>
              <a:gd name="connsiteX13" fmla="*/ 5390773 w 7914509"/>
              <a:gd name="connsiteY13" fmla="*/ 0 h 529640"/>
              <a:gd name="connsiteX14" fmla="*/ 6368288 w 7914509"/>
              <a:gd name="connsiteY14" fmla="*/ 0 h 529640"/>
              <a:gd name="connsiteX15" fmla="*/ 6371088 w 7914509"/>
              <a:gd name="connsiteY15" fmla="*/ 0 h 529640"/>
              <a:gd name="connsiteX16" fmla="*/ 6799128 w 7914509"/>
              <a:gd name="connsiteY16" fmla="*/ 0 h 529640"/>
              <a:gd name="connsiteX17" fmla="*/ 7779443 w 7914509"/>
              <a:gd name="connsiteY17" fmla="*/ 0 h 529640"/>
              <a:gd name="connsiteX18" fmla="*/ 7803125 w 7914509"/>
              <a:gd name="connsiteY18" fmla="*/ 9771 h 529640"/>
              <a:gd name="connsiteX19" fmla="*/ 7904742 w 7914509"/>
              <a:gd name="connsiteY19" fmla="*/ 111421 h 529640"/>
              <a:gd name="connsiteX20" fmla="*/ 7914509 w 7914509"/>
              <a:gd name="connsiteY20" fmla="*/ 135112 h 529640"/>
              <a:gd name="connsiteX21" fmla="*/ 7914509 w 7914509"/>
              <a:gd name="connsiteY21" fmla="*/ 160936 h 529640"/>
              <a:gd name="connsiteX22" fmla="*/ 7914509 w 7914509"/>
              <a:gd name="connsiteY22" fmla="*/ 243492 h 529640"/>
              <a:gd name="connsiteX23" fmla="*/ 7914509 w 7914509"/>
              <a:gd name="connsiteY23" fmla="*/ 264820 h 529640"/>
              <a:gd name="connsiteX24" fmla="*/ 7914509 w 7914509"/>
              <a:gd name="connsiteY24" fmla="*/ 272052 h 529640"/>
              <a:gd name="connsiteX25" fmla="*/ 7914509 w 7914509"/>
              <a:gd name="connsiteY25" fmla="*/ 283370 h 529640"/>
              <a:gd name="connsiteX26" fmla="*/ 7914509 w 7914509"/>
              <a:gd name="connsiteY26" fmla="*/ 288459 h 529640"/>
              <a:gd name="connsiteX27" fmla="*/ 7914509 w 7914509"/>
              <a:gd name="connsiteY27" fmla="*/ 337754 h 529640"/>
              <a:gd name="connsiteX28" fmla="*/ 7914509 w 7914509"/>
              <a:gd name="connsiteY28" fmla="*/ 340690 h 529640"/>
              <a:gd name="connsiteX29" fmla="*/ 7914509 w 7914509"/>
              <a:gd name="connsiteY29" fmla="*/ 347922 h 529640"/>
              <a:gd name="connsiteX30" fmla="*/ 7914509 w 7914509"/>
              <a:gd name="connsiteY30" fmla="*/ 413624 h 529640"/>
              <a:gd name="connsiteX31" fmla="*/ 7914509 w 7914509"/>
              <a:gd name="connsiteY31" fmla="*/ 420310 h 529640"/>
              <a:gd name="connsiteX32" fmla="*/ 7914509 w 7914509"/>
              <a:gd name="connsiteY32" fmla="*/ 496180 h 529640"/>
              <a:gd name="connsiteX33" fmla="*/ 7881061 w 7914509"/>
              <a:gd name="connsiteY33" fmla="*/ 529640 h 529640"/>
              <a:gd name="connsiteX34" fmla="*/ 7680894 w 7914509"/>
              <a:gd name="connsiteY34" fmla="*/ 529640 h 529640"/>
              <a:gd name="connsiteX35" fmla="*/ 7510548 w 7914509"/>
              <a:gd name="connsiteY35" fmla="*/ 529640 h 529640"/>
              <a:gd name="connsiteX36" fmla="*/ 7505226 w 7914509"/>
              <a:gd name="connsiteY36" fmla="*/ 529640 h 529640"/>
              <a:gd name="connsiteX37" fmla="*/ 7452987 w 7914509"/>
              <a:gd name="connsiteY37" fmla="*/ 529640 h 529640"/>
              <a:gd name="connsiteX38" fmla="*/ 7154738 w 7914509"/>
              <a:gd name="connsiteY38" fmla="*/ 529640 h 529640"/>
              <a:gd name="connsiteX39" fmla="*/ 6639130 w 7914509"/>
              <a:gd name="connsiteY39" fmla="*/ 529640 h 529640"/>
              <a:gd name="connsiteX40" fmla="*/ 6571222 w 7914509"/>
              <a:gd name="connsiteY40" fmla="*/ 529640 h 529640"/>
              <a:gd name="connsiteX41" fmla="*/ 6472706 w 7914509"/>
              <a:gd name="connsiteY41" fmla="*/ 529640 h 529640"/>
              <a:gd name="connsiteX42" fmla="*/ 6371055 w 7914509"/>
              <a:gd name="connsiteY42" fmla="*/ 529640 h 529640"/>
              <a:gd name="connsiteX43" fmla="*/ 6272539 w 7914509"/>
              <a:gd name="connsiteY43" fmla="*/ 529640 h 529640"/>
              <a:gd name="connsiteX44" fmla="*/ 6102193 w 7914509"/>
              <a:gd name="connsiteY44" fmla="*/ 529640 h 529640"/>
              <a:gd name="connsiteX45" fmla="*/ 6096871 w 7914509"/>
              <a:gd name="connsiteY45" fmla="*/ 529640 h 529640"/>
              <a:gd name="connsiteX46" fmla="*/ 6044632 w 7914509"/>
              <a:gd name="connsiteY46" fmla="*/ 529640 h 529640"/>
              <a:gd name="connsiteX47" fmla="*/ 5746383 w 7914509"/>
              <a:gd name="connsiteY47" fmla="*/ 529640 h 529640"/>
              <a:gd name="connsiteX48" fmla="*/ 5273281 w 7914509"/>
              <a:gd name="connsiteY48" fmla="*/ 529640 h 529640"/>
              <a:gd name="connsiteX49" fmla="*/ 5273280 w 7914509"/>
              <a:gd name="connsiteY49" fmla="*/ 529640 h 529640"/>
              <a:gd name="connsiteX50" fmla="*/ 5162867 w 7914509"/>
              <a:gd name="connsiteY50" fmla="*/ 529640 h 529640"/>
              <a:gd name="connsiteX51" fmla="*/ 5073113 w 7914509"/>
              <a:gd name="connsiteY51" fmla="*/ 529640 h 529640"/>
              <a:gd name="connsiteX52" fmla="*/ 4962700 w 7914509"/>
              <a:gd name="connsiteY52" fmla="*/ 529640 h 529640"/>
              <a:gd name="connsiteX53" fmla="*/ 4962699 w 7914509"/>
              <a:gd name="connsiteY53" fmla="*/ 529640 h 529640"/>
              <a:gd name="connsiteX54" fmla="*/ 4902767 w 7914509"/>
              <a:gd name="connsiteY54" fmla="*/ 529640 h 529640"/>
              <a:gd name="connsiteX55" fmla="*/ 4897445 w 7914509"/>
              <a:gd name="connsiteY55" fmla="*/ 529640 h 529640"/>
              <a:gd name="connsiteX56" fmla="*/ 4845206 w 7914509"/>
              <a:gd name="connsiteY56" fmla="*/ 529640 h 529640"/>
              <a:gd name="connsiteX57" fmla="*/ 4546957 w 7914509"/>
              <a:gd name="connsiteY57" fmla="*/ 529640 h 529640"/>
              <a:gd name="connsiteX58" fmla="*/ 4111230 w 7914509"/>
              <a:gd name="connsiteY58" fmla="*/ 529640 h 529640"/>
              <a:gd name="connsiteX59" fmla="*/ 4111229 w 7914509"/>
              <a:gd name="connsiteY59" fmla="*/ 529640 h 529640"/>
              <a:gd name="connsiteX60" fmla="*/ 3963440 w 7914509"/>
              <a:gd name="connsiteY60" fmla="*/ 529640 h 529640"/>
              <a:gd name="connsiteX61" fmla="*/ 3911063 w 7914509"/>
              <a:gd name="connsiteY61" fmla="*/ 529640 h 529640"/>
              <a:gd name="connsiteX62" fmla="*/ 3763274 w 7914509"/>
              <a:gd name="connsiteY62" fmla="*/ 529640 h 529640"/>
              <a:gd name="connsiteX63" fmla="*/ 3763273 w 7914509"/>
              <a:gd name="connsiteY63" fmla="*/ 529640 h 529640"/>
              <a:gd name="connsiteX64" fmla="*/ 3740717 w 7914509"/>
              <a:gd name="connsiteY64" fmla="*/ 529640 h 529640"/>
              <a:gd name="connsiteX65" fmla="*/ 3735395 w 7914509"/>
              <a:gd name="connsiteY65" fmla="*/ 529640 h 529640"/>
              <a:gd name="connsiteX66" fmla="*/ 3683156 w 7914509"/>
              <a:gd name="connsiteY66" fmla="*/ 529640 h 529640"/>
              <a:gd name="connsiteX67" fmla="*/ 3384906 w 7914509"/>
              <a:gd name="connsiteY67" fmla="*/ 529640 h 529640"/>
              <a:gd name="connsiteX68" fmla="*/ 2869299 w 7914509"/>
              <a:gd name="connsiteY68" fmla="*/ 529640 h 529640"/>
              <a:gd name="connsiteX69" fmla="*/ 2827343 w 7914509"/>
              <a:gd name="connsiteY69" fmla="*/ 529640 h 529640"/>
              <a:gd name="connsiteX70" fmla="*/ 2827341 w 7914509"/>
              <a:gd name="connsiteY70" fmla="*/ 529640 h 529640"/>
              <a:gd name="connsiteX71" fmla="*/ 2801390 w 7914509"/>
              <a:gd name="connsiteY71" fmla="*/ 529640 h 529640"/>
              <a:gd name="connsiteX72" fmla="*/ 2627175 w 7914509"/>
              <a:gd name="connsiteY72" fmla="*/ 529640 h 529640"/>
              <a:gd name="connsiteX73" fmla="*/ 2601224 w 7914509"/>
              <a:gd name="connsiteY73" fmla="*/ 529640 h 529640"/>
              <a:gd name="connsiteX74" fmla="*/ 2601223 w 7914509"/>
              <a:gd name="connsiteY74" fmla="*/ 529640 h 529640"/>
              <a:gd name="connsiteX75" fmla="*/ 2456829 w 7914509"/>
              <a:gd name="connsiteY75" fmla="*/ 529640 h 529640"/>
              <a:gd name="connsiteX76" fmla="*/ 2451507 w 7914509"/>
              <a:gd name="connsiteY76" fmla="*/ 529640 h 529640"/>
              <a:gd name="connsiteX77" fmla="*/ 2399268 w 7914509"/>
              <a:gd name="connsiteY77" fmla="*/ 529640 h 529640"/>
              <a:gd name="connsiteX78" fmla="*/ 2101018 w 7914509"/>
              <a:gd name="connsiteY78" fmla="*/ 529640 h 529640"/>
              <a:gd name="connsiteX79" fmla="*/ 1585411 w 7914509"/>
              <a:gd name="connsiteY79" fmla="*/ 529640 h 529640"/>
              <a:gd name="connsiteX80" fmla="*/ 1543455 w 7914509"/>
              <a:gd name="connsiteY80" fmla="*/ 529640 h 529640"/>
              <a:gd name="connsiteX81" fmla="*/ 1543453 w 7914509"/>
              <a:gd name="connsiteY81" fmla="*/ 529640 h 529640"/>
              <a:gd name="connsiteX82" fmla="*/ 1517502 w 7914509"/>
              <a:gd name="connsiteY82" fmla="*/ 529640 h 529640"/>
              <a:gd name="connsiteX83" fmla="*/ 1343287 w 7914509"/>
              <a:gd name="connsiteY83" fmla="*/ 529640 h 529640"/>
              <a:gd name="connsiteX84" fmla="*/ 1317336 w 7914509"/>
              <a:gd name="connsiteY84" fmla="*/ 529640 h 529640"/>
              <a:gd name="connsiteX85" fmla="*/ 1317335 w 7914509"/>
              <a:gd name="connsiteY85" fmla="*/ 529640 h 529640"/>
              <a:gd name="connsiteX86" fmla="*/ 1172942 w 7914509"/>
              <a:gd name="connsiteY86" fmla="*/ 529640 h 529640"/>
              <a:gd name="connsiteX87" fmla="*/ 1167619 w 7914509"/>
              <a:gd name="connsiteY87" fmla="*/ 529640 h 529640"/>
              <a:gd name="connsiteX88" fmla="*/ 1115380 w 7914509"/>
              <a:gd name="connsiteY88" fmla="*/ 529640 h 529640"/>
              <a:gd name="connsiteX89" fmla="*/ 817130 w 7914509"/>
              <a:gd name="connsiteY89" fmla="*/ 529640 h 529640"/>
              <a:gd name="connsiteX90" fmla="*/ 301524 w 7914509"/>
              <a:gd name="connsiteY90" fmla="*/ 529640 h 529640"/>
              <a:gd name="connsiteX91" fmla="*/ 233614 w 7914509"/>
              <a:gd name="connsiteY91" fmla="*/ 529640 h 529640"/>
              <a:gd name="connsiteX92" fmla="*/ 33448 w 7914509"/>
              <a:gd name="connsiteY92" fmla="*/ 529640 h 529640"/>
              <a:gd name="connsiteX93" fmla="*/ 0 w 7914509"/>
              <a:gd name="connsiteY93" fmla="*/ 496180 h 529640"/>
              <a:gd name="connsiteX94" fmla="*/ 0 w 7914509"/>
              <a:gd name="connsiteY94" fmla="*/ 458245 h 529640"/>
              <a:gd name="connsiteX95" fmla="*/ 0 w 7914509"/>
              <a:gd name="connsiteY95" fmla="*/ 413624 h 529640"/>
              <a:gd name="connsiteX96" fmla="*/ 0 w 7914509"/>
              <a:gd name="connsiteY96" fmla="*/ 375689 h 529640"/>
              <a:gd name="connsiteX97" fmla="*/ 0 w 7914509"/>
              <a:gd name="connsiteY97" fmla="*/ 347922 h 529640"/>
              <a:gd name="connsiteX98" fmla="*/ 0 w 7914509"/>
              <a:gd name="connsiteY98" fmla="*/ 340690 h 529640"/>
              <a:gd name="connsiteX99" fmla="*/ 0 w 7914509"/>
              <a:gd name="connsiteY99" fmla="*/ 340689 h 529640"/>
              <a:gd name="connsiteX100" fmla="*/ 0 w 7914509"/>
              <a:gd name="connsiteY100" fmla="*/ 316830 h 529640"/>
              <a:gd name="connsiteX101" fmla="*/ 0 w 7914509"/>
              <a:gd name="connsiteY101" fmla="*/ 265365 h 529640"/>
              <a:gd name="connsiteX102" fmla="*/ 0 w 7914509"/>
              <a:gd name="connsiteY102" fmla="*/ 30682 h 529640"/>
              <a:gd name="connsiteX103" fmla="*/ 30681 w 7914509"/>
              <a:gd name="connsiteY103" fmla="*/ 0 h 5296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</a:cxnLst>
            <a:rect l="l" t="t" r="r" b="b"/>
            <a:pathLst>
              <a:path w="7914509" h="529640">
                <a:moveTo>
                  <a:pt x="30681" y="0"/>
                </a:moveTo>
                <a:lnTo>
                  <a:pt x="461522" y="0"/>
                </a:lnTo>
                <a:lnTo>
                  <a:pt x="1314569" y="0"/>
                </a:lnTo>
                <a:lnTo>
                  <a:pt x="1441836" y="0"/>
                </a:lnTo>
                <a:lnTo>
                  <a:pt x="1745409" y="0"/>
                </a:lnTo>
                <a:lnTo>
                  <a:pt x="2598457" y="0"/>
                </a:lnTo>
                <a:lnTo>
                  <a:pt x="2725724" y="0"/>
                </a:lnTo>
                <a:lnTo>
                  <a:pt x="3029297" y="0"/>
                </a:lnTo>
                <a:lnTo>
                  <a:pt x="3760507" y="0"/>
                </a:lnTo>
                <a:lnTo>
                  <a:pt x="4009612" y="0"/>
                </a:lnTo>
                <a:lnTo>
                  <a:pt x="4191347" y="0"/>
                </a:lnTo>
                <a:lnTo>
                  <a:pt x="4959933" y="0"/>
                </a:lnTo>
                <a:lnTo>
                  <a:pt x="5171662" y="0"/>
                </a:lnTo>
                <a:lnTo>
                  <a:pt x="5390773" y="0"/>
                </a:lnTo>
                <a:lnTo>
                  <a:pt x="6368288" y="0"/>
                </a:lnTo>
                <a:lnTo>
                  <a:pt x="6371088" y="0"/>
                </a:lnTo>
                <a:lnTo>
                  <a:pt x="6799128" y="0"/>
                </a:lnTo>
                <a:lnTo>
                  <a:pt x="7779443" y="0"/>
                </a:lnTo>
                <a:cubicBezTo>
                  <a:pt x="7788341" y="0"/>
                  <a:pt x="7796837" y="3547"/>
                  <a:pt x="7803125" y="9771"/>
                </a:cubicBezTo>
                <a:lnTo>
                  <a:pt x="7904742" y="111421"/>
                </a:lnTo>
                <a:cubicBezTo>
                  <a:pt x="7911030" y="117712"/>
                  <a:pt x="7914509" y="126211"/>
                  <a:pt x="7914509" y="135112"/>
                </a:cubicBezTo>
                <a:lnTo>
                  <a:pt x="7914509" y="160936"/>
                </a:lnTo>
                <a:lnTo>
                  <a:pt x="7914509" y="243492"/>
                </a:lnTo>
                <a:lnTo>
                  <a:pt x="7914509" y="264820"/>
                </a:lnTo>
                <a:lnTo>
                  <a:pt x="7914509" y="272052"/>
                </a:lnTo>
                <a:lnTo>
                  <a:pt x="7914509" y="283370"/>
                </a:lnTo>
                <a:lnTo>
                  <a:pt x="7914509" y="288459"/>
                </a:lnTo>
                <a:lnTo>
                  <a:pt x="7914509" y="337754"/>
                </a:lnTo>
                <a:lnTo>
                  <a:pt x="7914509" y="340690"/>
                </a:lnTo>
                <a:lnTo>
                  <a:pt x="7914509" y="347922"/>
                </a:lnTo>
                <a:lnTo>
                  <a:pt x="7914509" y="413624"/>
                </a:lnTo>
                <a:lnTo>
                  <a:pt x="7914509" y="420310"/>
                </a:lnTo>
                <a:lnTo>
                  <a:pt x="7914509" y="496180"/>
                </a:lnTo>
                <a:cubicBezTo>
                  <a:pt x="7914509" y="514650"/>
                  <a:pt x="7899524" y="529640"/>
                  <a:pt x="7881061" y="529640"/>
                </a:cubicBezTo>
                <a:lnTo>
                  <a:pt x="7680894" y="529640"/>
                </a:lnTo>
                <a:lnTo>
                  <a:pt x="7510548" y="529640"/>
                </a:lnTo>
                <a:lnTo>
                  <a:pt x="7505226" y="529640"/>
                </a:lnTo>
                <a:lnTo>
                  <a:pt x="7452987" y="529640"/>
                </a:lnTo>
                <a:lnTo>
                  <a:pt x="7154738" y="529640"/>
                </a:lnTo>
                <a:lnTo>
                  <a:pt x="6639130" y="529640"/>
                </a:lnTo>
                <a:lnTo>
                  <a:pt x="6571222" y="529640"/>
                </a:lnTo>
                <a:lnTo>
                  <a:pt x="6472706" y="529640"/>
                </a:lnTo>
                <a:lnTo>
                  <a:pt x="6371055" y="529640"/>
                </a:lnTo>
                <a:lnTo>
                  <a:pt x="6272539" y="529640"/>
                </a:lnTo>
                <a:lnTo>
                  <a:pt x="6102193" y="529640"/>
                </a:lnTo>
                <a:lnTo>
                  <a:pt x="6096871" y="529640"/>
                </a:lnTo>
                <a:lnTo>
                  <a:pt x="6044632" y="529640"/>
                </a:lnTo>
                <a:lnTo>
                  <a:pt x="5746383" y="529640"/>
                </a:lnTo>
                <a:lnTo>
                  <a:pt x="5273281" y="529640"/>
                </a:lnTo>
                <a:lnTo>
                  <a:pt x="5273280" y="529640"/>
                </a:lnTo>
                <a:lnTo>
                  <a:pt x="5162867" y="529640"/>
                </a:lnTo>
                <a:lnTo>
                  <a:pt x="5073113" y="529640"/>
                </a:lnTo>
                <a:lnTo>
                  <a:pt x="4962700" y="529640"/>
                </a:lnTo>
                <a:lnTo>
                  <a:pt x="4962699" y="529640"/>
                </a:lnTo>
                <a:lnTo>
                  <a:pt x="4902767" y="529640"/>
                </a:lnTo>
                <a:lnTo>
                  <a:pt x="4897445" y="529640"/>
                </a:lnTo>
                <a:lnTo>
                  <a:pt x="4845206" y="529640"/>
                </a:lnTo>
                <a:lnTo>
                  <a:pt x="4546957" y="529640"/>
                </a:lnTo>
                <a:lnTo>
                  <a:pt x="4111230" y="529640"/>
                </a:lnTo>
                <a:lnTo>
                  <a:pt x="4111229" y="529640"/>
                </a:lnTo>
                <a:lnTo>
                  <a:pt x="3963440" y="529640"/>
                </a:lnTo>
                <a:lnTo>
                  <a:pt x="3911063" y="529640"/>
                </a:lnTo>
                <a:lnTo>
                  <a:pt x="3763274" y="529640"/>
                </a:lnTo>
                <a:lnTo>
                  <a:pt x="3763273" y="529640"/>
                </a:lnTo>
                <a:lnTo>
                  <a:pt x="3740717" y="529640"/>
                </a:lnTo>
                <a:lnTo>
                  <a:pt x="3735395" y="529640"/>
                </a:lnTo>
                <a:lnTo>
                  <a:pt x="3683156" y="529640"/>
                </a:lnTo>
                <a:lnTo>
                  <a:pt x="3384906" y="529640"/>
                </a:lnTo>
                <a:lnTo>
                  <a:pt x="2869299" y="529640"/>
                </a:lnTo>
                <a:lnTo>
                  <a:pt x="2827343" y="529640"/>
                </a:lnTo>
                <a:lnTo>
                  <a:pt x="2827341" y="529640"/>
                </a:lnTo>
                <a:lnTo>
                  <a:pt x="2801390" y="529640"/>
                </a:lnTo>
                <a:lnTo>
                  <a:pt x="2627175" y="529640"/>
                </a:lnTo>
                <a:lnTo>
                  <a:pt x="2601224" y="529640"/>
                </a:lnTo>
                <a:lnTo>
                  <a:pt x="2601223" y="529640"/>
                </a:lnTo>
                <a:lnTo>
                  <a:pt x="2456829" y="529640"/>
                </a:lnTo>
                <a:lnTo>
                  <a:pt x="2451507" y="529640"/>
                </a:lnTo>
                <a:lnTo>
                  <a:pt x="2399268" y="529640"/>
                </a:lnTo>
                <a:lnTo>
                  <a:pt x="2101018" y="529640"/>
                </a:lnTo>
                <a:lnTo>
                  <a:pt x="1585411" y="529640"/>
                </a:lnTo>
                <a:lnTo>
                  <a:pt x="1543455" y="529640"/>
                </a:lnTo>
                <a:lnTo>
                  <a:pt x="1543453" y="529640"/>
                </a:lnTo>
                <a:lnTo>
                  <a:pt x="1517502" y="529640"/>
                </a:lnTo>
                <a:lnTo>
                  <a:pt x="1343287" y="529640"/>
                </a:lnTo>
                <a:lnTo>
                  <a:pt x="1317336" y="529640"/>
                </a:lnTo>
                <a:lnTo>
                  <a:pt x="1317335" y="529640"/>
                </a:lnTo>
                <a:lnTo>
                  <a:pt x="1172942" y="529640"/>
                </a:lnTo>
                <a:lnTo>
                  <a:pt x="1167619" y="529640"/>
                </a:lnTo>
                <a:lnTo>
                  <a:pt x="1115380" y="529640"/>
                </a:lnTo>
                <a:lnTo>
                  <a:pt x="817130" y="529640"/>
                </a:lnTo>
                <a:lnTo>
                  <a:pt x="301524" y="529640"/>
                </a:lnTo>
                <a:lnTo>
                  <a:pt x="233614" y="529640"/>
                </a:lnTo>
                <a:lnTo>
                  <a:pt x="33448" y="529640"/>
                </a:lnTo>
                <a:cubicBezTo>
                  <a:pt x="14985" y="529640"/>
                  <a:pt x="0" y="514650"/>
                  <a:pt x="0" y="496180"/>
                </a:cubicBezTo>
                <a:lnTo>
                  <a:pt x="0" y="458245"/>
                </a:lnTo>
                <a:lnTo>
                  <a:pt x="0" y="413624"/>
                </a:lnTo>
                <a:lnTo>
                  <a:pt x="0" y="375689"/>
                </a:lnTo>
                <a:lnTo>
                  <a:pt x="0" y="347922"/>
                </a:lnTo>
                <a:lnTo>
                  <a:pt x="0" y="340690"/>
                </a:lnTo>
                <a:lnTo>
                  <a:pt x="0" y="340689"/>
                </a:lnTo>
                <a:lnTo>
                  <a:pt x="0" y="316830"/>
                </a:lnTo>
                <a:lnTo>
                  <a:pt x="0" y="265365"/>
                </a:lnTo>
                <a:lnTo>
                  <a:pt x="0" y="30682"/>
                </a:lnTo>
                <a:cubicBezTo>
                  <a:pt x="0" y="13737"/>
                  <a:pt x="13736" y="0"/>
                  <a:pt x="30681" y="0"/>
                </a:cubicBezTo>
                <a:close/>
              </a:path>
            </a:pathLst>
          </a:custGeom>
          <a:solidFill>
            <a:srgbClr val="FFFFFF"/>
          </a:solidFill>
        </p:spPr>
        <p:txBody>
          <a:bodyPr wrap="square" lIns="504000" anchor="ctr">
            <a:no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200" kern="1200" dirty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1pPr>
            <a:lvl2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200" kern="1200" dirty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2pPr>
            <a:lvl3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200" kern="1200" dirty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3pPr>
            <a:lvl4pPr marL="0" indent="0">
              <a:lnSpc>
                <a:spcPct val="100000"/>
              </a:lnSpc>
              <a:spcAft>
                <a:spcPts val="0"/>
              </a:spcAft>
              <a:buNone/>
              <a:defRPr lang="en-US" sz="1200" kern="1200" dirty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4pPr>
            <a:lvl5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200" kern="1200" dirty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5pPr>
            <a:lvl6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200" kern="1200" dirty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6pPr>
            <a:lvl7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200" kern="1200" dirty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7pPr>
            <a:lvl8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200" kern="1200" dirty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8pPr>
            <a:lvl9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pt-PT" sz="1200" kern="1200" dirty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9pPr>
          </a:lstStyle>
          <a:p>
            <a:pPr lvl="0"/>
            <a:r>
              <a:rPr lang="en-US" dirty="0" err="1"/>
              <a:t>Fusce</a:t>
            </a:r>
            <a:r>
              <a:rPr lang="en-US" dirty="0"/>
              <a:t> </a:t>
            </a:r>
            <a:r>
              <a:rPr lang="en-US" dirty="0" err="1"/>
              <a:t>posuere</a:t>
            </a:r>
            <a:r>
              <a:rPr lang="en-US" dirty="0"/>
              <a:t>, magna sed pulvinar </a:t>
            </a:r>
            <a:r>
              <a:rPr lang="en-US" dirty="0" err="1"/>
              <a:t>ultricies</a:t>
            </a:r>
            <a:r>
              <a:rPr lang="en-US" dirty="0"/>
              <a:t>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</a:t>
            </a:r>
          </a:p>
        </p:txBody>
      </p:sp>
      <p:sp>
        <p:nvSpPr>
          <p:cNvPr id="125" name="Text Placeholder 34">
            <a:extLst>
              <a:ext uri="{FF2B5EF4-FFF2-40B4-BE49-F238E27FC236}">
                <a16:creationId xmlns:a16="http://schemas.microsoft.com/office/drawing/2014/main" id="{0F24503E-9950-CA6A-EE57-5154FFA7B40A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367828" y="3782947"/>
            <a:ext cx="3836117" cy="451400"/>
          </a:xfrm>
          <a:prstGeom prst="roundRect">
            <a:avLst/>
          </a:prstGeom>
          <a:solidFill>
            <a:schemeClr val="accent1"/>
          </a:solidFill>
        </p:spPr>
        <p:txBody>
          <a:bodyPr wrap="none" lIns="612000" tIns="0" rIns="180000" bIns="0" anchor="ctr">
            <a:no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400" kern="1200" cap="none" baseline="0" dirty="0" smtClean="0">
                <a:solidFill>
                  <a:schemeClr val="tx1"/>
                </a:solidFill>
                <a:latin typeface="+mj-lt"/>
                <a:ea typeface="+mn-ea"/>
                <a:cs typeface="Rubik" panose="020B0604020202020204" charset="-79"/>
              </a:defRPr>
            </a:lvl1pPr>
            <a:lvl2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400" kern="1200" cap="none" baseline="0" dirty="0" smtClean="0">
                <a:solidFill>
                  <a:schemeClr val="tx1"/>
                </a:solidFill>
                <a:latin typeface="+mj-lt"/>
                <a:ea typeface="+mn-ea"/>
                <a:cs typeface="Rubik" panose="020B0604020202020204" charset="-79"/>
              </a:defRPr>
            </a:lvl2pPr>
            <a:lvl3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400" kern="1200" cap="none" baseline="0" dirty="0" smtClean="0">
                <a:solidFill>
                  <a:schemeClr val="tx1"/>
                </a:solidFill>
                <a:latin typeface="+mj-lt"/>
                <a:ea typeface="+mn-ea"/>
                <a:cs typeface="Rubik" panose="020B0604020202020204" charset="-79"/>
              </a:defRPr>
            </a:lvl3pPr>
            <a:lvl4pPr marL="0" indent="0">
              <a:lnSpc>
                <a:spcPct val="100000"/>
              </a:lnSpc>
              <a:spcAft>
                <a:spcPts val="0"/>
              </a:spcAft>
              <a:buNone/>
              <a:defRPr lang="en-US" sz="1400" kern="1200" cap="none" baseline="0" dirty="0" smtClean="0">
                <a:solidFill>
                  <a:schemeClr val="tx1"/>
                </a:solidFill>
                <a:latin typeface="+mj-lt"/>
                <a:ea typeface="+mn-ea"/>
                <a:cs typeface="Rubik" panose="020B0604020202020204" charset="-79"/>
              </a:defRPr>
            </a:lvl4pPr>
            <a:lvl5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400" kern="1200" cap="none" baseline="0" dirty="0" smtClean="0">
                <a:solidFill>
                  <a:schemeClr val="tx1"/>
                </a:solidFill>
                <a:latin typeface="+mj-lt"/>
                <a:ea typeface="+mn-ea"/>
                <a:cs typeface="Rubik" panose="020B0604020202020204" charset="-79"/>
              </a:defRPr>
            </a:lvl5pPr>
            <a:lvl6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400" kern="1200" cap="none" baseline="0" dirty="0" smtClean="0">
                <a:solidFill>
                  <a:schemeClr val="tx1"/>
                </a:solidFill>
                <a:latin typeface="+mj-lt"/>
                <a:ea typeface="+mn-ea"/>
                <a:cs typeface="Rubik" panose="020B0604020202020204" charset="-79"/>
              </a:defRPr>
            </a:lvl6pPr>
            <a:lvl7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400" i="0" kern="1200" cap="none" baseline="0" dirty="0" smtClean="0">
                <a:solidFill>
                  <a:schemeClr val="tx1"/>
                </a:solidFill>
                <a:latin typeface="+mj-lt"/>
                <a:ea typeface="+mn-ea"/>
                <a:cs typeface="Rubik" panose="020B0604020202020204" charset="-79"/>
              </a:defRPr>
            </a:lvl7pPr>
            <a:lvl8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400" kern="1200" cap="none" baseline="0" dirty="0" smtClean="0">
                <a:solidFill>
                  <a:schemeClr val="tx1"/>
                </a:solidFill>
                <a:latin typeface="+mj-lt"/>
                <a:ea typeface="+mn-ea"/>
                <a:cs typeface="Rubik" panose="020B0604020202020204" charset="-79"/>
              </a:defRPr>
            </a:lvl8pPr>
            <a:lvl9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pt-PT" sz="1400" kern="1200" cap="none" baseline="0" dirty="0">
                <a:solidFill>
                  <a:schemeClr val="tx1"/>
                </a:solidFill>
                <a:latin typeface="+mj-lt"/>
                <a:ea typeface="+mn-ea"/>
                <a:cs typeface="Rubik" panose="020B0604020202020204" charset="-79"/>
              </a:defRPr>
            </a:lvl9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</a:t>
            </a:r>
          </a:p>
        </p:txBody>
      </p:sp>
      <p:sp>
        <p:nvSpPr>
          <p:cNvPr id="126" name="Text Placeholder 34">
            <a:extLst>
              <a:ext uri="{FF2B5EF4-FFF2-40B4-BE49-F238E27FC236}">
                <a16:creationId xmlns:a16="http://schemas.microsoft.com/office/drawing/2014/main" id="{67A0DCB4-45A0-8E33-4D98-2239556F5559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483136" y="3849212"/>
            <a:ext cx="440789" cy="318870"/>
          </a:xfrm>
          <a:noFill/>
        </p:spPr>
        <p:txBody>
          <a:bodyPr anchor="ctr">
            <a:no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2000" kern="1200" dirty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1pPr>
            <a:lvl2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2000" kern="1200" dirty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2pPr>
            <a:lvl3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2000" kern="1200" dirty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3pPr>
            <a:lvl4pPr marL="0" indent="0">
              <a:lnSpc>
                <a:spcPct val="100000"/>
              </a:lnSpc>
              <a:spcAft>
                <a:spcPts val="0"/>
              </a:spcAft>
              <a:buNone/>
              <a:defRPr lang="en-US" sz="2000" kern="1200" dirty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4pPr>
            <a:lvl5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2000" kern="1200" dirty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5pPr>
            <a:lvl6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2000" kern="1200" dirty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6pPr>
            <a:lvl7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2000" i="0" kern="1200" dirty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7pPr>
            <a:lvl8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2000" kern="1200" dirty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8pPr>
            <a:lvl9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pt-PT" sz="2000" kern="1200" dirty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9pPr>
          </a:lstStyle>
          <a:p>
            <a:pPr lvl="0"/>
            <a:r>
              <a:rPr lang="en-US" dirty="0"/>
              <a:t>04.</a:t>
            </a:r>
          </a:p>
        </p:txBody>
      </p:sp>
      <p:sp>
        <p:nvSpPr>
          <p:cNvPr id="127" name="Picture Placeholder 28">
            <a:extLst>
              <a:ext uri="{FF2B5EF4-FFF2-40B4-BE49-F238E27FC236}">
                <a16:creationId xmlns:a16="http://schemas.microsoft.com/office/drawing/2014/main" id="{DD76E211-F7C5-7A80-EBBE-D41075A9CA95}"/>
              </a:ext>
            </a:extLst>
          </p:cNvPr>
          <p:cNvSpPr>
            <a:spLocks noGrp="1"/>
          </p:cNvSpPr>
          <p:nvPr>
            <p:ph type="pic" sz="quarter" idx="56"/>
          </p:nvPr>
        </p:nvSpPr>
        <p:spPr>
          <a:xfrm>
            <a:off x="9364435" y="3823327"/>
            <a:ext cx="1142202" cy="370639"/>
          </a:xfr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1pPr>
            <a:lvl2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2pPr>
            <a:lvl3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3pPr>
            <a:lvl4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4pPr>
            <a:lvl5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5pPr>
            <a:lvl6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6pPr>
            <a:lvl7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7pPr>
            <a:lvl8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8pPr>
            <a:lvl9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9pPr>
          </a:lstStyle>
          <a:p>
            <a:r>
              <a:rPr lang="fr-FR"/>
              <a:t>Cliquez sur l'icône pour ajouter une image</a:t>
            </a:r>
            <a:endParaRPr lang="pt-PT" dirty="0"/>
          </a:p>
        </p:txBody>
      </p:sp>
      <p:sp>
        <p:nvSpPr>
          <p:cNvPr id="128" name="Picture Placeholder 28">
            <a:extLst>
              <a:ext uri="{FF2B5EF4-FFF2-40B4-BE49-F238E27FC236}">
                <a16:creationId xmlns:a16="http://schemas.microsoft.com/office/drawing/2014/main" id="{7BC19B59-40D9-12A2-C057-704945190E4C}"/>
              </a:ext>
            </a:extLst>
          </p:cNvPr>
          <p:cNvSpPr>
            <a:spLocks noGrp="1"/>
          </p:cNvSpPr>
          <p:nvPr>
            <p:ph type="pic" sz="quarter" idx="57"/>
          </p:nvPr>
        </p:nvSpPr>
        <p:spPr>
          <a:xfrm>
            <a:off x="10586322" y="3823327"/>
            <a:ext cx="1142202" cy="370639"/>
          </a:xfr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1pPr>
            <a:lvl2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2pPr>
            <a:lvl3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3pPr>
            <a:lvl4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4pPr>
            <a:lvl5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5pPr>
            <a:lvl6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6pPr>
            <a:lvl7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7pPr>
            <a:lvl8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8pPr>
            <a:lvl9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9pPr>
          </a:lstStyle>
          <a:p>
            <a:r>
              <a:rPr lang="fr-FR"/>
              <a:t>Cliquez sur l'icône pour ajouter une image</a:t>
            </a:r>
            <a:endParaRPr lang="pt-PT" dirty="0"/>
          </a:p>
        </p:txBody>
      </p:sp>
      <p:sp>
        <p:nvSpPr>
          <p:cNvPr id="129" name="Text Placeholder 128">
            <a:extLst>
              <a:ext uri="{FF2B5EF4-FFF2-40B4-BE49-F238E27FC236}">
                <a16:creationId xmlns:a16="http://schemas.microsoft.com/office/drawing/2014/main" id="{69114724-45EB-2F85-8C6B-DA3574A65C7E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3910319" y="4401236"/>
            <a:ext cx="7914509" cy="529640"/>
          </a:xfrm>
          <a:custGeom>
            <a:avLst/>
            <a:gdLst>
              <a:gd name="connsiteX0" fmla="*/ 30681 w 7914509"/>
              <a:gd name="connsiteY0" fmla="*/ 0 h 529640"/>
              <a:gd name="connsiteX1" fmla="*/ 461522 w 7914509"/>
              <a:gd name="connsiteY1" fmla="*/ 0 h 529640"/>
              <a:gd name="connsiteX2" fmla="*/ 1314569 w 7914509"/>
              <a:gd name="connsiteY2" fmla="*/ 0 h 529640"/>
              <a:gd name="connsiteX3" fmla="*/ 1441836 w 7914509"/>
              <a:gd name="connsiteY3" fmla="*/ 0 h 529640"/>
              <a:gd name="connsiteX4" fmla="*/ 1745409 w 7914509"/>
              <a:gd name="connsiteY4" fmla="*/ 0 h 529640"/>
              <a:gd name="connsiteX5" fmla="*/ 2598457 w 7914509"/>
              <a:gd name="connsiteY5" fmla="*/ 0 h 529640"/>
              <a:gd name="connsiteX6" fmla="*/ 2725724 w 7914509"/>
              <a:gd name="connsiteY6" fmla="*/ 0 h 529640"/>
              <a:gd name="connsiteX7" fmla="*/ 3029297 w 7914509"/>
              <a:gd name="connsiteY7" fmla="*/ 0 h 529640"/>
              <a:gd name="connsiteX8" fmla="*/ 3760507 w 7914509"/>
              <a:gd name="connsiteY8" fmla="*/ 0 h 529640"/>
              <a:gd name="connsiteX9" fmla="*/ 4009612 w 7914509"/>
              <a:gd name="connsiteY9" fmla="*/ 0 h 529640"/>
              <a:gd name="connsiteX10" fmla="*/ 4191347 w 7914509"/>
              <a:gd name="connsiteY10" fmla="*/ 0 h 529640"/>
              <a:gd name="connsiteX11" fmla="*/ 4959933 w 7914509"/>
              <a:gd name="connsiteY11" fmla="*/ 0 h 529640"/>
              <a:gd name="connsiteX12" fmla="*/ 5171662 w 7914509"/>
              <a:gd name="connsiteY12" fmla="*/ 0 h 529640"/>
              <a:gd name="connsiteX13" fmla="*/ 5390773 w 7914509"/>
              <a:gd name="connsiteY13" fmla="*/ 0 h 529640"/>
              <a:gd name="connsiteX14" fmla="*/ 6368288 w 7914509"/>
              <a:gd name="connsiteY14" fmla="*/ 0 h 529640"/>
              <a:gd name="connsiteX15" fmla="*/ 6371088 w 7914509"/>
              <a:gd name="connsiteY15" fmla="*/ 0 h 529640"/>
              <a:gd name="connsiteX16" fmla="*/ 6799128 w 7914509"/>
              <a:gd name="connsiteY16" fmla="*/ 0 h 529640"/>
              <a:gd name="connsiteX17" fmla="*/ 7779443 w 7914509"/>
              <a:gd name="connsiteY17" fmla="*/ 0 h 529640"/>
              <a:gd name="connsiteX18" fmla="*/ 7803125 w 7914509"/>
              <a:gd name="connsiteY18" fmla="*/ 9771 h 529640"/>
              <a:gd name="connsiteX19" fmla="*/ 7904742 w 7914509"/>
              <a:gd name="connsiteY19" fmla="*/ 111421 h 529640"/>
              <a:gd name="connsiteX20" fmla="*/ 7914509 w 7914509"/>
              <a:gd name="connsiteY20" fmla="*/ 135112 h 529640"/>
              <a:gd name="connsiteX21" fmla="*/ 7914509 w 7914509"/>
              <a:gd name="connsiteY21" fmla="*/ 160936 h 529640"/>
              <a:gd name="connsiteX22" fmla="*/ 7914509 w 7914509"/>
              <a:gd name="connsiteY22" fmla="*/ 243492 h 529640"/>
              <a:gd name="connsiteX23" fmla="*/ 7914509 w 7914509"/>
              <a:gd name="connsiteY23" fmla="*/ 264820 h 529640"/>
              <a:gd name="connsiteX24" fmla="*/ 7914509 w 7914509"/>
              <a:gd name="connsiteY24" fmla="*/ 272052 h 529640"/>
              <a:gd name="connsiteX25" fmla="*/ 7914509 w 7914509"/>
              <a:gd name="connsiteY25" fmla="*/ 283370 h 529640"/>
              <a:gd name="connsiteX26" fmla="*/ 7914509 w 7914509"/>
              <a:gd name="connsiteY26" fmla="*/ 288459 h 529640"/>
              <a:gd name="connsiteX27" fmla="*/ 7914509 w 7914509"/>
              <a:gd name="connsiteY27" fmla="*/ 337754 h 529640"/>
              <a:gd name="connsiteX28" fmla="*/ 7914509 w 7914509"/>
              <a:gd name="connsiteY28" fmla="*/ 340690 h 529640"/>
              <a:gd name="connsiteX29" fmla="*/ 7914509 w 7914509"/>
              <a:gd name="connsiteY29" fmla="*/ 347922 h 529640"/>
              <a:gd name="connsiteX30" fmla="*/ 7914509 w 7914509"/>
              <a:gd name="connsiteY30" fmla="*/ 413624 h 529640"/>
              <a:gd name="connsiteX31" fmla="*/ 7914509 w 7914509"/>
              <a:gd name="connsiteY31" fmla="*/ 420310 h 529640"/>
              <a:gd name="connsiteX32" fmla="*/ 7914509 w 7914509"/>
              <a:gd name="connsiteY32" fmla="*/ 496180 h 529640"/>
              <a:gd name="connsiteX33" fmla="*/ 7881061 w 7914509"/>
              <a:gd name="connsiteY33" fmla="*/ 529640 h 529640"/>
              <a:gd name="connsiteX34" fmla="*/ 7680894 w 7914509"/>
              <a:gd name="connsiteY34" fmla="*/ 529640 h 529640"/>
              <a:gd name="connsiteX35" fmla="*/ 7510548 w 7914509"/>
              <a:gd name="connsiteY35" fmla="*/ 529640 h 529640"/>
              <a:gd name="connsiteX36" fmla="*/ 7505226 w 7914509"/>
              <a:gd name="connsiteY36" fmla="*/ 529640 h 529640"/>
              <a:gd name="connsiteX37" fmla="*/ 7452987 w 7914509"/>
              <a:gd name="connsiteY37" fmla="*/ 529640 h 529640"/>
              <a:gd name="connsiteX38" fmla="*/ 7154738 w 7914509"/>
              <a:gd name="connsiteY38" fmla="*/ 529640 h 529640"/>
              <a:gd name="connsiteX39" fmla="*/ 6639130 w 7914509"/>
              <a:gd name="connsiteY39" fmla="*/ 529640 h 529640"/>
              <a:gd name="connsiteX40" fmla="*/ 6571222 w 7914509"/>
              <a:gd name="connsiteY40" fmla="*/ 529640 h 529640"/>
              <a:gd name="connsiteX41" fmla="*/ 6472706 w 7914509"/>
              <a:gd name="connsiteY41" fmla="*/ 529640 h 529640"/>
              <a:gd name="connsiteX42" fmla="*/ 6371055 w 7914509"/>
              <a:gd name="connsiteY42" fmla="*/ 529640 h 529640"/>
              <a:gd name="connsiteX43" fmla="*/ 6272539 w 7914509"/>
              <a:gd name="connsiteY43" fmla="*/ 529640 h 529640"/>
              <a:gd name="connsiteX44" fmla="*/ 6102193 w 7914509"/>
              <a:gd name="connsiteY44" fmla="*/ 529640 h 529640"/>
              <a:gd name="connsiteX45" fmla="*/ 6096871 w 7914509"/>
              <a:gd name="connsiteY45" fmla="*/ 529640 h 529640"/>
              <a:gd name="connsiteX46" fmla="*/ 6044632 w 7914509"/>
              <a:gd name="connsiteY46" fmla="*/ 529640 h 529640"/>
              <a:gd name="connsiteX47" fmla="*/ 5746383 w 7914509"/>
              <a:gd name="connsiteY47" fmla="*/ 529640 h 529640"/>
              <a:gd name="connsiteX48" fmla="*/ 5273281 w 7914509"/>
              <a:gd name="connsiteY48" fmla="*/ 529640 h 529640"/>
              <a:gd name="connsiteX49" fmla="*/ 5273280 w 7914509"/>
              <a:gd name="connsiteY49" fmla="*/ 529640 h 529640"/>
              <a:gd name="connsiteX50" fmla="*/ 5162867 w 7914509"/>
              <a:gd name="connsiteY50" fmla="*/ 529640 h 529640"/>
              <a:gd name="connsiteX51" fmla="*/ 5073113 w 7914509"/>
              <a:gd name="connsiteY51" fmla="*/ 529640 h 529640"/>
              <a:gd name="connsiteX52" fmla="*/ 4962700 w 7914509"/>
              <a:gd name="connsiteY52" fmla="*/ 529640 h 529640"/>
              <a:gd name="connsiteX53" fmla="*/ 4962699 w 7914509"/>
              <a:gd name="connsiteY53" fmla="*/ 529640 h 529640"/>
              <a:gd name="connsiteX54" fmla="*/ 4902767 w 7914509"/>
              <a:gd name="connsiteY54" fmla="*/ 529640 h 529640"/>
              <a:gd name="connsiteX55" fmla="*/ 4897445 w 7914509"/>
              <a:gd name="connsiteY55" fmla="*/ 529640 h 529640"/>
              <a:gd name="connsiteX56" fmla="*/ 4845206 w 7914509"/>
              <a:gd name="connsiteY56" fmla="*/ 529640 h 529640"/>
              <a:gd name="connsiteX57" fmla="*/ 4546957 w 7914509"/>
              <a:gd name="connsiteY57" fmla="*/ 529640 h 529640"/>
              <a:gd name="connsiteX58" fmla="*/ 4111230 w 7914509"/>
              <a:gd name="connsiteY58" fmla="*/ 529640 h 529640"/>
              <a:gd name="connsiteX59" fmla="*/ 4111229 w 7914509"/>
              <a:gd name="connsiteY59" fmla="*/ 529640 h 529640"/>
              <a:gd name="connsiteX60" fmla="*/ 3963440 w 7914509"/>
              <a:gd name="connsiteY60" fmla="*/ 529640 h 529640"/>
              <a:gd name="connsiteX61" fmla="*/ 3911063 w 7914509"/>
              <a:gd name="connsiteY61" fmla="*/ 529640 h 529640"/>
              <a:gd name="connsiteX62" fmla="*/ 3763274 w 7914509"/>
              <a:gd name="connsiteY62" fmla="*/ 529640 h 529640"/>
              <a:gd name="connsiteX63" fmla="*/ 3763273 w 7914509"/>
              <a:gd name="connsiteY63" fmla="*/ 529640 h 529640"/>
              <a:gd name="connsiteX64" fmla="*/ 3740717 w 7914509"/>
              <a:gd name="connsiteY64" fmla="*/ 529640 h 529640"/>
              <a:gd name="connsiteX65" fmla="*/ 3735395 w 7914509"/>
              <a:gd name="connsiteY65" fmla="*/ 529640 h 529640"/>
              <a:gd name="connsiteX66" fmla="*/ 3683156 w 7914509"/>
              <a:gd name="connsiteY66" fmla="*/ 529640 h 529640"/>
              <a:gd name="connsiteX67" fmla="*/ 3384906 w 7914509"/>
              <a:gd name="connsiteY67" fmla="*/ 529640 h 529640"/>
              <a:gd name="connsiteX68" fmla="*/ 2869299 w 7914509"/>
              <a:gd name="connsiteY68" fmla="*/ 529640 h 529640"/>
              <a:gd name="connsiteX69" fmla="*/ 2827343 w 7914509"/>
              <a:gd name="connsiteY69" fmla="*/ 529640 h 529640"/>
              <a:gd name="connsiteX70" fmla="*/ 2827341 w 7914509"/>
              <a:gd name="connsiteY70" fmla="*/ 529640 h 529640"/>
              <a:gd name="connsiteX71" fmla="*/ 2801390 w 7914509"/>
              <a:gd name="connsiteY71" fmla="*/ 529640 h 529640"/>
              <a:gd name="connsiteX72" fmla="*/ 2627175 w 7914509"/>
              <a:gd name="connsiteY72" fmla="*/ 529640 h 529640"/>
              <a:gd name="connsiteX73" fmla="*/ 2601224 w 7914509"/>
              <a:gd name="connsiteY73" fmla="*/ 529640 h 529640"/>
              <a:gd name="connsiteX74" fmla="*/ 2601223 w 7914509"/>
              <a:gd name="connsiteY74" fmla="*/ 529640 h 529640"/>
              <a:gd name="connsiteX75" fmla="*/ 2456829 w 7914509"/>
              <a:gd name="connsiteY75" fmla="*/ 529640 h 529640"/>
              <a:gd name="connsiteX76" fmla="*/ 2451507 w 7914509"/>
              <a:gd name="connsiteY76" fmla="*/ 529640 h 529640"/>
              <a:gd name="connsiteX77" fmla="*/ 2399268 w 7914509"/>
              <a:gd name="connsiteY77" fmla="*/ 529640 h 529640"/>
              <a:gd name="connsiteX78" fmla="*/ 2101018 w 7914509"/>
              <a:gd name="connsiteY78" fmla="*/ 529640 h 529640"/>
              <a:gd name="connsiteX79" fmla="*/ 1585411 w 7914509"/>
              <a:gd name="connsiteY79" fmla="*/ 529640 h 529640"/>
              <a:gd name="connsiteX80" fmla="*/ 1543455 w 7914509"/>
              <a:gd name="connsiteY80" fmla="*/ 529640 h 529640"/>
              <a:gd name="connsiteX81" fmla="*/ 1543453 w 7914509"/>
              <a:gd name="connsiteY81" fmla="*/ 529640 h 529640"/>
              <a:gd name="connsiteX82" fmla="*/ 1517502 w 7914509"/>
              <a:gd name="connsiteY82" fmla="*/ 529640 h 529640"/>
              <a:gd name="connsiteX83" fmla="*/ 1343287 w 7914509"/>
              <a:gd name="connsiteY83" fmla="*/ 529640 h 529640"/>
              <a:gd name="connsiteX84" fmla="*/ 1317336 w 7914509"/>
              <a:gd name="connsiteY84" fmla="*/ 529640 h 529640"/>
              <a:gd name="connsiteX85" fmla="*/ 1317335 w 7914509"/>
              <a:gd name="connsiteY85" fmla="*/ 529640 h 529640"/>
              <a:gd name="connsiteX86" fmla="*/ 1172942 w 7914509"/>
              <a:gd name="connsiteY86" fmla="*/ 529640 h 529640"/>
              <a:gd name="connsiteX87" fmla="*/ 1167619 w 7914509"/>
              <a:gd name="connsiteY87" fmla="*/ 529640 h 529640"/>
              <a:gd name="connsiteX88" fmla="*/ 1115380 w 7914509"/>
              <a:gd name="connsiteY88" fmla="*/ 529640 h 529640"/>
              <a:gd name="connsiteX89" fmla="*/ 817130 w 7914509"/>
              <a:gd name="connsiteY89" fmla="*/ 529640 h 529640"/>
              <a:gd name="connsiteX90" fmla="*/ 301524 w 7914509"/>
              <a:gd name="connsiteY90" fmla="*/ 529640 h 529640"/>
              <a:gd name="connsiteX91" fmla="*/ 233614 w 7914509"/>
              <a:gd name="connsiteY91" fmla="*/ 529640 h 529640"/>
              <a:gd name="connsiteX92" fmla="*/ 33448 w 7914509"/>
              <a:gd name="connsiteY92" fmla="*/ 529640 h 529640"/>
              <a:gd name="connsiteX93" fmla="*/ 0 w 7914509"/>
              <a:gd name="connsiteY93" fmla="*/ 496180 h 529640"/>
              <a:gd name="connsiteX94" fmla="*/ 0 w 7914509"/>
              <a:gd name="connsiteY94" fmla="*/ 458245 h 529640"/>
              <a:gd name="connsiteX95" fmla="*/ 0 w 7914509"/>
              <a:gd name="connsiteY95" fmla="*/ 413624 h 529640"/>
              <a:gd name="connsiteX96" fmla="*/ 0 w 7914509"/>
              <a:gd name="connsiteY96" fmla="*/ 375689 h 529640"/>
              <a:gd name="connsiteX97" fmla="*/ 0 w 7914509"/>
              <a:gd name="connsiteY97" fmla="*/ 347922 h 529640"/>
              <a:gd name="connsiteX98" fmla="*/ 0 w 7914509"/>
              <a:gd name="connsiteY98" fmla="*/ 340690 h 529640"/>
              <a:gd name="connsiteX99" fmla="*/ 0 w 7914509"/>
              <a:gd name="connsiteY99" fmla="*/ 340689 h 529640"/>
              <a:gd name="connsiteX100" fmla="*/ 0 w 7914509"/>
              <a:gd name="connsiteY100" fmla="*/ 316830 h 529640"/>
              <a:gd name="connsiteX101" fmla="*/ 0 w 7914509"/>
              <a:gd name="connsiteY101" fmla="*/ 265365 h 529640"/>
              <a:gd name="connsiteX102" fmla="*/ 0 w 7914509"/>
              <a:gd name="connsiteY102" fmla="*/ 30682 h 529640"/>
              <a:gd name="connsiteX103" fmla="*/ 30681 w 7914509"/>
              <a:gd name="connsiteY103" fmla="*/ 0 h 5296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</a:cxnLst>
            <a:rect l="l" t="t" r="r" b="b"/>
            <a:pathLst>
              <a:path w="7914509" h="529640">
                <a:moveTo>
                  <a:pt x="30681" y="0"/>
                </a:moveTo>
                <a:lnTo>
                  <a:pt x="461522" y="0"/>
                </a:lnTo>
                <a:lnTo>
                  <a:pt x="1314569" y="0"/>
                </a:lnTo>
                <a:lnTo>
                  <a:pt x="1441836" y="0"/>
                </a:lnTo>
                <a:lnTo>
                  <a:pt x="1745409" y="0"/>
                </a:lnTo>
                <a:lnTo>
                  <a:pt x="2598457" y="0"/>
                </a:lnTo>
                <a:lnTo>
                  <a:pt x="2725724" y="0"/>
                </a:lnTo>
                <a:lnTo>
                  <a:pt x="3029297" y="0"/>
                </a:lnTo>
                <a:lnTo>
                  <a:pt x="3760507" y="0"/>
                </a:lnTo>
                <a:lnTo>
                  <a:pt x="4009612" y="0"/>
                </a:lnTo>
                <a:lnTo>
                  <a:pt x="4191347" y="0"/>
                </a:lnTo>
                <a:lnTo>
                  <a:pt x="4959933" y="0"/>
                </a:lnTo>
                <a:lnTo>
                  <a:pt x="5171662" y="0"/>
                </a:lnTo>
                <a:lnTo>
                  <a:pt x="5390773" y="0"/>
                </a:lnTo>
                <a:lnTo>
                  <a:pt x="6368288" y="0"/>
                </a:lnTo>
                <a:lnTo>
                  <a:pt x="6371088" y="0"/>
                </a:lnTo>
                <a:lnTo>
                  <a:pt x="6799128" y="0"/>
                </a:lnTo>
                <a:lnTo>
                  <a:pt x="7779443" y="0"/>
                </a:lnTo>
                <a:cubicBezTo>
                  <a:pt x="7788341" y="0"/>
                  <a:pt x="7796837" y="3547"/>
                  <a:pt x="7803125" y="9771"/>
                </a:cubicBezTo>
                <a:lnTo>
                  <a:pt x="7904742" y="111421"/>
                </a:lnTo>
                <a:cubicBezTo>
                  <a:pt x="7911030" y="117712"/>
                  <a:pt x="7914509" y="126211"/>
                  <a:pt x="7914509" y="135112"/>
                </a:cubicBezTo>
                <a:lnTo>
                  <a:pt x="7914509" y="160936"/>
                </a:lnTo>
                <a:lnTo>
                  <a:pt x="7914509" y="243492"/>
                </a:lnTo>
                <a:lnTo>
                  <a:pt x="7914509" y="264820"/>
                </a:lnTo>
                <a:lnTo>
                  <a:pt x="7914509" y="272052"/>
                </a:lnTo>
                <a:lnTo>
                  <a:pt x="7914509" y="283370"/>
                </a:lnTo>
                <a:lnTo>
                  <a:pt x="7914509" y="288459"/>
                </a:lnTo>
                <a:lnTo>
                  <a:pt x="7914509" y="337754"/>
                </a:lnTo>
                <a:lnTo>
                  <a:pt x="7914509" y="340690"/>
                </a:lnTo>
                <a:lnTo>
                  <a:pt x="7914509" y="347922"/>
                </a:lnTo>
                <a:lnTo>
                  <a:pt x="7914509" y="413624"/>
                </a:lnTo>
                <a:lnTo>
                  <a:pt x="7914509" y="420310"/>
                </a:lnTo>
                <a:lnTo>
                  <a:pt x="7914509" y="496180"/>
                </a:lnTo>
                <a:cubicBezTo>
                  <a:pt x="7914509" y="514650"/>
                  <a:pt x="7899524" y="529640"/>
                  <a:pt x="7881061" y="529640"/>
                </a:cubicBezTo>
                <a:lnTo>
                  <a:pt x="7680894" y="529640"/>
                </a:lnTo>
                <a:lnTo>
                  <a:pt x="7510548" y="529640"/>
                </a:lnTo>
                <a:lnTo>
                  <a:pt x="7505226" y="529640"/>
                </a:lnTo>
                <a:lnTo>
                  <a:pt x="7452987" y="529640"/>
                </a:lnTo>
                <a:lnTo>
                  <a:pt x="7154738" y="529640"/>
                </a:lnTo>
                <a:lnTo>
                  <a:pt x="6639130" y="529640"/>
                </a:lnTo>
                <a:lnTo>
                  <a:pt x="6571222" y="529640"/>
                </a:lnTo>
                <a:lnTo>
                  <a:pt x="6472706" y="529640"/>
                </a:lnTo>
                <a:lnTo>
                  <a:pt x="6371055" y="529640"/>
                </a:lnTo>
                <a:lnTo>
                  <a:pt x="6272539" y="529640"/>
                </a:lnTo>
                <a:lnTo>
                  <a:pt x="6102193" y="529640"/>
                </a:lnTo>
                <a:lnTo>
                  <a:pt x="6096871" y="529640"/>
                </a:lnTo>
                <a:lnTo>
                  <a:pt x="6044632" y="529640"/>
                </a:lnTo>
                <a:lnTo>
                  <a:pt x="5746383" y="529640"/>
                </a:lnTo>
                <a:lnTo>
                  <a:pt x="5273281" y="529640"/>
                </a:lnTo>
                <a:lnTo>
                  <a:pt x="5273280" y="529640"/>
                </a:lnTo>
                <a:lnTo>
                  <a:pt x="5162867" y="529640"/>
                </a:lnTo>
                <a:lnTo>
                  <a:pt x="5073113" y="529640"/>
                </a:lnTo>
                <a:lnTo>
                  <a:pt x="4962700" y="529640"/>
                </a:lnTo>
                <a:lnTo>
                  <a:pt x="4962699" y="529640"/>
                </a:lnTo>
                <a:lnTo>
                  <a:pt x="4902767" y="529640"/>
                </a:lnTo>
                <a:lnTo>
                  <a:pt x="4897445" y="529640"/>
                </a:lnTo>
                <a:lnTo>
                  <a:pt x="4845206" y="529640"/>
                </a:lnTo>
                <a:lnTo>
                  <a:pt x="4546957" y="529640"/>
                </a:lnTo>
                <a:lnTo>
                  <a:pt x="4111230" y="529640"/>
                </a:lnTo>
                <a:lnTo>
                  <a:pt x="4111229" y="529640"/>
                </a:lnTo>
                <a:lnTo>
                  <a:pt x="3963440" y="529640"/>
                </a:lnTo>
                <a:lnTo>
                  <a:pt x="3911063" y="529640"/>
                </a:lnTo>
                <a:lnTo>
                  <a:pt x="3763274" y="529640"/>
                </a:lnTo>
                <a:lnTo>
                  <a:pt x="3763273" y="529640"/>
                </a:lnTo>
                <a:lnTo>
                  <a:pt x="3740717" y="529640"/>
                </a:lnTo>
                <a:lnTo>
                  <a:pt x="3735395" y="529640"/>
                </a:lnTo>
                <a:lnTo>
                  <a:pt x="3683156" y="529640"/>
                </a:lnTo>
                <a:lnTo>
                  <a:pt x="3384906" y="529640"/>
                </a:lnTo>
                <a:lnTo>
                  <a:pt x="2869299" y="529640"/>
                </a:lnTo>
                <a:lnTo>
                  <a:pt x="2827343" y="529640"/>
                </a:lnTo>
                <a:lnTo>
                  <a:pt x="2827341" y="529640"/>
                </a:lnTo>
                <a:lnTo>
                  <a:pt x="2801390" y="529640"/>
                </a:lnTo>
                <a:lnTo>
                  <a:pt x="2627175" y="529640"/>
                </a:lnTo>
                <a:lnTo>
                  <a:pt x="2601224" y="529640"/>
                </a:lnTo>
                <a:lnTo>
                  <a:pt x="2601223" y="529640"/>
                </a:lnTo>
                <a:lnTo>
                  <a:pt x="2456829" y="529640"/>
                </a:lnTo>
                <a:lnTo>
                  <a:pt x="2451507" y="529640"/>
                </a:lnTo>
                <a:lnTo>
                  <a:pt x="2399268" y="529640"/>
                </a:lnTo>
                <a:lnTo>
                  <a:pt x="2101018" y="529640"/>
                </a:lnTo>
                <a:lnTo>
                  <a:pt x="1585411" y="529640"/>
                </a:lnTo>
                <a:lnTo>
                  <a:pt x="1543455" y="529640"/>
                </a:lnTo>
                <a:lnTo>
                  <a:pt x="1543453" y="529640"/>
                </a:lnTo>
                <a:lnTo>
                  <a:pt x="1517502" y="529640"/>
                </a:lnTo>
                <a:lnTo>
                  <a:pt x="1343287" y="529640"/>
                </a:lnTo>
                <a:lnTo>
                  <a:pt x="1317336" y="529640"/>
                </a:lnTo>
                <a:lnTo>
                  <a:pt x="1317335" y="529640"/>
                </a:lnTo>
                <a:lnTo>
                  <a:pt x="1172942" y="529640"/>
                </a:lnTo>
                <a:lnTo>
                  <a:pt x="1167619" y="529640"/>
                </a:lnTo>
                <a:lnTo>
                  <a:pt x="1115380" y="529640"/>
                </a:lnTo>
                <a:lnTo>
                  <a:pt x="817130" y="529640"/>
                </a:lnTo>
                <a:lnTo>
                  <a:pt x="301524" y="529640"/>
                </a:lnTo>
                <a:lnTo>
                  <a:pt x="233614" y="529640"/>
                </a:lnTo>
                <a:lnTo>
                  <a:pt x="33448" y="529640"/>
                </a:lnTo>
                <a:cubicBezTo>
                  <a:pt x="14985" y="529640"/>
                  <a:pt x="0" y="514650"/>
                  <a:pt x="0" y="496180"/>
                </a:cubicBezTo>
                <a:lnTo>
                  <a:pt x="0" y="458245"/>
                </a:lnTo>
                <a:lnTo>
                  <a:pt x="0" y="413624"/>
                </a:lnTo>
                <a:lnTo>
                  <a:pt x="0" y="375689"/>
                </a:lnTo>
                <a:lnTo>
                  <a:pt x="0" y="347922"/>
                </a:lnTo>
                <a:lnTo>
                  <a:pt x="0" y="340690"/>
                </a:lnTo>
                <a:lnTo>
                  <a:pt x="0" y="340689"/>
                </a:lnTo>
                <a:lnTo>
                  <a:pt x="0" y="316830"/>
                </a:lnTo>
                <a:lnTo>
                  <a:pt x="0" y="265365"/>
                </a:lnTo>
                <a:lnTo>
                  <a:pt x="0" y="30682"/>
                </a:lnTo>
                <a:cubicBezTo>
                  <a:pt x="0" y="13737"/>
                  <a:pt x="13736" y="0"/>
                  <a:pt x="30681" y="0"/>
                </a:cubicBezTo>
                <a:close/>
              </a:path>
            </a:pathLst>
          </a:custGeom>
          <a:solidFill>
            <a:srgbClr val="FFFFFF"/>
          </a:solidFill>
        </p:spPr>
        <p:txBody>
          <a:bodyPr wrap="square" lIns="504000" anchor="ctr">
            <a:no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200" kern="1200" dirty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1pPr>
            <a:lvl2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200" kern="1200" dirty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2pPr>
            <a:lvl3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200" kern="1200" dirty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3pPr>
            <a:lvl4pPr marL="0" indent="0">
              <a:lnSpc>
                <a:spcPct val="100000"/>
              </a:lnSpc>
              <a:spcAft>
                <a:spcPts val="0"/>
              </a:spcAft>
              <a:buNone/>
              <a:defRPr lang="en-US" sz="1200" kern="1200" dirty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4pPr>
            <a:lvl5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200" kern="1200" dirty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5pPr>
            <a:lvl6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200" kern="1200" dirty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6pPr>
            <a:lvl7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200" kern="1200" dirty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7pPr>
            <a:lvl8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200" kern="1200" dirty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8pPr>
            <a:lvl9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pt-PT" sz="1200" kern="1200" dirty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9pPr>
          </a:lstStyle>
          <a:p>
            <a:pPr lvl="0"/>
            <a:r>
              <a:rPr lang="en-US" dirty="0" err="1"/>
              <a:t>Fusce</a:t>
            </a:r>
            <a:r>
              <a:rPr lang="en-US" dirty="0"/>
              <a:t> </a:t>
            </a:r>
            <a:r>
              <a:rPr lang="en-US" dirty="0" err="1"/>
              <a:t>posuere</a:t>
            </a:r>
            <a:r>
              <a:rPr lang="en-US" dirty="0"/>
              <a:t>, magna sed pulvinar </a:t>
            </a:r>
            <a:r>
              <a:rPr lang="en-US" dirty="0" err="1"/>
              <a:t>ultricies</a:t>
            </a:r>
            <a:r>
              <a:rPr lang="en-US" dirty="0"/>
              <a:t>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</a:t>
            </a:r>
          </a:p>
        </p:txBody>
      </p:sp>
      <p:sp>
        <p:nvSpPr>
          <p:cNvPr id="130" name="Text Placeholder 34">
            <a:extLst>
              <a:ext uri="{FF2B5EF4-FFF2-40B4-BE49-F238E27FC236}">
                <a16:creationId xmlns:a16="http://schemas.microsoft.com/office/drawing/2014/main" id="{E1AFBA39-4A51-680F-2340-0F3C8544EC88}"/>
              </a:ext>
            </a:extLst>
          </p:cNvPr>
          <p:cNvSpPr>
            <a:spLocks noGrp="1"/>
          </p:cNvSpPr>
          <p:nvPr>
            <p:ph type="body" sz="quarter" idx="59" hasCustomPrompt="1"/>
          </p:nvPr>
        </p:nvSpPr>
        <p:spPr>
          <a:xfrm>
            <a:off x="367828" y="4440356"/>
            <a:ext cx="3836117" cy="451400"/>
          </a:xfrm>
          <a:prstGeom prst="roundRect">
            <a:avLst/>
          </a:prstGeom>
          <a:solidFill>
            <a:schemeClr val="accent1"/>
          </a:solidFill>
        </p:spPr>
        <p:txBody>
          <a:bodyPr wrap="none" lIns="612000" tIns="0" rIns="180000" bIns="0" anchor="ctr">
            <a:no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400" kern="1200" cap="none" baseline="0" dirty="0" smtClean="0">
                <a:solidFill>
                  <a:schemeClr val="tx1"/>
                </a:solidFill>
                <a:latin typeface="+mj-lt"/>
                <a:ea typeface="+mn-ea"/>
                <a:cs typeface="Rubik" panose="020B0604020202020204" charset="-79"/>
              </a:defRPr>
            </a:lvl1pPr>
            <a:lvl2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400" kern="1200" cap="none" baseline="0" dirty="0" smtClean="0">
                <a:solidFill>
                  <a:schemeClr val="tx1"/>
                </a:solidFill>
                <a:latin typeface="+mj-lt"/>
                <a:ea typeface="+mn-ea"/>
                <a:cs typeface="Rubik" panose="020B0604020202020204" charset="-79"/>
              </a:defRPr>
            </a:lvl2pPr>
            <a:lvl3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400" kern="1200" cap="none" baseline="0" dirty="0" smtClean="0">
                <a:solidFill>
                  <a:schemeClr val="tx1"/>
                </a:solidFill>
                <a:latin typeface="+mj-lt"/>
                <a:ea typeface="+mn-ea"/>
                <a:cs typeface="Rubik" panose="020B0604020202020204" charset="-79"/>
              </a:defRPr>
            </a:lvl3pPr>
            <a:lvl4pPr marL="0" indent="0">
              <a:lnSpc>
                <a:spcPct val="100000"/>
              </a:lnSpc>
              <a:spcAft>
                <a:spcPts val="0"/>
              </a:spcAft>
              <a:buNone/>
              <a:defRPr lang="en-US" sz="1400" kern="1200" cap="none" baseline="0" dirty="0" smtClean="0">
                <a:solidFill>
                  <a:schemeClr val="tx1"/>
                </a:solidFill>
                <a:latin typeface="+mj-lt"/>
                <a:ea typeface="+mn-ea"/>
                <a:cs typeface="Rubik" panose="020B0604020202020204" charset="-79"/>
              </a:defRPr>
            </a:lvl4pPr>
            <a:lvl5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400" kern="1200" cap="none" baseline="0" dirty="0" smtClean="0">
                <a:solidFill>
                  <a:schemeClr val="tx1"/>
                </a:solidFill>
                <a:latin typeface="+mj-lt"/>
                <a:ea typeface="+mn-ea"/>
                <a:cs typeface="Rubik" panose="020B0604020202020204" charset="-79"/>
              </a:defRPr>
            </a:lvl5pPr>
            <a:lvl6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400" kern="1200" cap="none" baseline="0" dirty="0" smtClean="0">
                <a:solidFill>
                  <a:schemeClr val="tx1"/>
                </a:solidFill>
                <a:latin typeface="+mj-lt"/>
                <a:ea typeface="+mn-ea"/>
                <a:cs typeface="Rubik" panose="020B0604020202020204" charset="-79"/>
              </a:defRPr>
            </a:lvl6pPr>
            <a:lvl7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400" i="0" kern="1200" cap="none" baseline="0" dirty="0" smtClean="0">
                <a:solidFill>
                  <a:schemeClr val="tx1"/>
                </a:solidFill>
                <a:latin typeface="+mj-lt"/>
                <a:ea typeface="+mn-ea"/>
                <a:cs typeface="Rubik" panose="020B0604020202020204" charset="-79"/>
              </a:defRPr>
            </a:lvl7pPr>
            <a:lvl8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400" kern="1200" cap="none" baseline="0" dirty="0" smtClean="0">
                <a:solidFill>
                  <a:schemeClr val="tx1"/>
                </a:solidFill>
                <a:latin typeface="+mj-lt"/>
                <a:ea typeface="+mn-ea"/>
                <a:cs typeface="Rubik" panose="020B0604020202020204" charset="-79"/>
              </a:defRPr>
            </a:lvl8pPr>
            <a:lvl9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pt-PT" sz="1400" kern="1200" cap="none" baseline="0" dirty="0">
                <a:solidFill>
                  <a:schemeClr val="tx1"/>
                </a:solidFill>
                <a:latin typeface="+mj-lt"/>
                <a:ea typeface="+mn-ea"/>
                <a:cs typeface="Rubik" panose="020B0604020202020204" charset="-79"/>
              </a:defRPr>
            </a:lvl9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</a:t>
            </a:r>
          </a:p>
        </p:txBody>
      </p:sp>
      <p:sp>
        <p:nvSpPr>
          <p:cNvPr id="131" name="Text Placeholder 34">
            <a:extLst>
              <a:ext uri="{FF2B5EF4-FFF2-40B4-BE49-F238E27FC236}">
                <a16:creationId xmlns:a16="http://schemas.microsoft.com/office/drawing/2014/main" id="{29872318-23BB-DD70-13D1-1C12408BC555}"/>
              </a:ext>
            </a:extLst>
          </p:cNvPr>
          <p:cNvSpPr>
            <a:spLocks noGrp="1"/>
          </p:cNvSpPr>
          <p:nvPr>
            <p:ph type="body" sz="quarter" idx="60" hasCustomPrompt="1"/>
          </p:nvPr>
        </p:nvSpPr>
        <p:spPr>
          <a:xfrm>
            <a:off x="483136" y="4506621"/>
            <a:ext cx="440789" cy="318870"/>
          </a:xfrm>
          <a:noFill/>
        </p:spPr>
        <p:txBody>
          <a:bodyPr anchor="ctr">
            <a:no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2000" kern="1200" dirty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1pPr>
            <a:lvl2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2000" kern="1200" dirty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2pPr>
            <a:lvl3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2000" kern="1200" dirty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3pPr>
            <a:lvl4pPr marL="0" indent="0">
              <a:lnSpc>
                <a:spcPct val="100000"/>
              </a:lnSpc>
              <a:spcAft>
                <a:spcPts val="0"/>
              </a:spcAft>
              <a:buNone/>
              <a:defRPr lang="en-US" sz="2000" kern="1200" dirty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4pPr>
            <a:lvl5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2000" kern="1200" dirty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5pPr>
            <a:lvl6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2000" kern="1200" dirty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6pPr>
            <a:lvl7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2000" i="0" kern="1200" dirty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7pPr>
            <a:lvl8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2000" kern="1200" dirty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8pPr>
            <a:lvl9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pt-PT" sz="2000" kern="1200" dirty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9pPr>
          </a:lstStyle>
          <a:p>
            <a:pPr lvl="0"/>
            <a:r>
              <a:rPr lang="en-US" dirty="0"/>
              <a:t>05.</a:t>
            </a:r>
          </a:p>
        </p:txBody>
      </p:sp>
      <p:sp>
        <p:nvSpPr>
          <p:cNvPr id="132" name="Picture Placeholder 28">
            <a:extLst>
              <a:ext uri="{FF2B5EF4-FFF2-40B4-BE49-F238E27FC236}">
                <a16:creationId xmlns:a16="http://schemas.microsoft.com/office/drawing/2014/main" id="{95CCD5B2-250A-3C35-9D7B-1AD7D4147010}"/>
              </a:ext>
            </a:extLst>
          </p:cNvPr>
          <p:cNvSpPr>
            <a:spLocks noGrp="1"/>
          </p:cNvSpPr>
          <p:nvPr>
            <p:ph type="pic" sz="quarter" idx="61"/>
          </p:nvPr>
        </p:nvSpPr>
        <p:spPr>
          <a:xfrm>
            <a:off x="9364435" y="4480737"/>
            <a:ext cx="1142202" cy="370639"/>
          </a:xfr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1pPr>
            <a:lvl2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2pPr>
            <a:lvl3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3pPr>
            <a:lvl4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4pPr>
            <a:lvl5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5pPr>
            <a:lvl6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6pPr>
            <a:lvl7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7pPr>
            <a:lvl8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8pPr>
            <a:lvl9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9pPr>
          </a:lstStyle>
          <a:p>
            <a:r>
              <a:rPr lang="fr-FR"/>
              <a:t>Cliquez sur l'icône pour ajouter une image</a:t>
            </a:r>
            <a:endParaRPr lang="pt-PT" dirty="0"/>
          </a:p>
        </p:txBody>
      </p:sp>
      <p:sp>
        <p:nvSpPr>
          <p:cNvPr id="133" name="Picture Placeholder 28">
            <a:extLst>
              <a:ext uri="{FF2B5EF4-FFF2-40B4-BE49-F238E27FC236}">
                <a16:creationId xmlns:a16="http://schemas.microsoft.com/office/drawing/2014/main" id="{7F49BE1E-9B4B-4AC3-1CAA-40907CA2EF83}"/>
              </a:ext>
            </a:extLst>
          </p:cNvPr>
          <p:cNvSpPr>
            <a:spLocks noGrp="1"/>
          </p:cNvSpPr>
          <p:nvPr>
            <p:ph type="pic" sz="quarter" idx="62"/>
          </p:nvPr>
        </p:nvSpPr>
        <p:spPr>
          <a:xfrm>
            <a:off x="10586322" y="4480737"/>
            <a:ext cx="1142202" cy="370639"/>
          </a:xfr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1pPr>
            <a:lvl2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2pPr>
            <a:lvl3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3pPr>
            <a:lvl4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4pPr>
            <a:lvl5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5pPr>
            <a:lvl6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6pPr>
            <a:lvl7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7pPr>
            <a:lvl8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8pPr>
            <a:lvl9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9pPr>
          </a:lstStyle>
          <a:p>
            <a:r>
              <a:rPr lang="fr-FR"/>
              <a:t>Cliquez sur l'icône pour ajouter une image</a:t>
            </a:r>
            <a:endParaRPr lang="pt-PT" dirty="0"/>
          </a:p>
        </p:txBody>
      </p:sp>
      <p:sp>
        <p:nvSpPr>
          <p:cNvPr id="134" name="Text Placeholder 133">
            <a:extLst>
              <a:ext uri="{FF2B5EF4-FFF2-40B4-BE49-F238E27FC236}">
                <a16:creationId xmlns:a16="http://schemas.microsoft.com/office/drawing/2014/main" id="{F464F127-A6CC-7C70-4F61-5EA2C1B662EF}"/>
              </a:ext>
            </a:extLst>
          </p:cNvPr>
          <p:cNvSpPr>
            <a:spLocks noGrp="1"/>
          </p:cNvSpPr>
          <p:nvPr>
            <p:ph type="body" sz="quarter" idx="63" hasCustomPrompt="1"/>
          </p:nvPr>
        </p:nvSpPr>
        <p:spPr>
          <a:xfrm>
            <a:off x="3910319" y="5058645"/>
            <a:ext cx="7914509" cy="529640"/>
          </a:xfrm>
          <a:custGeom>
            <a:avLst/>
            <a:gdLst>
              <a:gd name="connsiteX0" fmla="*/ 30681 w 7914509"/>
              <a:gd name="connsiteY0" fmla="*/ 0 h 529640"/>
              <a:gd name="connsiteX1" fmla="*/ 461522 w 7914509"/>
              <a:gd name="connsiteY1" fmla="*/ 0 h 529640"/>
              <a:gd name="connsiteX2" fmla="*/ 1314569 w 7914509"/>
              <a:gd name="connsiteY2" fmla="*/ 0 h 529640"/>
              <a:gd name="connsiteX3" fmla="*/ 1441836 w 7914509"/>
              <a:gd name="connsiteY3" fmla="*/ 0 h 529640"/>
              <a:gd name="connsiteX4" fmla="*/ 1745409 w 7914509"/>
              <a:gd name="connsiteY4" fmla="*/ 0 h 529640"/>
              <a:gd name="connsiteX5" fmla="*/ 2598457 w 7914509"/>
              <a:gd name="connsiteY5" fmla="*/ 0 h 529640"/>
              <a:gd name="connsiteX6" fmla="*/ 2725724 w 7914509"/>
              <a:gd name="connsiteY6" fmla="*/ 0 h 529640"/>
              <a:gd name="connsiteX7" fmla="*/ 3029297 w 7914509"/>
              <a:gd name="connsiteY7" fmla="*/ 0 h 529640"/>
              <a:gd name="connsiteX8" fmla="*/ 3760507 w 7914509"/>
              <a:gd name="connsiteY8" fmla="*/ 0 h 529640"/>
              <a:gd name="connsiteX9" fmla="*/ 4009612 w 7914509"/>
              <a:gd name="connsiteY9" fmla="*/ 0 h 529640"/>
              <a:gd name="connsiteX10" fmla="*/ 4191347 w 7914509"/>
              <a:gd name="connsiteY10" fmla="*/ 0 h 529640"/>
              <a:gd name="connsiteX11" fmla="*/ 4959933 w 7914509"/>
              <a:gd name="connsiteY11" fmla="*/ 0 h 529640"/>
              <a:gd name="connsiteX12" fmla="*/ 5171662 w 7914509"/>
              <a:gd name="connsiteY12" fmla="*/ 0 h 529640"/>
              <a:gd name="connsiteX13" fmla="*/ 5390773 w 7914509"/>
              <a:gd name="connsiteY13" fmla="*/ 0 h 529640"/>
              <a:gd name="connsiteX14" fmla="*/ 6368288 w 7914509"/>
              <a:gd name="connsiteY14" fmla="*/ 0 h 529640"/>
              <a:gd name="connsiteX15" fmla="*/ 6371088 w 7914509"/>
              <a:gd name="connsiteY15" fmla="*/ 0 h 529640"/>
              <a:gd name="connsiteX16" fmla="*/ 6799128 w 7914509"/>
              <a:gd name="connsiteY16" fmla="*/ 0 h 529640"/>
              <a:gd name="connsiteX17" fmla="*/ 7779443 w 7914509"/>
              <a:gd name="connsiteY17" fmla="*/ 0 h 529640"/>
              <a:gd name="connsiteX18" fmla="*/ 7803125 w 7914509"/>
              <a:gd name="connsiteY18" fmla="*/ 9771 h 529640"/>
              <a:gd name="connsiteX19" fmla="*/ 7904742 w 7914509"/>
              <a:gd name="connsiteY19" fmla="*/ 111421 h 529640"/>
              <a:gd name="connsiteX20" fmla="*/ 7914509 w 7914509"/>
              <a:gd name="connsiteY20" fmla="*/ 135112 h 529640"/>
              <a:gd name="connsiteX21" fmla="*/ 7914509 w 7914509"/>
              <a:gd name="connsiteY21" fmla="*/ 160936 h 529640"/>
              <a:gd name="connsiteX22" fmla="*/ 7914509 w 7914509"/>
              <a:gd name="connsiteY22" fmla="*/ 243492 h 529640"/>
              <a:gd name="connsiteX23" fmla="*/ 7914509 w 7914509"/>
              <a:gd name="connsiteY23" fmla="*/ 264820 h 529640"/>
              <a:gd name="connsiteX24" fmla="*/ 7914509 w 7914509"/>
              <a:gd name="connsiteY24" fmla="*/ 272052 h 529640"/>
              <a:gd name="connsiteX25" fmla="*/ 7914509 w 7914509"/>
              <a:gd name="connsiteY25" fmla="*/ 283370 h 529640"/>
              <a:gd name="connsiteX26" fmla="*/ 7914509 w 7914509"/>
              <a:gd name="connsiteY26" fmla="*/ 288459 h 529640"/>
              <a:gd name="connsiteX27" fmla="*/ 7914509 w 7914509"/>
              <a:gd name="connsiteY27" fmla="*/ 337754 h 529640"/>
              <a:gd name="connsiteX28" fmla="*/ 7914509 w 7914509"/>
              <a:gd name="connsiteY28" fmla="*/ 340690 h 529640"/>
              <a:gd name="connsiteX29" fmla="*/ 7914509 w 7914509"/>
              <a:gd name="connsiteY29" fmla="*/ 347922 h 529640"/>
              <a:gd name="connsiteX30" fmla="*/ 7914509 w 7914509"/>
              <a:gd name="connsiteY30" fmla="*/ 413624 h 529640"/>
              <a:gd name="connsiteX31" fmla="*/ 7914509 w 7914509"/>
              <a:gd name="connsiteY31" fmla="*/ 420310 h 529640"/>
              <a:gd name="connsiteX32" fmla="*/ 7914509 w 7914509"/>
              <a:gd name="connsiteY32" fmla="*/ 496180 h 529640"/>
              <a:gd name="connsiteX33" fmla="*/ 7881061 w 7914509"/>
              <a:gd name="connsiteY33" fmla="*/ 529640 h 529640"/>
              <a:gd name="connsiteX34" fmla="*/ 7680894 w 7914509"/>
              <a:gd name="connsiteY34" fmla="*/ 529640 h 529640"/>
              <a:gd name="connsiteX35" fmla="*/ 7510548 w 7914509"/>
              <a:gd name="connsiteY35" fmla="*/ 529640 h 529640"/>
              <a:gd name="connsiteX36" fmla="*/ 7505226 w 7914509"/>
              <a:gd name="connsiteY36" fmla="*/ 529640 h 529640"/>
              <a:gd name="connsiteX37" fmla="*/ 7452987 w 7914509"/>
              <a:gd name="connsiteY37" fmla="*/ 529640 h 529640"/>
              <a:gd name="connsiteX38" fmla="*/ 7154738 w 7914509"/>
              <a:gd name="connsiteY38" fmla="*/ 529640 h 529640"/>
              <a:gd name="connsiteX39" fmla="*/ 6639130 w 7914509"/>
              <a:gd name="connsiteY39" fmla="*/ 529640 h 529640"/>
              <a:gd name="connsiteX40" fmla="*/ 6571222 w 7914509"/>
              <a:gd name="connsiteY40" fmla="*/ 529640 h 529640"/>
              <a:gd name="connsiteX41" fmla="*/ 6472706 w 7914509"/>
              <a:gd name="connsiteY41" fmla="*/ 529640 h 529640"/>
              <a:gd name="connsiteX42" fmla="*/ 6371055 w 7914509"/>
              <a:gd name="connsiteY42" fmla="*/ 529640 h 529640"/>
              <a:gd name="connsiteX43" fmla="*/ 6272539 w 7914509"/>
              <a:gd name="connsiteY43" fmla="*/ 529640 h 529640"/>
              <a:gd name="connsiteX44" fmla="*/ 6102193 w 7914509"/>
              <a:gd name="connsiteY44" fmla="*/ 529640 h 529640"/>
              <a:gd name="connsiteX45" fmla="*/ 6096871 w 7914509"/>
              <a:gd name="connsiteY45" fmla="*/ 529640 h 529640"/>
              <a:gd name="connsiteX46" fmla="*/ 6044632 w 7914509"/>
              <a:gd name="connsiteY46" fmla="*/ 529640 h 529640"/>
              <a:gd name="connsiteX47" fmla="*/ 5746383 w 7914509"/>
              <a:gd name="connsiteY47" fmla="*/ 529640 h 529640"/>
              <a:gd name="connsiteX48" fmla="*/ 5273281 w 7914509"/>
              <a:gd name="connsiteY48" fmla="*/ 529640 h 529640"/>
              <a:gd name="connsiteX49" fmla="*/ 5273280 w 7914509"/>
              <a:gd name="connsiteY49" fmla="*/ 529640 h 529640"/>
              <a:gd name="connsiteX50" fmla="*/ 5162867 w 7914509"/>
              <a:gd name="connsiteY50" fmla="*/ 529640 h 529640"/>
              <a:gd name="connsiteX51" fmla="*/ 5073113 w 7914509"/>
              <a:gd name="connsiteY51" fmla="*/ 529640 h 529640"/>
              <a:gd name="connsiteX52" fmla="*/ 4962700 w 7914509"/>
              <a:gd name="connsiteY52" fmla="*/ 529640 h 529640"/>
              <a:gd name="connsiteX53" fmla="*/ 4962699 w 7914509"/>
              <a:gd name="connsiteY53" fmla="*/ 529640 h 529640"/>
              <a:gd name="connsiteX54" fmla="*/ 4902767 w 7914509"/>
              <a:gd name="connsiteY54" fmla="*/ 529640 h 529640"/>
              <a:gd name="connsiteX55" fmla="*/ 4897445 w 7914509"/>
              <a:gd name="connsiteY55" fmla="*/ 529640 h 529640"/>
              <a:gd name="connsiteX56" fmla="*/ 4845206 w 7914509"/>
              <a:gd name="connsiteY56" fmla="*/ 529640 h 529640"/>
              <a:gd name="connsiteX57" fmla="*/ 4546957 w 7914509"/>
              <a:gd name="connsiteY57" fmla="*/ 529640 h 529640"/>
              <a:gd name="connsiteX58" fmla="*/ 4111230 w 7914509"/>
              <a:gd name="connsiteY58" fmla="*/ 529640 h 529640"/>
              <a:gd name="connsiteX59" fmla="*/ 4111229 w 7914509"/>
              <a:gd name="connsiteY59" fmla="*/ 529640 h 529640"/>
              <a:gd name="connsiteX60" fmla="*/ 3963440 w 7914509"/>
              <a:gd name="connsiteY60" fmla="*/ 529640 h 529640"/>
              <a:gd name="connsiteX61" fmla="*/ 3911063 w 7914509"/>
              <a:gd name="connsiteY61" fmla="*/ 529640 h 529640"/>
              <a:gd name="connsiteX62" fmla="*/ 3763274 w 7914509"/>
              <a:gd name="connsiteY62" fmla="*/ 529640 h 529640"/>
              <a:gd name="connsiteX63" fmla="*/ 3763273 w 7914509"/>
              <a:gd name="connsiteY63" fmla="*/ 529640 h 529640"/>
              <a:gd name="connsiteX64" fmla="*/ 3740717 w 7914509"/>
              <a:gd name="connsiteY64" fmla="*/ 529640 h 529640"/>
              <a:gd name="connsiteX65" fmla="*/ 3735395 w 7914509"/>
              <a:gd name="connsiteY65" fmla="*/ 529640 h 529640"/>
              <a:gd name="connsiteX66" fmla="*/ 3683156 w 7914509"/>
              <a:gd name="connsiteY66" fmla="*/ 529640 h 529640"/>
              <a:gd name="connsiteX67" fmla="*/ 3384906 w 7914509"/>
              <a:gd name="connsiteY67" fmla="*/ 529640 h 529640"/>
              <a:gd name="connsiteX68" fmla="*/ 2869299 w 7914509"/>
              <a:gd name="connsiteY68" fmla="*/ 529640 h 529640"/>
              <a:gd name="connsiteX69" fmla="*/ 2827343 w 7914509"/>
              <a:gd name="connsiteY69" fmla="*/ 529640 h 529640"/>
              <a:gd name="connsiteX70" fmla="*/ 2827341 w 7914509"/>
              <a:gd name="connsiteY70" fmla="*/ 529640 h 529640"/>
              <a:gd name="connsiteX71" fmla="*/ 2801390 w 7914509"/>
              <a:gd name="connsiteY71" fmla="*/ 529640 h 529640"/>
              <a:gd name="connsiteX72" fmla="*/ 2627175 w 7914509"/>
              <a:gd name="connsiteY72" fmla="*/ 529640 h 529640"/>
              <a:gd name="connsiteX73" fmla="*/ 2601224 w 7914509"/>
              <a:gd name="connsiteY73" fmla="*/ 529640 h 529640"/>
              <a:gd name="connsiteX74" fmla="*/ 2601223 w 7914509"/>
              <a:gd name="connsiteY74" fmla="*/ 529640 h 529640"/>
              <a:gd name="connsiteX75" fmla="*/ 2456829 w 7914509"/>
              <a:gd name="connsiteY75" fmla="*/ 529640 h 529640"/>
              <a:gd name="connsiteX76" fmla="*/ 2451507 w 7914509"/>
              <a:gd name="connsiteY76" fmla="*/ 529640 h 529640"/>
              <a:gd name="connsiteX77" fmla="*/ 2399268 w 7914509"/>
              <a:gd name="connsiteY77" fmla="*/ 529640 h 529640"/>
              <a:gd name="connsiteX78" fmla="*/ 2101018 w 7914509"/>
              <a:gd name="connsiteY78" fmla="*/ 529640 h 529640"/>
              <a:gd name="connsiteX79" fmla="*/ 1585411 w 7914509"/>
              <a:gd name="connsiteY79" fmla="*/ 529640 h 529640"/>
              <a:gd name="connsiteX80" fmla="*/ 1543455 w 7914509"/>
              <a:gd name="connsiteY80" fmla="*/ 529640 h 529640"/>
              <a:gd name="connsiteX81" fmla="*/ 1543453 w 7914509"/>
              <a:gd name="connsiteY81" fmla="*/ 529640 h 529640"/>
              <a:gd name="connsiteX82" fmla="*/ 1517502 w 7914509"/>
              <a:gd name="connsiteY82" fmla="*/ 529640 h 529640"/>
              <a:gd name="connsiteX83" fmla="*/ 1343287 w 7914509"/>
              <a:gd name="connsiteY83" fmla="*/ 529640 h 529640"/>
              <a:gd name="connsiteX84" fmla="*/ 1317336 w 7914509"/>
              <a:gd name="connsiteY84" fmla="*/ 529640 h 529640"/>
              <a:gd name="connsiteX85" fmla="*/ 1317335 w 7914509"/>
              <a:gd name="connsiteY85" fmla="*/ 529640 h 529640"/>
              <a:gd name="connsiteX86" fmla="*/ 1172942 w 7914509"/>
              <a:gd name="connsiteY86" fmla="*/ 529640 h 529640"/>
              <a:gd name="connsiteX87" fmla="*/ 1167619 w 7914509"/>
              <a:gd name="connsiteY87" fmla="*/ 529640 h 529640"/>
              <a:gd name="connsiteX88" fmla="*/ 1115380 w 7914509"/>
              <a:gd name="connsiteY88" fmla="*/ 529640 h 529640"/>
              <a:gd name="connsiteX89" fmla="*/ 817130 w 7914509"/>
              <a:gd name="connsiteY89" fmla="*/ 529640 h 529640"/>
              <a:gd name="connsiteX90" fmla="*/ 301524 w 7914509"/>
              <a:gd name="connsiteY90" fmla="*/ 529640 h 529640"/>
              <a:gd name="connsiteX91" fmla="*/ 233614 w 7914509"/>
              <a:gd name="connsiteY91" fmla="*/ 529640 h 529640"/>
              <a:gd name="connsiteX92" fmla="*/ 33448 w 7914509"/>
              <a:gd name="connsiteY92" fmla="*/ 529640 h 529640"/>
              <a:gd name="connsiteX93" fmla="*/ 0 w 7914509"/>
              <a:gd name="connsiteY93" fmla="*/ 496180 h 529640"/>
              <a:gd name="connsiteX94" fmla="*/ 0 w 7914509"/>
              <a:gd name="connsiteY94" fmla="*/ 458245 h 529640"/>
              <a:gd name="connsiteX95" fmla="*/ 0 w 7914509"/>
              <a:gd name="connsiteY95" fmla="*/ 413624 h 529640"/>
              <a:gd name="connsiteX96" fmla="*/ 0 w 7914509"/>
              <a:gd name="connsiteY96" fmla="*/ 375689 h 529640"/>
              <a:gd name="connsiteX97" fmla="*/ 0 w 7914509"/>
              <a:gd name="connsiteY97" fmla="*/ 347922 h 529640"/>
              <a:gd name="connsiteX98" fmla="*/ 0 w 7914509"/>
              <a:gd name="connsiteY98" fmla="*/ 340690 h 529640"/>
              <a:gd name="connsiteX99" fmla="*/ 0 w 7914509"/>
              <a:gd name="connsiteY99" fmla="*/ 340689 h 529640"/>
              <a:gd name="connsiteX100" fmla="*/ 0 w 7914509"/>
              <a:gd name="connsiteY100" fmla="*/ 316830 h 529640"/>
              <a:gd name="connsiteX101" fmla="*/ 0 w 7914509"/>
              <a:gd name="connsiteY101" fmla="*/ 265365 h 529640"/>
              <a:gd name="connsiteX102" fmla="*/ 0 w 7914509"/>
              <a:gd name="connsiteY102" fmla="*/ 30682 h 529640"/>
              <a:gd name="connsiteX103" fmla="*/ 30681 w 7914509"/>
              <a:gd name="connsiteY103" fmla="*/ 0 h 5296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</a:cxnLst>
            <a:rect l="l" t="t" r="r" b="b"/>
            <a:pathLst>
              <a:path w="7914509" h="529640">
                <a:moveTo>
                  <a:pt x="30681" y="0"/>
                </a:moveTo>
                <a:lnTo>
                  <a:pt x="461522" y="0"/>
                </a:lnTo>
                <a:lnTo>
                  <a:pt x="1314569" y="0"/>
                </a:lnTo>
                <a:lnTo>
                  <a:pt x="1441836" y="0"/>
                </a:lnTo>
                <a:lnTo>
                  <a:pt x="1745409" y="0"/>
                </a:lnTo>
                <a:lnTo>
                  <a:pt x="2598457" y="0"/>
                </a:lnTo>
                <a:lnTo>
                  <a:pt x="2725724" y="0"/>
                </a:lnTo>
                <a:lnTo>
                  <a:pt x="3029297" y="0"/>
                </a:lnTo>
                <a:lnTo>
                  <a:pt x="3760507" y="0"/>
                </a:lnTo>
                <a:lnTo>
                  <a:pt x="4009612" y="0"/>
                </a:lnTo>
                <a:lnTo>
                  <a:pt x="4191347" y="0"/>
                </a:lnTo>
                <a:lnTo>
                  <a:pt x="4959933" y="0"/>
                </a:lnTo>
                <a:lnTo>
                  <a:pt x="5171662" y="0"/>
                </a:lnTo>
                <a:lnTo>
                  <a:pt x="5390773" y="0"/>
                </a:lnTo>
                <a:lnTo>
                  <a:pt x="6368288" y="0"/>
                </a:lnTo>
                <a:lnTo>
                  <a:pt x="6371088" y="0"/>
                </a:lnTo>
                <a:lnTo>
                  <a:pt x="6799128" y="0"/>
                </a:lnTo>
                <a:lnTo>
                  <a:pt x="7779443" y="0"/>
                </a:lnTo>
                <a:cubicBezTo>
                  <a:pt x="7788341" y="0"/>
                  <a:pt x="7796837" y="3547"/>
                  <a:pt x="7803125" y="9771"/>
                </a:cubicBezTo>
                <a:lnTo>
                  <a:pt x="7904742" y="111421"/>
                </a:lnTo>
                <a:cubicBezTo>
                  <a:pt x="7911030" y="117712"/>
                  <a:pt x="7914509" y="126211"/>
                  <a:pt x="7914509" y="135112"/>
                </a:cubicBezTo>
                <a:lnTo>
                  <a:pt x="7914509" y="160936"/>
                </a:lnTo>
                <a:lnTo>
                  <a:pt x="7914509" y="243492"/>
                </a:lnTo>
                <a:lnTo>
                  <a:pt x="7914509" y="264820"/>
                </a:lnTo>
                <a:lnTo>
                  <a:pt x="7914509" y="272052"/>
                </a:lnTo>
                <a:lnTo>
                  <a:pt x="7914509" y="283370"/>
                </a:lnTo>
                <a:lnTo>
                  <a:pt x="7914509" y="288459"/>
                </a:lnTo>
                <a:lnTo>
                  <a:pt x="7914509" y="337754"/>
                </a:lnTo>
                <a:lnTo>
                  <a:pt x="7914509" y="340690"/>
                </a:lnTo>
                <a:lnTo>
                  <a:pt x="7914509" y="347922"/>
                </a:lnTo>
                <a:lnTo>
                  <a:pt x="7914509" y="413624"/>
                </a:lnTo>
                <a:lnTo>
                  <a:pt x="7914509" y="420310"/>
                </a:lnTo>
                <a:lnTo>
                  <a:pt x="7914509" y="496180"/>
                </a:lnTo>
                <a:cubicBezTo>
                  <a:pt x="7914509" y="514650"/>
                  <a:pt x="7899524" y="529640"/>
                  <a:pt x="7881061" y="529640"/>
                </a:cubicBezTo>
                <a:lnTo>
                  <a:pt x="7680894" y="529640"/>
                </a:lnTo>
                <a:lnTo>
                  <a:pt x="7510548" y="529640"/>
                </a:lnTo>
                <a:lnTo>
                  <a:pt x="7505226" y="529640"/>
                </a:lnTo>
                <a:lnTo>
                  <a:pt x="7452987" y="529640"/>
                </a:lnTo>
                <a:lnTo>
                  <a:pt x="7154738" y="529640"/>
                </a:lnTo>
                <a:lnTo>
                  <a:pt x="6639130" y="529640"/>
                </a:lnTo>
                <a:lnTo>
                  <a:pt x="6571222" y="529640"/>
                </a:lnTo>
                <a:lnTo>
                  <a:pt x="6472706" y="529640"/>
                </a:lnTo>
                <a:lnTo>
                  <a:pt x="6371055" y="529640"/>
                </a:lnTo>
                <a:lnTo>
                  <a:pt x="6272539" y="529640"/>
                </a:lnTo>
                <a:lnTo>
                  <a:pt x="6102193" y="529640"/>
                </a:lnTo>
                <a:lnTo>
                  <a:pt x="6096871" y="529640"/>
                </a:lnTo>
                <a:lnTo>
                  <a:pt x="6044632" y="529640"/>
                </a:lnTo>
                <a:lnTo>
                  <a:pt x="5746383" y="529640"/>
                </a:lnTo>
                <a:lnTo>
                  <a:pt x="5273281" y="529640"/>
                </a:lnTo>
                <a:lnTo>
                  <a:pt x="5273280" y="529640"/>
                </a:lnTo>
                <a:lnTo>
                  <a:pt x="5162867" y="529640"/>
                </a:lnTo>
                <a:lnTo>
                  <a:pt x="5073113" y="529640"/>
                </a:lnTo>
                <a:lnTo>
                  <a:pt x="4962700" y="529640"/>
                </a:lnTo>
                <a:lnTo>
                  <a:pt x="4962699" y="529640"/>
                </a:lnTo>
                <a:lnTo>
                  <a:pt x="4902767" y="529640"/>
                </a:lnTo>
                <a:lnTo>
                  <a:pt x="4897445" y="529640"/>
                </a:lnTo>
                <a:lnTo>
                  <a:pt x="4845206" y="529640"/>
                </a:lnTo>
                <a:lnTo>
                  <a:pt x="4546957" y="529640"/>
                </a:lnTo>
                <a:lnTo>
                  <a:pt x="4111230" y="529640"/>
                </a:lnTo>
                <a:lnTo>
                  <a:pt x="4111229" y="529640"/>
                </a:lnTo>
                <a:lnTo>
                  <a:pt x="3963440" y="529640"/>
                </a:lnTo>
                <a:lnTo>
                  <a:pt x="3911063" y="529640"/>
                </a:lnTo>
                <a:lnTo>
                  <a:pt x="3763274" y="529640"/>
                </a:lnTo>
                <a:lnTo>
                  <a:pt x="3763273" y="529640"/>
                </a:lnTo>
                <a:lnTo>
                  <a:pt x="3740717" y="529640"/>
                </a:lnTo>
                <a:lnTo>
                  <a:pt x="3735395" y="529640"/>
                </a:lnTo>
                <a:lnTo>
                  <a:pt x="3683156" y="529640"/>
                </a:lnTo>
                <a:lnTo>
                  <a:pt x="3384906" y="529640"/>
                </a:lnTo>
                <a:lnTo>
                  <a:pt x="2869299" y="529640"/>
                </a:lnTo>
                <a:lnTo>
                  <a:pt x="2827343" y="529640"/>
                </a:lnTo>
                <a:lnTo>
                  <a:pt x="2827341" y="529640"/>
                </a:lnTo>
                <a:lnTo>
                  <a:pt x="2801390" y="529640"/>
                </a:lnTo>
                <a:lnTo>
                  <a:pt x="2627175" y="529640"/>
                </a:lnTo>
                <a:lnTo>
                  <a:pt x="2601224" y="529640"/>
                </a:lnTo>
                <a:lnTo>
                  <a:pt x="2601223" y="529640"/>
                </a:lnTo>
                <a:lnTo>
                  <a:pt x="2456829" y="529640"/>
                </a:lnTo>
                <a:lnTo>
                  <a:pt x="2451507" y="529640"/>
                </a:lnTo>
                <a:lnTo>
                  <a:pt x="2399268" y="529640"/>
                </a:lnTo>
                <a:lnTo>
                  <a:pt x="2101018" y="529640"/>
                </a:lnTo>
                <a:lnTo>
                  <a:pt x="1585411" y="529640"/>
                </a:lnTo>
                <a:lnTo>
                  <a:pt x="1543455" y="529640"/>
                </a:lnTo>
                <a:lnTo>
                  <a:pt x="1543453" y="529640"/>
                </a:lnTo>
                <a:lnTo>
                  <a:pt x="1517502" y="529640"/>
                </a:lnTo>
                <a:lnTo>
                  <a:pt x="1343287" y="529640"/>
                </a:lnTo>
                <a:lnTo>
                  <a:pt x="1317336" y="529640"/>
                </a:lnTo>
                <a:lnTo>
                  <a:pt x="1317335" y="529640"/>
                </a:lnTo>
                <a:lnTo>
                  <a:pt x="1172942" y="529640"/>
                </a:lnTo>
                <a:lnTo>
                  <a:pt x="1167619" y="529640"/>
                </a:lnTo>
                <a:lnTo>
                  <a:pt x="1115380" y="529640"/>
                </a:lnTo>
                <a:lnTo>
                  <a:pt x="817130" y="529640"/>
                </a:lnTo>
                <a:lnTo>
                  <a:pt x="301524" y="529640"/>
                </a:lnTo>
                <a:lnTo>
                  <a:pt x="233614" y="529640"/>
                </a:lnTo>
                <a:lnTo>
                  <a:pt x="33448" y="529640"/>
                </a:lnTo>
                <a:cubicBezTo>
                  <a:pt x="14985" y="529640"/>
                  <a:pt x="0" y="514650"/>
                  <a:pt x="0" y="496180"/>
                </a:cubicBezTo>
                <a:lnTo>
                  <a:pt x="0" y="458245"/>
                </a:lnTo>
                <a:lnTo>
                  <a:pt x="0" y="413624"/>
                </a:lnTo>
                <a:lnTo>
                  <a:pt x="0" y="375689"/>
                </a:lnTo>
                <a:lnTo>
                  <a:pt x="0" y="347922"/>
                </a:lnTo>
                <a:lnTo>
                  <a:pt x="0" y="340690"/>
                </a:lnTo>
                <a:lnTo>
                  <a:pt x="0" y="340689"/>
                </a:lnTo>
                <a:lnTo>
                  <a:pt x="0" y="316830"/>
                </a:lnTo>
                <a:lnTo>
                  <a:pt x="0" y="265365"/>
                </a:lnTo>
                <a:lnTo>
                  <a:pt x="0" y="30682"/>
                </a:lnTo>
                <a:cubicBezTo>
                  <a:pt x="0" y="13737"/>
                  <a:pt x="13736" y="0"/>
                  <a:pt x="30681" y="0"/>
                </a:cubicBezTo>
                <a:close/>
              </a:path>
            </a:pathLst>
          </a:custGeom>
          <a:solidFill>
            <a:srgbClr val="FFFFFF"/>
          </a:solidFill>
        </p:spPr>
        <p:txBody>
          <a:bodyPr wrap="square" lIns="504000" anchor="ctr">
            <a:no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200" kern="1200" dirty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1pPr>
            <a:lvl2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200" kern="1200" dirty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2pPr>
            <a:lvl3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200" kern="1200" dirty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3pPr>
            <a:lvl4pPr marL="0" indent="0">
              <a:lnSpc>
                <a:spcPct val="100000"/>
              </a:lnSpc>
              <a:spcAft>
                <a:spcPts val="0"/>
              </a:spcAft>
              <a:buNone/>
              <a:defRPr lang="en-US" sz="1200" kern="1200" dirty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4pPr>
            <a:lvl5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200" kern="1200" dirty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5pPr>
            <a:lvl6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200" kern="1200" dirty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6pPr>
            <a:lvl7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200" kern="1200" dirty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7pPr>
            <a:lvl8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200" kern="1200" dirty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8pPr>
            <a:lvl9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pt-PT" sz="1200" kern="1200" dirty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9pPr>
          </a:lstStyle>
          <a:p>
            <a:pPr lvl="0"/>
            <a:r>
              <a:rPr lang="en-US" dirty="0" err="1"/>
              <a:t>Fusce</a:t>
            </a:r>
            <a:r>
              <a:rPr lang="en-US" dirty="0"/>
              <a:t> </a:t>
            </a:r>
            <a:r>
              <a:rPr lang="en-US" dirty="0" err="1"/>
              <a:t>posuere</a:t>
            </a:r>
            <a:r>
              <a:rPr lang="en-US" dirty="0"/>
              <a:t>, magna sed pulvinar </a:t>
            </a:r>
            <a:r>
              <a:rPr lang="en-US" dirty="0" err="1"/>
              <a:t>ultricies</a:t>
            </a:r>
            <a:r>
              <a:rPr lang="en-US" dirty="0"/>
              <a:t>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</a:t>
            </a:r>
          </a:p>
        </p:txBody>
      </p:sp>
      <p:sp>
        <p:nvSpPr>
          <p:cNvPr id="135" name="Text Placeholder 34">
            <a:extLst>
              <a:ext uri="{FF2B5EF4-FFF2-40B4-BE49-F238E27FC236}">
                <a16:creationId xmlns:a16="http://schemas.microsoft.com/office/drawing/2014/main" id="{CC19B01C-B824-C9AB-086E-48E7482F6E55}"/>
              </a:ext>
            </a:extLst>
          </p:cNvPr>
          <p:cNvSpPr>
            <a:spLocks noGrp="1"/>
          </p:cNvSpPr>
          <p:nvPr>
            <p:ph type="body" sz="quarter" idx="64" hasCustomPrompt="1"/>
          </p:nvPr>
        </p:nvSpPr>
        <p:spPr>
          <a:xfrm>
            <a:off x="367828" y="5097765"/>
            <a:ext cx="3836117" cy="451400"/>
          </a:xfrm>
          <a:prstGeom prst="roundRect">
            <a:avLst/>
          </a:prstGeom>
          <a:solidFill>
            <a:schemeClr val="accent1"/>
          </a:solidFill>
        </p:spPr>
        <p:txBody>
          <a:bodyPr wrap="none" lIns="612000" tIns="0" rIns="180000" bIns="0" anchor="ctr">
            <a:no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400" kern="1200" cap="none" baseline="0" dirty="0" smtClean="0">
                <a:solidFill>
                  <a:schemeClr val="tx1"/>
                </a:solidFill>
                <a:latin typeface="+mj-lt"/>
                <a:ea typeface="+mn-ea"/>
                <a:cs typeface="Rubik" panose="020B0604020202020204" charset="-79"/>
              </a:defRPr>
            </a:lvl1pPr>
            <a:lvl2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400" kern="1200" cap="none" baseline="0" dirty="0" smtClean="0">
                <a:solidFill>
                  <a:schemeClr val="tx1"/>
                </a:solidFill>
                <a:latin typeface="+mj-lt"/>
                <a:ea typeface="+mn-ea"/>
                <a:cs typeface="Rubik" panose="020B0604020202020204" charset="-79"/>
              </a:defRPr>
            </a:lvl2pPr>
            <a:lvl3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400" kern="1200" cap="none" baseline="0" dirty="0" smtClean="0">
                <a:solidFill>
                  <a:schemeClr val="tx1"/>
                </a:solidFill>
                <a:latin typeface="+mj-lt"/>
                <a:ea typeface="+mn-ea"/>
                <a:cs typeface="Rubik" panose="020B0604020202020204" charset="-79"/>
              </a:defRPr>
            </a:lvl3pPr>
            <a:lvl4pPr marL="0" indent="0">
              <a:lnSpc>
                <a:spcPct val="100000"/>
              </a:lnSpc>
              <a:spcAft>
                <a:spcPts val="0"/>
              </a:spcAft>
              <a:buNone/>
              <a:defRPr lang="en-US" sz="1400" kern="1200" cap="none" baseline="0" dirty="0" smtClean="0">
                <a:solidFill>
                  <a:schemeClr val="tx1"/>
                </a:solidFill>
                <a:latin typeface="+mj-lt"/>
                <a:ea typeface="+mn-ea"/>
                <a:cs typeface="Rubik" panose="020B0604020202020204" charset="-79"/>
              </a:defRPr>
            </a:lvl4pPr>
            <a:lvl5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400" kern="1200" cap="none" baseline="0" dirty="0" smtClean="0">
                <a:solidFill>
                  <a:schemeClr val="tx1"/>
                </a:solidFill>
                <a:latin typeface="+mj-lt"/>
                <a:ea typeface="+mn-ea"/>
                <a:cs typeface="Rubik" panose="020B0604020202020204" charset="-79"/>
              </a:defRPr>
            </a:lvl5pPr>
            <a:lvl6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400" kern="1200" cap="none" baseline="0" dirty="0" smtClean="0">
                <a:solidFill>
                  <a:schemeClr val="tx1"/>
                </a:solidFill>
                <a:latin typeface="+mj-lt"/>
                <a:ea typeface="+mn-ea"/>
                <a:cs typeface="Rubik" panose="020B0604020202020204" charset="-79"/>
              </a:defRPr>
            </a:lvl6pPr>
            <a:lvl7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400" i="0" kern="1200" cap="none" baseline="0" dirty="0" smtClean="0">
                <a:solidFill>
                  <a:schemeClr val="tx1"/>
                </a:solidFill>
                <a:latin typeface="+mj-lt"/>
                <a:ea typeface="+mn-ea"/>
                <a:cs typeface="Rubik" panose="020B0604020202020204" charset="-79"/>
              </a:defRPr>
            </a:lvl7pPr>
            <a:lvl8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400" kern="1200" cap="none" baseline="0" dirty="0" smtClean="0">
                <a:solidFill>
                  <a:schemeClr val="tx1"/>
                </a:solidFill>
                <a:latin typeface="+mj-lt"/>
                <a:ea typeface="+mn-ea"/>
                <a:cs typeface="Rubik" panose="020B0604020202020204" charset="-79"/>
              </a:defRPr>
            </a:lvl8pPr>
            <a:lvl9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pt-PT" sz="1400" kern="1200" cap="none" baseline="0" dirty="0">
                <a:solidFill>
                  <a:schemeClr val="tx1"/>
                </a:solidFill>
                <a:latin typeface="+mj-lt"/>
                <a:ea typeface="+mn-ea"/>
                <a:cs typeface="Rubik" panose="020B0604020202020204" charset="-79"/>
              </a:defRPr>
            </a:lvl9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</a:t>
            </a:r>
          </a:p>
        </p:txBody>
      </p:sp>
      <p:sp>
        <p:nvSpPr>
          <p:cNvPr id="136" name="Text Placeholder 34">
            <a:extLst>
              <a:ext uri="{FF2B5EF4-FFF2-40B4-BE49-F238E27FC236}">
                <a16:creationId xmlns:a16="http://schemas.microsoft.com/office/drawing/2014/main" id="{D1A43267-8866-75CF-D12A-770B05227FE3}"/>
              </a:ext>
            </a:extLst>
          </p:cNvPr>
          <p:cNvSpPr>
            <a:spLocks noGrp="1"/>
          </p:cNvSpPr>
          <p:nvPr>
            <p:ph type="body" sz="quarter" idx="65" hasCustomPrompt="1"/>
          </p:nvPr>
        </p:nvSpPr>
        <p:spPr>
          <a:xfrm>
            <a:off x="483136" y="5164030"/>
            <a:ext cx="440789" cy="318870"/>
          </a:xfrm>
          <a:noFill/>
        </p:spPr>
        <p:txBody>
          <a:bodyPr anchor="ctr">
            <a:no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2000" kern="1200" dirty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1pPr>
            <a:lvl2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2000" kern="1200" dirty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2pPr>
            <a:lvl3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2000" kern="1200" dirty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3pPr>
            <a:lvl4pPr marL="0" indent="0">
              <a:lnSpc>
                <a:spcPct val="100000"/>
              </a:lnSpc>
              <a:spcAft>
                <a:spcPts val="0"/>
              </a:spcAft>
              <a:buNone/>
              <a:defRPr lang="en-US" sz="2000" kern="1200" dirty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4pPr>
            <a:lvl5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2000" kern="1200" dirty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5pPr>
            <a:lvl6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2000" kern="1200" dirty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6pPr>
            <a:lvl7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2000" i="0" kern="1200" dirty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7pPr>
            <a:lvl8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2000" kern="1200" dirty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8pPr>
            <a:lvl9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pt-PT" sz="2000" kern="1200" dirty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9pPr>
          </a:lstStyle>
          <a:p>
            <a:pPr lvl="0"/>
            <a:r>
              <a:rPr lang="en-US" dirty="0"/>
              <a:t>06.</a:t>
            </a:r>
          </a:p>
        </p:txBody>
      </p:sp>
      <p:sp>
        <p:nvSpPr>
          <p:cNvPr id="137" name="Picture Placeholder 28">
            <a:extLst>
              <a:ext uri="{FF2B5EF4-FFF2-40B4-BE49-F238E27FC236}">
                <a16:creationId xmlns:a16="http://schemas.microsoft.com/office/drawing/2014/main" id="{29E20DB4-02F6-4E2C-F6EE-D246DE5CDB16}"/>
              </a:ext>
            </a:extLst>
          </p:cNvPr>
          <p:cNvSpPr>
            <a:spLocks noGrp="1"/>
          </p:cNvSpPr>
          <p:nvPr>
            <p:ph type="pic" sz="quarter" idx="66"/>
          </p:nvPr>
        </p:nvSpPr>
        <p:spPr>
          <a:xfrm>
            <a:off x="9364435" y="5138145"/>
            <a:ext cx="1142202" cy="370639"/>
          </a:xfr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1pPr>
            <a:lvl2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2pPr>
            <a:lvl3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3pPr>
            <a:lvl4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4pPr>
            <a:lvl5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5pPr>
            <a:lvl6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6pPr>
            <a:lvl7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7pPr>
            <a:lvl8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8pPr>
            <a:lvl9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9pPr>
          </a:lstStyle>
          <a:p>
            <a:r>
              <a:rPr lang="fr-FR"/>
              <a:t>Cliquez sur l'icône pour ajouter une image</a:t>
            </a:r>
            <a:endParaRPr lang="pt-PT" dirty="0"/>
          </a:p>
        </p:txBody>
      </p:sp>
      <p:sp>
        <p:nvSpPr>
          <p:cNvPr id="138" name="Picture Placeholder 28">
            <a:extLst>
              <a:ext uri="{FF2B5EF4-FFF2-40B4-BE49-F238E27FC236}">
                <a16:creationId xmlns:a16="http://schemas.microsoft.com/office/drawing/2014/main" id="{D7EB7C2D-7BAA-5C36-2ADA-CE28FCCAE5A6}"/>
              </a:ext>
            </a:extLst>
          </p:cNvPr>
          <p:cNvSpPr>
            <a:spLocks noGrp="1"/>
          </p:cNvSpPr>
          <p:nvPr>
            <p:ph type="pic" sz="quarter" idx="67"/>
          </p:nvPr>
        </p:nvSpPr>
        <p:spPr>
          <a:xfrm>
            <a:off x="10586322" y="5138145"/>
            <a:ext cx="1142202" cy="370639"/>
          </a:xfr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1pPr>
            <a:lvl2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2pPr>
            <a:lvl3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3pPr>
            <a:lvl4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4pPr>
            <a:lvl5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5pPr>
            <a:lvl6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6pPr>
            <a:lvl7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7pPr>
            <a:lvl8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8pPr>
            <a:lvl9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9pPr>
          </a:lstStyle>
          <a:p>
            <a:r>
              <a:rPr lang="fr-FR"/>
              <a:t>Cliquez sur l'icône pour ajouter une image</a:t>
            </a:r>
            <a:endParaRPr lang="pt-PT" dirty="0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C1C50BEA-1361-7339-3075-4340FD6554D6}"/>
              </a:ext>
            </a:extLst>
          </p:cNvPr>
          <p:cNvPicPr>
            <a:picLocks noChangeAspect="1"/>
          </p:cNvPicPr>
          <p:nvPr userDrawn="1"/>
        </p:nvPicPr>
        <p:blipFill rotWithShape="1"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t="-2032" b="-2032"/>
          <a:stretch>
            <a:fillRect/>
          </a:stretch>
        </p:blipFill>
        <p:spPr>
          <a:xfrm>
            <a:off x="11742813" y="170341"/>
            <a:ext cx="257691" cy="268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0044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Block L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Freeform: Shape 99">
            <a:extLst>
              <a:ext uri="{FF2B5EF4-FFF2-40B4-BE49-F238E27FC236}">
                <a16:creationId xmlns:a16="http://schemas.microsoft.com/office/drawing/2014/main" id="{E70C4812-8550-E534-50FA-7D3A85B6CD7B}"/>
              </a:ext>
            </a:extLst>
          </p:cNvPr>
          <p:cNvSpPr/>
          <p:nvPr userDrawn="1"/>
        </p:nvSpPr>
        <p:spPr>
          <a:xfrm>
            <a:off x="4971257" y="0"/>
            <a:ext cx="7220743" cy="6858000"/>
          </a:xfrm>
          <a:custGeom>
            <a:avLst/>
            <a:gdLst>
              <a:gd name="connsiteX0" fmla="*/ 331706 w 7220743"/>
              <a:gd name="connsiteY0" fmla="*/ 0 h 6858000"/>
              <a:gd name="connsiteX1" fmla="*/ 2388671 w 7220743"/>
              <a:gd name="connsiteY1" fmla="*/ 0 h 6858000"/>
              <a:gd name="connsiteX2" fmla="*/ 2388672 w 7220743"/>
              <a:gd name="connsiteY2" fmla="*/ 0 h 6858000"/>
              <a:gd name="connsiteX3" fmla="*/ 4796207 w 7220743"/>
              <a:gd name="connsiteY3" fmla="*/ 0 h 6858000"/>
              <a:gd name="connsiteX4" fmla="*/ 5168078 w 7220743"/>
              <a:gd name="connsiteY4" fmla="*/ 0 h 6858000"/>
              <a:gd name="connsiteX5" fmla="*/ 6884765 w 7220743"/>
              <a:gd name="connsiteY5" fmla="*/ 0 h 6858000"/>
              <a:gd name="connsiteX6" fmla="*/ 7220743 w 7220743"/>
              <a:gd name="connsiteY6" fmla="*/ 0 h 6858000"/>
              <a:gd name="connsiteX7" fmla="*/ 7220743 w 7220743"/>
              <a:gd name="connsiteY7" fmla="*/ 6858000 h 6858000"/>
              <a:gd name="connsiteX8" fmla="*/ 6884765 w 7220743"/>
              <a:gd name="connsiteY8" fmla="*/ 6858000 h 6858000"/>
              <a:gd name="connsiteX9" fmla="*/ 5168078 w 7220743"/>
              <a:gd name="connsiteY9" fmla="*/ 6858000 h 6858000"/>
              <a:gd name="connsiteX10" fmla="*/ 5080246 w 7220743"/>
              <a:gd name="connsiteY10" fmla="*/ 6858000 h 6858000"/>
              <a:gd name="connsiteX11" fmla="*/ 4227670 w 7220743"/>
              <a:gd name="connsiteY11" fmla="*/ 6858000 h 6858000"/>
              <a:gd name="connsiteX12" fmla="*/ 2739240 w 7220743"/>
              <a:gd name="connsiteY12" fmla="*/ 6858000 h 6858000"/>
              <a:gd name="connsiteX13" fmla="*/ 2423151 w 7220743"/>
              <a:gd name="connsiteY13" fmla="*/ 6858000 h 6858000"/>
              <a:gd name="connsiteX14" fmla="*/ 82146 w 7220743"/>
              <a:gd name="connsiteY14" fmla="*/ 6858000 h 6858000"/>
              <a:gd name="connsiteX15" fmla="*/ 0 w 7220743"/>
              <a:gd name="connsiteY15" fmla="*/ 6775827 h 6858000"/>
              <a:gd name="connsiteX16" fmla="*/ 0 w 7220743"/>
              <a:gd name="connsiteY16" fmla="*/ 5979531 h 6858000"/>
              <a:gd name="connsiteX17" fmla="*/ 0 w 7220743"/>
              <a:gd name="connsiteY17" fmla="*/ 5804277 h 6858000"/>
              <a:gd name="connsiteX18" fmla="*/ 0 w 7220743"/>
              <a:gd name="connsiteY18" fmla="*/ 5007981 h 6858000"/>
              <a:gd name="connsiteX19" fmla="*/ 0 w 7220743"/>
              <a:gd name="connsiteY19" fmla="*/ 2099663 h 6858000"/>
              <a:gd name="connsiteX20" fmla="*/ 0 w 7220743"/>
              <a:gd name="connsiteY20" fmla="*/ 1303367 h 6858000"/>
              <a:gd name="connsiteX21" fmla="*/ 0 w 7220743"/>
              <a:gd name="connsiteY21" fmla="*/ 1128113 h 6858000"/>
              <a:gd name="connsiteX22" fmla="*/ 0 w 7220743"/>
              <a:gd name="connsiteY22" fmla="*/ 331817 h 6858000"/>
              <a:gd name="connsiteX23" fmla="*/ 23985 w 7220743"/>
              <a:gd name="connsiteY23" fmla="*/ 273638 h 6858000"/>
              <a:gd name="connsiteX24" fmla="*/ 273545 w 7220743"/>
              <a:gd name="connsiteY24" fmla="*/ 23996 h 6858000"/>
              <a:gd name="connsiteX25" fmla="*/ 331706 w 7220743"/>
              <a:gd name="connsiteY25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7220743" h="6858000">
                <a:moveTo>
                  <a:pt x="331706" y="0"/>
                </a:moveTo>
                <a:lnTo>
                  <a:pt x="2388671" y="0"/>
                </a:lnTo>
                <a:lnTo>
                  <a:pt x="2388672" y="0"/>
                </a:lnTo>
                <a:lnTo>
                  <a:pt x="4796207" y="0"/>
                </a:lnTo>
                <a:lnTo>
                  <a:pt x="5168078" y="0"/>
                </a:lnTo>
                <a:lnTo>
                  <a:pt x="6884765" y="0"/>
                </a:lnTo>
                <a:lnTo>
                  <a:pt x="7220743" y="0"/>
                </a:lnTo>
                <a:lnTo>
                  <a:pt x="7220743" y="6858000"/>
                </a:lnTo>
                <a:lnTo>
                  <a:pt x="6884765" y="6858000"/>
                </a:lnTo>
                <a:lnTo>
                  <a:pt x="5168078" y="6858000"/>
                </a:lnTo>
                <a:lnTo>
                  <a:pt x="5080246" y="6858000"/>
                </a:lnTo>
                <a:lnTo>
                  <a:pt x="4227670" y="6858000"/>
                </a:lnTo>
                <a:lnTo>
                  <a:pt x="2739240" y="6858000"/>
                </a:lnTo>
                <a:lnTo>
                  <a:pt x="2423151" y="6858000"/>
                </a:lnTo>
                <a:lnTo>
                  <a:pt x="82146" y="6858000"/>
                </a:lnTo>
                <a:cubicBezTo>
                  <a:pt x="36801" y="6858000"/>
                  <a:pt x="0" y="6821187"/>
                  <a:pt x="0" y="6775827"/>
                </a:cubicBezTo>
                <a:lnTo>
                  <a:pt x="0" y="5979531"/>
                </a:lnTo>
                <a:lnTo>
                  <a:pt x="0" y="5804277"/>
                </a:lnTo>
                <a:lnTo>
                  <a:pt x="0" y="5007981"/>
                </a:lnTo>
                <a:lnTo>
                  <a:pt x="0" y="2099663"/>
                </a:lnTo>
                <a:lnTo>
                  <a:pt x="0" y="1303367"/>
                </a:lnTo>
                <a:lnTo>
                  <a:pt x="0" y="1128113"/>
                </a:lnTo>
                <a:lnTo>
                  <a:pt x="0" y="331817"/>
                </a:lnTo>
                <a:cubicBezTo>
                  <a:pt x="0" y="309960"/>
                  <a:pt x="8543" y="289088"/>
                  <a:pt x="23985" y="273638"/>
                </a:cubicBezTo>
                <a:lnTo>
                  <a:pt x="273545" y="23996"/>
                </a:lnTo>
                <a:cubicBezTo>
                  <a:pt x="288988" y="8711"/>
                  <a:pt x="309853" y="0"/>
                  <a:pt x="33170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0" name="Text Placeholder 199">
            <a:extLst>
              <a:ext uri="{FF2B5EF4-FFF2-40B4-BE49-F238E27FC236}">
                <a16:creationId xmlns:a16="http://schemas.microsoft.com/office/drawing/2014/main" id="{C1F5549D-0C16-73C4-BB76-9AB1A1D03D35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5381013" y="3999034"/>
            <a:ext cx="6376060" cy="1849800"/>
          </a:xfrm>
          <a:custGeom>
            <a:avLst/>
            <a:gdLst>
              <a:gd name="connsiteX0" fmla="*/ 63477 w 6376060"/>
              <a:gd name="connsiteY0" fmla="*/ 0 h 1849800"/>
              <a:gd name="connsiteX1" fmla="*/ 1563335 w 6376060"/>
              <a:gd name="connsiteY1" fmla="*/ 0 h 1849800"/>
              <a:gd name="connsiteX2" fmla="*/ 1923879 w 6376060"/>
              <a:gd name="connsiteY2" fmla="*/ 0 h 1849800"/>
              <a:gd name="connsiteX3" fmla="*/ 2772093 w 6376060"/>
              <a:gd name="connsiteY3" fmla="*/ 0 h 1849800"/>
              <a:gd name="connsiteX4" fmla="*/ 2772094 w 6376060"/>
              <a:gd name="connsiteY4" fmla="*/ 0 h 1849800"/>
              <a:gd name="connsiteX5" fmla="*/ 4259336 w 6376060"/>
              <a:gd name="connsiteY5" fmla="*/ 0 h 1849800"/>
              <a:gd name="connsiteX6" fmla="*/ 6119737 w 6376060"/>
              <a:gd name="connsiteY6" fmla="*/ 0 h 1849800"/>
              <a:gd name="connsiteX7" fmla="*/ 6164680 w 6376060"/>
              <a:gd name="connsiteY7" fmla="*/ 18542 h 1849800"/>
              <a:gd name="connsiteX8" fmla="*/ 6357525 w 6376060"/>
              <a:gd name="connsiteY8" fmla="*/ 211451 h 1849800"/>
              <a:gd name="connsiteX9" fmla="*/ 6376060 w 6376060"/>
              <a:gd name="connsiteY9" fmla="*/ 256409 h 1849800"/>
              <a:gd name="connsiteX10" fmla="*/ 6376060 w 6376060"/>
              <a:gd name="connsiteY10" fmla="*/ 537767 h 1849800"/>
              <a:gd name="connsiteX11" fmla="*/ 6360817 w 6376060"/>
              <a:gd name="connsiteY11" fmla="*/ 574560 h 1849800"/>
              <a:gd name="connsiteX12" fmla="*/ 6376060 w 6376060"/>
              <a:gd name="connsiteY12" fmla="*/ 611532 h 1849800"/>
              <a:gd name="connsiteX13" fmla="*/ 6376060 w 6376060"/>
              <a:gd name="connsiteY13" fmla="*/ 874096 h 1849800"/>
              <a:gd name="connsiteX14" fmla="*/ 6376060 w 6376060"/>
              <a:gd name="connsiteY14" fmla="*/ 892890 h 1849800"/>
              <a:gd name="connsiteX15" fmla="*/ 6376060 w 6376060"/>
              <a:gd name="connsiteY15" fmla="*/ 1091222 h 1849800"/>
              <a:gd name="connsiteX16" fmla="*/ 6376060 w 6376060"/>
              <a:gd name="connsiteY16" fmla="*/ 1155454 h 1849800"/>
              <a:gd name="connsiteX17" fmla="*/ 6376060 w 6376060"/>
              <a:gd name="connsiteY17" fmla="*/ 1222286 h 1849800"/>
              <a:gd name="connsiteX18" fmla="*/ 6376060 w 6376060"/>
              <a:gd name="connsiteY18" fmla="*/ 1372580 h 1849800"/>
              <a:gd name="connsiteX19" fmla="*/ 6376060 w 6376060"/>
              <a:gd name="connsiteY19" fmla="*/ 1503644 h 1849800"/>
              <a:gd name="connsiteX20" fmla="*/ 6375792 w 6376060"/>
              <a:gd name="connsiteY20" fmla="*/ 1504292 h 1849800"/>
              <a:gd name="connsiteX21" fmla="*/ 6376060 w 6376060"/>
              <a:gd name="connsiteY21" fmla="*/ 1504943 h 1849800"/>
              <a:gd name="connsiteX22" fmla="*/ 6376060 w 6376060"/>
              <a:gd name="connsiteY22" fmla="*/ 1786301 h 1849800"/>
              <a:gd name="connsiteX23" fmla="*/ 6312583 w 6376060"/>
              <a:gd name="connsiteY23" fmla="*/ 1849800 h 1849800"/>
              <a:gd name="connsiteX24" fmla="*/ 4825341 w 6376060"/>
              <a:gd name="connsiteY24" fmla="*/ 1849800 h 1849800"/>
              <a:gd name="connsiteX25" fmla="*/ 4259336 w 6376060"/>
              <a:gd name="connsiteY25" fmla="*/ 1849800 h 1849800"/>
              <a:gd name="connsiteX26" fmla="*/ 3616581 w 6376060"/>
              <a:gd name="connsiteY26" fmla="*/ 1849800 h 1849800"/>
              <a:gd name="connsiteX27" fmla="*/ 2772094 w 6376060"/>
              <a:gd name="connsiteY27" fmla="*/ 1849800 h 1849800"/>
              <a:gd name="connsiteX28" fmla="*/ 2116725 w 6376060"/>
              <a:gd name="connsiteY28" fmla="*/ 1849800 h 1849800"/>
              <a:gd name="connsiteX29" fmla="*/ 1563335 w 6376060"/>
              <a:gd name="connsiteY29" fmla="*/ 1849800 h 1849800"/>
              <a:gd name="connsiteX30" fmla="*/ 63477 w 6376060"/>
              <a:gd name="connsiteY30" fmla="*/ 1849800 h 1849800"/>
              <a:gd name="connsiteX31" fmla="*/ 0 w 6376060"/>
              <a:gd name="connsiteY31" fmla="*/ 1786301 h 1849800"/>
              <a:gd name="connsiteX32" fmla="*/ 0 w 6376060"/>
              <a:gd name="connsiteY32" fmla="*/ 1503644 h 1849800"/>
              <a:gd name="connsiteX33" fmla="*/ 0 w 6376060"/>
              <a:gd name="connsiteY33" fmla="*/ 1372580 h 1849800"/>
              <a:gd name="connsiteX34" fmla="*/ 0 w 6376060"/>
              <a:gd name="connsiteY34" fmla="*/ 1312033 h 1849800"/>
              <a:gd name="connsiteX35" fmla="*/ 0 w 6376060"/>
              <a:gd name="connsiteY35" fmla="*/ 1155454 h 1849800"/>
              <a:gd name="connsiteX36" fmla="*/ 0 w 6376060"/>
              <a:gd name="connsiteY36" fmla="*/ 1029376 h 1849800"/>
              <a:gd name="connsiteX37" fmla="*/ 0 w 6376060"/>
              <a:gd name="connsiteY37" fmla="*/ 898312 h 1849800"/>
              <a:gd name="connsiteX38" fmla="*/ 0 w 6376060"/>
              <a:gd name="connsiteY38" fmla="*/ 892890 h 1849800"/>
              <a:gd name="connsiteX39" fmla="*/ 0 w 6376060"/>
              <a:gd name="connsiteY39" fmla="*/ 681186 h 1849800"/>
              <a:gd name="connsiteX40" fmla="*/ 0 w 6376060"/>
              <a:gd name="connsiteY40" fmla="*/ 537767 h 1849800"/>
              <a:gd name="connsiteX41" fmla="*/ 0 w 6376060"/>
              <a:gd name="connsiteY41" fmla="*/ 418622 h 1849800"/>
              <a:gd name="connsiteX42" fmla="*/ 0 w 6376060"/>
              <a:gd name="connsiteY42" fmla="*/ 63499 h 1849800"/>
              <a:gd name="connsiteX43" fmla="*/ 63477 w 6376060"/>
              <a:gd name="connsiteY43" fmla="*/ 0 h 1849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6376060" h="1849800">
                <a:moveTo>
                  <a:pt x="63477" y="0"/>
                </a:moveTo>
                <a:lnTo>
                  <a:pt x="1563335" y="0"/>
                </a:lnTo>
                <a:lnTo>
                  <a:pt x="1923879" y="0"/>
                </a:lnTo>
                <a:lnTo>
                  <a:pt x="2772093" y="0"/>
                </a:lnTo>
                <a:lnTo>
                  <a:pt x="2772094" y="0"/>
                </a:lnTo>
                <a:lnTo>
                  <a:pt x="4259336" y="0"/>
                </a:lnTo>
                <a:lnTo>
                  <a:pt x="6119737" y="0"/>
                </a:lnTo>
                <a:cubicBezTo>
                  <a:pt x="6136623" y="0"/>
                  <a:pt x="6152747" y="6731"/>
                  <a:pt x="6164680" y="18542"/>
                </a:cubicBezTo>
                <a:lnTo>
                  <a:pt x="6357525" y="211451"/>
                </a:lnTo>
                <a:cubicBezTo>
                  <a:pt x="6369458" y="223389"/>
                  <a:pt x="6376060" y="239518"/>
                  <a:pt x="6376060" y="256409"/>
                </a:cubicBezTo>
                <a:lnTo>
                  <a:pt x="6376060" y="537767"/>
                </a:lnTo>
                <a:lnTo>
                  <a:pt x="6360817" y="574560"/>
                </a:lnTo>
                <a:lnTo>
                  <a:pt x="6376060" y="611532"/>
                </a:lnTo>
                <a:lnTo>
                  <a:pt x="6376060" y="874096"/>
                </a:lnTo>
                <a:lnTo>
                  <a:pt x="6376060" y="892890"/>
                </a:lnTo>
                <a:lnTo>
                  <a:pt x="6376060" y="1091222"/>
                </a:lnTo>
                <a:lnTo>
                  <a:pt x="6376060" y="1155454"/>
                </a:lnTo>
                <a:lnTo>
                  <a:pt x="6376060" y="1222286"/>
                </a:lnTo>
                <a:lnTo>
                  <a:pt x="6376060" y="1372580"/>
                </a:lnTo>
                <a:lnTo>
                  <a:pt x="6376060" y="1503644"/>
                </a:lnTo>
                <a:lnTo>
                  <a:pt x="6375792" y="1504292"/>
                </a:lnTo>
                <a:lnTo>
                  <a:pt x="6376060" y="1504943"/>
                </a:lnTo>
                <a:lnTo>
                  <a:pt x="6376060" y="1786301"/>
                </a:lnTo>
                <a:cubicBezTo>
                  <a:pt x="6376060" y="1821353"/>
                  <a:pt x="6347622" y="1849800"/>
                  <a:pt x="6312583" y="1849800"/>
                </a:cubicBezTo>
                <a:lnTo>
                  <a:pt x="4825341" y="1849800"/>
                </a:lnTo>
                <a:lnTo>
                  <a:pt x="4259336" y="1849800"/>
                </a:lnTo>
                <a:lnTo>
                  <a:pt x="3616581" y="1849800"/>
                </a:lnTo>
                <a:lnTo>
                  <a:pt x="2772094" y="1849800"/>
                </a:lnTo>
                <a:lnTo>
                  <a:pt x="2116725" y="1849800"/>
                </a:lnTo>
                <a:lnTo>
                  <a:pt x="1563335" y="1849800"/>
                </a:lnTo>
                <a:lnTo>
                  <a:pt x="63477" y="1849800"/>
                </a:lnTo>
                <a:cubicBezTo>
                  <a:pt x="28438" y="1849800"/>
                  <a:pt x="0" y="1821353"/>
                  <a:pt x="0" y="1786301"/>
                </a:cubicBezTo>
                <a:lnTo>
                  <a:pt x="0" y="1503644"/>
                </a:lnTo>
                <a:lnTo>
                  <a:pt x="0" y="1372580"/>
                </a:lnTo>
                <a:lnTo>
                  <a:pt x="0" y="1312033"/>
                </a:lnTo>
                <a:lnTo>
                  <a:pt x="0" y="1155454"/>
                </a:lnTo>
                <a:lnTo>
                  <a:pt x="0" y="1029376"/>
                </a:lnTo>
                <a:lnTo>
                  <a:pt x="0" y="898312"/>
                </a:lnTo>
                <a:lnTo>
                  <a:pt x="0" y="892890"/>
                </a:lnTo>
                <a:lnTo>
                  <a:pt x="0" y="681186"/>
                </a:lnTo>
                <a:lnTo>
                  <a:pt x="0" y="537767"/>
                </a:lnTo>
                <a:lnTo>
                  <a:pt x="0" y="418622"/>
                </a:lnTo>
                <a:lnTo>
                  <a:pt x="0" y="63499"/>
                </a:lnTo>
                <a:cubicBezTo>
                  <a:pt x="0" y="28448"/>
                  <a:pt x="28438" y="0"/>
                  <a:pt x="63477" y="0"/>
                </a:cubicBezTo>
                <a:close/>
              </a:path>
            </a:pathLst>
          </a:custGeom>
          <a:solidFill>
            <a:schemeClr val="bg1"/>
          </a:solidFill>
        </p:spPr>
        <p:txBody>
          <a:bodyPr wrap="square" lIns="648000" tIns="144000" rIns="252000" anchor="t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 lang="en-US" sz="1100" kern="1200" dirty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1pPr>
            <a:lvl2pPr marL="288000" indent="-288000">
              <a:lnSpc>
                <a:spcPct val="100000"/>
              </a:lnSpc>
              <a:spcAft>
                <a:spcPts val="1200"/>
              </a:spcAft>
              <a:buClr>
                <a:schemeClr val="accent5"/>
              </a:buClr>
              <a:buFont typeface="+mj-lt"/>
              <a:buAutoNum type="arabicPeriod"/>
              <a:defRPr lang="en-US" sz="1100" kern="1200" dirty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2pPr>
            <a:lvl3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100" kern="1200" dirty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3pPr>
            <a:lvl4pPr marL="0" indent="0">
              <a:lnSpc>
                <a:spcPct val="100000"/>
              </a:lnSpc>
              <a:spcAft>
                <a:spcPts val="0"/>
              </a:spcAft>
              <a:buNone/>
              <a:defRPr lang="en-US" sz="1100" kern="1200" dirty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4pPr>
            <a:lvl5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100" kern="1200" dirty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5pPr>
            <a:lvl6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100" kern="1200" dirty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6pPr>
            <a:lvl7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100" kern="1200" dirty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7pPr>
            <a:lvl8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100" kern="1200" dirty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8pPr>
            <a:lvl9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pt-PT" sz="1100" kern="1200" dirty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9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Maecenas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. Fusce </a:t>
            </a:r>
            <a:r>
              <a:rPr lang="en-US" dirty="0" err="1"/>
              <a:t>posuere</a:t>
            </a:r>
            <a:r>
              <a:rPr lang="en-US" dirty="0"/>
              <a:t>, magna sed pulvinar </a:t>
            </a:r>
            <a:r>
              <a:rPr lang="en-US" dirty="0" err="1"/>
              <a:t>ultricies</a:t>
            </a:r>
            <a:r>
              <a:rPr lang="en-US" dirty="0"/>
              <a:t>, </a:t>
            </a:r>
            <a:r>
              <a:rPr lang="en-US" dirty="0" err="1"/>
              <a:t>purus</a:t>
            </a:r>
            <a:r>
              <a:rPr lang="en-US" dirty="0"/>
              <a:t> </a:t>
            </a:r>
            <a:r>
              <a:rPr lang="en-US" dirty="0" err="1"/>
              <a:t>lectus</a:t>
            </a:r>
            <a:r>
              <a:rPr lang="en-US" dirty="0"/>
              <a:t> </a:t>
            </a:r>
            <a:r>
              <a:rPr lang="en-US" dirty="0" err="1"/>
              <a:t>malesuada</a:t>
            </a:r>
            <a:r>
              <a:rPr lang="en-US" dirty="0"/>
              <a:t> libero.</a:t>
            </a:r>
          </a:p>
          <a:p>
            <a:pPr marL="2286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tabLst/>
              <a:defRPr/>
            </a:pPr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Maecenas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. </a:t>
            </a:r>
            <a:r>
              <a:rPr lang="en-US" dirty="0" err="1"/>
              <a:t>Fusce</a:t>
            </a:r>
            <a:r>
              <a:rPr lang="en-US" dirty="0"/>
              <a:t> </a:t>
            </a:r>
            <a:r>
              <a:rPr lang="en-US" dirty="0" err="1"/>
              <a:t>posuere</a:t>
            </a:r>
            <a:r>
              <a:rPr lang="en-US" dirty="0"/>
              <a:t>, magna sed pulvinar </a:t>
            </a:r>
            <a:r>
              <a:rPr lang="en-US" dirty="0" err="1"/>
              <a:t>ultricies</a:t>
            </a:r>
            <a:r>
              <a:rPr lang="en-US" dirty="0"/>
              <a:t>, </a:t>
            </a:r>
            <a:r>
              <a:rPr lang="en-US" dirty="0" err="1"/>
              <a:t>purus</a:t>
            </a:r>
            <a:r>
              <a:rPr lang="en-US" dirty="0"/>
              <a:t> </a:t>
            </a:r>
            <a:r>
              <a:rPr lang="en-US" dirty="0" err="1"/>
              <a:t>lectus</a:t>
            </a:r>
            <a:r>
              <a:rPr lang="en-US" dirty="0"/>
              <a:t> </a:t>
            </a:r>
            <a:r>
              <a:rPr lang="en-US" dirty="0" err="1"/>
              <a:t>malesuada</a:t>
            </a:r>
            <a:r>
              <a:rPr lang="en-US" dirty="0"/>
              <a:t> libero.</a:t>
            </a:r>
          </a:p>
          <a:p>
            <a:pPr marL="2286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tabLst/>
              <a:defRPr/>
            </a:pPr>
            <a:r>
              <a:rPr lang="en-US" dirty="0"/>
              <a:t>Lorem ipsum dolor sit amet, consectetuer adipiscing elit. Maecenas porttitor congue massa. Fusce posuere, magna sed pulvinar ultricies, purus lectus malesuada libero, sit amet commodo magna eros quis </a:t>
            </a:r>
            <a:r>
              <a:rPr lang="en-US" dirty="0" err="1"/>
              <a:t>urna</a:t>
            </a:r>
            <a:r>
              <a:rPr lang="en-US" dirty="0"/>
              <a:t>.</a:t>
            </a:r>
          </a:p>
        </p:txBody>
      </p:sp>
      <p:sp>
        <p:nvSpPr>
          <p:cNvPr id="173" name="Picture Placeholder 172">
            <a:extLst>
              <a:ext uri="{FF2B5EF4-FFF2-40B4-BE49-F238E27FC236}">
                <a16:creationId xmlns:a16="http://schemas.microsoft.com/office/drawing/2014/main" id="{241DE987-74C0-78E0-2948-A6F4B1451087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368301" y="3896990"/>
            <a:ext cx="533400" cy="533400"/>
          </a:xfrm>
          <a:custGeom>
            <a:avLst/>
            <a:gdLst>
              <a:gd name="connsiteX0" fmla="*/ 51324 w 533400"/>
              <a:gd name="connsiteY0" fmla="*/ 0 h 533400"/>
              <a:gd name="connsiteX1" fmla="*/ 482076 w 533400"/>
              <a:gd name="connsiteY1" fmla="*/ 0 h 533400"/>
              <a:gd name="connsiteX2" fmla="*/ 533400 w 533400"/>
              <a:gd name="connsiteY2" fmla="*/ 51324 h 533400"/>
              <a:gd name="connsiteX3" fmla="*/ 533400 w 533400"/>
              <a:gd name="connsiteY3" fmla="*/ 482076 h 533400"/>
              <a:gd name="connsiteX4" fmla="*/ 482076 w 533400"/>
              <a:gd name="connsiteY4" fmla="*/ 533400 h 533400"/>
              <a:gd name="connsiteX5" fmla="*/ 51324 w 533400"/>
              <a:gd name="connsiteY5" fmla="*/ 533400 h 533400"/>
              <a:gd name="connsiteX6" fmla="*/ 0 w 533400"/>
              <a:gd name="connsiteY6" fmla="*/ 482076 h 533400"/>
              <a:gd name="connsiteX7" fmla="*/ 0 w 533400"/>
              <a:gd name="connsiteY7" fmla="*/ 51324 h 533400"/>
              <a:gd name="connsiteX8" fmla="*/ 51324 w 533400"/>
              <a:gd name="connsiteY8" fmla="*/ 0 h 533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33400" h="533400">
                <a:moveTo>
                  <a:pt x="51324" y="0"/>
                </a:moveTo>
                <a:lnTo>
                  <a:pt x="482076" y="0"/>
                </a:lnTo>
                <a:cubicBezTo>
                  <a:pt x="510421" y="0"/>
                  <a:pt x="533400" y="22979"/>
                  <a:pt x="533400" y="51324"/>
                </a:cubicBezTo>
                <a:lnTo>
                  <a:pt x="533400" y="482076"/>
                </a:lnTo>
                <a:cubicBezTo>
                  <a:pt x="533400" y="510421"/>
                  <a:pt x="510421" y="533400"/>
                  <a:pt x="482076" y="533400"/>
                </a:cubicBezTo>
                <a:lnTo>
                  <a:pt x="51324" y="533400"/>
                </a:lnTo>
                <a:cubicBezTo>
                  <a:pt x="22979" y="533400"/>
                  <a:pt x="0" y="510421"/>
                  <a:pt x="0" y="482076"/>
                </a:cubicBezTo>
                <a:lnTo>
                  <a:pt x="0" y="51324"/>
                </a:lnTo>
                <a:cubicBezTo>
                  <a:pt x="0" y="22979"/>
                  <a:pt x="22979" y="0"/>
                  <a:pt x="51324" y="0"/>
                </a:cubicBezTo>
                <a:close/>
              </a:path>
            </a:pathLst>
          </a:custGeom>
          <a:solidFill>
            <a:schemeClr val="bg2">
              <a:lumMod val="75000"/>
            </a:schemeClr>
          </a:solidFill>
        </p:spPr>
        <p:txBody>
          <a:bodyPr wrap="square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1pPr>
            <a:lvl2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2pPr>
            <a:lvl3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3pPr>
            <a:lvl4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4pPr>
            <a:lvl5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5pPr>
            <a:lvl6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6pPr>
            <a:lvl7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7pPr>
            <a:lvl8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8pPr>
            <a:lvl9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9pPr>
          </a:lstStyle>
          <a:p>
            <a:r>
              <a:rPr lang="fr-FR"/>
              <a:t>Cliquez sur l'icône pour ajouter une image</a:t>
            </a:r>
            <a:endParaRPr lang="pt-PT" dirty="0"/>
          </a:p>
        </p:txBody>
      </p:sp>
      <p:sp>
        <p:nvSpPr>
          <p:cNvPr id="99" name="Graphic 22">
            <a:extLst>
              <a:ext uri="{FF2B5EF4-FFF2-40B4-BE49-F238E27FC236}">
                <a16:creationId xmlns:a16="http://schemas.microsoft.com/office/drawing/2014/main" id="{FDD28B12-9D30-5D5F-8123-72EA723C43C8}"/>
              </a:ext>
            </a:extLst>
          </p:cNvPr>
          <p:cNvSpPr/>
          <p:nvPr userDrawn="1"/>
        </p:nvSpPr>
        <p:spPr>
          <a:xfrm>
            <a:off x="0" y="624069"/>
            <a:ext cx="5729288" cy="711093"/>
          </a:xfrm>
          <a:custGeom>
            <a:avLst/>
            <a:gdLst>
              <a:gd name="connsiteX0" fmla="*/ 0 w 12190679"/>
              <a:gd name="connsiteY0" fmla="*/ 0 h 697763"/>
              <a:gd name="connsiteX1" fmla="*/ 9758504 w 12190679"/>
              <a:gd name="connsiteY1" fmla="*/ 0 h 697763"/>
              <a:gd name="connsiteX2" fmla="*/ 9904562 w 12190679"/>
              <a:gd name="connsiteY2" fmla="*/ 60536 h 697763"/>
              <a:gd name="connsiteX3" fmla="*/ 10481253 w 12190679"/>
              <a:gd name="connsiteY3" fmla="*/ 637227 h 697763"/>
              <a:gd name="connsiteX4" fmla="*/ 10627313 w 12190679"/>
              <a:gd name="connsiteY4" fmla="*/ 697763 h 697763"/>
              <a:gd name="connsiteX5" fmla="*/ 12190680 w 12190679"/>
              <a:gd name="connsiteY5" fmla="*/ 697763 h 697763"/>
              <a:gd name="connsiteX0" fmla="*/ 0 w 12190680"/>
              <a:gd name="connsiteY0" fmla="*/ 3805 h 701568"/>
              <a:gd name="connsiteX1" fmla="*/ 5093193 w 12190680"/>
              <a:gd name="connsiteY1" fmla="*/ 0 h 701568"/>
              <a:gd name="connsiteX2" fmla="*/ 9758504 w 12190680"/>
              <a:gd name="connsiteY2" fmla="*/ 3805 h 701568"/>
              <a:gd name="connsiteX3" fmla="*/ 9904562 w 12190680"/>
              <a:gd name="connsiteY3" fmla="*/ 64341 h 701568"/>
              <a:gd name="connsiteX4" fmla="*/ 10481253 w 12190680"/>
              <a:gd name="connsiteY4" fmla="*/ 641032 h 701568"/>
              <a:gd name="connsiteX5" fmla="*/ 10627313 w 12190680"/>
              <a:gd name="connsiteY5" fmla="*/ 701568 h 701568"/>
              <a:gd name="connsiteX6" fmla="*/ 12190680 w 12190680"/>
              <a:gd name="connsiteY6" fmla="*/ 701568 h 701568"/>
              <a:gd name="connsiteX0" fmla="*/ 0 w 7097487"/>
              <a:gd name="connsiteY0" fmla="*/ 0 h 701568"/>
              <a:gd name="connsiteX1" fmla="*/ 4665311 w 7097487"/>
              <a:gd name="connsiteY1" fmla="*/ 3805 h 701568"/>
              <a:gd name="connsiteX2" fmla="*/ 4811369 w 7097487"/>
              <a:gd name="connsiteY2" fmla="*/ 64341 h 701568"/>
              <a:gd name="connsiteX3" fmla="*/ 5388060 w 7097487"/>
              <a:gd name="connsiteY3" fmla="*/ 641032 h 701568"/>
              <a:gd name="connsiteX4" fmla="*/ 5534120 w 7097487"/>
              <a:gd name="connsiteY4" fmla="*/ 701568 h 701568"/>
              <a:gd name="connsiteX5" fmla="*/ 7097487 w 7097487"/>
              <a:gd name="connsiteY5" fmla="*/ 701568 h 701568"/>
              <a:gd name="connsiteX0" fmla="*/ 0 w 7097487"/>
              <a:gd name="connsiteY0" fmla="*/ 0 h 701568"/>
              <a:gd name="connsiteX1" fmla="*/ 4665311 w 7097487"/>
              <a:gd name="connsiteY1" fmla="*/ 3805 h 701568"/>
              <a:gd name="connsiteX2" fmla="*/ 4811369 w 7097487"/>
              <a:gd name="connsiteY2" fmla="*/ 64341 h 701568"/>
              <a:gd name="connsiteX3" fmla="*/ 5388060 w 7097487"/>
              <a:gd name="connsiteY3" fmla="*/ 641032 h 701568"/>
              <a:gd name="connsiteX4" fmla="*/ 5534120 w 7097487"/>
              <a:gd name="connsiteY4" fmla="*/ 701568 h 701568"/>
              <a:gd name="connsiteX5" fmla="*/ 6205538 w 7097487"/>
              <a:gd name="connsiteY5" fmla="*/ 699575 h 701568"/>
              <a:gd name="connsiteX6" fmla="*/ 7097487 w 7097487"/>
              <a:gd name="connsiteY6" fmla="*/ 701568 h 701568"/>
              <a:gd name="connsiteX0" fmla="*/ 0 w 6205538"/>
              <a:gd name="connsiteY0" fmla="*/ 0 h 701568"/>
              <a:gd name="connsiteX1" fmla="*/ 4665311 w 6205538"/>
              <a:gd name="connsiteY1" fmla="*/ 3805 h 701568"/>
              <a:gd name="connsiteX2" fmla="*/ 4811369 w 6205538"/>
              <a:gd name="connsiteY2" fmla="*/ 64341 h 701568"/>
              <a:gd name="connsiteX3" fmla="*/ 5388060 w 6205538"/>
              <a:gd name="connsiteY3" fmla="*/ 641032 h 701568"/>
              <a:gd name="connsiteX4" fmla="*/ 5534120 w 6205538"/>
              <a:gd name="connsiteY4" fmla="*/ 701568 h 701568"/>
              <a:gd name="connsiteX5" fmla="*/ 6205538 w 6205538"/>
              <a:gd name="connsiteY5" fmla="*/ 699575 h 701568"/>
              <a:gd name="connsiteX0" fmla="*/ 0 w 5729288"/>
              <a:gd name="connsiteY0" fmla="*/ 0 h 711093"/>
              <a:gd name="connsiteX1" fmla="*/ 4189061 w 5729288"/>
              <a:gd name="connsiteY1" fmla="*/ 13330 h 711093"/>
              <a:gd name="connsiteX2" fmla="*/ 4335119 w 5729288"/>
              <a:gd name="connsiteY2" fmla="*/ 73866 h 711093"/>
              <a:gd name="connsiteX3" fmla="*/ 4911810 w 5729288"/>
              <a:gd name="connsiteY3" fmla="*/ 650557 h 711093"/>
              <a:gd name="connsiteX4" fmla="*/ 5057870 w 5729288"/>
              <a:gd name="connsiteY4" fmla="*/ 711093 h 711093"/>
              <a:gd name="connsiteX5" fmla="*/ 5729288 w 5729288"/>
              <a:gd name="connsiteY5" fmla="*/ 709100 h 7110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729288" h="711093">
                <a:moveTo>
                  <a:pt x="0" y="0"/>
                </a:moveTo>
                <a:lnTo>
                  <a:pt x="4189061" y="13330"/>
                </a:lnTo>
                <a:cubicBezTo>
                  <a:pt x="4243844" y="13330"/>
                  <a:pt x="4296460" y="35112"/>
                  <a:pt x="4335119" y="73866"/>
                </a:cubicBezTo>
                <a:lnTo>
                  <a:pt x="4911810" y="650557"/>
                </a:lnTo>
                <a:cubicBezTo>
                  <a:pt x="4950566" y="689311"/>
                  <a:pt x="5003086" y="711093"/>
                  <a:pt x="5057870" y="711093"/>
                </a:cubicBezTo>
                <a:lnTo>
                  <a:pt x="5729288" y="709100"/>
                </a:lnTo>
              </a:path>
            </a:pathLst>
          </a:custGeom>
          <a:noFill/>
          <a:ln w="6350" cap="rnd">
            <a:solidFill>
              <a:schemeClr val="tx2">
                <a:alpha val="40000"/>
              </a:schemeClr>
            </a:solidFill>
            <a:prstDash val="solid"/>
            <a:round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10102"/>
              </a:solidFill>
              <a:effectLst/>
              <a:uLnTx/>
              <a:uFillTx/>
              <a:latin typeface="Rubik"/>
              <a:ea typeface="+mn-ea"/>
              <a:cs typeface="+mn-cs"/>
            </a:endParaRPr>
          </a:p>
        </p:txBody>
      </p:sp>
      <p:pic>
        <p:nvPicPr>
          <p:cNvPr id="103" name="Graphic 102">
            <a:extLst>
              <a:ext uri="{FF2B5EF4-FFF2-40B4-BE49-F238E27FC236}">
                <a16:creationId xmlns:a16="http://schemas.microsoft.com/office/drawing/2014/main" id="{9C4A037D-AFF7-A193-581C-389639CC1472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l="3361" b="22084"/>
          <a:stretch/>
        </p:blipFill>
        <p:spPr>
          <a:xfrm>
            <a:off x="0" y="6311178"/>
            <a:ext cx="1734226" cy="546822"/>
          </a:xfrm>
          <a:prstGeom prst="rect">
            <a:avLst/>
          </a:prstGeom>
        </p:spPr>
      </p:pic>
      <p:sp>
        <p:nvSpPr>
          <p:cNvPr id="174" name="Picture Placeholder 173">
            <a:extLst>
              <a:ext uri="{FF2B5EF4-FFF2-40B4-BE49-F238E27FC236}">
                <a16:creationId xmlns:a16="http://schemas.microsoft.com/office/drawing/2014/main" id="{6CBA1AC3-35D8-E3B4-CAB2-25565A6482E4}"/>
              </a:ext>
            </a:extLst>
          </p:cNvPr>
          <p:cNvSpPr>
            <a:spLocks noGrp="1"/>
          </p:cNvSpPr>
          <p:nvPr>
            <p:ph type="pic" sz="quarter" idx="38"/>
          </p:nvPr>
        </p:nvSpPr>
        <p:spPr>
          <a:xfrm>
            <a:off x="368301" y="4691997"/>
            <a:ext cx="533400" cy="533400"/>
          </a:xfrm>
          <a:custGeom>
            <a:avLst/>
            <a:gdLst>
              <a:gd name="connsiteX0" fmla="*/ 51324 w 533400"/>
              <a:gd name="connsiteY0" fmla="*/ 0 h 533400"/>
              <a:gd name="connsiteX1" fmla="*/ 482076 w 533400"/>
              <a:gd name="connsiteY1" fmla="*/ 0 h 533400"/>
              <a:gd name="connsiteX2" fmla="*/ 533400 w 533400"/>
              <a:gd name="connsiteY2" fmla="*/ 51324 h 533400"/>
              <a:gd name="connsiteX3" fmla="*/ 533400 w 533400"/>
              <a:gd name="connsiteY3" fmla="*/ 482076 h 533400"/>
              <a:gd name="connsiteX4" fmla="*/ 482076 w 533400"/>
              <a:gd name="connsiteY4" fmla="*/ 533400 h 533400"/>
              <a:gd name="connsiteX5" fmla="*/ 51324 w 533400"/>
              <a:gd name="connsiteY5" fmla="*/ 533400 h 533400"/>
              <a:gd name="connsiteX6" fmla="*/ 0 w 533400"/>
              <a:gd name="connsiteY6" fmla="*/ 482076 h 533400"/>
              <a:gd name="connsiteX7" fmla="*/ 0 w 533400"/>
              <a:gd name="connsiteY7" fmla="*/ 51324 h 533400"/>
              <a:gd name="connsiteX8" fmla="*/ 51324 w 533400"/>
              <a:gd name="connsiteY8" fmla="*/ 0 h 533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33400" h="533400">
                <a:moveTo>
                  <a:pt x="51324" y="0"/>
                </a:moveTo>
                <a:lnTo>
                  <a:pt x="482076" y="0"/>
                </a:lnTo>
                <a:cubicBezTo>
                  <a:pt x="510421" y="0"/>
                  <a:pt x="533400" y="22979"/>
                  <a:pt x="533400" y="51324"/>
                </a:cubicBezTo>
                <a:lnTo>
                  <a:pt x="533400" y="482076"/>
                </a:lnTo>
                <a:cubicBezTo>
                  <a:pt x="533400" y="510421"/>
                  <a:pt x="510421" y="533400"/>
                  <a:pt x="482076" y="533400"/>
                </a:cubicBezTo>
                <a:lnTo>
                  <a:pt x="51324" y="533400"/>
                </a:lnTo>
                <a:cubicBezTo>
                  <a:pt x="22979" y="533400"/>
                  <a:pt x="0" y="510421"/>
                  <a:pt x="0" y="482076"/>
                </a:cubicBezTo>
                <a:lnTo>
                  <a:pt x="0" y="51324"/>
                </a:lnTo>
                <a:cubicBezTo>
                  <a:pt x="0" y="22979"/>
                  <a:pt x="22979" y="0"/>
                  <a:pt x="51324" y="0"/>
                </a:cubicBezTo>
                <a:close/>
              </a:path>
            </a:pathLst>
          </a:custGeom>
          <a:solidFill>
            <a:schemeClr val="bg2">
              <a:lumMod val="75000"/>
            </a:schemeClr>
          </a:solidFill>
        </p:spPr>
        <p:txBody>
          <a:bodyPr wrap="square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1pPr>
            <a:lvl2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2pPr>
            <a:lvl3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3pPr>
            <a:lvl4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4pPr>
            <a:lvl5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5pPr>
            <a:lvl6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6pPr>
            <a:lvl7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7pPr>
            <a:lvl8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8pPr>
            <a:lvl9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9pPr>
          </a:lstStyle>
          <a:p>
            <a:r>
              <a:rPr lang="fr-FR"/>
              <a:t>Cliquez sur l'icône pour ajouter une image</a:t>
            </a:r>
            <a:endParaRPr lang="pt-PT" dirty="0"/>
          </a:p>
        </p:txBody>
      </p:sp>
      <p:sp>
        <p:nvSpPr>
          <p:cNvPr id="175" name="Picture Placeholder 174">
            <a:extLst>
              <a:ext uri="{FF2B5EF4-FFF2-40B4-BE49-F238E27FC236}">
                <a16:creationId xmlns:a16="http://schemas.microsoft.com/office/drawing/2014/main" id="{F9C40164-FFBC-4033-559B-8A1FA8091158}"/>
              </a:ext>
            </a:extLst>
          </p:cNvPr>
          <p:cNvSpPr>
            <a:spLocks noGrp="1"/>
          </p:cNvSpPr>
          <p:nvPr>
            <p:ph type="pic" sz="quarter" idx="39"/>
          </p:nvPr>
        </p:nvSpPr>
        <p:spPr>
          <a:xfrm>
            <a:off x="368301" y="5451383"/>
            <a:ext cx="533400" cy="533400"/>
          </a:xfrm>
          <a:custGeom>
            <a:avLst/>
            <a:gdLst>
              <a:gd name="connsiteX0" fmla="*/ 51324 w 533400"/>
              <a:gd name="connsiteY0" fmla="*/ 0 h 533400"/>
              <a:gd name="connsiteX1" fmla="*/ 482076 w 533400"/>
              <a:gd name="connsiteY1" fmla="*/ 0 h 533400"/>
              <a:gd name="connsiteX2" fmla="*/ 533400 w 533400"/>
              <a:gd name="connsiteY2" fmla="*/ 51324 h 533400"/>
              <a:gd name="connsiteX3" fmla="*/ 533400 w 533400"/>
              <a:gd name="connsiteY3" fmla="*/ 482076 h 533400"/>
              <a:gd name="connsiteX4" fmla="*/ 482076 w 533400"/>
              <a:gd name="connsiteY4" fmla="*/ 533400 h 533400"/>
              <a:gd name="connsiteX5" fmla="*/ 51324 w 533400"/>
              <a:gd name="connsiteY5" fmla="*/ 533400 h 533400"/>
              <a:gd name="connsiteX6" fmla="*/ 0 w 533400"/>
              <a:gd name="connsiteY6" fmla="*/ 482076 h 533400"/>
              <a:gd name="connsiteX7" fmla="*/ 0 w 533400"/>
              <a:gd name="connsiteY7" fmla="*/ 51324 h 533400"/>
              <a:gd name="connsiteX8" fmla="*/ 51324 w 533400"/>
              <a:gd name="connsiteY8" fmla="*/ 0 h 533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33400" h="533400">
                <a:moveTo>
                  <a:pt x="51324" y="0"/>
                </a:moveTo>
                <a:lnTo>
                  <a:pt x="482076" y="0"/>
                </a:lnTo>
                <a:cubicBezTo>
                  <a:pt x="510421" y="0"/>
                  <a:pt x="533400" y="22979"/>
                  <a:pt x="533400" y="51324"/>
                </a:cubicBezTo>
                <a:lnTo>
                  <a:pt x="533400" y="482076"/>
                </a:lnTo>
                <a:cubicBezTo>
                  <a:pt x="533400" y="510421"/>
                  <a:pt x="510421" y="533400"/>
                  <a:pt x="482076" y="533400"/>
                </a:cubicBezTo>
                <a:lnTo>
                  <a:pt x="51324" y="533400"/>
                </a:lnTo>
                <a:cubicBezTo>
                  <a:pt x="22979" y="533400"/>
                  <a:pt x="0" y="510421"/>
                  <a:pt x="0" y="482076"/>
                </a:cubicBezTo>
                <a:lnTo>
                  <a:pt x="0" y="51324"/>
                </a:lnTo>
                <a:cubicBezTo>
                  <a:pt x="0" y="22979"/>
                  <a:pt x="22979" y="0"/>
                  <a:pt x="51324" y="0"/>
                </a:cubicBezTo>
                <a:close/>
              </a:path>
            </a:pathLst>
          </a:custGeom>
          <a:solidFill>
            <a:schemeClr val="bg2">
              <a:lumMod val="75000"/>
            </a:schemeClr>
          </a:solidFill>
        </p:spPr>
        <p:txBody>
          <a:bodyPr wrap="square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1pPr>
            <a:lvl2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2pPr>
            <a:lvl3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3pPr>
            <a:lvl4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4pPr>
            <a:lvl5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5pPr>
            <a:lvl6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6pPr>
            <a:lvl7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7pPr>
            <a:lvl8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8pPr>
            <a:lvl9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9pPr>
          </a:lstStyle>
          <a:p>
            <a:r>
              <a:rPr lang="fr-FR"/>
              <a:t>Cliquez sur l'icône pour ajouter une image</a:t>
            </a:r>
            <a:endParaRPr lang="pt-PT" dirty="0"/>
          </a:p>
        </p:txBody>
      </p:sp>
      <p:pic>
        <p:nvPicPr>
          <p:cNvPr id="28" name="Graphic 27">
            <a:extLst>
              <a:ext uri="{FF2B5EF4-FFF2-40B4-BE49-F238E27FC236}">
                <a16:creationId xmlns:a16="http://schemas.microsoft.com/office/drawing/2014/main" id="{778BD3B0-0058-7E8E-B395-402A27858D0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l="3361" b="22084"/>
          <a:stretch/>
        </p:blipFill>
        <p:spPr>
          <a:xfrm>
            <a:off x="0" y="6311178"/>
            <a:ext cx="1734226" cy="546822"/>
          </a:xfrm>
          <a:prstGeom prst="rect">
            <a:avLst/>
          </a:prstGeom>
        </p:spPr>
      </p:pic>
      <p:pic>
        <p:nvPicPr>
          <p:cNvPr id="29" name="Graphic 28">
            <a:extLst>
              <a:ext uri="{FF2B5EF4-FFF2-40B4-BE49-F238E27FC236}">
                <a16:creationId xmlns:a16="http://schemas.microsoft.com/office/drawing/2014/main" id="{1344BA8A-F055-A5EB-0B10-05802CDAE96F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12577" b="14185"/>
          <a:stretch/>
        </p:blipFill>
        <p:spPr>
          <a:xfrm flipH="1">
            <a:off x="11728524" y="6328776"/>
            <a:ext cx="463476" cy="529224"/>
          </a:xfrm>
          <a:prstGeom prst="rect">
            <a:avLst/>
          </a:prstGeom>
        </p:spPr>
      </p:pic>
      <p:sp>
        <p:nvSpPr>
          <p:cNvPr id="48" name="Footer Placeholder 3">
            <a:extLst>
              <a:ext uri="{FF2B5EF4-FFF2-40B4-BE49-F238E27FC236}">
                <a16:creationId xmlns:a16="http://schemas.microsoft.com/office/drawing/2014/main" id="{31F4459E-FB8E-0A34-EE80-0163AF98067E}"/>
              </a:ext>
            </a:extLst>
          </p:cNvPr>
          <p:cNvSpPr>
            <a:spLocks noGrp="1"/>
          </p:cNvSpPr>
          <p:nvPr userDrawn="1">
            <p:ph type="ftr" sz="quarter" idx="11"/>
          </p:nvPr>
        </p:nvSpPr>
        <p:spPr>
          <a:xfrm>
            <a:off x="180386" y="6632737"/>
            <a:ext cx="1307465" cy="99643"/>
          </a:xfrm>
        </p:spPr>
        <p:txBody>
          <a:bodyPr/>
          <a:lstStyle/>
          <a:p>
            <a:r>
              <a:rPr lang="en-US" dirty="0"/>
              <a:t>CONFIDENTIAL</a:t>
            </a:r>
          </a:p>
        </p:txBody>
      </p:sp>
      <p:sp>
        <p:nvSpPr>
          <p:cNvPr id="49" name="Slide Number Placeholder 4">
            <a:extLst>
              <a:ext uri="{FF2B5EF4-FFF2-40B4-BE49-F238E27FC236}">
                <a16:creationId xmlns:a16="http://schemas.microsoft.com/office/drawing/2014/main" id="{9351C1C6-75C0-F2F3-10C9-8254B60BD4C4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931651" y="6632737"/>
            <a:ext cx="171448" cy="99643"/>
          </a:xfrm>
        </p:spPr>
        <p:txBody>
          <a:bodyPr/>
          <a:lstStyle/>
          <a:p>
            <a:fld id="{A3DC67AC-589B-465F-8375-83B2CE47653E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69" name="Text Placeholder 34">
            <a:extLst>
              <a:ext uri="{FF2B5EF4-FFF2-40B4-BE49-F238E27FC236}">
                <a16:creationId xmlns:a16="http://schemas.microsoft.com/office/drawing/2014/main" id="{DD4F416F-884D-4285-EA82-00949EF0929F}"/>
              </a:ext>
            </a:extLst>
          </p:cNvPr>
          <p:cNvSpPr>
            <a:spLocks noGrp="1"/>
          </p:cNvSpPr>
          <p:nvPr userDrawn="1">
            <p:ph type="body" sz="quarter" idx="35" hasCustomPrompt="1"/>
          </p:nvPr>
        </p:nvSpPr>
        <p:spPr>
          <a:xfrm>
            <a:off x="1075643" y="3948976"/>
            <a:ext cx="2501900" cy="481414"/>
          </a:xfrm>
          <a:noFill/>
        </p:spPr>
        <p:txBody>
          <a:bodyPr>
            <a:noAutofit/>
          </a:bodyPr>
          <a:lstStyle>
            <a:lvl1pPr marL="0" indent="0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200" b="1" kern="1200" dirty="0">
                <a:solidFill>
                  <a:schemeClr val="tx2"/>
                </a:solidFill>
                <a:latin typeface="+mj-lt"/>
                <a:ea typeface="+mn-ea"/>
                <a:cs typeface="Rubik Bold" panose="020B0604020202020204" charset="-79"/>
              </a:defRPr>
            </a:lvl1pPr>
            <a:lvl2pPr marL="0" indent="0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050" kern="1200" dirty="0" smtClean="0">
                <a:solidFill>
                  <a:schemeClr val="tx2"/>
                </a:solidFill>
                <a:latin typeface="+mj-lt"/>
                <a:ea typeface="+mn-ea"/>
                <a:cs typeface="Rubik Bold" panose="020B0604020202020204" charset="-79"/>
              </a:defRPr>
            </a:lvl2pPr>
            <a:lvl3pPr marL="0" indent="0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050" kern="1200" dirty="0">
                <a:solidFill>
                  <a:schemeClr val="tx2"/>
                </a:solidFill>
                <a:latin typeface="+mj-lt"/>
                <a:ea typeface="+mn-ea"/>
                <a:cs typeface="Rubik Bold" panose="020B0604020202020204" charset="-79"/>
              </a:defRPr>
            </a:lvl3pPr>
            <a:lvl4pPr marL="0" indent="0">
              <a:lnSpc>
                <a:spcPct val="92000"/>
              </a:lnSpc>
              <a:spcAft>
                <a:spcPts val="0"/>
              </a:spcAft>
              <a:buNone/>
              <a:defRPr lang="en-US" sz="1050" kern="1200" dirty="0">
                <a:solidFill>
                  <a:schemeClr val="tx2"/>
                </a:solidFill>
                <a:latin typeface="+mj-lt"/>
                <a:ea typeface="+mn-ea"/>
                <a:cs typeface="Rubik Bold" panose="020B0604020202020204" charset="-79"/>
              </a:defRPr>
            </a:lvl4pPr>
            <a:lvl5pPr marL="0" indent="0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050" kern="1200" dirty="0">
                <a:solidFill>
                  <a:schemeClr val="tx2"/>
                </a:solidFill>
                <a:latin typeface="+mj-lt"/>
                <a:ea typeface="+mn-ea"/>
                <a:cs typeface="Rubik Bold" panose="020B0604020202020204" charset="-79"/>
              </a:defRPr>
            </a:lvl5pPr>
            <a:lvl6pPr marL="0" indent="0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050" kern="1200" dirty="0">
                <a:solidFill>
                  <a:schemeClr val="tx2"/>
                </a:solidFill>
                <a:latin typeface="+mj-lt"/>
                <a:ea typeface="+mn-ea"/>
                <a:cs typeface="Rubik Bold" panose="020B0604020202020204" charset="-79"/>
              </a:defRPr>
            </a:lvl6pPr>
            <a:lvl7pPr marL="0" indent="0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050" kern="1200" dirty="0">
                <a:solidFill>
                  <a:schemeClr val="tx2"/>
                </a:solidFill>
                <a:latin typeface="+mj-lt"/>
                <a:ea typeface="+mn-ea"/>
                <a:cs typeface="Rubik Bold" panose="020B0604020202020204" charset="-79"/>
              </a:defRPr>
            </a:lvl7pPr>
            <a:lvl8pPr marL="0" indent="0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050" kern="1200" dirty="0">
                <a:solidFill>
                  <a:schemeClr val="tx2"/>
                </a:solidFill>
                <a:latin typeface="+mj-lt"/>
                <a:ea typeface="+mn-ea"/>
                <a:cs typeface="Rubik Bold" panose="020B0604020202020204" charset="-79"/>
              </a:defRPr>
            </a:lvl8pPr>
            <a:lvl9pPr marL="0" indent="0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lang="pt-PT" sz="1050" kern="1200" dirty="0">
                <a:solidFill>
                  <a:schemeClr val="tx2"/>
                </a:solidFill>
                <a:latin typeface="+mj-lt"/>
                <a:ea typeface="+mn-ea"/>
                <a:cs typeface="Rubik Bold" panose="020B0604020202020204" charset="-79"/>
              </a:defRPr>
            </a:lvl9pPr>
          </a:lstStyle>
          <a:p>
            <a:pPr lvl="0"/>
            <a:r>
              <a:rPr lang="en-US" dirty="0"/>
              <a:t>FUSCE POSUERE, MAGNA SED</a:t>
            </a:r>
          </a:p>
          <a:p>
            <a:pPr lvl="1"/>
            <a:r>
              <a:rPr lang="en-US" dirty="0"/>
              <a:t>Pulvinar </a:t>
            </a:r>
            <a:r>
              <a:rPr lang="en-US" dirty="0" err="1"/>
              <a:t>ultricies</a:t>
            </a:r>
            <a:r>
              <a:rPr lang="en-US" dirty="0"/>
              <a:t>, </a:t>
            </a:r>
            <a:r>
              <a:rPr lang="en-US" dirty="0" err="1"/>
              <a:t>purus</a:t>
            </a:r>
            <a:r>
              <a:rPr lang="en-US" dirty="0"/>
              <a:t> </a:t>
            </a:r>
            <a:r>
              <a:rPr lang="en-US" dirty="0" err="1"/>
              <a:t>lectus</a:t>
            </a:r>
            <a:r>
              <a:rPr lang="en-US" dirty="0"/>
              <a:t>, </a:t>
            </a:r>
            <a:br>
              <a:rPr lang="en-US" dirty="0"/>
            </a:br>
            <a:r>
              <a:rPr lang="en-US" dirty="0"/>
              <a:t>lorem ipsum </a:t>
            </a:r>
            <a:r>
              <a:rPr lang="en-US" dirty="0" err="1"/>
              <a:t>sinveticano</a:t>
            </a:r>
            <a:endParaRPr lang="en-US" dirty="0"/>
          </a:p>
        </p:txBody>
      </p:sp>
      <p:sp>
        <p:nvSpPr>
          <p:cNvPr id="170" name="Text Placeholder 34">
            <a:extLst>
              <a:ext uri="{FF2B5EF4-FFF2-40B4-BE49-F238E27FC236}">
                <a16:creationId xmlns:a16="http://schemas.microsoft.com/office/drawing/2014/main" id="{03BA9F43-0283-AF81-EF5C-8D5A7FF4A279}"/>
              </a:ext>
            </a:extLst>
          </p:cNvPr>
          <p:cNvSpPr>
            <a:spLocks noGrp="1"/>
          </p:cNvSpPr>
          <p:nvPr userDrawn="1">
            <p:ph type="body" sz="quarter" idx="36" hasCustomPrompt="1"/>
          </p:nvPr>
        </p:nvSpPr>
        <p:spPr>
          <a:xfrm>
            <a:off x="1075643" y="4737712"/>
            <a:ext cx="2501900" cy="481414"/>
          </a:xfrm>
          <a:noFill/>
        </p:spPr>
        <p:txBody>
          <a:bodyPr>
            <a:noAutofit/>
          </a:bodyPr>
          <a:lstStyle>
            <a:lvl1pPr marL="0" indent="0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200" b="1" kern="1200" dirty="0">
                <a:solidFill>
                  <a:schemeClr val="tx2"/>
                </a:solidFill>
                <a:latin typeface="+mj-lt"/>
                <a:ea typeface="+mn-ea"/>
                <a:cs typeface="Rubik Bold" panose="020B0604020202020204" charset="-79"/>
              </a:defRPr>
            </a:lvl1pPr>
            <a:lvl2pPr marL="0" indent="0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050" kern="1200" dirty="0" smtClean="0">
                <a:solidFill>
                  <a:schemeClr val="tx2"/>
                </a:solidFill>
                <a:latin typeface="+mj-lt"/>
                <a:ea typeface="+mn-ea"/>
                <a:cs typeface="Rubik Bold" panose="020B0604020202020204" charset="-79"/>
              </a:defRPr>
            </a:lvl2pPr>
            <a:lvl3pPr marL="0" indent="0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050" kern="1200" dirty="0">
                <a:solidFill>
                  <a:schemeClr val="tx2"/>
                </a:solidFill>
                <a:latin typeface="+mj-lt"/>
                <a:ea typeface="+mn-ea"/>
                <a:cs typeface="Rubik Bold" panose="020B0604020202020204" charset="-79"/>
              </a:defRPr>
            </a:lvl3pPr>
            <a:lvl4pPr marL="0" indent="0">
              <a:lnSpc>
                <a:spcPct val="92000"/>
              </a:lnSpc>
              <a:spcAft>
                <a:spcPts val="0"/>
              </a:spcAft>
              <a:buNone/>
              <a:defRPr lang="en-US" sz="1050" kern="1200" dirty="0">
                <a:solidFill>
                  <a:schemeClr val="tx2"/>
                </a:solidFill>
                <a:latin typeface="+mj-lt"/>
                <a:ea typeface="+mn-ea"/>
                <a:cs typeface="Rubik Bold" panose="020B0604020202020204" charset="-79"/>
              </a:defRPr>
            </a:lvl4pPr>
            <a:lvl5pPr marL="0" indent="0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050" kern="1200" dirty="0">
                <a:solidFill>
                  <a:schemeClr val="tx2"/>
                </a:solidFill>
                <a:latin typeface="+mj-lt"/>
                <a:ea typeface="+mn-ea"/>
                <a:cs typeface="Rubik Bold" panose="020B0604020202020204" charset="-79"/>
              </a:defRPr>
            </a:lvl5pPr>
            <a:lvl6pPr marL="0" indent="0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050" kern="1200" dirty="0">
                <a:solidFill>
                  <a:schemeClr val="tx2"/>
                </a:solidFill>
                <a:latin typeface="+mj-lt"/>
                <a:ea typeface="+mn-ea"/>
                <a:cs typeface="Rubik Bold" panose="020B0604020202020204" charset="-79"/>
              </a:defRPr>
            </a:lvl6pPr>
            <a:lvl7pPr marL="0" indent="0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050" kern="1200" dirty="0">
                <a:solidFill>
                  <a:schemeClr val="tx2"/>
                </a:solidFill>
                <a:latin typeface="+mj-lt"/>
                <a:ea typeface="+mn-ea"/>
                <a:cs typeface="Rubik Bold" panose="020B0604020202020204" charset="-79"/>
              </a:defRPr>
            </a:lvl7pPr>
            <a:lvl8pPr marL="0" indent="0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050" kern="1200" dirty="0">
                <a:solidFill>
                  <a:schemeClr val="tx2"/>
                </a:solidFill>
                <a:latin typeface="+mj-lt"/>
                <a:ea typeface="+mn-ea"/>
                <a:cs typeface="Rubik Bold" panose="020B0604020202020204" charset="-79"/>
              </a:defRPr>
            </a:lvl8pPr>
            <a:lvl9pPr marL="0" indent="0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lang="pt-PT" sz="1050" kern="1200" dirty="0">
                <a:solidFill>
                  <a:schemeClr val="tx2"/>
                </a:solidFill>
                <a:latin typeface="+mj-lt"/>
                <a:ea typeface="+mn-ea"/>
                <a:cs typeface="Rubik Bold" panose="020B0604020202020204" charset="-79"/>
              </a:defRPr>
            </a:lvl9pPr>
          </a:lstStyle>
          <a:p>
            <a:pPr lvl="0"/>
            <a:r>
              <a:rPr lang="en-US" dirty="0"/>
              <a:t>FUSCE POSUERE, MAGNA SED</a:t>
            </a:r>
          </a:p>
          <a:p>
            <a:pPr lvl="1"/>
            <a:r>
              <a:rPr lang="en-US" dirty="0"/>
              <a:t>Pulvinar </a:t>
            </a:r>
            <a:r>
              <a:rPr lang="en-US" dirty="0" err="1"/>
              <a:t>ultricies</a:t>
            </a:r>
            <a:r>
              <a:rPr lang="en-US" dirty="0"/>
              <a:t>, </a:t>
            </a:r>
            <a:r>
              <a:rPr lang="en-US" dirty="0" err="1"/>
              <a:t>purus</a:t>
            </a:r>
            <a:r>
              <a:rPr lang="en-US" dirty="0"/>
              <a:t> </a:t>
            </a:r>
            <a:r>
              <a:rPr lang="en-US" dirty="0" err="1"/>
              <a:t>lectus</a:t>
            </a:r>
            <a:r>
              <a:rPr lang="en-US" dirty="0"/>
              <a:t>, </a:t>
            </a:r>
            <a:br>
              <a:rPr lang="en-US" dirty="0"/>
            </a:br>
            <a:r>
              <a:rPr lang="en-US" dirty="0"/>
              <a:t>lorem ipsum </a:t>
            </a:r>
            <a:r>
              <a:rPr lang="en-US" dirty="0" err="1"/>
              <a:t>sinveticano</a:t>
            </a:r>
            <a:endParaRPr lang="en-US" dirty="0"/>
          </a:p>
        </p:txBody>
      </p:sp>
      <p:sp>
        <p:nvSpPr>
          <p:cNvPr id="171" name="Text Placeholder 34">
            <a:extLst>
              <a:ext uri="{FF2B5EF4-FFF2-40B4-BE49-F238E27FC236}">
                <a16:creationId xmlns:a16="http://schemas.microsoft.com/office/drawing/2014/main" id="{C8613775-D705-E4E4-A21F-5E3D80BA95F7}"/>
              </a:ext>
            </a:extLst>
          </p:cNvPr>
          <p:cNvSpPr>
            <a:spLocks noGrp="1"/>
          </p:cNvSpPr>
          <p:nvPr userDrawn="1">
            <p:ph type="body" sz="quarter" idx="37" hasCustomPrompt="1"/>
          </p:nvPr>
        </p:nvSpPr>
        <p:spPr>
          <a:xfrm>
            <a:off x="1075643" y="5477376"/>
            <a:ext cx="2501900" cy="481414"/>
          </a:xfrm>
          <a:noFill/>
        </p:spPr>
        <p:txBody>
          <a:bodyPr>
            <a:noAutofit/>
          </a:bodyPr>
          <a:lstStyle>
            <a:lvl1pPr marL="0" indent="0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200" b="1" kern="1200" dirty="0">
                <a:solidFill>
                  <a:schemeClr val="tx2"/>
                </a:solidFill>
                <a:latin typeface="+mj-lt"/>
                <a:ea typeface="+mn-ea"/>
                <a:cs typeface="Rubik Bold" panose="020B0604020202020204" charset="-79"/>
              </a:defRPr>
            </a:lvl1pPr>
            <a:lvl2pPr marL="0" indent="0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050" kern="1200" dirty="0" smtClean="0">
                <a:solidFill>
                  <a:schemeClr val="tx2"/>
                </a:solidFill>
                <a:latin typeface="+mj-lt"/>
                <a:ea typeface="+mn-ea"/>
                <a:cs typeface="Rubik Bold" panose="020B0604020202020204" charset="-79"/>
              </a:defRPr>
            </a:lvl2pPr>
            <a:lvl3pPr marL="0" indent="0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050" kern="1200" dirty="0">
                <a:solidFill>
                  <a:schemeClr val="tx2"/>
                </a:solidFill>
                <a:latin typeface="+mj-lt"/>
                <a:ea typeface="+mn-ea"/>
                <a:cs typeface="Rubik Bold" panose="020B0604020202020204" charset="-79"/>
              </a:defRPr>
            </a:lvl3pPr>
            <a:lvl4pPr marL="0" indent="0">
              <a:lnSpc>
                <a:spcPct val="92000"/>
              </a:lnSpc>
              <a:spcAft>
                <a:spcPts val="0"/>
              </a:spcAft>
              <a:buNone/>
              <a:defRPr lang="en-US" sz="1050" kern="1200" dirty="0">
                <a:solidFill>
                  <a:schemeClr val="tx2"/>
                </a:solidFill>
                <a:latin typeface="+mj-lt"/>
                <a:ea typeface="+mn-ea"/>
                <a:cs typeface="Rubik Bold" panose="020B0604020202020204" charset="-79"/>
              </a:defRPr>
            </a:lvl4pPr>
            <a:lvl5pPr marL="0" indent="0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050" kern="1200" dirty="0">
                <a:solidFill>
                  <a:schemeClr val="tx2"/>
                </a:solidFill>
                <a:latin typeface="+mj-lt"/>
                <a:ea typeface="+mn-ea"/>
                <a:cs typeface="Rubik Bold" panose="020B0604020202020204" charset="-79"/>
              </a:defRPr>
            </a:lvl5pPr>
            <a:lvl6pPr marL="0" indent="0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050" kern="1200" dirty="0">
                <a:solidFill>
                  <a:schemeClr val="tx2"/>
                </a:solidFill>
                <a:latin typeface="+mj-lt"/>
                <a:ea typeface="+mn-ea"/>
                <a:cs typeface="Rubik Bold" panose="020B0604020202020204" charset="-79"/>
              </a:defRPr>
            </a:lvl6pPr>
            <a:lvl7pPr marL="0" indent="0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050" kern="1200" dirty="0">
                <a:solidFill>
                  <a:schemeClr val="tx2"/>
                </a:solidFill>
                <a:latin typeface="+mj-lt"/>
                <a:ea typeface="+mn-ea"/>
                <a:cs typeface="Rubik Bold" panose="020B0604020202020204" charset="-79"/>
              </a:defRPr>
            </a:lvl7pPr>
            <a:lvl8pPr marL="0" indent="0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050" kern="1200" dirty="0">
                <a:solidFill>
                  <a:schemeClr val="tx2"/>
                </a:solidFill>
                <a:latin typeface="+mj-lt"/>
                <a:ea typeface="+mn-ea"/>
                <a:cs typeface="Rubik Bold" panose="020B0604020202020204" charset="-79"/>
              </a:defRPr>
            </a:lvl8pPr>
            <a:lvl9pPr marL="0" indent="0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lang="pt-PT" sz="1050" kern="1200" dirty="0">
                <a:solidFill>
                  <a:schemeClr val="tx2"/>
                </a:solidFill>
                <a:latin typeface="+mj-lt"/>
                <a:ea typeface="+mn-ea"/>
                <a:cs typeface="Rubik Bold" panose="020B0604020202020204" charset="-79"/>
              </a:defRPr>
            </a:lvl9pPr>
          </a:lstStyle>
          <a:p>
            <a:pPr lvl="0"/>
            <a:r>
              <a:rPr lang="en-US" dirty="0"/>
              <a:t>FUSCE POSUERE, MAGNA SED</a:t>
            </a:r>
          </a:p>
          <a:p>
            <a:pPr lvl="1"/>
            <a:r>
              <a:rPr lang="en-US" dirty="0"/>
              <a:t>Pulvinar </a:t>
            </a:r>
            <a:r>
              <a:rPr lang="en-US" dirty="0" err="1"/>
              <a:t>ultricies</a:t>
            </a:r>
            <a:r>
              <a:rPr lang="en-US" dirty="0"/>
              <a:t>, </a:t>
            </a:r>
            <a:r>
              <a:rPr lang="en-US" dirty="0" err="1"/>
              <a:t>purus</a:t>
            </a:r>
            <a:r>
              <a:rPr lang="en-US" dirty="0"/>
              <a:t> </a:t>
            </a:r>
            <a:r>
              <a:rPr lang="en-US" dirty="0" err="1"/>
              <a:t>lectus</a:t>
            </a:r>
            <a:r>
              <a:rPr lang="en-US" dirty="0"/>
              <a:t>, </a:t>
            </a:r>
            <a:br>
              <a:rPr lang="en-US" dirty="0"/>
            </a:br>
            <a:r>
              <a:rPr lang="en-US" dirty="0"/>
              <a:t>lorem ipsum </a:t>
            </a:r>
            <a:r>
              <a:rPr lang="en-US" dirty="0" err="1"/>
              <a:t>sinveticano</a:t>
            </a:r>
            <a:endParaRPr lang="en-US" dirty="0"/>
          </a:p>
        </p:txBody>
      </p:sp>
      <p:sp>
        <p:nvSpPr>
          <p:cNvPr id="178" name="Title 46">
            <a:extLst>
              <a:ext uri="{FF2B5EF4-FFF2-40B4-BE49-F238E27FC236}">
                <a16:creationId xmlns:a16="http://schemas.microsoft.com/office/drawing/2014/main" id="{FD97E708-E121-6B42-B161-EB594EC58A77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368302" y="1037671"/>
            <a:ext cx="4029527" cy="1189172"/>
          </a:xfrm>
        </p:spPr>
        <p:txBody>
          <a:bodyPr anchor="t">
            <a:noAutofit/>
          </a:bodyPr>
          <a:lstStyle>
            <a:lvl1pPr algn="l">
              <a:defRPr/>
            </a:lvl1pPr>
          </a:lstStyle>
          <a:p>
            <a:r>
              <a:rPr lang="en-US" dirty="0"/>
              <a:t>Lorem ipsum dolor </a:t>
            </a:r>
            <a:br>
              <a:rPr lang="en-US" dirty="0"/>
            </a:br>
            <a:r>
              <a:rPr lang="en-US" dirty="0"/>
              <a:t>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porttitor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 err="1"/>
              <a:t>congue</a:t>
            </a:r>
            <a:r>
              <a:rPr lang="en-US" dirty="0"/>
              <a:t> </a:t>
            </a:r>
            <a:r>
              <a:rPr lang="en-US" dirty="0" err="1"/>
              <a:t>massa</a:t>
            </a:r>
            <a:endParaRPr lang="en-US" dirty="0"/>
          </a:p>
        </p:txBody>
      </p:sp>
      <p:sp>
        <p:nvSpPr>
          <p:cNvPr id="179" name="Text Placeholder 34">
            <a:extLst>
              <a:ext uri="{FF2B5EF4-FFF2-40B4-BE49-F238E27FC236}">
                <a16:creationId xmlns:a16="http://schemas.microsoft.com/office/drawing/2014/main" id="{D8FD75D4-C274-D525-8E1F-929850C7E33C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367829" y="2447947"/>
            <a:ext cx="4029527" cy="509755"/>
          </a:xfrm>
        </p:spPr>
        <p:txBody>
          <a:bodyPr anchor="t">
            <a:noAutofit/>
          </a:bodyPr>
          <a:lstStyle>
            <a:lvl1pPr marL="0" indent="0">
              <a:lnSpc>
                <a:spcPct val="92000"/>
              </a:lnSpc>
              <a:spcAft>
                <a:spcPts val="600"/>
              </a:spcAft>
              <a:buFont typeface="Arial" panose="020B0604020202020204" pitchFamily="34" charset="0"/>
              <a:buNone/>
              <a:defRPr lang="en-US" sz="1050" i="0" kern="1200" cap="none" baseline="0" dirty="0" smtClean="0">
                <a:solidFill>
                  <a:schemeClr val="tx2"/>
                </a:solidFill>
                <a:latin typeface="+mj-lt"/>
                <a:ea typeface="+mn-ea"/>
                <a:cs typeface="Rubik Bold" panose="020B0604020202020204" charset="-79"/>
              </a:defRPr>
            </a:lvl1pPr>
            <a:lvl2pPr marL="0" indent="0">
              <a:lnSpc>
                <a:spcPct val="92000"/>
              </a:lnSpc>
              <a:spcAft>
                <a:spcPts val="600"/>
              </a:spcAft>
              <a:buFont typeface="Arial" panose="020B0604020202020204" pitchFamily="34" charset="0"/>
              <a:buNone/>
              <a:defRPr lang="en-US" sz="1050" i="0" kern="1200" cap="none" baseline="0" dirty="0" smtClean="0">
                <a:solidFill>
                  <a:schemeClr val="tx2"/>
                </a:solidFill>
                <a:latin typeface="+mj-lt"/>
                <a:ea typeface="+mn-ea"/>
                <a:cs typeface="Rubik Bold" panose="020B0604020202020204" charset="-79"/>
              </a:defRPr>
            </a:lvl2pPr>
            <a:lvl3pPr marL="0" indent="0">
              <a:lnSpc>
                <a:spcPct val="92000"/>
              </a:lnSpc>
              <a:spcAft>
                <a:spcPts val="600"/>
              </a:spcAft>
              <a:buFont typeface="Arial" panose="020B0604020202020204" pitchFamily="34" charset="0"/>
              <a:buNone/>
              <a:defRPr lang="en-US" sz="1050" i="0" kern="1200" cap="none" baseline="0" dirty="0" smtClean="0">
                <a:solidFill>
                  <a:schemeClr val="tx2"/>
                </a:solidFill>
                <a:latin typeface="+mj-lt"/>
                <a:ea typeface="+mn-ea"/>
                <a:cs typeface="Rubik Bold" panose="020B0604020202020204" charset="-79"/>
              </a:defRPr>
            </a:lvl3pPr>
            <a:lvl4pPr marL="0" indent="0">
              <a:lnSpc>
                <a:spcPct val="92000"/>
              </a:lnSpc>
              <a:spcAft>
                <a:spcPts val="600"/>
              </a:spcAft>
              <a:buNone/>
              <a:defRPr lang="en-US" sz="1050" i="0" kern="1200" cap="none" baseline="0" dirty="0" smtClean="0">
                <a:solidFill>
                  <a:schemeClr val="tx2"/>
                </a:solidFill>
                <a:latin typeface="+mj-lt"/>
                <a:ea typeface="+mn-ea"/>
                <a:cs typeface="Rubik Bold" panose="020B0604020202020204" charset="-79"/>
              </a:defRPr>
            </a:lvl4pPr>
            <a:lvl5pPr marL="0" indent="0">
              <a:lnSpc>
                <a:spcPct val="92000"/>
              </a:lnSpc>
              <a:spcAft>
                <a:spcPts val="600"/>
              </a:spcAft>
              <a:buFont typeface="Arial" panose="020B0604020202020204" pitchFamily="34" charset="0"/>
              <a:buNone/>
              <a:defRPr lang="en-US" sz="1050" i="0" kern="1200" cap="none" baseline="0" dirty="0" smtClean="0">
                <a:solidFill>
                  <a:schemeClr val="tx2"/>
                </a:solidFill>
                <a:latin typeface="+mj-lt"/>
                <a:ea typeface="+mn-ea"/>
                <a:cs typeface="Rubik Bold" panose="020B0604020202020204" charset="-79"/>
              </a:defRPr>
            </a:lvl5pPr>
            <a:lvl6pPr marL="0" indent="0">
              <a:lnSpc>
                <a:spcPct val="92000"/>
              </a:lnSpc>
              <a:spcAft>
                <a:spcPts val="600"/>
              </a:spcAft>
              <a:buFont typeface="Arial" panose="020B0604020202020204" pitchFamily="34" charset="0"/>
              <a:buNone/>
              <a:defRPr lang="en-US" sz="1050" i="0" kern="1200" cap="none" baseline="0" dirty="0" smtClean="0">
                <a:solidFill>
                  <a:schemeClr val="tx2"/>
                </a:solidFill>
                <a:latin typeface="+mj-lt"/>
                <a:ea typeface="+mn-ea"/>
                <a:cs typeface="Rubik Bold" panose="020B0604020202020204" charset="-79"/>
              </a:defRPr>
            </a:lvl6pPr>
            <a:lvl7pPr marL="0" indent="0">
              <a:lnSpc>
                <a:spcPct val="92000"/>
              </a:lnSpc>
              <a:spcAft>
                <a:spcPts val="600"/>
              </a:spcAft>
              <a:buFont typeface="Arial" panose="020B0604020202020204" pitchFamily="34" charset="0"/>
              <a:buNone/>
              <a:defRPr lang="en-US" sz="1050" i="0" kern="1200" cap="none" baseline="0" dirty="0" smtClean="0">
                <a:solidFill>
                  <a:schemeClr val="tx2"/>
                </a:solidFill>
                <a:latin typeface="+mj-lt"/>
                <a:ea typeface="+mn-ea"/>
                <a:cs typeface="Rubik Bold" panose="020B0604020202020204" charset="-79"/>
              </a:defRPr>
            </a:lvl7pPr>
            <a:lvl8pPr marL="0" indent="0">
              <a:lnSpc>
                <a:spcPct val="92000"/>
              </a:lnSpc>
              <a:spcAft>
                <a:spcPts val="600"/>
              </a:spcAft>
              <a:buFont typeface="Arial" panose="020B0604020202020204" pitchFamily="34" charset="0"/>
              <a:buNone/>
              <a:defRPr lang="en-US" sz="1050" i="0" kern="1200" cap="none" baseline="0" dirty="0" smtClean="0">
                <a:solidFill>
                  <a:schemeClr val="tx2"/>
                </a:solidFill>
                <a:latin typeface="+mj-lt"/>
                <a:ea typeface="+mn-ea"/>
                <a:cs typeface="Rubik Bold" panose="020B0604020202020204" charset="-79"/>
              </a:defRPr>
            </a:lvl8pPr>
            <a:lvl9pPr marL="0" indent="0">
              <a:lnSpc>
                <a:spcPct val="92000"/>
              </a:lnSpc>
              <a:spcAft>
                <a:spcPts val="600"/>
              </a:spcAft>
              <a:buFont typeface="Arial" panose="020B0604020202020204" pitchFamily="34" charset="0"/>
              <a:buNone/>
              <a:defRPr lang="pt-PT" sz="1050" i="0" kern="1200" cap="none" baseline="0" dirty="0">
                <a:solidFill>
                  <a:schemeClr val="tx2"/>
                </a:solidFill>
                <a:latin typeface="+mj-lt"/>
                <a:ea typeface="+mn-ea"/>
                <a:cs typeface="Rubik Bold" panose="020B0604020202020204" charset="-79"/>
              </a:defRPr>
            </a:lvl9pPr>
          </a:lstStyle>
          <a:p>
            <a:pPr lvl="0"/>
            <a:r>
              <a:rPr lang="en-US" dirty="0"/>
              <a:t>Fusce </a:t>
            </a:r>
            <a:r>
              <a:rPr lang="en-US" dirty="0" err="1"/>
              <a:t>posuere</a:t>
            </a:r>
            <a:r>
              <a:rPr lang="en-US" dirty="0"/>
              <a:t>, magna sed pulvinar </a:t>
            </a:r>
            <a:r>
              <a:rPr lang="en-US" dirty="0" err="1"/>
              <a:t>ultricies</a:t>
            </a:r>
            <a:r>
              <a:rPr lang="en-US" dirty="0"/>
              <a:t>, </a:t>
            </a:r>
            <a:r>
              <a:rPr lang="en-US" dirty="0" err="1"/>
              <a:t>purus</a:t>
            </a:r>
            <a:r>
              <a:rPr lang="en-US" dirty="0"/>
              <a:t> </a:t>
            </a:r>
            <a:r>
              <a:rPr lang="en-US" dirty="0" err="1"/>
              <a:t>lectus</a:t>
            </a:r>
            <a:r>
              <a:rPr lang="en-US" dirty="0"/>
              <a:t> </a:t>
            </a:r>
            <a:r>
              <a:rPr lang="en-US" dirty="0" err="1"/>
              <a:t>malesuada</a:t>
            </a:r>
            <a:r>
              <a:rPr lang="en-US" dirty="0"/>
              <a:t> libero,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magna eros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urna</a:t>
            </a:r>
            <a:r>
              <a:rPr lang="en-US" dirty="0"/>
              <a:t>. Nunc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imperdiet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. Fusce est. </a:t>
            </a:r>
            <a:r>
              <a:rPr lang="en-US" dirty="0" err="1"/>
              <a:t>Vivamus</a:t>
            </a:r>
            <a:r>
              <a:rPr lang="en-US" dirty="0"/>
              <a:t> a </a:t>
            </a:r>
            <a:r>
              <a:rPr lang="en-US" dirty="0" err="1"/>
              <a:t>tellus</a:t>
            </a:r>
            <a:r>
              <a:rPr lang="en-US" dirty="0"/>
              <a:t>.</a:t>
            </a:r>
          </a:p>
        </p:txBody>
      </p:sp>
      <p:sp>
        <p:nvSpPr>
          <p:cNvPr id="180" name="Text Placeholder 74">
            <a:extLst>
              <a:ext uri="{FF2B5EF4-FFF2-40B4-BE49-F238E27FC236}">
                <a16:creationId xmlns:a16="http://schemas.microsoft.com/office/drawing/2014/main" id="{8DFA62AC-0977-B692-CB54-CC04D489BA3B}"/>
              </a:ext>
            </a:extLst>
          </p:cNvPr>
          <p:cNvSpPr>
            <a:spLocks noGrp="1"/>
          </p:cNvSpPr>
          <p:nvPr userDrawn="1">
            <p:ph type="body" sz="quarter" idx="40" hasCustomPrompt="1"/>
          </p:nvPr>
        </p:nvSpPr>
        <p:spPr>
          <a:xfrm>
            <a:off x="5381013" y="933207"/>
            <a:ext cx="6376060" cy="601266"/>
          </a:xfrm>
          <a:custGeom>
            <a:avLst/>
            <a:gdLst>
              <a:gd name="connsiteX0" fmla="*/ 63477 w 6376060"/>
              <a:gd name="connsiteY0" fmla="*/ 0 h 601266"/>
              <a:gd name="connsiteX1" fmla="*/ 1563335 w 6376060"/>
              <a:gd name="connsiteY1" fmla="*/ 0 h 601266"/>
              <a:gd name="connsiteX2" fmla="*/ 1923879 w 6376060"/>
              <a:gd name="connsiteY2" fmla="*/ 0 h 601266"/>
              <a:gd name="connsiteX3" fmla="*/ 2772093 w 6376060"/>
              <a:gd name="connsiteY3" fmla="*/ 0 h 601266"/>
              <a:gd name="connsiteX4" fmla="*/ 2772094 w 6376060"/>
              <a:gd name="connsiteY4" fmla="*/ 0 h 601266"/>
              <a:gd name="connsiteX5" fmla="*/ 4259336 w 6376060"/>
              <a:gd name="connsiteY5" fmla="*/ 0 h 601266"/>
              <a:gd name="connsiteX6" fmla="*/ 6119737 w 6376060"/>
              <a:gd name="connsiteY6" fmla="*/ 0 h 601266"/>
              <a:gd name="connsiteX7" fmla="*/ 6164680 w 6376060"/>
              <a:gd name="connsiteY7" fmla="*/ 18542 h 601266"/>
              <a:gd name="connsiteX8" fmla="*/ 6357525 w 6376060"/>
              <a:gd name="connsiteY8" fmla="*/ 211451 h 601266"/>
              <a:gd name="connsiteX9" fmla="*/ 6376060 w 6376060"/>
              <a:gd name="connsiteY9" fmla="*/ 256409 h 601266"/>
              <a:gd name="connsiteX10" fmla="*/ 6376060 w 6376060"/>
              <a:gd name="connsiteY10" fmla="*/ 537767 h 601266"/>
              <a:gd name="connsiteX11" fmla="*/ 6312583 w 6376060"/>
              <a:gd name="connsiteY11" fmla="*/ 601266 h 601266"/>
              <a:gd name="connsiteX12" fmla="*/ 4825341 w 6376060"/>
              <a:gd name="connsiteY12" fmla="*/ 601266 h 601266"/>
              <a:gd name="connsiteX13" fmla="*/ 4259336 w 6376060"/>
              <a:gd name="connsiteY13" fmla="*/ 601266 h 601266"/>
              <a:gd name="connsiteX14" fmla="*/ 3616581 w 6376060"/>
              <a:gd name="connsiteY14" fmla="*/ 601266 h 601266"/>
              <a:gd name="connsiteX15" fmla="*/ 2772094 w 6376060"/>
              <a:gd name="connsiteY15" fmla="*/ 601266 h 601266"/>
              <a:gd name="connsiteX16" fmla="*/ 2116725 w 6376060"/>
              <a:gd name="connsiteY16" fmla="*/ 601266 h 601266"/>
              <a:gd name="connsiteX17" fmla="*/ 1563335 w 6376060"/>
              <a:gd name="connsiteY17" fmla="*/ 601266 h 601266"/>
              <a:gd name="connsiteX18" fmla="*/ 63477 w 6376060"/>
              <a:gd name="connsiteY18" fmla="*/ 601266 h 601266"/>
              <a:gd name="connsiteX19" fmla="*/ 0 w 6376060"/>
              <a:gd name="connsiteY19" fmla="*/ 537767 h 601266"/>
              <a:gd name="connsiteX20" fmla="*/ 0 w 6376060"/>
              <a:gd name="connsiteY20" fmla="*/ 63499 h 601266"/>
              <a:gd name="connsiteX21" fmla="*/ 63477 w 6376060"/>
              <a:gd name="connsiteY21" fmla="*/ 0 h 6012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6376060" h="601266">
                <a:moveTo>
                  <a:pt x="63477" y="0"/>
                </a:moveTo>
                <a:lnTo>
                  <a:pt x="1563335" y="0"/>
                </a:lnTo>
                <a:lnTo>
                  <a:pt x="1923879" y="0"/>
                </a:lnTo>
                <a:lnTo>
                  <a:pt x="2772093" y="0"/>
                </a:lnTo>
                <a:lnTo>
                  <a:pt x="2772094" y="0"/>
                </a:lnTo>
                <a:lnTo>
                  <a:pt x="4259336" y="0"/>
                </a:lnTo>
                <a:lnTo>
                  <a:pt x="6119737" y="0"/>
                </a:lnTo>
                <a:cubicBezTo>
                  <a:pt x="6136623" y="0"/>
                  <a:pt x="6152747" y="6731"/>
                  <a:pt x="6164680" y="18542"/>
                </a:cubicBezTo>
                <a:lnTo>
                  <a:pt x="6357525" y="211451"/>
                </a:lnTo>
                <a:cubicBezTo>
                  <a:pt x="6369458" y="223389"/>
                  <a:pt x="6376060" y="239518"/>
                  <a:pt x="6376060" y="256409"/>
                </a:cubicBezTo>
                <a:lnTo>
                  <a:pt x="6376060" y="537767"/>
                </a:lnTo>
                <a:cubicBezTo>
                  <a:pt x="6376060" y="572819"/>
                  <a:pt x="6347622" y="601266"/>
                  <a:pt x="6312583" y="601266"/>
                </a:cubicBezTo>
                <a:lnTo>
                  <a:pt x="4825341" y="601266"/>
                </a:lnTo>
                <a:lnTo>
                  <a:pt x="4259336" y="601266"/>
                </a:lnTo>
                <a:lnTo>
                  <a:pt x="3616581" y="601266"/>
                </a:lnTo>
                <a:lnTo>
                  <a:pt x="2772094" y="601266"/>
                </a:lnTo>
                <a:lnTo>
                  <a:pt x="2116725" y="601266"/>
                </a:lnTo>
                <a:lnTo>
                  <a:pt x="1563335" y="601266"/>
                </a:lnTo>
                <a:lnTo>
                  <a:pt x="63477" y="601266"/>
                </a:lnTo>
                <a:cubicBezTo>
                  <a:pt x="28438" y="601266"/>
                  <a:pt x="0" y="572819"/>
                  <a:pt x="0" y="537767"/>
                </a:cubicBezTo>
                <a:lnTo>
                  <a:pt x="0" y="63499"/>
                </a:lnTo>
                <a:cubicBezTo>
                  <a:pt x="0" y="28448"/>
                  <a:pt x="28438" y="0"/>
                  <a:pt x="63477" y="0"/>
                </a:cubicBezTo>
                <a:close/>
              </a:path>
            </a:pathLst>
          </a:custGeom>
          <a:solidFill>
            <a:schemeClr val="bg1"/>
          </a:solidFill>
        </p:spPr>
        <p:txBody>
          <a:bodyPr wrap="square" lIns="648000" anchor="ctr">
            <a:no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100" kern="1200" dirty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1pPr>
            <a:lvl2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100" kern="1200" dirty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2pPr>
            <a:lvl3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100" kern="1200" dirty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3pPr>
            <a:lvl4pPr marL="0" indent="0">
              <a:lnSpc>
                <a:spcPct val="100000"/>
              </a:lnSpc>
              <a:spcAft>
                <a:spcPts val="0"/>
              </a:spcAft>
              <a:buNone/>
              <a:defRPr lang="en-US" sz="1100" kern="1200" dirty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4pPr>
            <a:lvl5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100" kern="1200" dirty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5pPr>
            <a:lvl6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100" kern="1200" dirty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6pPr>
            <a:lvl7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100" kern="1200" dirty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7pPr>
            <a:lvl8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100" kern="1200" dirty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8pPr>
            <a:lvl9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pt-PT" sz="1100" kern="1200" dirty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9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Maecenas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. Fusce </a:t>
            </a:r>
            <a:r>
              <a:rPr lang="en-US" dirty="0" err="1"/>
              <a:t>posuere</a:t>
            </a:r>
            <a:r>
              <a:rPr lang="en-US" dirty="0"/>
              <a:t>, magna sed pulvinar </a:t>
            </a:r>
            <a:r>
              <a:rPr lang="en-US" dirty="0" err="1"/>
              <a:t>ultricies</a:t>
            </a:r>
            <a:r>
              <a:rPr lang="en-US" dirty="0"/>
              <a:t>, </a:t>
            </a:r>
            <a:r>
              <a:rPr lang="en-US" dirty="0" err="1"/>
              <a:t>purus</a:t>
            </a:r>
            <a:r>
              <a:rPr lang="en-US" dirty="0"/>
              <a:t> </a:t>
            </a:r>
            <a:r>
              <a:rPr lang="en-US" dirty="0" err="1"/>
              <a:t>lectus</a:t>
            </a:r>
            <a:r>
              <a:rPr lang="en-US" dirty="0"/>
              <a:t> </a:t>
            </a:r>
            <a:r>
              <a:rPr lang="en-US" dirty="0" err="1"/>
              <a:t>malesuada</a:t>
            </a:r>
            <a:r>
              <a:rPr lang="en-US" dirty="0"/>
              <a:t> libero.</a:t>
            </a:r>
          </a:p>
        </p:txBody>
      </p:sp>
      <p:sp>
        <p:nvSpPr>
          <p:cNvPr id="183" name="Text Placeholder 182">
            <a:extLst>
              <a:ext uri="{FF2B5EF4-FFF2-40B4-BE49-F238E27FC236}">
                <a16:creationId xmlns:a16="http://schemas.microsoft.com/office/drawing/2014/main" id="{901B801A-1F88-F760-F1C1-28E963145C7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5540721" y="1074160"/>
            <a:ext cx="319362" cy="319361"/>
          </a:xfrm>
          <a:custGeom>
            <a:avLst/>
            <a:gdLst>
              <a:gd name="connsiteX0" fmla="*/ 54007 w 319362"/>
              <a:gd name="connsiteY0" fmla="*/ 0 h 319361"/>
              <a:gd name="connsiteX1" fmla="*/ 265355 w 319362"/>
              <a:gd name="connsiteY1" fmla="*/ 0 h 319361"/>
              <a:gd name="connsiteX2" fmla="*/ 319362 w 319362"/>
              <a:gd name="connsiteY2" fmla="*/ 54007 h 319361"/>
              <a:gd name="connsiteX3" fmla="*/ 319362 w 319362"/>
              <a:gd name="connsiteY3" fmla="*/ 265354 h 319361"/>
              <a:gd name="connsiteX4" fmla="*/ 265355 w 319362"/>
              <a:gd name="connsiteY4" fmla="*/ 319361 h 319361"/>
              <a:gd name="connsiteX5" fmla="*/ 54007 w 319362"/>
              <a:gd name="connsiteY5" fmla="*/ 319361 h 319361"/>
              <a:gd name="connsiteX6" fmla="*/ 0 w 319362"/>
              <a:gd name="connsiteY6" fmla="*/ 265354 h 319361"/>
              <a:gd name="connsiteX7" fmla="*/ 0 w 319362"/>
              <a:gd name="connsiteY7" fmla="*/ 54007 h 319361"/>
              <a:gd name="connsiteX8" fmla="*/ 54007 w 319362"/>
              <a:gd name="connsiteY8" fmla="*/ 0 h 3193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19362" h="319361">
                <a:moveTo>
                  <a:pt x="54007" y="0"/>
                </a:moveTo>
                <a:lnTo>
                  <a:pt x="265355" y="0"/>
                </a:lnTo>
                <a:cubicBezTo>
                  <a:pt x="295182" y="0"/>
                  <a:pt x="319362" y="24180"/>
                  <a:pt x="319362" y="54007"/>
                </a:cubicBezTo>
                <a:lnTo>
                  <a:pt x="319362" y="265354"/>
                </a:lnTo>
                <a:cubicBezTo>
                  <a:pt x="319362" y="295181"/>
                  <a:pt x="295182" y="319361"/>
                  <a:pt x="265355" y="319361"/>
                </a:cubicBezTo>
                <a:lnTo>
                  <a:pt x="54007" y="319361"/>
                </a:lnTo>
                <a:cubicBezTo>
                  <a:pt x="24180" y="319361"/>
                  <a:pt x="0" y="295181"/>
                  <a:pt x="0" y="265354"/>
                </a:cubicBezTo>
                <a:lnTo>
                  <a:pt x="0" y="54007"/>
                </a:lnTo>
                <a:cubicBezTo>
                  <a:pt x="0" y="24180"/>
                  <a:pt x="24180" y="0"/>
                  <a:pt x="54007" y="0"/>
                </a:cubicBezTo>
                <a:close/>
              </a:path>
            </a:pathLst>
          </a:custGeom>
          <a:solidFill>
            <a:schemeClr val="accent5"/>
          </a:solidFill>
        </p:spPr>
        <p:txBody>
          <a:bodyPr wrap="square" anchor="ctr">
            <a:noAutofit/>
          </a:bodyPr>
          <a:lstStyle>
            <a:lvl1pPr marL="0" indent="0" algn="ctr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600" b="1" kern="1200" dirty="0">
                <a:solidFill>
                  <a:schemeClr val="bg1"/>
                </a:solidFill>
                <a:latin typeface="+mj-lt"/>
                <a:ea typeface="+mn-ea"/>
                <a:cs typeface="Rubik Bold" panose="020B0604020202020204" charset="-79"/>
              </a:defRPr>
            </a:lvl1pPr>
            <a:lvl2pPr marL="0" indent="0" algn="ctr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600" b="1" kern="1200" dirty="0">
                <a:solidFill>
                  <a:schemeClr val="bg1"/>
                </a:solidFill>
                <a:latin typeface="+mj-lt"/>
                <a:ea typeface="+mn-ea"/>
                <a:cs typeface="Rubik Bold" panose="020B0604020202020204" charset="-79"/>
              </a:defRPr>
            </a:lvl2pPr>
            <a:lvl3pPr marL="0" indent="0" algn="ctr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600" b="1" kern="1200" dirty="0">
                <a:solidFill>
                  <a:schemeClr val="bg1"/>
                </a:solidFill>
                <a:latin typeface="+mj-lt"/>
                <a:ea typeface="+mn-ea"/>
                <a:cs typeface="Rubik Bold" panose="020B0604020202020204" charset="-79"/>
              </a:defRPr>
            </a:lvl3pPr>
            <a:lvl4pPr marL="0" indent="0" algn="ctr">
              <a:lnSpc>
                <a:spcPct val="100000"/>
              </a:lnSpc>
              <a:spcAft>
                <a:spcPts val="0"/>
              </a:spcAft>
              <a:buNone/>
              <a:defRPr lang="en-US" sz="1600" b="1" kern="1200" dirty="0">
                <a:solidFill>
                  <a:schemeClr val="bg1"/>
                </a:solidFill>
                <a:latin typeface="+mj-lt"/>
                <a:ea typeface="+mn-ea"/>
                <a:cs typeface="Rubik Bold" panose="020B0604020202020204" charset="-79"/>
              </a:defRPr>
            </a:lvl4pPr>
            <a:lvl5pPr marL="0" indent="0" algn="ctr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600" b="1" kern="1200" dirty="0">
                <a:solidFill>
                  <a:schemeClr val="bg1"/>
                </a:solidFill>
                <a:latin typeface="+mj-lt"/>
                <a:ea typeface="+mn-ea"/>
                <a:cs typeface="Rubik Bold" panose="020B0604020202020204" charset="-79"/>
              </a:defRPr>
            </a:lvl5pPr>
            <a:lvl6pPr marL="0" indent="0" algn="ctr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600" b="1" kern="1200" dirty="0">
                <a:solidFill>
                  <a:schemeClr val="bg1"/>
                </a:solidFill>
                <a:latin typeface="+mj-lt"/>
                <a:ea typeface="+mn-ea"/>
                <a:cs typeface="Rubik Bold" panose="020B0604020202020204" charset="-79"/>
              </a:defRPr>
            </a:lvl6pPr>
            <a:lvl7pPr marL="0" indent="0" algn="ctr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600" b="1" kern="1200" dirty="0">
                <a:solidFill>
                  <a:schemeClr val="bg1"/>
                </a:solidFill>
                <a:latin typeface="+mj-lt"/>
                <a:ea typeface="+mn-ea"/>
                <a:cs typeface="Rubik Bold" panose="020B0604020202020204" charset="-79"/>
              </a:defRPr>
            </a:lvl7pPr>
            <a:lvl8pPr marL="0" indent="0" algn="ctr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600" b="1" kern="1200" dirty="0">
                <a:solidFill>
                  <a:schemeClr val="bg1"/>
                </a:solidFill>
                <a:latin typeface="+mj-lt"/>
                <a:ea typeface="+mn-ea"/>
                <a:cs typeface="Rubik Bold" panose="020B0604020202020204" charset="-79"/>
              </a:defRPr>
            </a:lvl8pPr>
            <a:lvl9pPr marL="0" indent="0" algn="ctr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pt-PT" sz="1600" b="1" kern="1200" dirty="0">
                <a:solidFill>
                  <a:schemeClr val="bg1"/>
                </a:solidFill>
                <a:latin typeface="+mj-lt"/>
                <a:ea typeface="+mn-ea"/>
                <a:cs typeface="Rubik Bold" panose="020B0604020202020204" charset="-79"/>
              </a:defRPr>
            </a:lvl9pPr>
          </a:lstStyle>
          <a:p>
            <a:pPr lvl="0"/>
            <a:r>
              <a:rPr lang="en-US" dirty="0"/>
              <a:t>1</a:t>
            </a:r>
          </a:p>
        </p:txBody>
      </p:sp>
      <p:sp>
        <p:nvSpPr>
          <p:cNvPr id="186" name="Text Placeholder 74">
            <a:extLst>
              <a:ext uri="{FF2B5EF4-FFF2-40B4-BE49-F238E27FC236}">
                <a16:creationId xmlns:a16="http://schemas.microsoft.com/office/drawing/2014/main" id="{BC5979EB-2886-DDF6-A420-E1F351E6EC39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5381013" y="1699664"/>
            <a:ext cx="6376060" cy="601266"/>
          </a:xfrm>
          <a:custGeom>
            <a:avLst/>
            <a:gdLst>
              <a:gd name="connsiteX0" fmla="*/ 63477 w 6376060"/>
              <a:gd name="connsiteY0" fmla="*/ 0 h 601266"/>
              <a:gd name="connsiteX1" fmla="*/ 1563335 w 6376060"/>
              <a:gd name="connsiteY1" fmla="*/ 0 h 601266"/>
              <a:gd name="connsiteX2" fmla="*/ 1923879 w 6376060"/>
              <a:gd name="connsiteY2" fmla="*/ 0 h 601266"/>
              <a:gd name="connsiteX3" fmla="*/ 2772093 w 6376060"/>
              <a:gd name="connsiteY3" fmla="*/ 0 h 601266"/>
              <a:gd name="connsiteX4" fmla="*/ 2772094 w 6376060"/>
              <a:gd name="connsiteY4" fmla="*/ 0 h 601266"/>
              <a:gd name="connsiteX5" fmla="*/ 4259336 w 6376060"/>
              <a:gd name="connsiteY5" fmla="*/ 0 h 601266"/>
              <a:gd name="connsiteX6" fmla="*/ 6119737 w 6376060"/>
              <a:gd name="connsiteY6" fmla="*/ 0 h 601266"/>
              <a:gd name="connsiteX7" fmla="*/ 6164680 w 6376060"/>
              <a:gd name="connsiteY7" fmla="*/ 18542 h 601266"/>
              <a:gd name="connsiteX8" fmla="*/ 6357525 w 6376060"/>
              <a:gd name="connsiteY8" fmla="*/ 211451 h 601266"/>
              <a:gd name="connsiteX9" fmla="*/ 6376060 w 6376060"/>
              <a:gd name="connsiteY9" fmla="*/ 256409 h 601266"/>
              <a:gd name="connsiteX10" fmla="*/ 6376060 w 6376060"/>
              <a:gd name="connsiteY10" fmla="*/ 537767 h 601266"/>
              <a:gd name="connsiteX11" fmla="*/ 6312583 w 6376060"/>
              <a:gd name="connsiteY11" fmla="*/ 601266 h 601266"/>
              <a:gd name="connsiteX12" fmla="*/ 4825341 w 6376060"/>
              <a:gd name="connsiteY12" fmla="*/ 601266 h 601266"/>
              <a:gd name="connsiteX13" fmla="*/ 4259336 w 6376060"/>
              <a:gd name="connsiteY13" fmla="*/ 601266 h 601266"/>
              <a:gd name="connsiteX14" fmla="*/ 3616581 w 6376060"/>
              <a:gd name="connsiteY14" fmla="*/ 601266 h 601266"/>
              <a:gd name="connsiteX15" fmla="*/ 2772094 w 6376060"/>
              <a:gd name="connsiteY15" fmla="*/ 601266 h 601266"/>
              <a:gd name="connsiteX16" fmla="*/ 2116725 w 6376060"/>
              <a:gd name="connsiteY16" fmla="*/ 601266 h 601266"/>
              <a:gd name="connsiteX17" fmla="*/ 1563335 w 6376060"/>
              <a:gd name="connsiteY17" fmla="*/ 601266 h 601266"/>
              <a:gd name="connsiteX18" fmla="*/ 63477 w 6376060"/>
              <a:gd name="connsiteY18" fmla="*/ 601266 h 601266"/>
              <a:gd name="connsiteX19" fmla="*/ 0 w 6376060"/>
              <a:gd name="connsiteY19" fmla="*/ 537767 h 601266"/>
              <a:gd name="connsiteX20" fmla="*/ 0 w 6376060"/>
              <a:gd name="connsiteY20" fmla="*/ 63499 h 601266"/>
              <a:gd name="connsiteX21" fmla="*/ 63477 w 6376060"/>
              <a:gd name="connsiteY21" fmla="*/ 0 h 6012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6376060" h="601266">
                <a:moveTo>
                  <a:pt x="63477" y="0"/>
                </a:moveTo>
                <a:lnTo>
                  <a:pt x="1563335" y="0"/>
                </a:lnTo>
                <a:lnTo>
                  <a:pt x="1923879" y="0"/>
                </a:lnTo>
                <a:lnTo>
                  <a:pt x="2772093" y="0"/>
                </a:lnTo>
                <a:lnTo>
                  <a:pt x="2772094" y="0"/>
                </a:lnTo>
                <a:lnTo>
                  <a:pt x="4259336" y="0"/>
                </a:lnTo>
                <a:lnTo>
                  <a:pt x="6119737" y="0"/>
                </a:lnTo>
                <a:cubicBezTo>
                  <a:pt x="6136623" y="0"/>
                  <a:pt x="6152747" y="6731"/>
                  <a:pt x="6164680" y="18542"/>
                </a:cubicBezTo>
                <a:lnTo>
                  <a:pt x="6357525" y="211451"/>
                </a:lnTo>
                <a:cubicBezTo>
                  <a:pt x="6369458" y="223389"/>
                  <a:pt x="6376060" y="239518"/>
                  <a:pt x="6376060" y="256409"/>
                </a:cubicBezTo>
                <a:lnTo>
                  <a:pt x="6376060" y="537767"/>
                </a:lnTo>
                <a:cubicBezTo>
                  <a:pt x="6376060" y="572819"/>
                  <a:pt x="6347622" y="601266"/>
                  <a:pt x="6312583" y="601266"/>
                </a:cubicBezTo>
                <a:lnTo>
                  <a:pt x="4825341" y="601266"/>
                </a:lnTo>
                <a:lnTo>
                  <a:pt x="4259336" y="601266"/>
                </a:lnTo>
                <a:lnTo>
                  <a:pt x="3616581" y="601266"/>
                </a:lnTo>
                <a:lnTo>
                  <a:pt x="2772094" y="601266"/>
                </a:lnTo>
                <a:lnTo>
                  <a:pt x="2116725" y="601266"/>
                </a:lnTo>
                <a:lnTo>
                  <a:pt x="1563335" y="601266"/>
                </a:lnTo>
                <a:lnTo>
                  <a:pt x="63477" y="601266"/>
                </a:lnTo>
                <a:cubicBezTo>
                  <a:pt x="28438" y="601266"/>
                  <a:pt x="0" y="572819"/>
                  <a:pt x="0" y="537767"/>
                </a:cubicBezTo>
                <a:lnTo>
                  <a:pt x="0" y="63499"/>
                </a:lnTo>
                <a:cubicBezTo>
                  <a:pt x="0" y="28448"/>
                  <a:pt x="28438" y="0"/>
                  <a:pt x="63477" y="0"/>
                </a:cubicBezTo>
                <a:close/>
              </a:path>
            </a:pathLst>
          </a:custGeom>
          <a:solidFill>
            <a:schemeClr val="bg1"/>
          </a:solidFill>
        </p:spPr>
        <p:txBody>
          <a:bodyPr wrap="square" lIns="648000" anchor="ctr">
            <a:no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100" kern="1200" dirty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1pPr>
            <a:lvl2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100" kern="1200" dirty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2pPr>
            <a:lvl3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100" kern="1200" dirty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3pPr>
            <a:lvl4pPr marL="0" indent="0">
              <a:lnSpc>
                <a:spcPct val="100000"/>
              </a:lnSpc>
              <a:spcAft>
                <a:spcPts val="0"/>
              </a:spcAft>
              <a:buNone/>
              <a:defRPr lang="en-US" sz="1100" kern="1200" dirty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4pPr>
            <a:lvl5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100" kern="1200" dirty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5pPr>
            <a:lvl6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100" kern="1200" dirty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6pPr>
            <a:lvl7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100" kern="1200" dirty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7pPr>
            <a:lvl8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100" kern="1200" dirty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8pPr>
            <a:lvl9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pt-PT" sz="1100" kern="1200" dirty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9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Maecenas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. Fusce </a:t>
            </a:r>
            <a:r>
              <a:rPr lang="en-US" dirty="0" err="1"/>
              <a:t>posuere</a:t>
            </a:r>
            <a:r>
              <a:rPr lang="en-US" dirty="0"/>
              <a:t>, magna sed pulvinar </a:t>
            </a:r>
            <a:r>
              <a:rPr lang="en-US" dirty="0" err="1"/>
              <a:t>ultricies</a:t>
            </a:r>
            <a:r>
              <a:rPr lang="en-US" dirty="0"/>
              <a:t>, </a:t>
            </a:r>
            <a:r>
              <a:rPr lang="en-US" dirty="0" err="1"/>
              <a:t>purus</a:t>
            </a:r>
            <a:r>
              <a:rPr lang="en-US" dirty="0"/>
              <a:t> </a:t>
            </a:r>
            <a:r>
              <a:rPr lang="en-US" dirty="0" err="1"/>
              <a:t>lectus</a:t>
            </a:r>
            <a:r>
              <a:rPr lang="en-US" dirty="0"/>
              <a:t> </a:t>
            </a:r>
            <a:r>
              <a:rPr lang="en-US" dirty="0" err="1"/>
              <a:t>malesuada</a:t>
            </a:r>
            <a:r>
              <a:rPr lang="en-US" dirty="0"/>
              <a:t> libero.</a:t>
            </a:r>
          </a:p>
        </p:txBody>
      </p:sp>
      <p:sp>
        <p:nvSpPr>
          <p:cNvPr id="187" name="Text Placeholder 186">
            <a:extLst>
              <a:ext uri="{FF2B5EF4-FFF2-40B4-BE49-F238E27FC236}">
                <a16:creationId xmlns:a16="http://schemas.microsoft.com/office/drawing/2014/main" id="{C9C05BB0-7167-6D52-6E55-452162005F3C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5540721" y="1840617"/>
            <a:ext cx="319362" cy="319361"/>
          </a:xfrm>
          <a:custGeom>
            <a:avLst/>
            <a:gdLst>
              <a:gd name="connsiteX0" fmla="*/ 54007 w 319362"/>
              <a:gd name="connsiteY0" fmla="*/ 0 h 319361"/>
              <a:gd name="connsiteX1" fmla="*/ 265355 w 319362"/>
              <a:gd name="connsiteY1" fmla="*/ 0 h 319361"/>
              <a:gd name="connsiteX2" fmla="*/ 319362 w 319362"/>
              <a:gd name="connsiteY2" fmla="*/ 54007 h 319361"/>
              <a:gd name="connsiteX3" fmla="*/ 319362 w 319362"/>
              <a:gd name="connsiteY3" fmla="*/ 265354 h 319361"/>
              <a:gd name="connsiteX4" fmla="*/ 265355 w 319362"/>
              <a:gd name="connsiteY4" fmla="*/ 319361 h 319361"/>
              <a:gd name="connsiteX5" fmla="*/ 54007 w 319362"/>
              <a:gd name="connsiteY5" fmla="*/ 319361 h 319361"/>
              <a:gd name="connsiteX6" fmla="*/ 0 w 319362"/>
              <a:gd name="connsiteY6" fmla="*/ 265354 h 319361"/>
              <a:gd name="connsiteX7" fmla="*/ 0 w 319362"/>
              <a:gd name="connsiteY7" fmla="*/ 54007 h 319361"/>
              <a:gd name="connsiteX8" fmla="*/ 54007 w 319362"/>
              <a:gd name="connsiteY8" fmla="*/ 0 h 3193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19362" h="319361">
                <a:moveTo>
                  <a:pt x="54007" y="0"/>
                </a:moveTo>
                <a:lnTo>
                  <a:pt x="265355" y="0"/>
                </a:lnTo>
                <a:cubicBezTo>
                  <a:pt x="295182" y="0"/>
                  <a:pt x="319362" y="24180"/>
                  <a:pt x="319362" y="54007"/>
                </a:cubicBezTo>
                <a:lnTo>
                  <a:pt x="319362" y="265354"/>
                </a:lnTo>
                <a:cubicBezTo>
                  <a:pt x="319362" y="295181"/>
                  <a:pt x="295182" y="319361"/>
                  <a:pt x="265355" y="319361"/>
                </a:cubicBezTo>
                <a:lnTo>
                  <a:pt x="54007" y="319361"/>
                </a:lnTo>
                <a:cubicBezTo>
                  <a:pt x="24180" y="319361"/>
                  <a:pt x="0" y="295181"/>
                  <a:pt x="0" y="265354"/>
                </a:cubicBezTo>
                <a:lnTo>
                  <a:pt x="0" y="54007"/>
                </a:lnTo>
                <a:cubicBezTo>
                  <a:pt x="0" y="24180"/>
                  <a:pt x="24180" y="0"/>
                  <a:pt x="54007" y="0"/>
                </a:cubicBezTo>
                <a:close/>
              </a:path>
            </a:pathLst>
          </a:custGeom>
          <a:solidFill>
            <a:schemeClr val="accent5"/>
          </a:solidFill>
        </p:spPr>
        <p:txBody>
          <a:bodyPr wrap="square" anchor="ctr">
            <a:noAutofit/>
          </a:bodyPr>
          <a:lstStyle>
            <a:lvl1pPr marL="0" indent="0" algn="ctr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600" b="1" kern="1200" dirty="0">
                <a:solidFill>
                  <a:schemeClr val="bg1"/>
                </a:solidFill>
                <a:latin typeface="+mj-lt"/>
                <a:ea typeface="+mn-ea"/>
                <a:cs typeface="Rubik Bold" panose="020B0604020202020204" charset="-79"/>
              </a:defRPr>
            </a:lvl1pPr>
            <a:lvl2pPr marL="0" indent="0" algn="ctr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600" b="1" kern="1200" dirty="0">
                <a:solidFill>
                  <a:schemeClr val="bg1"/>
                </a:solidFill>
                <a:latin typeface="+mj-lt"/>
                <a:ea typeface="+mn-ea"/>
                <a:cs typeface="Rubik Bold" panose="020B0604020202020204" charset="-79"/>
              </a:defRPr>
            </a:lvl2pPr>
            <a:lvl3pPr marL="0" indent="0" algn="ctr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600" b="1" kern="1200" dirty="0">
                <a:solidFill>
                  <a:schemeClr val="bg1"/>
                </a:solidFill>
                <a:latin typeface="+mj-lt"/>
                <a:ea typeface="+mn-ea"/>
                <a:cs typeface="Rubik Bold" panose="020B0604020202020204" charset="-79"/>
              </a:defRPr>
            </a:lvl3pPr>
            <a:lvl4pPr marL="0" indent="0" algn="ctr">
              <a:lnSpc>
                <a:spcPct val="100000"/>
              </a:lnSpc>
              <a:spcAft>
                <a:spcPts val="0"/>
              </a:spcAft>
              <a:buNone/>
              <a:defRPr lang="en-US" sz="1600" b="1" kern="1200" dirty="0">
                <a:solidFill>
                  <a:schemeClr val="bg1"/>
                </a:solidFill>
                <a:latin typeface="+mj-lt"/>
                <a:ea typeface="+mn-ea"/>
                <a:cs typeface="Rubik Bold" panose="020B0604020202020204" charset="-79"/>
              </a:defRPr>
            </a:lvl4pPr>
            <a:lvl5pPr marL="0" indent="0" algn="ctr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600" b="1" kern="1200" dirty="0">
                <a:solidFill>
                  <a:schemeClr val="bg1"/>
                </a:solidFill>
                <a:latin typeface="+mj-lt"/>
                <a:ea typeface="+mn-ea"/>
                <a:cs typeface="Rubik Bold" panose="020B0604020202020204" charset="-79"/>
              </a:defRPr>
            </a:lvl5pPr>
            <a:lvl6pPr marL="0" indent="0" algn="ctr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600" b="1" kern="1200" dirty="0">
                <a:solidFill>
                  <a:schemeClr val="bg1"/>
                </a:solidFill>
                <a:latin typeface="+mj-lt"/>
                <a:ea typeface="+mn-ea"/>
                <a:cs typeface="Rubik Bold" panose="020B0604020202020204" charset="-79"/>
              </a:defRPr>
            </a:lvl6pPr>
            <a:lvl7pPr marL="0" indent="0" algn="ctr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600" b="1" kern="1200" dirty="0">
                <a:solidFill>
                  <a:schemeClr val="bg1"/>
                </a:solidFill>
                <a:latin typeface="+mj-lt"/>
                <a:ea typeface="+mn-ea"/>
                <a:cs typeface="Rubik Bold" panose="020B0604020202020204" charset="-79"/>
              </a:defRPr>
            </a:lvl7pPr>
            <a:lvl8pPr marL="0" indent="0" algn="ctr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600" b="1" kern="1200" dirty="0">
                <a:solidFill>
                  <a:schemeClr val="bg1"/>
                </a:solidFill>
                <a:latin typeface="+mj-lt"/>
                <a:ea typeface="+mn-ea"/>
                <a:cs typeface="Rubik Bold" panose="020B0604020202020204" charset="-79"/>
              </a:defRPr>
            </a:lvl8pPr>
            <a:lvl9pPr marL="0" indent="0" algn="ctr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pt-PT" sz="1600" b="1" kern="1200" dirty="0">
                <a:solidFill>
                  <a:schemeClr val="bg1"/>
                </a:solidFill>
                <a:latin typeface="+mj-lt"/>
                <a:ea typeface="+mn-ea"/>
                <a:cs typeface="Rubik Bold" panose="020B0604020202020204" charset="-79"/>
              </a:defRPr>
            </a:lvl9pPr>
          </a:lstStyle>
          <a:p>
            <a:pPr lvl="0"/>
            <a:r>
              <a:rPr lang="en-US" dirty="0"/>
              <a:t>2</a:t>
            </a:r>
          </a:p>
        </p:txBody>
      </p:sp>
      <p:sp>
        <p:nvSpPr>
          <p:cNvPr id="189" name="Text Placeholder 74">
            <a:extLst>
              <a:ext uri="{FF2B5EF4-FFF2-40B4-BE49-F238E27FC236}">
                <a16:creationId xmlns:a16="http://schemas.microsoft.com/office/drawing/2014/main" id="{98EEFBC0-6F7C-C74C-CB0F-A7C7BD74BAD4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5381013" y="2466121"/>
            <a:ext cx="6376060" cy="601266"/>
          </a:xfrm>
          <a:custGeom>
            <a:avLst/>
            <a:gdLst>
              <a:gd name="connsiteX0" fmla="*/ 63477 w 6376060"/>
              <a:gd name="connsiteY0" fmla="*/ 0 h 601266"/>
              <a:gd name="connsiteX1" fmla="*/ 1563335 w 6376060"/>
              <a:gd name="connsiteY1" fmla="*/ 0 h 601266"/>
              <a:gd name="connsiteX2" fmla="*/ 1923879 w 6376060"/>
              <a:gd name="connsiteY2" fmla="*/ 0 h 601266"/>
              <a:gd name="connsiteX3" fmla="*/ 2772093 w 6376060"/>
              <a:gd name="connsiteY3" fmla="*/ 0 h 601266"/>
              <a:gd name="connsiteX4" fmla="*/ 2772094 w 6376060"/>
              <a:gd name="connsiteY4" fmla="*/ 0 h 601266"/>
              <a:gd name="connsiteX5" fmla="*/ 4259336 w 6376060"/>
              <a:gd name="connsiteY5" fmla="*/ 0 h 601266"/>
              <a:gd name="connsiteX6" fmla="*/ 6119737 w 6376060"/>
              <a:gd name="connsiteY6" fmla="*/ 0 h 601266"/>
              <a:gd name="connsiteX7" fmla="*/ 6164680 w 6376060"/>
              <a:gd name="connsiteY7" fmla="*/ 18542 h 601266"/>
              <a:gd name="connsiteX8" fmla="*/ 6357525 w 6376060"/>
              <a:gd name="connsiteY8" fmla="*/ 211451 h 601266"/>
              <a:gd name="connsiteX9" fmla="*/ 6376060 w 6376060"/>
              <a:gd name="connsiteY9" fmla="*/ 256409 h 601266"/>
              <a:gd name="connsiteX10" fmla="*/ 6376060 w 6376060"/>
              <a:gd name="connsiteY10" fmla="*/ 537767 h 601266"/>
              <a:gd name="connsiteX11" fmla="*/ 6312583 w 6376060"/>
              <a:gd name="connsiteY11" fmla="*/ 601266 h 601266"/>
              <a:gd name="connsiteX12" fmla="*/ 4825341 w 6376060"/>
              <a:gd name="connsiteY12" fmla="*/ 601266 h 601266"/>
              <a:gd name="connsiteX13" fmla="*/ 4259336 w 6376060"/>
              <a:gd name="connsiteY13" fmla="*/ 601266 h 601266"/>
              <a:gd name="connsiteX14" fmla="*/ 3616581 w 6376060"/>
              <a:gd name="connsiteY14" fmla="*/ 601266 h 601266"/>
              <a:gd name="connsiteX15" fmla="*/ 2772094 w 6376060"/>
              <a:gd name="connsiteY15" fmla="*/ 601266 h 601266"/>
              <a:gd name="connsiteX16" fmla="*/ 2116725 w 6376060"/>
              <a:gd name="connsiteY16" fmla="*/ 601266 h 601266"/>
              <a:gd name="connsiteX17" fmla="*/ 1563335 w 6376060"/>
              <a:gd name="connsiteY17" fmla="*/ 601266 h 601266"/>
              <a:gd name="connsiteX18" fmla="*/ 63477 w 6376060"/>
              <a:gd name="connsiteY18" fmla="*/ 601266 h 601266"/>
              <a:gd name="connsiteX19" fmla="*/ 0 w 6376060"/>
              <a:gd name="connsiteY19" fmla="*/ 537767 h 601266"/>
              <a:gd name="connsiteX20" fmla="*/ 0 w 6376060"/>
              <a:gd name="connsiteY20" fmla="*/ 63499 h 601266"/>
              <a:gd name="connsiteX21" fmla="*/ 63477 w 6376060"/>
              <a:gd name="connsiteY21" fmla="*/ 0 h 6012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6376060" h="601266">
                <a:moveTo>
                  <a:pt x="63477" y="0"/>
                </a:moveTo>
                <a:lnTo>
                  <a:pt x="1563335" y="0"/>
                </a:lnTo>
                <a:lnTo>
                  <a:pt x="1923879" y="0"/>
                </a:lnTo>
                <a:lnTo>
                  <a:pt x="2772093" y="0"/>
                </a:lnTo>
                <a:lnTo>
                  <a:pt x="2772094" y="0"/>
                </a:lnTo>
                <a:lnTo>
                  <a:pt x="4259336" y="0"/>
                </a:lnTo>
                <a:lnTo>
                  <a:pt x="6119737" y="0"/>
                </a:lnTo>
                <a:cubicBezTo>
                  <a:pt x="6136623" y="0"/>
                  <a:pt x="6152747" y="6731"/>
                  <a:pt x="6164680" y="18542"/>
                </a:cubicBezTo>
                <a:lnTo>
                  <a:pt x="6357525" y="211451"/>
                </a:lnTo>
                <a:cubicBezTo>
                  <a:pt x="6369458" y="223389"/>
                  <a:pt x="6376060" y="239518"/>
                  <a:pt x="6376060" y="256409"/>
                </a:cubicBezTo>
                <a:lnTo>
                  <a:pt x="6376060" y="537767"/>
                </a:lnTo>
                <a:cubicBezTo>
                  <a:pt x="6376060" y="572819"/>
                  <a:pt x="6347622" y="601266"/>
                  <a:pt x="6312583" y="601266"/>
                </a:cubicBezTo>
                <a:lnTo>
                  <a:pt x="4825341" y="601266"/>
                </a:lnTo>
                <a:lnTo>
                  <a:pt x="4259336" y="601266"/>
                </a:lnTo>
                <a:lnTo>
                  <a:pt x="3616581" y="601266"/>
                </a:lnTo>
                <a:lnTo>
                  <a:pt x="2772094" y="601266"/>
                </a:lnTo>
                <a:lnTo>
                  <a:pt x="2116725" y="601266"/>
                </a:lnTo>
                <a:lnTo>
                  <a:pt x="1563335" y="601266"/>
                </a:lnTo>
                <a:lnTo>
                  <a:pt x="63477" y="601266"/>
                </a:lnTo>
                <a:cubicBezTo>
                  <a:pt x="28438" y="601266"/>
                  <a:pt x="0" y="572819"/>
                  <a:pt x="0" y="537767"/>
                </a:cubicBezTo>
                <a:lnTo>
                  <a:pt x="0" y="63499"/>
                </a:lnTo>
                <a:cubicBezTo>
                  <a:pt x="0" y="28448"/>
                  <a:pt x="28438" y="0"/>
                  <a:pt x="63477" y="0"/>
                </a:cubicBezTo>
                <a:close/>
              </a:path>
            </a:pathLst>
          </a:custGeom>
          <a:solidFill>
            <a:schemeClr val="bg1"/>
          </a:solidFill>
        </p:spPr>
        <p:txBody>
          <a:bodyPr wrap="square" lIns="648000" anchor="ctr">
            <a:no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100" kern="1200" dirty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1pPr>
            <a:lvl2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100" kern="1200" dirty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2pPr>
            <a:lvl3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100" kern="1200" dirty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3pPr>
            <a:lvl4pPr marL="0" indent="0">
              <a:lnSpc>
                <a:spcPct val="100000"/>
              </a:lnSpc>
              <a:spcAft>
                <a:spcPts val="0"/>
              </a:spcAft>
              <a:buNone/>
              <a:defRPr lang="en-US" sz="1100" kern="1200" dirty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4pPr>
            <a:lvl5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100" kern="1200" dirty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5pPr>
            <a:lvl6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100" kern="1200" dirty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6pPr>
            <a:lvl7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100" kern="1200" dirty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7pPr>
            <a:lvl8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100" kern="1200" dirty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8pPr>
            <a:lvl9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pt-PT" sz="1100" kern="1200" dirty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9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Maecenas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. Fusce </a:t>
            </a:r>
            <a:r>
              <a:rPr lang="en-US" dirty="0" err="1"/>
              <a:t>posuere</a:t>
            </a:r>
            <a:r>
              <a:rPr lang="en-US" dirty="0"/>
              <a:t>, magna sed pulvinar </a:t>
            </a:r>
            <a:r>
              <a:rPr lang="en-US" dirty="0" err="1"/>
              <a:t>ultricies</a:t>
            </a:r>
            <a:r>
              <a:rPr lang="en-US" dirty="0"/>
              <a:t>, </a:t>
            </a:r>
            <a:r>
              <a:rPr lang="en-US" dirty="0" err="1"/>
              <a:t>purus</a:t>
            </a:r>
            <a:r>
              <a:rPr lang="en-US" dirty="0"/>
              <a:t> </a:t>
            </a:r>
            <a:r>
              <a:rPr lang="en-US" dirty="0" err="1"/>
              <a:t>lectus</a:t>
            </a:r>
            <a:r>
              <a:rPr lang="en-US" dirty="0"/>
              <a:t> </a:t>
            </a:r>
            <a:r>
              <a:rPr lang="en-US" dirty="0" err="1"/>
              <a:t>malesuada</a:t>
            </a:r>
            <a:r>
              <a:rPr lang="en-US" dirty="0"/>
              <a:t> libero.</a:t>
            </a:r>
          </a:p>
        </p:txBody>
      </p:sp>
      <p:sp>
        <p:nvSpPr>
          <p:cNvPr id="190" name="Text Placeholder 74">
            <a:extLst>
              <a:ext uri="{FF2B5EF4-FFF2-40B4-BE49-F238E27FC236}">
                <a16:creationId xmlns:a16="http://schemas.microsoft.com/office/drawing/2014/main" id="{25B89FC9-152B-4146-867A-109CA7675B27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5381013" y="3232578"/>
            <a:ext cx="6376060" cy="601266"/>
          </a:xfrm>
          <a:custGeom>
            <a:avLst/>
            <a:gdLst>
              <a:gd name="connsiteX0" fmla="*/ 63477 w 6376060"/>
              <a:gd name="connsiteY0" fmla="*/ 0 h 601266"/>
              <a:gd name="connsiteX1" fmla="*/ 1563335 w 6376060"/>
              <a:gd name="connsiteY1" fmla="*/ 0 h 601266"/>
              <a:gd name="connsiteX2" fmla="*/ 1923879 w 6376060"/>
              <a:gd name="connsiteY2" fmla="*/ 0 h 601266"/>
              <a:gd name="connsiteX3" fmla="*/ 2772093 w 6376060"/>
              <a:gd name="connsiteY3" fmla="*/ 0 h 601266"/>
              <a:gd name="connsiteX4" fmla="*/ 2772094 w 6376060"/>
              <a:gd name="connsiteY4" fmla="*/ 0 h 601266"/>
              <a:gd name="connsiteX5" fmla="*/ 4259336 w 6376060"/>
              <a:gd name="connsiteY5" fmla="*/ 0 h 601266"/>
              <a:gd name="connsiteX6" fmla="*/ 6119737 w 6376060"/>
              <a:gd name="connsiteY6" fmla="*/ 0 h 601266"/>
              <a:gd name="connsiteX7" fmla="*/ 6164680 w 6376060"/>
              <a:gd name="connsiteY7" fmla="*/ 18542 h 601266"/>
              <a:gd name="connsiteX8" fmla="*/ 6357525 w 6376060"/>
              <a:gd name="connsiteY8" fmla="*/ 211451 h 601266"/>
              <a:gd name="connsiteX9" fmla="*/ 6376060 w 6376060"/>
              <a:gd name="connsiteY9" fmla="*/ 256409 h 601266"/>
              <a:gd name="connsiteX10" fmla="*/ 6376060 w 6376060"/>
              <a:gd name="connsiteY10" fmla="*/ 537767 h 601266"/>
              <a:gd name="connsiteX11" fmla="*/ 6312583 w 6376060"/>
              <a:gd name="connsiteY11" fmla="*/ 601266 h 601266"/>
              <a:gd name="connsiteX12" fmla="*/ 4825341 w 6376060"/>
              <a:gd name="connsiteY12" fmla="*/ 601266 h 601266"/>
              <a:gd name="connsiteX13" fmla="*/ 4259336 w 6376060"/>
              <a:gd name="connsiteY13" fmla="*/ 601266 h 601266"/>
              <a:gd name="connsiteX14" fmla="*/ 3616581 w 6376060"/>
              <a:gd name="connsiteY14" fmla="*/ 601266 h 601266"/>
              <a:gd name="connsiteX15" fmla="*/ 2772094 w 6376060"/>
              <a:gd name="connsiteY15" fmla="*/ 601266 h 601266"/>
              <a:gd name="connsiteX16" fmla="*/ 2116725 w 6376060"/>
              <a:gd name="connsiteY16" fmla="*/ 601266 h 601266"/>
              <a:gd name="connsiteX17" fmla="*/ 1563335 w 6376060"/>
              <a:gd name="connsiteY17" fmla="*/ 601266 h 601266"/>
              <a:gd name="connsiteX18" fmla="*/ 63477 w 6376060"/>
              <a:gd name="connsiteY18" fmla="*/ 601266 h 601266"/>
              <a:gd name="connsiteX19" fmla="*/ 0 w 6376060"/>
              <a:gd name="connsiteY19" fmla="*/ 537767 h 601266"/>
              <a:gd name="connsiteX20" fmla="*/ 0 w 6376060"/>
              <a:gd name="connsiteY20" fmla="*/ 63499 h 601266"/>
              <a:gd name="connsiteX21" fmla="*/ 63477 w 6376060"/>
              <a:gd name="connsiteY21" fmla="*/ 0 h 6012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6376060" h="601266">
                <a:moveTo>
                  <a:pt x="63477" y="0"/>
                </a:moveTo>
                <a:lnTo>
                  <a:pt x="1563335" y="0"/>
                </a:lnTo>
                <a:lnTo>
                  <a:pt x="1923879" y="0"/>
                </a:lnTo>
                <a:lnTo>
                  <a:pt x="2772093" y="0"/>
                </a:lnTo>
                <a:lnTo>
                  <a:pt x="2772094" y="0"/>
                </a:lnTo>
                <a:lnTo>
                  <a:pt x="4259336" y="0"/>
                </a:lnTo>
                <a:lnTo>
                  <a:pt x="6119737" y="0"/>
                </a:lnTo>
                <a:cubicBezTo>
                  <a:pt x="6136623" y="0"/>
                  <a:pt x="6152747" y="6731"/>
                  <a:pt x="6164680" y="18542"/>
                </a:cubicBezTo>
                <a:lnTo>
                  <a:pt x="6357525" y="211451"/>
                </a:lnTo>
                <a:cubicBezTo>
                  <a:pt x="6369458" y="223389"/>
                  <a:pt x="6376060" y="239518"/>
                  <a:pt x="6376060" y="256409"/>
                </a:cubicBezTo>
                <a:lnTo>
                  <a:pt x="6376060" y="537767"/>
                </a:lnTo>
                <a:cubicBezTo>
                  <a:pt x="6376060" y="572819"/>
                  <a:pt x="6347622" y="601266"/>
                  <a:pt x="6312583" y="601266"/>
                </a:cubicBezTo>
                <a:lnTo>
                  <a:pt x="4825341" y="601266"/>
                </a:lnTo>
                <a:lnTo>
                  <a:pt x="4259336" y="601266"/>
                </a:lnTo>
                <a:lnTo>
                  <a:pt x="3616581" y="601266"/>
                </a:lnTo>
                <a:lnTo>
                  <a:pt x="2772094" y="601266"/>
                </a:lnTo>
                <a:lnTo>
                  <a:pt x="2116725" y="601266"/>
                </a:lnTo>
                <a:lnTo>
                  <a:pt x="1563335" y="601266"/>
                </a:lnTo>
                <a:lnTo>
                  <a:pt x="63477" y="601266"/>
                </a:lnTo>
                <a:cubicBezTo>
                  <a:pt x="28438" y="601266"/>
                  <a:pt x="0" y="572819"/>
                  <a:pt x="0" y="537767"/>
                </a:cubicBezTo>
                <a:lnTo>
                  <a:pt x="0" y="63499"/>
                </a:lnTo>
                <a:cubicBezTo>
                  <a:pt x="0" y="28448"/>
                  <a:pt x="28438" y="0"/>
                  <a:pt x="63477" y="0"/>
                </a:cubicBezTo>
                <a:close/>
              </a:path>
            </a:pathLst>
          </a:custGeom>
          <a:solidFill>
            <a:schemeClr val="bg1"/>
          </a:solidFill>
        </p:spPr>
        <p:txBody>
          <a:bodyPr wrap="square" lIns="648000" anchor="ctr">
            <a:no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100" kern="1200" dirty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1pPr>
            <a:lvl2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100" kern="1200" dirty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2pPr>
            <a:lvl3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100" kern="1200" dirty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3pPr>
            <a:lvl4pPr marL="0" indent="0">
              <a:lnSpc>
                <a:spcPct val="100000"/>
              </a:lnSpc>
              <a:spcAft>
                <a:spcPts val="0"/>
              </a:spcAft>
              <a:buNone/>
              <a:defRPr lang="en-US" sz="1100" kern="1200" dirty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4pPr>
            <a:lvl5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100" kern="1200" dirty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5pPr>
            <a:lvl6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100" kern="1200" dirty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6pPr>
            <a:lvl7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100" kern="1200" dirty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7pPr>
            <a:lvl8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100" kern="1200" dirty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8pPr>
            <a:lvl9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pt-PT" sz="1100" kern="1200" dirty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9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Maecenas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. Fusce </a:t>
            </a:r>
            <a:r>
              <a:rPr lang="en-US" dirty="0" err="1"/>
              <a:t>posuere</a:t>
            </a:r>
            <a:r>
              <a:rPr lang="en-US" dirty="0"/>
              <a:t>, magna sed pulvinar </a:t>
            </a:r>
            <a:r>
              <a:rPr lang="en-US" dirty="0" err="1"/>
              <a:t>ultricies</a:t>
            </a:r>
            <a:r>
              <a:rPr lang="en-US" dirty="0"/>
              <a:t>, </a:t>
            </a:r>
            <a:r>
              <a:rPr lang="en-US" dirty="0" err="1"/>
              <a:t>purus</a:t>
            </a:r>
            <a:r>
              <a:rPr lang="en-US" dirty="0"/>
              <a:t> </a:t>
            </a:r>
            <a:r>
              <a:rPr lang="en-US" dirty="0" err="1"/>
              <a:t>lectus</a:t>
            </a:r>
            <a:r>
              <a:rPr lang="en-US" dirty="0"/>
              <a:t> </a:t>
            </a:r>
            <a:r>
              <a:rPr lang="en-US" dirty="0" err="1"/>
              <a:t>malesuada</a:t>
            </a:r>
            <a:r>
              <a:rPr lang="en-US" dirty="0"/>
              <a:t> libero.</a:t>
            </a:r>
          </a:p>
        </p:txBody>
      </p:sp>
      <p:sp>
        <p:nvSpPr>
          <p:cNvPr id="191" name="Text Placeholder 190">
            <a:extLst>
              <a:ext uri="{FF2B5EF4-FFF2-40B4-BE49-F238E27FC236}">
                <a16:creationId xmlns:a16="http://schemas.microsoft.com/office/drawing/2014/main" id="{B33AA5A2-33A5-2155-28B8-A7712DAB64A9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5540721" y="2607073"/>
            <a:ext cx="319362" cy="319361"/>
          </a:xfrm>
          <a:custGeom>
            <a:avLst/>
            <a:gdLst>
              <a:gd name="connsiteX0" fmla="*/ 54007 w 319362"/>
              <a:gd name="connsiteY0" fmla="*/ 0 h 319361"/>
              <a:gd name="connsiteX1" fmla="*/ 265355 w 319362"/>
              <a:gd name="connsiteY1" fmla="*/ 0 h 319361"/>
              <a:gd name="connsiteX2" fmla="*/ 319362 w 319362"/>
              <a:gd name="connsiteY2" fmla="*/ 54007 h 319361"/>
              <a:gd name="connsiteX3" fmla="*/ 319362 w 319362"/>
              <a:gd name="connsiteY3" fmla="*/ 265354 h 319361"/>
              <a:gd name="connsiteX4" fmla="*/ 265355 w 319362"/>
              <a:gd name="connsiteY4" fmla="*/ 319361 h 319361"/>
              <a:gd name="connsiteX5" fmla="*/ 54007 w 319362"/>
              <a:gd name="connsiteY5" fmla="*/ 319361 h 319361"/>
              <a:gd name="connsiteX6" fmla="*/ 0 w 319362"/>
              <a:gd name="connsiteY6" fmla="*/ 265354 h 319361"/>
              <a:gd name="connsiteX7" fmla="*/ 0 w 319362"/>
              <a:gd name="connsiteY7" fmla="*/ 54007 h 319361"/>
              <a:gd name="connsiteX8" fmla="*/ 54007 w 319362"/>
              <a:gd name="connsiteY8" fmla="*/ 0 h 3193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19362" h="319361">
                <a:moveTo>
                  <a:pt x="54007" y="0"/>
                </a:moveTo>
                <a:lnTo>
                  <a:pt x="265355" y="0"/>
                </a:lnTo>
                <a:cubicBezTo>
                  <a:pt x="295182" y="0"/>
                  <a:pt x="319362" y="24180"/>
                  <a:pt x="319362" y="54007"/>
                </a:cubicBezTo>
                <a:lnTo>
                  <a:pt x="319362" y="265354"/>
                </a:lnTo>
                <a:cubicBezTo>
                  <a:pt x="319362" y="295181"/>
                  <a:pt x="295182" y="319361"/>
                  <a:pt x="265355" y="319361"/>
                </a:cubicBezTo>
                <a:lnTo>
                  <a:pt x="54007" y="319361"/>
                </a:lnTo>
                <a:cubicBezTo>
                  <a:pt x="24180" y="319361"/>
                  <a:pt x="0" y="295181"/>
                  <a:pt x="0" y="265354"/>
                </a:cubicBezTo>
                <a:lnTo>
                  <a:pt x="0" y="54007"/>
                </a:lnTo>
                <a:cubicBezTo>
                  <a:pt x="0" y="24180"/>
                  <a:pt x="24180" y="0"/>
                  <a:pt x="54007" y="0"/>
                </a:cubicBezTo>
                <a:close/>
              </a:path>
            </a:pathLst>
          </a:custGeom>
          <a:solidFill>
            <a:schemeClr val="accent5"/>
          </a:solidFill>
        </p:spPr>
        <p:txBody>
          <a:bodyPr wrap="square" anchor="ctr">
            <a:noAutofit/>
          </a:bodyPr>
          <a:lstStyle>
            <a:lvl1pPr marL="0" indent="0" algn="ctr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600" b="1" kern="1200" dirty="0">
                <a:solidFill>
                  <a:schemeClr val="bg1"/>
                </a:solidFill>
                <a:latin typeface="+mj-lt"/>
                <a:ea typeface="+mn-ea"/>
                <a:cs typeface="Rubik Bold" panose="020B0604020202020204" charset="-79"/>
              </a:defRPr>
            </a:lvl1pPr>
            <a:lvl2pPr marL="0" indent="0" algn="ctr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600" b="1" kern="1200" dirty="0">
                <a:solidFill>
                  <a:schemeClr val="bg1"/>
                </a:solidFill>
                <a:latin typeface="+mj-lt"/>
                <a:ea typeface="+mn-ea"/>
                <a:cs typeface="Rubik Bold" panose="020B0604020202020204" charset="-79"/>
              </a:defRPr>
            </a:lvl2pPr>
            <a:lvl3pPr marL="0" indent="0" algn="ctr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600" b="1" kern="1200" dirty="0">
                <a:solidFill>
                  <a:schemeClr val="bg1"/>
                </a:solidFill>
                <a:latin typeface="+mj-lt"/>
                <a:ea typeface="+mn-ea"/>
                <a:cs typeface="Rubik Bold" panose="020B0604020202020204" charset="-79"/>
              </a:defRPr>
            </a:lvl3pPr>
            <a:lvl4pPr marL="0" indent="0" algn="ctr">
              <a:lnSpc>
                <a:spcPct val="100000"/>
              </a:lnSpc>
              <a:spcAft>
                <a:spcPts val="0"/>
              </a:spcAft>
              <a:buNone/>
              <a:defRPr lang="en-US" sz="1600" b="1" kern="1200" dirty="0">
                <a:solidFill>
                  <a:schemeClr val="bg1"/>
                </a:solidFill>
                <a:latin typeface="+mj-lt"/>
                <a:ea typeface="+mn-ea"/>
                <a:cs typeface="Rubik Bold" panose="020B0604020202020204" charset="-79"/>
              </a:defRPr>
            </a:lvl4pPr>
            <a:lvl5pPr marL="0" indent="0" algn="ctr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600" b="1" kern="1200" dirty="0">
                <a:solidFill>
                  <a:schemeClr val="bg1"/>
                </a:solidFill>
                <a:latin typeface="+mj-lt"/>
                <a:ea typeface="+mn-ea"/>
                <a:cs typeface="Rubik Bold" panose="020B0604020202020204" charset="-79"/>
              </a:defRPr>
            </a:lvl5pPr>
            <a:lvl6pPr marL="0" indent="0" algn="ctr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600" b="1" kern="1200" dirty="0">
                <a:solidFill>
                  <a:schemeClr val="bg1"/>
                </a:solidFill>
                <a:latin typeface="+mj-lt"/>
                <a:ea typeface="+mn-ea"/>
                <a:cs typeface="Rubik Bold" panose="020B0604020202020204" charset="-79"/>
              </a:defRPr>
            </a:lvl6pPr>
            <a:lvl7pPr marL="0" indent="0" algn="ctr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600" b="1" kern="1200" dirty="0">
                <a:solidFill>
                  <a:schemeClr val="bg1"/>
                </a:solidFill>
                <a:latin typeface="+mj-lt"/>
                <a:ea typeface="+mn-ea"/>
                <a:cs typeface="Rubik Bold" panose="020B0604020202020204" charset="-79"/>
              </a:defRPr>
            </a:lvl7pPr>
            <a:lvl8pPr marL="0" indent="0" algn="ctr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600" b="1" kern="1200" dirty="0">
                <a:solidFill>
                  <a:schemeClr val="bg1"/>
                </a:solidFill>
                <a:latin typeface="+mj-lt"/>
                <a:ea typeface="+mn-ea"/>
                <a:cs typeface="Rubik Bold" panose="020B0604020202020204" charset="-79"/>
              </a:defRPr>
            </a:lvl8pPr>
            <a:lvl9pPr marL="0" indent="0" algn="ctr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pt-PT" sz="1600" b="1" kern="1200" dirty="0">
                <a:solidFill>
                  <a:schemeClr val="bg1"/>
                </a:solidFill>
                <a:latin typeface="+mj-lt"/>
                <a:ea typeface="+mn-ea"/>
                <a:cs typeface="Rubik Bold" panose="020B0604020202020204" charset="-79"/>
              </a:defRPr>
            </a:lvl9pPr>
          </a:lstStyle>
          <a:p>
            <a:pPr lvl="0"/>
            <a:r>
              <a:rPr lang="en-US" dirty="0"/>
              <a:t>3</a:t>
            </a:r>
          </a:p>
        </p:txBody>
      </p:sp>
      <p:sp>
        <p:nvSpPr>
          <p:cNvPr id="192" name="Text Placeholder 191">
            <a:extLst>
              <a:ext uri="{FF2B5EF4-FFF2-40B4-BE49-F238E27FC236}">
                <a16:creationId xmlns:a16="http://schemas.microsoft.com/office/drawing/2014/main" id="{DD96648A-F233-1228-4EC7-4D4A46CA509B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5540721" y="3373531"/>
            <a:ext cx="319362" cy="319361"/>
          </a:xfrm>
          <a:custGeom>
            <a:avLst/>
            <a:gdLst>
              <a:gd name="connsiteX0" fmla="*/ 54007 w 319362"/>
              <a:gd name="connsiteY0" fmla="*/ 0 h 319361"/>
              <a:gd name="connsiteX1" fmla="*/ 265355 w 319362"/>
              <a:gd name="connsiteY1" fmla="*/ 0 h 319361"/>
              <a:gd name="connsiteX2" fmla="*/ 319362 w 319362"/>
              <a:gd name="connsiteY2" fmla="*/ 54007 h 319361"/>
              <a:gd name="connsiteX3" fmla="*/ 319362 w 319362"/>
              <a:gd name="connsiteY3" fmla="*/ 265354 h 319361"/>
              <a:gd name="connsiteX4" fmla="*/ 265355 w 319362"/>
              <a:gd name="connsiteY4" fmla="*/ 319361 h 319361"/>
              <a:gd name="connsiteX5" fmla="*/ 54007 w 319362"/>
              <a:gd name="connsiteY5" fmla="*/ 319361 h 319361"/>
              <a:gd name="connsiteX6" fmla="*/ 0 w 319362"/>
              <a:gd name="connsiteY6" fmla="*/ 265354 h 319361"/>
              <a:gd name="connsiteX7" fmla="*/ 0 w 319362"/>
              <a:gd name="connsiteY7" fmla="*/ 54007 h 319361"/>
              <a:gd name="connsiteX8" fmla="*/ 54007 w 319362"/>
              <a:gd name="connsiteY8" fmla="*/ 0 h 3193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19362" h="319361">
                <a:moveTo>
                  <a:pt x="54007" y="0"/>
                </a:moveTo>
                <a:lnTo>
                  <a:pt x="265355" y="0"/>
                </a:lnTo>
                <a:cubicBezTo>
                  <a:pt x="295182" y="0"/>
                  <a:pt x="319362" y="24180"/>
                  <a:pt x="319362" y="54007"/>
                </a:cubicBezTo>
                <a:lnTo>
                  <a:pt x="319362" y="265354"/>
                </a:lnTo>
                <a:cubicBezTo>
                  <a:pt x="319362" y="295181"/>
                  <a:pt x="295182" y="319361"/>
                  <a:pt x="265355" y="319361"/>
                </a:cubicBezTo>
                <a:lnTo>
                  <a:pt x="54007" y="319361"/>
                </a:lnTo>
                <a:cubicBezTo>
                  <a:pt x="24180" y="319361"/>
                  <a:pt x="0" y="295181"/>
                  <a:pt x="0" y="265354"/>
                </a:cubicBezTo>
                <a:lnTo>
                  <a:pt x="0" y="54007"/>
                </a:lnTo>
                <a:cubicBezTo>
                  <a:pt x="0" y="24180"/>
                  <a:pt x="24180" y="0"/>
                  <a:pt x="54007" y="0"/>
                </a:cubicBezTo>
                <a:close/>
              </a:path>
            </a:pathLst>
          </a:custGeom>
          <a:solidFill>
            <a:schemeClr val="accent5"/>
          </a:solidFill>
        </p:spPr>
        <p:txBody>
          <a:bodyPr wrap="square" anchor="ctr">
            <a:noAutofit/>
          </a:bodyPr>
          <a:lstStyle>
            <a:lvl1pPr marL="0" indent="0" algn="ctr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600" b="1" kern="1200" dirty="0">
                <a:solidFill>
                  <a:schemeClr val="bg1"/>
                </a:solidFill>
                <a:latin typeface="+mj-lt"/>
                <a:ea typeface="+mn-ea"/>
                <a:cs typeface="Rubik Bold" panose="020B0604020202020204" charset="-79"/>
              </a:defRPr>
            </a:lvl1pPr>
            <a:lvl2pPr marL="0" indent="0" algn="ctr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600" b="1" kern="1200" dirty="0">
                <a:solidFill>
                  <a:schemeClr val="bg1"/>
                </a:solidFill>
                <a:latin typeface="+mj-lt"/>
                <a:ea typeface="+mn-ea"/>
                <a:cs typeface="Rubik Bold" panose="020B0604020202020204" charset="-79"/>
              </a:defRPr>
            </a:lvl2pPr>
            <a:lvl3pPr marL="0" indent="0" algn="ctr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600" b="1" kern="1200" dirty="0">
                <a:solidFill>
                  <a:schemeClr val="bg1"/>
                </a:solidFill>
                <a:latin typeface="+mj-lt"/>
                <a:ea typeface="+mn-ea"/>
                <a:cs typeface="Rubik Bold" panose="020B0604020202020204" charset="-79"/>
              </a:defRPr>
            </a:lvl3pPr>
            <a:lvl4pPr marL="0" indent="0" algn="ctr">
              <a:lnSpc>
                <a:spcPct val="100000"/>
              </a:lnSpc>
              <a:spcAft>
                <a:spcPts val="0"/>
              </a:spcAft>
              <a:buNone/>
              <a:defRPr lang="en-US" sz="1600" b="1" kern="1200" dirty="0">
                <a:solidFill>
                  <a:schemeClr val="bg1"/>
                </a:solidFill>
                <a:latin typeface="+mj-lt"/>
                <a:ea typeface="+mn-ea"/>
                <a:cs typeface="Rubik Bold" panose="020B0604020202020204" charset="-79"/>
              </a:defRPr>
            </a:lvl4pPr>
            <a:lvl5pPr marL="0" indent="0" algn="ctr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600" b="1" kern="1200" dirty="0">
                <a:solidFill>
                  <a:schemeClr val="bg1"/>
                </a:solidFill>
                <a:latin typeface="+mj-lt"/>
                <a:ea typeface="+mn-ea"/>
                <a:cs typeface="Rubik Bold" panose="020B0604020202020204" charset="-79"/>
              </a:defRPr>
            </a:lvl5pPr>
            <a:lvl6pPr marL="0" indent="0" algn="ctr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600" b="1" kern="1200" dirty="0">
                <a:solidFill>
                  <a:schemeClr val="bg1"/>
                </a:solidFill>
                <a:latin typeface="+mj-lt"/>
                <a:ea typeface="+mn-ea"/>
                <a:cs typeface="Rubik Bold" panose="020B0604020202020204" charset="-79"/>
              </a:defRPr>
            </a:lvl6pPr>
            <a:lvl7pPr marL="0" indent="0" algn="ctr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600" b="1" kern="1200" dirty="0">
                <a:solidFill>
                  <a:schemeClr val="bg1"/>
                </a:solidFill>
                <a:latin typeface="+mj-lt"/>
                <a:ea typeface="+mn-ea"/>
                <a:cs typeface="Rubik Bold" panose="020B0604020202020204" charset="-79"/>
              </a:defRPr>
            </a:lvl7pPr>
            <a:lvl8pPr marL="0" indent="0" algn="ctr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600" b="1" kern="1200" dirty="0">
                <a:solidFill>
                  <a:schemeClr val="bg1"/>
                </a:solidFill>
                <a:latin typeface="+mj-lt"/>
                <a:ea typeface="+mn-ea"/>
                <a:cs typeface="Rubik Bold" panose="020B0604020202020204" charset="-79"/>
              </a:defRPr>
            </a:lvl8pPr>
            <a:lvl9pPr marL="0" indent="0" algn="ctr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pt-PT" sz="1600" b="1" kern="1200" dirty="0">
                <a:solidFill>
                  <a:schemeClr val="bg1"/>
                </a:solidFill>
                <a:latin typeface="+mj-lt"/>
                <a:ea typeface="+mn-ea"/>
                <a:cs typeface="Rubik Bold" panose="020B0604020202020204" charset="-79"/>
              </a:defRPr>
            </a:lvl9pPr>
          </a:lstStyle>
          <a:p>
            <a:pPr lvl="0"/>
            <a:r>
              <a:rPr lang="en-US" dirty="0"/>
              <a:t>4</a:t>
            </a:r>
          </a:p>
        </p:txBody>
      </p:sp>
      <p:sp>
        <p:nvSpPr>
          <p:cNvPr id="201" name="Rectangle: Rounded Corners 200">
            <a:extLst>
              <a:ext uri="{FF2B5EF4-FFF2-40B4-BE49-F238E27FC236}">
                <a16:creationId xmlns:a16="http://schemas.microsoft.com/office/drawing/2014/main" id="{B1E5B51D-AE44-2D9D-9705-F1738738CCA1}"/>
              </a:ext>
            </a:extLst>
          </p:cNvPr>
          <p:cNvSpPr/>
          <p:nvPr userDrawn="1"/>
        </p:nvSpPr>
        <p:spPr>
          <a:xfrm>
            <a:off x="5540721" y="4132311"/>
            <a:ext cx="319362" cy="319361"/>
          </a:xfrm>
          <a:prstGeom prst="roundRect">
            <a:avLst>
              <a:gd name="adj" fmla="val 16911"/>
            </a:avLst>
          </a:prstGeom>
          <a:solidFill>
            <a:schemeClr val="accent5"/>
          </a:solidFill>
          <a:ln>
            <a:noFill/>
          </a:ln>
        </p:spPr>
        <p:txBody>
          <a:bodyPr wrap="square" lIns="0" tIns="0" rIns="0" bIns="0" rtlCol="0" anchor="ctr" anchorCtr="0">
            <a:noAutofit/>
          </a:bodyPr>
          <a:lstStyle/>
          <a:p>
            <a:pPr algn="ctr">
              <a:lnSpc>
                <a:spcPct val="110000"/>
              </a:lnSpc>
              <a:buClr>
                <a:srgbClr val="3D4955"/>
              </a:buClr>
              <a:buSzPct val="125000"/>
            </a:pPr>
            <a:r>
              <a:rPr lang="en-US" sz="1600" b="1" dirty="0">
                <a:solidFill>
                  <a:schemeClr val="bg1"/>
                </a:solidFill>
                <a:latin typeface="+mj-lt"/>
                <a:cs typeface="Rubik Bold" panose="020B0604020202020204" charset="-79"/>
              </a:rPr>
              <a:t>4</a:t>
            </a:r>
          </a:p>
        </p:txBody>
      </p:sp>
      <p:sp>
        <p:nvSpPr>
          <p:cNvPr id="202" name="Text Placeholder 201">
            <a:extLst>
              <a:ext uri="{FF2B5EF4-FFF2-40B4-BE49-F238E27FC236}">
                <a16:creationId xmlns:a16="http://schemas.microsoft.com/office/drawing/2014/main" id="{58765854-0D61-626E-DF2B-264659A0063D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5540721" y="4139986"/>
            <a:ext cx="319362" cy="319361"/>
          </a:xfrm>
          <a:custGeom>
            <a:avLst/>
            <a:gdLst>
              <a:gd name="connsiteX0" fmla="*/ 54007 w 319362"/>
              <a:gd name="connsiteY0" fmla="*/ 0 h 319361"/>
              <a:gd name="connsiteX1" fmla="*/ 265355 w 319362"/>
              <a:gd name="connsiteY1" fmla="*/ 0 h 319361"/>
              <a:gd name="connsiteX2" fmla="*/ 319362 w 319362"/>
              <a:gd name="connsiteY2" fmla="*/ 54007 h 319361"/>
              <a:gd name="connsiteX3" fmla="*/ 319362 w 319362"/>
              <a:gd name="connsiteY3" fmla="*/ 265354 h 319361"/>
              <a:gd name="connsiteX4" fmla="*/ 265355 w 319362"/>
              <a:gd name="connsiteY4" fmla="*/ 319361 h 319361"/>
              <a:gd name="connsiteX5" fmla="*/ 54007 w 319362"/>
              <a:gd name="connsiteY5" fmla="*/ 319361 h 319361"/>
              <a:gd name="connsiteX6" fmla="*/ 0 w 319362"/>
              <a:gd name="connsiteY6" fmla="*/ 265354 h 319361"/>
              <a:gd name="connsiteX7" fmla="*/ 0 w 319362"/>
              <a:gd name="connsiteY7" fmla="*/ 54007 h 319361"/>
              <a:gd name="connsiteX8" fmla="*/ 54007 w 319362"/>
              <a:gd name="connsiteY8" fmla="*/ 0 h 3193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19362" h="319361">
                <a:moveTo>
                  <a:pt x="54007" y="0"/>
                </a:moveTo>
                <a:lnTo>
                  <a:pt x="265355" y="0"/>
                </a:lnTo>
                <a:cubicBezTo>
                  <a:pt x="295182" y="0"/>
                  <a:pt x="319362" y="24180"/>
                  <a:pt x="319362" y="54007"/>
                </a:cubicBezTo>
                <a:lnTo>
                  <a:pt x="319362" y="265354"/>
                </a:lnTo>
                <a:cubicBezTo>
                  <a:pt x="319362" y="295181"/>
                  <a:pt x="295182" y="319361"/>
                  <a:pt x="265355" y="319361"/>
                </a:cubicBezTo>
                <a:lnTo>
                  <a:pt x="54007" y="319361"/>
                </a:lnTo>
                <a:cubicBezTo>
                  <a:pt x="24180" y="319361"/>
                  <a:pt x="0" y="295181"/>
                  <a:pt x="0" y="265354"/>
                </a:cubicBezTo>
                <a:lnTo>
                  <a:pt x="0" y="54007"/>
                </a:lnTo>
                <a:cubicBezTo>
                  <a:pt x="0" y="24180"/>
                  <a:pt x="24180" y="0"/>
                  <a:pt x="54007" y="0"/>
                </a:cubicBezTo>
                <a:close/>
              </a:path>
            </a:pathLst>
          </a:custGeom>
          <a:solidFill>
            <a:schemeClr val="accent5"/>
          </a:solidFill>
        </p:spPr>
        <p:txBody>
          <a:bodyPr wrap="square" anchor="ctr">
            <a:noAutofit/>
          </a:bodyPr>
          <a:lstStyle>
            <a:lvl1pPr marL="0" indent="0" algn="ctr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600" b="1" kern="1200" dirty="0">
                <a:solidFill>
                  <a:schemeClr val="bg1"/>
                </a:solidFill>
                <a:latin typeface="+mj-lt"/>
                <a:ea typeface="+mn-ea"/>
                <a:cs typeface="Rubik Bold" panose="020B0604020202020204" charset="-79"/>
              </a:defRPr>
            </a:lvl1pPr>
            <a:lvl2pPr marL="0" indent="0" algn="ctr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600" b="1" kern="1200" dirty="0">
                <a:solidFill>
                  <a:schemeClr val="bg1"/>
                </a:solidFill>
                <a:latin typeface="+mj-lt"/>
                <a:ea typeface="+mn-ea"/>
                <a:cs typeface="Rubik Bold" panose="020B0604020202020204" charset="-79"/>
              </a:defRPr>
            </a:lvl2pPr>
            <a:lvl3pPr marL="0" indent="0" algn="ctr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600" b="1" kern="1200" dirty="0">
                <a:solidFill>
                  <a:schemeClr val="bg1"/>
                </a:solidFill>
                <a:latin typeface="+mj-lt"/>
                <a:ea typeface="+mn-ea"/>
                <a:cs typeface="Rubik Bold" panose="020B0604020202020204" charset="-79"/>
              </a:defRPr>
            </a:lvl3pPr>
            <a:lvl4pPr marL="0" indent="0" algn="ctr">
              <a:lnSpc>
                <a:spcPct val="100000"/>
              </a:lnSpc>
              <a:spcAft>
                <a:spcPts val="0"/>
              </a:spcAft>
              <a:buNone/>
              <a:defRPr lang="en-US" sz="1600" b="1" kern="1200" dirty="0">
                <a:solidFill>
                  <a:schemeClr val="bg1"/>
                </a:solidFill>
                <a:latin typeface="+mj-lt"/>
                <a:ea typeface="+mn-ea"/>
                <a:cs typeface="Rubik Bold" panose="020B0604020202020204" charset="-79"/>
              </a:defRPr>
            </a:lvl4pPr>
            <a:lvl5pPr marL="0" indent="0" algn="ctr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600" b="1" kern="1200" dirty="0">
                <a:solidFill>
                  <a:schemeClr val="bg1"/>
                </a:solidFill>
                <a:latin typeface="+mj-lt"/>
                <a:ea typeface="+mn-ea"/>
                <a:cs typeface="Rubik Bold" panose="020B0604020202020204" charset="-79"/>
              </a:defRPr>
            </a:lvl5pPr>
            <a:lvl6pPr marL="0" indent="0" algn="ctr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600" b="1" kern="1200" dirty="0">
                <a:solidFill>
                  <a:schemeClr val="bg1"/>
                </a:solidFill>
                <a:latin typeface="+mj-lt"/>
                <a:ea typeface="+mn-ea"/>
                <a:cs typeface="Rubik Bold" panose="020B0604020202020204" charset="-79"/>
              </a:defRPr>
            </a:lvl6pPr>
            <a:lvl7pPr marL="0" indent="0" algn="ctr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600" b="1" kern="1200" dirty="0">
                <a:solidFill>
                  <a:schemeClr val="bg1"/>
                </a:solidFill>
                <a:latin typeface="+mj-lt"/>
                <a:ea typeface="+mn-ea"/>
                <a:cs typeface="Rubik Bold" panose="020B0604020202020204" charset="-79"/>
              </a:defRPr>
            </a:lvl7pPr>
            <a:lvl8pPr marL="0" indent="0" algn="ctr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600" b="1" kern="1200" dirty="0">
                <a:solidFill>
                  <a:schemeClr val="bg1"/>
                </a:solidFill>
                <a:latin typeface="+mj-lt"/>
                <a:ea typeface="+mn-ea"/>
                <a:cs typeface="Rubik Bold" panose="020B0604020202020204" charset="-79"/>
              </a:defRPr>
            </a:lvl8pPr>
            <a:lvl9pPr marL="0" indent="0" algn="ctr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pt-PT" sz="1600" b="1" kern="1200" dirty="0">
                <a:solidFill>
                  <a:schemeClr val="bg1"/>
                </a:solidFill>
                <a:latin typeface="+mj-lt"/>
                <a:ea typeface="+mn-ea"/>
                <a:cs typeface="Rubik Bold" panose="020B0604020202020204" charset="-79"/>
              </a:defRPr>
            </a:lvl9pPr>
          </a:lstStyle>
          <a:p>
            <a:pPr lvl="0"/>
            <a:r>
              <a:rPr lang="en-US" dirty="0"/>
              <a:t>5</a:t>
            </a: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FC029FBB-FCB3-F9A0-D296-496F1D4F0DB8}"/>
              </a:ext>
            </a:extLst>
          </p:cNvPr>
          <p:cNvPicPr>
            <a:picLocks noChangeAspect="1"/>
          </p:cNvPicPr>
          <p:nvPr userDrawn="1"/>
        </p:nvPicPr>
        <p:blipFill rotWithShape="1"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t="-2033" b="-2033"/>
          <a:stretch>
            <a:fillRect/>
          </a:stretch>
        </p:blipFill>
        <p:spPr>
          <a:xfrm>
            <a:off x="11742811" y="170341"/>
            <a:ext cx="257689" cy="268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16604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 Block List + Black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raphic 22">
            <a:extLst>
              <a:ext uri="{FF2B5EF4-FFF2-40B4-BE49-F238E27FC236}">
                <a16:creationId xmlns:a16="http://schemas.microsoft.com/office/drawing/2014/main" id="{AD2F3205-1DAD-CD6D-E9BF-81D8A6ADB0A2}"/>
              </a:ext>
            </a:extLst>
          </p:cNvPr>
          <p:cNvSpPr/>
          <p:nvPr userDrawn="1"/>
        </p:nvSpPr>
        <p:spPr>
          <a:xfrm>
            <a:off x="0" y="590154"/>
            <a:ext cx="12028361" cy="697763"/>
          </a:xfrm>
          <a:custGeom>
            <a:avLst/>
            <a:gdLst>
              <a:gd name="connsiteX0" fmla="*/ 0 w 12190679"/>
              <a:gd name="connsiteY0" fmla="*/ 0 h 697763"/>
              <a:gd name="connsiteX1" fmla="*/ 9758504 w 12190679"/>
              <a:gd name="connsiteY1" fmla="*/ 0 h 697763"/>
              <a:gd name="connsiteX2" fmla="*/ 9904562 w 12190679"/>
              <a:gd name="connsiteY2" fmla="*/ 60536 h 697763"/>
              <a:gd name="connsiteX3" fmla="*/ 10481253 w 12190679"/>
              <a:gd name="connsiteY3" fmla="*/ 637227 h 697763"/>
              <a:gd name="connsiteX4" fmla="*/ 10627313 w 12190679"/>
              <a:gd name="connsiteY4" fmla="*/ 697763 h 697763"/>
              <a:gd name="connsiteX5" fmla="*/ 12190680 w 12190679"/>
              <a:gd name="connsiteY5" fmla="*/ 697763 h 697763"/>
              <a:gd name="connsiteX0" fmla="*/ 0 w 12190680"/>
              <a:gd name="connsiteY0" fmla="*/ 3805 h 701568"/>
              <a:gd name="connsiteX1" fmla="*/ 5093193 w 12190680"/>
              <a:gd name="connsiteY1" fmla="*/ 0 h 701568"/>
              <a:gd name="connsiteX2" fmla="*/ 9758504 w 12190680"/>
              <a:gd name="connsiteY2" fmla="*/ 3805 h 701568"/>
              <a:gd name="connsiteX3" fmla="*/ 9904562 w 12190680"/>
              <a:gd name="connsiteY3" fmla="*/ 64341 h 701568"/>
              <a:gd name="connsiteX4" fmla="*/ 10481253 w 12190680"/>
              <a:gd name="connsiteY4" fmla="*/ 641032 h 701568"/>
              <a:gd name="connsiteX5" fmla="*/ 10627313 w 12190680"/>
              <a:gd name="connsiteY5" fmla="*/ 701568 h 701568"/>
              <a:gd name="connsiteX6" fmla="*/ 12190680 w 12190680"/>
              <a:gd name="connsiteY6" fmla="*/ 701568 h 701568"/>
              <a:gd name="connsiteX0" fmla="*/ 0 w 7097487"/>
              <a:gd name="connsiteY0" fmla="*/ 0 h 701568"/>
              <a:gd name="connsiteX1" fmla="*/ 4665311 w 7097487"/>
              <a:gd name="connsiteY1" fmla="*/ 3805 h 701568"/>
              <a:gd name="connsiteX2" fmla="*/ 4811369 w 7097487"/>
              <a:gd name="connsiteY2" fmla="*/ 64341 h 701568"/>
              <a:gd name="connsiteX3" fmla="*/ 5388060 w 7097487"/>
              <a:gd name="connsiteY3" fmla="*/ 641032 h 701568"/>
              <a:gd name="connsiteX4" fmla="*/ 5534120 w 7097487"/>
              <a:gd name="connsiteY4" fmla="*/ 701568 h 701568"/>
              <a:gd name="connsiteX5" fmla="*/ 7097487 w 7097487"/>
              <a:gd name="connsiteY5" fmla="*/ 701568 h 701568"/>
              <a:gd name="connsiteX0" fmla="*/ 0 w 7097487"/>
              <a:gd name="connsiteY0" fmla="*/ 0 h 701568"/>
              <a:gd name="connsiteX1" fmla="*/ 819628 w 7097487"/>
              <a:gd name="connsiteY1" fmla="*/ 8359 h 701568"/>
              <a:gd name="connsiteX2" fmla="*/ 4665311 w 7097487"/>
              <a:gd name="connsiteY2" fmla="*/ 3805 h 701568"/>
              <a:gd name="connsiteX3" fmla="*/ 4811369 w 7097487"/>
              <a:gd name="connsiteY3" fmla="*/ 64341 h 701568"/>
              <a:gd name="connsiteX4" fmla="*/ 5388060 w 7097487"/>
              <a:gd name="connsiteY4" fmla="*/ 641032 h 701568"/>
              <a:gd name="connsiteX5" fmla="*/ 5534120 w 7097487"/>
              <a:gd name="connsiteY5" fmla="*/ 701568 h 701568"/>
              <a:gd name="connsiteX6" fmla="*/ 7097487 w 7097487"/>
              <a:gd name="connsiteY6" fmla="*/ 701568 h 701568"/>
              <a:gd name="connsiteX0" fmla="*/ 0 w 6277859"/>
              <a:gd name="connsiteY0" fmla="*/ 4554 h 697763"/>
              <a:gd name="connsiteX1" fmla="*/ 3845683 w 6277859"/>
              <a:gd name="connsiteY1" fmla="*/ 0 h 697763"/>
              <a:gd name="connsiteX2" fmla="*/ 3991741 w 6277859"/>
              <a:gd name="connsiteY2" fmla="*/ 60536 h 697763"/>
              <a:gd name="connsiteX3" fmla="*/ 4568432 w 6277859"/>
              <a:gd name="connsiteY3" fmla="*/ 637227 h 697763"/>
              <a:gd name="connsiteX4" fmla="*/ 4714492 w 6277859"/>
              <a:gd name="connsiteY4" fmla="*/ 697763 h 697763"/>
              <a:gd name="connsiteX5" fmla="*/ 6277859 w 6277859"/>
              <a:gd name="connsiteY5" fmla="*/ 697763 h 697763"/>
              <a:gd name="connsiteX0" fmla="*/ 0 w 6277859"/>
              <a:gd name="connsiteY0" fmla="*/ 4554 h 697763"/>
              <a:gd name="connsiteX1" fmla="*/ 441325 w 6277859"/>
              <a:gd name="connsiteY1" fmla="*/ 1379 h 697763"/>
              <a:gd name="connsiteX2" fmla="*/ 3845683 w 6277859"/>
              <a:gd name="connsiteY2" fmla="*/ 0 h 697763"/>
              <a:gd name="connsiteX3" fmla="*/ 3991741 w 6277859"/>
              <a:gd name="connsiteY3" fmla="*/ 60536 h 697763"/>
              <a:gd name="connsiteX4" fmla="*/ 4568432 w 6277859"/>
              <a:gd name="connsiteY4" fmla="*/ 637227 h 697763"/>
              <a:gd name="connsiteX5" fmla="*/ 4714492 w 6277859"/>
              <a:gd name="connsiteY5" fmla="*/ 697763 h 697763"/>
              <a:gd name="connsiteX6" fmla="*/ 6277859 w 6277859"/>
              <a:gd name="connsiteY6" fmla="*/ 697763 h 697763"/>
              <a:gd name="connsiteX0" fmla="*/ 0 w 5836534"/>
              <a:gd name="connsiteY0" fmla="*/ 1379 h 697763"/>
              <a:gd name="connsiteX1" fmla="*/ 3404358 w 5836534"/>
              <a:gd name="connsiteY1" fmla="*/ 0 h 697763"/>
              <a:gd name="connsiteX2" fmla="*/ 3550416 w 5836534"/>
              <a:gd name="connsiteY2" fmla="*/ 60536 h 697763"/>
              <a:gd name="connsiteX3" fmla="*/ 4127107 w 5836534"/>
              <a:gd name="connsiteY3" fmla="*/ 637227 h 697763"/>
              <a:gd name="connsiteX4" fmla="*/ 4273167 w 5836534"/>
              <a:gd name="connsiteY4" fmla="*/ 697763 h 697763"/>
              <a:gd name="connsiteX5" fmla="*/ 5836534 w 5836534"/>
              <a:gd name="connsiteY5" fmla="*/ 697763 h 697763"/>
              <a:gd name="connsiteX0" fmla="*/ 0 w 6255634"/>
              <a:gd name="connsiteY0" fmla="*/ 1379 h 697763"/>
              <a:gd name="connsiteX1" fmla="*/ 3823458 w 6255634"/>
              <a:gd name="connsiteY1" fmla="*/ 0 h 697763"/>
              <a:gd name="connsiteX2" fmla="*/ 3969516 w 6255634"/>
              <a:gd name="connsiteY2" fmla="*/ 60536 h 697763"/>
              <a:gd name="connsiteX3" fmla="*/ 4546207 w 6255634"/>
              <a:gd name="connsiteY3" fmla="*/ 637227 h 697763"/>
              <a:gd name="connsiteX4" fmla="*/ 4692267 w 6255634"/>
              <a:gd name="connsiteY4" fmla="*/ 697763 h 697763"/>
              <a:gd name="connsiteX5" fmla="*/ 6255634 w 6255634"/>
              <a:gd name="connsiteY5" fmla="*/ 697763 h 697763"/>
              <a:gd name="connsiteX0" fmla="*/ 0 w 12028361"/>
              <a:gd name="connsiteY0" fmla="*/ 1379 h 697763"/>
              <a:gd name="connsiteX1" fmla="*/ 3823458 w 12028361"/>
              <a:gd name="connsiteY1" fmla="*/ 0 h 697763"/>
              <a:gd name="connsiteX2" fmla="*/ 3969516 w 12028361"/>
              <a:gd name="connsiteY2" fmla="*/ 60536 h 697763"/>
              <a:gd name="connsiteX3" fmla="*/ 4546207 w 12028361"/>
              <a:gd name="connsiteY3" fmla="*/ 637227 h 697763"/>
              <a:gd name="connsiteX4" fmla="*/ 4692267 w 12028361"/>
              <a:gd name="connsiteY4" fmla="*/ 697763 h 697763"/>
              <a:gd name="connsiteX5" fmla="*/ 12028361 w 12028361"/>
              <a:gd name="connsiteY5" fmla="*/ 688526 h 6977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028361" h="697763">
                <a:moveTo>
                  <a:pt x="0" y="1379"/>
                </a:moveTo>
                <a:lnTo>
                  <a:pt x="3823458" y="0"/>
                </a:lnTo>
                <a:cubicBezTo>
                  <a:pt x="3878241" y="0"/>
                  <a:pt x="3930857" y="21782"/>
                  <a:pt x="3969516" y="60536"/>
                </a:cubicBezTo>
                <a:lnTo>
                  <a:pt x="4546207" y="637227"/>
                </a:lnTo>
                <a:cubicBezTo>
                  <a:pt x="4584963" y="675981"/>
                  <a:pt x="4637483" y="697763"/>
                  <a:pt x="4692267" y="697763"/>
                </a:cubicBezTo>
                <a:lnTo>
                  <a:pt x="12028361" y="688526"/>
                </a:lnTo>
              </a:path>
            </a:pathLst>
          </a:custGeom>
          <a:noFill/>
          <a:ln w="6350" cap="rnd">
            <a:solidFill>
              <a:schemeClr val="tx2">
                <a:alpha val="40000"/>
              </a:schemeClr>
            </a:solidFill>
            <a:prstDash val="solid"/>
            <a:round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10102"/>
              </a:solidFill>
              <a:effectLst/>
              <a:uLnTx/>
              <a:uFillTx/>
              <a:latin typeface="Rubik"/>
              <a:ea typeface="+mn-ea"/>
              <a:cs typeface="+mn-cs"/>
            </a:endParaRPr>
          </a:p>
        </p:txBody>
      </p:sp>
      <p:sp>
        <p:nvSpPr>
          <p:cNvPr id="26" name="Graphic 22">
            <a:extLst>
              <a:ext uri="{FF2B5EF4-FFF2-40B4-BE49-F238E27FC236}">
                <a16:creationId xmlns:a16="http://schemas.microsoft.com/office/drawing/2014/main" id="{EFB1DAAE-93A2-A89D-361A-C4F7005B3C04}"/>
              </a:ext>
            </a:extLst>
          </p:cNvPr>
          <p:cNvSpPr/>
          <p:nvPr userDrawn="1"/>
        </p:nvSpPr>
        <p:spPr>
          <a:xfrm flipV="1">
            <a:off x="0" y="5208103"/>
            <a:ext cx="11681747" cy="697763"/>
          </a:xfrm>
          <a:custGeom>
            <a:avLst/>
            <a:gdLst>
              <a:gd name="connsiteX0" fmla="*/ 0 w 12190679"/>
              <a:gd name="connsiteY0" fmla="*/ 0 h 697763"/>
              <a:gd name="connsiteX1" fmla="*/ 9758504 w 12190679"/>
              <a:gd name="connsiteY1" fmla="*/ 0 h 697763"/>
              <a:gd name="connsiteX2" fmla="*/ 9904562 w 12190679"/>
              <a:gd name="connsiteY2" fmla="*/ 60536 h 697763"/>
              <a:gd name="connsiteX3" fmla="*/ 10481253 w 12190679"/>
              <a:gd name="connsiteY3" fmla="*/ 637227 h 697763"/>
              <a:gd name="connsiteX4" fmla="*/ 10627313 w 12190679"/>
              <a:gd name="connsiteY4" fmla="*/ 697763 h 697763"/>
              <a:gd name="connsiteX5" fmla="*/ 12190680 w 12190679"/>
              <a:gd name="connsiteY5" fmla="*/ 697763 h 697763"/>
              <a:gd name="connsiteX0" fmla="*/ 0 w 12190680"/>
              <a:gd name="connsiteY0" fmla="*/ 3805 h 701568"/>
              <a:gd name="connsiteX1" fmla="*/ 5093193 w 12190680"/>
              <a:gd name="connsiteY1" fmla="*/ 0 h 701568"/>
              <a:gd name="connsiteX2" fmla="*/ 9758504 w 12190680"/>
              <a:gd name="connsiteY2" fmla="*/ 3805 h 701568"/>
              <a:gd name="connsiteX3" fmla="*/ 9904562 w 12190680"/>
              <a:gd name="connsiteY3" fmla="*/ 64341 h 701568"/>
              <a:gd name="connsiteX4" fmla="*/ 10481253 w 12190680"/>
              <a:gd name="connsiteY4" fmla="*/ 641032 h 701568"/>
              <a:gd name="connsiteX5" fmla="*/ 10627313 w 12190680"/>
              <a:gd name="connsiteY5" fmla="*/ 701568 h 701568"/>
              <a:gd name="connsiteX6" fmla="*/ 12190680 w 12190680"/>
              <a:gd name="connsiteY6" fmla="*/ 701568 h 701568"/>
              <a:gd name="connsiteX0" fmla="*/ 0 w 7097487"/>
              <a:gd name="connsiteY0" fmla="*/ 0 h 701568"/>
              <a:gd name="connsiteX1" fmla="*/ 4665311 w 7097487"/>
              <a:gd name="connsiteY1" fmla="*/ 3805 h 701568"/>
              <a:gd name="connsiteX2" fmla="*/ 4811369 w 7097487"/>
              <a:gd name="connsiteY2" fmla="*/ 64341 h 701568"/>
              <a:gd name="connsiteX3" fmla="*/ 5388060 w 7097487"/>
              <a:gd name="connsiteY3" fmla="*/ 641032 h 701568"/>
              <a:gd name="connsiteX4" fmla="*/ 5534120 w 7097487"/>
              <a:gd name="connsiteY4" fmla="*/ 701568 h 701568"/>
              <a:gd name="connsiteX5" fmla="*/ 7097487 w 7097487"/>
              <a:gd name="connsiteY5" fmla="*/ 701568 h 701568"/>
              <a:gd name="connsiteX0" fmla="*/ 0 w 7097487"/>
              <a:gd name="connsiteY0" fmla="*/ 0 h 701568"/>
              <a:gd name="connsiteX1" fmla="*/ 819628 w 7097487"/>
              <a:gd name="connsiteY1" fmla="*/ 8359 h 701568"/>
              <a:gd name="connsiteX2" fmla="*/ 4665311 w 7097487"/>
              <a:gd name="connsiteY2" fmla="*/ 3805 h 701568"/>
              <a:gd name="connsiteX3" fmla="*/ 4811369 w 7097487"/>
              <a:gd name="connsiteY3" fmla="*/ 64341 h 701568"/>
              <a:gd name="connsiteX4" fmla="*/ 5388060 w 7097487"/>
              <a:gd name="connsiteY4" fmla="*/ 641032 h 701568"/>
              <a:gd name="connsiteX5" fmla="*/ 5534120 w 7097487"/>
              <a:gd name="connsiteY5" fmla="*/ 701568 h 701568"/>
              <a:gd name="connsiteX6" fmla="*/ 7097487 w 7097487"/>
              <a:gd name="connsiteY6" fmla="*/ 701568 h 701568"/>
              <a:gd name="connsiteX0" fmla="*/ 0 w 6277859"/>
              <a:gd name="connsiteY0" fmla="*/ 4554 h 697763"/>
              <a:gd name="connsiteX1" fmla="*/ 3845683 w 6277859"/>
              <a:gd name="connsiteY1" fmla="*/ 0 h 697763"/>
              <a:gd name="connsiteX2" fmla="*/ 3991741 w 6277859"/>
              <a:gd name="connsiteY2" fmla="*/ 60536 h 697763"/>
              <a:gd name="connsiteX3" fmla="*/ 4568432 w 6277859"/>
              <a:gd name="connsiteY3" fmla="*/ 637227 h 697763"/>
              <a:gd name="connsiteX4" fmla="*/ 4714492 w 6277859"/>
              <a:gd name="connsiteY4" fmla="*/ 697763 h 697763"/>
              <a:gd name="connsiteX5" fmla="*/ 6277859 w 6277859"/>
              <a:gd name="connsiteY5" fmla="*/ 697763 h 697763"/>
              <a:gd name="connsiteX0" fmla="*/ 0 w 6277859"/>
              <a:gd name="connsiteY0" fmla="*/ 4554 h 697763"/>
              <a:gd name="connsiteX1" fmla="*/ 441325 w 6277859"/>
              <a:gd name="connsiteY1" fmla="*/ 1379 h 697763"/>
              <a:gd name="connsiteX2" fmla="*/ 3845683 w 6277859"/>
              <a:gd name="connsiteY2" fmla="*/ 0 h 697763"/>
              <a:gd name="connsiteX3" fmla="*/ 3991741 w 6277859"/>
              <a:gd name="connsiteY3" fmla="*/ 60536 h 697763"/>
              <a:gd name="connsiteX4" fmla="*/ 4568432 w 6277859"/>
              <a:gd name="connsiteY4" fmla="*/ 637227 h 697763"/>
              <a:gd name="connsiteX5" fmla="*/ 4714492 w 6277859"/>
              <a:gd name="connsiteY5" fmla="*/ 697763 h 697763"/>
              <a:gd name="connsiteX6" fmla="*/ 6277859 w 6277859"/>
              <a:gd name="connsiteY6" fmla="*/ 697763 h 697763"/>
              <a:gd name="connsiteX0" fmla="*/ 0 w 5836534"/>
              <a:gd name="connsiteY0" fmla="*/ 1379 h 697763"/>
              <a:gd name="connsiteX1" fmla="*/ 3404358 w 5836534"/>
              <a:gd name="connsiteY1" fmla="*/ 0 h 697763"/>
              <a:gd name="connsiteX2" fmla="*/ 3550416 w 5836534"/>
              <a:gd name="connsiteY2" fmla="*/ 60536 h 697763"/>
              <a:gd name="connsiteX3" fmla="*/ 4127107 w 5836534"/>
              <a:gd name="connsiteY3" fmla="*/ 637227 h 697763"/>
              <a:gd name="connsiteX4" fmla="*/ 4273167 w 5836534"/>
              <a:gd name="connsiteY4" fmla="*/ 697763 h 697763"/>
              <a:gd name="connsiteX5" fmla="*/ 5836534 w 5836534"/>
              <a:gd name="connsiteY5" fmla="*/ 697763 h 697763"/>
              <a:gd name="connsiteX0" fmla="*/ 0 w 6255634"/>
              <a:gd name="connsiteY0" fmla="*/ 1379 h 697763"/>
              <a:gd name="connsiteX1" fmla="*/ 3823458 w 6255634"/>
              <a:gd name="connsiteY1" fmla="*/ 0 h 697763"/>
              <a:gd name="connsiteX2" fmla="*/ 3969516 w 6255634"/>
              <a:gd name="connsiteY2" fmla="*/ 60536 h 697763"/>
              <a:gd name="connsiteX3" fmla="*/ 4546207 w 6255634"/>
              <a:gd name="connsiteY3" fmla="*/ 637227 h 697763"/>
              <a:gd name="connsiteX4" fmla="*/ 4692267 w 6255634"/>
              <a:gd name="connsiteY4" fmla="*/ 697763 h 697763"/>
              <a:gd name="connsiteX5" fmla="*/ 6255634 w 6255634"/>
              <a:gd name="connsiteY5" fmla="*/ 697763 h 697763"/>
              <a:gd name="connsiteX0" fmla="*/ 0 w 6255634"/>
              <a:gd name="connsiteY0" fmla="*/ 1379 h 697763"/>
              <a:gd name="connsiteX1" fmla="*/ 1390324 w 6255634"/>
              <a:gd name="connsiteY1" fmla="*/ 366 h 697763"/>
              <a:gd name="connsiteX2" fmla="*/ 3823458 w 6255634"/>
              <a:gd name="connsiteY2" fmla="*/ 0 h 697763"/>
              <a:gd name="connsiteX3" fmla="*/ 3969516 w 6255634"/>
              <a:gd name="connsiteY3" fmla="*/ 60536 h 697763"/>
              <a:gd name="connsiteX4" fmla="*/ 4546207 w 6255634"/>
              <a:gd name="connsiteY4" fmla="*/ 637227 h 697763"/>
              <a:gd name="connsiteX5" fmla="*/ 4692267 w 6255634"/>
              <a:gd name="connsiteY5" fmla="*/ 697763 h 697763"/>
              <a:gd name="connsiteX6" fmla="*/ 6255634 w 6255634"/>
              <a:gd name="connsiteY6" fmla="*/ 697763 h 697763"/>
              <a:gd name="connsiteX0" fmla="*/ 0 w 4865310"/>
              <a:gd name="connsiteY0" fmla="*/ 366 h 697763"/>
              <a:gd name="connsiteX1" fmla="*/ 2433134 w 4865310"/>
              <a:gd name="connsiteY1" fmla="*/ 0 h 697763"/>
              <a:gd name="connsiteX2" fmla="*/ 2579192 w 4865310"/>
              <a:gd name="connsiteY2" fmla="*/ 60536 h 697763"/>
              <a:gd name="connsiteX3" fmla="*/ 3155883 w 4865310"/>
              <a:gd name="connsiteY3" fmla="*/ 637227 h 697763"/>
              <a:gd name="connsiteX4" fmla="*/ 3301943 w 4865310"/>
              <a:gd name="connsiteY4" fmla="*/ 697763 h 697763"/>
              <a:gd name="connsiteX5" fmla="*/ 4865310 w 4865310"/>
              <a:gd name="connsiteY5" fmla="*/ 697763 h 697763"/>
              <a:gd name="connsiteX0" fmla="*/ 0 w 11681747"/>
              <a:gd name="connsiteY0" fmla="*/ 366 h 697763"/>
              <a:gd name="connsiteX1" fmla="*/ 2433134 w 11681747"/>
              <a:gd name="connsiteY1" fmla="*/ 0 h 697763"/>
              <a:gd name="connsiteX2" fmla="*/ 2579192 w 11681747"/>
              <a:gd name="connsiteY2" fmla="*/ 60536 h 697763"/>
              <a:gd name="connsiteX3" fmla="*/ 3155883 w 11681747"/>
              <a:gd name="connsiteY3" fmla="*/ 637227 h 697763"/>
              <a:gd name="connsiteX4" fmla="*/ 3301943 w 11681747"/>
              <a:gd name="connsiteY4" fmla="*/ 697763 h 697763"/>
              <a:gd name="connsiteX5" fmla="*/ 11681747 w 11681747"/>
              <a:gd name="connsiteY5" fmla="*/ 697763 h 6977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681747" h="697763">
                <a:moveTo>
                  <a:pt x="0" y="366"/>
                </a:moveTo>
                <a:lnTo>
                  <a:pt x="2433134" y="0"/>
                </a:lnTo>
                <a:cubicBezTo>
                  <a:pt x="2487917" y="0"/>
                  <a:pt x="2540533" y="21782"/>
                  <a:pt x="2579192" y="60536"/>
                </a:cubicBezTo>
                <a:lnTo>
                  <a:pt x="3155883" y="637227"/>
                </a:lnTo>
                <a:cubicBezTo>
                  <a:pt x="3194639" y="675981"/>
                  <a:pt x="3247159" y="697763"/>
                  <a:pt x="3301943" y="697763"/>
                </a:cubicBezTo>
                <a:lnTo>
                  <a:pt x="11681747" y="697763"/>
                </a:lnTo>
              </a:path>
            </a:pathLst>
          </a:custGeom>
          <a:noFill/>
          <a:ln w="6350" cap="rnd">
            <a:solidFill>
              <a:schemeClr val="tx2">
                <a:alpha val="40000"/>
              </a:schemeClr>
            </a:solidFill>
            <a:prstDash val="solid"/>
            <a:round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10102"/>
              </a:solidFill>
              <a:effectLst/>
              <a:uLnTx/>
              <a:uFillTx/>
              <a:latin typeface="Rubik"/>
              <a:ea typeface="+mn-ea"/>
              <a:cs typeface="+mn-cs"/>
            </a:endParaRPr>
          </a:p>
        </p:txBody>
      </p:sp>
      <p:sp>
        <p:nvSpPr>
          <p:cNvPr id="2" name="Freeform: Shape 1">
            <a:extLst>
              <a:ext uri="{FF2B5EF4-FFF2-40B4-BE49-F238E27FC236}">
                <a16:creationId xmlns:a16="http://schemas.microsoft.com/office/drawing/2014/main" id="{9A97010B-C7D7-390F-93B8-EDEB72AB260E}"/>
              </a:ext>
            </a:extLst>
          </p:cNvPr>
          <p:cNvSpPr/>
          <p:nvPr userDrawn="1"/>
        </p:nvSpPr>
        <p:spPr>
          <a:xfrm>
            <a:off x="4971257" y="0"/>
            <a:ext cx="7220743" cy="6858000"/>
          </a:xfrm>
          <a:custGeom>
            <a:avLst/>
            <a:gdLst>
              <a:gd name="connsiteX0" fmla="*/ 331706 w 7220743"/>
              <a:gd name="connsiteY0" fmla="*/ 0 h 6858000"/>
              <a:gd name="connsiteX1" fmla="*/ 2388671 w 7220743"/>
              <a:gd name="connsiteY1" fmla="*/ 0 h 6858000"/>
              <a:gd name="connsiteX2" fmla="*/ 2388672 w 7220743"/>
              <a:gd name="connsiteY2" fmla="*/ 0 h 6858000"/>
              <a:gd name="connsiteX3" fmla="*/ 4796207 w 7220743"/>
              <a:gd name="connsiteY3" fmla="*/ 0 h 6858000"/>
              <a:gd name="connsiteX4" fmla="*/ 5168078 w 7220743"/>
              <a:gd name="connsiteY4" fmla="*/ 0 h 6858000"/>
              <a:gd name="connsiteX5" fmla="*/ 6884765 w 7220743"/>
              <a:gd name="connsiteY5" fmla="*/ 0 h 6858000"/>
              <a:gd name="connsiteX6" fmla="*/ 7220743 w 7220743"/>
              <a:gd name="connsiteY6" fmla="*/ 0 h 6858000"/>
              <a:gd name="connsiteX7" fmla="*/ 7220743 w 7220743"/>
              <a:gd name="connsiteY7" fmla="*/ 6858000 h 6858000"/>
              <a:gd name="connsiteX8" fmla="*/ 6884765 w 7220743"/>
              <a:gd name="connsiteY8" fmla="*/ 6858000 h 6858000"/>
              <a:gd name="connsiteX9" fmla="*/ 5168078 w 7220743"/>
              <a:gd name="connsiteY9" fmla="*/ 6858000 h 6858000"/>
              <a:gd name="connsiteX10" fmla="*/ 5080246 w 7220743"/>
              <a:gd name="connsiteY10" fmla="*/ 6858000 h 6858000"/>
              <a:gd name="connsiteX11" fmla="*/ 4227670 w 7220743"/>
              <a:gd name="connsiteY11" fmla="*/ 6858000 h 6858000"/>
              <a:gd name="connsiteX12" fmla="*/ 2739240 w 7220743"/>
              <a:gd name="connsiteY12" fmla="*/ 6858000 h 6858000"/>
              <a:gd name="connsiteX13" fmla="*/ 2423151 w 7220743"/>
              <a:gd name="connsiteY13" fmla="*/ 6858000 h 6858000"/>
              <a:gd name="connsiteX14" fmla="*/ 82146 w 7220743"/>
              <a:gd name="connsiteY14" fmla="*/ 6858000 h 6858000"/>
              <a:gd name="connsiteX15" fmla="*/ 0 w 7220743"/>
              <a:gd name="connsiteY15" fmla="*/ 6775827 h 6858000"/>
              <a:gd name="connsiteX16" fmla="*/ 0 w 7220743"/>
              <a:gd name="connsiteY16" fmla="*/ 5979531 h 6858000"/>
              <a:gd name="connsiteX17" fmla="*/ 0 w 7220743"/>
              <a:gd name="connsiteY17" fmla="*/ 5804277 h 6858000"/>
              <a:gd name="connsiteX18" fmla="*/ 0 w 7220743"/>
              <a:gd name="connsiteY18" fmla="*/ 5007981 h 6858000"/>
              <a:gd name="connsiteX19" fmla="*/ 0 w 7220743"/>
              <a:gd name="connsiteY19" fmla="*/ 2099663 h 6858000"/>
              <a:gd name="connsiteX20" fmla="*/ 0 w 7220743"/>
              <a:gd name="connsiteY20" fmla="*/ 1303367 h 6858000"/>
              <a:gd name="connsiteX21" fmla="*/ 0 w 7220743"/>
              <a:gd name="connsiteY21" fmla="*/ 1128113 h 6858000"/>
              <a:gd name="connsiteX22" fmla="*/ 0 w 7220743"/>
              <a:gd name="connsiteY22" fmla="*/ 331817 h 6858000"/>
              <a:gd name="connsiteX23" fmla="*/ 23985 w 7220743"/>
              <a:gd name="connsiteY23" fmla="*/ 273638 h 6858000"/>
              <a:gd name="connsiteX24" fmla="*/ 273545 w 7220743"/>
              <a:gd name="connsiteY24" fmla="*/ 23996 h 6858000"/>
              <a:gd name="connsiteX25" fmla="*/ 331706 w 7220743"/>
              <a:gd name="connsiteY25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7220743" h="6858000">
                <a:moveTo>
                  <a:pt x="331706" y="0"/>
                </a:moveTo>
                <a:lnTo>
                  <a:pt x="2388671" y="0"/>
                </a:lnTo>
                <a:lnTo>
                  <a:pt x="2388672" y="0"/>
                </a:lnTo>
                <a:lnTo>
                  <a:pt x="4796207" y="0"/>
                </a:lnTo>
                <a:lnTo>
                  <a:pt x="5168078" y="0"/>
                </a:lnTo>
                <a:lnTo>
                  <a:pt x="6884765" y="0"/>
                </a:lnTo>
                <a:lnTo>
                  <a:pt x="7220743" y="0"/>
                </a:lnTo>
                <a:lnTo>
                  <a:pt x="7220743" y="6858000"/>
                </a:lnTo>
                <a:lnTo>
                  <a:pt x="6884765" y="6858000"/>
                </a:lnTo>
                <a:lnTo>
                  <a:pt x="5168078" y="6858000"/>
                </a:lnTo>
                <a:lnTo>
                  <a:pt x="5080246" y="6858000"/>
                </a:lnTo>
                <a:lnTo>
                  <a:pt x="4227670" y="6858000"/>
                </a:lnTo>
                <a:lnTo>
                  <a:pt x="2739240" y="6858000"/>
                </a:lnTo>
                <a:lnTo>
                  <a:pt x="2423151" y="6858000"/>
                </a:lnTo>
                <a:lnTo>
                  <a:pt x="82146" y="6858000"/>
                </a:lnTo>
                <a:cubicBezTo>
                  <a:pt x="36801" y="6858000"/>
                  <a:pt x="0" y="6821187"/>
                  <a:pt x="0" y="6775827"/>
                </a:cubicBezTo>
                <a:lnTo>
                  <a:pt x="0" y="5979531"/>
                </a:lnTo>
                <a:lnTo>
                  <a:pt x="0" y="5804277"/>
                </a:lnTo>
                <a:lnTo>
                  <a:pt x="0" y="5007981"/>
                </a:lnTo>
                <a:lnTo>
                  <a:pt x="0" y="2099663"/>
                </a:lnTo>
                <a:lnTo>
                  <a:pt x="0" y="1303367"/>
                </a:lnTo>
                <a:lnTo>
                  <a:pt x="0" y="1128113"/>
                </a:lnTo>
                <a:lnTo>
                  <a:pt x="0" y="331817"/>
                </a:lnTo>
                <a:cubicBezTo>
                  <a:pt x="0" y="309960"/>
                  <a:pt x="8543" y="289088"/>
                  <a:pt x="23985" y="273638"/>
                </a:cubicBezTo>
                <a:lnTo>
                  <a:pt x="273545" y="23996"/>
                </a:lnTo>
                <a:cubicBezTo>
                  <a:pt x="288988" y="8711"/>
                  <a:pt x="309853" y="0"/>
                  <a:pt x="331706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pic>
        <p:nvPicPr>
          <p:cNvPr id="53" name="Graphic 52">
            <a:extLst>
              <a:ext uri="{FF2B5EF4-FFF2-40B4-BE49-F238E27FC236}">
                <a16:creationId xmlns:a16="http://schemas.microsoft.com/office/drawing/2014/main" id="{AAE2153E-28AD-12F0-6313-6F0778D23E0F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l="3361" b="22084"/>
          <a:stretch/>
        </p:blipFill>
        <p:spPr>
          <a:xfrm>
            <a:off x="0" y="6311178"/>
            <a:ext cx="1734226" cy="546822"/>
          </a:xfrm>
          <a:prstGeom prst="rect">
            <a:avLst/>
          </a:prstGeom>
        </p:spPr>
      </p:pic>
      <p:pic>
        <p:nvPicPr>
          <p:cNvPr id="54" name="Graphic 53">
            <a:extLst>
              <a:ext uri="{FF2B5EF4-FFF2-40B4-BE49-F238E27FC236}">
                <a16:creationId xmlns:a16="http://schemas.microsoft.com/office/drawing/2014/main" id="{8F3C905C-E436-55F8-C371-AE17242EC93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l="3361" b="22084"/>
          <a:stretch/>
        </p:blipFill>
        <p:spPr>
          <a:xfrm>
            <a:off x="0" y="6311178"/>
            <a:ext cx="1734226" cy="546822"/>
          </a:xfrm>
          <a:prstGeom prst="rect">
            <a:avLst/>
          </a:prstGeom>
        </p:spPr>
      </p:pic>
      <p:sp>
        <p:nvSpPr>
          <p:cNvPr id="56" name="Footer Placeholder 3">
            <a:extLst>
              <a:ext uri="{FF2B5EF4-FFF2-40B4-BE49-F238E27FC236}">
                <a16:creationId xmlns:a16="http://schemas.microsoft.com/office/drawing/2014/main" id="{52269D2B-D568-0545-D5AC-B9929BB04E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80386" y="6632737"/>
            <a:ext cx="1307465" cy="99643"/>
          </a:xfrm>
        </p:spPr>
        <p:txBody>
          <a:bodyPr/>
          <a:lstStyle/>
          <a:p>
            <a:r>
              <a:rPr lang="en-US" dirty="0"/>
              <a:t>CONFIDENTIAL</a:t>
            </a:r>
          </a:p>
        </p:txBody>
      </p:sp>
      <p:sp>
        <p:nvSpPr>
          <p:cNvPr id="58" name="Title 46">
            <a:extLst>
              <a:ext uri="{FF2B5EF4-FFF2-40B4-BE49-F238E27FC236}">
                <a16:creationId xmlns:a16="http://schemas.microsoft.com/office/drawing/2014/main" id="{24BD24D7-B2BA-2B73-CC9D-7346D301656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68300" y="2429419"/>
            <a:ext cx="4165600" cy="1585562"/>
          </a:xfrm>
        </p:spPr>
        <p:txBody>
          <a:bodyPr anchor="b">
            <a:noAutofit/>
          </a:bodyPr>
          <a:lstStyle>
            <a:lvl1pPr algn="l">
              <a:defRPr/>
            </a:lvl1pPr>
          </a:lstStyle>
          <a:p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</a:t>
            </a:r>
            <a:r>
              <a:rPr lang="en-US" dirty="0"/>
              <a:t> </a:t>
            </a:r>
            <a:r>
              <a:rPr lang="en-US" dirty="0" err="1"/>
              <a:t>piscing</a:t>
            </a:r>
            <a:r>
              <a:rPr lang="en-US" dirty="0"/>
              <a:t> </a:t>
            </a:r>
            <a:r>
              <a:rPr lang="en-US" dirty="0" err="1"/>
              <a:t>elit</a:t>
            </a:r>
            <a:endParaRPr lang="en-US" dirty="0"/>
          </a:p>
        </p:txBody>
      </p:sp>
      <p:sp>
        <p:nvSpPr>
          <p:cNvPr id="59" name="Text Placeholder 34">
            <a:extLst>
              <a:ext uri="{FF2B5EF4-FFF2-40B4-BE49-F238E27FC236}">
                <a16:creationId xmlns:a16="http://schemas.microsoft.com/office/drawing/2014/main" id="{BACB67E5-24BA-5DCB-8629-1536EE7FC99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68300" y="4232960"/>
            <a:ext cx="3733800" cy="445891"/>
          </a:xfrm>
        </p:spPr>
        <p:txBody>
          <a:bodyPr>
            <a:noAutofit/>
          </a:bodyPr>
          <a:lstStyle>
            <a:lvl1pPr marL="0" indent="0">
              <a:lnSpc>
                <a:spcPct val="92000"/>
              </a:lnSpc>
              <a:spcAft>
                <a:spcPts val="600"/>
              </a:spcAft>
              <a:buFont typeface="Arial" panose="020B0604020202020204" pitchFamily="34" charset="0"/>
              <a:buNone/>
              <a:defRPr lang="en-US" sz="1050" i="0" kern="1200" cap="none" baseline="0" dirty="0" smtClean="0">
                <a:solidFill>
                  <a:schemeClr val="tx2"/>
                </a:solidFill>
                <a:latin typeface="+mj-lt"/>
                <a:ea typeface="+mn-ea"/>
                <a:cs typeface="Rubik Bold" panose="020B0604020202020204" charset="-79"/>
              </a:defRPr>
            </a:lvl1pPr>
            <a:lvl2pPr marL="0" indent="0">
              <a:lnSpc>
                <a:spcPct val="92000"/>
              </a:lnSpc>
              <a:spcAft>
                <a:spcPts val="600"/>
              </a:spcAft>
              <a:buFont typeface="Arial" panose="020B0604020202020204" pitchFamily="34" charset="0"/>
              <a:buNone/>
              <a:defRPr lang="en-US" sz="1050" i="0" kern="1200" cap="none" baseline="0" dirty="0" smtClean="0">
                <a:solidFill>
                  <a:schemeClr val="tx2"/>
                </a:solidFill>
                <a:latin typeface="+mj-lt"/>
                <a:ea typeface="+mn-ea"/>
                <a:cs typeface="Rubik Bold" panose="020B0604020202020204" charset="-79"/>
              </a:defRPr>
            </a:lvl2pPr>
            <a:lvl3pPr marL="0" indent="0">
              <a:lnSpc>
                <a:spcPct val="92000"/>
              </a:lnSpc>
              <a:spcAft>
                <a:spcPts val="600"/>
              </a:spcAft>
              <a:buFont typeface="Arial" panose="020B0604020202020204" pitchFamily="34" charset="0"/>
              <a:buNone/>
              <a:defRPr lang="en-US" sz="1050" i="0" kern="1200" cap="none" baseline="0" dirty="0" smtClean="0">
                <a:solidFill>
                  <a:schemeClr val="tx2"/>
                </a:solidFill>
                <a:latin typeface="+mj-lt"/>
                <a:ea typeface="+mn-ea"/>
                <a:cs typeface="Rubik Bold" panose="020B0604020202020204" charset="-79"/>
              </a:defRPr>
            </a:lvl3pPr>
            <a:lvl4pPr marL="0" indent="0">
              <a:lnSpc>
                <a:spcPct val="92000"/>
              </a:lnSpc>
              <a:spcAft>
                <a:spcPts val="600"/>
              </a:spcAft>
              <a:buNone/>
              <a:defRPr lang="en-US" sz="1050" i="0" kern="1200" cap="none" baseline="0" dirty="0" smtClean="0">
                <a:solidFill>
                  <a:schemeClr val="tx2"/>
                </a:solidFill>
                <a:latin typeface="+mj-lt"/>
                <a:ea typeface="+mn-ea"/>
                <a:cs typeface="Rubik Bold" panose="020B0604020202020204" charset="-79"/>
              </a:defRPr>
            </a:lvl4pPr>
            <a:lvl5pPr marL="0" indent="0">
              <a:lnSpc>
                <a:spcPct val="92000"/>
              </a:lnSpc>
              <a:spcAft>
                <a:spcPts val="600"/>
              </a:spcAft>
              <a:buFont typeface="Arial" panose="020B0604020202020204" pitchFamily="34" charset="0"/>
              <a:buNone/>
              <a:defRPr lang="en-US" sz="1050" i="0" kern="1200" cap="none" baseline="0" dirty="0" smtClean="0">
                <a:solidFill>
                  <a:schemeClr val="tx2"/>
                </a:solidFill>
                <a:latin typeface="+mj-lt"/>
                <a:ea typeface="+mn-ea"/>
                <a:cs typeface="Rubik Bold" panose="020B0604020202020204" charset="-79"/>
              </a:defRPr>
            </a:lvl5pPr>
            <a:lvl6pPr marL="0" indent="0">
              <a:lnSpc>
                <a:spcPct val="92000"/>
              </a:lnSpc>
              <a:spcAft>
                <a:spcPts val="600"/>
              </a:spcAft>
              <a:buFont typeface="Arial" panose="020B0604020202020204" pitchFamily="34" charset="0"/>
              <a:buNone/>
              <a:defRPr lang="en-US" sz="1050" i="0" kern="1200" cap="none" baseline="0" dirty="0" smtClean="0">
                <a:solidFill>
                  <a:schemeClr val="tx2"/>
                </a:solidFill>
                <a:latin typeface="+mj-lt"/>
                <a:ea typeface="+mn-ea"/>
                <a:cs typeface="Rubik Bold" panose="020B0604020202020204" charset="-79"/>
              </a:defRPr>
            </a:lvl6pPr>
            <a:lvl7pPr marL="0" indent="0">
              <a:lnSpc>
                <a:spcPct val="92000"/>
              </a:lnSpc>
              <a:spcAft>
                <a:spcPts val="600"/>
              </a:spcAft>
              <a:buFont typeface="Arial" panose="020B0604020202020204" pitchFamily="34" charset="0"/>
              <a:buNone/>
              <a:defRPr lang="en-US" sz="1050" i="0" kern="1200" cap="none" baseline="0" dirty="0" smtClean="0">
                <a:solidFill>
                  <a:schemeClr val="tx2"/>
                </a:solidFill>
                <a:latin typeface="+mj-lt"/>
                <a:ea typeface="+mn-ea"/>
                <a:cs typeface="Rubik Bold" panose="020B0604020202020204" charset="-79"/>
              </a:defRPr>
            </a:lvl7pPr>
            <a:lvl8pPr marL="0" indent="0">
              <a:lnSpc>
                <a:spcPct val="92000"/>
              </a:lnSpc>
              <a:spcAft>
                <a:spcPts val="600"/>
              </a:spcAft>
              <a:buFont typeface="Arial" panose="020B0604020202020204" pitchFamily="34" charset="0"/>
              <a:buNone/>
              <a:defRPr lang="en-US" sz="1050" i="0" kern="1200" cap="none" baseline="0" dirty="0" smtClean="0">
                <a:solidFill>
                  <a:schemeClr val="tx2"/>
                </a:solidFill>
                <a:latin typeface="+mj-lt"/>
                <a:ea typeface="+mn-ea"/>
                <a:cs typeface="Rubik Bold" panose="020B0604020202020204" charset="-79"/>
              </a:defRPr>
            </a:lvl8pPr>
            <a:lvl9pPr marL="0" indent="0">
              <a:lnSpc>
                <a:spcPct val="92000"/>
              </a:lnSpc>
              <a:spcAft>
                <a:spcPts val="600"/>
              </a:spcAft>
              <a:buFont typeface="Arial" panose="020B0604020202020204" pitchFamily="34" charset="0"/>
              <a:buNone/>
              <a:defRPr lang="pt-PT" sz="1050" i="0" kern="1200" cap="none" baseline="0" dirty="0">
                <a:solidFill>
                  <a:schemeClr val="tx2"/>
                </a:solidFill>
                <a:latin typeface="+mj-lt"/>
                <a:ea typeface="+mn-ea"/>
                <a:cs typeface="Rubik Bold" panose="020B0604020202020204" charset="-79"/>
              </a:defRPr>
            </a:lvl9pPr>
          </a:lstStyle>
          <a:p>
            <a:pPr lvl="0"/>
            <a:r>
              <a:rPr lang="en-US" dirty="0" err="1"/>
              <a:t>Fusce</a:t>
            </a:r>
            <a:r>
              <a:rPr lang="en-US" dirty="0"/>
              <a:t> </a:t>
            </a:r>
            <a:r>
              <a:rPr lang="en-US" dirty="0" err="1"/>
              <a:t>posuere</a:t>
            </a:r>
            <a:r>
              <a:rPr lang="en-US" dirty="0"/>
              <a:t>, magna sed pulvinar </a:t>
            </a:r>
            <a:r>
              <a:rPr lang="en-US" dirty="0" err="1"/>
              <a:t>ultricies</a:t>
            </a:r>
            <a:r>
              <a:rPr lang="en-US" dirty="0"/>
              <a:t>, </a:t>
            </a:r>
            <a:r>
              <a:rPr lang="en-US" dirty="0" err="1"/>
              <a:t>purus</a:t>
            </a:r>
            <a:r>
              <a:rPr lang="en-US" dirty="0"/>
              <a:t> </a:t>
            </a:r>
            <a:r>
              <a:rPr lang="en-US" dirty="0" err="1"/>
              <a:t>lectus</a:t>
            </a:r>
            <a:r>
              <a:rPr lang="en-US" dirty="0"/>
              <a:t> </a:t>
            </a:r>
            <a:r>
              <a:rPr lang="en-US" dirty="0" err="1"/>
              <a:t>malesuada</a:t>
            </a:r>
            <a:r>
              <a:rPr lang="en-US" dirty="0"/>
              <a:t> libero,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magna eros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urna</a:t>
            </a:r>
            <a:r>
              <a:rPr lang="en-US" dirty="0"/>
              <a:t>. Nunc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imperdiet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. </a:t>
            </a:r>
            <a:r>
              <a:rPr lang="en-US" dirty="0" err="1"/>
              <a:t>Fusce</a:t>
            </a:r>
            <a:r>
              <a:rPr lang="en-US" dirty="0"/>
              <a:t> est. </a:t>
            </a:r>
            <a:r>
              <a:rPr lang="en-US" dirty="0" err="1"/>
              <a:t>Vivamus</a:t>
            </a:r>
            <a:r>
              <a:rPr lang="en-US" dirty="0"/>
              <a:t> a </a:t>
            </a:r>
            <a:r>
              <a:rPr lang="en-US" dirty="0" err="1"/>
              <a:t>tellus</a:t>
            </a:r>
            <a:r>
              <a:rPr lang="en-US" dirty="0"/>
              <a:t>.</a:t>
            </a:r>
          </a:p>
        </p:txBody>
      </p:sp>
      <p:pic>
        <p:nvPicPr>
          <p:cNvPr id="60" name="Graphic 59">
            <a:extLst>
              <a:ext uri="{FF2B5EF4-FFF2-40B4-BE49-F238E27FC236}">
                <a16:creationId xmlns:a16="http://schemas.microsoft.com/office/drawing/2014/main" id="{2E467F84-6FCA-50BF-9945-094ECCC90A9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12577" b="14185"/>
          <a:stretch/>
        </p:blipFill>
        <p:spPr>
          <a:xfrm flipH="1">
            <a:off x="11728524" y="6328776"/>
            <a:ext cx="463476" cy="529224"/>
          </a:xfrm>
          <a:prstGeom prst="rect">
            <a:avLst/>
          </a:prstGeom>
        </p:spPr>
      </p:pic>
      <p:sp>
        <p:nvSpPr>
          <p:cNvPr id="61" name="Slide Number Placeholder 4">
            <a:extLst>
              <a:ext uri="{FF2B5EF4-FFF2-40B4-BE49-F238E27FC236}">
                <a16:creationId xmlns:a16="http://schemas.microsoft.com/office/drawing/2014/main" id="{08B02B81-F713-6215-203A-592AF4DC42F9}"/>
              </a:ext>
            </a:extLst>
          </p:cNvPr>
          <p:cNvSpPr>
            <a:spLocks noGrp="1"/>
          </p:cNvSpPr>
          <p:nvPr>
            <p:ph type="sldNum" sz="quarter" idx="38"/>
          </p:nvPr>
        </p:nvSpPr>
        <p:spPr>
          <a:xfrm>
            <a:off x="11931651" y="6632737"/>
            <a:ext cx="171448" cy="9964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3DC67AC-589B-465F-8375-83B2CE47653E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62" name="Text Placeholder 74">
            <a:extLst>
              <a:ext uri="{FF2B5EF4-FFF2-40B4-BE49-F238E27FC236}">
                <a16:creationId xmlns:a16="http://schemas.microsoft.com/office/drawing/2014/main" id="{A5787FA9-A58D-1468-801F-143978D6ACEC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5381013" y="933207"/>
            <a:ext cx="6376060" cy="601266"/>
          </a:xfrm>
          <a:custGeom>
            <a:avLst/>
            <a:gdLst>
              <a:gd name="connsiteX0" fmla="*/ 63477 w 6376060"/>
              <a:gd name="connsiteY0" fmla="*/ 0 h 601266"/>
              <a:gd name="connsiteX1" fmla="*/ 1563335 w 6376060"/>
              <a:gd name="connsiteY1" fmla="*/ 0 h 601266"/>
              <a:gd name="connsiteX2" fmla="*/ 1923879 w 6376060"/>
              <a:gd name="connsiteY2" fmla="*/ 0 h 601266"/>
              <a:gd name="connsiteX3" fmla="*/ 2772093 w 6376060"/>
              <a:gd name="connsiteY3" fmla="*/ 0 h 601266"/>
              <a:gd name="connsiteX4" fmla="*/ 2772094 w 6376060"/>
              <a:gd name="connsiteY4" fmla="*/ 0 h 601266"/>
              <a:gd name="connsiteX5" fmla="*/ 4259336 w 6376060"/>
              <a:gd name="connsiteY5" fmla="*/ 0 h 601266"/>
              <a:gd name="connsiteX6" fmla="*/ 6119737 w 6376060"/>
              <a:gd name="connsiteY6" fmla="*/ 0 h 601266"/>
              <a:gd name="connsiteX7" fmla="*/ 6164680 w 6376060"/>
              <a:gd name="connsiteY7" fmla="*/ 18542 h 601266"/>
              <a:gd name="connsiteX8" fmla="*/ 6357525 w 6376060"/>
              <a:gd name="connsiteY8" fmla="*/ 211451 h 601266"/>
              <a:gd name="connsiteX9" fmla="*/ 6376060 w 6376060"/>
              <a:gd name="connsiteY9" fmla="*/ 256409 h 601266"/>
              <a:gd name="connsiteX10" fmla="*/ 6376060 w 6376060"/>
              <a:gd name="connsiteY10" fmla="*/ 537767 h 601266"/>
              <a:gd name="connsiteX11" fmla="*/ 6312583 w 6376060"/>
              <a:gd name="connsiteY11" fmla="*/ 601266 h 601266"/>
              <a:gd name="connsiteX12" fmla="*/ 4825341 w 6376060"/>
              <a:gd name="connsiteY12" fmla="*/ 601266 h 601266"/>
              <a:gd name="connsiteX13" fmla="*/ 4259336 w 6376060"/>
              <a:gd name="connsiteY13" fmla="*/ 601266 h 601266"/>
              <a:gd name="connsiteX14" fmla="*/ 3616581 w 6376060"/>
              <a:gd name="connsiteY14" fmla="*/ 601266 h 601266"/>
              <a:gd name="connsiteX15" fmla="*/ 2772094 w 6376060"/>
              <a:gd name="connsiteY15" fmla="*/ 601266 h 601266"/>
              <a:gd name="connsiteX16" fmla="*/ 2116725 w 6376060"/>
              <a:gd name="connsiteY16" fmla="*/ 601266 h 601266"/>
              <a:gd name="connsiteX17" fmla="*/ 1563335 w 6376060"/>
              <a:gd name="connsiteY17" fmla="*/ 601266 h 601266"/>
              <a:gd name="connsiteX18" fmla="*/ 63477 w 6376060"/>
              <a:gd name="connsiteY18" fmla="*/ 601266 h 601266"/>
              <a:gd name="connsiteX19" fmla="*/ 0 w 6376060"/>
              <a:gd name="connsiteY19" fmla="*/ 537767 h 601266"/>
              <a:gd name="connsiteX20" fmla="*/ 0 w 6376060"/>
              <a:gd name="connsiteY20" fmla="*/ 63499 h 601266"/>
              <a:gd name="connsiteX21" fmla="*/ 63477 w 6376060"/>
              <a:gd name="connsiteY21" fmla="*/ 0 h 6012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6376060" h="601266">
                <a:moveTo>
                  <a:pt x="63477" y="0"/>
                </a:moveTo>
                <a:lnTo>
                  <a:pt x="1563335" y="0"/>
                </a:lnTo>
                <a:lnTo>
                  <a:pt x="1923879" y="0"/>
                </a:lnTo>
                <a:lnTo>
                  <a:pt x="2772093" y="0"/>
                </a:lnTo>
                <a:lnTo>
                  <a:pt x="2772094" y="0"/>
                </a:lnTo>
                <a:lnTo>
                  <a:pt x="4259336" y="0"/>
                </a:lnTo>
                <a:lnTo>
                  <a:pt x="6119737" y="0"/>
                </a:lnTo>
                <a:cubicBezTo>
                  <a:pt x="6136623" y="0"/>
                  <a:pt x="6152747" y="6731"/>
                  <a:pt x="6164680" y="18542"/>
                </a:cubicBezTo>
                <a:lnTo>
                  <a:pt x="6357525" y="211451"/>
                </a:lnTo>
                <a:cubicBezTo>
                  <a:pt x="6369458" y="223389"/>
                  <a:pt x="6376060" y="239518"/>
                  <a:pt x="6376060" y="256409"/>
                </a:cubicBezTo>
                <a:lnTo>
                  <a:pt x="6376060" y="537767"/>
                </a:lnTo>
                <a:cubicBezTo>
                  <a:pt x="6376060" y="572819"/>
                  <a:pt x="6347622" y="601266"/>
                  <a:pt x="6312583" y="601266"/>
                </a:cubicBezTo>
                <a:lnTo>
                  <a:pt x="4825341" y="601266"/>
                </a:lnTo>
                <a:lnTo>
                  <a:pt x="4259336" y="601266"/>
                </a:lnTo>
                <a:lnTo>
                  <a:pt x="3616581" y="601266"/>
                </a:lnTo>
                <a:lnTo>
                  <a:pt x="2772094" y="601266"/>
                </a:lnTo>
                <a:lnTo>
                  <a:pt x="2116725" y="601266"/>
                </a:lnTo>
                <a:lnTo>
                  <a:pt x="1563335" y="601266"/>
                </a:lnTo>
                <a:lnTo>
                  <a:pt x="63477" y="601266"/>
                </a:lnTo>
                <a:cubicBezTo>
                  <a:pt x="28438" y="601266"/>
                  <a:pt x="0" y="572819"/>
                  <a:pt x="0" y="537767"/>
                </a:cubicBezTo>
                <a:lnTo>
                  <a:pt x="0" y="63499"/>
                </a:lnTo>
                <a:cubicBezTo>
                  <a:pt x="0" y="28448"/>
                  <a:pt x="28438" y="0"/>
                  <a:pt x="63477" y="0"/>
                </a:cubicBezTo>
                <a:close/>
              </a:path>
            </a:pathLst>
          </a:custGeom>
          <a:solidFill>
            <a:schemeClr val="bg1"/>
          </a:solidFill>
        </p:spPr>
        <p:txBody>
          <a:bodyPr wrap="square" lIns="648000" anchor="ctr">
            <a:no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100" kern="1200" dirty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1pPr>
            <a:lvl2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100" kern="1200" dirty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2pPr>
            <a:lvl3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100" kern="1200" dirty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3pPr>
            <a:lvl4pPr marL="0" indent="0">
              <a:lnSpc>
                <a:spcPct val="100000"/>
              </a:lnSpc>
              <a:spcAft>
                <a:spcPts val="0"/>
              </a:spcAft>
              <a:buNone/>
              <a:defRPr lang="en-US" sz="1100" kern="1200" dirty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4pPr>
            <a:lvl5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100" kern="1200" dirty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5pPr>
            <a:lvl6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100" kern="1200" dirty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6pPr>
            <a:lvl7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100" kern="1200" dirty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7pPr>
            <a:lvl8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100" kern="1200" dirty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8pPr>
            <a:lvl9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pt-PT" sz="1100" kern="1200" dirty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9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Maecenas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. Fusce </a:t>
            </a:r>
            <a:r>
              <a:rPr lang="en-US" dirty="0" err="1"/>
              <a:t>posuere</a:t>
            </a:r>
            <a:r>
              <a:rPr lang="en-US" dirty="0"/>
              <a:t>, magna sed pulvinar </a:t>
            </a:r>
            <a:r>
              <a:rPr lang="en-US" dirty="0" err="1"/>
              <a:t>ultricies</a:t>
            </a:r>
            <a:r>
              <a:rPr lang="en-US" dirty="0"/>
              <a:t>, </a:t>
            </a:r>
            <a:r>
              <a:rPr lang="en-US" dirty="0" err="1"/>
              <a:t>purus</a:t>
            </a:r>
            <a:r>
              <a:rPr lang="en-US" dirty="0"/>
              <a:t> </a:t>
            </a:r>
            <a:r>
              <a:rPr lang="en-US" dirty="0" err="1"/>
              <a:t>lectus</a:t>
            </a:r>
            <a:r>
              <a:rPr lang="en-US" dirty="0"/>
              <a:t> </a:t>
            </a:r>
            <a:r>
              <a:rPr lang="en-US" dirty="0" err="1"/>
              <a:t>malesuada</a:t>
            </a:r>
            <a:r>
              <a:rPr lang="en-US" dirty="0"/>
              <a:t> libero.</a:t>
            </a:r>
          </a:p>
        </p:txBody>
      </p:sp>
      <p:sp>
        <p:nvSpPr>
          <p:cNvPr id="63" name="Text Placeholder 182">
            <a:extLst>
              <a:ext uri="{FF2B5EF4-FFF2-40B4-BE49-F238E27FC236}">
                <a16:creationId xmlns:a16="http://schemas.microsoft.com/office/drawing/2014/main" id="{3C108D5C-E388-21D7-1430-1E654988CC5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5540721" y="1074160"/>
            <a:ext cx="319362" cy="319361"/>
          </a:xfrm>
          <a:custGeom>
            <a:avLst/>
            <a:gdLst>
              <a:gd name="connsiteX0" fmla="*/ 54007 w 319362"/>
              <a:gd name="connsiteY0" fmla="*/ 0 h 319361"/>
              <a:gd name="connsiteX1" fmla="*/ 265355 w 319362"/>
              <a:gd name="connsiteY1" fmla="*/ 0 h 319361"/>
              <a:gd name="connsiteX2" fmla="*/ 319362 w 319362"/>
              <a:gd name="connsiteY2" fmla="*/ 54007 h 319361"/>
              <a:gd name="connsiteX3" fmla="*/ 319362 w 319362"/>
              <a:gd name="connsiteY3" fmla="*/ 265354 h 319361"/>
              <a:gd name="connsiteX4" fmla="*/ 265355 w 319362"/>
              <a:gd name="connsiteY4" fmla="*/ 319361 h 319361"/>
              <a:gd name="connsiteX5" fmla="*/ 54007 w 319362"/>
              <a:gd name="connsiteY5" fmla="*/ 319361 h 319361"/>
              <a:gd name="connsiteX6" fmla="*/ 0 w 319362"/>
              <a:gd name="connsiteY6" fmla="*/ 265354 h 319361"/>
              <a:gd name="connsiteX7" fmla="*/ 0 w 319362"/>
              <a:gd name="connsiteY7" fmla="*/ 54007 h 319361"/>
              <a:gd name="connsiteX8" fmla="*/ 54007 w 319362"/>
              <a:gd name="connsiteY8" fmla="*/ 0 h 3193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19362" h="319361">
                <a:moveTo>
                  <a:pt x="54007" y="0"/>
                </a:moveTo>
                <a:lnTo>
                  <a:pt x="265355" y="0"/>
                </a:lnTo>
                <a:cubicBezTo>
                  <a:pt x="295182" y="0"/>
                  <a:pt x="319362" y="24180"/>
                  <a:pt x="319362" y="54007"/>
                </a:cubicBezTo>
                <a:lnTo>
                  <a:pt x="319362" y="265354"/>
                </a:lnTo>
                <a:cubicBezTo>
                  <a:pt x="319362" y="295181"/>
                  <a:pt x="295182" y="319361"/>
                  <a:pt x="265355" y="319361"/>
                </a:cubicBezTo>
                <a:lnTo>
                  <a:pt x="54007" y="319361"/>
                </a:lnTo>
                <a:cubicBezTo>
                  <a:pt x="24180" y="319361"/>
                  <a:pt x="0" y="295181"/>
                  <a:pt x="0" y="265354"/>
                </a:cubicBezTo>
                <a:lnTo>
                  <a:pt x="0" y="54007"/>
                </a:lnTo>
                <a:cubicBezTo>
                  <a:pt x="0" y="24180"/>
                  <a:pt x="24180" y="0"/>
                  <a:pt x="54007" y="0"/>
                </a:cubicBezTo>
                <a:close/>
              </a:path>
            </a:pathLst>
          </a:custGeom>
          <a:solidFill>
            <a:schemeClr val="tx1"/>
          </a:solidFill>
        </p:spPr>
        <p:txBody>
          <a:bodyPr wrap="square" anchor="ctr">
            <a:noAutofit/>
          </a:bodyPr>
          <a:lstStyle>
            <a:lvl1pPr marL="0" indent="0" algn="ctr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600" b="1" kern="1200" dirty="0">
                <a:solidFill>
                  <a:schemeClr val="accent1"/>
                </a:solidFill>
                <a:latin typeface="+mj-lt"/>
                <a:ea typeface="+mn-ea"/>
                <a:cs typeface="Rubik Bold" panose="020B0604020202020204" charset="-79"/>
              </a:defRPr>
            </a:lvl1pPr>
            <a:lvl2pPr marL="0" indent="0" algn="ctr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600" b="1" kern="1200" dirty="0">
                <a:solidFill>
                  <a:schemeClr val="accent1"/>
                </a:solidFill>
                <a:latin typeface="+mj-lt"/>
                <a:ea typeface="+mn-ea"/>
                <a:cs typeface="Rubik Bold" panose="020B0604020202020204" charset="-79"/>
              </a:defRPr>
            </a:lvl2pPr>
            <a:lvl3pPr marL="0" indent="0" algn="ctr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600" b="1" kern="1200" dirty="0">
                <a:solidFill>
                  <a:schemeClr val="accent1"/>
                </a:solidFill>
                <a:latin typeface="+mj-lt"/>
                <a:ea typeface="+mn-ea"/>
                <a:cs typeface="Rubik Bold" panose="020B0604020202020204" charset="-79"/>
              </a:defRPr>
            </a:lvl3pPr>
            <a:lvl4pPr marL="0" indent="0" algn="ctr">
              <a:lnSpc>
                <a:spcPct val="100000"/>
              </a:lnSpc>
              <a:spcAft>
                <a:spcPts val="0"/>
              </a:spcAft>
              <a:buNone/>
              <a:defRPr lang="en-US" sz="1600" b="1" kern="1200" dirty="0">
                <a:solidFill>
                  <a:schemeClr val="accent1"/>
                </a:solidFill>
                <a:latin typeface="+mj-lt"/>
                <a:ea typeface="+mn-ea"/>
                <a:cs typeface="Rubik Bold" panose="020B0604020202020204" charset="-79"/>
              </a:defRPr>
            </a:lvl4pPr>
            <a:lvl5pPr marL="0" indent="0" algn="ctr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600" b="1" kern="1200" dirty="0">
                <a:solidFill>
                  <a:schemeClr val="accent1"/>
                </a:solidFill>
                <a:latin typeface="+mj-lt"/>
                <a:ea typeface="+mn-ea"/>
                <a:cs typeface="Rubik Bold" panose="020B0604020202020204" charset="-79"/>
              </a:defRPr>
            </a:lvl5pPr>
            <a:lvl6pPr marL="0" indent="0" algn="ctr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600" b="1" kern="1200" dirty="0">
                <a:solidFill>
                  <a:schemeClr val="accent1"/>
                </a:solidFill>
                <a:latin typeface="+mj-lt"/>
                <a:ea typeface="+mn-ea"/>
                <a:cs typeface="Rubik Bold" panose="020B0604020202020204" charset="-79"/>
              </a:defRPr>
            </a:lvl6pPr>
            <a:lvl7pPr marL="0" indent="0" algn="ctr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600" b="1" i="0" kern="1200" dirty="0">
                <a:solidFill>
                  <a:schemeClr val="accent1"/>
                </a:solidFill>
                <a:latin typeface="+mj-lt"/>
                <a:ea typeface="+mn-ea"/>
                <a:cs typeface="Rubik Bold" panose="020B0604020202020204" charset="-79"/>
              </a:defRPr>
            </a:lvl7pPr>
            <a:lvl8pPr marL="0" indent="0" algn="ctr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600" b="1" kern="1200" dirty="0">
                <a:solidFill>
                  <a:schemeClr val="accent1"/>
                </a:solidFill>
                <a:latin typeface="+mj-lt"/>
                <a:ea typeface="+mn-ea"/>
                <a:cs typeface="Rubik Bold" panose="020B0604020202020204" charset="-79"/>
              </a:defRPr>
            </a:lvl8pPr>
            <a:lvl9pPr marL="0" indent="0" algn="ctr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pt-PT" sz="1600" b="1" kern="1200" dirty="0">
                <a:solidFill>
                  <a:schemeClr val="accent1"/>
                </a:solidFill>
                <a:latin typeface="+mj-lt"/>
                <a:ea typeface="+mn-ea"/>
                <a:cs typeface="Rubik Bold" panose="020B0604020202020204" charset="-79"/>
              </a:defRPr>
            </a:lvl9pPr>
          </a:lstStyle>
          <a:p>
            <a:pPr lvl="0"/>
            <a:r>
              <a:rPr lang="en-US" dirty="0"/>
              <a:t>1</a:t>
            </a:r>
          </a:p>
        </p:txBody>
      </p:sp>
      <p:sp>
        <p:nvSpPr>
          <p:cNvPr id="64" name="Text Placeholder 74">
            <a:extLst>
              <a:ext uri="{FF2B5EF4-FFF2-40B4-BE49-F238E27FC236}">
                <a16:creationId xmlns:a16="http://schemas.microsoft.com/office/drawing/2014/main" id="{7B5A5669-BF27-9969-5CA6-6655485D9DF9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5381013" y="1718332"/>
            <a:ext cx="6376060" cy="601266"/>
          </a:xfrm>
          <a:custGeom>
            <a:avLst/>
            <a:gdLst>
              <a:gd name="connsiteX0" fmla="*/ 63477 w 6376060"/>
              <a:gd name="connsiteY0" fmla="*/ 0 h 601266"/>
              <a:gd name="connsiteX1" fmla="*/ 1563335 w 6376060"/>
              <a:gd name="connsiteY1" fmla="*/ 0 h 601266"/>
              <a:gd name="connsiteX2" fmla="*/ 1923879 w 6376060"/>
              <a:gd name="connsiteY2" fmla="*/ 0 h 601266"/>
              <a:gd name="connsiteX3" fmla="*/ 2772093 w 6376060"/>
              <a:gd name="connsiteY3" fmla="*/ 0 h 601266"/>
              <a:gd name="connsiteX4" fmla="*/ 2772094 w 6376060"/>
              <a:gd name="connsiteY4" fmla="*/ 0 h 601266"/>
              <a:gd name="connsiteX5" fmla="*/ 4259336 w 6376060"/>
              <a:gd name="connsiteY5" fmla="*/ 0 h 601266"/>
              <a:gd name="connsiteX6" fmla="*/ 6119737 w 6376060"/>
              <a:gd name="connsiteY6" fmla="*/ 0 h 601266"/>
              <a:gd name="connsiteX7" fmla="*/ 6164680 w 6376060"/>
              <a:gd name="connsiteY7" fmla="*/ 18542 h 601266"/>
              <a:gd name="connsiteX8" fmla="*/ 6357525 w 6376060"/>
              <a:gd name="connsiteY8" fmla="*/ 211451 h 601266"/>
              <a:gd name="connsiteX9" fmla="*/ 6376060 w 6376060"/>
              <a:gd name="connsiteY9" fmla="*/ 256409 h 601266"/>
              <a:gd name="connsiteX10" fmla="*/ 6376060 w 6376060"/>
              <a:gd name="connsiteY10" fmla="*/ 537767 h 601266"/>
              <a:gd name="connsiteX11" fmla="*/ 6312583 w 6376060"/>
              <a:gd name="connsiteY11" fmla="*/ 601266 h 601266"/>
              <a:gd name="connsiteX12" fmla="*/ 4825341 w 6376060"/>
              <a:gd name="connsiteY12" fmla="*/ 601266 h 601266"/>
              <a:gd name="connsiteX13" fmla="*/ 4259336 w 6376060"/>
              <a:gd name="connsiteY13" fmla="*/ 601266 h 601266"/>
              <a:gd name="connsiteX14" fmla="*/ 3616581 w 6376060"/>
              <a:gd name="connsiteY14" fmla="*/ 601266 h 601266"/>
              <a:gd name="connsiteX15" fmla="*/ 2772094 w 6376060"/>
              <a:gd name="connsiteY15" fmla="*/ 601266 h 601266"/>
              <a:gd name="connsiteX16" fmla="*/ 2116725 w 6376060"/>
              <a:gd name="connsiteY16" fmla="*/ 601266 h 601266"/>
              <a:gd name="connsiteX17" fmla="*/ 1563335 w 6376060"/>
              <a:gd name="connsiteY17" fmla="*/ 601266 h 601266"/>
              <a:gd name="connsiteX18" fmla="*/ 63477 w 6376060"/>
              <a:gd name="connsiteY18" fmla="*/ 601266 h 601266"/>
              <a:gd name="connsiteX19" fmla="*/ 0 w 6376060"/>
              <a:gd name="connsiteY19" fmla="*/ 537767 h 601266"/>
              <a:gd name="connsiteX20" fmla="*/ 0 w 6376060"/>
              <a:gd name="connsiteY20" fmla="*/ 63499 h 601266"/>
              <a:gd name="connsiteX21" fmla="*/ 63477 w 6376060"/>
              <a:gd name="connsiteY21" fmla="*/ 0 h 6012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6376060" h="601266">
                <a:moveTo>
                  <a:pt x="63477" y="0"/>
                </a:moveTo>
                <a:lnTo>
                  <a:pt x="1563335" y="0"/>
                </a:lnTo>
                <a:lnTo>
                  <a:pt x="1923879" y="0"/>
                </a:lnTo>
                <a:lnTo>
                  <a:pt x="2772093" y="0"/>
                </a:lnTo>
                <a:lnTo>
                  <a:pt x="2772094" y="0"/>
                </a:lnTo>
                <a:lnTo>
                  <a:pt x="4259336" y="0"/>
                </a:lnTo>
                <a:lnTo>
                  <a:pt x="6119737" y="0"/>
                </a:lnTo>
                <a:cubicBezTo>
                  <a:pt x="6136623" y="0"/>
                  <a:pt x="6152747" y="6731"/>
                  <a:pt x="6164680" y="18542"/>
                </a:cubicBezTo>
                <a:lnTo>
                  <a:pt x="6357525" y="211451"/>
                </a:lnTo>
                <a:cubicBezTo>
                  <a:pt x="6369458" y="223389"/>
                  <a:pt x="6376060" y="239518"/>
                  <a:pt x="6376060" y="256409"/>
                </a:cubicBezTo>
                <a:lnTo>
                  <a:pt x="6376060" y="537767"/>
                </a:lnTo>
                <a:cubicBezTo>
                  <a:pt x="6376060" y="572819"/>
                  <a:pt x="6347622" y="601266"/>
                  <a:pt x="6312583" y="601266"/>
                </a:cubicBezTo>
                <a:lnTo>
                  <a:pt x="4825341" y="601266"/>
                </a:lnTo>
                <a:lnTo>
                  <a:pt x="4259336" y="601266"/>
                </a:lnTo>
                <a:lnTo>
                  <a:pt x="3616581" y="601266"/>
                </a:lnTo>
                <a:lnTo>
                  <a:pt x="2772094" y="601266"/>
                </a:lnTo>
                <a:lnTo>
                  <a:pt x="2116725" y="601266"/>
                </a:lnTo>
                <a:lnTo>
                  <a:pt x="1563335" y="601266"/>
                </a:lnTo>
                <a:lnTo>
                  <a:pt x="63477" y="601266"/>
                </a:lnTo>
                <a:cubicBezTo>
                  <a:pt x="28438" y="601266"/>
                  <a:pt x="0" y="572819"/>
                  <a:pt x="0" y="537767"/>
                </a:cubicBezTo>
                <a:lnTo>
                  <a:pt x="0" y="63499"/>
                </a:lnTo>
                <a:cubicBezTo>
                  <a:pt x="0" y="28448"/>
                  <a:pt x="28438" y="0"/>
                  <a:pt x="63477" y="0"/>
                </a:cubicBezTo>
                <a:close/>
              </a:path>
            </a:pathLst>
          </a:custGeom>
          <a:solidFill>
            <a:schemeClr val="bg1"/>
          </a:solidFill>
        </p:spPr>
        <p:txBody>
          <a:bodyPr wrap="square" lIns="648000" anchor="ctr">
            <a:no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100" kern="1200" dirty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1pPr>
            <a:lvl2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100" kern="1200" dirty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2pPr>
            <a:lvl3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100" kern="1200" dirty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3pPr>
            <a:lvl4pPr marL="0" indent="0">
              <a:lnSpc>
                <a:spcPct val="100000"/>
              </a:lnSpc>
              <a:spcAft>
                <a:spcPts val="0"/>
              </a:spcAft>
              <a:buNone/>
              <a:defRPr lang="en-US" sz="1100" kern="1200" dirty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4pPr>
            <a:lvl5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100" kern="1200" dirty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5pPr>
            <a:lvl6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100" kern="1200" dirty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6pPr>
            <a:lvl7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100" kern="1200" dirty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7pPr>
            <a:lvl8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100" kern="1200" dirty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8pPr>
            <a:lvl9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pt-PT" sz="1100" kern="1200" dirty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9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Maecenas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. Fusce </a:t>
            </a:r>
            <a:r>
              <a:rPr lang="en-US" dirty="0" err="1"/>
              <a:t>posuere</a:t>
            </a:r>
            <a:r>
              <a:rPr lang="en-US" dirty="0"/>
              <a:t>, magna sed pulvinar </a:t>
            </a:r>
            <a:r>
              <a:rPr lang="en-US" dirty="0" err="1"/>
              <a:t>ultricies</a:t>
            </a:r>
            <a:r>
              <a:rPr lang="en-US" dirty="0"/>
              <a:t>, </a:t>
            </a:r>
            <a:r>
              <a:rPr lang="en-US" dirty="0" err="1"/>
              <a:t>purus</a:t>
            </a:r>
            <a:r>
              <a:rPr lang="en-US" dirty="0"/>
              <a:t> </a:t>
            </a:r>
            <a:r>
              <a:rPr lang="en-US" dirty="0" err="1"/>
              <a:t>lectus</a:t>
            </a:r>
            <a:r>
              <a:rPr lang="en-US" dirty="0"/>
              <a:t> </a:t>
            </a:r>
            <a:r>
              <a:rPr lang="en-US" dirty="0" err="1"/>
              <a:t>malesuada</a:t>
            </a:r>
            <a:r>
              <a:rPr lang="en-US" dirty="0"/>
              <a:t> libero.</a:t>
            </a:r>
          </a:p>
        </p:txBody>
      </p:sp>
      <p:sp>
        <p:nvSpPr>
          <p:cNvPr id="79" name="Text Placeholder 182">
            <a:extLst>
              <a:ext uri="{FF2B5EF4-FFF2-40B4-BE49-F238E27FC236}">
                <a16:creationId xmlns:a16="http://schemas.microsoft.com/office/drawing/2014/main" id="{F3120E6A-E9D5-7EF6-11F9-F7772E09BA5E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5540721" y="1859285"/>
            <a:ext cx="319362" cy="319361"/>
          </a:xfrm>
          <a:custGeom>
            <a:avLst/>
            <a:gdLst>
              <a:gd name="connsiteX0" fmla="*/ 54007 w 319362"/>
              <a:gd name="connsiteY0" fmla="*/ 0 h 319361"/>
              <a:gd name="connsiteX1" fmla="*/ 265355 w 319362"/>
              <a:gd name="connsiteY1" fmla="*/ 0 h 319361"/>
              <a:gd name="connsiteX2" fmla="*/ 319362 w 319362"/>
              <a:gd name="connsiteY2" fmla="*/ 54007 h 319361"/>
              <a:gd name="connsiteX3" fmla="*/ 319362 w 319362"/>
              <a:gd name="connsiteY3" fmla="*/ 265354 h 319361"/>
              <a:gd name="connsiteX4" fmla="*/ 265355 w 319362"/>
              <a:gd name="connsiteY4" fmla="*/ 319361 h 319361"/>
              <a:gd name="connsiteX5" fmla="*/ 54007 w 319362"/>
              <a:gd name="connsiteY5" fmla="*/ 319361 h 319361"/>
              <a:gd name="connsiteX6" fmla="*/ 0 w 319362"/>
              <a:gd name="connsiteY6" fmla="*/ 265354 h 319361"/>
              <a:gd name="connsiteX7" fmla="*/ 0 w 319362"/>
              <a:gd name="connsiteY7" fmla="*/ 54007 h 319361"/>
              <a:gd name="connsiteX8" fmla="*/ 54007 w 319362"/>
              <a:gd name="connsiteY8" fmla="*/ 0 h 3193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19362" h="319361">
                <a:moveTo>
                  <a:pt x="54007" y="0"/>
                </a:moveTo>
                <a:lnTo>
                  <a:pt x="265355" y="0"/>
                </a:lnTo>
                <a:cubicBezTo>
                  <a:pt x="295182" y="0"/>
                  <a:pt x="319362" y="24180"/>
                  <a:pt x="319362" y="54007"/>
                </a:cubicBezTo>
                <a:lnTo>
                  <a:pt x="319362" y="265354"/>
                </a:lnTo>
                <a:cubicBezTo>
                  <a:pt x="319362" y="295181"/>
                  <a:pt x="295182" y="319361"/>
                  <a:pt x="265355" y="319361"/>
                </a:cubicBezTo>
                <a:lnTo>
                  <a:pt x="54007" y="319361"/>
                </a:lnTo>
                <a:cubicBezTo>
                  <a:pt x="24180" y="319361"/>
                  <a:pt x="0" y="295181"/>
                  <a:pt x="0" y="265354"/>
                </a:cubicBezTo>
                <a:lnTo>
                  <a:pt x="0" y="54007"/>
                </a:lnTo>
                <a:cubicBezTo>
                  <a:pt x="0" y="24180"/>
                  <a:pt x="24180" y="0"/>
                  <a:pt x="54007" y="0"/>
                </a:cubicBezTo>
                <a:close/>
              </a:path>
            </a:pathLst>
          </a:custGeom>
          <a:solidFill>
            <a:schemeClr val="tx1"/>
          </a:solidFill>
        </p:spPr>
        <p:txBody>
          <a:bodyPr wrap="square" anchor="ctr">
            <a:noAutofit/>
          </a:bodyPr>
          <a:lstStyle>
            <a:lvl1pPr marL="0" indent="0" algn="ctr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600" b="1" kern="1200" dirty="0">
                <a:solidFill>
                  <a:schemeClr val="accent1"/>
                </a:solidFill>
                <a:latin typeface="+mj-lt"/>
                <a:ea typeface="+mn-ea"/>
                <a:cs typeface="Rubik Bold" panose="020B0604020202020204" charset="-79"/>
              </a:defRPr>
            </a:lvl1pPr>
            <a:lvl2pPr marL="0" indent="0" algn="ctr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600" b="1" kern="1200" dirty="0">
                <a:solidFill>
                  <a:schemeClr val="accent1"/>
                </a:solidFill>
                <a:latin typeface="+mj-lt"/>
                <a:ea typeface="+mn-ea"/>
                <a:cs typeface="Rubik Bold" panose="020B0604020202020204" charset="-79"/>
              </a:defRPr>
            </a:lvl2pPr>
            <a:lvl3pPr marL="0" indent="0" algn="ctr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600" b="1" kern="1200" dirty="0">
                <a:solidFill>
                  <a:schemeClr val="accent1"/>
                </a:solidFill>
                <a:latin typeface="+mj-lt"/>
                <a:ea typeface="+mn-ea"/>
                <a:cs typeface="Rubik Bold" panose="020B0604020202020204" charset="-79"/>
              </a:defRPr>
            </a:lvl3pPr>
            <a:lvl4pPr marL="0" indent="0" algn="ctr">
              <a:lnSpc>
                <a:spcPct val="100000"/>
              </a:lnSpc>
              <a:spcAft>
                <a:spcPts val="0"/>
              </a:spcAft>
              <a:buNone/>
              <a:defRPr lang="en-US" sz="1600" b="1" kern="1200" dirty="0">
                <a:solidFill>
                  <a:schemeClr val="accent1"/>
                </a:solidFill>
                <a:latin typeface="+mj-lt"/>
                <a:ea typeface="+mn-ea"/>
                <a:cs typeface="Rubik Bold" panose="020B0604020202020204" charset="-79"/>
              </a:defRPr>
            </a:lvl4pPr>
            <a:lvl5pPr marL="0" indent="0" algn="ctr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600" b="1" kern="1200" dirty="0">
                <a:solidFill>
                  <a:schemeClr val="accent1"/>
                </a:solidFill>
                <a:latin typeface="+mj-lt"/>
                <a:ea typeface="+mn-ea"/>
                <a:cs typeface="Rubik Bold" panose="020B0604020202020204" charset="-79"/>
              </a:defRPr>
            </a:lvl5pPr>
            <a:lvl6pPr marL="0" indent="0" algn="ctr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600" b="1" kern="1200" dirty="0">
                <a:solidFill>
                  <a:schemeClr val="accent1"/>
                </a:solidFill>
                <a:latin typeface="+mj-lt"/>
                <a:ea typeface="+mn-ea"/>
                <a:cs typeface="Rubik Bold" panose="020B0604020202020204" charset="-79"/>
              </a:defRPr>
            </a:lvl6pPr>
            <a:lvl7pPr marL="0" indent="0" algn="ctr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600" b="1" i="0" kern="1200" dirty="0">
                <a:solidFill>
                  <a:schemeClr val="accent1"/>
                </a:solidFill>
                <a:latin typeface="+mj-lt"/>
                <a:ea typeface="+mn-ea"/>
                <a:cs typeface="Rubik Bold" panose="020B0604020202020204" charset="-79"/>
              </a:defRPr>
            </a:lvl7pPr>
            <a:lvl8pPr marL="0" indent="0" algn="ctr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600" b="1" kern="1200" dirty="0">
                <a:solidFill>
                  <a:schemeClr val="accent1"/>
                </a:solidFill>
                <a:latin typeface="+mj-lt"/>
                <a:ea typeface="+mn-ea"/>
                <a:cs typeface="Rubik Bold" panose="020B0604020202020204" charset="-79"/>
              </a:defRPr>
            </a:lvl8pPr>
            <a:lvl9pPr marL="0" indent="0" algn="ctr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pt-PT" sz="1600" b="1" kern="1200" dirty="0">
                <a:solidFill>
                  <a:schemeClr val="accent1"/>
                </a:solidFill>
                <a:latin typeface="+mj-lt"/>
                <a:ea typeface="+mn-ea"/>
                <a:cs typeface="Rubik Bold" panose="020B0604020202020204" charset="-79"/>
              </a:defRPr>
            </a:lvl9pPr>
          </a:lstStyle>
          <a:p>
            <a:pPr lvl="0"/>
            <a:r>
              <a:rPr lang="en-US" dirty="0"/>
              <a:t>2</a:t>
            </a:r>
          </a:p>
        </p:txBody>
      </p:sp>
      <p:sp>
        <p:nvSpPr>
          <p:cNvPr id="66" name="Text Placeholder 74">
            <a:extLst>
              <a:ext uri="{FF2B5EF4-FFF2-40B4-BE49-F238E27FC236}">
                <a16:creationId xmlns:a16="http://schemas.microsoft.com/office/drawing/2014/main" id="{5AFB33BE-638A-56DD-20E4-151E0C4D3055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5381013" y="2503457"/>
            <a:ext cx="6376060" cy="601266"/>
          </a:xfrm>
          <a:custGeom>
            <a:avLst/>
            <a:gdLst>
              <a:gd name="connsiteX0" fmla="*/ 63477 w 6376060"/>
              <a:gd name="connsiteY0" fmla="*/ 0 h 601266"/>
              <a:gd name="connsiteX1" fmla="*/ 1563335 w 6376060"/>
              <a:gd name="connsiteY1" fmla="*/ 0 h 601266"/>
              <a:gd name="connsiteX2" fmla="*/ 1923879 w 6376060"/>
              <a:gd name="connsiteY2" fmla="*/ 0 h 601266"/>
              <a:gd name="connsiteX3" fmla="*/ 2772093 w 6376060"/>
              <a:gd name="connsiteY3" fmla="*/ 0 h 601266"/>
              <a:gd name="connsiteX4" fmla="*/ 2772094 w 6376060"/>
              <a:gd name="connsiteY4" fmla="*/ 0 h 601266"/>
              <a:gd name="connsiteX5" fmla="*/ 4259336 w 6376060"/>
              <a:gd name="connsiteY5" fmla="*/ 0 h 601266"/>
              <a:gd name="connsiteX6" fmla="*/ 6119737 w 6376060"/>
              <a:gd name="connsiteY6" fmla="*/ 0 h 601266"/>
              <a:gd name="connsiteX7" fmla="*/ 6164680 w 6376060"/>
              <a:gd name="connsiteY7" fmla="*/ 18542 h 601266"/>
              <a:gd name="connsiteX8" fmla="*/ 6357525 w 6376060"/>
              <a:gd name="connsiteY8" fmla="*/ 211451 h 601266"/>
              <a:gd name="connsiteX9" fmla="*/ 6376060 w 6376060"/>
              <a:gd name="connsiteY9" fmla="*/ 256409 h 601266"/>
              <a:gd name="connsiteX10" fmla="*/ 6376060 w 6376060"/>
              <a:gd name="connsiteY10" fmla="*/ 537767 h 601266"/>
              <a:gd name="connsiteX11" fmla="*/ 6312583 w 6376060"/>
              <a:gd name="connsiteY11" fmla="*/ 601266 h 601266"/>
              <a:gd name="connsiteX12" fmla="*/ 4825341 w 6376060"/>
              <a:gd name="connsiteY12" fmla="*/ 601266 h 601266"/>
              <a:gd name="connsiteX13" fmla="*/ 4259336 w 6376060"/>
              <a:gd name="connsiteY13" fmla="*/ 601266 h 601266"/>
              <a:gd name="connsiteX14" fmla="*/ 3616581 w 6376060"/>
              <a:gd name="connsiteY14" fmla="*/ 601266 h 601266"/>
              <a:gd name="connsiteX15" fmla="*/ 2772094 w 6376060"/>
              <a:gd name="connsiteY15" fmla="*/ 601266 h 601266"/>
              <a:gd name="connsiteX16" fmla="*/ 2116725 w 6376060"/>
              <a:gd name="connsiteY16" fmla="*/ 601266 h 601266"/>
              <a:gd name="connsiteX17" fmla="*/ 1563335 w 6376060"/>
              <a:gd name="connsiteY17" fmla="*/ 601266 h 601266"/>
              <a:gd name="connsiteX18" fmla="*/ 63477 w 6376060"/>
              <a:gd name="connsiteY18" fmla="*/ 601266 h 601266"/>
              <a:gd name="connsiteX19" fmla="*/ 0 w 6376060"/>
              <a:gd name="connsiteY19" fmla="*/ 537767 h 601266"/>
              <a:gd name="connsiteX20" fmla="*/ 0 w 6376060"/>
              <a:gd name="connsiteY20" fmla="*/ 63499 h 601266"/>
              <a:gd name="connsiteX21" fmla="*/ 63477 w 6376060"/>
              <a:gd name="connsiteY21" fmla="*/ 0 h 6012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6376060" h="601266">
                <a:moveTo>
                  <a:pt x="63477" y="0"/>
                </a:moveTo>
                <a:lnTo>
                  <a:pt x="1563335" y="0"/>
                </a:lnTo>
                <a:lnTo>
                  <a:pt x="1923879" y="0"/>
                </a:lnTo>
                <a:lnTo>
                  <a:pt x="2772093" y="0"/>
                </a:lnTo>
                <a:lnTo>
                  <a:pt x="2772094" y="0"/>
                </a:lnTo>
                <a:lnTo>
                  <a:pt x="4259336" y="0"/>
                </a:lnTo>
                <a:lnTo>
                  <a:pt x="6119737" y="0"/>
                </a:lnTo>
                <a:cubicBezTo>
                  <a:pt x="6136623" y="0"/>
                  <a:pt x="6152747" y="6731"/>
                  <a:pt x="6164680" y="18542"/>
                </a:cubicBezTo>
                <a:lnTo>
                  <a:pt x="6357525" y="211451"/>
                </a:lnTo>
                <a:cubicBezTo>
                  <a:pt x="6369458" y="223389"/>
                  <a:pt x="6376060" y="239518"/>
                  <a:pt x="6376060" y="256409"/>
                </a:cubicBezTo>
                <a:lnTo>
                  <a:pt x="6376060" y="537767"/>
                </a:lnTo>
                <a:cubicBezTo>
                  <a:pt x="6376060" y="572819"/>
                  <a:pt x="6347622" y="601266"/>
                  <a:pt x="6312583" y="601266"/>
                </a:cubicBezTo>
                <a:lnTo>
                  <a:pt x="4825341" y="601266"/>
                </a:lnTo>
                <a:lnTo>
                  <a:pt x="4259336" y="601266"/>
                </a:lnTo>
                <a:lnTo>
                  <a:pt x="3616581" y="601266"/>
                </a:lnTo>
                <a:lnTo>
                  <a:pt x="2772094" y="601266"/>
                </a:lnTo>
                <a:lnTo>
                  <a:pt x="2116725" y="601266"/>
                </a:lnTo>
                <a:lnTo>
                  <a:pt x="1563335" y="601266"/>
                </a:lnTo>
                <a:lnTo>
                  <a:pt x="63477" y="601266"/>
                </a:lnTo>
                <a:cubicBezTo>
                  <a:pt x="28438" y="601266"/>
                  <a:pt x="0" y="572819"/>
                  <a:pt x="0" y="537767"/>
                </a:cubicBezTo>
                <a:lnTo>
                  <a:pt x="0" y="63499"/>
                </a:lnTo>
                <a:cubicBezTo>
                  <a:pt x="0" y="28448"/>
                  <a:pt x="28438" y="0"/>
                  <a:pt x="63477" y="0"/>
                </a:cubicBezTo>
                <a:close/>
              </a:path>
            </a:pathLst>
          </a:custGeom>
          <a:solidFill>
            <a:schemeClr val="bg1"/>
          </a:solidFill>
        </p:spPr>
        <p:txBody>
          <a:bodyPr wrap="square" lIns="648000" anchor="ctr">
            <a:no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100" kern="1200" dirty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1pPr>
            <a:lvl2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100" kern="1200" dirty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2pPr>
            <a:lvl3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100" kern="1200" dirty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3pPr>
            <a:lvl4pPr marL="0" indent="0">
              <a:lnSpc>
                <a:spcPct val="100000"/>
              </a:lnSpc>
              <a:spcAft>
                <a:spcPts val="0"/>
              </a:spcAft>
              <a:buNone/>
              <a:defRPr lang="en-US" sz="1100" kern="1200" dirty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4pPr>
            <a:lvl5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100" kern="1200" dirty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5pPr>
            <a:lvl6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100" kern="1200" dirty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6pPr>
            <a:lvl7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100" kern="1200" dirty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7pPr>
            <a:lvl8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100" kern="1200" dirty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8pPr>
            <a:lvl9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pt-PT" sz="1100" kern="1200" dirty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9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Maecenas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. Fusce </a:t>
            </a:r>
            <a:r>
              <a:rPr lang="en-US" dirty="0" err="1"/>
              <a:t>posuere</a:t>
            </a:r>
            <a:r>
              <a:rPr lang="en-US" dirty="0"/>
              <a:t>, magna sed pulvinar </a:t>
            </a:r>
            <a:r>
              <a:rPr lang="en-US" dirty="0" err="1"/>
              <a:t>ultricies</a:t>
            </a:r>
            <a:r>
              <a:rPr lang="en-US" dirty="0"/>
              <a:t>, </a:t>
            </a:r>
            <a:r>
              <a:rPr lang="en-US" dirty="0" err="1"/>
              <a:t>purus</a:t>
            </a:r>
            <a:r>
              <a:rPr lang="en-US" dirty="0"/>
              <a:t> </a:t>
            </a:r>
            <a:r>
              <a:rPr lang="en-US" dirty="0" err="1"/>
              <a:t>lectus</a:t>
            </a:r>
            <a:r>
              <a:rPr lang="en-US" dirty="0"/>
              <a:t> </a:t>
            </a:r>
            <a:r>
              <a:rPr lang="en-US" dirty="0" err="1"/>
              <a:t>malesuada</a:t>
            </a:r>
            <a:r>
              <a:rPr lang="en-US" dirty="0"/>
              <a:t> libero.</a:t>
            </a:r>
          </a:p>
        </p:txBody>
      </p:sp>
      <p:sp>
        <p:nvSpPr>
          <p:cNvPr id="67" name="Text Placeholder 74">
            <a:extLst>
              <a:ext uri="{FF2B5EF4-FFF2-40B4-BE49-F238E27FC236}">
                <a16:creationId xmlns:a16="http://schemas.microsoft.com/office/drawing/2014/main" id="{79911A7A-B6CD-DBCF-CF02-61D560EB1D2A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5381013" y="3288582"/>
            <a:ext cx="6376060" cy="601266"/>
          </a:xfrm>
          <a:custGeom>
            <a:avLst/>
            <a:gdLst>
              <a:gd name="connsiteX0" fmla="*/ 63477 w 6376060"/>
              <a:gd name="connsiteY0" fmla="*/ 0 h 601266"/>
              <a:gd name="connsiteX1" fmla="*/ 1563335 w 6376060"/>
              <a:gd name="connsiteY1" fmla="*/ 0 h 601266"/>
              <a:gd name="connsiteX2" fmla="*/ 1923879 w 6376060"/>
              <a:gd name="connsiteY2" fmla="*/ 0 h 601266"/>
              <a:gd name="connsiteX3" fmla="*/ 2772093 w 6376060"/>
              <a:gd name="connsiteY3" fmla="*/ 0 h 601266"/>
              <a:gd name="connsiteX4" fmla="*/ 2772094 w 6376060"/>
              <a:gd name="connsiteY4" fmla="*/ 0 h 601266"/>
              <a:gd name="connsiteX5" fmla="*/ 4259336 w 6376060"/>
              <a:gd name="connsiteY5" fmla="*/ 0 h 601266"/>
              <a:gd name="connsiteX6" fmla="*/ 6119737 w 6376060"/>
              <a:gd name="connsiteY6" fmla="*/ 0 h 601266"/>
              <a:gd name="connsiteX7" fmla="*/ 6164680 w 6376060"/>
              <a:gd name="connsiteY7" fmla="*/ 18542 h 601266"/>
              <a:gd name="connsiteX8" fmla="*/ 6357525 w 6376060"/>
              <a:gd name="connsiteY8" fmla="*/ 211451 h 601266"/>
              <a:gd name="connsiteX9" fmla="*/ 6376060 w 6376060"/>
              <a:gd name="connsiteY9" fmla="*/ 256409 h 601266"/>
              <a:gd name="connsiteX10" fmla="*/ 6376060 w 6376060"/>
              <a:gd name="connsiteY10" fmla="*/ 537767 h 601266"/>
              <a:gd name="connsiteX11" fmla="*/ 6312583 w 6376060"/>
              <a:gd name="connsiteY11" fmla="*/ 601266 h 601266"/>
              <a:gd name="connsiteX12" fmla="*/ 4825341 w 6376060"/>
              <a:gd name="connsiteY12" fmla="*/ 601266 h 601266"/>
              <a:gd name="connsiteX13" fmla="*/ 4259336 w 6376060"/>
              <a:gd name="connsiteY13" fmla="*/ 601266 h 601266"/>
              <a:gd name="connsiteX14" fmla="*/ 3616581 w 6376060"/>
              <a:gd name="connsiteY14" fmla="*/ 601266 h 601266"/>
              <a:gd name="connsiteX15" fmla="*/ 2772094 w 6376060"/>
              <a:gd name="connsiteY15" fmla="*/ 601266 h 601266"/>
              <a:gd name="connsiteX16" fmla="*/ 2116725 w 6376060"/>
              <a:gd name="connsiteY16" fmla="*/ 601266 h 601266"/>
              <a:gd name="connsiteX17" fmla="*/ 1563335 w 6376060"/>
              <a:gd name="connsiteY17" fmla="*/ 601266 h 601266"/>
              <a:gd name="connsiteX18" fmla="*/ 63477 w 6376060"/>
              <a:gd name="connsiteY18" fmla="*/ 601266 h 601266"/>
              <a:gd name="connsiteX19" fmla="*/ 0 w 6376060"/>
              <a:gd name="connsiteY19" fmla="*/ 537767 h 601266"/>
              <a:gd name="connsiteX20" fmla="*/ 0 w 6376060"/>
              <a:gd name="connsiteY20" fmla="*/ 63499 h 601266"/>
              <a:gd name="connsiteX21" fmla="*/ 63477 w 6376060"/>
              <a:gd name="connsiteY21" fmla="*/ 0 h 6012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6376060" h="601266">
                <a:moveTo>
                  <a:pt x="63477" y="0"/>
                </a:moveTo>
                <a:lnTo>
                  <a:pt x="1563335" y="0"/>
                </a:lnTo>
                <a:lnTo>
                  <a:pt x="1923879" y="0"/>
                </a:lnTo>
                <a:lnTo>
                  <a:pt x="2772093" y="0"/>
                </a:lnTo>
                <a:lnTo>
                  <a:pt x="2772094" y="0"/>
                </a:lnTo>
                <a:lnTo>
                  <a:pt x="4259336" y="0"/>
                </a:lnTo>
                <a:lnTo>
                  <a:pt x="6119737" y="0"/>
                </a:lnTo>
                <a:cubicBezTo>
                  <a:pt x="6136623" y="0"/>
                  <a:pt x="6152747" y="6731"/>
                  <a:pt x="6164680" y="18542"/>
                </a:cubicBezTo>
                <a:lnTo>
                  <a:pt x="6357525" y="211451"/>
                </a:lnTo>
                <a:cubicBezTo>
                  <a:pt x="6369458" y="223389"/>
                  <a:pt x="6376060" y="239518"/>
                  <a:pt x="6376060" y="256409"/>
                </a:cubicBezTo>
                <a:lnTo>
                  <a:pt x="6376060" y="537767"/>
                </a:lnTo>
                <a:cubicBezTo>
                  <a:pt x="6376060" y="572819"/>
                  <a:pt x="6347622" y="601266"/>
                  <a:pt x="6312583" y="601266"/>
                </a:cubicBezTo>
                <a:lnTo>
                  <a:pt x="4825341" y="601266"/>
                </a:lnTo>
                <a:lnTo>
                  <a:pt x="4259336" y="601266"/>
                </a:lnTo>
                <a:lnTo>
                  <a:pt x="3616581" y="601266"/>
                </a:lnTo>
                <a:lnTo>
                  <a:pt x="2772094" y="601266"/>
                </a:lnTo>
                <a:lnTo>
                  <a:pt x="2116725" y="601266"/>
                </a:lnTo>
                <a:lnTo>
                  <a:pt x="1563335" y="601266"/>
                </a:lnTo>
                <a:lnTo>
                  <a:pt x="63477" y="601266"/>
                </a:lnTo>
                <a:cubicBezTo>
                  <a:pt x="28438" y="601266"/>
                  <a:pt x="0" y="572819"/>
                  <a:pt x="0" y="537767"/>
                </a:cubicBezTo>
                <a:lnTo>
                  <a:pt x="0" y="63499"/>
                </a:lnTo>
                <a:cubicBezTo>
                  <a:pt x="0" y="28448"/>
                  <a:pt x="28438" y="0"/>
                  <a:pt x="63477" y="0"/>
                </a:cubicBezTo>
                <a:close/>
              </a:path>
            </a:pathLst>
          </a:custGeom>
          <a:solidFill>
            <a:schemeClr val="bg1"/>
          </a:solidFill>
        </p:spPr>
        <p:txBody>
          <a:bodyPr wrap="square" lIns="648000" anchor="ctr">
            <a:no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100" kern="1200" dirty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1pPr>
            <a:lvl2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100" kern="1200" dirty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2pPr>
            <a:lvl3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100" kern="1200" dirty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3pPr>
            <a:lvl4pPr marL="0" indent="0">
              <a:lnSpc>
                <a:spcPct val="100000"/>
              </a:lnSpc>
              <a:spcAft>
                <a:spcPts val="0"/>
              </a:spcAft>
              <a:buNone/>
              <a:defRPr lang="en-US" sz="1100" kern="1200" dirty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4pPr>
            <a:lvl5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100" kern="1200" dirty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5pPr>
            <a:lvl6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100" kern="1200" dirty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6pPr>
            <a:lvl7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100" kern="1200" dirty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7pPr>
            <a:lvl8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100" kern="1200" dirty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8pPr>
            <a:lvl9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pt-PT" sz="1100" kern="1200" dirty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9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Maecenas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. Fusce </a:t>
            </a:r>
            <a:r>
              <a:rPr lang="en-US" dirty="0" err="1"/>
              <a:t>posuere</a:t>
            </a:r>
            <a:r>
              <a:rPr lang="en-US" dirty="0"/>
              <a:t>, magna sed pulvinar </a:t>
            </a:r>
            <a:r>
              <a:rPr lang="en-US" dirty="0" err="1"/>
              <a:t>ultricies</a:t>
            </a:r>
            <a:r>
              <a:rPr lang="en-US" dirty="0"/>
              <a:t>, </a:t>
            </a:r>
            <a:r>
              <a:rPr lang="en-US" dirty="0" err="1"/>
              <a:t>purus</a:t>
            </a:r>
            <a:r>
              <a:rPr lang="en-US" dirty="0"/>
              <a:t> </a:t>
            </a:r>
            <a:r>
              <a:rPr lang="en-US" dirty="0" err="1"/>
              <a:t>lectus</a:t>
            </a:r>
            <a:r>
              <a:rPr lang="en-US" dirty="0"/>
              <a:t> </a:t>
            </a:r>
            <a:r>
              <a:rPr lang="en-US" dirty="0" err="1"/>
              <a:t>malesuada</a:t>
            </a:r>
            <a:r>
              <a:rPr lang="en-US" dirty="0"/>
              <a:t> libero.</a:t>
            </a:r>
          </a:p>
        </p:txBody>
      </p:sp>
      <p:sp>
        <p:nvSpPr>
          <p:cNvPr id="80" name="Text Placeholder 182">
            <a:extLst>
              <a:ext uri="{FF2B5EF4-FFF2-40B4-BE49-F238E27FC236}">
                <a16:creationId xmlns:a16="http://schemas.microsoft.com/office/drawing/2014/main" id="{BDF02B44-A47F-071B-FED9-A4663FEF2A35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5540721" y="2644410"/>
            <a:ext cx="319362" cy="319361"/>
          </a:xfrm>
          <a:custGeom>
            <a:avLst/>
            <a:gdLst>
              <a:gd name="connsiteX0" fmla="*/ 54007 w 319362"/>
              <a:gd name="connsiteY0" fmla="*/ 0 h 319361"/>
              <a:gd name="connsiteX1" fmla="*/ 265355 w 319362"/>
              <a:gd name="connsiteY1" fmla="*/ 0 h 319361"/>
              <a:gd name="connsiteX2" fmla="*/ 319362 w 319362"/>
              <a:gd name="connsiteY2" fmla="*/ 54007 h 319361"/>
              <a:gd name="connsiteX3" fmla="*/ 319362 w 319362"/>
              <a:gd name="connsiteY3" fmla="*/ 265354 h 319361"/>
              <a:gd name="connsiteX4" fmla="*/ 265355 w 319362"/>
              <a:gd name="connsiteY4" fmla="*/ 319361 h 319361"/>
              <a:gd name="connsiteX5" fmla="*/ 54007 w 319362"/>
              <a:gd name="connsiteY5" fmla="*/ 319361 h 319361"/>
              <a:gd name="connsiteX6" fmla="*/ 0 w 319362"/>
              <a:gd name="connsiteY6" fmla="*/ 265354 h 319361"/>
              <a:gd name="connsiteX7" fmla="*/ 0 w 319362"/>
              <a:gd name="connsiteY7" fmla="*/ 54007 h 319361"/>
              <a:gd name="connsiteX8" fmla="*/ 54007 w 319362"/>
              <a:gd name="connsiteY8" fmla="*/ 0 h 3193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19362" h="319361">
                <a:moveTo>
                  <a:pt x="54007" y="0"/>
                </a:moveTo>
                <a:lnTo>
                  <a:pt x="265355" y="0"/>
                </a:lnTo>
                <a:cubicBezTo>
                  <a:pt x="295182" y="0"/>
                  <a:pt x="319362" y="24180"/>
                  <a:pt x="319362" y="54007"/>
                </a:cubicBezTo>
                <a:lnTo>
                  <a:pt x="319362" y="265354"/>
                </a:lnTo>
                <a:cubicBezTo>
                  <a:pt x="319362" y="295181"/>
                  <a:pt x="295182" y="319361"/>
                  <a:pt x="265355" y="319361"/>
                </a:cubicBezTo>
                <a:lnTo>
                  <a:pt x="54007" y="319361"/>
                </a:lnTo>
                <a:cubicBezTo>
                  <a:pt x="24180" y="319361"/>
                  <a:pt x="0" y="295181"/>
                  <a:pt x="0" y="265354"/>
                </a:cubicBezTo>
                <a:lnTo>
                  <a:pt x="0" y="54007"/>
                </a:lnTo>
                <a:cubicBezTo>
                  <a:pt x="0" y="24180"/>
                  <a:pt x="24180" y="0"/>
                  <a:pt x="54007" y="0"/>
                </a:cubicBezTo>
                <a:close/>
              </a:path>
            </a:pathLst>
          </a:custGeom>
          <a:solidFill>
            <a:schemeClr val="tx1"/>
          </a:solidFill>
        </p:spPr>
        <p:txBody>
          <a:bodyPr wrap="square" anchor="ctr">
            <a:noAutofit/>
          </a:bodyPr>
          <a:lstStyle>
            <a:lvl1pPr marL="0" indent="0" algn="ctr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600" b="1" kern="1200" dirty="0">
                <a:solidFill>
                  <a:schemeClr val="accent1"/>
                </a:solidFill>
                <a:latin typeface="+mj-lt"/>
                <a:ea typeface="+mn-ea"/>
                <a:cs typeface="Rubik Bold" panose="020B0604020202020204" charset="-79"/>
              </a:defRPr>
            </a:lvl1pPr>
            <a:lvl2pPr marL="0" indent="0" algn="ctr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600" b="1" kern="1200" dirty="0">
                <a:solidFill>
                  <a:schemeClr val="accent1"/>
                </a:solidFill>
                <a:latin typeface="+mj-lt"/>
                <a:ea typeface="+mn-ea"/>
                <a:cs typeface="Rubik Bold" panose="020B0604020202020204" charset="-79"/>
              </a:defRPr>
            </a:lvl2pPr>
            <a:lvl3pPr marL="0" indent="0" algn="ctr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600" b="1" kern="1200" dirty="0">
                <a:solidFill>
                  <a:schemeClr val="accent1"/>
                </a:solidFill>
                <a:latin typeface="+mj-lt"/>
                <a:ea typeface="+mn-ea"/>
                <a:cs typeface="Rubik Bold" panose="020B0604020202020204" charset="-79"/>
              </a:defRPr>
            </a:lvl3pPr>
            <a:lvl4pPr marL="0" indent="0" algn="ctr">
              <a:lnSpc>
                <a:spcPct val="100000"/>
              </a:lnSpc>
              <a:spcAft>
                <a:spcPts val="0"/>
              </a:spcAft>
              <a:buNone/>
              <a:defRPr lang="en-US" sz="1600" b="1" kern="1200" dirty="0">
                <a:solidFill>
                  <a:schemeClr val="accent1"/>
                </a:solidFill>
                <a:latin typeface="+mj-lt"/>
                <a:ea typeface="+mn-ea"/>
                <a:cs typeface="Rubik Bold" panose="020B0604020202020204" charset="-79"/>
              </a:defRPr>
            </a:lvl4pPr>
            <a:lvl5pPr marL="0" indent="0" algn="ctr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600" b="1" kern="1200" dirty="0">
                <a:solidFill>
                  <a:schemeClr val="accent1"/>
                </a:solidFill>
                <a:latin typeface="+mj-lt"/>
                <a:ea typeface="+mn-ea"/>
                <a:cs typeface="Rubik Bold" panose="020B0604020202020204" charset="-79"/>
              </a:defRPr>
            </a:lvl5pPr>
            <a:lvl6pPr marL="0" indent="0" algn="ctr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600" b="1" kern="1200" dirty="0">
                <a:solidFill>
                  <a:schemeClr val="accent1"/>
                </a:solidFill>
                <a:latin typeface="+mj-lt"/>
                <a:ea typeface="+mn-ea"/>
                <a:cs typeface="Rubik Bold" panose="020B0604020202020204" charset="-79"/>
              </a:defRPr>
            </a:lvl6pPr>
            <a:lvl7pPr marL="0" indent="0" algn="ctr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600" b="1" i="0" kern="1200" dirty="0">
                <a:solidFill>
                  <a:schemeClr val="accent1"/>
                </a:solidFill>
                <a:latin typeface="+mj-lt"/>
                <a:ea typeface="+mn-ea"/>
                <a:cs typeface="Rubik Bold" panose="020B0604020202020204" charset="-79"/>
              </a:defRPr>
            </a:lvl7pPr>
            <a:lvl8pPr marL="0" indent="0" algn="ctr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600" b="1" kern="1200" dirty="0">
                <a:solidFill>
                  <a:schemeClr val="accent1"/>
                </a:solidFill>
                <a:latin typeface="+mj-lt"/>
                <a:ea typeface="+mn-ea"/>
                <a:cs typeface="Rubik Bold" panose="020B0604020202020204" charset="-79"/>
              </a:defRPr>
            </a:lvl8pPr>
            <a:lvl9pPr marL="0" indent="0" algn="ctr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pt-PT" sz="1600" b="1" kern="1200" dirty="0">
                <a:solidFill>
                  <a:schemeClr val="accent1"/>
                </a:solidFill>
                <a:latin typeface="+mj-lt"/>
                <a:ea typeface="+mn-ea"/>
                <a:cs typeface="Rubik Bold" panose="020B0604020202020204" charset="-79"/>
              </a:defRPr>
            </a:lvl9pPr>
          </a:lstStyle>
          <a:p>
            <a:pPr lvl="0"/>
            <a:r>
              <a:rPr lang="en-US" dirty="0"/>
              <a:t>3</a:t>
            </a:r>
          </a:p>
        </p:txBody>
      </p:sp>
      <p:sp>
        <p:nvSpPr>
          <p:cNvPr id="81" name="Text Placeholder 182">
            <a:extLst>
              <a:ext uri="{FF2B5EF4-FFF2-40B4-BE49-F238E27FC236}">
                <a16:creationId xmlns:a16="http://schemas.microsoft.com/office/drawing/2014/main" id="{243EC702-24B0-FB7E-AA6F-BFCAD99B69AB}"/>
              </a:ext>
            </a:extLst>
          </p:cNvPr>
          <p:cNvSpPr>
            <a:spLocks noGrp="1"/>
          </p:cNvSpPr>
          <p:nvPr>
            <p:ph type="body" sz="quarter" idx="56" hasCustomPrompt="1"/>
          </p:nvPr>
        </p:nvSpPr>
        <p:spPr>
          <a:xfrm>
            <a:off x="5540721" y="3429535"/>
            <a:ext cx="319362" cy="319361"/>
          </a:xfrm>
          <a:custGeom>
            <a:avLst/>
            <a:gdLst>
              <a:gd name="connsiteX0" fmla="*/ 54007 w 319362"/>
              <a:gd name="connsiteY0" fmla="*/ 0 h 319361"/>
              <a:gd name="connsiteX1" fmla="*/ 265355 w 319362"/>
              <a:gd name="connsiteY1" fmla="*/ 0 h 319361"/>
              <a:gd name="connsiteX2" fmla="*/ 319362 w 319362"/>
              <a:gd name="connsiteY2" fmla="*/ 54007 h 319361"/>
              <a:gd name="connsiteX3" fmla="*/ 319362 w 319362"/>
              <a:gd name="connsiteY3" fmla="*/ 265354 h 319361"/>
              <a:gd name="connsiteX4" fmla="*/ 265355 w 319362"/>
              <a:gd name="connsiteY4" fmla="*/ 319361 h 319361"/>
              <a:gd name="connsiteX5" fmla="*/ 54007 w 319362"/>
              <a:gd name="connsiteY5" fmla="*/ 319361 h 319361"/>
              <a:gd name="connsiteX6" fmla="*/ 0 w 319362"/>
              <a:gd name="connsiteY6" fmla="*/ 265354 h 319361"/>
              <a:gd name="connsiteX7" fmla="*/ 0 w 319362"/>
              <a:gd name="connsiteY7" fmla="*/ 54007 h 319361"/>
              <a:gd name="connsiteX8" fmla="*/ 54007 w 319362"/>
              <a:gd name="connsiteY8" fmla="*/ 0 h 3193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19362" h="319361">
                <a:moveTo>
                  <a:pt x="54007" y="0"/>
                </a:moveTo>
                <a:lnTo>
                  <a:pt x="265355" y="0"/>
                </a:lnTo>
                <a:cubicBezTo>
                  <a:pt x="295182" y="0"/>
                  <a:pt x="319362" y="24180"/>
                  <a:pt x="319362" y="54007"/>
                </a:cubicBezTo>
                <a:lnTo>
                  <a:pt x="319362" y="265354"/>
                </a:lnTo>
                <a:cubicBezTo>
                  <a:pt x="319362" y="295181"/>
                  <a:pt x="295182" y="319361"/>
                  <a:pt x="265355" y="319361"/>
                </a:cubicBezTo>
                <a:lnTo>
                  <a:pt x="54007" y="319361"/>
                </a:lnTo>
                <a:cubicBezTo>
                  <a:pt x="24180" y="319361"/>
                  <a:pt x="0" y="295181"/>
                  <a:pt x="0" y="265354"/>
                </a:cubicBezTo>
                <a:lnTo>
                  <a:pt x="0" y="54007"/>
                </a:lnTo>
                <a:cubicBezTo>
                  <a:pt x="0" y="24180"/>
                  <a:pt x="24180" y="0"/>
                  <a:pt x="54007" y="0"/>
                </a:cubicBezTo>
                <a:close/>
              </a:path>
            </a:pathLst>
          </a:custGeom>
          <a:solidFill>
            <a:schemeClr val="tx1"/>
          </a:solidFill>
        </p:spPr>
        <p:txBody>
          <a:bodyPr wrap="square" anchor="ctr">
            <a:noAutofit/>
          </a:bodyPr>
          <a:lstStyle>
            <a:lvl1pPr marL="0" indent="0" algn="ctr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600" b="1" kern="1200" dirty="0">
                <a:solidFill>
                  <a:schemeClr val="accent1"/>
                </a:solidFill>
                <a:latin typeface="+mj-lt"/>
                <a:ea typeface="+mn-ea"/>
                <a:cs typeface="Rubik Bold" panose="020B0604020202020204" charset="-79"/>
              </a:defRPr>
            </a:lvl1pPr>
            <a:lvl2pPr marL="0" indent="0" algn="ctr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600" b="1" kern="1200" dirty="0">
                <a:solidFill>
                  <a:schemeClr val="accent1"/>
                </a:solidFill>
                <a:latin typeface="+mj-lt"/>
                <a:ea typeface="+mn-ea"/>
                <a:cs typeface="Rubik Bold" panose="020B0604020202020204" charset="-79"/>
              </a:defRPr>
            </a:lvl2pPr>
            <a:lvl3pPr marL="0" indent="0" algn="ctr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600" b="1" kern="1200" dirty="0">
                <a:solidFill>
                  <a:schemeClr val="accent1"/>
                </a:solidFill>
                <a:latin typeface="+mj-lt"/>
                <a:ea typeface="+mn-ea"/>
                <a:cs typeface="Rubik Bold" panose="020B0604020202020204" charset="-79"/>
              </a:defRPr>
            </a:lvl3pPr>
            <a:lvl4pPr marL="0" indent="0" algn="ctr">
              <a:lnSpc>
                <a:spcPct val="100000"/>
              </a:lnSpc>
              <a:spcAft>
                <a:spcPts val="0"/>
              </a:spcAft>
              <a:buNone/>
              <a:defRPr lang="en-US" sz="1600" b="1" kern="1200" dirty="0">
                <a:solidFill>
                  <a:schemeClr val="accent1"/>
                </a:solidFill>
                <a:latin typeface="+mj-lt"/>
                <a:ea typeface="+mn-ea"/>
                <a:cs typeface="Rubik Bold" panose="020B0604020202020204" charset="-79"/>
              </a:defRPr>
            </a:lvl4pPr>
            <a:lvl5pPr marL="0" indent="0" algn="ctr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600" b="1" kern="1200" dirty="0">
                <a:solidFill>
                  <a:schemeClr val="accent1"/>
                </a:solidFill>
                <a:latin typeface="+mj-lt"/>
                <a:ea typeface="+mn-ea"/>
                <a:cs typeface="Rubik Bold" panose="020B0604020202020204" charset="-79"/>
              </a:defRPr>
            </a:lvl5pPr>
            <a:lvl6pPr marL="0" indent="0" algn="ctr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600" b="1" kern="1200" dirty="0">
                <a:solidFill>
                  <a:schemeClr val="accent1"/>
                </a:solidFill>
                <a:latin typeface="+mj-lt"/>
                <a:ea typeface="+mn-ea"/>
                <a:cs typeface="Rubik Bold" panose="020B0604020202020204" charset="-79"/>
              </a:defRPr>
            </a:lvl6pPr>
            <a:lvl7pPr marL="0" indent="0" algn="ctr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600" b="1" i="0" kern="1200" dirty="0">
                <a:solidFill>
                  <a:schemeClr val="accent1"/>
                </a:solidFill>
                <a:latin typeface="+mj-lt"/>
                <a:ea typeface="+mn-ea"/>
                <a:cs typeface="Rubik Bold" panose="020B0604020202020204" charset="-79"/>
              </a:defRPr>
            </a:lvl7pPr>
            <a:lvl8pPr marL="0" indent="0" algn="ctr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600" b="1" kern="1200" dirty="0">
                <a:solidFill>
                  <a:schemeClr val="accent1"/>
                </a:solidFill>
                <a:latin typeface="+mj-lt"/>
                <a:ea typeface="+mn-ea"/>
                <a:cs typeface="Rubik Bold" panose="020B0604020202020204" charset="-79"/>
              </a:defRPr>
            </a:lvl8pPr>
            <a:lvl9pPr marL="0" indent="0" algn="ctr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pt-PT" sz="1600" b="1" kern="1200" dirty="0">
                <a:solidFill>
                  <a:schemeClr val="accent1"/>
                </a:solidFill>
                <a:latin typeface="+mj-lt"/>
                <a:ea typeface="+mn-ea"/>
                <a:cs typeface="Rubik Bold" panose="020B0604020202020204" charset="-79"/>
              </a:defRPr>
            </a:lvl9pPr>
          </a:lstStyle>
          <a:p>
            <a:pPr lvl="0"/>
            <a:r>
              <a:rPr lang="en-US" dirty="0"/>
              <a:t>4</a:t>
            </a:r>
          </a:p>
        </p:txBody>
      </p:sp>
      <p:sp>
        <p:nvSpPr>
          <p:cNvPr id="73" name="Text Placeholder 74">
            <a:extLst>
              <a:ext uri="{FF2B5EF4-FFF2-40B4-BE49-F238E27FC236}">
                <a16:creationId xmlns:a16="http://schemas.microsoft.com/office/drawing/2014/main" id="{ECBB9F4F-9DE5-A7D0-2AD7-9E9685611268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5381013" y="4073707"/>
            <a:ext cx="6376060" cy="601266"/>
          </a:xfrm>
          <a:custGeom>
            <a:avLst/>
            <a:gdLst>
              <a:gd name="connsiteX0" fmla="*/ 63477 w 6376060"/>
              <a:gd name="connsiteY0" fmla="*/ 0 h 601266"/>
              <a:gd name="connsiteX1" fmla="*/ 1563335 w 6376060"/>
              <a:gd name="connsiteY1" fmla="*/ 0 h 601266"/>
              <a:gd name="connsiteX2" fmla="*/ 1923879 w 6376060"/>
              <a:gd name="connsiteY2" fmla="*/ 0 h 601266"/>
              <a:gd name="connsiteX3" fmla="*/ 2772093 w 6376060"/>
              <a:gd name="connsiteY3" fmla="*/ 0 h 601266"/>
              <a:gd name="connsiteX4" fmla="*/ 2772094 w 6376060"/>
              <a:gd name="connsiteY4" fmla="*/ 0 h 601266"/>
              <a:gd name="connsiteX5" fmla="*/ 4259336 w 6376060"/>
              <a:gd name="connsiteY5" fmla="*/ 0 h 601266"/>
              <a:gd name="connsiteX6" fmla="*/ 6119737 w 6376060"/>
              <a:gd name="connsiteY6" fmla="*/ 0 h 601266"/>
              <a:gd name="connsiteX7" fmla="*/ 6164680 w 6376060"/>
              <a:gd name="connsiteY7" fmla="*/ 18542 h 601266"/>
              <a:gd name="connsiteX8" fmla="*/ 6357525 w 6376060"/>
              <a:gd name="connsiteY8" fmla="*/ 211451 h 601266"/>
              <a:gd name="connsiteX9" fmla="*/ 6376060 w 6376060"/>
              <a:gd name="connsiteY9" fmla="*/ 256409 h 601266"/>
              <a:gd name="connsiteX10" fmla="*/ 6376060 w 6376060"/>
              <a:gd name="connsiteY10" fmla="*/ 537767 h 601266"/>
              <a:gd name="connsiteX11" fmla="*/ 6312583 w 6376060"/>
              <a:gd name="connsiteY11" fmla="*/ 601266 h 601266"/>
              <a:gd name="connsiteX12" fmla="*/ 4825341 w 6376060"/>
              <a:gd name="connsiteY12" fmla="*/ 601266 h 601266"/>
              <a:gd name="connsiteX13" fmla="*/ 4259336 w 6376060"/>
              <a:gd name="connsiteY13" fmla="*/ 601266 h 601266"/>
              <a:gd name="connsiteX14" fmla="*/ 3616581 w 6376060"/>
              <a:gd name="connsiteY14" fmla="*/ 601266 h 601266"/>
              <a:gd name="connsiteX15" fmla="*/ 2772094 w 6376060"/>
              <a:gd name="connsiteY15" fmla="*/ 601266 h 601266"/>
              <a:gd name="connsiteX16" fmla="*/ 2116725 w 6376060"/>
              <a:gd name="connsiteY16" fmla="*/ 601266 h 601266"/>
              <a:gd name="connsiteX17" fmla="*/ 1563335 w 6376060"/>
              <a:gd name="connsiteY17" fmla="*/ 601266 h 601266"/>
              <a:gd name="connsiteX18" fmla="*/ 63477 w 6376060"/>
              <a:gd name="connsiteY18" fmla="*/ 601266 h 601266"/>
              <a:gd name="connsiteX19" fmla="*/ 0 w 6376060"/>
              <a:gd name="connsiteY19" fmla="*/ 537767 h 601266"/>
              <a:gd name="connsiteX20" fmla="*/ 0 w 6376060"/>
              <a:gd name="connsiteY20" fmla="*/ 63499 h 601266"/>
              <a:gd name="connsiteX21" fmla="*/ 63477 w 6376060"/>
              <a:gd name="connsiteY21" fmla="*/ 0 h 6012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6376060" h="601266">
                <a:moveTo>
                  <a:pt x="63477" y="0"/>
                </a:moveTo>
                <a:lnTo>
                  <a:pt x="1563335" y="0"/>
                </a:lnTo>
                <a:lnTo>
                  <a:pt x="1923879" y="0"/>
                </a:lnTo>
                <a:lnTo>
                  <a:pt x="2772093" y="0"/>
                </a:lnTo>
                <a:lnTo>
                  <a:pt x="2772094" y="0"/>
                </a:lnTo>
                <a:lnTo>
                  <a:pt x="4259336" y="0"/>
                </a:lnTo>
                <a:lnTo>
                  <a:pt x="6119737" y="0"/>
                </a:lnTo>
                <a:cubicBezTo>
                  <a:pt x="6136623" y="0"/>
                  <a:pt x="6152747" y="6731"/>
                  <a:pt x="6164680" y="18542"/>
                </a:cubicBezTo>
                <a:lnTo>
                  <a:pt x="6357525" y="211451"/>
                </a:lnTo>
                <a:cubicBezTo>
                  <a:pt x="6369458" y="223389"/>
                  <a:pt x="6376060" y="239518"/>
                  <a:pt x="6376060" y="256409"/>
                </a:cubicBezTo>
                <a:lnTo>
                  <a:pt x="6376060" y="537767"/>
                </a:lnTo>
                <a:cubicBezTo>
                  <a:pt x="6376060" y="572819"/>
                  <a:pt x="6347622" y="601266"/>
                  <a:pt x="6312583" y="601266"/>
                </a:cubicBezTo>
                <a:lnTo>
                  <a:pt x="4825341" y="601266"/>
                </a:lnTo>
                <a:lnTo>
                  <a:pt x="4259336" y="601266"/>
                </a:lnTo>
                <a:lnTo>
                  <a:pt x="3616581" y="601266"/>
                </a:lnTo>
                <a:lnTo>
                  <a:pt x="2772094" y="601266"/>
                </a:lnTo>
                <a:lnTo>
                  <a:pt x="2116725" y="601266"/>
                </a:lnTo>
                <a:lnTo>
                  <a:pt x="1563335" y="601266"/>
                </a:lnTo>
                <a:lnTo>
                  <a:pt x="63477" y="601266"/>
                </a:lnTo>
                <a:cubicBezTo>
                  <a:pt x="28438" y="601266"/>
                  <a:pt x="0" y="572819"/>
                  <a:pt x="0" y="537767"/>
                </a:cubicBezTo>
                <a:lnTo>
                  <a:pt x="0" y="63499"/>
                </a:lnTo>
                <a:cubicBezTo>
                  <a:pt x="0" y="28448"/>
                  <a:pt x="28438" y="0"/>
                  <a:pt x="63477" y="0"/>
                </a:cubicBezTo>
                <a:close/>
              </a:path>
            </a:pathLst>
          </a:custGeom>
          <a:solidFill>
            <a:schemeClr val="bg1"/>
          </a:solidFill>
        </p:spPr>
        <p:txBody>
          <a:bodyPr wrap="square" lIns="648000" anchor="ctr">
            <a:no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100" kern="1200" dirty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1pPr>
            <a:lvl2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100" kern="1200" dirty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2pPr>
            <a:lvl3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100" kern="1200" dirty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3pPr>
            <a:lvl4pPr marL="0" indent="0">
              <a:lnSpc>
                <a:spcPct val="100000"/>
              </a:lnSpc>
              <a:spcAft>
                <a:spcPts val="0"/>
              </a:spcAft>
              <a:buNone/>
              <a:defRPr lang="en-US" sz="1100" kern="1200" dirty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4pPr>
            <a:lvl5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100" kern="1200" dirty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5pPr>
            <a:lvl6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100" kern="1200" dirty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6pPr>
            <a:lvl7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100" kern="1200" dirty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7pPr>
            <a:lvl8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100" kern="1200" dirty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8pPr>
            <a:lvl9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pt-PT" sz="1100" kern="1200" dirty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9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Maecenas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. Fusce </a:t>
            </a:r>
            <a:r>
              <a:rPr lang="en-US" dirty="0" err="1"/>
              <a:t>posuere</a:t>
            </a:r>
            <a:r>
              <a:rPr lang="en-US" dirty="0"/>
              <a:t>, magna sed pulvinar </a:t>
            </a:r>
            <a:r>
              <a:rPr lang="en-US" dirty="0" err="1"/>
              <a:t>ultricies</a:t>
            </a:r>
            <a:r>
              <a:rPr lang="en-US" dirty="0"/>
              <a:t>, </a:t>
            </a:r>
            <a:r>
              <a:rPr lang="en-US" dirty="0" err="1"/>
              <a:t>purus</a:t>
            </a:r>
            <a:r>
              <a:rPr lang="en-US" dirty="0"/>
              <a:t> </a:t>
            </a:r>
            <a:r>
              <a:rPr lang="en-US" dirty="0" err="1"/>
              <a:t>lectus</a:t>
            </a:r>
            <a:r>
              <a:rPr lang="en-US" dirty="0"/>
              <a:t> </a:t>
            </a:r>
            <a:r>
              <a:rPr lang="en-US" dirty="0" err="1"/>
              <a:t>malesuada</a:t>
            </a:r>
            <a:r>
              <a:rPr lang="en-US" dirty="0"/>
              <a:t> libero.</a:t>
            </a:r>
          </a:p>
        </p:txBody>
      </p:sp>
      <p:sp>
        <p:nvSpPr>
          <p:cNvPr id="74" name="Text Placeholder 74">
            <a:extLst>
              <a:ext uri="{FF2B5EF4-FFF2-40B4-BE49-F238E27FC236}">
                <a16:creationId xmlns:a16="http://schemas.microsoft.com/office/drawing/2014/main" id="{5809CBDC-5FD7-CDB0-C58F-14474A4C7CF2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5381013" y="4858832"/>
            <a:ext cx="6376060" cy="601266"/>
          </a:xfrm>
          <a:custGeom>
            <a:avLst/>
            <a:gdLst>
              <a:gd name="connsiteX0" fmla="*/ 63477 w 6376060"/>
              <a:gd name="connsiteY0" fmla="*/ 0 h 601266"/>
              <a:gd name="connsiteX1" fmla="*/ 1563335 w 6376060"/>
              <a:gd name="connsiteY1" fmla="*/ 0 h 601266"/>
              <a:gd name="connsiteX2" fmla="*/ 1923879 w 6376060"/>
              <a:gd name="connsiteY2" fmla="*/ 0 h 601266"/>
              <a:gd name="connsiteX3" fmla="*/ 2772093 w 6376060"/>
              <a:gd name="connsiteY3" fmla="*/ 0 h 601266"/>
              <a:gd name="connsiteX4" fmla="*/ 2772094 w 6376060"/>
              <a:gd name="connsiteY4" fmla="*/ 0 h 601266"/>
              <a:gd name="connsiteX5" fmla="*/ 4259336 w 6376060"/>
              <a:gd name="connsiteY5" fmla="*/ 0 h 601266"/>
              <a:gd name="connsiteX6" fmla="*/ 6119737 w 6376060"/>
              <a:gd name="connsiteY6" fmla="*/ 0 h 601266"/>
              <a:gd name="connsiteX7" fmla="*/ 6164680 w 6376060"/>
              <a:gd name="connsiteY7" fmla="*/ 18542 h 601266"/>
              <a:gd name="connsiteX8" fmla="*/ 6357525 w 6376060"/>
              <a:gd name="connsiteY8" fmla="*/ 211451 h 601266"/>
              <a:gd name="connsiteX9" fmla="*/ 6376060 w 6376060"/>
              <a:gd name="connsiteY9" fmla="*/ 256409 h 601266"/>
              <a:gd name="connsiteX10" fmla="*/ 6376060 w 6376060"/>
              <a:gd name="connsiteY10" fmla="*/ 537767 h 601266"/>
              <a:gd name="connsiteX11" fmla="*/ 6312583 w 6376060"/>
              <a:gd name="connsiteY11" fmla="*/ 601266 h 601266"/>
              <a:gd name="connsiteX12" fmla="*/ 4825341 w 6376060"/>
              <a:gd name="connsiteY12" fmla="*/ 601266 h 601266"/>
              <a:gd name="connsiteX13" fmla="*/ 4259336 w 6376060"/>
              <a:gd name="connsiteY13" fmla="*/ 601266 h 601266"/>
              <a:gd name="connsiteX14" fmla="*/ 3616581 w 6376060"/>
              <a:gd name="connsiteY14" fmla="*/ 601266 h 601266"/>
              <a:gd name="connsiteX15" fmla="*/ 2772094 w 6376060"/>
              <a:gd name="connsiteY15" fmla="*/ 601266 h 601266"/>
              <a:gd name="connsiteX16" fmla="*/ 2116725 w 6376060"/>
              <a:gd name="connsiteY16" fmla="*/ 601266 h 601266"/>
              <a:gd name="connsiteX17" fmla="*/ 1563335 w 6376060"/>
              <a:gd name="connsiteY17" fmla="*/ 601266 h 601266"/>
              <a:gd name="connsiteX18" fmla="*/ 63477 w 6376060"/>
              <a:gd name="connsiteY18" fmla="*/ 601266 h 601266"/>
              <a:gd name="connsiteX19" fmla="*/ 0 w 6376060"/>
              <a:gd name="connsiteY19" fmla="*/ 537767 h 601266"/>
              <a:gd name="connsiteX20" fmla="*/ 0 w 6376060"/>
              <a:gd name="connsiteY20" fmla="*/ 63499 h 601266"/>
              <a:gd name="connsiteX21" fmla="*/ 63477 w 6376060"/>
              <a:gd name="connsiteY21" fmla="*/ 0 h 6012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6376060" h="601266">
                <a:moveTo>
                  <a:pt x="63477" y="0"/>
                </a:moveTo>
                <a:lnTo>
                  <a:pt x="1563335" y="0"/>
                </a:lnTo>
                <a:lnTo>
                  <a:pt x="1923879" y="0"/>
                </a:lnTo>
                <a:lnTo>
                  <a:pt x="2772093" y="0"/>
                </a:lnTo>
                <a:lnTo>
                  <a:pt x="2772094" y="0"/>
                </a:lnTo>
                <a:lnTo>
                  <a:pt x="4259336" y="0"/>
                </a:lnTo>
                <a:lnTo>
                  <a:pt x="6119737" y="0"/>
                </a:lnTo>
                <a:cubicBezTo>
                  <a:pt x="6136623" y="0"/>
                  <a:pt x="6152747" y="6731"/>
                  <a:pt x="6164680" y="18542"/>
                </a:cubicBezTo>
                <a:lnTo>
                  <a:pt x="6357525" y="211451"/>
                </a:lnTo>
                <a:cubicBezTo>
                  <a:pt x="6369458" y="223389"/>
                  <a:pt x="6376060" y="239518"/>
                  <a:pt x="6376060" y="256409"/>
                </a:cubicBezTo>
                <a:lnTo>
                  <a:pt x="6376060" y="537767"/>
                </a:lnTo>
                <a:cubicBezTo>
                  <a:pt x="6376060" y="572819"/>
                  <a:pt x="6347622" y="601266"/>
                  <a:pt x="6312583" y="601266"/>
                </a:cubicBezTo>
                <a:lnTo>
                  <a:pt x="4825341" y="601266"/>
                </a:lnTo>
                <a:lnTo>
                  <a:pt x="4259336" y="601266"/>
                </a:lnTo>
                <a:lnTo>
                  <a:pt x="3616581" y="601266"/>
                </a:lnTo>
                <a:lnTo>
                  <a:pt x="2772094" y="601266"/>
                </a:lnTo>
                <a:lnTo>
                  <a:pt x="2116725" y="601266"/>
                </a:lnTo>
                <a:lnTo>
                  <a:pt x="1563335" y="601266"/>
                </a:lnTo>
                <a:lnTo>
                  <a:pt x="63477" y="601266"/>
                </a:lnTo>
                <a:cubicBezTo>
                  <a:pt x="28438" y="601266"/>
                  <a:pt x="0" y="572819"/>
                  <a:pt x="0" y="537767"/>
                </a:cubicBezTo>
                <a:lnTo>
                  <a:pt x="0" y="63499"/>
                </a:lnTo>
                <a:cubicBezTo>
                  <a:pt x="0" y="28448"/>
                  <a:pt x="28438" y="0"/>
                  <a:pt x="63477" y="0"/>
                </a:cubicBezTo>
                <a:close/>
              </a:path>
            </a:pathLst>
          </a:custGeom>
          <a:solidFill>
            <a:schemeClr val="bg1"/>
          </a:solidFill>
        </p:spPr>
        <p:txBody>
          <a:bodyPr wrap="square" lIns="648000" anchor="ctr">
            <a:no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100" kern="1200" dirty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1pPr>
            <a:lvl2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100" kern="1200" dirty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2pPr>
            <a:lvl3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100" kern="1200" dirty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3pPr>
            <a:lvl4pPr marL="0" indent="0">
              <a:lnSpc>
                <a:spcPct val="100000"/>
              </a:lnSpc>
              <a:spcAft>
                <a:spcPts val="0"/>
              </a:spcAft>
              <a:buNone/>
              <a:defRPr lang="en-US" sz="1100" kern="1200" dirty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4pPr>
            <a:lvl5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100" kern="1200" dirty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5pPr>
            <a:lvl6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100" kern="1200" dirty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6pPr>
            <a:lvl7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100" kern="1200" dirty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7pPr>
            <a:lvl8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100" kern="1200" dirty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8pPr>
            <a:lvl9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pt-PT" sz="1100" kern="1200" dirty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9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Maecenas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. Fusce </a:t>
            </a:r>
            <a:r>
              <a:rPr lang="en-US" dirty="0" err="1"/>
              <a:t>posuere</a:t>
            </a:r>
            <a:r>
              <a:rPr lang="en-US" dirty="0"/>
              <a:t>, magna sed pulvinar </a:t>
            </a:r>
            <a:r>
              <a:rPr lang="en-US" dirty="0" err="1"/>
              <a:t>ultricies</a:t>
            </a:r>
            <a:r>
              <a:rPr lang="en-US" dirty="0"/>
              <a:t>, </a:t>
            </a:r>
            <a:r>
              <a:rPr lang="en-US" dirty="0" err="1"/>
              <a:t>purus</a:t>
            </a:r>
            <a:r>
              <a:rPr lang="en-US" dirty="0"/>
              <a:t> </a:t>
            </a:r>
            <a:r>
              <a:rPr lang="en-US" dirty="0" err="1"/>
              <a:t>lectus</a:t>
            </a:r>
            <a:r>
              <a:rPr lang="en-US" dirty="0"/>
              <a:t> </a:t>
            </a:r>
            <a:r>
              <a:rPr lang="en-US" dirty="0" err="1"/>
              <a:t>malesuada</a:t>
            </a:r>
            <a:r>
              <a:rPr lang="en-US" dirty="0"/>
              <a:t> libero.</a:t>
            </a:r>
          </a:p>
        </p:txBody>
      </p:sp>
      <p:sp>
        <p:nvSpPr>
          <p:cNvPr id="75" name="Text Placeholder 74">
            <a:extLst>
              <a:ext uri="{FF2B5EF4-FFF2-40B4-BE49-F238E27FC236}">
                <a16:creationId xmlns:a16="http://schemas.microsoft.com/office/drawing/2014/main" id="{9C14F1F2-BE46-D536-9C2D-3C3B717859F3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5381013" y="5643959"/>
            <a:ext cx="6376060" cy="601266"/>
          </a:xfrm>
          <a:custGeom>
            <a:avLst/>
            <a:gdLst>
              <a:gd name="connsiteX0" fmla="*/ 63477 w 6376060"/>
              <a:gd name="connsiteY0" fmla="*/ 0 h 601266"/>
              <a:gd name="connsiteX1" fmla="*/ 1563335 w 6376060"/>
              <a:gd name="connsiteY1" fmla="*/ 0 h 601266"/>
              <a:gd name="connsiteX2" fmla="*/ 1923879 w 6376060"/>
              <a:gd name="connsiteY2" fmla="*/ 0 h 601266"/>
              <a:gd name="connsiteX3" fmla="*/ 2772093 w 6376060"/>
              <a:gd name="connsiteY3" fmla="*/ 0 h 601266"/>
              <a:gd name="connsiteX4" fmla="*/ 2772094 w 6376060"/>
              <a:gd name="connsiteY4" fmla="*/ 0 h 601266"/>
              <a:gd name="connsiteX5" fmla="*/ 4259336 w 6376060"/>
              <a:gd name="connsiteY5" fmla="*/ 0 h 601266"/>
              <a:gd name="connsiteX6" fmla="*/ 6119737 w 6376060"/>
              <a:gd name="connsiteY6" fmla="*/ 0 h 601266"/>
              <a:gd name="connsiteX7" fmla="*/ 6164680 w 6376060"/>
              <a:gd name="connsiteY7" fmla="*/ 18542 h 601266"/>
              <a:gd name="connsiteX8" fmla="*/ 6357525 w 6376060"/>
              <a:gd name="connsiteY8" fmla="*/ 211451 h 601266"/>
              <a:gd name="connsiteX9" fmla="*/ 6376060 w 6376060"/>
              <a:gd name="connsiteY9" fmla="*/ 256409 h 601266"/>
              <a:gd name="connsiteX10" fmla="*/ 6376060 w 6376060"/>
              <a:gd name="connsiteY10" fmla="*/ 537767 h 601266"/>
              <a:gd name="connsiteX11" fmla="*/ 6312583 w 6376060"/>
              <a:gd name="connsiteY11" fmla="*/ 601266 h 601266"/>
              <a:gd name="connsiteX12" fmla="*/ 4825341 w 6376060"/>
              <a:gd name="connsiteY12" fmla="*/ 601266 h 601266"/>
              <a:gd name="connsiteX13" fmla="*/ 4259336 w 6376060"/>
              <a:gd name="connsiteY13" fmla="*/ 601266 h 601266"/>
              <a:gd name="connsiteX14" fmla="*/ 3616581 w 6376060"/>
              <a:gd name="connsiteY14" fmla="*/ 601266 h 601266"/>
              <a:gd name="connsiteX15" fmla="*/ 2772094 w 6376060"/>
              <a:gd name="connsiteY15" fmla="*/ 601266 h 601266"/>
              <a:gd name="connsiteX16" fmla="*/ 2116725 w 6376060"/>
              <a:gd name="connsiteY16" fmla="*/ 601266 h 601266"/>
              <a:gd name="connsiteX17" fmla="*/ 1563335 w 6376060"/>
              <a:gd name="connsiteY17" fmla="*/ 601266 h 601266"/>
              <a:gd name="connsiteX18" fmla="*/ 63477 w 6376060"/>
              <a:gd name="connsiteY18" fmla="*/ 601266 h 601266"/>
              <a:gd name="connsiteX19" fmla="*/ 0 w 6376060"/>
              <a:gd name="connsiteY19" fmla="*/ 537767 h 601266"/>
              <a:gd name="connsiteX20" fmla="*/ 0 w 6376060"/>
              <a:gd name="connsiteY20" fmla="*/ 63499 h 601266"/>
              <a:gd name="connsiteX21" fmla="*/ 63477 w 6376060"/>
              <a:gd name="connsiteY21" fmla="*/ 0 h 6012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6376060" h="601266">
                <a:moveTo>
                  <a:pt x="63477" y="0"/>
                </a:moveTo>
                <a:lnTo>
                  <a:pt x="1563335" y="0"/>
                </a:lnTo>
                <a:lnTo>
                  <a:pt x="1923879" y="0"/>
                </a:lnTo>
                <a:lnTo>
                  <a:pt x="2772093" y="0"/>
                </a:lnTo>
                <a:lnTo>
                  <a:pt x="2772094" y="0"/>
                </a:lnTo>
                <a:lnTo>
                  <a:pt x="4259336" y="0"/>
                </a:lnTo>
                <a:lnTo>
                  <a:pt x="6119737" y="0"/>
                </a:lnTo>
                <a:cubicBezTo>
                  <a:pt x="6136623" y="0"/>
                  <a:pt x="6152747" y="6731"/>
                  <a:pt x="6164680" y="18542"/>
                </a:cubicBezTo>
                <a:lnTo>
                  <a:pt x="6357525" y="211451"/>
                </a:lnTo>
                <a:cubicBezTo>
                  <a:pt x="6369458" y="223389"/>
                  <a:pt x="6376060" y="239518"/>
                  <a:pt x="6376060" y="256409"/>
                </a:cubicBezTo>
                <a:lnTo>
                  <a:pt x="6376060" y="537767"/>
                </a:lnTo>
                <a:cubicBezTo>
                  <a:pt x="6376060" y="572819"/>
                  <a:pt x="6347622" y="601266"/>
                  <a:pt x="6312583" y="601266"/>
                </a:cubicBezTo>
                <a:lnTo>
                  <a:pt x="4825341" y="601266"/>
                </a:lnTo>
                <a:lnTo>
                  <a:pt x="4259336" y="601266"/>
                </a:lnTo>
                <a:lnTo>
                  <a:pt x="3616581" y="601266"/>
                </a:lnTo>
                <a:lnTo>
                  <a:pt x="2772094" y="601266"/>
                </a:lnTo>
                <a:lnTo>
                  <a:pt x="2116725" y="601266"/>
                </a:lnTo>
                <a:lnTo>
                  <a:pt x="1563335" y="601266"/>
                </a:lnTo>
                <a:lnTo>
                  <a:pt x="63477" y="601266"/>
                </a:lnTo>
                <a:cubicBezTo>
                  <a:pt x="28438" y="601266"/>
                  <a:pt x="0" y="572819"/>
                  <a:pt x="0" y="537767"/>
                </a:cubicBezTo>
                <a:lnTo>
                  <a:pt x="0" y="63499"/>
                </a:lnTo>
                <a:cubicBezTo>
                  <a:pt x="0" y="28448"/>
                  <a:pt x="28438" y="0"/>
                  <a:pt x="63477" y="0"/>
                </a:cubicBezTo>
                <a:close/>
              </a:path>
            </a:pathLst>
          </a:custGeom>
          <a:solidFill>
            <a:schemeClr val="bg1"/>
          </a:solidFill>
        </p:spPr>
        <p:txBody>
          <a:bodyPr wrap="square" lIns="648000" anchor="ctr">
            <a:no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100" kern="1200" dirty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1pPr>
            <a:lvl2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100" kern="1200" dirty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2pPr>
            <a:lvl3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100" kern="1200" dirty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3pPr>
            <a:lvl4pPr marL="0" indent="0">
              <a:lnSpc>
                <a:spcPct val="100000"/>
              </a:lnSpc>
              <a:spcAft>
                <a:spcPts val="0"/>
              </a:spcAft>
              <a:buNone/>
              <a:defRPr lang="en-US" sz="1100" kern="1200" dirty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4pPr>
            <a:lvl5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100" kern="1200" dirty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5pPr>
            <a:lvl6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100" kern="1200" dirty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6pPr>
            <a:lvl7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100" kern="1200" dirty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7pPr>
            <a:lvl8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100" kern="1200" dirty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8pPr>
            <a:lvl9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pt-PT" sz="1100" kern="1200" dirty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9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Maecenas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. Fusce </a:t>
            </a:r>
            <a:r>
              <a:rPr lang="en-US" dirty="0" err="1"/>
              <a:t>posuere</a:t>
            </a:r>
            <a:r>
              <a:rPr lang="en-US" dirty="0"/>
              <a:t>, magna sed pulvinar </a:t>
            </a:r>
            <a:r>
              <a:rPr lang="en-US" dirty="0" err="1"/>
              <a:t>ultricies</a:t>
            </a:r>
            <a:r>
              <a:rPr lang="en-US" dirty="0"/>
              <a:t>, </a:t>
            </a:r>
            <a:r>
              <a:rPr lang="en-US" dirty="0" err="1"/>
              <a:t>purus</a:t>
            </a:r>
            <a:r>
              <a:rPr lang="en-US" dirty="0"/>
              <a:t> </a:t>
            </a:r>
            <a:r>
              <a:rPr lang="en-US" dirty="0" err="1"/>
              <a:t>lectus</a:t>
            </a:r>
            <a:r>
              <a:rPr lang="en-US" dirty="0"/>
              <a:t> </a:t>
            </a:r>
            <a:r>
              <a:rPr lang="en-US" dirty="0" err="1"/>
              <a:t>malesuada</a:t>
            </a:r>
            <a:r>
              <a:rPr lang="en-US" dirty="0"/>
              <a:t> libero.</a:t>
            </a:r>
          </a:p>
        </p:txBody>
      </p:sp>
      <p:sp>
        <p:nvSpPr>
          <p:cNvPr id="82" name="Text Placeholder 182">
            <a:extLst>
              <a:ext uri="{FF2B5EF4-FFF2-40B4-BE49-F238E27FC236}">
                <a16:creationId xmlns:a16="http://schemas.microsoft.com/office/drawing/2014/main" id="{0310DBD9-9691-9003-061D-349A1C1B2901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5540721" y="4214660"/>
            <a:ext cx="319362" cy="319361"/>
          </a:xfrm>
          <a:custGeom>
            <a:avLst/>
            <a:gdLst>
              <a:gd name="connsiteX0" fmla="*/ 54007 w 319362"/>
              <a:gd name="connsiteY0" fmla="*/ 0 h 319361"/>
              <a:gd name="connsiteX1" fmla="*/ 265355 w 319362"/>
              <a:gd name="connsiteY1" fmla="*/ 0 h 319361"/>
              <a:gd name="connsiteX2" fmla="*/ 319362 w 319362"/>
              <a:gd name="connsiteY2" fmla="*/ 54007 h 319361"/>
              <a:gd name="connsiteX3" fmla="*/ 319362 w 319362"/>
              <a:gd name="connsiteY3" fmla="*/ 265354 h 319361"/>
              <a:gd name="connsiteX4" fmla="*/ 265355 w 319362"/>
              <a:gd name="connsiteY4" fmla="*/ 319361 h 319361"/>
              <a:gd name="connsiteX5" fmla="*/ 54007 w 319362"/>
              <a:gd name="connsiteY5" fmla="*/ 319361 h 319361"/>
              <a:gd name="connsiteX6" fmla="*/ 0 w 319362"/>
              <a:gd name="connsiteY6" fmla="*/ 265354 h 319361"/>
              <a:gd name="connsiteX7" fmla="*/ 0 w 319362"/>
              <a:gd name="connsiteY7" fmla="*/ 54007 h 319361"/>
              <a:gd name="connsiteX8" fmla="*/ 54007 w 319362"/>
              <a:gd name="connsiteY8" fmla="*/ 0 h 3193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19362" h="319361">
                <a:moveTo>
                  <a:pt x="54007" y="0"/>
                </a:moveTo>
                <a:lnTo>
                  <a:pt x="265355" y="0"/>
                </a:lnTo>
                <a:cubicBezTo>
                  <a:pt x="295182" y="0"/>
                  <a:pt x="319362" y="24180"/>
                  <a:pt x="319362" y="54007"/>
                </a:cubicBezTo>
                <a:lnTo>
                  <a:pt x="319362" y="265354"/>
                </a:lnTo>
                <a:cubicBezTo>
                  <a:pt x="319362" y="295181"/>
                  <a:pt x="295182" y="319361"/>
                  <a:pt x="265355" y="319361"/>
                </a:cubicBezTo>
                <a:lnTo>
                  <a:pt x="54007" y="319361"/>
                </a:lnTo>
                <a:cubicBezTo>
                  <a:pt x="24180" y="319361"/>
                  <a:pt x="0" y="295181"/>
                  <a:pt x="0" y="265354"/>
                </a:cubicBezTo>
                <a:lnTo>
                  <a:pt x="0" y="54007"/>
                </a:lnTo>
                <a:cubicBezTo>
                  <a:pt x="0" y="24180"/>
                  <a:pt x="24180" y="0"/>
                  <a:pt x="54007" y="0"/>
                </a:cubicBezTo>
                <a:close/>
              </a:path>
            </a:pathLst>
          </a:custGeom>
          <a:solidFill>
            <a:schemeClr val="tx1"/>
          </a:solidFill>
        </p:spPr>
        <p:txBody>
          <a:bodyPr wrap="square" anchor="ctr">
            <a:noAutofit/>
          </a:bodyPr>
          <a:lstStyle>
            <a:lvl1pPr marL="0" indent="0" algn="ctr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600" b="1" kern="1200" dirty="0">
                <a:solidFill>
                  <a:schemeClr val="accent1"/>
                </a:solidFill>
                <a:latin typeface="+mj-lt"/>
                <a:ea typeface="+mn-ea"/>
                <a:cs typeface="Rubik Bold" panose="020B0604020202020204" charset="-79"/>
              </a:defRPr>
            </a:lvl1pPr>
            <a:lvl2pPr marL="0" indent="0" algn="ctr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600" b="1" kern="1200" dirty="0">
                <a:solidFill>
                  <a:schemeClr val="accent1"/>
                </a:solidFill>
                <a:latin typeface="+mj-lt"/>
                <a:ea typeface="+mn-ea"/>
                <a:cs typeface="Rubik Bold" panose="020B0604020202020204" charset="-79"/>
              </a:defRPr>
            </a:lvl2pPr>
            <a:lvl3pPr marL="0" indent="0" algn="ctr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600" b="1" kern="1200" dirty="0">
                <a:solidFill>
                  <a:schemeClr val="accent1"/>
                </a:solidFill>
                <a:latin typeface="+mj-lt"/>
                <a:ea typeface="+mn-ea"/>
                <a:cs typeface="Rubik Bold" panose="020B0604020202020204" charset="-79"/>
              </a:defRPr>
            </a:lvl3pPr>
            <a:lvl4pPr marL="0" indent="0" algn="ctr">
              <a:lnSpc>
                <a:spcPct val="100000"/>
              </a:lnSpc>
              <a:spcAft>
                <a:spcPts val="0"/>
              </a:spcAft>
              <a:buNone/>
              <a:defRPr lang="en-US" sz="1600" b="1" kern="1200" dirty="0">
                <a:solidFill>
                  <a:schemeClr val="accent1"/>
                </a:solidFill>
                <a:latin typeface="+mj-lt"/>
                <a:ea typeface="+mn-ea"/>
                <a:cs typeface="Rubik Bold" panose="020B0604020202020204" charset="-79"/>
              </a:defRPr>
            </a:lvl4pPr>
            <a:lvl5pPr marL="0" indent="0" algn="ctr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600" b="1" kern="1200" dirty="0">
                <a:solidFill>
                  <a:schemeClr val="accent1"/>
                </a:solidFill>
                <a:latin typeface="+mj-lt"/>
                <a:ea typeface="+mn-ea"/>
                <a:cs typeface="Rubik Bold" panose="020B0604020202020204" charset="-79"/>
              </a:defRPr>
            </a:lvl5pPr>
            <a:lvl6pPr marL="0" indent="0" algn="ctr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600" b="1" kern="1200" dirty="0">
                <a:solidFill>
                  <a:schemeClr val="accent1"/>
                </a:solidFill>
                <a:latin typeface="+mj-lt"/>
                <a:ea typeface="+mn-ea"/>
                <a:cs typeface="Rubik Bold" panose="020B0604020202020204" charset="-79"/>
              </a:defRPr>
            </a:lvl6pPr>
            <a:lvl7pPr marL="0" indent="0" algn="ctr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600" b="1" i="0" kern="1200" dirty="0">
                <a:solidFill>
                  <a:schemeClr val="accent1"/>
                </a:solidFill>
                <a:latin typeface="+mj-lt"/>
                <a:ea typeface="+mn-ea"/>
                <a:cs typeface="Rubik Bold" panose="020B0604020202020204" charset="-79"/>
              </a:defRPr>
            </a:lvl7pPr>
            <a:lvl8pPr marL="0" indent="0" algn="ctr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600" b="1" kern="1200" dirty="0">
                <a:solidFill>
                  <a:schemeClr val="accent1"/>
                </a:solidFill>
                <a:latin typeface="+mj-lt"/>
                <a:ea typeface="+mn-ea"/>
                <a:cs typeface="Rubik Bold" panose="020B0604020202020204" charset="-79"/>
              </a:defRPr>
            </a:lvl8pPr>
            <a:lvl9pPr marL="0" indent="0" algn="ctr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pt-PT" sz="1600" b="1" kern="1200" dirty="0">
                <a:solidFill>
                  <a:schemeClr val="accent1"/>
                </a:solidFill>
                <a:latin typeface="+mj-lt"/>
                <a:ea typeface="+mn-ea"/>
                <a:cs typeface="Rubik Bold" panose="020B0604020202020204" charset="-79"/>
              </a:defRPr>
            </a:lvl9pPr>
          </a:lstStyle>
          <a:p>
            <a:pPr lvl="0"/>
            <a:r>
              <a:rPr lang="en-US" dirty="0"/>
              <a:t>5</a:t>
            </a:r>
          </a:p>
        </p:txBody>
      </p:sp>
      <p:sp>
        <p:nvSpPr>
          <p:cNvPr id="83" name="Text Placeholder 182">
            <a:extLst>
              <a:ext uri="{FF2B5EF4-FFF2-40B4-BE49-F238E27FC236}">
                <a16:creationId xmlns:a16="http://schemas.microsoft.com/office/drawing/2014/main" id="{46AF8BF5-5186-2EE3-0696-1843220C6322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5540721" y="4999785"/>
            <a:ext cx="319362" cy="319361"/>
          </a:xfrm>
          <a:custGeom>
            <a:avLst/>
            <a:gdLst>
              <a:gd name="connsiteX0" fmla="*/ 54007 w 319362"/>
              <a:gd name="connsiteY0" fmla="*/ 0 h 319361"/>
              <a:gd name="connsiteX1" fmla="*/ 265355 w 319362"/>
              <a:gd name="connsiteY1" fmla="*/ 0 h 319361"/>
              <a:gd name="connsiteX2" fmla="*/ 319362 w 319362"/>
              <a:gd name="connsiteY2" fmla="*/ 54007 h 319361"/>
              <a:gd name="connsiteX3" fmla="*/ 319362 w 319362"/>
              <a:gd name="connsiteY3" fmla="*/ 265354 h 319361"/>
              <a:gd name="connsiteX4" fmla="*/ 265355 w 319362"/>
              <a:gd name="connsiteY4" fmla="*/ 319361 h 319361"/>
              <a:gd name="connsiteX5" fmla="*/ 54007 w 319362"/>
              <a:gd name="connsiteY5" fmla="*/ 319361 h 319361"/>
              <a:gd name="connsiteX6" fmla="*/ 0 w 319362"/>
              <a:gd name="connsiteY6" fmla="*/ 265354 h 319361"/>
              <a:gd name="connsiteX7" fmla="*/ 0 w 319362"/>
              <a:gd name="connsiteY7" fmla="*/ 54007 h 319361"/>
              <a:gd name="connsiteX8" fmla="*/ 54007 w 319362"/>
              <a:gd name="connsiteY8" fmla="*/ 0 h 3193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19362" h="319361">
                <a:moveTo>
                  <a:pt x="54007" y="0"/>
                </a:moveTo>
                <a:lnTo>
                  <a:pt x="265355" y="0"/>
                </a:lnTo>
                <a:cubicBezTo>
                  <a:pt x="295182" y="0"/>
                  <a:pt x="319362" y="24180"/>
                  <a:pt x="319362" y="54007"/>
                </a:cubicBezTo>
                <a:lnTo>
                  <a:pt x="319362" y="265354"/>
                </a:lnTo>
                <a:cubicBezTo>
                  <a:pt x="319362" y="295181"/>
                  <a:pt x="295182" y="319361"/>
                  <a:pt x="265355" y="319361"/>
                </a:cubicBezTo>
                <a:lnTo>
                  <a:pt x="54007" y="319361"/>
                </a:lnTo>
                <a:cubicBezTo>
                  <a:pt x="24180" y="319361"/>
                  <a:pt x="0" y="295181"/>
                  <a:pt x="0" y="265354"/>
                </a:cubicBezTo>
                <a:lnTo>
                  <a:pt x="0" y="54007"/>
                </a:lnTo>
                <a:cubicBezTo>
                  <a:pt x="0" y="24180"/>
                  <a:pt x="24180" y="0"/>
                  <a:pt x="54007" y="0"/>
                </a:cubicBezTo>
                <a:close/>
              </a:path>
            </a:pathLst>
          </a:custGeom>
          <a:solidFill>
            <a:schemeClr val="tx1"/>
          </a:solidFill>
        </p:spPr>
        <p:txBody>
          <a:bodyPr wrap="square" anchor="ctr">
            <a:noAutofit/>
          </a:bodyPr>
          <a:lstStyle>
            <a:lvl1pPr marL="0" indent="0" algn="ctr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600" b="1" kern="1200" dirty="0">
                <a:solidFill>
                  <a:schemeClr val="accent1"/>
                </a:solidFill>
                <a:latin typeface="+mj-lt"/>
                <a:ea typeface="+mn-ea"/>
                <a:cs typeface="Rubik Bold" panose="020B0604020202020204" charset="-79"/>
              </a:defRPr>
            </a:lvl1pPr>
            <a:lvl2pPr marL="0" indent="0" algn="ctr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600" b="1" kern="1200" dirty="0">
                <a:solidFill>
                  <a:schemeClr val="accent1"/>
                </a:solidFill>
                <a:latin typeface="+mj-lt"/>
                <a:ea typeface="+mn-ea"/>
                <a:cs typeface="Rubik Bold" panose="020B0604020202020204" charset="-79"/>
              </a:defRPr>
            </a:lvl2pPr>
            <a:lvl3pPr marL="0" indent="0" algn="ctr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600" b="1" kern="1200" dirty="0">
                <a:solidFill>
                  <a:schemeClr val="accent1"/>
                </a:solidFill>
                <a:latin typeface="+mj-lt"/>
                <a:ea typeface="+mn-ea"/>
                <a:cs typeface="Rubik Bold" panose="020B0604020202020204" charset="-79"/>
              </a:defRPr>
            </a:lvl3pPr>
            <a:lvl4pPr marL="0" indent="0" algn="ctr">
              <a:lnSpc>
                <a:spcPct val="100000"/>
              </a:lnSpc>
              <a:spcAft>
                <a:spcPts val="0"/>
              </a:spcAft>
              <a:buNone/>
              <a:defRPr lang="en-US" sz="1600" b="1" kern="1200" dirty="0">
                <a:solidFill>
                  <a:schemeClr val="accent1"/>
                </a:solidFill>
                <a:latin typeface="+mj-lt"/>
                <a:ea typeface="+mn-ea"/>
                <a:cs typeface="Rubik Bold" panose="020B0604020202020204" charset="-79"/>
              </a:defRPr>
            </a:lvl4pPr>
            <a:lvl5pPr marL="0" indent="0" algn="ctr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600" b="1" kern="1200" dirty="0">
                <a:solidFill>
                  <a:schemeClr val="accent1"/>
                </a:solidFill>
                <a:latin typeface="+mj-lt"/>
                <a:ea typeface="+mn-ea"/>
                <a:cs typeface="Rubik Bold" panose="020B0604020202020204" charset="-79"/>
              </a:defRPr>
            </a:lvl5pPr>
            <a:lvl6pPr marL="0" indent="0" algn="ctr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600" b="1" kern="1200" dirty="0">
                <a:solidFill>
                  <a:schemeClr val="accent1"/>
                </a:solidFill>
                <a:latin typeface="+mj-lt"/>
                <a:ea typeface="+mn-ea"/>
                <a:cs typeface="Rubik Bold" panose="020B0604020202020204" charset="-79"/>
              </a:defRPr>
            </a:lvl6pPr>
            <a:lvl7pPr marL="0" indent="0" algn="ctr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600" b="1" i="0" kern="1200" dirty="0">
                <a:solidFill>
                  <a:schemeClr val="accent1"/>
                </a:solidFill>
                <a:latin typeface="+mj-lt"/>
                <a:ea typeface="+mn-ea"/>
                <a:cs typeface="Rubik Bold" panose="020B0604020202020204" charset="-79"/>
              </a:defRPr>
            </a:lvl7pPr>
            <a:lvl8pPr marL="0" indent="0" algn="ctr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600" b="1" kern="1200" dirty="0">
                <a:solidFill>
                  <a:schemeClr val="accent1"/>
                </a:solidFill>
                <a:latin typeface="+mj-lt"/>
                <a:ea typeface="+mn-ea"/>
                <a:cs typeface="Rubik Bold" panose="020B0604020202020204" charset="-79"/>
              </a:defRPr>
            </a:lvl8pPr>
            <a:lvl9pPr marL="0" indent="0" algn="ctr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pt-PT" sz="1600" b="1" kern="1200" dirty="0">
                <a:solidFill>
                  <a:schemeClr val="accent1"/>
                </a:solidFill>
                <a:latin typeface="+mj-lt"/>
                <a:ea typeface="+mn-ea"/>
                <a:cs typeface="Rubik Bold" panose="020B0604020202020204" charset="-79"/>
              </a:defRPr>
            </a:lvl9pPr>
          </a:lstStyle>
          <a:p>
            <a:pPr lvl="0"/>
            <a:r>
              <a:rPr lang="en-US" dirty="0"/>
              <a:t>6</a:t>
            </a:r>
          </a:p>
        </p:txBody>
      </p:sp>
      <p:sp>
        <p:nvSpPr>
          <p:cNvPr id="84" name="Text Placeholder 182">
            <a:extLst>
              <a:ext uri="{FF2B5EF4-FFF2-40B4-BE49-F238E27FC236}">
                <a16:creationId xmlns:a16="http://schemas.microsoft.com/office/drawing/2014/main" id="{D6949468-9CAD-9A16-4266-2003C4A72FC3}"/>
              </a:ext>
            </a:extLst>
          </p:cNvPr>
          <p:cNvSpPr>
            <a:spLocks noGrp="1"/>
          </p:cNvSpPr>
          <p:nvPr>
            <p:ph type="body" sz="quarter" idx="59" hasCustomPrompt="1"/>
          </p:nvPr>
        </p:nvSpPr>
        <p:spPr>
          <a:xfrm>
            <a:off x="5540721" y="5784912"/>
            <a:ext cx="319362" cy="319361"/>
          </a:xfrm>
          <a:custGeom>
            <a:avLst/>
            <a:gdLst>
              <a:gd name="connsiteX0" fmla="*/ 54007 w 319362"/>
              <a:gd name="connsiteY0" fmla="*/ 0 h 319361"/>
              <a:gd name="connsiteX1" fmla="*/ 265355 w 319362"/>
              <a:gd name="connsiteY1" fmla="*/ 0 h 319361"/>
              <a:gd name="connsiteX2" fmla="*/ 319362 w 319362"/>
              <a:gd name="connsiteY2" fmla="*/ 54007 h 319361"/>
              <a:gd name="connsiteX3" fmla="*/ 319362 w 319362"/>
              <a:gd name="connsiteY3" fmla="*/ 265354 h 319361"/>
              <a:gd name="connsiteX4" fmla="*/ 265355 w 319362"/>
              <a:gd name="connsiteY4" fmla="*/ 319361 h 319361"/>
              <a:gd name="connsiteX5" fmla="*/ 54007 w 319362"/>
              <a:gd name="connsiteY5" fmla="*/ 319361 h 319361"/>
              <a:gd name="connsiteX6" fmla="*/ 0 w 319362"/>
              <a:gd name="connsiteY6" fmla="*/ 265354 h 319361"/>
              <a:gd name="connsiteX7" fmla="*/ 0 w 319362"/>
              <a:gd name="connsiteY7" fmla="*/ 54007 h 319361"/>
              <a:gd name="connsiteX8" fmla="*/ 54007 w 319362"/>
              <a:gd name="connsiteY8" fmla="*/ 0 h 3193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19362" h="319361">
                <a:moveTo>
                  <a:pt x="54007" y="0"/>
                </a:moveTo>
                <a:lnTo>
                  <a:pt x="265355" y="0"/>
                </a:lnTo>
                <a:cubicBezTo>
                  <a:pt x="295182" y="0"/>
                  <a:pt x="319362" y="24180"/>
                  <a:pt x="319362" y="54007"/>
                </a:cubicBezTo>
                <a:lnTo>
                  <a:pt x="319362" y="265354"/>
                </a:lnTo>
                <a:cubicBezTo>
                  <a:pt x="319362" y="295181"/>
                  <a:pt x="295182" y="319361"/>
                  <a:pt x="265355" y="319361"/>
                </a:cubicBezTo>
                <a:lnTo>
                  <a:pt x="54007" y="319361"/>
                </a:lnTo>
                <a:cubicBezTo>
                  <a:pt x="24180" y="319361"/>
                  <a:pt x="0" y="295181"/>
                  <a:pt x="0" y="265354"/>
                </a:cubicBezTo>
                <a:lnTo>
                  <a:pt x="0" y="54007"/>
                </a:lnTo>
                <a:cubicBezTo>
                  <a:pt x="0" y="24180"/>
                  <a:pt x="24180" y="0"/>
                  <a:pt x="54007" y="0"/>
                </a:cubicBezTo>
                <a:close/>
              </a:path>
            </a:pathLst>
          </a:custGeom>
          <a:solidFill>
            <a:schemeClr val="tx1"/>
          </a:solidFill>
        </p:spPr>
        <p:txBody>
          <a:bodyPr wrap="square" anchor="ctr">
            <a:noAutofit/>
          </a:bodyPr>
          <a:lstStyle>
            <a:lvl1pPr marL="0" indent="0" algn="ctr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600" b="1" kern="1200" dirty="0">
                <a:solidFill>
                  <a:schemeClr val="accent1"/>
                </a:solidFill>
                <a:latin typeface="+mj-lt"/>
                <a:ea typeface="+mn-ea"/>
                <a:cs typeface="Rubik Bold" panose="020B0604020202020204" charset="-79"/>
              </a:defRPr>
            </a:lvl1pPr>
            <a:lvl2pPr marL="0" indent="0" algn="ctr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600" b="1" kern="1200" dirty="0">
                <a:solidFill>
                  <a:schemeClr val="accent1"/>
                </a:solidFill>
                <a:latin typeface="+mj-lt"/>
                <a:ea typeface="+mn-ea"/>
                <a:cs typeface="Rubik Bold" panose="020B0604020202020204" charset="-79"/>
              </a:defRPr>
            </a:lvl2pPr>
            <a:lvl3pPr marL="0" indent="0" algn="ctr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600" b="1" kern="1200" dirty="0">
                <a:solidFill>
                  <a:schemeClr val="accent1"/>
                </a:solidFill>
                <a:latin typeface="+mj-lt"/>
                <a:ea typeface="+mn-ea"/>
                <a:cs typeface="Rubik Bold" panose="020B0604020202020204" charset="-79"/>
              </a:defRPr>
            </a:lvl3pPr>
            <a:lvl4pPr marL="0" indent="0" algn="ctr">
              <a:lnSpc>
                <a:spcPct val="100000"/>
              </a:lnSpc>
              <a:spcAft>
                <a:spcPts val="0"/>
              </a:spcAft>
              <a:buNone/>
              <a:defRPr lang="en-US" sz="1600" b="1" kern="1200" dirty="0">
                <a:solidFill>
                  <a:schemeClr val="accent1"/>
                </a:solidFill>
                <a:latin typeface="+mj-lt"/>
                <a:ea typeface="+mn-ea"/>
                <a:cs typeface="Rubik Bold" panose="020B0604020202020204" charset="-79"/>
              </a:defRPr>
            </a:lvl4pPr>
            <a:lvl5pPr marL="0" indent="0" algn="ctr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600" b="1" kern="1200" dirty="0">
                <a:solidFill>
                  <a:schemeClr val="accent1"/>
                </a:solidFill>
                <a:latin typeface="+mj-lt"/>
                <a:ea typeface="+mn-ea"/>
                <a:cs typeface="Rubik Bold" panose="020B0604020202020204" charset="-79"/>
              </a:defRPr>
            </a:lvl5pPr>
            <a:lvl6pPr marL="0" indent="0" algn="ctr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600" b="1" kern="1200" dirty="0">
                <a:solidFill>
                  <a:schemeClr val="accent1"/>
                </a:solidFill>
                <a:latin typeface="+mj-lt"/>
                <a:ea typeface="+mn-ea"/>
                <a:cs typeface="Rubik Bold" panose="020B0604020202020204" charset="-79"/>
              </a:defRPr>
            </a:lvl6pPr>
            <a:lvl7pPr marL="0" indent="0" algn="ctr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600" b="1" i="0" kern="1200" dirty="0">
                <a:solidFill>
                  <a:schemeClr val="accent1"/>
                </a:solidFill>
                <a:latin typeface="+mj-lt"/>
                <a:ea typeface="+mn-ea"/>
                <a:cs typeface="Rubik Bold" panose="020B0604020202020204" charset="-79"/>
              </a:defRPr>
            </a:lvl7pPr>
            <a:lvl8pPr marL="0" indent="0" algn="ctr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600" b="1" kern="1200" dirty="0">
                <a:solidFill>
                  <a:schemeClr val="accent1"/>
                </a:solidFill>
                <a:latin typeface="+mj-lt"/>
                <a:ea typeface="+mn-ea"/>
                <a:cs typeface="Rubik Bold" panose="020B0604020202020204" charset="-79"/>
              </a:defRPr>
            </a:lvl8pPr>
            <a:lvl9pPr marL="0" indent="0" algn="ctr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pt-PT" sz="1600" b="1" kern="1200" dirty="0">
                <a:solidFill>
                  <a:schemeClr val="accent1"/>
                </a:solidFill>
                <a:latin typeface="+mj-lt"/>
                <a:ea typeface="+mn-ea"/>
                <a:cs typeface="Rubik Bold" panose="020B0604020202020204" charset="-79"/>
              </a:defRPr>
            </a:lvl9pPr>
          </a:lstStyle>
          <a:p>
            <a:pPr lvl="0"/>
            <a:r>
              <a:rPr lang="en-US" dirty="0"/>
              <a:t>7</a:t>
            </a:r>
          </a:p>
        </p:txBody>
      </p:sp>
      <p:sp>
        <p:nvSpPr>
          <p:cNvPr id="87" name="Text Placeholder 119">
            <a:extLst>
              <a:ext uri="{FF2B5EF4-FFF2-40B4-BE49-F238E27FC236}">
                <a16:creationId xmlns:a16="http://schemas.microsoft.com/office/drawing/2014/main" id="{9A919C99-0BAB-84F2-BA3A-352CC443F1E4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 flipH="1">
            <a:off x="1490768" y="4837378"/>
            <a:ext cx="3738187" cy="2129612"/>
          </a:xfrm>
          <a:custGeom>
            <a:avLst/>
            <a:gdLst>
              <a:gd name="connsiteX0" fmla="*/ 3053422 w 4558759"/>
              <a:gd name="connsiteY0" fmla="*/ 141172 h 2597084"/>
              <a:gd name="connsiteX1" fmla="*/ 3053458 w 4558759"/>
              <a:gd name="connsiteY1" fmla="*/ 141934 h 2597084"/>
              <a:gd name="connsiteX2" fmla="*/ 3053331 w 4558759"/>
              <a:gd name="connsiteY2" fmla="*/ 141934 h 2597084"/>
              <a:gd name="connsiteX3" fmla="*/ 1906843 w 4558759"/>
              <a:gd name="connsiteY3" fmla="*/ 504 h 2597084"/>
              <a:gd name="connsiteX4" fmla="*/ 1926695 w 4558759"/>
              <a:gd name="connsiteY4" fmla="*/ 1761 h 2597084"/>
              <a:gd name="connsiteX5" fmla="*/ 1947621 w 4558759"/>
              <a:gd name="connsiteY5" fmla="*/ 17503 h 2597084"/>
              <a:gd name="connsiteX6" fmla="*/ 2070013 w 4558759"/>
              <a:gd name="connsiteY6" fmla="*/ 176787 h 2597084"/>
              <a:gd name="connsiteX7" fmla="*/ 2128155 w 4558759"/>
              <a:gd name="connsiteY7" fmla="*/ 254550 h 2597084"/>
              <a:gd name="connsiteX8" fmla="*/ 2179901 w 4558759"/>
              <a:gd name="connsiteY8" fmla="*/ 235477 h 2597084"/>
              <a:gd name="connsiteX9" fmla="*/ 2520077 w 4558759"/>
              <a:gd name="connsiteY9" fmla="*/ 224002 h 2597084"/>
              <a:gd name="connsiteX10" fmla="*/ 2615170 w 4558759"/>
              <a:gd name="connsiteY10" fmla="*/ 253567 h 2597084"/>
              <a:gd name="connsiteX11" fmla="*/ 2725783 w 4558759"/>
              <a:gd name="connsiteY11" fmla="*/ 189079 h 2597084"/>
              <a:gd name="connsiteX12" fmla="*/ 2849994 w 4558759"/>
              <a:gd name="connsiteY12" fmla="*/ 130300 h 2597084"/>
              <a:gd name="connsiteX13" fmla="*/ 2943823 w 4558759"/>
              <a:gd name="connsiteY13" fmla="*/ 95399 h 2597084"/>
              <a:gd name="connsiteX14" fmla="*/ 2991748 w 4558759"/>
              <a:gd name="connsiteY14" fmla="*/ 80857 h 2597084"/>
              <a:gd name="connsiteX15" fmla="*/ 3005532 w 4558759"/>
              <a:gd name="connsiteY15" fmla="*/ 78833 h 2597084"/>
              <a:gd name="connsiteX16" fmla="*/ 3056016 w 4558759"/>
              <a:gd name="connsiteY16" fmla="*/ 119378 h 2597084"/>
              <a:gd name="connsiteX17" fmla="*/ 3053422 w 4558759"/>
              <a:gd name="connsiteY17" fmla="*/ 141172 h 2597084"/>
              <a:gd name="connsiteX18" fmla="*/ 3053386 w 4558759"/>
              <a:gd name="connsiteY18" fmla="*/ 140414 h 2597084"/>
              <a:gd name="connsiteX19" fmla="*/ 3053331 w 4558759"/>
              <a:gd name="connsiteY19" fmla="*/ 141934 h 2597084"/>
              <a:gd name="connsiteX20" fmla="*/ 2987617 w 4558759"/>
              <a:gd name="connsiteY20" fmla="*/ 377066 h 2597084"/>
              <a:gd name="connsiteX21" fmla="*/ 2942887 w 4558759"/>
              <a:gd name="connsiteY21" fmla="*/ 556848 h 2597084"/>
              <a:gd name="connsiteX22" fmla="*/ 2967743 w 4558759"/>
              <a:gd name="connsiteY22" fmla="*/ 627694 h 2597084"/>
              <a:gd name="connsiteX23" fmla="*/ 4403728 w 4558759"/>
              <a:gd name="connsiteY23" fmla="*/ 622583 h 2597084"/>
              <a:gd name="connsiteX24" fmla="*/ 4447987 w 4558759"/>
              <a:gd name="connsiteY24" fmla="*/ 633458 h 2597084"/>
              <a:gd name="connsiteX25" fmla="*/ 4543459 w 4558759"/>
              <a:gd name="connsiteY25" fmla="*/ 683534 h 2597084"/>
              <a:gd name="connsiteX26" fmla="*/ 4536685 w 4558759"/>
              <a:gd name="connsiteY26" fmla="*/ 683558 h 2597084"/>
              <a:gd name="connsiteX27" fmla="*/ 4553400 w 4558759"/>
              <a:gd name="connsiteY27" fmla="*/ 691105 h 2597084"/>
              <a:gd name="connsiteX28" fmla="*/ 4558506 w 4558759"/>
              <a:gd name="connsiteY28" fmla="*/ 708824 h 2597084"/>
              <a:gd name="connsiteX29" fmla="*/ 4517946 w 4558759"/>
              <a:gd name="connsiteY29" fmla="*/ 972709 h 2597084"/>
              <a:gd name="connsiteX30" fmla="*/ 4518800 w 4558759"/>
              <a:gd name="connsiteY30" fmla="*/ 967548 h 2597084"/>
              <a:gd name="connsiteX31" fmla="*/ 4484152 w 4558759"/>
              <a:gd name="connsiteY31" fmla="*/ 1211350 h 2597084"/>
              <a:gd name="connsiteX32" fmla="*/ 4313440 w 4558759"/>
              <a:gd name="connsiteY32" fmla="*/ 2360433 h 2597084"/>
              <a:gd name="connsiteX33" fmla="*/ 4255985 w 4558759"/>
              <a:gd name="connsiteY33" fmla="*/ 2429785 h 2597084"/>
              <a:gd name="connsiteX34" fmla="*/ 4224796 w 4558759"/>
              <a:gd name="connsiteY34" fmla="*/ 2433528 h 2597084"/>
              <a:gd name="connsiteX35" fmla="*/ 4224796 w 4558759"/>
              <a:gd name="connsiteY35" fmla="*/ 2515085 h 2597084"/>
              <a:gd name="connsiteX36" fmla="*/ 4166627 w 4558759"/>
              <a:gd name="connsiteY36" fmla="*/ 2573254 h 2597084"/>
              <a:gd name="connsiteX37" fmla="*/ 4160997 w 4558759"/>
              <a:gd name="connsiteY37" fmla="*/ 2573254 h 2597084"/>
              <a:gd name="connsiteX38" fmla="*/ 4556230 w 4558759"/>
              <a:gd name="connsiteY38" fmla="*/ 2578565 h 2597084"/>
              <a:gd name="connsiteX39" fmla="*/ 453195 w 4558759"/>
              <a:gd name="connsiteY39" fmla="*/ 2581347 h 2597084"/>
              <a:gd name="connsiteX40" fmla="*/ 320798 w 4558759"/>
              <a:gd name="connsiteY40" fmla="*/ 2578565 h 2597084"/>
              <a:gd name="connsiteX41" fmla="*/ 453195 w 4558759"/>
              <a:gd name="connsiteY41" fmla="*/ 2575783 h 2597084"/>
              <a:gd name="connsiteX42" fmla="*/ 792855 w 4558759"/>
              <a:gd name="connsiteY42" fmla="*/ 2571827 h 2597084"/>
              <a:gd name="connsiteX43" fmla="*/ 755376 w 4558759"/>
              <a:gd name="connsiteY43" fmla="*/ 2564264 h 2597084"/>
              <a:gd name="connsiteX44" fmla="*/ 685490 w 4558759"/>
              <a:gd name="connsiteY44" fmla="*/ 2458814 h 2597084"/>
              <a:gd name="connsiteX45" fmla="*/ 685490 w 4558759"/>
              <a:gd name="connsiteY45" fmla="*/ 2458687 h 2597084"/>
              <a:gd name="connsiteX46" fmla="*/ 685490 w 4558759"/>
              <a:gd name="connsiteY46" fmla="*/ 2423660 h 2597084"/>
              <a:gd name="connsiteX47" fmla="*/ 685490 w 4558759"/>
              <a:gd name="connsiteY47" fmla="*/ 2423533 h 2597084"/>
              <a:gd name="connsiteX48" fmla="*/ 739991 w 4558759"/>
              <a:gd name="connsiteY48" fmla="*/ 2369032 h 2597084"/>
              <a:gd name="connsiteX49" fmla="*/ 799377 w 4558759"/>
              <a:gd name="connsiteY49" fmla="*/ 2369032 h 2597084"/>
              <a:gd name="connsiteX50" fmla="*/ 784882 w 4558759"/>
              <a:gd name="connsiteY50" fmla="*/ 2241440 h 2597084"/>
              <a:gd name="connsiteX51" fmla="*/ 785008 w 4558759"/>
              <a:gd name="connsiteY51" fmla="*/ 2241440 h 2597084"/>
              <a:gd name="connsiteX52" fmla="*/ 796891 w 4558759"/>
              <a:gd name="connsiteY52" fmla="*/ 2144300 h 2597084"/>
              <a:gd name="connsiteX53" fmla="*/ 749564 w 4558759"/>
              <a:gd name="connsiteY53" fmla="*/ 2134915 h 2597084"/>
              <a:gd name="connsiteX54" fmla="*/ 272998 w 4558759"/>
              <a:gd name="connsiteY54" fmla="*/ 1871564 h 2597084"/>
              <a:gd name="connsiteX55" fmla="*/ 243788 w 4558759"/>
              <a:gd name="connsiteY55" fmla="*/ 1567949 h 2597084"/>
              <a:gd name="connsiteX56" fmla="*/ 499224 w 4558759"/>
              <a:gd name="connsiteY56" fmla="*/ 1252321 h 2597084"/>
              <a:gd name="connsiteX57" fmla="*/ 630609 w 4558759"/>
              <a:gd name="connsiteY57" fmla="*/ 1107153 h 2597084"/>
              <a:gd name="connsiteX58" fmla="*/ 632126 w 4558759"/>
              <a:gd name="connsiteY58" fmla="*/ 1052525 h 2597084"/>
              <a:gd name="connsiteX59" fmla="*/ 402234 w 4558759"/>
              <a:gd name="connsiteY59" fmla="*/ 1077436 h 2597084"/>
              <a:gd name="connsiteX60" fmla="*/ 154638 w 4558759"/>
              <a:gd name="connsiteY60" fmla="*/ 1185807 h 2597084"/>
              <a:gd name="connsiteX61" fmla="*/ 13895 w 4558759"/>
              <a:gd name="connsiteY61" fmla="*/ 1145089 h 2597084"/>
              <a:gd name="connsiteX62" fmla="*/ 1566 w 4558759"/>
              <a:gd name="connsiteY62" fmla="*/ 1105869 h 2597084"/>
              <a:gd name="connsiteX63" fmla="*/ 1597 w 4558759"/>
              <a:gd name="connsiteY63" fmla="*/ 1105517 h 2597084"/>
              <a:gd name="connsiteX64" fmla="*/ 349 w 4558759"/>
              <a:gd name="connsiteY64" fmla="*/ 1101556 h 2597084"/>
              <a:gd name="connsiteX65" fmla="*/ 65362 w 4558759"/>
              <a:gd name="connsiteY65" fmla="*/ 994736 h 2597084"/>
              <a:gd name="connsiteX66" fmla="*/ 390474 w 4558759"/>
              <a:gd name="connsiteY66" fmla="*/ 855384 h 2597084"/>
              <a:gd name="connsiteX67" fmla="*/ 596409 w 4558759"/>
              <a:gd name="connsiteY67" fmla="*/ 823902 h 2597084"/>
              <a:gd name="connsiteX68" fmla="*/ 851017 w 4558759"/>
              <a:gd name="connsiteY68" fmla="*/ 1007002 h 2597084"/>
              <a:gd name="connsiteX69" fmla="*/ 604054 w 4558759"/>
              <a:gd name="connsiteY69" fmla="*/ 1457050 h 2597084"/>
              <a:gd name="connsiteX70" fmla="*/ 442446 w 4558759"/>
              <a:gd name="connsiteY70" fmla="*/ 1660260 h 2597084"/>
              <a:gd name="connsiteX71" fmla="*/ 443205 w 4558759"/>
              <a:gd name="connsiteY71" fmla="*/ 1732845 h 2597084"/>
              <a:gd name="connsiteX72" fmla="*/ 572314 w 4558759"/>
              <a:gd name="connsiteY72" fmla="*/ 1841215 h 2597084"/>
              <a:gd name="connsiteX73" fmla="*/ 734260 w 4558759"/>
              <a:gd name="connsiteY73" fmla="*/ 1907633 h 2597084"/>
              <a:gd name="connsiteX74" fmla="*/ 868392 w 4558759"/>
              <a:gd name="connsiteY74" fmla="*/ 1939411 h 2597084"/>
              <a:gd name="connsiteX75" fmla="*/ 933715 w 4558759"/>
              <a:gd name="connsiteY75" fmla="*/ 1840222 h 2597084"/>
              <a:gd name="connsiteX76" fmla="*/ 1151669 w 4558759"/>
              <a:gd name="connsiteY76" fmla="*/ 1656223 h 2597084"/>
              <a:gd name="connsiteX77" fmla="*/ 1221734 w 4558759"/>
              <a:gd name="connsiteY77" fmla="*/ 1620179 h 2597084"/>
              <a:gd name="connsiteX78" fmla="*/ 1234608 w 4558759"/>
              <a:gd name="connsiteY78" fmla="*/ 1586498 h 2597084"/>
              <a:gd name="connsiteX79" fmla="*/ 1234804 w 4558759"/>
              <a:gd name="connsiteY79" fmla="*/ 1585653 h 2597084"/>
              <a:gd name="connsiteX80" fmla="*/ 1771599 w 4558759"/>
              <a:gd name="connsiteY80" fmla="*/ 1169747 h 2597084"/>
              <a:gd name="connsiteX81" fmla="*/ 1772151 w 4558759"/>
              <a:gd name="connsiteY81" fmla="*/ 1167947 h 2597084"/>
              <a:gd name="connsiteX82" fmla="*/ 1781778 w 4558759"/>
              <a:gd name="connsiteY82" fmla="*/ 1109745 h 2597084"/>
              <a:gd name="connsiteX83" fmla="*/ 1779059 w 4558759"/>
              <a:gd name="connsiteY83" fmla="*/ 1049742 h 2597084"/>
              <a:gd name="connsiteX84" fmla="*/ 1752866 w 4558759"/>
              <a:gd name="connsiteY84" fmla="*/ 835872 h 2597084"/>
              <a:gd name="connsiteX85" fmla="*/ 1749981 w 4558759"/>
              <a:gd name="connsiteY85" fmla="*/ 769530 h 2597084"/>
              <a:gd name="connsiteX86" fmla="*/ 1749849 w 4558759"/>
              <a:gd name="connsiteY86" fmla="*/ 769522 h 2597084"/>
              <a:gd name="connsiteX87" fmla="*/ 1861507 w 4558759"/>
              <a:gd name="connsiteY87" fmla="*/ 38874 h 2597084"/>
              <a:gd name="connsiteX88" fmla="*/ 1862054 w 4558759"/>
              <a:gd name="connsiteY88" fmla="*/ 38152 h 2597084"/>
              <a:gd name="connsiteX89" fmla="*/ 1861380 w 4558759"/>
              <a:gd name="connsiteY89" fmla="*/ 38874 h 2597084"/>
              <a:gd name="connsiteX90" fmla="*/ 1906843 w 4558759"/>
              <a:gd name="connsiteY90" fmla="*/ 504 h 25970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</a:cxnLst>
            <a:rect l="l" t="t" r="r" b="b"/>
            <a:pathLst>
              <a:path w="4558759" h="2597084">
                <a:moveTo>
                  <a:pt x="3053422" y="141172"/>
                </a:moveTo>
                <a:lnTo>
                  <a:pt x="3053458" y="141934"/>
                </a:lnTo>
                <a:lnTo>
                  <a:pt x="3053331" y="141934"/>
                </a:lnTo>
                <a:close/>
                <a:moveTo>
                  <a:pt x="1906843" y="504"/>
                </a:moveTo>
                <a:cubicBezTo>
                  <a:pt x="1913623" y="-437"/>
                  <a:pt x="1920425" y="-81"/>
                  <a:pt x="1926695" y="1761"/>
                </a:cubicBezTo>
                <a:cubicBezTo>
                  <a:pt x="1935055" y="4217"/>
                  <a:pt x="1942468" y="9315"/>
                  <a:pt x="1947621" y="17503"/>
                </a:cubicBezTo>
                <a:cubicBezTo>
                  <a:pt x="1983092" y="64354"/>
                  <a:pt x="2027003" y="120373"/>
                  <a:pt x="2070013" y="176787"/>
                </a:cubicBezTo>
                <a:lnTo>
                  <a:pt x="2128155" y="254550"/>
                </a:lnTo>
                <a:lnTo>
                  <a:pt x="2179901" y="235477"/>
                </a:lnTo>
                <a:cubicBezTo>
                  <a:pt x="2289900" y="202979"/>
                  <a:pt x="2409051" y="198837"/>
                  <a:pt x="2520077" y="224002"/>
                </a:cubicBezTo>
                <a:lnTo>
                  <a:pt x="2615170" y="253567"/>
                </a:lnTo>
                <a:lnTo>
                  <a:pt x="2725783" y="189079"/>
                </a:lnTo>
                <a:cubicBezTo>
                  <a:pt x="2766321" y="167683"/>
                  <a:pt x="2807759" y="148035"/>
                  <a:pt x="2849994" y="130300"/>
                </a:cubicBezTo>
                <a:cubicBezTo>
                  <a:pt x="2879837" y="117655"/>
                  <a:pt x="2913094" y="105515"/>
                  <a:pt x="2943823" y="95399"/>
                </a:cubicBezTo>
                <a:cubicBezTo>
                  <a:pt x="2959629" y="90214"/>
                  <a:pt x="2975815" y="85662"/>
                  <a:pt x="2991748" y="80857"/>
                </a:cubicBezTo>
                <a:cubicBezTo>
                  <a:pt x="2995795" y="79719"/>
                  <a:pt x="3001106" y="78833"/>
                  <a:pt x="3005532" y="78833"/>
                </a:cubicBezTo>
                <a:cubicBezTo>
                  <a:pt x="3028388" y="78264"/>
                  <a:pt x="3051671" y="97256"/>
                  <a:pt x="3056016" y="119378"/>
                </a:cubicBezTo>
                <a:lnTo>
                  <a:pt x="3053422" y="141172"/>
                </a:lnTo>
                <a:lnTo>
                  <a:pt x="3053386" y="140414"/>
                </a:lnTo>
                <a:lnTo>
                  <a:pt x="3053331" y="141934"/>
                </a:lnTo>
                <a:cubicBezTo>
                  <a:pt x="3030601" y="216731"/>
                  <a:pt x="3008819" y="295646"/>
                  <a:pt x="2987617" y="377066"/>
                </a:cubicBezTo>
                <a:lnTo>
                  <a:pt x="2942887" y="556848"/>
                </a:lnTo>
                <a:lnTo>
                  <a:pt x="2967743" y="627694"/>
                </a:lnTo>
                <a:lnTo>
                  <a:pt x="4403728" y="622583"/>
                </a:lnTo>
                <a:cubicBezTo>
                  <a:pt x="4419155" y="622583"/>
                  <a:pt x="4434330" y="626250"/>
                  <a:pt x="4447987" y="633458"/>
                </a:cubicBezTo>
                <a:lnTo>
                  <a:pt x="4543459" y="683534"/>
                </a:lnTo>
                <a:lnTo>
                  <a:pt x="4536685" y="683558"/>
                </a:lnTo>
                <a:lnTo>
                  <a:pt x="4553400" y="691105"/>
                </a:lnTo>
                <a:cubicBezTo>
                  <a:pt x="4557431" y="695768"/>
                  <a:pt x="4559518" y="702122"/>
                  <a:pt x="4558506" y="708824"/>
                </a:cubicBezTo>
                <a:lnTo>
                  <a:pt x="4517946" y="972709"/>
                </a:lnTo>
                <a:lnTo>
                  <a:pt x="4518800" y="967548"/>
                </a:lnTo>
                <a:cubicBezTo>
                  <a:pt x="4507546" y="1048858"/>
                  <a:pt x="4495912" y="1130167"/>
                  <a:pt x="4484152" y="1211350"/>
                </a:cubicBezTo>
                <a:cubicBezTo>
                  <a:pt x="4434330" y="1557327"/>
                  <a:pt x="4366298" y="2015974"/>
                  <a:pt x="4313440" y="2360433"/>
                </a:cubicBezTo>
                <a:cubicBezTo>
                  <a:pt x="4309457" y="2394291"/>
                  <a:pt x="4286269" y="2420183"/>
                  <a:pt x="4255985" y="2429785"/>
                </a:cubicBezTo>
                <a:lnTo>
                  <a:pt x="4224796" y="2433528"/>
                </a:lnTo>
                <a:lnTo>
                  <a:pt x="4224796" y="2515085"/>
                </a:lnTo>
                <a:cubicBezTo>
                  <a:pt x="4224796" y="2547204"/>
                  <a:pt x="4198747" y="2573254"/>
                  <a:pt x="4166627" y="2573254"/>
                </a:cubicBezTo>
                <a:lnTo>
                  <a:pt x="4160997" y="2573254"/>
                </a:lnTo>
                <a:lnTo>
                  <a:pt x="4556230" y="2578565"/>
                </a:lnTo>
                <a:cubicBezTo>
                  <a:pt x="3196350" y="2603097"/>
                  <a:pt x="1813328" y="2602465"/>
                  <a:pt x="453195" y="2581347"/>
                </a:cubicBezTo>
                <a:lnTo>
                  <a:pt x="320798" y="2578565"/>
                </a:lnTo>
                <a:lnTo>
                  <a:pt x="453195" y="2575783"/>
                </a:lnTo>
                <a:lnTo>
                  <a:pt x="792855" y="2571827"/>
                </a:lnTo>
                <a:lnTo>
                  <a:pt x="755376" y="2564264"/>
                </a:lnTo>
                <a:cubicBezTo>
                  <a:pt x="714298" y="2546897"/>
                  <a:pt x="685490" y="2506234"/>
                  <a:pt x="685490" y="2458814"/>
                </a:cubicBezTo>
                <a:lnTo>
                  <a:pt x="685490" y="2458687"/>
                </a:lnTo>
                <a:lnTo>
                  <a:pt x="685490" y="2423660"/>
                </a:lnTo>
                <a:lnTo>
                  <a:pt x="685490" y="2423533"/>
                </a:lnTo>
                <a:cubicBezTo>
                  <a:pt x="685490" y="2393438"/>
                  <a:pt x="709896" y="2369032"/>
                  <a:pt x="739991" y="2369032"/>
                </a:cubicBezTo>
                <a:lnTo>
                  <a:pt x="799377" y="2369032"/>
                </a:lnTo>
                <a:lnTo>
                  <a:pt x="784882" y="2241440"/>
                </a:lnTo>
                <a:lnTo>
                  <a:pt x="785008" y="2241440"/>
                </a:lnTo>
                <a:lnTo>
                  <a:pt x="796891" y="2144300"/>
                </a:lnTo>
                <a:lnTo>
                  <a:pt x="749564" y="2134915"/>
                </a:lnTo>
                <a:cubicBezTo>
                  <a:pt x="538126" y="2084637"/>
                  <a:pt x="359054" y="1990980"/>
                  <a:pt x="272998" y="1871564"/>
                </a:cubicBezTo>
                <a:cubicBezTo>
                  <a:pt x="204840" y="1776977"/>
                  <a:pt x="194471" y="1669112"/>
                  <a:pt x="243788" y="1567949"/>
                </a:cubicBezTo>
                <a:cubicBezTo>
                  <a:pt x="307141" y="1437829"/>
                  <a:pt x="409189" y="1339322"/>
                  <a:pt x="499224" y="1252321"/>
                </a:cubicBezTo>
                <a:cubicBezTo>
                  <a:pt x="554610" y="1198832"/>
                  <a:pt x="606962" y="1148250"/>
                  <a:pt x="630609" y="1107153"/>
                </a:cubicBezTo>
                <a:cubicBezTo>
                  <a:pt x="647554" y="1077689"/>
                  <a:pt x="643128" y="1068585"/>
                  <a:pt x="632126" y="1052525"/>
                </a:cubicBezTo>
                <a:cubicBezTo>
                  <a:pt x="625930" y="1043547"/>
                  <a:pt x="568900" y="1021417"/>
                  <a:pt x="402234" y="1077436"/>
                </a:cubicBezTo>
                <a:cubicBezTo>
                  <a:pt x="273884" y="1120557"/>
                  <a:pt x="155902" y="1185175"/>
                  <a:pt x="154638" y="1185807"/>
                </a:cubicBezTo>
                <a:cubicBezTo>
                  <a:pt x="104562" y="1213374"/>
                  <a:pt x="41589" y="1195165"/>
                  <a:pt x="13895" y="1145089"/>
                </a:cubicBezTo>
                <a:cubicBezTo>
                  <a:pt x="7004" y="1132570"/>
                  <a:pt x="2965" y="1119245"/>
                  <a:pt x="1566" y="1105869"/>
                </a:cubicBezTo>
                <a:lnTo>
                  <a:pt x="1597" y="1105517"/>
                </a:lnTo>
                <a:lnTo>
                  <a:pt x="349" y="1101556"/>
                </a:lnTo>
                <a:cubicBezTo>
                  <a:pt x="-3302" y="1057592"/>
                  <a:pt x="21925" y="1014463"/>
                  <a:pt x="65362" y="994736"/>
                </a:cubicBezTo>
                <a:cubicBezTo>
                  <a:pt x="169054" y="938337"/>
                  <a:pt x="277045" y="889273"/>
                  <a:pt x="390474" y="855384"/>
                </a:cubicBezTo>
                <a:cubicBezTo>
                  <a:pt x="457194" y="835041"/>
                  <a:pt x="529053" y="821615"/>
                  <a:pt x="596409" y="823902"/>
                </a:cubicBezTo>
                <a:cubicBezTo>
                  <a:pt x="708669" y="827714"/>
                  <a:pt x="808419" y="875174"/>
                  <a:pt x="851017" y="1007002"/>
                </a:cubicBezTo>
                <a:cubicBezTo>
                  <a:pt x="907036" y="1198326"/>
                  <a:pt x="723173" y="1337930"/>
                  <a:pt x="604054" y="1457050"/>
                </a:cubicBezTo>
                <a:cubicBezTo>
                  <a:pt x="542091" y="1518506"/>
                  <a:pt x="482153" y="1582491"/>
                  <a:pt x="442446" y="1660260"/>
                </a:cubicBezTo>
                <a:cubicBezTo>
                  <a:pt x="428283" y="1684792"/>
                  <a:pt x="428536" y="1708945"/>
                  <a:pt x="443205" y="1732845"/>
                </a:cubicBezTo>
                <a:cubicBezTo>
                  <a:pt x="472795" y="1780518"/>
                  <a:pt x="523376" y="1814154"/>
                  <a:pt x="572314" y="1841215"/>
                </a:cubicBezTo>
                <a:cubicBezTo>
                  <a:pt x="624382" y="1867897"/>
                  <a:pt x="678598" y="1889932"/>
                  <a:pt x="734260" y="1907633"/>
                </a:cubicBezTo>
                <a:lnTo>
                  <a:pt x="868392" y="1939411"/>
                </a:lnTo>
                <a:lnTo>
                  <a:pt x="933715" y="1840222"/>
                </a:lnTo>
                <a:cubicBezTo>
                  <a:pt x="992392" y="1768639"/>
                  <a:pt x="1066326" y="1706248"/>
                  <a:pt x="1151669" y="1656223"/>
                </a:cubicBezTo>
                <a:lnTo>
                  <a:pt x="1221734" y="1620179"/>
                </a:lnTo>
                <a:lnTo>
                  <a:pt x="1234608" y="1586498"/>
                </a:lnTo>
                <a:lnTo>
                  <a:pt x="1234804" y="1585653"/>
                </a:lnTo>
                <a:cubicBezTo>
                  <a:pt x="1341151" y="1341471"/>
                  <a:pt x="1688519" y="1476903"/>
                  <a:pt x="1771599" y="1169747"/>
                </a:cubicBezTo>
                <a:lnTo>
                  <a:pt x="1772151" y="1167947"/>
                </a:lnTo>
                <a:lnTo>
                  <a:pt x="1781778" y="1109745"/>
                </a:lnTo>
                <a:cubicBezTo>
                  <a:pt x="1782979" y="1089765"/>
                  <a:pt x="1782094" y="1069659"/>
                  <a:pt x="1779059" y="1049742"/>
                </a:cubicBezTo>
                <a:cubicBezTo>
                  <a:pt x="1770239" y="992838"/>
                  <a:pt x="1758290" y="908051"/>
                  <a:pt x="1752866" y="835872"/>
                </a:cubicBezTo>
                <a:lnTo>
                  <a:pt x="1749981" y="769530"/>
                </a:lnTo>
                <a:lnTo>
                  <a:pt x="1749849" y="769522"/>
                </a:lnTo>
                <a:cubicBezTo>
                  <a:pt x="1749849" y="502200"/>
                  <a:pt x="1778174" y="261432"/>
                  <a:pt x="1861507" y="38874"/>
                </a:cubicBezTo>
                <a:lnTo>
                  <a:pt x="1862054" y="38152"/>
                </a:lnTo>
                <a:lnTo>
                  <a:pt x="1861380" y="38874"/>
                </a:lnTo>
                <a:cubicBezTo>
                  <a:pt x="1866359" y="17819"/>
                  <a:pt x="1886503" y="3326"/>
                  <a:pt x="1906843" y="504"/>
                </a:cubicBez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1pPr>
            <a:lvl2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2pPr>
            <a:lvl3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3pPr>
            <a:lvl4pPr marL="0" indent="0">
              <a:lnSpc>
                <a:spcPct val="100000"/>
              </a:lnSpc>
              <a:spcAft>
                <a:spcPts val="0"/>
              </a:spcAft>
              <a:buNone/>
              <a:defRPr sz="100" b="0" i="0" cap="none" baseline="0">
                <a:noFill/>
                <a:latin typeface="+mj-lt"/>
              </a:defRPr>
            </a:lvl4pPr>
            <a:lvl5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5pPr>
            <a:lvl6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6pPr>
            <a:lvl7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7pPr>
            <a:lvl8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8pPr>
            <a:lvl9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1B12B78B-AED5-5E9F-006E-47E64A063473}"/>
              </a:ext>
            </a:extLst>
          </p:cNvPr>
          <p:cNvPicPr>
            <a:picLocks noChangeAspect="1"/>
          </p:cNvPicPr>
          <p:nvPr userDrawn="1"/>
        </p:nvPicPr>
        <p:blipFill rotWithShape="1"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t="-2032" b="-2032"/>
          <a:stretch>
            <a:fillRect/>
          </a:stretch>
        </p:blipFill>
        <p:spPr>
          <a:xfrm>
            <a:off x="11742813" y="170341"/>
            <a:ext cx="257691" cy="268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9533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raphic 22">
            <a:extLst>
              <a:ext uri="{FF2B5EF4-FFF2-40B4-BE49-F238E27FC236}">
                <a16:creationId xmlns:a16="http://schemas.microsoft.com/office/drawing/2014/main" id="{CA5F3FEB-50EA-67C8-5AC3-DC7E3C8BF209}"/>
              </a:ext>
            </a:extLst>
          </p:cNvPr>
          <p:cNvSpPr/>
          <p:nvPr userDrawn="1"/>
        </p:nvSpPr>
        <p:spPr>
          <a:xfrm>
            <a:off x="5986462" y="418025"/>
            <a:ext cx="6205538" cy="701568"/>
          </a:xfrm>
          <a:custGeom>
            <a:avLst/>
            <a:gdLst>
              <a:gd name="connsiteX0" fmla="*/ 0 w 12190679"/>
              <a:gd name="connsiteY0" fmla="*/ 0 h 697763"/>
              <a:gd name="connsiteX1" fmla="*/ 9758504 w 12190679"/>
              <a:gd name="connsiteY1" fmla="*/ 0 h 697763"/>
              <a:gd name="connsiteX2" fmla="*/ 9904562 w 12190679"/>
              <a:gd name="connsiteY2" fmla="*/ 60536 h 697763"/>
              <a:gd name="connsiteX3" fmla="*/ 10481253 w 12190679"/>
              <a:gd name="connsiteY3" fmla="*/ 637227 h 697763"/>
              <a:gd name="connsiteX4" fmla="*/ 10627313 w 12190679"/>
              <a:gd name="connsiteY4" fmla="*/ 697763 h 697763"/>
              <a:gd name="connsiteX5" fmla="*/ 12190680 w 12190679"/>
              <a:gd name="connsiteY5" fmla="*/ 697763 h 697763"/>
              <a:gd name="connsiteX0" fmla="*/ 0 w 12190680"/>
              <a:gd name="connsiteY0" fmla="*/ 3805 h 701568"/>
              <a:gd name="connsiteX1" fmla="*/ 5093193 w 12190680"/>
              <a:gd name="connsiteY1" fmla="*/ 0 h 701568"/>
              <a:gd name="connsiteX2" fmla="*/ 9758504 w 12190680"/>
              <a:gd name="connsiteY2" fmla="*/ 3805 h 701568"/>
              <a:gd name="connsiteX3" fmla="*/ 9904562 w 12190680"/>
              <a:gd name="connsiteY3" fmla="*/ 64341 h 701568"/>
              <a:gd name="connsiteX4" fmla="*/ 10481253 w 12190680"/>
              <a:gd name="connsiteY4" fmla="*/ 641032 h 701568"/>
              <a:gd name="connsiteX5" fmla="*/ 10627313 w 12190680"/>
              <a:gd name="connsiteY5" fmla="*/ 701568 h 701568"/>
              <a:gd name="connsiteX6" fmla="*/ 12190680 w 12190680"/>
              <a:gd name="connsiteY6" fmla="*/ 701568 h 701568"/>
              <a:gd name="connsiteX0" fmla="*/ 0 w 7097487"/>
              <a:gd name="connsiteY0" fmla="*/ 0 h 701568"/>
              <a:gd name="connsiteX1" fmla="*/ 4665311 w 7097487"/>
              <a:gd name="connsiteY1" fmla="*/ 3805 h 701568"/>
              <a:gd name="connsiteX2" fmla="*/ 4811369 w 7097487"/>
              <a:gd name="connsiteY2" fmla="*/ 64341 h 701568"/>
              <a:gd name="connsiteX3" fmla="*/ 5388060 w 7097487"/>
              <a:gd name="connsiteY3" fmla="*/ 641032 h 701568"/>
              <a:gd name="connsiteX4" fmla="*/ 5534120 w 7097487"/>
              <a:gd name="connsiteY4" fmla="*/ 701568 h 701568"/>
              <a:gd name="connsiteX5" fmla="*/ 7097487 w 7097487"/>
              <a:gd name="connsiteY5" fmla="*/ 701568 h 701568"/>
              <a:gd name="connsiteX0" fmla="*/ 0 w 7097487"/>
              <a:gd name="connsiteY0" fmla="*/ 0 h 701568"/>
              <a:gd name="connsiteX1" fmla="*/ 4665311 w 7097487"/>
              <a:gd name="connsiteY1" fmla="*/ 3805 h 701568"/>
              <a:gd name="connsiteX2" fmla="*/ 4811369 w 7097487"/>
              <a:gd name="connsiteY2" fmla="*/ 64341 h 701568"/>
              <a:gd name="connsiteX3" fmla="*/ 5388060 w 7097487"/>
              <a:gd name="connsiteY3" fmla="*/ 641032 h 701568"/>
              <a:gd name="connsiteX4" fmla="*/ 5534120 w 7097487"/>
              <a:gd name="connsiteY4" fmla="*/ 701568 h 701568"/>
              <a:gd name="connsiteX5" fmla="*/ 6205538 w 7097487"/>
              <a:gd name="connsiteY5" fmla="*/ 699575 h 701568"/>
              <a:gd name="connsiteX6" fmla="*/ 7097487 w 7097487"/>
              <a:gd name="connsiteY6" fmla="*/ 701568 h 701568"/>
              <a:gd name="connsiteX0" fmla="*/ 0 w 6205538"/>
              <a:gd name="connsiteY0" fmla="*/ 0 h 701568"/>
              <a:gd name="connsiteX1" fmla="*/ 4665311 w 6205538"/>
              <a:gd name="connsiteY1" fmla="*/ 3805 h 701568"/>
              <a:gd name="connsiteX2" fmla="*/ 4811369 w 6205538"/>
              <a:gd name="connsiteY2" fmla="*/ 64341 h 701568"/>
              <a:gd name="connsiteX3" fmla="*/ 5388060 w 6205538"/>
              <a:gd name="connsiteY3" fmla="*/ 641032 h 701568"/>
              <a:gd name="connsiteX4" fmla="*/ 5534120 w 6205538"/>
              <a:gd name="connsiteY4" fmla="*/ 701568 h 701568"/>
              <a:gd name="connsiteX5" fmla="*/ 6205538 w 6205538"/>
              <a:gd name="connsiteY5" fmla="*/ 699575 h 701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205538" h="701568">
                <a:moveTo>
                  <a:pt x="0" y="0"/>
                </a:moveTo>
                <a:lnTo>
                  <a:pt x="4665311" y="3805"/>
                </a:lnTo>
                <a:cubicBezTo>
                  <a:pt x="4720094" y="3805"/>
                  <a:pt x="4772710" y="25587"/>
                  <a:pt x="4811369" y="64341"/>
                </a:cubicBezTo>
                <a:lnTo>
                  <a:pt x="5388060" y="641032"/>
                </a:lnTo>
                <a:cubicBezTo>
                  <a:pt x="5426816" y="679786"/>
                  <a:pt x="5479336" y="701568"/>
                  <a:pt x="5534120" y="701568"/>
                </a:cubicBezTo>
                <a:lnTo>
                  <a:pt x="6205538" y="699575"/>
                </a:lnTo>
              </a:path>
            </a:pathLst>
          </a:custGeom>
          <a:noFill/>
          <a:ln w="6350" cap="rnd">
            <a:solidFill>
              <a:schemeClr val="tx2">
                <a:alpha val="40000"/>
              </a:schemeClr>
            </a:solidFill>
            <a:prstDash val="solid"/>
            <a:round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10102"/>
              </a:solidFill>
              <a:effectLst/>
              <a:uLnTx/>
              <a:uFillTx/>
              <a:latin typeface="Rubik"/>
              <a:ea typeface="+mn-ea"/>
              <a:cs typeface="+mn-cs"/>
            </a:endParaRPr>
          </a:p>
        </p:txBody>
      </p:sp>
      <p:cxnSp>
        <p:nvCxnSpPr>
          <p:cNvPr id="76" name="Straight Connector 75">
            <a:extLst>
              <a:ext uri="{FF2B5EF4-FFF2-40B4-BE49-F238E27FC236}">
                <a16:creationId xmlns:a16="http://schemas.microsoft.com/office/drawing/2014/main" id="{D3D5DADD-F912-4933-88AB-3987265F9681}"/>
              </a:ext>
            </a:extLst>
          </p:cNvPr>
          <p:cNvCxnSpPr>
            <a:cxnSpLocks/>
            <a:stCxn id="75" idx="0"/>
          </p:cNvCxnSpPr>
          <p:nvPr userDrawn="1"/>
        </p:nvCxnSpPr>
        <p:spPr>
          <a:xfrm flipH="1">
            <a:off x="0" y="418025"/>
            <a:ext cx="5986462" cy="0"/>
          </a:xfrm>
          <a:prstGeom prst="line">
            <a:avLst/>
          </a:prstGeom>
          <a:ln cap="rnd">
            <a:solidFill>
              <a:schemeClr val="tx1">
                <a:alpha val="35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Title 46">
            <a:extLst>
              <a:ext uri="{FF2B5EF4-FFF2-40B4-BE49-F238E27FC236}">
                <a16:creationId xmlns:a16="http://schemas.microsoft.com/office/drawing/2014/main" id="{33FA9AD0-BDEE-9B99-7D2D-1626C541EFE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38515" y="609045"/>
            <a:ext cx="9114972" cy="396391"/>
          </a:xfrm>
        </p:spPr>
        <p:txBody>
          <a:bodyPr wrap="square" anchor="t">
            <a:spAutoFit/>
          </a:bodyPr>
          <a:lstStyle>
            <a:lvl1pPr algn="ctr">
              <a:defRPr/>
            </a:lvl1pPr>
          </a:lstStyle>
          <a:p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congue</a:t>
            </a:r>
            <a:endParaRPr lang="en-US" dirty="0"/>
          </a:p>
        </p:txBody>
      </p:sp>
      <p:sp>
        <p:nvSpPr>
          <p:cNvPr id="78" name="Text Placeholder 34">
            <a:extLst>
              <a:ext uri="{FF2B5EF4-FFF2-40B4-BE49-F238E27FC236}">
                <a16:creationId xmlns:a16="http://schemas.microsoft.com/office/drawing/2014/main" id="{8D330E69-F30A-0838-A112-3DE6362097F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538515" y="1140693"/>
            <a:ext cx="9114972" cy="339837"/>
          </a:xfrm>
        </p:spPr>
        <p:txBody>
          <a:bodyPr>
            <a:noAutofit/>
          </a:bodyPr>
          <a:lstStyle>
            <a:lvl1pPr marL="0" indent="0" algn="ctr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200" kern="1200" cap="none" baseline="0" dirty="0" smtClean="0">
                <a:solidFill>
                  <a:srgbClr val="444D55"/>
                </a:solidFill>
                <a:latin typeface="+mj-lt"/>
                <a:ea typeface="+mn-ea"/>
                <a:cs typeface="Rubik Bold" panose="020B0604020202020204" charset="-79"/>
              </a:defRPr>
            </a:lvl1pPr>
            <a:lvl2pPr marL="0" indent="0" algn="ctr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200" kern="1200" cap="none" baseline="0" dirty="0" smtClean="0">
                <a:solidFill>
                  <a:srgbClr val="444D55"/>
                </a:solidFill>
                <a:latin typeface="+mj-lt"/>
                <a:ea typeface="+mn-ea"/>
                <a:cs typeface="Rubik Bold" panose="020B0604020202020204" charset="-79"/>
              </a:defRPr>
            </a:lvl2pPr>
            <a:lvl3pPr marL="0" indent="0" algn="ctr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200" kern="1200" cap="none" baseline="0" dirty="0" smtClean="0">
                <a:solidFill>
                  <a:srgbClr val="444D55"/>
                </a:solidFill>
                <a:latin typeface="+mj-lt"/>
                <a:ea typeface="+mn-ea"/>
                <a:cs typeface="Rubik Bold" panose="020B0604020202020204" charset="-79"/>
              </a:defRPr>
            </a:lvl3pPr>
            <a:lvl4pPr marL="0" indent="0" algn="ctr">
              <a:lnSpc>
                <a:spcPct val="92000"/>
              </a:lnSpc>
              <a:spcAft>
                <a:spcPts val="0"/>
              </a:spcAft>
              <a:buNone/>
              <a:defRPr lang="en-US" sz="1200" kern="1200" cap="none" baseline="0" dirty="0" smtClean="0">
                <a:solidFill>
                  <a:srgbClr val="444D55"/>
                </a:solidFill>
                <a:latin typeface="+mj-lt"/>
                <a:ea typeface="+mn-ea"/>
                <a:cs typeface="Rubik Bold" panose="020B0604020202020204" charset="-79"/>
              </a:defRPr>
            </a:lvl4pPr>
            <a:lvl5pPr marL="0" indent="0" algn="ctr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200" kern="1200" cap="none" baseline="0" dirty="0" smtClean="0">
                <a:solidFill>
                  <a:srgbClr val="444D55"/>
                </a:solidFill>
                <a:latin typeface="+mj-lt"/>
                <a:ea typeface="+mn-ea"/>
                <a:cs typeface="Rubik Bold" panose="020B0604020202020204" charset="-79"/>
              </a:defRPr>
            </a:lvl5pPr>
            <a:lvl6pPr marL="0" indent="0" algn="ctr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200" kern="1200" cap="none" baseline="0" dirty="0" smtClean="0">
                <a:solidFill>
                  <a:srgbClr val="444D55"/>
                </a:solidFill>
                <a:latin typeface="+mj-lt"/>
                <a:ea typeface="+mn-ea"/>
                <a:cs typeface="Rubik Bold" panose="020B0604020202020204" charset="-79"/>
              </a:defRPr>
            </a:lvl6pPr>
            <a:lvl7pPr marL="0" indent="0" algn="ctr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200" kern="1200" cap="none" baseline="0" dirty="0" smtClean="0">
                <a:solidFill>
                  <a:srgbClr val="444D55"/>
                </a:solidFill>
                <a:latin typeface="+mj-lt"/>
                <a:ea typeface="+mn-ea"/>
                <a:cs typeface="Rubik Bold" panose="020B0604020202020204" charset="-79"/>
              </a:defRPr>
            </a:lvl7pPr>
            <a:lvl8pPr marL="0" indent="0" algn="ctr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200" kern="1200" cap="none" baseline="0" dirty="0" smtClean="0">
                <a:solidFill>
                  <a:srgbClr val="444D55"/>
                </a:solidFill>
                <a:latin typeface="+mj-lt"/>
                <a:ea typeface="+mn-ea"/>
                <a:cs typeface="Rubik Bold" panose="020B0604020202020204" charset="-79"/>
              </a:defRPr>
            </a:lvl8pPr>
            <a:lvl9pPr marL="0" indent="0" algn="ctr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lang="pt-PT" sz="1200" kern="1200" cap="none" baseline="0" dirty="0">
                <a:solidFill>
                  <a:srgbClr val="444D55"/>
                </a:solidFill>
                <a:latin typeface="+mj-lt"/>
                <a:ea typeface="+mn-ea"/>
                <a:cs typeface="Rubik Bold" panose="020B0604020202020204" charset="-79"/>
              </a:defRPr>
            </a:lvl9pPr>
          </a:lstStyle>
          <a:p>
            <a:pPr lvl="0"/>
            <a:r>
              <a:rPr lang="en-US" dirty="0"/>
              <a:t>Fusce </a:t>
            </a:r>
            <a:r>
              <a:rPr lang="en-US" dirty="0" err="1"/>
              <a:t>posuere</a:t>
            </a:r>
            <a:r>
              <a:rPr lang="en-US" dirty="0"/>
              <a:t>, magna sed pulvinar </a:t>
            </a:r>
            <a:r>
              <a:rPr lang="en-US" dirty="0" err="1"/>
              <a:t>ultricies</a:t>
            </a:r>
            <a:r>
              <a:rPr lang="en-US" dirty="0"/>
              <a:t>, </a:t>
            </a:r>
            <a:r>
              <a:rPr lang="en-US" dirty="0" err="1"/>
              <a:t>purus</a:t>
            </a:r>
            <a:r>
              <a:rPr lang="en-US" dirty="0"/>
              <a:t> </a:t>
            </a:r>
            <a:r>
              <a:rPr lang="en-US" dirty="0" err="1"/>
              <a:t>lectus</a:t>
            </a:r>
            <a:r>
              <a:rPr lang="en-US" dirty="0"/>
              <a:t> </a:t>
            </a:r>
            <a:r>
              <a:rPr lang="en-US" dirty="0" err="1"/>
              <a:t>malesuada</a:t>
            </a:r>
            <a:r>
              <a:rPr lang="en-US" dirty="0"/>
              <a:t> </a:t>
            </a:r>
            <a:r>
              <a:rPr lang="en-US" dirty="0" err="1"/>
              <a:t>lybero</a:t>
            </a:r>
            <a:r>
              <a:rPr lang="en-US" dirty="0"/>
              <a:t>,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magna eros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urna</a:t>
            </a:r>
            <a:r>
              <a:rPr lang="en-US" dirty="0"/>
              <a:t>. Nunc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imperdyet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. Fusce est. </a:t>
            </a:r>
            <a:r>
              <a:rPr lang="en-US" dirty="0" err="1"/>
              <a:t>Vivamus</a:t>
            </a:r>
            <a:r>
              <a:rPr lang="en-US" dirty="0"/>
              <a:t> a </a:t>
            </a:r>
            <a:r>
              <a:rPr lang="en-US" dirty="0" err="1"/>
              <a:t>tellus</a:t>
            </a:r>
            <a:r>
              <a:rPr lang="en-US" dirty="0"/>
              <a:t>.</a:t>
            </a: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B2336BCE-B07F-ECBA-0E98-E2A2B6B819E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l="3361" b="22084"/>
          <a:stretch/>
        </p:blipFill>
        <p:spPr>
          <a:xfrm>
            <a:off x="0" y="6311178"/>
            <a:ext cx="1734226" cy="546822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13A2A669-46F6-09D9-EACF-FFDEA0ECFE1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12577" b="14185"/>
          <a:stretch/>
        </p:blipFill>
        <p:spPr>
          <a:xfrm flipH="1">
            <a:off x="11728524" y="6328776"/>
            <a:ext cx="463476" cy="529224"/>
          </a:xfrm>
          <a:prstGeom prst="rect">
            <a:avLst/>
          </a:prstGeom>
        </p:spPr>
      </p:pic>
      <p:sp>
        <p:nvSpPr>
          <p:cNvPr id="7" name="Footer Placeholder 3">
            <a:extLst>
              <a:ext uri="{FF2B5EF4-FFF2-40B4-BE49-F238E27FC236}">
                <a16:creationId xmlns:a16="http://schemas.microsoft.com/office/drawing/2014/main" id="{75F2E0DD-1416-BE72-5349-8E6FD9979B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80386" y="6632737"/>
            <a:ext cx="1307465" cy="99643"/>
          </a:xfrm>
        </p:spPr>
        <p:txBody>
          <a:bodyPr/>
          <a:lstStyle/>
          <a:p>
            <a:r>
              <a:rPr lang="en-US" dirty="0"/>
              <a:t>CONFIDENTIAL</a:t>
            </a:r>
          </a:p>
        </p:txBody>
      </p:sp>
      <p:sp>
        <p:nvSpPr>
          <p:cNvPr id="8" name="Slide Number Placeholder 4">
            <a:extLst>
              <a:ext uri="{FF2B5EF4-FFF2-40B4-BE49-F238E27FC236}">
                <a16:creationId xmlns:a16="http://schemas.microsoft.com/office/drawing/2014/main" id="{FD7BEDD2-CBEC-475D-F0F7-9087943988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931651" y="6632737"/>
            <a:ext cx="171448" cy="99643"/>
          </a:xfrm>
        </p:spPr>
        <p:txBody>
          <a:bodyPr/>
          <a:lstStyle/>
          <a:p>
            <a:fld id="{A3DC67AC-589B-465F-8375-83B2CE47653E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2" name="Text Placeholder 34">
            <a:extLst>
              <a:ext uri="{FF2B5EF4-FFF2-40B4-BE49-F238E27FC236}">
                <a16:creationId xmlns:a16="http://schemas.microsoft.com/office/drawing/2014/main" id="{4122B8C3-D2E4-1E08-E177-65E42E9E6878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1874996" y="6445355"/>
            <a:ext cx="3771743" cy="198259"/>
          </a:xfrm>
          <a:noFill/>
        </p:spPr>
        <p:txBody>
          <a:bodyPr anchor="b">
            <a:noAutofit/>
          </a:bodyPr>
          <a:lstStyle>
            <a:lvl1pPr marL="0" indent="0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700" kern="1200" dirty="0">
                <a:solidFill>
                  <a:srgbClr val="444D55"/>
                </a:solidFill>
                <a:latin typeface="Rubik Light" pitchFamily="2" charset="-79"/>
                <a:ea typeface="+mn-ea"/>
                <a:cs typeface="Rubik Light" pitchFamily="2" charset="-79"/>
              </a:defRPr>
            </a:lvl1pPr>
            <a:lvl2pPr marL="0" indent="0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700" kern="1200" dirty="0">
                <a:solidFill>
                  <a:srgbClr val="444D55"/>
                </a:solidFill>
                <a:latin typeface="Rubik Light" pitchFamily="2" charset="-79"/>
                <a:ea typeface="+mn-ea"/>
                <a:cs typeface="Rubik Light" pitchFamily="2" charset="-79"/>
              </a:defRPr>
            </a:lvl2pPr>
            <a:lvl3pPr marL="0" indent="0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700" kern="1200" dirty="0">
                <a:solidFill>
                  <a:srgbClr val="444D55"/>
                </a:solidFill>
                <a:latin typeface="Rubik Light" pitchFamily="2" charset="-79"/>
                <a:ea typeface="+mn-ea"/>
                <a:cs typeface="Rubik Light" pitchFamily="2" charset="-79"/>
              </a:defRPr>
            </a:lvl3pPr>
            <a:lvl4pPr marL="0" indent="0">
              <a:lnSpc>
                <a:spcPct val="92000"/>
              </a:lnSpc>
              <a:spcAft>
                <a:spcPts val="0"/>
              </a:spcAft>
              <a:buNone/>
              <a:defRPr lang="en-US" sz="700" kern="1200" dirty="0">
                <a:solidFill>
                  <a:srgbClr val="444D55"/>
                </a:solidFill>
                <a:latin typeface="Rubik Light" pitchFamily="2" charset="-79"/>
                <a:ea typeface="+mn-ea"/>
                <a:cs typeface="Rubik Light" pitchFamily="2" charset="-79"/>
              </a:defRPr>
            </a:lvl4pPr>
            <a:lvl5pPr marL="0" indent="0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700" kern="1200" dirty="0">
                <a:solidFill>
                  <a:srgbClr val="444D55"/>
                </a:solidFill>
                <a:latin typeface="Rubik Light" pitchFamily="2" charset="-79"/>
                <a:ea typeface="+mn-ea"/>
                <a:cs typeface="Rubik Light" pitchFamily="2" charset="-79"/>
              </a:defRPr>
            </a:lvl5pPr>
            <a:lvl6pPr marL="0" indent="0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700" kern="1200" dirty="0">
                <a:solidFill>
                  <a:srgbClr val="444D55"/>
                </a:solidFill>
                <a:latin typeface="Rubik Light" pitchFamily="2" charset="-79"/>
                <a:ea typeface="+mn-ea"/>
                <a:cs typeface="Rubik Light" pitchFamily="2" charset="-79"/>
              </a:defRPr>
            </a:lvl6pPr>
            <a:lvl7pPr marL="0" indent="0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700" kern="1200" dirty="0">
                <a:solidFill>
                  <a:srgbClr val="444D55"/>
                </a:solidFill>
                <a:latin typeface="Rubik Light" pitchFamily="2" charset="-79"/>
                <a:ea typeface="+mn-ea"/>
                <a:cs typeface="Rubik Light" pitchFamily="2" charset="-79"/>
              </a:defRPr>
            </a:lvl7pPr>
            <a:lvl8pPr marL="0" indent="0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700" kern="1200" dirty="0">
                <a:solidFill>
                  <a:srgbClr val="444D55"/>
                </a:solidFill>
                <a:latin typeface="Rubik Light" pitchFamily="2" charset="-79"/>
                <a:ea typeface="+mn-ea"/>
                <a:cs typeface="Rubik Light" pitchFamily="2" charset="-79"/>
              </a:defRPr>
            </a:lvl8pPr>
            <a:lvl9pPr marL="0" indent="0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lang="pt-PT" sz="700" kern="1200" dirty="0">
                <a:solidFill>
                  <a:srgbClr val="444D55"/>
                </a:solidFill>
                <a:latin typeface="Rubik Light" pitchFamily="2" charset="-79"/>
                <a:ea typeface="+mn-ea"/>
                <a:cs typeface="Rubik Light" pitchFamily="2" charset="-79"/>
              </a:defRPr>
            </a:lvl9pPr>
          </a:lstStyle>
          <a:p>
            <a:pPr lvl="0"/>
            <a:r>
              <a:rPr lang="en-US" dirty="0"/>
              <a:t>Fusce </a:t>
            </a:r>
            <a:r>
              <a:rPr lang="en-US" dirty="0" err="1"/>
              <a:t>posuere</a:t>
            </a:r>
            <a:r>
              <a:rPr lang="en-US" dirty="0"/>
              <a:t>, magna sed pulvinar </a:t>
            </a:r>
            <a:r>
              <a:rPr lang="en-US" dirty="0" err="1"/>
              <a:t>ultricies</a:t>
            </a:r>
            <a:r>
              <a:rPr lang="en-US" dirty="0"/>
              <a:t>, </a:t>
            </a:r>
            <a:r>
              <a:rPr lang="en-US" dirty="0" err="1"/>
              <a:t>purus</a:t>
            </a:r>
            <a:r>
              <a:rPr lang="en-US" dirty="0"/>
              <a:t> </a:t>
            </a:r>
            <a:r>
              <a:rPr lang="en-US" dirty="0" err="1"/>
              <a:t>lectus</a:t>
            </a:r>
            <a:r>
              <a:rPr lang="en-US" dirty="0"/>
              <a:t> </a:t>
            </a:r>
            <a:r>
              <a:rPr lang="en-US" dirty="0" err="1"/>
              <a:t>malesuada</a:t>
            </a:r>
            <a:r>
              <a:rPr lang="en-US" dirty="0"/>
              <a:t> </a:t>
            </a:r>
            <a:r>
              <a:rPr lang="en-US" dirty="0" err="1"/>
              <a:t>lybero</a:t>
            </a:r>
            <a:r>
              <a:rPr lang="en-US" dirty="0"/>
              <a:t>,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magna eros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urna</a:t>
            </a:r>
            <a:r>
              <a:rPr lang="en-US" dirty="0"/>
              <a:t>. Nunc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imperdyet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. Fusce est. </a:t>
            </a:r>
            <a:r>
              <a:rPr lang="en-US" dirty="0" err="1"/>
              <a:t>Vivamus</a:t>
            </a:r>
            <a:r>
              <a:rPr lang="en-US" dirty="0"/>
              <a:t> a </a:t>
            </a:r>
            <a:r>
              <a:rPr lang="en-US" dirty="0" err="1"/>
              <a:t>tellus</a:t>
            </a:r>
            <a:r>
              <a:rPr lang="en-US" dirty="0"/>
              <a:t>.</a:t>
            </a: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89C0C6B7-F485-D197-4CF8-FA66F24EAB55}"/>
              </a:ext>
            </a:extLst>
          </p:cNvPr>
          <p:cNvPicPr>
            <a:picLocks noChangeAspect="1"/>
          </p:cNvPicPr>
          <p:nvPr userDrawn="1"/>
        </p:nvPicPr>
        <p:blipFill rotWithShape="1"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t="-2032" b="-2032"/>
          <a:stretch>
            <a:fillRect/>
          </a:stretch>
        </p:blipFill>
        <p:spPr>
          <a:xfrm>
            <a:off x="11742813" y="170341"/>
            <a:ext cx="257691" cy="268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0506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amless Image + Text Bloc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Text Placeholder 39">
            <a:extLst>
              <a:ext uri="{FF2B5EF4-FFF2-40B4-BE49-F238E27FC236}">
                <a16:creationId xmlns:a16="http://schemas.microsoft.com/office/drawing/2014/main" id="{DF3D4F55-8EEE-12C5-B85E-11FAFB6E9C68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009081" y="2304292"/>
            <a:ext cx="5829718" cy="3943831"/>
          </a:xfrm>
          <a:custGeom>
            <a:avLst/>
            <a:gdLst>
              <a:gd name="connsiteX0" fmla="*/ 47856 w 5829718"/>
              <a:gd name="connsiteY0" fmla="*/ 0 h 3943831"/>
              <a:gd name="connsiteX1" fmla="*/ 1014250 w 5829718"/>
              <a:gd name="connsiteY1" fmla="*/ 0 h 3943831"/>
              <a:gd name="connsiteX2" fmla="*/ 1758002 w 5829718"/>
              <a:gd name="connsiteY2" fmla="*/ 0 h 3943831"/>
              <a:gd name="connsiteX3" fmla="*/ 2724396 w 5829718"/>
              <a:gd name="connsiteY3" fmla="*/ 0 h 3943831"/>
              <a:gd name="connsiteX4" fmla="*/ 2724400 w 5829718"/>
              <a:gd name="connsiteY4" fmla="*/ 1 h 3943831"/>
              <a:gd name="connsiteX5" fmla="*/ 2975711 w 5829718"/>
              <a:gd name="connsiteY5" fmla="*/ 1 h 3943831"/>
              <a:gd name="connsiteX6" fmla="*/ 2975716 w 5829718"/>
              <a:gd name="connsiteY6" fmla="*/ 0 h 3943831"/>
              <a:gd name="connsiteX7" fmla="*/ 4685862 w 5829718"/>
              <a:gd name="connsiteY7" fmla="*/ 0 h 3943831"/>
              <a:gd name="connsiteX8" fmla="*/ 4685866 w 5829718"/>
              <a:gd name="connsiteY8" fmla="*/ 1 h 3943831"/>
              <a:gd name="connsiteX9" fmla="*/ 5430571 w 5829718"/>
              <a:gd name="connsiteY9" fmla="*/ 1 h 3943831"/>
              <a:gd name="connsiteX10" fmla="*/ 5602680 w 5829718"/>
              <a:gd name="connsiteY10" fmla="*/ 1 h 3943831"/>
              <a:gd name="connsiteX11" fmla="*/ 5642488 w 5829718"/>
              <a:gd name="connsiteY11" fmla="*/ 16425 h 3943831"/>
              <a:gd name="connsiteX12" fmla="*/ 5813301 w 5829718"/>
              <a:gd name="connsiteY12" fmla="*/ 187294 h 3943831"/>
              <a:gd name="connsiteX13" fmla="*/ 5829718 w 5829718"/>
              <a:gd name="connsiteY13" fmla="*/ 227116 h 3943831"/>
              <a:gd name="connsiteX14" fmla="*/ 5829718 w 5829718"/>
              <a:gd name="connsiteY14" fmla="*/ 437039 h 3943831"/>
              <a:gd name="connsiteX15" fmla="*/ 5829718 w 5829718"/>
              <a:gd name="connsiteY15" fmla="*/ 590620 h 3943831"/>
              <a:gd name="connsiteX16" fmla="*/ 5829718 w 5829718"/>
              <a:gd name="connsiteY16" fmla="*/ 870081 h 3943831"/>
              <a:gd name="connsiteX17" fmla="*/ 5829718 w 5829718"/>
              <a:gd name="connsiteY17" fmla="*/ 1129315 h 3943831"/>
              <a:gd name="connsiteX18" fmla="*/ 5829718 w 5829718"/>
              <a:gd name="connsiteY18" fmla="*/ 1231361 h 3943831"/>
              <a:gd name="connsiteX19" fmla="*/ 5829718 w 5829718"/>
              <a:gd name="connsiteY19" fmla="*/ 1339238 h 3943831"/>
              <a:gd name="connsiteX20" fmla="*/ 5829718 w 5829718"/>
              <a:gd name="connsiteY20" fmla="*/ 1492819 h 3943831"/>
              <a:gd name="connsiteX21" fmla="*/ 5829718 w 5829718"/>
              <a:gd name="connsiteY21" fmla="*/ 1772280 h 3943831"/>
              <a:gd name="connsiteX22" fmla="*/ 5829718 w 5829718"/>
              <a:gd name="connsiteY22" fmla="*/ 2101936 h 3943831"/>
              <a:gd name="connsiteX23" fmla="*/ 5829718 w 5829718"/>
              <a:gd name="connsiteY23" fmla="*/ 2133560 h 3943831"/>
              <a:gd name="connsiteX24" fmla="*/ 5829718 w 5829718"/>
              <a:gd name="connsiteY24" fmla="*/ 2311859 h 3943831"/>
              <a:gd name="connsiteX25" fmla="*/ 5829718 w 5829718"/>
              <a:gd name="connsiteY25" fmla="*/ 2465440 h 3943831"/>
              <a:gd name="connsiteX26" fmla="*/ 5829718 w 5829718"/>
              <a:gd name="connsiteY26" fmla="*/ 2744901 h 3943831"/>
              <a:gd name="connsiteX27" fmla="*/ 5829718 w 5829718"/>
              <a:gd name="connsiteY27" fmla="*/ 2891731 h 3943831"/>
              <a:gd name="connsiteX28" fmla="*/ 5829718 w 5829718"/>
              <a:gd name="connsiteY28" fmla="*/ 3101654 h 3943831"/>
              <a:gd name="connsiteX29" fmla="*/ 5829718 w 5829718"/>
              <a:gd name="connsiteY29" fmla="*/ 3106181 h 3943831"/>
              <a:gd name="connsiteX30" fmla="*/ 5829718 w 5829718"/>
              <a:gd name="connsiteY30" fmla="*/ 3255235 h 3943831"/>
              <a:gd name="connsiteX31" fmla="*/ 5829718 w 5829718"/>
              <a:gd name="connsiteY31" fmla="*/ 3534696 h 3943831"/>
              <a:gd name="connsiteX32" fmla="*/ 5829718 w 5829718"/>
              <a:gd name="connsiteY32" fmla="*/ 3895976 h 3943831"/>
              <a:gd name="connsiteX33" fmla="*/ 5781863 w 5829718"/>
              <a:gd name="connsiteY33" fmla="*/ 3943831 h 3943831"/>
              <a:gd name="connsiteX34" fmla="*/ 3820397 w 5829718"/>
              <a:gd name="connsiteY34" fmla="*/ 3943831 h 3943831"/>
              <a:gd name="connsiteX35" fmla="*/ 2975716 w 5829718"/>
              <a:gd name="connsiteY35" fmla="*/ 3943831 h 3943831"/>
              <a:gd name="connsiteX36" fmla="*/ 2854003 w 5829718"/>
              <a:gd name="connsiteY36" fmla="*/ 3943831 h 3943831"/>
              <a:gd name="connsiteX37" fmla="*/ 1014250 w 5829718"/>
              <a:gd name="connsiteY37" fmla="*/ 3943831 h 3943831"/>
              <a:gd name="connsiteX38" fmla="*/ 47856 w 5829718"/>
              <a:gd name="connsiteY38" fmla="*/ 3943831 h 3943831"/>
              <a:gd name="connsiteX39" fmla="*/ 0 w 5829718"/>
              <a:gd name="connsiteY39" fmla="*/ 3895976 h 3943831"/>
              <a:gd name="connsiteX40" fmla="*/ 0 w 5829718"/>
              <a:gd name="connsiteY40" fmla="*/ 3786253 h 3943831"/>
              <a:gd name="connsiteX41" fmla="*/ 0 w 5829718"/>
              <a:gd name="connsiteY41" fmla="*/ 3506792 h 3943831"/>
              <a:gd name="connsiteX42" fmla="*/ 0 w 5829718"/>
              <a:gd name="connsiteY42" fmla="*/ 3106181 h 3943831"/>
              <a:gd name="connsiteX43" fmla="*/ 0 w 5829718"/>
              <a:gd name="connsiteY43" fmla="*/ 3101654 h 3943831"/>
              <a:gd name="connsiteX44" fmla="*/ 0 w 5829718"/>
              <a:gd name="connsiteY44" fmla="*/ 2996458 h 3943831"/>
              <a:gd name="connsiteX45" fmla="*/ 0 w 5829718"/>
              <a:gd name="connsiteY45" fmla="*/ 2822193 h 3943831"/>
              <a:gd name="connsiteX46" fmla="*/ 0 w 5829718"/>
              <a:gd name="connsiteY46" fmla="*/ 2716997 h 3943831"/>
              <a:gd name="connsiteX47" fmla="*/ 0 w 5829718"/>
              <a:gd name="connsiteY47" fmla="*/ 2712470 h 3943831"/>
              <a:gd name="connsiteX48" fmla="*/ 0 w 5829718"/>
              <a:gd name="connsiteY48" fmla="*/ 2311859 h 3943831"/>
              <a:gd name="connsiteX49" fmla="*/ 0 w 5829718"/>
              <a:gd name="connsiteY49" fmla="*/ 2133560 h 3943831"/>
              <a:gd name="connsiteX50" fmla="*/ 0 w 5829718"/>
              <a:gd name="connsiteY50" fmla="*/ 2032398 h 3943831"/>
              <a:gd name="connsiteX51" fmla="*/ 0 w 5829718"/>
              <a:gd name="connsiteY51" fmla="*/ 2023837 h 3943831"/>
              <a:gd name="connsiteX52" fmla="*/ 0 w 5829718"/>
              <a:gd name="connsiteY52" fmla="*/ 1922675 h 3943831"/>
              <a:gd name="connsiteX53" fmla="*/ 0 w 5829718"/>
              <a:gd name="connsiteY53" fmla="*/ 1744376 h 3943831"/>
              <a:gd name="connsiteX54" fmla="*/ 0 w 5829718"/>
              <a:gd name="connsiteY54" fmla="*/ 1339238 h 3943831"/>
              <a:gd name="connsiteX55" fmla="*/ 0 w 5829718"/>
              <a:gd name="connsiteY55" fmla="*/ 1231361 h 3943831"/>
              <a:gd name="connsiteX56" fmla="*/ 0 w 5829718"/>
              <a:gd name="connsiteY56" fmla="*/ 1121638 h 3943831"/>
              <a:gd name="connsiteX57" fmla="*/ 0 w 5829718"/>
              <a:gd name="connsiteY57" fmla="*/ 1059777 h 3943831"/>
              <a:gd name="connsiteX58" fmla="*/ 0 w 5829718"/>
              <a:gd name="connsiteY58" fmla="*/ 950054 h 3943831"/>
              <a:gd name="connsiteX59" fmla="*/ 0 w 5829718"/>
              <a:gd name="connsiteY59" fmla="*/ 842177 h 3943831"/>
              <a:gd name="connsiteX60" fmla="*/ 0 w 5829718"/>
              <a:gd name="connsiteY60" fmla="*/ 437039 h 3943831"/>
              <a:gd name="connsiteX61" fmla="*/ 0 w 5829718"/>
              <a:gd name="connsiteY61" fmla="*/ 157578 h 3943831"/>
              <a:gd name="connsiteX62" fmla="*/ 0 w 5829718"/>
              <a:gd name="connsiteY62" fmla="*/ 47855 h 3943831"/>
              <a:gd name="connsiteX63" fmla="*/ 47856 w 5829718"/>
              <a:gd name="connsiteY63" fmla="*/ 0 h 39438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</a:cxnLst>
            <a:rect l="l" t="t" r="r" b="b"/>
            <a:pathLst>
              <a:path w="5829718" h="3943831">
                <a:moveTo>
                  <a:pt x="47856" y="0"/>
                </a:moveTo>
                <a:lnTo>
                  <a:pt x="1014250" y="0"/>
                </a:lnTo>
                <a:lnTo>
                  <a:pt x="1758002" y="0"/>
                </a:lnTo>
                <a:lnTo>
                  <a:pt x="2724396" y="0"/>
                </a:lnTo>
                <a:lnTo>
                  <a:pt x="2724400" y="1"/>
                </a:lnTo>
                <a:lnTo>
                  <a:pt x="2975711" y="1"/>
                </a:lnTo>
                <a:lnTo>
                  <a:pt x="2975716" y="0"/>
                </a:lnTo>
                <a:lnTo>
                  <a:pt x="4685862" y="0"/>
                </a:lnTo>
                <a:lnTo>
                  <a:pt x="4685866" y="1"/>
                </a:lnTo>
                <a:lnTo>
                  <a:pt x="5430571" y="1"/>
                </a:lnTo>
                <a:lnTo>
                  <a:pt x="5602680" y="1"/>
                </a:lnTo>
                <a:cubicBezTo>
                  <a:pt x="5617636" y="1"/>
                  <a:pt x="5631918" y="5963"/>
                  <a:pt x="5642488" y="16425"/>
                </a:cubicBezTo>
                <a:lnTo>
                  <a:pt x="5813301" y="187294"/>
                </a:lnTo>
                <a:cubicBezTo>
                  <a:pt x="5823870" y="197868"/>
                  <a:pt x="5829718" y="212154"/>
                  <a:pt x="5829718" y="227116"/>
                </a:cubicBezTo>
                <a:lnTo>
                  <a:pt x="5829718" y="437039"/>
                </a:lnTo>
                <a:lnTo>
                  <a:pt x="5829718" y="590620"/>
                </a:lnTo>
                <a:lnTo>
                  <a:pt x="5829718" y="870081"/>
                </a:lnTo>
                <a:lnTo>
                  <a:pt x="5829718" y="1129315"/>
                </a:lnTo>
                <a:lnTo>
                  <a:pt x="5829718" y="1231361"/>
                </a:lnTo>
                <a:lnTo>
                  <a:pt x="5829718" y="1339238"/>
                </a:lnTo>
                <a:lnTo>
                  <a:pt x="5829718" y="1492819"/>
                </a:lnTo>
                <a:lnTo>
                  <a:pt x="5829718" y="1772280"/>
                </a:lnTo>
                <a:lnTo>
                  <a:pt x="5829718" y="2101936"/>
                </a:lnTo>
                <a:lnTo>
                  <a:pt x="5829718" y="2133560"/>
                </a:lnTo>
                <a:lnTo>
                  <a:pt x="5829718" y="2311859"/>
                </a:lnTo>
                <a:lnTo>
                  <a:pt x="5829718" y="2465440"/>
                </a:lnTo>
                <a:lnTo>
                  <a:pt x="5829718" y="2744901"/>
                </a:lnTo>
                <a:lnTo>
                  <a:pt x="5829718" y="2891731"/>
                </a:lnTo>
                <a:lnTo>
                  <a:pt x="5829718" y="3101654"/>
                </a:lnTo>
                <a:lnTo>
                  <a:pt x="5829718" y="3106181"/>
                </a:lnTo>
                <a:lnTo>
                  <a:pt x="5829718" y="3255235"/>
                </a:lnTo>
                <a:lnTo>
                  <a:pt x="5829718" y="3534696"/>
                </a:lnTo>
                <a:lnTo>
                  <a:pt x="5829718" y="3895976"/>
                </a:lnTo>
                <a:cubicBezTo>
                  <a:pt x="5829718" y="3922406"/>
                  <a:pt x="5808293" y="3943831"/>
                  <a:pt x="5781863" y="3943831"/>
                </a:cubicBezTo>
                <a:lnTo>
                  <a:pt x="3820397" y="3943831"/>
                </a:lnTo>
                <a:lnTo>
                  <a:pt x="2975716" y="3943831"/>
                </a:lnTo>
                <a:lnTo>
                  <a:pt x="2854003" y="3943831"/>
                </a:lnTo>
                <a:lnTo>
                  <a:pt x="1014250" y="3943831"/>
                </a:lnTo>
                <a:lnTo>
                  <a:pt x="47856" y="3943831"/>
                </a:lnTo>
                <a:cubicBezTo>
                  <a:pt x="21426" y="3943831"/>
                  <a:pt x="0" y="3922406"/>
                  <a:pt x="0" y="3895976"/>
                </a:cubicBezTo>
                <a:lnTo>
                  <a:pt x="0" y="3786253"/>
                </a:lnTo>
                <a:lnTo>
                  <a:pt x="0" y="3506792"/>
                </a:lnTo>
                <a:lnTo>
                  <a:pt x="0" y="3106181"/>
                </a:lnTo>
                <a:lnTo>
                  <a:pt x="0" y="3101654"/>
                </a:lnTo>
                <a:lnTo>
                  <a:pt x="0" y="2996458"/>
                </a:lnTo>
                <a:lnTo>
                  <a:pt x="0" y="2822193"/>
                </a:lnTo>
                <a:lnTo>
                  <a:pt x="0" y="2716997"/>
                </a:lnTo>
                <a:lnTo>
                  <a:pt x="0" y="2712470"/>
                </a:lnTo>
                <a:lnTo>
                  <a:pt x="0" y="2311859"/>
                </a:lnTo>
                <a:lnTo>
                  <a:pt x="0" y="2133560"/>
                </a:lnTo>
                <a:lnTo>
                  <a:pt x="0" y="2032398"/>
                </a:lnTo>
                <a:lnTo>
                  <a:pt x="0" y="2023837"/>
                </a:lnTo>
                <a:lnTo>
                  <a:pt x="0" y="1922675"/>
                </a:lnTo>
                <a:lnTo>
                  <a:pt x="0" y="1744376"/>
                </a:lnTo>
                <a:lnTo>
                  <a:pt x="0" y="1339238"/>
                </a:lnTo>
                <a:lnTo>
                  <a:pt x="0" y="1231361"/>
                </a:lnTo>
                <a:lnTo>
                  <a:pt x="0" y="1121638"/>
                </a:lnTo>
                <a:lnTo>
                  <a:pt x="0" y="1059777"/>
                </a:lnTo>
                <a:lnTo>
                  <a:pt x="0" y="950054"/>
                </a:lnTo>
                <a:lnTo>
                  <a:pt x="0" y="842177"/>
                </a:lnTo>
                <a:lnTo>
                  <a:pt x="0" y="437039"/>
                </a:lnTo>
                <a:lnTo>
                  <a:pt x="0" y="157578"/>
                </a:lnTo>
                <a:lnTo>
                  <a:pt x="0" y="47855"/>
                </a:lnTo>
                <a:cubicBezTo>
                  <a:pt x="0" y="21425"/>
                  <a:pt x="21426" y="0"/>
                  <a:pt x="47856" y="0"/>
                </a:cubicBezTo>
                <a:close/>
              </a:path>
            </a:pathLst>
          </a:custGeom>
          <a:solidFill>
            <a:srgbClr val="FFFFFF"/>
          </a:solidFill>
        </p:spPr>
        <p:txBody>
          <a:bodyPr wrap="square" lIns="252000" tIns="324000" rIns="180000">
            <a:noAutofit/>
          </a:bodyPr>
          <a:lstStyle/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Nullam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vulputate</a:t>
            </a:r>
            <a:r>
              <a:rPr lang="en-US" dirty="0"/>
              <a:t> ligula, </a:t>
            </a:r>
            <a:r>
              <a:rPr lang="en-US" dirty="0" err="1"/>
              <a:t>quis</a:t>
            </a:r>
            <a:r>
              <a:rPr lang="en-US" dirty="0"/>
              <a:t> fermentum ipsum.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facilisi</a:t>
            </a:r>
            <a:r>
              <a:rPr lang="en-US" dirty="0"/>
              <a:t>. Sed cursus </a:t>
            </a:r>
            <a:r>
              <a:rPr lang="en-US" dirty="0" err="1"/>
              <a:t>leo</a:t>
            </a:r>
            <a:r>
              <a:rPr lang="en-US" dirty="0"/>
              <a:t> et </a:t>
            </a:r>
            <a:r>
              <a:rPr lang="en-US" dirty="0" err="1"/>
              <a:t>justo</a:t>
            </a:r>
            <a:r>
              <a:rPr lang="en-US" dirty="0"/>
              <a:t>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iaculis</a:t>
            </a:r>
            <a:r>
              <a:rPr lang="en-US" dirty="0"/>
              <a:t>. Maecenas </a:t>
            </a:r>
            <a:r>
              <a:rPr lang="en-US" dirty="0" err="1"/>
              <a:t>ut</a:t>
            </a:r>
            <a:r>
              <a:rPr lang="en-US" dirty="0"/>
              <a:t> libero </a:t>
            </a:r>
            <a:r>
              <a:rPr lang="en-US" dirty="0" err="1"/>
              <a:t>eget</a:t>
            </a:r>
            <a:r>
              <a:rPr lang="en-US" dirty="0"/>
              <a:t> lorem fermentum </a:t>
            </a:r>
            <a:r>
              <a:rPr lang="en-US" dirty="0" err="1"/>
              <a:t>tincidunt</a:t>
            </a:r>
            <a:r>
              <a:rPr lang="en-US" dirty="0"/>
              <a:t>. Donec </a:t>
            </a:r>
            <a:r>
              <a:rPr lang="en-US" dirty="0" err="1"/>
              <a:t>urna</a:t>
            </a:r>
            <a:r>
              <a:rPr lang="en-US" dirty="0"/>
              <a:t> ex, </a:t>
            </a:r>
            <a:r>
              <a:rPr lang="en-US" dirty="0" err="1"/>
              <a:t>scelerisque</a:t>
            </a:r>
            <a:r>
              <a:rPr lang="en-US" dirty="0"/>
              <a:t> non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efficitur</a:t>
            </a:r>
            <a:r>
              <a:rPr lang="en-US" dirty="0"/>
              <a:t> </a:t>
            </a:r>
            <a:r>
              <a:rPr lang="en-US" dirty="0" err="1"/>
              <a:t>vehicula</a:t>
            </a:r>
            <a:r>
              <a:rPr lang="en-US" dirty="0"/>
              <a:t> </a:t>
            </a:r>
            <a:r>
              <a:rPr lang="en-US" dirty="0" err="1"/>
              <a:t>augue</a:t>
            </a:r>
            <a:r>
              <a:rPr lang="en-US" dirty="0"/>
              <a:t>. </a:t>
            </a:r>
            <a:r>
              <a:rPr lang="en-US" dirty="0" err="1"/>
              <a:t>Praesent</a:t>
            </a:r>
            <a:r>
              <a:rPr lang="en-US" dirty="0"/>
              <a:t> in </a:t>
            </a:r>
            <a:r>
              <a:rPr lang="en-US" dirty="0" err="1"/>
              <a:t>bibendum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. </a:t>
            </a:r>
            <a:r>
              <a:rPr lang="en-US" dirty="0" err="1"/>
              <a:t>Suspendisse</a:t>
            </a:r>
            <a:r>
              <a:rPr lang="en-US" dirty="0"/>
              <a:t> </a:t>
            </a:r>
            <a:r>
              <a:rPr lang="en-US" dirty="0" err="1"/>
              <a:t>pellentesque</a:t>
            </a:r>
            <a:r>
              <a:rPr lang="en-US" dirty="0"/>
              <a:t> </a:t>
            </a:r>
            <a:r>
              <a:rPr lang="en-US" dirty="0" err="1"/>
              <a:t>faucibus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eu</a:t>
            </a:r>
            <a:r>
              <a:rPr lang="en-US" dirty="0"/>
              <a:t> </a:t>
            </a:r>
            <a:r>
              <a:rPr lang="en-US" dirty="0" err="1"/>
              <a:t>fringilla</a:t>
            </a:r>
            <a:r>
              <a:rPr lang="en-US" dirty="0"/>
              <a:t>. Cras </a:t>
            </a:r>
            <a:r>
              <a:rPr lang="en-US" dirty="0" err="1"/>
              <a:t>justo</a:t>
            </a:r>
            <a:r>
              <a:rPr lang="en-US" dirty="0"/>
              <a:t> </a:t>
            </a:r>
            <a:r>
              <a:rPr lang="en-US" dirty="0" err="1"/>
              <a:t>sapien</a:t>
            </a:r>
            <a:r>
              <a:rPr lang="en-US" dirty="0"/>
              <a:t>, tempus </a:t>
            </a:r>
            <a:r>
              <a:rPr lang="en-US" dirty="0" err="1"/>
              <a:t>eu</a:t>
            </a:r>
            <a:r>
              <a:rPr lang="en-US" dirty="0"/>
              <a:t>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eu</a:t>
            </a:r>
            <a:r>
              <a:rPr lang="en-US" dirty="0"/>
              <a:t>, </a:t>
            </a:r>
            <a:r>
              <a:rPr lang="en-US" dirty="0" err="1"/>
              <a:t>rhoncus</a:t>
            </a:r>
            <a:r>
              <a:rPr lang="en-US" dirty="0"/>
              <a:t> id </a:t>
            </a:r>
            <a:r>
              <a:rPr lang="en-US" dirty="0" err="1"/>
              <a:t>tellus</a:t>
            </a:r>
            <a:r>
              <a:rPr lang="en-US" dirty="0"/>
              <a:t>. Nunc </a:t>
            </a:r>
            <a:r>
              <a:rPr lang="en-US" dirty="0" err="1"/>
              <a:t>pretium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 id gravida </a:t>
            </a:r>
            <a:r>
              <a:rPr lang="en-US" dirty="0" err="1"/>
              <a:t>elementum</a:t>
            </a:r>
            <a:r>
              <a:rPr lang="en-US" dirty="0"/>
              <a:t>. </a:t>
            </a:r>
          </a:p>
          <a:p>
            <a:pPr lvl="2"/>
            <a:r>
              <a:rPr lang="en-US" dirty="0" err="1"/>
              <a:t>Suspendisse</a:t>
            </a:r>
            <a:r>
              <a:rPr lang="en-US" dirty="0"/>
              <a:t> </a:t>
            </a:r>
            <a:r>
              <a:rPr lang="en-US" dirty="0" err="1"/>
              <a:t>blandit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 id </a:t>
            </a:r>
            <a:r>
              <a:rPr lang="en-US" dirty="0" err="1"/>
              <a:t>quam</a:t>
            </a:r>
            <a:r>
              <a:rPr lang="en-US" dirty="0"/>
              <a:t> </a:t>
            </a:r>
            <a:r>
              <a:rPr lang="en-US" dirty="0" err="1"/>
              <a:t>elementum</a:t>
            </a:r>
            <a:r>
              <a:rPr lang="en-US" dirty="0"/>
              <a:t>, et </a:t>
            </a:r>
            <a:r>
              <a:rPr lang="en-US" dirty="0" err="1"/>
              <a:t>pretium</a:t>
            </a:r>
            <a:r>
              <a:rPr lang="en-US" dirty="0"/>
              <a:t> </a:t>
            </a:r>
            <a:r>
              <a:rPr lang="en-US" dirty="0" err="1"/>
              <a:t>metus</a:t>
            </a:r>
            <a:r>
              <a:rPr lang="en-US" dirty="0"/>
              <a:t> </a:t>
            </a:r>
            <a:r>
              <a:rPr lang="en-US" dirty="0" err="1"/>
              <a:t>bibendum</a:t>
            </a:r>
            <a:r>
              <a:rPr lang="en-US" dirty="0"/>
              <a:t>. Duis </a:t>
            </a:r>
            <a:r>
              <a:rPr lang="en-US" dirty="0" err="1"/>
              <a:t>tincidunt</a:t>
            </a:r>
            <a:r>
              <a:rPr lang="en-US" dirty="0"/>
              <a:t> </a:t>
            </a:r>
            <a:r>
              <a:rPr lang="en-US" dirty="0" err="1"/>
              <a:t>purus</a:t>
            </a:r>
            <a:r>
              <a:rPr lang="en-US" dirty="0"/>
              <a:t> id diam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vehicula</a:t>
            </a:r>
            <a:r>
              <a:rPr lang="en-US" dirty="0"/>
              <a:t> a vel </a:t>
            </a:r>
            <a:r>
              <a:rPr lang="en-US" dirty="0" err="1"/>
              <a:t>erat</a:t>
            </a:r>
            <a:r>
              <a:rPr lang="en-US" dirty="0"/>
              <a:t>. Ut sit </a:t>
            </a:r>
            <a:r>
              <a:rPr lang="en-US" dirty="0" err="1"/>
              <a:t>amet</a:t>
            </a:r>
            <a:r>
              <a:rPr lang="en-US" dirty="0"/>
              <a:t> eros </a:t>
            </a:r>
            <a:r>
              <a:rPr lang="en-US" dirty="0" err="1"/>
              <a:t>metus</a:t>
            </a:r>
            <a:r>
              <a:rPr lang="en-US" dirty="0"/>
              <a:t>. Donec </a:t>
            </a:r>
            <a:r>
              <a:rPr lang="en-US" dirty="0" err="1"/>
              <a:t>eget</a:t>
            </a:r>
            <a:r>
              <a:rPr lang="en-US" dirty="0"/>
              <a:t> libero nec </a:t>
            </a:r>
            <a:r>
              <a:rPr lang="en-US" dirty="0" err="1"/>
              <a:t>massa</a:t>
            </a:r>
            <a:r>
              <a:rPr lang="en-US" dirty="0"/>
              <a:t> pharetra </a:t>
            </a:r>
            <a:r>
              <a:rPr lang="en-US" dirty="0" err="1"/>
              <a:t>hendrerit</a:t>
            </a:r>
            <a:r>
              <a:rPr lang="en-US" dirty="0"/>
              <a:t> a </a:t>
            </a:r>
            <a:r>
              <a:rPr lang="en-US" dirty="0" err="1"/>
              <a:t>eu</a:t>
            </a:r>
            <a:r>
              <a:rPr lang="en-US" dirty="0"/>
              <a:t> nisi. </a:t>
            </a:r>
            <a:r>
              <a:rPr lang="en-US" dirty="0" err="1"/>
              <a:t>Etiam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tempus diam. Morbi </a:t>
            </a:r>
            <a:r>
              <a:rPr lang="en-US" dirty="0" err="1"/>
              <a:t>eu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, non </a:t>
            </a:r>
            <a:r>
              <a:rPr lang="en-US" dirty="0" err="1"/>
              <a:t>tincidunt</a:t>
            </a:r>
            <a:r>
              <a:rPr lang="en-US" dirty="0"/>
              <a:t> </a:t>
            </a:r>
            <a:r>
              <a:rPr lang="en-US" dirty="0" err="1"/>
              <a:t>arcu</a:t>
            </a:r>
            <a:r>
              <a:rPr lang="en-US" dirty="0"/>
              <a:t>. </a:t>
            </a:r>
            <a:r>
              <a:rPr lang="en-US" dirty="0" err="1"/>
              <a:t>Nullam</a:t>
            </a:r>
            <a:r>
              <a:rPr lang="en-US" dirty="0"/>
              <a:t> nec </a:t>
            </a:r>
            <a:r>
              <a:rPr lang="en-US" dirty="0" err="1"/>
              <a:t>odio</a:t>
            </a:r>
            <a:r>
              <a:rPr lang="en-US" dirty="0"/>
              <a:t> vitae </a:t>
            </a:r>
            <a:r>
              <a:rPr lang="en-US" dirty="0" err="1"/>
              <a:t>orci</a:t>
            </a:r>
            <a:r>
              <a:rPr lang="en-US" dirty="0"/>
              <a:t> dictum </a:t>
            </a:r>
            <a:r>
              <a:rPr lang="en-US" dirty="0" err="1"/>
              <a:t>facilisis</a:t>
            </a:r>
            <a:r>
              <a:rPr lang="en-US" dirty="0"/>
              <a:t> in sit </a:t>
            </a:r>
            <a:r>
              <a:rPr lang="en-US" dirty="0" err="1"/>
              <a:t>amet</a:t>
            </a:r>
            <a:r>
              <a:rPr lang="en-US" dirty="0"/>
              <a:t> ex. </a:t>
            </a:r>
            <a:r>
              <a:rPr lang="en-US" dirty="0" err="1"/>
              <a:t>Vivamus</a:t>
            </a:r>
            <a:r>
              <a:rPr lang="en-US" dirty="0"/>
              <a:t> </a:t>
            </a:r>
            <a:r>
              <a:rPr lang="en-US" dirty="0" err="1"/>
              <a:t>fringilla</a:t>
            </a:r>
            <a:r>
              <a:rPr lang="en-US" dirty="0"/>
              <a:t> non </a:t>
            </a:r>
            <a:r>
              <a:rPr lang="en-US" dirty="0" err="1"/>
              <a:t>nisl</a:t>
            </a:r>
            <a:r>
              <a:rPr lang="en-US" dirty="0"/>
              <a:t> </a:t>
            </a:r>
            <a:r>
              <a:rPr lang="en-US" dirty="0" err="1"/>
              <a:t>eu</a:t>
            </a:r>
            <a:r>
              <a:rPr lang="en-US" dirty="0"/>
              <a:t> auctor. Proin ac </a:t>
            </a:r>
            <a:r>
              <a:rPr lang="en-US" dirty="0" err="1"/>
              <a:t>tincidunt</a:t>
            </a:r>
            <a:r>
              <a:rPr lang="en-US" dirty="0"/>
              <a:t> lorem. Mauris </a:t>
            </a:r>
            <a:r>
              <a:rPr lang="en-US" dirty="0" err="1"/>
              <a:t>pretium</a:t>
            </a:r>
            <a:r>
              <a:rPr lang="en-US" dirty="0"/>
              <a:t>, magna nec </a:t>
            </a:r>
            <a:r>
              <a:rPr lang="en-US" dirty="0" err="1"/>
              <a:t>accumsan</a:t>
            </a:r>
            <a:r>
              <a:rPr lang="en-US" dirty="0"/>
              <a:t> </a:t>
            </a:r>
            <a:r>
              <a:rPr lang="en-US" dirty="0" err="1"/>
              <a:t>ornare</a:t>
            </a:r>
            <a:r>
              <a:rPr lang="en-US" dirty="0"/>
              <a:t>, </a:t>
            </a:r>
            <a:r>
              <a:rPr lang="en-US" dirty="0" err="1"/>
              <a:t>turpis</a:t>
            </a:r>
            <a:r>
              <a:rPr lang="en-US" dirty="0"/>
              <a:t> mi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, </a:t>
            </a:r>
            <a:r>
              <a:rPr lang="en-US" dirty="0" err="1"/>
              <a:t>interdum</a:t>
            </a:r>
            <a:r>
              <a:rPr lang="en-US" dirty="0"/>
              <a:t> </a:t>
            </a:r>
            <a:r>
              <a:rPr lang="en-US" dirty="0" err="1"/>
              <a:t>accumsan</a:t>
            </a:r>
            <a:r>
              <a:rPr lang="en-US" dirty="0"/>
              <a:t> </a:t>
            </a:r>
            <a:r>
              <a:rPr lang="en-US" dirty="0" err="1"/>
              <a:t>sapien</a:t>
            </a:r>
            <a:r>
              <a:rPr lang="en-US" dirty="0"/>
              <a:t> </a:t>
            </a:r>
            <a:r>
              <a:rPr lang="en-US" dirty="0" err="1"/>
              <a:t>arcu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nisi.</a:t>
            </a:r>
          </a:p>
          <a:p>
            <a:pPr lvl="3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Nullam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vulputate</a:t>
            </a:r>
            <a:r>
              <a:rPr lang="en-US" dirty="0"/>
              <a:t> ligula, </a:t>
            </a:r>
            <a:r>
              <a:rPr lang="en-US" dirty="0" err="1"/>
              <a:t>quis</a:t>
            </a:r>
            <a:r>
              <a:rPr lang="en-US" dirty="0"/>
              <a:t> fermentum ipsum.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facilisi</a:t>
            </a:r>
            <a:r>
              <a:rPr lang="en-US" dirty="0"/>
              <a:t>. Sed cursus </a:t>
            </a:r>
            <a:r>
              <a:rPr lang="en-US" dirty="0" err="1"/>
              <a:t>leo</a:t>
            </a:r>
            <a:r>
              <a:rPr lang="en-US" dirty="0"/>
              <a:t> et </a:t>
            </a:r>
            <a:r>
              <a:rPr lang="en-US" dirty="0" err="1"/>
              <a:t>justo</a:t>
            </a:r>
            <a:r>
              <a:rPr lang="en-US" dirty="0"/>
              <a:t>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iaculis</a:t>
            </a:r>
            <a:r>
              <a:rPr lang="en-US" dirty="0"/>
              <a:t>. Maecenas </a:t>
            </a:r>
            <a:r>
              <a:rPr lang="en-US" dirty="0" err="1"/>
              <a:t>ut</a:t>
            </a:r>
            <a:r>
              <a:rPr lang="en-US" dirty="0"/>
              <a:t> libero </a:t>
            </a:r>
            <a:r>
              <a:rPr lang="en-US" dirty="0" err="1"/>
              <a:t>eget</a:t>
            </a:r>
            <a:r>
              <a:rPr lang="en-US" dirty="0"/>
              <a:t> lorem fermentum. </a:t>
            </a:r>
          </a:p>
        </p:txBody>
      </p:sp>
      <p:sp>
        <p:nvSpPr>
          <p:cNvPr id="2" name="Graphic 22">
            <a:extLst>
              <a:ext uri="{FF2B5EF4-FFF2-40B4-BE49-F238E27FC236}">
                <a16:creationId xmlns:a16="http://schemas.microsoft.com/office/drawing/2014/main" id="{7651DE49-564D-FB0D-4CD2-C07935B7B791}"/>
              </a:ext>
            </a:extLst>
          </p:cNvPr>
          <p:cNvSpPr/>
          <p:nvPr userDrawn="1"/>
        </p:nvSpPr>
        <p:spPr>
          <a:xfrm>
            <a:off x="3615486" y="401216"/>
            <a:ext cx="8577037" cy="701568"/>
          </a:xfrm>
          <a:custGeom>
            <a:avLst/>
            <a:gdLst>
              <a:gd name="connsiteX0" fmla="*/ 0 w 12190679"/>
              <a:gd name="connsiteY0" fmla="*/ 0 h 697763"/>
              <a:gd name="connsiteX1" fmla="*/ 9758504 w 12190679"/>
              <a:gd name="connsiteY1" fmla="*/ 0 h 697763"/>
              <a:gd name="connsiteX2" fmla="*/ 9904562 w 12190679"/>
              <a:gd name="connsiteY2" fmla="*/ 60536 h 697763"/>
              <a:gd name="connsiteX3" fmla="*/ 10481253 w 12190679"/>
              <a:gd name="connsiteY3" fmla="*/ 637227 h 697763"/>
              <a:gd name="connsiteX4" fmla="*/ 10627313 w 12190679"/>
              <a:gd name="connsiteY4" fmla="*/ 697763 h 697763"/>
              <a:gd name="connsiteX5" fmla="*/ 12190680 w 12190679"/>
              <a:gd name="connsiteY5" fmla="*/ 697763 h 697763"/>
              <a:gd name="connsiteX0" fmla="*/ 0 w 12190680"/>
              <a:gd name="connsiteY0" fmla="*/ 3805 h 701568"/>
              <a:gd name="connsiteX1" fmla="*/ 5093193 w 12190680"/>
              <a:gd name="connsiteY1" fmla="*/ 0 h 701568"/>
              <a:gd name="connsiteX2" fmla="*/ 9758504 w 12190680"/>
              <a:gd name="connsiteY2" fmla="*/ 3805 h 701568"/>
              <a:gd name="connsiteX3" fmla="*/ 9904562 w 12190680"/>
              <a:gd name="connsiteY3" fmla="*/ 64341 h 701568"/>
              <a:gd name="connsiteX4" fmla="*/ 10481253 w 12190680"/>
              <a:gd name="connsiteY4" fmla="*/ 641032 h 701568"/>
              <a:gd name="connsiteX5" fmla="*/ 10627313 w 12190680"/>
              <a:gd name="connsiteY5" fmla="*/ 701568 h 701568"/>
              <a:gd name="connsiteX6" fmla="*/ 12190680 w 12190680"/>
              <a:gd name="connsiteY6" fmla="*/ 701568 h 701568"/>
              <a:gd name="connsiteX0" fmla="*/ 0 w 7097487"/>
              <a:gd name="connsiteY0" fmla="*/ 0 h 701568"/>
              <a:gd name="connsiteX1" fmla="*/ 4665311 w 7097487"/>
              <a:gd name="connsiteY1" fmla="*/ 3805 h 701568"/>
              <a:gd name="connsiteX2" fmla="*/ 4811369 w 7097487"/>
              <a:gd name="connsiteY2" fmla="*/ 64341 h 701568"/>
              <a:gd name="connsiteX3" fmla="*/ 5388060 w 7097487"/>
              <a:gd name="connsiteY3" fmla="*/ 641032 h 701568"/>
              <a:gd name="connsiteX4" fmla="*/ 5534120 w 7097487"/>
              <a:gd name="connsiteY4" fmla="*/ 701568 h 701568"/>
              <a:gd name="connsiteX5" fmla="*/ 7097487 w 7097487"/>
              <a:gd name="connsiteY5" fmla="*/ 701568 h 701568"/>
              <a:gd name="connsiteX0" fmla="*/ 0 w 9637487"/>
              <a:gd name="connsiteY0" fmla="*/ 0 h 701568"/>
              <a:gd name="connsiteX1" fmla="*/ 7205311 w 9637487"/>
              <a:gd name="connsiteY1" fmla="*/ 3805 h 701568"/>
              <a:gd name="connsiteX2" fmla="*/ 7351369 w 9637487"/>
              <a:gd name="connsiteY2" fmla="*/ 64341 h 701568"/>
              <a:gd name="connsiteX3" fmla="*/ 7928060 w 9637487"/>
              <a:gd name="connsiteY3" fmla="*/ 641032 h 701568"/>
              <a:gd name="connsiteX4" fmla="*/ 8074120 w 9637487"/>
              <a:gd name="connsiteY4" fmla="*/ 701568 h 701568"/>
              <a:gd name="connsiteX5" fmla="*/ 9637487 w 9637487"/>
              <a:gd name="connsiteY5" fmla="*/ 701568 h 701568"/>
              <a:gd name="connsiteX0" fmla="*/ 0 w 8557987"/>
              <a:gd name="connsiteY0" fmla="*/ 0 h 714268"/>
              <a:gd name="connsiteX1" fmla="*/ 7205311 w 8557987"/>
              <a:gd name="connsiteY1" fmla="*/ 3805 h 714268"/>
              <a:gd name="connsiteX2" fmla="*/ 7351369 w 8557987"/>
              <a:gd name="connsiteY2" fmla="*/ 64341 h 714268"/>
              <a:gd name="connsiteX3" fmla="*/ 7928060 w 8557987"/>
              <a:gd name="connsiteY3" fmla="*/ 641032 h 714268"/>
              <a:gd name="connsiteX4" fmla="*/ 8074120 w 8557987"/>
              <a:gd name="connsiteY4" fmla="*/ 701568 h 714268"/>
              <a:gd name="connsiteX5" fmla="*/ 8557987 w 8557987"/>
              <a:gd name="connsiteY5" fmla="*/ 714268 h 714268"/>
              <a:gd name="connsiteX0" fmla="*/ 0 w 8577037"/>
              <a:gd name="connsiteY0" fmla="*/ 0 h 701568"/>
              <a:gd name="connsiteX1" fmla="*/ 7205311 w 8577037"/>
              <a:gd name="connsiteY1" fmla="*/ 3805 h 701568"/>
              <a:gd name="connsiteX2" fmla="*/ 7351369 w 8577037"/>
              <a:gd name="connsiteY2" fmla="*/ 64341 h 701568"/>
              <a:gd name="connsiteX3" fmla="*/ 7928060 w 8577037"/>
              <a:gd name="connsiteY3" fmla="*/ 641032 h 701568"/>
              <a:gd name="connsiteX4" fmla="*/ 8074120 w 8577037"/>
              <a:gd name="connsiteY4" fmla="*/ 701568 h 701568"/>
              <a:gd name="connsiteX5" fmla="*/ 8577037 w 8577037"/>
              <a:gd name="connsiteY5" fmla="*/ 699980 h 701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577037" h="701568">
                <a:moveTo>
                  <a:pt x="0" y="0"/>
                </a:moveTo>
                <a:lnTo>
                  <a:pt x="7205311" y="3805"/>
                </a:lnTo>
                <a:cubicBezTo>
                  <a:pt x="7260094" y="3805"/>
                  <a:pt x="7312710" y="25587"/>
                  <a:pt x="7351369" y="64341"/>
                </a:cubicBezTo>
                <a:lnTo>
                  <a:pt x="7928060" y="641032"/>
                </a:lnTo>
                <a:cubicBezTo>
                  <a:pt x="7966816" y="679786"/>
                  <a:pt x="8019336" y="701568"/>
                  <a:pt x="8074120" y="701568"/>
                </a:cubicBezTo>
                <a:lnTo>
                  <a:pt x="8577037" y="699980"/>
                </a:lnTo>
              </a:path>
            </a:pathLst>
          </a:custGeom>
          <a:noFill/>
          <a:ln w="6350" cap="rnd">
            <a:solidFill>
              <a:schemeClr val="tx2">
                <a:alpha val="40000"/>
              </a:schemeClr>
            </a:solidFill>
            <a:prstDash val="solid"/>
            <a:round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10102"/>
              </a:solidFill>
              <a:effectLst/>
              <a:uLnTx/>
              <a:uFillTx/>
              <a:latin typeface="Rubik"/>
              <a:ea typeface="+mn-ea"/>
              <a:cs typeface="+mn-cs"/>
            </a:endParaRPr>
          </a:p>
        </p:txBody>
      </p:sp>
      <p:sp>
        <p:nvSpPr>
          <p:cNvPr id="35" name="Picture Placeholder 34">
            <a:extLst>
              <a:ext uri="{FF2B5EF4-FFF2-40B4-BE49-F238E27FC236}">
                <a16:creationId xmlns:a16="http://schemas.microsoft.com/office/drawing/2014/main" id="{DA75A2C8-9BDD-B9C5-9C75-36B833E19FD3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-1" y="-1"/>
            <a:ext cx="5640610" cy="6858000"/>
          </a:xfrm>
          <a:custGeom>
            <a:avLst/>
            <a:gdLst>
              <a:gd name="connsiteX0" fmla="*/ 0 w 5640610"/>
              <a:gd name="connsiteY0" fmla="*/ 0 h 6858000"/>
              <a:gd name="connsiteX1" fmla="*/ 989806 w 5640610"/>
              <a:gd name="connsiteY1" fmla="*/ 0 h 6858000"/>
              <a:gd name="connsiteX2" fmla="*/ 1197135 w 5640610"/>
              <a:gd name="connsiteY2" fmla="*/ 0 h 6858000"/>
              <a:gd name="connsiteX3" fmla="*/ 1198926 w 5640610"/>
              <a:gd name="connsiteY3" fmla="*/ 0 h 6858000"/>
              <a:gd name="connsiteX4" fmla="*/ 2058387 w 5640610"/>
              <a:gd name="connsiteY4" fmla="*/ 0 h 6858000"/>
              <a:gd name="connsiteX5" fmla="*/ 2324637 w 5640610"/>
              <a:gd name="connsiteY5" fmla="*/ 0 h 6858000"/>
              <a:gd name="connsiteX6" fmla="*/ 3184098 w 5640610"/>
              <a:gd name="connsiteY6" fmla="*/ 0 h 6858000"/>
              <a:gd name="connsiteX7" fmla="*/ 3185889 w 5640610"/>
              <a:gd name="connsiteY7" fmla="*/ 0 h 6858000"/>
              <a:gd name="connsiteX8" fmla="*/ 4311601 w 5640610"/>
              <a:gd name="connsiteY8" fmla="*/ 0 h 6858000"/>
              <a:gd name="connsiteX9" fmla="*/ 4311606 w 5640610"/>
              <a:gd name="connsiteY9" fmla="*/ 1 h 6858000"/>
              <a:gd name="connsiteX10" fmla="*/ 5176854 w 5640610"/>
              <a:gd name="connsiteY10" fmla="*/ 1 h 6858000"/>
              <a:gd name="connsiteX11" fmla="*/ 5376822 w 5640610"/>
              <a:gd name="connsiteY11" fmla="*/ 1 h 6858000"/>
              <a:gd name="connsiteX12" fmla="*/ 5423073 w 5640610"/>
              <a:gd name="connsiteY12" fmla="*/ 19083 h 6858000"/>
              <a:gd name="connsiteX13" fmla="*/ 5621536 w 5640610"/>
              <a:gd name="connsiteY13" fmla="*/ 217611 h 6858000"/>
              <a:gd name="connsiteX14" fmla="*/ 5640610 w 5640610"/>
              <a:gd name="connsiteY14" fmla="*/ 263878 h 6858000"/>
              <a:gd name="connsiteX15" fmla="*/ 5640610 w 5640610"/>
              <a:gd name="connsiteY15" fmla="*/ 507781 h 6858000"/>
              <a:gd name="connsiteX16" fmla="*/ 5640610 w 5640610"/>
              <a:gd name="connsiteY16" fmla="*/ 835089 h 6858000"/>
              <a:gd name="connsiteX17" fmla="*/ 5640610 w 5640610"/>
              <a:gd name="connsiteY17" fmla="*/ 1010919 h 6858000"/>
              <a:gd name="connsiteX18" fmla="*/ 5640610 w 5640610"/>
              <a:gd name="connsiteY18" fmla="*/ 1078992 h 6858000"/>
              <a:gd name="connsiteX19" fmla="*/ 5640610 w 5640610"/>
              <a:gd name="connsiteY19" fmla="*/ 1204648 h 6858000"/>
              <a:gd name="connsiteX20" fmla="*/ 5640610 w 5640610"/>
              <a:gd name="connsiteY20" fmla="*/ 1448551 h 6858000"/>
              <a:gd name="connsiteX21" fmla="*/ 5640610 w 5640610"/>
              <a:gd name="connsiteY21" fmla="*/ 1580043 h 6858000"/>
              <a:gd name="connsiteX22" fmla="*/ 5640610 w 5640610"/>
              <a:gd name="connsiteY22" fmla="*/ 1582130 h 6858000"/>
              <a:gd name="connsiteX23" fmla="*/ 5640610 w 5640610"/>
              <a:gd name="connsiteY23" fmla="*/ 1755375 h 6858000"/>
              <a:gd name="connsiteX24" fmla="*/ 5640610 w 5640610"/>
              <a:gd name="connsiteY24" fmla="*/ 1775859 h 6858000"/>
              <a:gd name="connsiteX25" fmla="*/ 5640610 w 5640610"/>
              <a:gd name="connsiteY25" fmla="*/ 1786685 h 6858000"/>
              <a:gd name="connsiteX26" fmla="*/ 5640610 w 5640610"/>
              <a:gd name="connsiteY26" fmla="*/ 1823945 h 6858000"/>
              <a:gd name="connsiteX27" fmla="*/ 5640610 w 5640610"/>
              <a:gd name="connsiteY27" fmla="*/ 1951689 h 6858000"/>
              <a:gd name="connsiteX28" fmla="*/ 5640610 w 5640610"/>
              <a:gd name="connsiteY28" fmla="*/ 2019762 h 6858000"/>
              <a:gd name="connsiteX29" fmla="*/ 5640610 w 5640610"/>
              <a:gd name="connsiteY29" fmla="*/ 2030588 h 6858000"/>
              <a:gd name="connsiteX30" fmla="*/ 5640610 w 5640610"/>
              <a:gd name="connsiteY30" fmla="*/ 2151254 h 6858000"/>
              <a:gd name="connsiteX31" fmla="*/ 5640610 w 5640610"/>
              <a:gd name="connsiteY31" fmla="*/ 2276115 h 6858000"/>
              <a:gd name="connsiteX32" fmla="*/ 5640610 w 5640610"/>
              <a:gd name="connsiteY32" fmla="*/ 2326585 h 6858000"/>
              <a:gd name="connsiteX33" fmla="*/ 5640610 w 5640610"/>
              <a:gd name="connsiteY33" fmla="*/ 2327084 h 6858000"/>
              <a:gd name="connsiteX34" fmla="*/ 5640610 w 5640610"/>
              <a:gd name="connsiteY34" fmla="*/ 2357896 h 6858000"/>
              <a:gd name="connsiteX35" fmla="*/ 5640610 w 5640610"/>
              <a:gd name="connsiteY35" fmla="*/ 2395156 h 6858000"/>
              <a:gd name="connsiteX36" fmla="*/ 5640610 w 5640610"/>
              <a:gd name="connsiteY36" fmla="*/ 2520019 h 6858000"/>
              <a:gd name="connsiteX37" fmla="*/ 5640610 w 5640610"/>
              <a:gd name="connsiteY37" fmla="*/ 2520812 h 6858000"/>
              <a:gd name="connsiteX38" fmla="*/ 5640610 w 5640610"/>
              <a:gd name="connsiteY38" fmla="*/ 2522900 h 6858000"/>
              <a:gd name="connsiteX39" fmla="*/ 5640610 w 5640610"/>
              <a:gd name="connsiteY39" fmla="*/ 2533726 h 6858000"/>
              <a:gd name="connsiteX40" fmla="*/ 5640610 w 5640610"/>
              <a:gd name="connsiteY40" fmla="*/ 2601799 h 6858000"/>
              <a:gd name="connsiteX41" fmla="*/ 5640610 w 5640610"/>
              <a:gd name="connsiteY41" fmla="*/ 2696144 h 6858000"/>
              <a:gd name="connsiteX42" fmla="*/ 5640610 w 5640610"/>
              <a:gd name="connsiteY42" fmla="*/ 2727455 h 6858000"/>
              <a:gd name="connsiteX43" fmla="*/ 5640610 w 5640610"/>
              <a:gd name="connsiteY43" fmla="*/ 2764714 h 6858000"/>
              <a:gd name="connsiteX44" fmla="*/ 5640610 w 5640610"/>
              <a:gd name="connsiteY44" fmla="*/ 2847326 h 6858000"/>
              <a:gd name="connsiteX45" fmla="*/ 5640610 w 5640610"/>
              <a:gd name="connsiteY45" fmla="*/ 2898295 h 6858000"/>
              <a:gd name="connsiteX46" fmla="*/ 5640610 w 5640610"/>
              <a:gd name="connsiteY46" fmla="*/ 2971357 h 6858000"/>
              <a:gd name="connsiteX47" fmla="*/ 5640610 w 5640610"/>
              <a:gd name="connsiteY47" fmla="*/ 3023156 h 6858000"/>
              <a:gd name="connsiteX48" fmla="*/ 5640610 w 5640610"/>
              <a:gd name="connsiteY48" fmla="*/ 3071540 h 6858000"/>
              <a:gd name="connsiteX49" fmla="*/ 5640610 w 5640610"/>
              <a:gd name="connsiteY49" fmla="*/ 3091230 h 6858000"/>
              <a:gd name="connsiteX50" fmla="*/ 5640610 w 5640610"/>
              <a:gd name="connsiteY50" fmla="*/ 3092023 h 6858000"/>
              <a:gd name="connsiteX51" fmla="*/ 5640610 w 5640610"/>
              <a:gd name="connsiteY51" fmla="*/ 3102849 h 6858000"/>
              <a:gd name="connsiteX52" fmla="*/ 5640610 w 5640610"/>
              <a:gd name="connsiteY52" fmla="*/ 3104937 h 6858000"/>
              <a:gd name="connsiteX53" fmla="*/ 5640610 w 5640610"/>
              <a:gd name="connsiteY53" fmla="*/ 3216884 h 6858000"/>
              <a:gd name="connsiteX54" fmla="*/ 5640610 w 5640610"/>
              <a:gd name="connsiteY54" fmla="*/ 3267355 h 6858000"/>
              <a:gd name="connsiteX55" fmla="*/ 5640610 w 5640610"/>
              <a:gd name="connsiteY55" fmla="*/ 3267853 h 6858000"/>
              <a:gd name="connsiteX56" fmla="*/ 5640610 w 5640610"/>
              <a:gd name="connsiteY56" fmla="*/ 3278181 h 6858000"/>
              <a:gd name="connsiteX57" fmla="*/ 5640610 w 5640610"/>
              <a:gd name="connsiteY57" fmla="*/ 3298666 h 6858000"/>
              <a:gd name="connsiteX58" fmla="*/ 5640610 w 5640610"/>
              <a:gd name="connsiteY58" fmla="*/ 3335925 h 6858000"/>
              <a:gd name="connsiteX59" fmla="*/ 5640610 w 5640610"/>
              <a:gd name="connsiteY59" fmla="*/ 3346752 h 6858000"/>
              <a:gd name="connsiteX60" fmla="*/ 5640610 w 5640610"/>
              <a:gd name="connsiteY60" fmla="*/ 3460788 h 6858000"/>
              <a:gd name="connsiteX61" fmla="*/ 5640610 w 5640610"/>
              <a:gd name="connsiteY61" fmla="*/ 3474495 h 6858000"/>
              <a:gd name="connsiteX62" fmla="*/ 5640610 w 5640610"/>
              <a:gd name="connsiteY62" fmla="*/ 3542568 h 6858000"/>
              <a:gd name="connsiteX63" fmla="*/ 5640610 w 5640610"/>
              <a:gd name="connsiteY63" fmla="*/ 3594367 h 6858000"/>
              <a:gd name="connsiteX64" fmla="*/ 5640610 w 5640610"/>
              <a:gd name="connsiteY64" fmla="*/ 3642750 h 6858000"/>
              <a:gd name="connsiteX65" fmla="*/ 5640610 w 5640610"/>
              <a:gd name="connsiteY65" fmla="*/ 3674060 h 6858000"/>
              <a:gd name="connsiteX66" fmla="*/ 5640610 w 5640610"/>
              <a:gd name="connsiteY66" fmla="*/ 3767612 h 6858000"/>
              <a:gd name="connsiteX67" fmla="*/ 5640610 w 5640610"/>
              <a:gd name="connsiteY67" fmla="*/ 3788095 h 6858000"/>
              <a:gd name="connsiteX68" fmla="*/ 5640610 w 5640610"/>
              <a:gd name="connsiteY68" fmla="*/ 3798921 h 6858000"/>
              <a:gd name="connsiteX69" fmla="*/ 5640610 w 5640610"/>
              <a:gd name="connsiteY69" fmla="*/ 3839064 h 6858000"/>
              <a:gd name="connsiteX70" fmla="*/ 5640610 w 5640610"/>
              <a:gd name="connsiteY70" fmla="*/ 3849392 h 6858000"/>
              <a:gd name="connsiteX71" fmla="*/ 5640610 w 5640610"/>
              <a:gd name="connsiteY71" fmla="*/ 3849890 h 6858000"/>
              <a:gd name="connsiteX72" fmla="*/ 5640610 w 5640610"/>
              <a:gd name="connsiteY72" fmla="*/ 3917963 h 6858000"/>
              <a:gd name="connsiteX73" fmla="*/ 5640610 w 5640610"/>
              <a:gd name="connsiteY73" fmla="*/ 3963925 h 6858000"/>
              <a:gd name="connsiteX74" fmla="*/ 5640610 w 5640610"/>
              <a:gd name="connsiteY74" fmla="*/ 4012309 h 6858000"/>
              <a:gd name="connsiteX75" fmla="*/ 5640610 w 5640610"/>
              <a:gd name="connsiteY75" fmla="*/ 4031999 h 6858000"/>
              <a:gd name="connsiteX76" fmla="*/ 5640610 w 5640610"/>
              <a:gd name="connsiteY76" fmla="*/ 4042825 h 6858000"/>
              <a:gd name="connsiteX77" fmla="*/ 5640610 w 5640610"/>
              <a:gd name="connsiteY77" fmla="*/ 4043618 h 6858000"/>
              <a:gd name="connsiteX78" fmla="*/ 5640610 w 5640610"/>
              <a:gd name="connsiteY78" fmla="*/ 4045706 h 6858000"/>
              <a:gd name="connsiteX79" fmla="*/ 5640610 w 5640610"/>
              <a:gd name="connsiteY79" fmla="*/ 4218950 h 6858000"/>
              <a:gd name="connsiteX80" fmla="*/ 5640610 w 5640610"/>
              <a:gd name="connsiteY80" fmla="*/ 4287521 h 6858000"/>
              <a:gd name="connsiteX81" fmla="*/ 5640610 w 5640610"/>
              <a:gd name="connsiteY81" fmla="*/ 4338823 h 6858000"/>
              <a:gd name="connsiteX82" fmla="*/ 5640610 w 5640610"/>
              <a:gd name="connsiteY82" fmla="*/ 4370132 h 6858000"/>
              <a:gd name="connsiteX83" fmla="*/ 5640610 w 5640610"/>
              <a:gd name="connsiteY83" fmla="*/ 4421101 h 6858000"/>
              <a:gd name="connsiteX84" fmla="*/ 5640610 w 5640610"/>
              <a:gd name="connsiteY84" fmla="*/ 4535136 h 6858000"/>
              <a:gd name="connsiteX85" fmla="*/ 5640610 w 5640610"/>
              <a:gd name="connsiteY85" fmla="*/ 4545962 h 6858000"/>
              <a:gd name="connsiteX86" fmla="*/ 5640610 w 5640610"/>
              <a:gd name="connsiteY86" fmla="*/ 4583520 h 6858000"/>
              <a:gd name="connsiteX87" fmla="*/ 5640610 w 5640610"/>
              <a:gd name="connsiteY87" fmla="*/ 4594346 h 6858000"/>
              <a:gd name="connsiteX88" fmla="*/ 5640610 w 5640610"/>
              <a:gd name="connsiteY88" fmla="*/ 4614036 h 6858000"/>
              <a:gd name="connsiteX89" fmla="*/ 5640610 w 5640610"/>
              <a:gd name="connsiteY89" fmla="*/ 4614829 h 6858000"/>
              <a:gd name="connsiteX90" fmla="*/ 5640610 w 5640610"/>
              <a:gd name="connsiteY90" fmla="*/ 4708381 h 6858000"/>
              <a:gd name="connsiteX91" fmla="*/ 5640610 w 5640610"/>
              <a:gd name="connsiteY91" fmla="*/ 4739691 h 6858000"/>
              <a:gd name="connsiteX92" fmla="*/ 5640610 w 5640610"/>
              <a:gd name="connsiteY92" fmla="*/ 4790161 h 6858000"/>
              <a:gd name="connsiteX93" fmla="*/ 5640610 w 5640610"/>
              <a:gd name="connsiteY93" fmla="*/ 4790659 h 6858000"/>
              <a:gd name="connsiteX94" fmla="*/ 5640610 w 5640610"/>
              <a:gd name="connsiteY94" fmla="*/ 4858732 h 6858000"/>
              <a:gd name="connsiteX95" fmla="*/ 5640610 w 5640610"/>
              <a:gd name="connsiteY95" fmla="*/ 4983595 h 6858000"/>
              <a:gd name="connsiteX96" fmla="*/ 5640610 w 5640610"/>
              <a:gd name="connsiteY96" fmla="*/ 5117173 h 6858000"/>
              <a:gd name="connsiteX97" fmla="*/ 5640610 w 5640610"/>
              <a:gd name="connsiteY97" fmla="*/ 5165557 h 6858000"/>
              <a:gd name="connsiteX98" fmla="*/ 5640610 w 5640610"/>
              <a:gd name="connsiteY98" fmla="*/ 5279592 h 6858000"/>
              <a:gd name="connsiteX99" fmla="*/ 5640610 w 5640610"/>
              <a:gd name="connsiteY99" fmla="*/ 5290419 h 6858000"/>
              <a:gd name="connsiteX100" fmla="*/ 5640610 w 5640610"/>
              <a:gd name="connsiteY100" fmla="*/ 5310902 h 6858000"/>
              <a:gd name="connsiteX101" fmla="*/ 5640610 w 5640610"/>
              <a:gd name="connsiteY101" fmla="*/ 5361870 h 6858000"/>
              <a:gd name="connsiteX102" fmla="*/ 5640610 w 5640610"/>
              <a:gd name="connsiteY102" fmla="*/ 5486732 h 6858000"/>
              <a:gd name="connsiteX103" fmla="*/ 5640610 w 5640610"/>
              <a:gd name="connsiteY103" fmla="*/ 5535116 h 6858000"/>
              <a:gd name="connsiteX104" fmla="*/ 5640610 w 5640610"/>
              <a:gd name="connsiteY104" fmla="*/ 5554806 h 6858000"/>
              <a:gd name="connsiteX105" fmla="*/ 5640610 w 5640610"/>
              <a:gd name="connsiteY105" fmla="*/ 5861630 h 6858000"/>
              <a:gd name="connsiteX106" fmla="*/ 5640610 w 5640610"/>
              <a:gd name="connsiteY106" fmla="*/ 6057943 h 6858000"/>
              <a:gd name="connsiteX107" fmla="*/ 5640610 w 5640610"/>
              <a:gd name="connsiteY107" fmla="*/ 6106327 h 6858000"/>
              <a:gd name="connsiteX108" fmla="*/ 5640610 w 5640610"/>
              <a:gd name="connsiteY108" fmla="*/ 6231188 h 6858000"/>
              <a:gd name="connsiteX109" fmla="*/ 5640610 w 5640610"/>
              <a:gd name="connsiteY109" fmla="*/ 6802399 h 6858000"/>
              <a:gd name="connsiteX110" fmla="*/ 5585009 w 5640610"/>
              <a:gd name="connsiteY110" fmla="*/ 6858000 h 6858000"/>
              <a:gd name="connsiteX111" fmla="*/ 4610100 w 5640610"/>
              <a:gd name="connsiteY111" fmla="*/ 6858000 h 6858000"/>
              <a:gd name="connsiteX112" fmla="*/ 4459298 w 5640610"/>
              <a:gd name="connsiteY112" fmla="*/ 6858000 h 6858000"/>
              <a:gd name="connsiteX113" fmla="*/ 4457506 w 5640610"/>
              <a:gd name="connsiteY113" fmla="*/ 6858000 h 6858000"/>
              <a:gd name="connsiteX114" fmla="*/ 3331795 w 5640610"/>
              <a:gd name="connsiteY114" fmla="*/ 6858000 h 6858000"/>
              <a:gd name="connsiteX115" fmla="*/ 2324637 w 5640610"/>
              <a:gd name="connsiteY115" fmla="*/ 6858000 h 6858000"/>
              <a:gd name="connsiteX116" fmla="*/ 1198926 w 5640610"/>
              <a:gd name="connsiteY116" fmla="*/ 6858000 h 6858000"/>
              <a:gd name="connsiteX117" fmla="*/ 1197135 w 5640610"/>
              <a:gd name="connsiteY117" fmla="*/ 6858000 h 6858000"/>
              <a:gd name="connsiteX118" fmla="*/ 989806 w 5640610"/>
              <a:gd name="connsiteY118" fmla="*/ 6858000 h 6858000"/>
              <a:gd name="connsiteX119" fmla="*/ 723900 w 5640610"/>
              <a:gd name="connsiteY119" fmla="*/ 6858000 h 6858000"/>
              <a:gd name="connsiteX120" fmla="*/ 71424 w 5640610"/>
              <a:gd name="connsiteY120" fmla="*/ 6858000 h 6858000"/>
              <a:gd name="connsiteX121" fmla="*/ 0 w 5640610"/>
              <a:gd name="connsiteY121" fmla="*/ 6858000 h 6858000"/>
              <a:gd name="connsiteX122" fmla="*/ 0 w 5640610"/>
              <a:gd name="connsiteY122" fmla="*/ 5755216 h 6858000"/>
              <a:gd name="connsiteX123" fmla="*/ 15821 w 5640610"/>
              <a:gd name="connsiteY123" fmla="*/ 5755216 h 6858000"/>
              <a:gd name="connsiteX124" fmla="*/ 15821 w 5640610"/>
              <a:gd name="connsiteY124" fmla="*/ 5654147 h 6858000"/>
              <a:gd name="connsiteX125" fmla="*/ 15821 w 5640610"/>
              <a:gd name="connsiteY125" fmla="*/ 5535116 h 6858000"/>
              <a:gd name="connsiteX126" fmla="*/ 15821 w 5640610"/>
              <a:gd name="connsiteY126" fmla="*/ 5409450 h 6858000"/>
              <a:gd name="connsiteX127" fmla="*/ 15821 w 5640610"/>
              <a:gd name="connsiteY127" fmla="*/ 5290419 h 6858000"/>
              <a:gd name="connsiteX128" fmla="*/ 15821 w 5640610"/>
              <a:gd name="connsiteY128" fmla="*/ 5279592 h 6858000"/>
              <a:gd name="connsiteX129" fmla="*/ 15821 w 5640610"/>
              <a:gd name="connsiteY129" fmla="*/ 5165557 h 6858000"/>
              <a:gd name="connsiteX130" fmla="*/ 15821 w 5640610"/>
              <a:gd name="connsiteY130" fmla="*/ 5082936 h 6858000"/>
              <a:gd name="connsiteX131" fmla="*/ 15821 w 5640610"/>
              <a:gd name="connsiteY131" fmla="*/ 4858732 h 6858000"/>
              <a:gd name="connsiteX132" fmla="*/ 15821 w 5640610"/>
              <a:gd name="connsiteY132" fmla="*/ 4838239 h 6858000"/>
              <a:gd name="connsiteX133" fmla="*/ 15821 w 5640610"/>
              <a:gd name="connsiteY133" fmla="*/ 4827413 h 6858000"/>
              <a:gd name="connsiteX134" fmla="*/ 15821 w 5640610"/>
              <a:gd name="connsiteY134" fmla="*/ 4790161 h 6858000"/>
              <a:gd name="connsiteX135" fmla="*/ 15821 w 5640610"/>
              <a:gd name="connsiteY135" fmla="*/ 4713378 h 6858000"/>
              <a:gd name="connsiteX136" fmla="*/ 15821 w 5640610"/>
              <a:gd name="connsiteY136" fmla="*/ 4708381 h 6858000"/>
              <a:gd name="connsiteX137" fmla="*/ 15821 w 5640610"/>
              <a:gd name="connsiteY137" fmla="*/ 4594346 h 6858000"/>
              <a:gd name="connsiteX138" fmla="*/ 15821 w 5640610"/>
              <a:gd name="connsiteY138" fmla="*/ 4583520 h 6858000"/>
              <a:gd name="connsiteX139" fmla="*/ 15821 w 5640610"/>
              <a:gd name="connsiteY139" fmla="*/ 4338823 h 6858000"/>
              <a:gd name="connsiteX140" fmla="*/ 15821 w 5640610"/>
              <a:gd name="connsiteY140" fmla="*/ 4337982 h 6858000"/>
              <a:gd name="connsiteX141" fmla="*/ 15821 w 5640610"/>
              <a:gd name="connsiteY141" fmla="*/ 4287521 h 6858000"/>
              <a:gd name="connsiteX142" fmla="*/ 15821 w 5640610"/>
              <a:gd name="connsiteY142" fmla="*/ 4256202 h 6858000"/>
              <a:gd name="connsiteX143" fmla="*/ 15821 w 5640610"/>
              <a:gd name="connsiteY143" fmla="*/ 4218950 h 6858000"/>
              <a:gd name="connsiteX144" fmla="*/ 15821 w 5640610"/>
              <a:gd name="connsiteY144" fmla="*/ 4142167 h 6858000"/>
              <a:gd name="connsiteX145" fmla="*/ 15821 w 5640610"/>
              <a:gd name="connsiteY145" fmla="*/ 4131340 h 6858000"/>
              <a:gd name="connsiteX146" fmla="*/ 15821 w 5640610"/>
              <a:gd name="connsiteY146" fmla="*/ 4012309 h 6858000"/>
              <a:gd name="connsiteX147" fmla="*/ 15821 w 5640610"/>
              <a:gd name="connsiteY147" fmla="*/ 3917963 h 6858000"/>
              <a:gd name="connsiteX148" fmla="*/ 15821 w 5640610"/>
              <a:gd name="connsiteY148" fmla="*/ 3886644 h 6858000"/>
              <a:gd name="connsiteX149" fmla="*/ 15821 w 5640610"/>
              <a:gd name="connsiteY149" fmla="*/ 3849392 h 6858000"/>
              <a:gd name="connsiteX150" fmla="*/ 15821 w 5640610"/>
              <a:gd name="connsiteY150" fmla="*/ 3767612 h 6858000"/>
              <a:gd name="connsiteX151" fmla="*/ 15821 w 5640610"/>
              <a:gd name="connsiteY151" fmla="*/ 3766771 h 6858000"/>
              <a:gd name="connsiteX152" fmla="*/ 15821 w 5640610"/>
              <a:gd name="connsiteY152" fmla="*/ 3642750 h 6858000"/>
              <a:gd name="connsiteX153" fmla="*/ 15821 w 5640610"/>
              <a:gd name="connsiteY153" fmla="*/ 3560129 h 6858000"/>
              <a:gd name="connsiteX154" fmla="*/ 15821 w 5640610"/>
              <a:gd name="connsiteY154" fmla="*/ 3542568 h 6858000"/>
              <a:gd name="connsiteX155" fmla="*/ 15821 w 5640610"/>
              <a:gd name="connsiteY155" fmla="*/ 3397212 h 6858000"/>
              <a:gd name="connsiteX156" fmla="*/ 15821 w 5640610"/>
              <a:gd name="connsiteY156" fmla="*/ 3346752 h 6858000"/>
              <a:gd name="connsiteX157" fmla="*/ 15821 w 5640610"/>
              <a:gd name="connsiteY157" fmla="*/ 3335925 h 6858000"/>
              <a:gd name="connsiteX158" fmla="*/ 15821 w 5640610"/>
              <a:gd name="connsiteY158" fmla="*/ 3315433 h 6858000"/>
              <a:gd name="connsiteX159" fmla="*/ 15821 w 5640610"/>
              <a:gd name="connsiteY159" fmla="*/ 3278181 h 6858000"/>
              <a:gd name="connsiteX160" fmla="*/ 15821 w 5640610"/>
              <a:gd name="connsiteY160" fmla="*/ 3267355 h 6858000"/>
              <a:gd name="connsiteX161" fmla="*/ 15821 w 5640610"/>
              <a:gd name="connsiteY161" fmla="*/ 3190571 h 6858000"/>
              <a:gd name="connsiteX162" fmla="*/ 15821 w 5640610"/>
              <a:gd name="connsiteY162" fmla="*/ 3090388 h 6858000"/>
              <a:gd name="connsiteX163" fmla="*/ 15821 w 5640610"/>
              <a:gd name="connsiteY163" fmla="*/ 3071540 h 6858000"/>
              <a:gd name="connsiteX164" fmla="*/ 15821 w 5640610"/>
              <a:gd name="connsiteY164" fmla="*/ 2971357 h 6858000"/>
              <a:gd name="connsiteX165" fmla="*/ 15821 w 5640610"/>
              <a:gd name="connsiteY165" fmla="*/ 2826001 h 6858000"/>
              <a:gd name="connsiteX166" fmla="*/ 15821 w 5640610"/>
              <a:gd name="connsiteY166" fmla="*/ 2815175 h 6858000"/>
              <a:gd name="connsiteX167" fmla="*/ 15821 w 5640610"/>
              <a:gd name="connsiteY167" fmla="*/ 2764714 h 6858000"/>
              <a:gd name="connsiteX168" fmla="*/ 15821 w 5640610"/>
              <a:gd name="connsiteY168" fmla="*/ 2696144 h 6858000"/>
              <a:gd name="connsiteX169" fmla="*/ 15821 w 5640610"/>
              <a:gd name="connsiteY169" fmla="*/ 2619360 h 6858000"/>
              <a:gd name="connsiteX170" fmla="*/ 15821 w 5640610"/>
              <a:gd name="connsiteY170" fmla="*/ 2601799 h 6858000"/>
              <a:gd name="connsiteX171" fmla="*/ 15821 w 5640610"/>
              <a:gd name="connsiteY171" fmla="*/ 2519177 h 6858000"/>
              <a:gd name="connsiteX172" fmla="*/ 15821 w 5640610"/>
              <a:gd name="connsiteY172" fmla="*/ 2395156 h 6858000"/>
              <a:gd name="connsiteX173" fmla="*/ 15821 w 5640610"/>
              <a:gd name="connsiteY173" fmla="*/ 2326585 h 6858000"/>
              <a:gd name="connsiteX174" fmla="*/ 15821 w 5640610"/>
              <a:gd name="connsiteY174" fmla="*/ 2243965 h 6858000"/>
              <a:gd name="connsiteX175" fmla="*/ 15821 w 5640610"/>
              <a:gd name="connsiteY175" fmla="*/ 2149619 h 6858000"/>
              <a:gd name="connsiteX176" fmla="*/ 15821 w 5640610"/>
              <a:gd name="connsiteY176" fmla="*/ 2030588 h 6858000"/>
              <a:gd name="connsiteX177" fmla="*/ 15821 w 5640610"/>
              <a:gd name="connsiteY177" fmla="*/ 2019762 h 6858000"/>
              <a:gd name="connsiteX178" fmla="*/ 15821 w 5640610"/>
              <a:gd name="connsiteY178" fmla="*/ 1874406 h 6858000"/>
              <a:gd name="connsiteX179" fmla="*/ 15821 w 5640610"/>
              <a:gd name="connsiteY179" fmla="*/ 1823945 h 6858000"/>
              <a:gd name="connsiteX180" fmla="*/ 15821 w 5640610"/>
              <a:gd name="connsiteY180" fmla="*/ 1755375 h 6858000"/>
              <a:gd name="connsiteX181" fmla="*/ 15821 w 5640610"/>
              <a:gd name="connsiteY181" fmla="*/ 1578408 h 6858000"/>
              <a:gd name="connsiteX182" fmla="*/ 15821 w 5640610"/>
              <a:gd name="connsiteY182" fmla="*/ 1567582 h 6858000"/>
              <a:gd name="connsiteX183" fmla="*/ 15821 w 5640610"/>
              <a:gd name="connsiteY183" fmla="*/ 1448551 h 6858000"/>
              <a:gd name="connsiteX184" fmla="*/ 15821 w 5640610"/>
              <a:gd name="connsiteY184" fmla="*/ 1303195 h 6858000"/>
              <a:gd name="connsiteX185" fmla="*/ 15821 w 5640610"/>
              <a:gd name="connsiteY185" fmla="*/ 1102784 h 6858000"/>
              <a:gd name="connsiteX186" fmla="*/ 0 w 5640610"/>
              <a:gd name="connsiteY186" fmla="*/ 110278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</a:cxnLst>
            <a:rect l="l" t="t" r="r" b="b"/>
            <a:pathLst>
              <a:path w="5640610" h="6858000">
                <a:moveTo>
                  <a:pt x="0" y="0"/>
                </a:moveTo>
                <a:lnTo>
                  <a:pt x="989806" y="0"/>
                </a:lnTo>
                <a:lnTo>
                  <a:pt x="1197135" y="0"/>
                </a:lnTo>
                <a:lnTo>
                  <a:pt x="1198926" y="0"/>
                </a:lnTo>
                <a:lnTo>
                  <a:pt x="2058387" y="0"/>
                </a:lnTo>
                <a:lnTo>
                  <a:pt x="2324637" y="0"/>
                </a:lnTo>
                <a:lnTo>
                  <a:pt x="3184098" y="0"/>
                </a:lnTo>
                <a:lnTo>
                  <a:pt x="3185889" y="0"/>
                </a:lnTo>
                <a:lnTo>
                  <a:pt x="4311601" y="0"/>
                </a:lnTo>
                <a:lnTo>
                  <a:pt x="4311606" y="1"/>
                </a:lnTo>
                <a:lnTo>
                  <a:pt x="5176854" y="1"/>
                </a:lnTo>
                <a:lnTo>
                  <a:pt x="5376822" y="1"/>
                </a:lnTo>
                <a:cubicBezTo>
                  <a:pt x="5394200" y="1"/>
                  <a:pt x="5410793" y="6928"/>
                  <a:pt x="5423073" y="19083"/>
                </a:cubicBezTo>
                <a:lnTo>
                  <a:pt x="5621536" y="217611"/>
                </a:lnTo>
                <a:cubicBezTo>
                  <a:pt x="5633816" y="229897"/>
                  <a:pt x="5640610" y="246495"/>
                  <a:pt x="5640610" y="263878"/>
                </a:cubicBezTo>
                <a:lnTo>
                  <a:pt x="5640610" y="507781"/>
                </a:lnTo>
                <a:lnTo>
                  <a:pt x="5640610" y="835089"/>
                </a:lnTo>
                <a:lnTo>
                  <a:pt x="5640610" y="1010919"/>
                </a:lnTo>
                <a:lnTo>
                  <a:pt x="5640610" y="1078992"/>
                </a:lnTo>
                <a:lnTo>
                  <a:pt x="5640610" y="1204648"/>
                </a:lnTo>
                <a:lnTo>
                  <a:pt x="5640610" y="1448551"/>
                </a:lnTo>
                <a:lnTo>
                  <a:pt x="5640610" y="1580043"/>
                </a:lnTo>
                <a:lnTo>
                  <a:pt x="5640610" y="1582130"/>
                </a:lnTo>
                <a:lnTo>
                  <a:pt x="5640610" y="1755375"/>
                </a:lnTo>
                <a:lnTo>
                  <a:pt x="5640610" y="1775859"/>
                </a:lnTo>
                <a:lnTo>
                  <a:pt x="5640610" y="1786685"/>
                </a:lnTo>
                <a:lnTo>
                  <a:pt x="5640610" y="1823945"/>
                </a:lnTo>
                <a:lnTo>
                  <a:pt x="5640610" y="1951689"/>
                </a:lnTo>
                <a:lnTo>
                  <a:pt x="5640610" y="2019762"/>
                </a:lnTo>
                <a:lnTo>
                  <a:pt x="5640610" y="2030588"/>
                </a:lnTo>
                <a:lnTo>
                  <a:pt x="5640610" y="2151254"/>
                </a:lnTo>
                <a:lnTo>
                  <a:pt x="5640610" y="2276115"/>
                </a:lnTo>
                <a:lnTo>
                  <a:pt x="5640610" y="2326585"/>
                </a:lnTo>
                <a:lnTo>
                  <a:pt x="5640610" y="2327084"/>
                </a:lnTo>
                <a:lnTo>
                  <a:pt x="5640610" y="2357896"/>
                </a:lnTo>
                <a:lnTo>
                  <a:pt x="5640610" y="2395156"/>
                </a:lnTo>
                <a:lnTo>
                  <a:pt x="5640610" y="2520019"/>
                </a:lnTo>
                <a:lnTo>
                  <a:pt x="5640610" y="2520812"/>
                </a:lnTo>
                <a:lnTo>
                  <a:pt x="5640610" y="2522900"/>
                </a:lnTo>
                <a:lnTo>
                  <a:pt x="5640610" y="2533726"/>
                </a:lnTo>
                <a:lnTo>
                  <a:pt x="5640610" y="2601799"/>
                </a:lnTo>
                <a:lnTo>
                  <a:pt x="5640610" y="2696144"/>
                </a:lnTo>
                <a:lnTo>
                  <a:pt x="5640610" y="2727455"/>
                </a:lnTo>
                <a:lnTo>
                  <a:pt x="5640610" y="2764714"/>
                </a:lnTo>
                <a:lnTo>
                  <a:pt x="5640610" y="2847326"/>
                </a:lnTo>
                <a:lnTo>
                  <a:pt x="5640610" y="2898295"/>
                </a:lnTo>
                <a:lnTo>
                  <a:pt x="5640610" y="2971357"/>
                </a:lnTo>
                <a:lnTo>
                  <a:pt x="5640610" y="3023156"/>
                </a:lnTo>
                <a:lnTo>
                  <a:pt x="5640610" y="3071540"/>
                </a:lnTo>
                <a:lnTo>
                  <a:pt x="5640610" y="3091230"/>
                </a:lnTo>
                <a:lnTo>
                  <a:pt x="5640610" y="3092023"/>
                </a:lnTo>
                <a:lnTo>
                  <a:pt x="5640610" y="3102849"/>
                </a:lnTo>
                <a:lnTo>
                  <a:pt x="5640610" y="3104937"/>
                </a:lnTo>
                <a:lnTo>
                  <a:pt x="5640610" y="3216884"/>
                </a:lnTo>
                <a:lnTo>
                  <a:pt x="5640610" y="3267355"/>
                </a:lnTo>
                <a:lnTo>
                  <a:pt x="5640610" y="3267853"/>
                </a:lnTo>
                <a:lnTo>
                  <a:pt x="5640610" y="3278181"/>
                </a:lnTo>
                <a:lnTo>
                  <a:pt x="5640610" y="3298666"/>
                </a:lnTo>
                <a:lnTo>
                  <a:pt x="5640610" y="3335925"/>
                </a:lnTo>
                <a:lnTo>
                  <a:pt x="5640610" y="3346752"/>
                </a:lnTo>
                <a:lnTo>
                  <a:pt x="5640610" y="3460788"/>
                </a:lnTo>
                <a:lnTo>
                  <a:pt x="5640610" y="3474495"/>
                </a:lnTo>
                <a:lnTo>
                  <a:pt x="5640610" y="3542568"/>
                </a:lnTo>
                <a:lnTo>
                  <a:pt x="5640610" y="3594367"/>
                </a:lnTo>
                <a:lnTo>
                  <a:pt x="5640610" y="3642750"/>
                </a:lnTo>
                <a:lnTo>
                  <a:pt x="5640610" y="3674060"/>
                </a:lnTo>
                <a:lnTo>
                  <a:pt x="5640610" y="3767612"/>
                </a:lnTo>
                <a:lnTo>
                  <a:pt x="5640610" y="3788095"/>
                </a:lnTo>
                <a:lnTo>
                  <a:pt x="5640610" y="3798921"/>
                </a:lnTo>
                <a:lnTo>
                  <a:pt x="5640610" y="3839064"/>
                </a:lnTo>
                <a:lnTo>
                  <a:pt x="5640610" y="3849392"/>
                </a:lnTo>
                <a:lnTo>
                  <a:pt x="5640610" y="3849890"/>
                </a:lnTo>
                <a:lnTo>
                  <a:pt x="5640610" y="3917963"/>
                </a:lnTo>
                <a:lnTo>
                  <a:pt x="5640610" y="3963925"/>
                </a:lnTo>
                <a:lnTo>
                  <a:pt x="5640610" y="4012309"/>
                </a:lnTo>
                <a:lnTo>
                  <a:pt x="5640610" y="4031999"/>
                </a:lnTo>
                <a:lnTo>
                  <a:pt x="5640610" y="4042825"/>
                </a:lnTo>
                <a:lnTo>
                  <a:pt x="5640610" y="4043618"/>
                </a:lnTo>
                <a:lnTo>
                  <a:pt x="5640610" y="4045706"/>
                </a:lnTo>
                <a:lnTo>
                  <a:pt x="5640610" y="4218950"/>
                </a:lnTo>
                <a:lnTo>
                  <a:pt x="5640610" y="4287521"/>
                </a:lnTo>
                <a:lnTo>
                  <a:pt x="5640610" y="4338823"/>
                </a:lnTo>
                <a:lnTo>
                  <a:pt x="5640610" y="4370132"/>
                </a:lnTo>
                <a:lnTo>
                  <a:pt x="5640610" y="4421101"/>
                </a:lnTo>
                <a:lnTo>
                  <a:pt x="5640610" y="4535136"/>
                </a:lnTo>
                <a:lnTo>
                  <a:pt x="5640610" y="4545962"/>
                </a:lnTo>
                <a:lnTo>
                  <a:pt x="5640610" y="4583520"/>
                </a:lnTo>
                <a:lnTo>
                  <a:pt x="5640610" y="4594346"/>
                </a:lnTo>
                <a:lnTo>
                  <a:pt x="5640610" y="4614036"/>
                </a:lnTo>
                <a:lnTo>
                  <a:pt x="5640610" y="4614829"/>
                </a:lnTo>
                <a:lnTo>
                  <a:pt x="5640610" y="4708381"/>
                </a:lnTo>
                <a:lnTo>
                  <a:pt x="5640610" y="4739691"/>
                </a:lnTo>
                <a:lnTo>
                  <a:pt x="5640610" y="4790161"/>
                </a:lnTo>
                <a:lnTo>
                  <a:pt x="5640610" y="4790659"/>
                </a:lnTo>
                <a:lnTo>
                  <a:pt x="5640610" y="4858732"/>
                </a:lnTo>
                <a:lnTo>
                  <a:pt x="5640610" y="4983595"/>
                </a:lnTo>
                <a:lnTo>
                  <a:pt x="5640610" y="5117173"/>
                </a:lnTo>
                <a:lnTo>
                  <a:pt x="5640610" y="5165557"/>
                </a:lnTo>
                <a:lnTo>
                  <a:pt x="5640610" y="5279592"/>
                </a:lnTo>
                <a:lnTo>
                  <a:pt x="5640610" y="5290419"/>
                </a:lnTo>
                <a:lnTo>
                  <a:pt x="5640610" y="5310902"/>
                </a:lnTo>
                <a:lnTo>
                  <a:pt x="5640610" y="5361870"/>
                </a:lnTo>
                <a:lnTo>
                  <a:pt x="5640610" y="5486732"/>
                </a:lnTo>
                <a:lnTo>
                  <a:pt x="5640610" y="5535116"/>
                </a:lnTo>
                <a:lnTo>
                  <a:pt x="5640610" y="5554806"/>
                </a:lnTo>
                <a:lnTo>
                  <a:pt x="5640610" y="5861630"/>
                </a:lnTo>
                <a:lnTo>
                  <a:pt x="5640610" y="6057943"/>
                </a:lnTo>
                <a:lnTo>
                  <a:pt x="5640610" y="6106327"/>
                </a:lnTo>
                <a:lnTo>
                  <a:pt x="5640610" y="6231188"/>
                </a:lnTo>
                <a:lnTo>
                  <a:pt x="5640610" y="6802399"/>
                </a:lnTo>
                <a:cubicBezTo>
                  <a:pt x="5640610" y="6833107"/>
                  <a:pt x="5615717" y="6858000"/>
                  <a:pt x="5585009" y="6858000"/>
                </a:cubicBezTo>
                <a:lnTo>
                  <a:pt x="4610100" y="6858000"/>
                </a:lnTo>
                <a:lnTo>
                  <a:pt x="4459298" y="6858000"/>
                </a:lnTo>
                <a:lnTo>
                  <a:pt x="4457506" y="6858000"/>
                </a:lnTo>
                <a:lnTo>
                  <a:pt x="3331795" y="6858000"/>
                </a:lnTo>
                <a:lnTo>
                  <a:pt x="2324637" y="6858000"/>
                </a:lnTo>
                <a:lnTo>
                  <a:pt x="1198926" y="6858000"/>
                </a:lnTo>
                <a:lnTo>
                  <a:pt x="1197135" y="6858000"/>
                </a:lnTo>
                <a:lnTo>
                  <a:pt x="989806" y="6858000"/>
                </a:lnTo>
                <a:lnTo>
                  <a:pt x="723900" y="6858000"/>
                </a:lnTo>
                <a:lnTo>
                  <a:pt x="71424" y="6858000"/>
                </a:lnTo>
                <a:lnTo>
                  <a:pt x="0" y="6858000"/>
                </a:lnTo>
                <a:lnTo>
                  <a:pt x="0" y="5755216"/>
                </a:lnTo>
                <a:lnTo>
                  <a:pt x="15821" y="5755216"/>
                </a:lnTo>
                <a:lnTo>
                  <a:pt x="15821" y="5654147"/>
                </a:lnTo>
                <a:lnTo>
                  <a:pt x="15821" y="5535116"/>
                </a:lnTo>
                <a:lnTo>
                  <a:pt x="15821" y="5409450"/>
                </a:lnTo>
                <a:lnTo>
                  <a:pt x="15821" y="5290419"/>
                </a:lnTo>
                <a:lnTo>
                  <a:pt x="15821" y="5279592"/>
                </a:lnTo>
                <a:lnTo>
                  <a:pt x="15821" y="5165557"/>
                </a:lnTo>
                <a:lnTo>
                  <a:pt x="15821" y="5082936"/>
                </a:lnTo>
                <a:lnTo>
                  <a:pt x="15821" y="4858732"/>
                </a:lnTo>
                <a:lnTo>
                  <a:pt x="15821" y="4838239"/>
                </a:lnTo>
                <a:lnTo>
                  <a:pt x="15821" y="4827413"/>
                </a:lnTo>
                <a:lnTo>
                  <a:pt x="15821" y="4790161"/>
                </a:lnTo>
                <a:lnTo>
                  <a:pt x="15821" y="4713378"/>
                </a:lnTo>
                <a:lnTo>
                  <a:pt x="15821" y="4708381"/>
                </a:lnTo>
                <a:lnTo>
                  <a:pt x="15821" y="4594346"/>
                </a:lnTo>
                <a:lnTo>
                  <a:pt x="15821" y="4583520"/>
                </a:lnTo>
                <a:lnTo>
                  <a:pt x="15821" y="4338823"/>
                </a:lnTo>
                <a:lnTo>
                  <a:pt x="15821" y="4337982"/>
                </a:lnTo>
                <a:lnTo>
                  <a:pt x="15821" y="4287521"/>
                </a:lnTo>
                <a:lnTo>
                  <a:pt x="15821" y="4256202"/>
                </a:lnTo>
                <a:lnTo>
                  <a:pt x="15821" y="4218950"/>
                </a:lnTo>
                <a:lnTo>
                  <a:pt x="15821" y="4142167"/>
                </a:lnTo>
                <a:lnTo>
                  <a:pt x="15821" y="4131340"/>
                </a:lnTo>
                <a:lnTo>
                  <a:pt x="15821" y="4012309"/>
                </a:lnTo>
                <a:lnTo>
                  <a:pt x="15821" y="3917963"/>
                </a:lnTo>
                <a:lnTo>
                  <a:pt x="15821" y="3886644"/>
                </a:lnTo>
                <a:lnTo>
                  <a:pt x="15821" y="3849392"/>
                </a:lnTo>
                <a:lnTo>
                  <a:pt x="15821" y="3767612"/>
                </a:lnTo>
                <a:lnTo>
                  <a:pt x="15821" y="3766771"/>
                </a:lnTo>
                <a:lnTo>
                  <a:pt x="15821" y="3642750"/>
                </a:lnTo>
                <a:lnTo>
                  <a:pt x="15821" y="3560129"/>
                </a:lnTo>
                <a:lnTo>
                  <a:pt x="15821" y="3542568"/>
                </a:lnTo>
                <a:lnTo>
                  <a:pt x="15821" y="3397212"/>
                </a:lnTo>
                <a:lnTo>
                  <a:pt x="15821" y="3346752"/>
                </a:lnTo>
                <a:lnTo>
                  <a:pt x="15821" y="3335925"/>
                </a:lnTo>
                <a:lnTo>
                  <a:pt x="15821" y="3315433"/>
                </a:lnTo>
                <a:lnTo>
                  <a:pt x="15821" y="3278181"/>
                </a:lnTo>
                <a:lnTo>
                  <a:pt x="15821" y="3267355"/>
                </a:lnTo>
                <a:lnTo>
                  <a:pt x="15821" y="3190571"/>
                </a:lnTo>
                <a:lnTo>
                  <a:pt x="15821" y="3090388"/>
                </a:lnTo>
                <a:lnTo>
                  <a:pt x="15821" y="3071540"/>
                </a:lnTo>
                <a:lnTo>
                  <a:pt x="15821" y="2971357"/>
                </a:lnTo>
                <a:lnTo>
                  <a:pt x="15821" y="2826001"/>
                </a:lnTo>
                <a:lnTo>
                  <a:pt x="15821" y="2815175"/>
                </a:lnTo>
                <a:lnTo>
                  <a:pt x="15821" y="2764714"/>
                </a:lnTo>
                <a:lnTo>
                  <a:pt x="15821" y="2696144"/>
                </a:lnTo>
                <a:lnTo>
                  <a:pt x="15821" y="2619360"/>
                </a:lnTo>
                <a:lnTo>
                  <a:pt x="15821" y="2601799"/>
                </a:lnTo>
                <a:lnTo>
                  <a:pt x="15821" y="2519177"/>
                </a:lnTo>
                <a:lnTo>
                  <a:pt x="15821" y="2395156"/>
                </a:lnTo>
                <a:lnTo>
                  <a:pt x="15821" y="2326585"/>
                </a:lnTo>
                <a:lnTo>
                  <a:pt x="15821" y="2243965"/>
                </a:lnTo>
                <a:lnTo>
                  <a:pt x="15821" y="2149619"/>
                </a:lnTo>
                <a:lnTo>
                  <a:pt x="15821" y="2030588"/>
                </a:lnTo>
                <a:lnTo>
                  <a:pt x="15821" y="2019762"/>
                </a:lnTo>
                <a:lnTo>
                  <a:pt x="15821" y="1874406"/>
                </a:lnTo>
                <a:lnTo>
                  <a:pt x="15821" y="1823945"/>
                </a:lnTo>
                <a:lnTo>
                  <a:pt x="15821" y="1755375"/>
                </a:lnTo>
                <a:lnTo>
                  <a:pt x="15821" y="1578408"/>
                </a:lnTo>
                <a:lnTo>
                  <a:pt x="15821" y="1567582"/>
                </a:lnTo>
                <a:lnTo>
                  <a:pt x="15821" y="1448551"/>
                </a:lnTo>
                <a:lnTo>
                  <a:pt x="15821" y="1303195"/>
                </a:lnTo>
                <a:lnTo>
                  <a:pt x="15821" y="1102784"/>
                </a:lnTo>
                <a:lnTo>
                  <a:pt x="0" y="1102784"/>
                </a:lnTo>
                <a:close/>
              </a:path>
            </a:pathLst>
          </a:custGeom>
          <a:solidFill>
            <a:schemeClr val="bg2">
              <a:lumMod val="75000"/>
            </a:schemeClr>
          </a:solidFill>
        </p:spPr>
        <p:txBody>
          <a:bodyPr wrap="square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1pPr>
            <a:lvl2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2pPr>
            <a:lvl3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3pPr>
            <a:lvl4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4pPr>
            <a:lvl5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5pPr>
            <a:lvl6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6pPr>
            <a:lvl7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7pPr>
            <a:lvl8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8pPr>
            <a:lvl9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9pPr>
          </a:lstStyle>
          <a:p>
            <a:r>
              <a:rPr lang="fr-FR"/>
              <a:t>Cliquez sur l'icône pour ajouter une image</a:t>
            </a:r>
            <a:endParaRPr lang="pt-PT" dirty="0"/>
          </a:p>
        </p:txBody>
      </p:sp>
      <p:sp>
        <p:nvSpPr>
          <p:cNvPr id="32" name="Espace réservé du pied de page 4">
            <a:extLst>
              <a:ext uri="{FF2B5EF4-FFF2-40B4-BE49-F238E27FC236}">
                <a16:creationId xmlns:a16="http://schemas.microsoft.com/office/drawing/2014/main" id="{66D44DC0-A88E-CB95-FE0C-A5F4DE9652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80386" y="6632737"/>
            <a:ext cx="1307465" cy="99643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lnSpc>
                <a:spcPct val="90000"/>
              </a:lnSpc>
              <a:defRPr lang="en-US" sz="700" kern="1200" cap="all" baseline="0">
                <a:solidFill>
                  <a:schemeClr val="bg1"/>
                </a:solidFill>
                <a:latin typeface="+mj-lt"/>
                <a:ea typeface="+mn-ea"/>
                <a:cs typeface="Rubik" panose="020B0604020202020204" charset="-79"/>
              </a:defRPr>
            </a:lvl1pPr>
          </a:lstStyle>
          <a:p>
            <a:r>
              <a:rPr lang="en-US" dirty="0"/>
              <a:t>CONFIDENTIAL</a:t>
            </a:r>
          </a:p>
        </p:txBody>
      </p:sp>
      <p:sp>
        <p:nvSpPr>
          <p:cNvPr id="33" name="Text Placeholder 100">
            <a:extLst>
              <a:ext uri="{FF2B5EF4-FFF2-40B4-BE49-F238E27FC236}">
                <a16:creationId xmlns:a16="http://schemas.microsoft.com/office/drawing/2014/main" id="{8E40F2AF-14C4-1D9C-4FD1-F388BFBD736B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>
          <a:xfrm>
            <a:off x="1" y="6373100"/>
            <a:ext cx="1734227" cy="484900"/>
          </a:xfrm>
          <a:custGeom>
            <a:avLst/>
            <a:gdLst>
              <a:gd name="connsiteX0" fmla="*/ 103193 w 1734227"/>
              <a:gd name="connsiteY0" fmla="*/ 88217 h 484900"/>
              <a:gd name="connsiteX1" fmla="*/ 1581409 w 1734227"/>
              <a:gd name="connsiteY1" fmla="*/ 88217 h 484900"/>
              <a:gd name="connsiteX2" fmla="*/ 1611264 w 1734227"/>
              <a:gd name="connsiteY2" fmla="*/ 100487 h 484900"/>
              <a:gd name="connsiteX3" fmla="*/ 1721830 w 1734227"/>
              <a:gd name="connsiteY3" fmla="*/ 210800 h 484900"/>
              <a:gd name="connsiteX4" fmla="*/ 1734227 w 1734227"/>
              <a:gd name="connsiteY4" fmla="*/ 240529 h 484900"/>
              <a:gd name="connsiteX5" fmla="*/ 1734227 w 1734227"/>
              <a:gd name="connsiteY5" fmla="*/ 484900 h 484900"/>
              <a:gd name="connsiteX6" fmla="*/ 1727776 w 1734227"/>
              <a:gd name="connsiteY6" fmla="*/ 484900 h 484900"/>
              <a:gd name="connsiteX7" fmla="*/ 1727776 w 1734227"/>
              <a:gd name="connsiteY7" fmla="*/ 240655 h 484900"/>
              <a:gd name="connsiteX8" fmla="*/ 1717276 w 1734227"/>
              <a:gd name="connsiteY8" fmla="*/ 215354 h 484900"/>
              <a:gd name="connsiteX9" fmla="*/ 1606710 w 1734227"/>
              <a:gd name="connsiteY9" fmla="*/ 105042 h 484900"/>
              <a:gd name="connsiteX10" fmla="*/ 1581282 w 1734227"/>
              <a:gd name="connsiteY10" fmla="*/ 94543 h 484900"/>
              <a:gd name="connsiteX11" fmla="*/ 103193 w 1734227"/>
              <a:gd name="connsiteY11" fmla="*/ 94543 h 484900"/>
              <a:gd name="connsiteX12" fmla="*/ 0 w 1734227"/>
              <a:gd name="connsiteY12" fmla="*/ 0 h 484900"/>
              <a:gd name="connsiteX13" fmla="*/ 77767 w 1734227"/>
              <a:gd name="connsiteY13" fmla="*/ 77589 h 484900"/>
              <a:gd name="connsiteX14" fmla="*/ 103068 w 1734227"/>
              <a:gd name="connsiteY14" fmla="*/ 88089 h 484900"/>
              <a:gd name="connsiteX15" fmla="*/ 103068 w 1734227"/>
              <a:gd name="connsiteY15" fmla="*/ 94414 h 484900"/>
              <a:gd name="connsiteX16" fmla="*/ 73213 w 1734227"/>
              <a:gd name="connsiteY16" fmla="*/ 82143 h 484900"/>
              <a:gd name="connsiteX17" fmla="*/ 0 w 1734227"/>
              <a:gd name="connsiteY17" fmla="*/ 8930 h 484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734227" h="484900">
                <a:moveTo>
                  <a:pt x="103193" y="88217"/>
                </a:moveTo>
                <a:lnTo>
                  <a:pt x="1581409" y="88217"/>
                </a:lnTo>
                <a:cubicBezTo>
                  <a:pt x="1592669" y="88217"/>
                  <a:pt x="1603295" y="92645"/>
                  <a:pt x="1611264" y="100487"/>
                </a:cubicBezTo>
                <a:lnTo>
                  <a:pt x="1721830" y="210800"/>
                </a:lnTo>
                <a:cubicBezTo>
                  <a:pt x="1729673" y="218644"/>
                  <a:pt x="1734227" y="229523"/>
                  <a:pt x="1734227" y="240529"/>
                </a:cubicBezTo>
                <a:lnTo>
                  <a:pt x="1734227" y="484900"/>
                </a:lnTo>
                <a:lnTo>
                  <a:pt x="1727776" y="484900"/>
                </a:lnTo>
                <a:lnTo>
                  <a:pt x="1727776" y="240655"/>
                </a:lnTo>
                <a:cubicBezTo>
                  <a:pt x="1727776" y="231295"/>
                  <a:pt x="1723980" y="222059"/>
                  <a:pt x="1717276" y="215354"/>
                </a:cubicBezTo>
                <a:lnTo>
                  <a:pt x="1606710" y="105042"/>
                </a:lnTo>
                <a:cubicBezTo>
                  <a:pt x="1599879" y="98337"/>
                  <a:pt x="1590897" y="94543"/>
                  <a:pt x="1581282" y="94543"/>
                </a:cubicBezTo>
                <a:lnTo>
                  <a:pt x="103193" y="94543"/>
                </a:lnTo>
                <a:close/>
                <a:moveTo>
                  <a:pt x="0" y="0"/>
                </a:moveTo>
                <a:lnTo>
                  <a:pt x="77767" y="77589"/>
                </a:lnTo>
                <a:cubicBezTo>
                  <a:pt x="84472" y="84293"/>
                  <a:pt x="93706" y="88089"/>
                  <a:pt x="103068" y="88089"/>
                </a:cubicBezTo>
                <a:lnTo>
                  <a:pt x="103068" y="94414"/>
                </a:lnTo>
                <a:cubicBezTo>
                  <a:pt x="91810" y="94414"/>
                  <a:pt x="81183" y="89986"/>
                  <a:pt x="73213" y="82143"/>
                </a:cubicBezTo>
                <a:lnTo>
                  <a:pt x="0" y="8930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>
            <a:no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1pPr>
            <a:lvl2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2pPr>
            <a:lvl3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3pPr>
            <a:lvl4pPr marL="0" indent="0">
              <a:lnSpc>
                <a:spcPct val="100000"/>
              </a:lnSpc>
              <a:spcAft>
                <a:spcPts val="0"/>
              </a:spcAft>
              <a:buNone/>
              <a:defRPr sz="100" b="0" i="0" cap="none" baseline="0">
                <a:noFill/>
                <a:latin typeface="+mj-lt"/>
              </a:defRPr>
            </a:lvl4pPr>
            <a:lvl5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5pPr>
            <a:lvl6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6pPr>
            <a:lvl7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7pPr>
            <a:lvl8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8pPr>
            <a:lvl9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36" name="Title 46">
            <a:extLst>
              <a:ext uri="{FF2B5EF4-FFF2-40B4-BE49-F238E27FC236}">
                <a16:creationId xmlns:a16="http://schemas.microsoft.com/office/drawing/2014/main" id="{D9CF154A-1163-CF7C-5B97-A5CEB2E0765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09081" y="614832"/>
            <a:ext cx="5357419" cy="1189172"/>
          </a:xfrm>
        </p:spPr>
        <p:txBody>
          <a:bodyPr anchor="t">
            <a:noAutofit/>
          </a:bodyPr>
          <a:lstStyle>
            <a:lvl1pPr algn="l">
              <a:defRPr/>
            </a:lvl1pPr>
          </a:lstStyle>
          <a:p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</a:t>
            </a:r>
            <a:r>
              <a:rPr lang="en-US" dirty="0"/>
              <a:t> </a:t>
            </a:r>
            <a:r>
              <a:rPr lang="en-US" dirty="0" err="1"/>
              <a:t>piscing</a:t>
            </a:r>
            <a:r>
              <a:rPr lang="en-US" dirty="0"/>
              <a:t> </a:t>
            </a:r>
            <a:r>
              <a:rPr lang="en-US" dirty="0" err="1"/>
              <a:t>elit</a:t>
            </a:r>
            <a:endParaRPr lang="en-US" dirty="0"/>
          </a:p>
        </p:txBody>
      </p:sp>
      <p:sp>
        <p:nvSpPr>
          <p:cNvPr id="38" name="Text Placeholder 34">
            <a:extLst>
              <a:ext uri="{FF2B5EF4-FFF2-40B4-BE49-F238E27FC236}">
                <a16:creationId xmlns:a16="http://schemas.microsoft.com/office/drawing/2014/main" id="{31E8EC17-9A7A-35AE-4468-6777BBCB5B9C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245055" y="2149159"/>
            <a:ext cx="2246066" cy="299429"/>
          </a:xfrm>
          <a:prstGeom prst="roundRect">
            <a:avLst/>
          </a:prstGeom>
          <a:solidFill>
            <a:schemeClr val="accent1"/>
          </a:solidFill>
        </p:spPr>
        <p:txBody>
          <a:bodyPr wrap="none" lIns="126000" tIns="54000" rIns="126000" bIns="54000">
            <a:sp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050" kern="1200" cap="none" baseline="0" dirty="0" smtClean="0">
                <a:solidFill>
                  <a:schemeClr val="tx1"/>
                </a:solidFill>
                <a:latin typeface="+mj-lt"/>
                <a:ea typeface="+mn-ea"/>
                <a:cs typeface="Rubik" panose="020B0604020202020204" charset="-79"/>
              </a:defRPr>
            </a:lvl1pPr>
            <a:lvl2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050" kern="1200" cap="none" baseline="0" dirty="0" smtClean="0">
                <a:solidFill>
                  <a:schemeClr val="tx1"/>
                </a:solidFill>
                <a:latin typeface="+mj-lt"/>
                <a:ea typeface="+mn-ea"/>
                <a:cs typeface="Rubik" panose="020B0604020202020204" charset="-79"/>
              </a:defRPr>
            </a:lvl2pPr>
            <a:lvl3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050" kern="1200" cap="none" baseline="0" dirty="0" smtClean="0">
                <a:solidFill>
                  <a:schemeClr val="tx1"/>
                </a:solidFill>
                <a:latin typeface="+mj-lt"/>
                <a:ea typeface="+mn-ea"/>
                <a:cs typeface="Rubik" panose="020B0604020202020204" charset="-79"/>
              </a:defRPr>
            </a:lvl3pPr>
            <a:lvl4pPr marL="0" indent="0">
              <a:lnSpc>
                <a:spcPct val="100000"/>
              </a:lnSpc>
              <a:spcAft>
                <a:spcPts val="0"/>
              </a:spcAft>
              <a:buNone/>
              <a:defRPr lang="en-US" sz="1050" kern="1200" cap="none" dirty="0" smtClean="0">
                <a:solidFill>
                  <a:schemeClr val="tx1"/>
                </a:solidFill>
                <a:latin typeface="+mj-lt"/>
                <a:ea typeface="+mn-ea"/>
                <a:cs typeface="Rubik" panose="020B0604020202020204" charset="-79"/>
              </a:defRPr>
            </a:lvl4pPr>
            <a:lvl5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050" kern="1200" cap="none" dirty="0" smtClean="0">
                <a:solidFill>
                  <a:schemeClr val="tx1"/>
                </a:solidFill>
                <a:latin typeface="+mj-lt"/>
                <a:ea typeface="+mn-ea"/>
                <a:cs typeface="Rubik" panose="020B0604020202020204" charset="-79"/>
              </a:defRPr>
            </a:lvl5pPr>
            <a:lvl6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050" kern="1200" cap="none" dirty="0" smtClean="0">
                <a:solidFill>
                  <a:schemeClr val="tx1"/>
                </a:solidFill>
                <a:latin typeface="+mj-lt"/>
                <a:ea typeface="+mn-ea"/>
                <a:cs typeface="Rubik" panose="020B0604020202020204" charset="-79"/>
              </a:defRPr>
            </a:lvl6pPr>
            <a:lvl7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050" i="0" kern="1200" cap="none" dirty="0" smtClean="0">
                <a:solidFill>
                  <a:schemeClr val="tx1"/>
                </a:solidFill>
                <a:latin typeface="+mj-lt"/>
                <a:ea typeface="+mn-ea"/>
                <a:cs typeface="Rubik" panose="020B0604020202020204" charset="-79"/>
              </a:defRPr>
            </a:lvl7pPr>
            <a:lvl8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050" kern="1200" cap="none" dirty="0" smtClean="0">
                <a:solidFill>
                  <a:schemeClr val="tx1"/>
                </a:solidFill>
                <a:latin typeface="+mj-lt"/>
                <a:ea typeface="+mn-ea"/>
                <a:cs typeface="Rubik" panose="020B0604020202020204" charset="-79"/>
              </a:defRPr>
            </a:lvl8pPr>
            <a:lvl9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pt-PT" sz="1050" kern="1200" cap="none" dirty="0">
                <a:solidFill>
                  <a:schemeClr val="tx1"/>
                </a:solidFill>
                <a:latin typeface="+mj-lt"/>
                <a:ea typeface="+mn-ea"/>
                <a:cs typeface="Rubik" panose="020B0604020202020204" charset="-79"/>
              </a:defRPr>
            </a:lvl9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</a:t>
            </a:r>
          </a:p>
        </p:txBody>
      </p:sp>
      <p:pic>
        <p:nvPicPr>
          <p:cNvPr id="41" name="Graphic 40">
            <a:extLst>
              <a:ext uri="{FF2B5EF4-FFF2-40B4-BE49-F238E27FC236}">
                <a16:creationId xmlns:a16="http://schemas.microsoft.com/office/drawing/2014/main" id="{4397EAD0-CD12-0C14-3ABF-DB3DB70BBDE2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l="12577" b="14185"/>
          <a:stretch/>
        </p:blipFill>
        <p:spPr>
          <a:xfrm flipH="1">
            <a:off x="11728524" y="6328776"/>
            <a:ext cx="463476" cy="529224"/>
          </a:xfrm>
          <a:prstGeom prst="rect">
            <a:avLst/>
          </a:prstGeom>
        </p:spPr>
      </p:pic>
      <p:sp>
        <p:nvSpPr>
          <p:cNvPr id="42" name="Slide Number Placeholder 4">
            <a:extLst>
              <a:ext uri="{FF2B5EF4-FFF2-40B4-BE49-F238E27FC236}">
                <a16:creationId xmlns:a16="http://schemas.microsoft.com/office/drawing/2014/main" id="{4F2536E1-841B-221F-308B-6BF97DA8F9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931651" y="6632737"/>
            <a:ext cx="171448" cy="99643"/>
          </a:xfrm>
        </p:spPr>
        <p:txBody>
          <a:bodyPr/>
          <a:lstStyle/>
          <a:p>
            <a:fld id="{A3DC67AC-589B-465F-8375-83B2CE47653E}" type="slidenum">
              <a:rPr lang="en-US" smtClean="0"/>
              <a:pPr/>
              <a:t>‹N°›</a:t>
            </a:fld>
            <a:endParaRPr lang="en-US" dirty="0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40CE2A5F-AEF3-3D04-5C60-75B6677B129B}"/>
              </a:ext>
            </a:extLst>
          </p:cNvPr>
          <p:cNvPicPr>
            <a:picLocks noChangeAspect="1"/>
          </p:cNvPicPr>
          <p:nvPr userDrawn="1"/>
        </p:nvPicPr>
        <p:blipFill rotWithShape="1"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t="-2032" b="-2032"/>
          <a:stretch>
            <a:fillRect/>
          </a:stretch>
        </p:blipFill>
        <p:spPr>
          <a:xfrm>
            <a:off x="11742813" y="170341"/>
            <a:ext cx="257691" cy="268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85089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amless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raphic 22">
            <a:extLst>
              <a:ext uri="{FF2B5EF4-FFF2-40B4-BE49-F238E27FC236}">
                <a16:creationId xmlns:a16="http://schemas.microsoft.com/office/drawing/2014/main" id="{7651DE49-564D-FB0D-4CD2-C07935B7B791}"/>
              </a:ext>
            </a:extLst>
          </p:cNvPr>
          <p:cNvSpPr/>
          <p:nvPr userDrawn="1"/>
        </p:nvSpPr>
        <p:spPr>
          <a:xfrm>
            <a:off x="3615486" y="401216"/>
            <a:ext cx="8577037" cy="701568"/>
          </a:xfrm>
          <a:custGeom>
            <a:avLst/>
            <a:gdLst>
              <a:gd name="connsiteX0" fmla="*/ 0 w 12190679"/>
              <a:gd name="connsiteY0" fmla="*/ 0 h 697763"/>
              <a:gd name="connsiteX1" fmla="*/ 9758504 w 12190679"/>
              <a:gd name="connsiteY1" fmla="*/ 0 h 697763"/>
              <a:gd name="connsiteX2" fmla="*/ 9904562 w 12190679"/>
              <a:gd name="connsiteY2" fmla="*/ 60536 h 697763"/>
              <a:gd name="connsiteX3" fmla="*/ 10481253 w 12190679"/>
              <a:gd name="connsiteY3" fmla="*/ 637227 h 697763"/>
              <a:gd name="connsiteX4" fmla="*/ 10627313 w 12190679"/>
              <a:gd name="connsiteY4" fmla="*/ 697763 h 697763"/>
              <a:gd name="connsiteX5" fmla="*/ 12190680 w 12190679"/>
              <a:gd name="connsiteY5" fmla="*/ 697763 h 697763"/>
              <a:gd name="connsiteX0" fmla="*/ 0 w 12190680"/>
              <a:gd name="connsiteY0" fmla="*/ 3805 h 701568"/>
              <a:gd name="connsiteX1" fmla="*/ 5093193 w 12190680"/>
              <a:gd name="connsiteY1" fmla="*/ 0 h 701568"/>
              <a:gd name="connsiteX2" fmla="*/ 9758504 w 12190680"/>
              <a:gd name="connsiteY2" fmla="*/ 3805 h 701568"/>
              <a:gd name="connsiteX3" fmla="*/ 9904562 w 12190680"/>
              <a:gd name="connsiteY3" fmla="*/ 64341 h 701568"/>
              <a:gd name="connsiteX4" fmla="*/ 10481253 w 12190680"/>
              <a:gd name="connsiteY4" fmla="*/ 641032 h 701568"/>
              <a:gd name="connsiteX5" fmla="*/ 10627313 w 12190680"/>
              <a:gd name="connsiteY5" fmla="*/ 701568 h 701568"/>
              <a:gd name="connsiteX6" fmla="*/ 12190680 w 12190680"/>
              <a:gd name="connsiteY6" fmla="*/ 701568 h 701568"/>
              <a:gd name="connsiteX0" fmla="*/ 0 w 7097487"/>
              <a:gd name="connsiteY0" fmla="*/ 0 h 701568"/>
              <a:gd name="connsiteX1" fmla="*/ 4665311 w 7097487"/>
              <a:gd name="connsiteY1" fmla="*/ 3805 h 701568"/>
              <a:gd name="connsiteX2" fmla="*/ 4811369 w 7097487"/>
              <a:gd name="connsiteY2" fmla="*/ 64341 h 701568"/>
              <a:gd name="connsiteX3" fmla="*/ 5388060 w 7097487"/>
              <a:gd name="connsiteY3" fmla="*/ 641032 h 701568"/>
              <a:gd name="connsiteX4" fmla="*/ 5534120 w 7097487"/>
              <a:gd name="connsiteY4" fmla="*/ 701568 h 701568"/>
              <a:gd name="connsiteX5" fmla="*/ 7097487 w 7097487"/>
              <a:gd name="connsiteY5" fmla="*/ 701568 h 701568"/>
              <a:gd name="connsiteX0" fmla="*/ 0 w 9637487"/>
              <a:gd name="connsiteY0" fmla="*/ 0 h 701568"/>
              <a:gd name="connsiteX1" fmla="*/ 7205311 w 9637487"/>
              <a:gd name="connsiteY1" fmla="*/ 3805 h 701568"/>
              <a:gd name="connsiteX2" fmla="*/ 7351369 w 9637487"/>
              <a:gd name="connsiteY2" fmla="*/ 64341 h 701568"/>
              <a:gd name="connsiteX3" fmla="*/ 7928060 w 9637487"/>
              <a:gd name="connsiteY3" fmla="*/ 641032 h 701568"/>
              <a:gd name="connsiteX4" fmla="*/ 8074120 w 9637487"/>
              <a:gd name="connsiteY4" fmla="*/ 701568 h 701568"/>
              <a:gd name="connsiteX5" fmla="*/ 9637487 w 9637487"/>
              <a:gd name="connsiteY5" fmla="*/ 701568 h 701568"/>
              <a:gd name="connsiteX0" fmla="*/ 0 w 8557987"/>
              <a:gd name="connsiteY0" fmla="*/ 0 h 714268"/>
              <a:gd name="connsiteX1" fmla="*/ 7205311 w 8557987"/>
              <a:gd name="connsiteY1" fmla="*/ 3805 h 714268"/>
              <a:gd name="connsiteX2" fmla="*/ 7351369 w 8557987"/>
              <a:gd name="connsiteY2" fmla="*/ 64341 h 714268"/>
              <a:gd name="connsiteX3" fmla="*/ 7928060 w 8557987"/>
              <a:gd name="connsiteY3" fmla="*/ 641032 h 714268"/>
              <a:gd name="connsiteX4" fmla="*/ 8074120 w 8557987"/>
              <a:gd name="connsiteY4" fmla="*/ 701568 h 714268"/>
              <a:gd name="connsiteX5" fmla="*/ 8557987 w 8557987"/>
              <a:gd name="connsiteY5" fmla="*/ 714268 h 714268"/>
              <a:gd name="connsiteX0" fmla="*/ 0 w 8577037"/>
              <a:gd name="connsiteY0" fmla="*/ 0 h 701568"/>
              <a:gd name="connsiteX1" fmla="*/ 7205311 w 8577037"/>
              <a:gd name="connsiteY1" fmla="*/ 3805 h 701568"/>
              <a:gd name="connsiteX2" fmla="*/ 7351369 w 8577037"/>
              <a:gd name="connsiteY2" fmla="*/ 64341 h 701568"/>
              <a:gd name="connsiteX3" fmla="*/ 7928060 w 8577037"/>
              <a:gd name="connsiteY3" fmla="*/ 641032 h 701568"/>
              <a:gd name="connsiteX4" fmla="*/ 8074120 w 8577037"/>
              <a:gd name="connsiteY4" fmla="*/ 701568 h 701568"/>
              <a:gd name="connsiteX5" fmla="*/ 8577037 w 8577037"/>
              <a:gd name="connsiteY5" fmla="*/ 699980 h 701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577037" h="701568">
                <a:moveTo>
                  <a:pt x="0" y="0"/>
                </a:moveTo>
                <a:lnTo>
                  <a:pt x="7205311" y="3805"/>
                </a:lnTo>
                <a:cubicBezTo>
                  <a:pt x="7260094" y="3805"/>
                  <a:pt x="7312710" y="25587"/>
                  <a:pt x="7351369" y="64341"/>
                </a:cubicBezTo>
                <a:lnTo>
                  <a:pt x="7928060" y="641032"/>
                </a:lnTo>
                <a:cubicBezTo>
                  <a:pt x="7966816" y="679786"/>
                  <a:pt x="8019336" y="701568"/>
                  <a:pt x="8074120" y="701568"/>
                </a:cubicBezTo>
                <a:lnTo>
                  <a:pt x="8577037" y="699980"/>
                </a:lnTo>
              </a:path>
            </a:pathLst>
          </a:custGeom>
          <a:noFill/>
          <a:ln w="6350" cap="rnd">
            <a:solidFill>
              <a:schemeClr val="tx2">
                <a:alpha val="40000"/>
              </a:schemeClr>
            </a:solidFill>
            <a:prstDash val="solid"/>
            <a:round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10102"/>
              </a:solidFill>
              <a:effectLst/>
              <a:uLnTx/>
              <a:uFillTx/>
              <a:latin typeface="Rubik"/>
              <a:ea typeface="+mn-ea"/>
              <a:cs typeface="+mn-cs"/>
            </a:endParaRPr>
          </a:p>
        </p:txBody>
      </p:sp>
      <p:sp>
        <p:nvSpPr>
          <p:cNvPr id="35" name="Picture Placeholder 34">
            <a:extLst>
              <a:ext uri="{FF2B5EF4-FFF2-40B4-BE49-F238E27FC236}">
                <a16:creationId xmlns:a16="http://schemas.microsoft.com/office/drawing/2014/main" id="{DA75A2C8-9BDD-B9C5-9C75-36B833E19FD3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-1" y="-1"/>
            <a:ext cx="5640610" cy="6858000"/>
          </a:xfrm>
          <a:custGeom>
            <a:avLst/>
            <a:gdLst>
              <a:gd name="connsiteX0" fmla="*/ 0 w 5640610"/>
              <a:gd name="connsiteY0" fmla="*/ 0 h 6858000"/>
              <a:gd name="connsiteX1" fmla="*/ 989806 w 5640610"/>
              <a:gd name="connsiteY1" fmla="*/ 0 h 6858000"/>
              <a:gd name="connsiteX2" fmla="*/ 1197135 w 5640610"/>
              <a:gd name="connsiteY2" fmla="*/ 0 h 6858000"/>
              <a:gd name="connsiteX3" fmla="*/ 1198926 w 5640610"/>
              <a:gd name="connsiteY3" fmla="*/ 0 h 6858000"/>
              <a:gd name="connsiteX4" fmla="*/ 2058387 w 5640610"/>
              <a:gd name="connsiteY4" fmla="*/ 0 h 6858000"/>
              <a:gd name="connsiteX5" fmla="*/ 2324637 w 5640610"/>
              <a:gd name="connsiteY5" fmla="*/ 0 h 6858000"/>
              <a:gd name="connsiteX6" fmla="*/ 3184098 w 5640610"/>
              <a:gd name="connsiteY6" fmla="*/ 0 h 6858000"/>
              <a:gd name="connsiteX7" fmla="*/ 3185889 w 5640610"/>
              <a:gd name="connsiteY7" fmla="*/ 0 h 6858000"/>
              <a:gd name="connsiteX8" fmla="*/ 4311601 w 5640610"/>
              <a:gd name="connsiteY8" fmla="*/ 0 h 6858000"/>
              <a:gd name="connsiteX9" fmla="*/ 4311606 w 5640610"/>
              <a:gd name="connsiteY9" fmla="*/ 1 h 6858000"/>
              <a:gd name="connsiteX10" fmla="*/ 5176854 w 5640610"/>
              <a:gd name="connsiteY10" fmla="*/ 1 h 6858000"/>
              <a:gd name="connsiteX11" fmla="*/ 5376822 w 5640610"/>
              <a:gd name="connsiteY11" fmla="*/ 1 h 6858000"/>
              <a:gd name="connsiteX12" fmla="*/ 5423073 w 5640610"/>
              <a:gd name="connsiteY12" fmla="*/ 19083 h 6858000"/>
              <a:gd name="connsiteX13" fmla="*/ 5621536 w 5640610"/>
              <a:gd name="connsiteY13" fmla="*/ 217611 h 6858000"/>
              <a:gd name="connsiteX14" fmla="*/ 5640610 w 5640610"/>
              <a:gd name="connsiteY14" fmla="*/ 263878 h 6858000"/>
              <a:gd name="connsiteX15" fmla="*/ 5640610 w 5640610"/>
              <a:gd name="connsiteY15" fmla="*/ 507781 h 6858000"/>
              <a:gd name="connsiteX16" fmla="*/ 5640610 w 5640610"/>
              <a:gd name="connsiteY16" fmla="*/ 835089 h 6858000"/>
              <a:gd name="connsiteX17" fmla="*/ 5640610 w 5640610"/>
              <a:gd name="connsiteY17" fmla="*/ 1010919 h 6858000"/>
              <a:gd name="connsiteX18" fmla="*/ 5640610 w 5640610"/>
              <a:gd name="connsiteY18" fmla="*/ 1078992 h 6858000"/>
              <a:gd name="connsiteX19" fmla="*/ 5640610 w 5640610"/>
              <a:gd name="connsiteY19" fmla="*/ 1204648 h 6858000"/>
              <a:gd name="connsiteX20" fmla="*/ 5640610 w 5640610"/>
              <a:gd name="connsiteY20" fmla="*/ 1448551 h 6858000"/>
              <a:gd name="connsiteX21" fmla="*/ 5640610 w 5640610"/>
              <a:gd name="connsiteY21" fmla="*/ 1580043 h 6858000"/>
              <a:gd name="connsiteX22" fmla="*/ 5640610 w 5640610"/>
              <a:gd name="connsiteY22" fmla="*/ 1582130 h 6858000"/>
              <a:gd name="connsiteX23" fmla="*/ 5640610 w 5640610"/>
              <a:gd name="connsiteY23" fmla="*/ 1755375 h 6858000"/>
              <a:gd name="connsiteX24" fmla="*/ 5640610 w 5640610"/>
              <a:gd name="connsiteY24" fmla="*/ 1775859 h 6858000"/>
              <a:gd name="connsiteX25" fmla="*/ 5640610 w 5640610"/>
              <a:gd name="connsiteY25" fmla="*/ 1786685 h 6858000"/>
              <a:gd name="connsiteX26" fmla="*/ 5640610 w 5640610"/>
              <a:gd name="connsiteY26" fmla="*/ 1823945 h 6858000"/>
              <a:gd name="connsiteX27" fmla="*/ 5640610 w 5640610"/>
              <a:gd name="connsiteY27" fmla="*/ 1951689 h 6858000"/>
              <a:gd name="connsiteX28" fmla="*/ 5640610 w 5640610"/>
              <a:gd name="connsiteY28" fmla="*/ 2019762 h 6858000"/>
              <a:gd name="connsiteX29" fmla="*/ 5640610 w 5640610"/>
              <a:gd name="connsiteY29" fmla="*/ 2030588 h 6858000"/>
              <a:gd name="connsiteX30" fmla="*/ 5640610 w 5640610"/>
              <a:gd name="connsiteY30" fmla="*/ 2151254 h 6858000"/>
              <a:gd name="connsiteX31" fmla="*/ 5640610 w 5640610"/>
              <a:gd name="connsiteY31" fmla="*/ 2276115 h 6858000"/>
              <a:gd name="connsiteX32" fmla="*/ 5640610 w 5640610"/>
              <a:gd name="connsiteY32" fmla="*/ 2326585 h 6858000"/>
              <a:gd name="connsiteX33" fmla="*/ 5640610 w 5640610"/>
              <a:gd name="connsiteY33" fmla="*/ 2327084 h 6858000"/>
              <a:gd name="connsiteX34" fmla="*/ 5640610 w 5640610"/>
              <a:gd name="connsiteY34" fmla="*/ 2357896 h 6858000"/>
              <a:gd name="connsiteX35" fmla="*/ 5640610 w 5640610"/>
              <a:gd name="connsiteY35" fmla="*/ 2395156 h 6858000"/>
              <a:gd name="connsiteX36" fmla="*/ 5640610 w 5640610"/>
              <a:gd name="connsiteY36" fmla="*/ 2520019 h 6858000"/>
              <a:gd name="connsiteX37" fmla="*/ 5640610 w 5640610"/>
              <a:gd name="connsiteY37" fmla="*/ 2520812 h 6858000"/>
              <a:gd name="connsiteX38" fmla="*/ 5640610 w 5640610"/>
              <a:gd name="connsiteY38" fmla="*/ 2522900 h 6858000"/>
              <a:gd name="connsiteX39" fmla="*/ 5640610 w 5640610"/>
              <a:gd name="connsiteY39" fmla="*/ 2533726 h 6858000"/>
              <a:gd name="connsiteX40" fmla="*/ 5640610 w 5640610"/>
              <a:gd name="connsiteY40" fmla="*/ 2601799 h 6858000"/>
              <a:gd name="connsiteX41" fmla="*/ 5640610 w 5640610"/>
              <a:gd name="connsiteY41" fmla="*/ 2696144 h 6858000"/>
              <a:gd name="connsiteX42" fmla="*/ 5640610 w 5640610"/>
              <a:gd name="connsiteY42" fmla="*/ 2727455 h 6858000"/>
              <a:gd name="connsiteX43" fmla="*/ 5640610 w 5640610"/>
              <a:gd name="connsiteY43" fmla="*/ 2764714 h 6858000"/>
              <a:gd name="connsiteX44" fmla="*/ 5640610 w 5640610"/>
              <a:gd name="connsiteY44" fmla="*/ 2847326 h 6858000"/>
              <a:gd name="connsiteX45" fmla="*/ 5640610 w 5640610"/>
              <a:gd name="connsiteY45" fmla="*/ 2898295 h 6858000"/>
              <a:gd name="connsiteX46" fmla="*/ 5640610 w 5640610"/>
              <a:gd name="connsiteY46" fmla="*/ 2971357 h 6858000"/>
              <a:gd name="connsiteX47" fmla="*/ 5640610 w 5640610"/>
              <a:gd name="connsiteY47" fmla="*/ 3023156 h 6858000"/>
              <a:gd name="connsiteX48" fmla="*/ 5640610 w 5640610"/>
              <a:gd name="connsiteY48" fmla="*/ 3071540 h 6858000"/>
              <a:gd name="connsiteX49" fmla="*/ 5640610 w 5640610"/>
              <a:gd name="connsiteY49" fmla="*/ 3091230 h 6858000"/>
              <a:gd name="connsiteX50" fmla="*/ 5640610 w 5640610"/>
              <a:gd name="connsiteY50" fmla="*/ 3092023 h 6858000"/>
              <a:gd name="connsiteX51" fmla="*/ 5640610 w 5640610"/>
              <a:gd name="connsiteY51" fmla="*/ 3102849 h 6858000"/>
              <a:gd name="connsiteX52" fmla="*/ 5640610 w 5640610"/>
              <a:gd name="connsiteY52" fmla="*/ 3104937 h 6858000"/>
              <a:gd name="connsiteX53" fmla="*/ 5640610 w 5640610"/>
              <a:gd name="connsiteY53" fmla="*/ 3216884 h 6858000"/>
              <a:gd name="connsiteX54" fmla="*/ 5640610 w 5640610"/>
              <a:gd name="connsiteY54" fmla="*/ 3267355 h 6858000"/>
              <a:gd name="connsiteX55" fmla="*/ 5640610 w 5640610"/>
              <a:gd name="connsiteY55" fmla="*/ 3267853 h 6858000"/>
              <a:gd name="connsiteX56" fmla="*/ 5640610 w 5640610"/>
              <a:gd name="connsiteY56" fmla="*/ 3278181 h 6858000"/>
              <a:gd name="connsiteX57" fmla="*/ 5640610 w 5640610"/>
              <a:gd name="connsiteY57" fmla="*/ 3298666 h 6858000"/>
              <a:gd name="connsiteX58" fmla="*/ 5640610 w 5640610"/>
              <a:gd name="connsiteY58" fmla="*/ 3335925 h 6858000"/>
              <a:gd name="connsiteX59" fmla="*/ 5640610 w 5640610"/>
              <a:gd name="connsiteY59" fmla="*/ 3346752 h 6858000"/>
              <a:gd name="connsiteX60" fmla="*/ 5640610 w 5640610"/>
              <a:gd name="connsiteY60" fmla="*/ 3460788 h 6858000"/>
              <a:gd name="connsiteX61" fmla="*/ 5640610 w 5640610"/>
              <a:gd name="connsiteY61" fmla="*/ 3474495 h 6858000"/>
              <a:gd name="connsiteX62" fmla="*/ 5640610 w 5640610"/>
              <a:gd name="connsiteY62" fmla="*/ 3542568 h 6858000"/>
              <a:gd name="connsiteX63" fmla="*/ 5640610 w 5640610"/>
              <a:gd name="connsiteY63" fmla="*/ 3594367 h 6858000"/>
              <a:gd name="connsiteX64" fmla="*/ 5640610 w 5640610"/>
              <a:gd name="connsiteY64" fmla="*/ 3642750 h 6858000"/>
              <a:gd name="connsiteX65" fmla="*/ 5640610 w 5640610"/>
              <a:gd name="connsiteY65" fmla="*/ 3674060 h 6858000"/>
              <a:gd name="connsiteX66" fmla="*/ 5640610 w 5640610"/>
              <a:gd name="connsiteY66" fmla="*/ 3767612 h 6858000"/>
              <a:gd name="connsiteX67" fmla="*/ 5640610 w 5640610"/>
              <a:gd name="connsiteY67" fmla="*/ 3788095 h 6858000"/>
              <a:gd name="connsiteX68" fmla="*/ 5640610 w 5640610"/>
              <a:gd name="connsiteY68" fmla="*/ 3798921 h 6858000"/>
              <a:gd name="connsiteX69" fmla="*/ 5640610 w 5640610"/>
              <a:gd name="connsiteY69" fmla="*/ 3839064 h 6858000"/>
              <a:gd name="connsiteX70" fmla="*/ 5640610 w 5640610"/>
              <a:gd name="connsiteY70" fmla="*/ 3849392 h 6858000"/>
              <a:gd name="connsiteX71" fmla="*/ 5640610 w 5640610"/>
              <a:gd name="connsiteY71" fmla="*/ 3849890 h 6858000"/>
              <a:gd name="connsiteX72" fmla="*/ 5640610 w 5640610"/>
              <a:gd name="connsiteY72" fmla="*/ 3917963 h 6858000"/>
              <a:gd name="connsiteX73" fmla="*/ 5640610 w 5640610"/>
              <a:gd name="connsiteY73" fmla="*/ 3963925 h 6858000"/>
              <a:gd name="connsiteX74" fmla="*/ 5640610 w 5640610"/>
              <a:gd name="connsiteY74" fmla="*/ 4012309 h 6858000"/>
              <a:gd name="connsiteX75" fmla="*/ 5640610 w 5640610"/>
              <a:gd name="connsiteY75" fmla="*/ 4031999 h 6858000"/>
              <a:gd name="connsiteX76" fmla="*/ 5640610 w 5640610"/>
              <a:gd name="connsiteY76" fmla="*/ 4042825 h 6858000"/>
              <a:gd name="connsiteX77" fmla="*/ 5640610 w 5640610"/>
              <a:gd name="connsiteY77" fmla="*/ 4043618 h 6858000"/>
              <a:gd name="connsiteX78" fmla="*/ 5640610 w 5640610"/>
              <a:gd name="connsiteY78" fmla="*/ 4045706 h 6858000"/>
              <a:gd name="connsiteX79" fmla="*/ 5640610 w 5640610"/>
              <a:gd name="connsiteY79" fmla="*/ 4218950 h 6858000"/>
              <a:gd name="connsiteX80" fmla="*/ 5640610 w 5640610"/>
              <a:gd name="connsiteY80" fmla="*/ 4287521 h 6858000"/>
              <a:gd name="connsiteX81" fmla="*/ 5640610 w 5640610"/>
              <a:gd name="connsiteY81" fmla="*/ 4338823 h 6858000"/>
              <a:gd name="connsiteX82" fmla="*/ 5640610 w 5640610"/>
              <a:gd name="connsiteY82" fmla="*/ 4370132 h 6858000"/>
              <a:gd name="connsiteX83" fmla="*/ 5640610 w 5640610"/>
              <a:gd name="connsiteY83" fmla="*/ 4421101 h 6858000"/>
              <a:gd name="connsiteX84" fmla="*/ 5640610 w 5640610"/>
              <a:gd name="connsiteY84" fmla="*/ 4535136 h 6858000"/>
              <a:gd name="connsiteX85" fmla="*/ 5640610 w 5640610"/>
              <a:gd name="connsiteY85" fmla="*/ 4545962 h 6858000"/>
              <a:gd name="connsiteX86" fmla="*/ 5640610 w 5640610"/>
              <a:gd name="connsiteY86" fmla="*/ 4583520 h 6858000"/>
              <a:gd name="connsiteX87" fmla="*/ 5640610 w 5640610"/>
              <a:gd name="connsiteY87" fmla="*/ 4594346 h 6858000"/>
              <a:gd name="connsiteX88" fmla="*/ 5640610 w 5640610"/>
              <a:gd name="connsiteY88" fmla="*/ 4614036 h 6858000"/>
              <a:gd name="connsiteX89" fmla="*/ 5640610 w 5640610"/>
              <a:gd name="connsiteY89" fmla="*/ 4614829 h 6858000"/>
              <a:gd name="connsiteX90" fmla="*/ 5640610 w 5640610"/>
              <a:gd name="connsiteY90" fmla="*/ 4708381 h 6858000"/>
              <a:gd name="connsiteX91" fmla="*/ 5640610 w 5640610"/>
              <a:gd name="connsiteY91" fmla="*/ 4739691 h 6858000"/>
              <a:gd name="connsiteX92" fmla="*/ 5640610 w 5640610"/>
              <a:gd name="connsiteY92" fmla="*/ 4790161 h 6858000"/>
              <a:gd name="connsiteX93" fmla="*/ 5640610 w 5640610"/>
              <a:gd name="connsiteY93" fmla="*/ 4790659 h 6858000"/>
              <a:gd name="connsiteX94" fmla="*/ 5640610 w 5640610"/>
              <a:gd name="connsiteY94" fmla="*/ 4858732 h 6858000"/>
              <a:gd name="connsiteX95" fmla="*/ 5640610 w 5640610"/>
              <a:gd name="connsiteY95" fmla="*/ 4983595 h 6858000"/>
              <a:gd name="connsiteX96" fmla="*/ 5640610 w 5640610"/>
              <a:gd name="connsiteY96" fmla="*/ 5117173 h 6858000"/>
              <a:gd name="connsiteX97" fmla="*/ 5640610 w 5640610"/>
              <a:gd name="connsiteY97" fmla="*/ 5165557 h 6858000"/>
              <a:gd name="connsiteX98" fmla="*/ 5640610 w 5640610"/>
              <a:gd name="connsiteY98" fmla="*/ 5279592 h 6858000"/>
              <a:gd name="connsiteX99" fmla="*/ 5640610 w 5640610"/>
              <a:gd name="connsiteY99" fmla="*/ 5290419 h 6858000"/>
              <a:gd name="connsiteX100" fmla="*/ 5640610 w 5640610"/>
              <a:gd name="connsiteY100" fmla="*/ 5310902 h 6858000"/>
              <a:gd name="connsiteX101" fmla="*/ 5640610 w 5640610"/>
              <a:gd name="connsiteY101" fmla="*/ 5361870 h 6858000"/>
              <a:gd name="connsiteX102" fmla="*/ 5640610 w 5640610"/>
              <a:gd name="connsiteY102" fmla="*/ 5486732 h 6858000"/>
              <a:gd name="connsiteX103" fmla="*/ 5640610 w 5640610"/>
              <a:gd name="connsiteY103" fmla="*/ 5535116 h 6858000"/>
              <a:gd name="connsiteX104" fmla="*/ 5640610 w 5640610"/>
              <a:gd name="connsiteY104" fmla="*/ 5554806 h 6858000"/>
              <a:gd name="connsiteX105" fmla="*/ 5640610 w 5640610"/>
              <a:gd name="connsiteY105" fmla="*/ 5861630 h 6858000"/>
              <a:gd name="connsiteX106" fmla="*/ 5640610 w 5640610"/>
              <a:gd name="connsiteY106" fmla="*/ 6057943 h 6858000"/>
              <a:gd name="connsiteX107" fmla="*/ 5640610 w 5640610"/>
              <a:gd name="connsiteY107" fmla="*/ 6106327 h 6858000"/>
              <a:gd name="connsiteX108" fmla="*/ 5640610 w 5640610"/>
              <a:gd name="connsiteY108" fmla="*/ 6231188 h 6858000"/>
              <a:gd name="connsiteX109" fmla="*/ 5640610 w 5640610"/>
              <a:gd name="connsiteY109" fmla="*/ 6802399 h 6858000"/>
              <a:gd name="connsiteX110" fmla="*/ 5585009 w 5640610"/>
              <a:gd name="connsiteY110" fmla="*/ 6858000 h 6858000"/>
              <a:gd name="connsiteX111" fmla="*/ 4610100 w 5640610"/>
              <a:gd name="connsiteY111" fmla="*/ 6858000 h 6858000"/>
              <a:gd name="connsiteX112" fmla="*/ 4459298 w 5640610"/>
              <a:gd name="connsiteY112" fmla="*/ 6858000 h 6858000"/>
              <a:gd name="connsiteX113" fmla="*/ 4457506 w 5640610"/>
              <a:gd name="connsiteY113" fmla="*/ 6858000 h 6858000"/>
              <a:gd name="connsiteX114" fmla="*/ 3331795 w 5640610"/>
              <a:gd name="connsiteY114" fmla="*/ 6858000 h 6858000"/>
              <a:gd name="connsiteX115" fmla="*/ 2324637 w 5640610"/>
              <a:gd name="connsiteY115" fmla="*/ 6858000 h 6858000"/>
              <a:gd name="connsiteX116" fmla="*/ 1198926 w 5640610"/>
              <a:gd name="connsiteY116" fmla="*/ 6858000 h 6858000"/>
              <a:gd name="connsiteX117" fmla="*/ 1197135 w 5640610"/>
              <a:gd name="connsiteY117" fmla="*/ 6858000 h 6858000"/>
              <a:gd name="connsiteX118" fmla="*/ 989806 w 5640610"/>
              <a:gd name="connsiteY118" fmla="*/ 6858000 h 6858000"/>
              <a:gd name="connsiteX119" fmla="*/ 723900 w 5640610"/>
              <a:gd name="connsiteY119" fmla="*/ 6858000 h 6858000"/>
              <a:gd name="connsiteX120" fmla="*/ 71424 w 5640610"/>
              <a:gd name="connsiteY120" fmla="*/ 6858000 h 6858000"/>
              <a:gd name="connsiteX121" fmla="*/ 0 w 5640610"/>
              <a:gd name="connsiteY121" fmla="*/ 6858000 h 6858000"/>
              <a:gd name="connsiteX122" fmla="*/ 0 w 5640610"/>
              <a:gd name="connsiteY122" fmla="*/ 5755216 h 6858000"/>
              <a:gd name="connsiteX123" fmla="*/ 15821 w 5640610"/>
              <a:gd name="connsiteY123" fmla="*/ 5755216 h 6858000"/>
              <a:gd name="connsiteX124" fmla="*/ 15821 w 5640610"/>
              <a:gd name="connsiteY124" fmla="*/ 5654147 h 6858000"/>
              <a:gd name="connsiteX125" fmla="*/ 15821 w 5640610"/>
              <a:gd name="connsiteY125" fmla="*/ 5535116 h 6858000"/>
              <a:gd name="connsiteX126" fmla="*/ 15821 w 5640610"/>
              <a:gd name="connsiteY126" fmla="*/ 5409450 h 6858000"/>
              <a:gd name="connsiteX127" fmla="*/ 15821 w 5640610"/>
              <a:gd name="connsiteY127" fmla="*/ 5290419 h 6858000"/>
              <a:gd name="connsiteX128" fmla="*/ 15821 w 5640610"/>
              <a:gd name="connsiteY128" fmla="*/ 5279592 h 6858000"/>
              <a:gd name="connsiteX129" fmla="*/ 15821 w 5640610"/>
              <a:gd name="connsiteY129" fmla="*/ 5165557 h 6858000"/>
              <a:gd name="connsiteX130" fmla="*/ 15821 w 5640610"/>
              <a:gd name="connsiteY130" fmla="*/ 5082936 h 6858000"/>
              <a:gd name="connsiteX131" fmla="*/ 15821 w 5640610"/>
              <a:gd name="connsiteY131" fmla="*/ 4858732 h 6858000"/>
              <a:gd name="connsiteX132" fmla="*/ 15821 w 5640610"/>
              <a:gd name="connsiteY132" fmla="*/ 4838239 h 6858000"/>
              <a:gd name="connsiteX133" fmla="*/ 15821 w 5640610"/>
              <a:gd name="connsiteY133" fmla="*/ 4827413 h 6858000"/>
              <a:gd name="connsiteX134" fmla="*/ 15821 w 5640610"/>
              <a:gd name="connsiteY134" fmla="*/ 4790161 h 6858000"/>
              <a:gd name="connsiteX135" fmla="*/ 15821 w 5640610"/>
              <a:gd name="connsiteY135" fmla="*/ 4713378 h 6858000"/>
              <a:gd name="connsiteX136" fmla="*/ 15821 w 5640610"/>
              <a:gd name="connsiteY136" fmla="*/ 4708381 h 6858000"/>
              <a:gd name="connsiteX137" fmla="*/ 15821 w 5640610"/>
              <a:gd name="connsiteY137" fmla="*/ 4594346 h 6858000"/>
              <a:gd name="connsiteX138" fmla="*/ 15821 w 5640610"/>
              <a:gd name="connsiteY138" fmla="*/ 4583520 h 6858000"/>
              <a:gd name="connsiteX139" fmla="*/ 15821 w 5640610"/>
              <a:gd name="connsiteY139" fmla="*/ 4338823 h 6858000"/>
              <a:gd name="connsiteX140" fmla="*/ 15821 w 5640610"/>
              <a:gd name="connsiteY140" fmla="*/ 4337982 h 6858000"/>
              <a:gd name="connsiteX141" fmla="*/ 15821 w 5640610"/>
              <a:gd name="connsiteY141" fmla="*/ 4287521 h 6858000"/>
              <a:gd name="connsiteX142" fmla="*/ 15821 w 5640610"/>
              <a:gd name="connsiteY142" fmla="*/ 4256202 h 6858000"/>
              <a:gd name="connsiteX143" fmla="*/ 15821 w 5640610"/>
              <a:gd name="connsiteY143" fmla="*/ 4218950 h 6858000"/>
              <a:gd name="connsiteX144" fmla="*/ 15821 w 5640610"/>
              <a:gd name="connsiteY144" fmla="*/ 4142167 h 6858000"/>
              <a:gd name="connsiteX145" fmla="*/ 15821 w 5640610"/>
              <a:gd name="connsiteY145" fmla="*/ 4131340 h 6858000"/>
              <a:gd name="connsiteX146" fmla="*/ 15821 w 5640610"/>
              <a:gd name="connsiteY146" fmla="*/ 4012309 h 6858000"/>
              <a:gd name="connsiteX147" fmla="*/ 15821 w 5640610"/>
              <a:gd name="connsiteY147" fmla="*/ 3917963 h 6858000"/>
              <a:gd name="connsiteX148" fmla="*/ 15821 w 5640610"/>
              <a:gd name="connsiteY148" fmla="*/ 3886644 h 6858000"/>
              <a:gd name="connsiteX149" fmla="*/ 15821 w 5640610"/>
              <a:gd name="connsiteY149" fmla="*/ 3849392 h 6858000"/>
              <a:gd name="connsiteX150" fmla="*/ 15821 w 5640610"/>
              <a:gd name="connsiteY150" fmla="*/ 3767612 h 6858000"/>
              <a:gd name="connsiteX151" fmla="*/ 15821 w 5640610"/>
              <a:gd name="connsiteY151" fmla="*/ 3766771 h 6858000"/>
              <a:gd name="connsiteX152" fmla="*/ 15821 w 5640610"/>
              <a:gd name="connsiteY152" fmla="*/ 3642750 h 6858000"/>
              <a:gd name="connsiteX153" fmla="*/ 15821 w 5640610"/>
              <a:gd name="connsiteY153" fmla="*/ 3560129 h 6858000"/>
              <a:gd name="connsiteX154" fmla="*/ 15821 w 5640610"/>
              <a:gd name="connsiteY154" fmla="*/ 3542568 h 6858000"/>
              <a:gd name="connsiteX155" fmla="*/ 15821 w 5640610"/>
              <a:gd name="connsiteY155" fmla="*/ 3397212 h 6858000"/>
              <a:gd name="connsiteX156" fmla="*/ 15821 w 5640610"/>
              <a:gd name="connsiteY156" fmla="*/ 3346752 h 6858000"/>
              <a:gd name="connsiteX157" fmla="*/ 15821 w 5640610"/>
              <a:gd name="connsiteY157" fmla="*/ 3335925 h 6858000"/>
              <a:gd name="connsiteX158" fmla="*/ 15821 w 5640610"/>
              <a:gd name="connsiteY158" fmla="*/ 3315433 h 6858000"/>
              <a:gd name="connsiteX159" fmla="*/ 15821 w 5640610"/>
              <a:gd name="connsiteY159" fmla="*/ 3278181 h 6858000"/>
              <a:gd name="connsiteX160" fmla="*/ 15821 w 5640610"/>
              <a:gd name="connsiteY160" fmla="*/ 3267355 h 6858000"/>
              <a:gd name="connsiteX161" fmla="*/ 15821 w 5640610"/>
              <a:gd name="connsiteY161" fmla="*/ 3190571 h 6858000"/>
              <a:gd name="connsiteX162" fmla="*/ 15821 w 5640610"/>
              <a:gd name="connsiteY162" fmla="*/ 3090388 h 6858000"/>
              <a:gd name="connsiteX163" fmla="*/ 15821 w 5640610"/>
              <a:gd name="connsiteY163" fmla="*/ 3071540 h 6858000"/>
              <a:gd name="connsiteX164" fmla="*/ 15821 w 5640610"/>
              <a:gd name="connsiteY164" fmla="*/ 2971357 h 6858000"/>
              <a:gd name="connsiteX165" fmla="*/ 15821 w 5640610"/>
              <a:gd name="connsiteY165" fmla="*/ 2826001 h 6858000"/>
              <a:gd name="connsiteX166" fmla="*/ 15821 w 5640610"/>
              <a:gd name="connsiteY166" fmla="*/ 2815175 h 6858000"/>
              <a:gd name="connsiteX167" fmla="*/ 15821 w 5640610"/>
              <a:gd name="connsiteY167" fmla="*/ 2764714 h 6858000"/>
              <a:gd name="connsiteX168" fmla="*/ 15821 w 5640610"/>
              <a:gd name="connsiteY168" fmla="*/ 2696144 h 6858000"/>
              <a:gd name="connsiteX169" fmla="*/ 15821 w 5640610"/>
              <a:gd name="connsiteY169" fmla="*/ 2619360 h 6858000"/>
              <a:gd name="connsiteX170" fmla="*/ 15821 w 5640610"/>
              <a:gd name="connsiteY170" fmla="*/ 2601799 h 6858000"/>
              <a:gd name="connsiteX171" fmla="*/ 15821 w 5640610"/>
              <a:gd name="connsiteY171" fmla="*/ 2519177 h 6858000"/>
              <a:gd name="connsiteX172" fmla="*/ 15821 w 5640610"/>
              <a:gd name="connsiteY172" fmla="*/ 2395156 h 6858000"/>
              <a:gd name="connsiteX173" fmla="*/ 15821 w 5640610"/>
              <a:gd name="connsiteY173" fmla="*/ 2326585 h 6858000"/>
              <a:gd name="connsiteX174" fmla="*/ 15821 w 5640610"/>
              <a:gd name="connsiteY174" fmla="*/ 2243965 h 6858000"/>
              <a:gd name="connsiteX175" fmla="*/ 15821 w 5640610"/>
              <a:gd name="connsiteY175" fmla="*/ 2149619 h 6858000"/>
              <a:gd name="connsiteX176" fmla="*/ 15821 w 5640610"/>
              <a:gd name="connsiteY176" fmla="*/ 2030588 h 6858000"/>
              <a:gd name="connsiteX177" fmla="*/ 15821 w 5640610"/>
              <a:gd name="connsiteY177" fmla="*/ 2019762 h 6858000"/>
              <a:gd name="connsiteX178" fmla="*/ 15821 w 5640610"/>
              <a:gd name="connsiteY178" fmla="*/ 1874406 h 6858000"/>
              <a:gd name="connsiteX179" fmla="*/ 15821 w 5640610"/>
              <a:gd name="connsiteY179" fmla="*/ 1823945 h 6858000"/>
              <a:gd name="connsiteX180" fmla="*/ 15821 w 5640610"/>
              <a:gd name="connsiteY180" fmla="*/ 1755375 h 6858000"/>
              <a:gd name="connsiteX181" fmla="*/ 15821 w 5640610"/>
              <a:gd name="connsiteY181" fmla="*/ 1578408 h 6858000"/>
              <a:gd name="connsiteX182" fmla="*/ 15821 w 5640610"/>
              <a:gd name="connsiteY182" fmla="*/ 1567582 h 6858000"/>
              <a:gd name="connsiteX183" fmla="*/ 15821 w 5640610"/>
              <a:gd name="connsiteY183" fmla="*/ 1448551 h 6858000"/>
              <a:gd name="connsiteX184" fmla="*/ 15821 w 5640610"/>
              <a:gd name="connsiteY184" fmla="*/ 1303195 h 6858000"/>
              <a:gd name="connsiteX185" fmla="*/ 15821 w 5640610"/>
              <a:gd name="connsiteY185" fmla="*/ 1102784 h 6858000"/>
              <a:gd name="connsiteX186" fmla="*/ 0 w 5640610"/>
              <a:gd name="connsiteY186" fmla="*/ 110278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</a:cxnLst>
            <a:rect l="l" t="t" r="r" b="b"/>
            <a:pathLst>
              <a:path w="5640610" h="6858000">
                <a:moveTo>
                  <a:pt x="0" y="0"/>
                </a:moveTo>
                <a:lnTo>
                  <a:pt x="989806" y="0"/>
                </a:lnTo>
                <a:lnTo>
                  <a:pt x="1197135" y="0"/>
                </a:lnTo>
                <a:lnTo>
                  <a:pt x="1198926" y="0"/>
                </a:lnTo>
                <a:lnTo>
                  <a:pt x="2058387" y="0"/>
                </a:lnTo>
                <a:lnTo>
                  <a:pt x="2324637" y="0"/>
                </a:lnTo>
                <a:lnTo>
                  <a:pt x="3184098" y="0"/>
                </a:lnTo>
                <a:lnTo>
                  <a:pt x="3185889" y="0"/>
                </a:lnTo>
                <a:lnTo>
                  <a:pt x="4311601" y="0"/>
                </a:lnTo>
                <a:lnTo>
                  <a:pt x="4311606" y="1"/>
                </a:lnTo>
                <a:lnTo>
                  <a:pt x="5176854" y="1"/>
                </a:lnTo>
                <a:lnTo>
                  <a:pt x="5376822" y="1"/>
                </a:lnTo>
                <a:cubicBezTo>
                  <a:pt x="5394200" y="1"/>
                  <a:pt x="5410793" y="6928"/>
                  <a:pt x="5423073" y="19083"/>
                </a:cubicBezTo>
                <a:lnTo>
                  <a:pt x="5621536" y="217611"/>
                </a:lnTo>
                <a:cubicBezTo>
                  <a:pt x="5633816" y="229897"/>
                  <a:pt x="5640610" y="246495"/>
                  <a:pt x="5640610" y="263878"/>
                </a:cubicBezTo>
                <a:lnTo>
                  <a:pt x="5640610" y="507781"/>
                </a:lnTo>
                <a:lnTo>
                  <a:pt x="5640610" y="835089"/>
                </a:lnTo>
                <a:lnTo>
                  <a:pt x="5640610" y="1010919"/>
                </a:lnTo>
                <a:lnTo>
                  <a:pt x="5640610" y="1078992"/>
                </a:lnTo>
                <a:lnTo>
                  <a:pt x="5640610" y="1204648"/>
                </a:lnTo>
                <a:lnTo>
                  <a:pt x="5640610" y="1448551"/>
                </a:lnTo>
                <a:lnTo>
                  <a:pt x="5640610" y="1580043"/>
                </a:lnTo>
                <a:lnTo>
                  <a:pt x="5640610" y="1582130"/>
                </a:lnTo>
                <a:lnTo>
                  <a:pt x="5640610" y="1755375"/>
                </a:lnTo>
                <a:lnTo>
                  <a:pt x="5640610" y="1775859"/>
                </a:lnTo>
                <a:lnTo>
                  <a:pt x="5640610" y="1786685"/>
                </a:lnTo>
                <a:lnTo>
                  <a:pt x="5640610" y="1823945"/>
                </a:lnTo>
                <a:lnTo>
                  <a:pt x="5640610" y="1951689"/>
                </a:lnTo>
                <a:lnTo>
                  <a:pt x="5640610" y="2019762"/>
                </a:lnTo>
                <a:lnTo>
                  <a:pt x="5640610" y="2030588"/>
                </a:lnTo>
                <a:lnTo>
                  <a:pt x="5640610" y="2151254"/>
                </a:lnTo>
                <a:lnTo>
                  <a:pt x="5640610" y="2276115"/>
                </a:lnTo>
                <a:lnTo>
                  <a:pt x="5640610" y="2326585"/>
                </a:lnTo>
                <a:lnTo>
                  <a:pt x="5640610" y="2327084"/>
                </a:lnTo>
                <a:lnTo>
                  <a:pt x="5640610" y="2357896"/>
                </a:lnTo>
                <a:lnTo>
                  <a:pt x="5640610" y="2395156"/>
                </a:lnTo>
                <a:lnTo>
                  <a:pt x="5640610" y="2520019"/>
                </a:lnTo>
                <a:lnTo>
                  <a:pt x="5640610" y="2520812"/>
                </a:lnTo>
                <a:lnTo>
                  <a:pt x="5640610" y="2522900"/>
                </a:lnTo>
                <a:lnTo>
                  <a:pt x="5640610" y="2533726"/>
                </a:lnTo>
                <a:lnTo>
                  <a:pt x="5640610" y="2601799"/>
                </a:lnTo>
                <a:lnTo>
                  <a:pt x="5640610" y="2696144"/>
                </a:lnTo>
                <a:lnTo>
                  <a:pt x="5640610" y="2727455"/>
                </a:lnTo>
                <a:lnTo>
                  <a:pt x="5640610" y="2764714"/>
                </a:lnTo>
                <a:lnTo>
                  <a:pt x="5640610" y="2847326"/>
                </a:lnTo>
                <a:lnTo>
                  <a:pt x="5640610" y="2898295"/>
                </a:lnTo>
                <a:lnTo>
                  <a:pt x="5640610" y="2971357"/>
                </a:lnTo>
                <a:lnTo>
                  <a:pt x="5640610" y="3023156"/>
                </a:lnTo>
                <a:lnTo>
                  <a:pt x="5640610" y="3071540"/>
                </a:lnTo>
                <a:lnTo>
                  <a:pt x="5640610" y="3091230"/>
                </a:lnTo>
                <a:lnTo>
                  <a:pt x="5640610" y="3092023"/>
                </a:lnTo>
                <a:lnTo>
                  <a:pt x="5640610" y="3102849"/>
                </a:lnTo>
                <a:lnTo>
                  <a:pt x="5640610" y="3104937"/>
                </a:lnTo>
                <a:lnTo>
                  <a:pt x="5640610" y="3216884"/>
                </a:lnTo>
                <a:lnTo>
                  <a:pt x="5640610" y="3267355"/>
                </a:lnTo>
                <a:lnTo>
                  <a:pt x="5640610" y="3267853"/>
                </a:lnTo>
                <a:lnTo>
                  <a:pt x="5640610" y="3278181"/>
                </a:lnTo>
                <a:lnTo>
                  <a:pt x="5640610" y="3298666"/>
                </a:lnTo>
                <a:lnTo>
                  <a:pt x="5640610" y="3335925"/>
                </a:lnTo>
                <a:lnTo>
                  <a:pt x="5640610" y="3346752"/>
                </a:lnTo>
                <a:lnTo>
                  <a:pt x="5640610" y="3460788"/>
                </a:lnTo>
                <a:lnTo>
                  <a:pt x="5640610" y="3474495"/>
                </a:lnTo>
                <a:lnTo>
                  <a:pt x="5640610" y="3542568"/>
                </a:lnTo>
                <a:lnTo>
                  <a:pt x="5640610" y="3594367"/>
                </a:lnTo>
                <a:lnTo>
                  <a:pt x="5640610" y="3642750"/>
                </a:lnTo>
                <a:lnTo>
                  <a:pt x="5640610" y="3674060"/>
                </a:lnTo>
                <a:lnTo>
                  <a:pt x="5640610" y="3767612"/>
                </a:lnTo>
                <a:lnTo>
                  <a:pt x="5640610" y="3788095"/>
                </a:lnTo>
                <a:lnTo>
                  <a:pt x="5640610" y="3798921"/>
                </a:lnTo>
                <a:lnTo>
                  <a:pt x="5640610" y="3839064"/>
                </a:lnTo>
                <a:lnTo>
                  <a:pt x="5640610" y="3849392"/>
                </a:lnTo>
                <a:lnTo>
                  <a:pt x="5640610" y="3849890"/>
                </a:lnTo>
                <a:lnTo>
                  <a:pt x="5640610" y="3917963"/>
                </a:lnTo>
                <a:lnTo>
                  <a:pt x="5640610" y="3963925"/>
                </a:lnTo>
                <a:lnTo>
                  <a:pt x="5640610" y="4012309"/>
                </a:lnTo>
                <a:lnTo>
                  <a:pt x="5640610" y="4031999"/>
                </a:lnTo>
                <a:lnTo>
                  <a:pt x="5640610" y="4042825"/>
                </a:lnTo>
                <a:lnTo>
                  <a:pt x="5640610" y="4043618"/>
                </a:lnTo>
                <a:lnTo>
                  <a:pt x="5640610" y="4045706"/>
                </a:lnTo>
                <a:lnTo>
                  <a:pt x="5640610" y="4218950"/>
                </a:lnTo>
                <a:lnTo>
                  <a:pt x="5640610" y="4287521"/>
                </a:lnTo>
                <a:lnTo>
                  <a:pt x="5640610" y="4338823"/>
                </a:lnTo>
                <a:lnTo>
                  <a:pt x="5640610" y="4370132"/>
                </a:lnTo>
                <a:lnTo>
                  <a:pt x="5640610" y="4421101"/>
                </a:lnTo>
                <a:lnTo>
                  <a:pt x="5640610" y="4535136"/>
                </a:lnTo>
                <a:lnTo>
                  <a:pt x="5640610" y="4545962"/>
                </a:lnTo>
                <a:lnTo>
                  <a:pt x="5640610" y="4583520"/>
                </a:lnTo>
                <a:lnTo>
                  <a:pt x="5640610" y="4594346"/>
                </a:lnTo>
                <a:lnTo>
                  <a:pt x="5640610" y="4614036"/>
                </a:lnTo>
                <a:lnTo>
                  <a:pt x="5640610" y="4614829"/>
                </a:lnTo>
                <a:lnTo>
                  <a:pt x="5640610" y="4708381"/>
                </a:lnTo>
                <a:lnTo>
                  <a:pt x="5640610" y="4739691"/>
                </a:lnTo>
                <a:lnTo>
                  <a:pt x="5640610" y="4790161"/>
                </a:lnTo>
                <a:lnTo>
                  <a:pt x="5640610" y="4790659"/>
                </a:lnTo>
                <a:lnTo>
                  <a:pt x="5640610" y="4858732"/>
                </a:lnTo>
                <a:lnTo>
                  <a:pt x="5640610" y="4983595"/>
                </a:lnTo>
                <a:lnTo>
                  <a:pt x="5640610" y="5117173"/>
                </a:lnTo>
                <a:lnTo>
                  <a:pt x="5640610" y="5165557"/>
                </a:lnTo>
                <a:lnTo>
                  <a:pt x="5640610" y="5279592"/>
                </a:lnTo>
                <a:lnTo>
                  <a:pt x="5640610" y="5290419"/>
                </a:lnTo>
                <a:lnTo>
                  <a:pt x="5640610" y="5310902"/>
                </a:lnTo>
                <a:lnTo>
                  <a:pt x="5640610" y="5361870"/>
                </a:lnTo>
                <a:lnTo>
                  <a:pt x="5640610" y="5486732"/>
                </a:lnTo>
                <a:lnTo>
                  <a:pt x="5640610" y="5535116"/>
                </a:lnTo>
                <a:lnTo>
                  <a:pt x="5640610" y="5554806"/>
                </a:lnTo>
                <a:lnTo>
                  <a:pt x="5640610" y="5861630"/>
                </a:lnTo>
                <a:lnTo>
                  <a:pt x="5640610" y="6057943"/>
                </a:lnTo>
                <a:lnTo>
                  <a:pt x="5640610" y="6106327"/>
                </a:lnTo>
                <a:lnTo>
                  <a:pt x="5640610" y="6231188"/>
                </a:lnTo>
                <a:lnTo>
                  <a:pt x="5640610" y="6802399"/>
                </a:lnTo>
                <a:cubicBezTo>
                  <a:pt x="5640610" y="6833107"/>
                  <a:pt x="5615717" y="6858000"/>
                  <a:pt x="5585009" y="6858000"/>
                </a:cubicBezTo>
                <a:lnTo>
                  <a:pt x="4610100" y="6858000"/>
                </a:lnTo>
                <a:lnTo>
                  <a:pt x="4459298" y="6858000"/>
                </a:lnTo>
                <a:lnTo>
                  <a:pt x="4457506" y="6858000"/>
                </a:lnTo>
                <a:lnTo>
                  <a:pt x="3331795" y="6858000"/>
                </a:lnTo>
                <a:lnTo>
                  <a:pt x="2324637" y="6858000"/>
                </a:lnTo>
                <a:lnTo>
                  <a:pt x="1198926" y="6858000"/>
                </a:lnTo>
                <a:lnTo>
                  <a:pt x="1197135" y="6858000"/>
                </a:lnTo>
                <a:lnTo>
                  <a:pt x="989806" y="6858000"/>
                </a:lnTo>
                <a:lnTo>
                  <a:pt x="723900" y="6858000"/>
                </a:lnTo>
                <a:lnTo>
                  <a:pt x="71424" y="6858000"/>
                </a:lnTo>
                <a:lnTo>
                  <a:pt x="0" y="6858000"/>
                </a:lnTo>
                <a:lnTo>
                  <a:pt x="0" y="5755216"/>
                </a:lnTo>
                <a:lnTo>
                  <a:pt x="15821" y="5755216"/>
                </a:lnTo>
                <a:lnTo>
                  <a:pt x="15821" y="5654147"/>
                </a:lnTo>
                <a:lnTo>
                  <a:pt x="15821" y="5535116"/>
                </a:lnTo>
                <a:lnTo>
                  <a:pt x="15821" y="5409450"/>
                </a:lnTo>
                <a:lnTo>
                  <a:pt x="15821" y="5290419"/>
                </a:lnTo>
                <a:lnTo>
                  <a:pt x="15821" y="5279592"/>
                </a:lnTo>
                <a:lnTo>
                  <a:pt x="15821" y="5165557"/>
                </a:lnTo>
                <a:lnTo>
                  <a:pt x="15821" y="5082936"/>
                </a:lnTo>
                <a:lnTo>
                  <a:pt x="15821" y="4858732"/>
                </a:lnTo>
                <a:lnTo>
                  <a:pt x="15821" y="4838239"/>
                </a:lnTo>
                <a:lnTo>
                  <a:pt x="15821" y="4827413"/>
                </a:lnTo>
                <a:lnTo>
                  <a:pt x="15821" y="4790161"/>
                </a:lnTo>
                <a:lnTo>
                  <a:pt x="15821" y="4713378"/>
                </a:lnTo>
                <a:lnTo>
                  <a:pt x="15821" y="4708381"/>
                </a:lnTo>
                <a:lnTo>
                  <a:pt x="15821" y="4594346"/>
                </a:lnTo>
                <a:lnTo>
                  <a:pt x="15821" y="4583520"/>
                </a:lnTo>
                <a:lnTo>
                  <a:pt x="15821" y="4338823"/>
                </a:lnTo>
                <a:lnTo>
                  <a:pt x="15821" y="4337982"/>
                </a:lnTo>
                <a:lnTo>
                  <a:pt x="15821" y="4287521"/>
                </a:lnTo>
                <a:lnTo>
                  <a:pt x="15821" y="4256202"/>
                </a:lnTo>
                <a:lnTo>
                  <a:pt x="15821" y="4218950"/>
                </a:lnTo>
                <a:lnTo>
                  <a:pt x="15821" y="4142167"/>
                </a:lnTo>
                <a:lnTo>
                  <a:pt x="15821" y="4131340"/>
                </a:lnTo>
                <a:lnTo>
                  <a:pt x="15821" y="4012309"/>
                </a:lnTo>
                <a:lnTo>
                  <a:pt x="15821" y="3917963"/>
                </a:lnTo>
                <a:lnTo>
                  <a:pt x="15821" y="3886644"/>
                </a:lnTo>
                <a:lnTo>
                  <a:pt x="15821" y="3849392"/>
                </a:lnTo>
                <a:lnTo>
                  <a:pt x="15821" y="3767612"/>
                </a:lnTo>
                <a:lnTo>
                  <a:pt x="15821" y="3766771"/>
                </a:lnTo>
                <a:lnTo>
                  <a:pt x="15821" y="3642750"/>
                </a:lnTo>
                <a:lnTo>
                  <a:pt x="15821" y="3560129"/>
                </a:lnTo>
                <a:lnTo>
                  <a:pt x="15821" y="3542568"/>
                </a:lnTo>
                <a:lnTo>
                  <a:pt x="15821" y="3397212"/>
                </a:lnTo>
                <a:lnTo>
                  <a:pt x="15821" y="3346752"/>
                </a:lnTo>
                <a:lnTo>
                  <a:pt x="15821" y="3335925"/>
                </a:lnTo>
                <a:lnTo>
                  <a:pt x="15821" y="3315433"/>
                </a:lnTo>
                <a:lnTo>
                  <a:pt x="15821" y="3278181"/>
                </a:lnTo>
                <a:lnTo>
                  <a:pt x="15821" y="3267355"/>
                </a:lnTo>
                <a:lnTo>
                  <a:pt x="15821" y="3190571"/>
                </a:lnTo>
                <a:lnTo>
                  <a:pt x="15821" y="3090388"/>
                </a:lnTo>
                <a:lnTo>
                  <a:pt x="15821" y="3071540"/>
                </a:lnTo>
                <a:lnTo>
                  <a:pt x="15821" y="2971357"/>
                </a:lnTo>
                <a:lnTo>
                  <a:pt x="15821" y="2826001"/>
                </a:lnTo>
                <a:lnTo>
                  <a:pt x="15821" y="2815175"/>
                </a:lnTo>
                <a:lnTo>
                  <a:pt x="15821" y="2764714"/>
                </a:lnTo>
                <a:lnTo>
                  <a:pt x="15821" y="2696144"/>
                </a:lnTo>
                <a:lnTo>
                  <a:pt x="15821" y="2619360"/>
                </a:lnTo>
                <a:lnTo>
                  <a:pt x="15821" y="2601799"/>
                </a:lnTo>
                <a:lnTo>
                  <a:pt x="15821" y="2519177"/>
                </a:lnTo>
                <a:lnTo>
                  <a:pt x="15821" y="2395156"/>
                </a:lnTo>
                <a:lnTo>
                  <a:pt x="15821" y="2326585"/>
                </a:lnTo>
                <a:lnTo>
                  <a:pt x="15821" y="2243965"/>
                </a:lnTo>
                <a:lnTo>
                  <a:pt x="15821" y="2149619"/>
                </a:lnTo>
                <a:lnTo>
                  <a:pt x="15821" y="2030588"/>
                </a:lnTo>
                <a:lnTo>
                  <a:pt x="15821" y="2019762"/>
                </a:lnTo>
                <a:lnTo>
                  <a:pt x="15821" y="1874406"/>
                </a:lnTo>
                <a:lnTo>
                  <a:pt x="15821" y="1823945"/>
                </a:lnTo>
                <a:lnTo>
                  <a:pt x="15821" y="1755375"/>
                </a:lnTo>
                <a:lnTo>
                  <a:pt x="15821" y="1578408"/>
                </a:lnTo>
                <a:lnTo>
                  <a:pt x="15821" y="1567582"/>
                </a:lnTo>
                <a:lnTo>
                  <a:pt x="15821" y="1448551"/>
                </a:lnTo>
                <a:lnTo>
                  <a:pt x="15821" y="1303195"/>
                </a:lnTo>
                <a:lnTo>
                  <a:pt x="15821" y="1102784"/>
                </a:lnTo>
                <a:lnTo>
                  <a:pt x="0" y="1102784"/>
                </a:lnTo>
                <a:close/>
              </a:path>
            </a:pathLst>
          </a:custGeom>
          <a:solidFill>
            <a:schemeClr val="bg2">
              <a:lumMod val="75000"/>
            </a:schemeClr>
          </a:solidFill>
        </p:spPr>
        <p:txBody>
          <a:bodyPr wrap="square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1pPr>
            <a:lvl2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2pPr>
            <a:lvl3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3pPr>
            <a:lvl4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4pPr>
            <a:lvl5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5pPr>
            <a:lvl6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6pPr>
            <a:lvl7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7pPr>
            <a:lvl8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8pPr>
            <a:lvl9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9pPr>
          </a:lstStyle>
          <a:p>
            <a:r>
              <a:rPr lang="fr-FR"/>
              <a:t>Cliquez sur l'icône pour ajouter une image</a:t>
            </a:r>
            <a:endParaRPr lang="pt-PT" dirty="0"/>
          </a:p>
        </p:txBody>
      </p:sp>
      <p:sp>
        <p:nvSpPr>
          <p:cNvPr id="32" name="Espace réservé du pied de page 4">
            <a:extLst>
              <a:ext uri="{FF2B5EF4-FFF2-40B4-BE49-F238E27FC236}">
                <a16:creationId xmlns:a16="http://schemas.microsoft.com/office/drawing/2014/main" id="{66D44DC0-A88E-CB95-FE0C-A5F4DE9652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80386" y="6632737"/>
            <a:ext cx="1307465" cy="99643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lnSpc>
                <a:spcPct val="90000"/>
              </a:lnSpc>
              <a:defRPr lang="en-US" sz="700" kern="1200" cap="all" baseline="0">
                <a:solidFill>
                  <a:schemeClr val="bg1"/>
                </a:solidFill>
                <a:latin typeface="+mj-lt"/>
                <a:ea typeface="+mn-ea"/>
                <a:cs typeface="Rubik" panose="020B0604020202020204" charset="-79"/>
              </a:defRPr>
            </a:lvl1pPr>
          </a:lstStyle>
          <a:p>
            <a:r>
              <a:rPr lang="en-US" dirty="0"/>
              <a:t>CONFIDENTIAL</a:t>
            </a:r>
          </a:p>
        </p:txBody>
      </p:sp>
      <p:sp>
        <p:nvSpPr>
          <p:cNvPr id="33" name="Text Placeholder 100">
            <a:extLst>
              <a:ext uri="{FF2B5EF4-FFF2-40B4-BE49-F238E27FC236}">
                <a16:creationId xmlns:a16="http://schemas.microsoft.com/office/drawing/2014/main" id="{8E40F2AF-14C4-1D9C-4FD1-F388BFBD736B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>
          <a:xfrm>
            <a:off x="1" y="6373100"/>
            <a:ext cx="1734227" cy="484900"/>
          </a:xfrm>
          <a:custGeom>
            <a:avLst/>
            <a:gdLst>
              <a:gd name="connsiteX0" fmla="*/ 103193 w 1734227"/>
              <a:gd name="connsiteY0" fmla="*/ 88217 h 484900"/>
              <a:gd name="connsiteX1" fmla="*/ 1581409 w 1734227"/>
              <a:gd name="connsiteY1" fmla="*/ 88217 h 484900"/>
              <a:gd name="connsiteX2" fmla="*/ 1611264 w 1734227"/>
              <a:gd name="connsiteY2" fmla="*/ 100487 h 484900"/>
              <a:gd name="connsiteX3" fmla="*/ 1721830 w 1734227"/>
              <a:gd name="connsiteY3" fmla="*/ 210800 h 484900"/>
              <a:gd name="connsiteX4" fmla="*/ 1734227 w 1734227"/>
              <a:gd name="connsiteY4" fmla="*/ 240529 h 484900"/>
              <a:gd name="connsiteX5" fmla="*/ 1734227 w 1734227"/>
              <a:gd name="connsiteY5" fmla="*/ 484900 h 484900"/>
              <a:gd name="connsiteX6" fmla="*/ 1727776 w 1734227"/>
              <a:gd name="connsiteY6" fmla="*/ 484900 h 484900"/>
              <a:gd name="connsiteX7" fmla="*/ 1727776 w 1734227"/>
              <a:gd name="connsiteY7" fmla="*/ 240655 h 484900"/>
              <a:gd name="connsiteX8" fmla="*/ 1717276 w 1734227"/>
              <a:gd name="connsiteY8" fmla="*/ 215354 h 484900"/>
              <a:gd name="connsiteX9" fmla="*/ 1606710 w 1734227"/>
              <a:gd name="connsiteY9" fmla="*/ 105042 h 484900"/>
              <a:gd name="connsiteX10" fmla="*/ 1581282 w 1734227"/>
              <a:gd name="connsiteY10" fmla="*/ 94543 h 484900"/>
              <a:gd name="connsiteX11" fmla="*/ 103193 w 1734227"/>
              <a:gd name="connsiteY11" fmla="*/ 94543 h 484900"/>
              <a:gd name="connsiteX12" fmla="*/ 0 w 1734227"/>
              <a:gd name="connsiteY12" fmla="*/ 0 h 484900"/>
              <a:gd name="connsiteX13" fmla="*/ 77767 w 1734227"/>
              <a:gd name="connsiteY13" fmla="*/ 77589 h 484900"/>
              <a:gd name="connsiteX14" fmla="*/ 103068 w 1734227"/>
              <a:gd name="connsiteY14" fmla="*/ 88089 h 484900"/>
              <a:gd name="connsiteX15" fmla="*/ 103068 w 1734227"/>
              <a:gd name="connsiteY15" fmla="*/ 94414 h 484900"/>
              <a:gd name="connsiteX16" fmla="*/ 73213 w 1734227"/>
              <a:gd name="connsiteY16" fmla="*/ 82143 h 484900"/>
              <a:gd name="connsiteX17" fmla="*/ 0 w 1734227"/>
              <a:gd name="connsiteY17" fmla="*/ 8930 h 484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734227" h="484900">
                <a:moveTo>
                  <a:pt x="103193" y="88217"/>
                </a:moveTo>
                <a:lnTo>
                  <a:pt x="1581409" y="88217"/>
                </a:lnTo>
                <a:cubicBezTo>
                  <a:pt x="1592669" y="88217"/>
                  <a:pt x="1603295" y="92645"/>
                  <a:pt x="1611264" y="100487"/>
                </a:cubicBezTo>
                <a:lnTo>
                  <a:pt x="1721830" y="210800"/>
                </a:lnTo>
                <a:cubicBezTo>
                  <a:pt x="1729673" y="218644"/>
                  <a:pt x="1734227" y="229523"/>
                  <a:pt x="1734227" y="240529"/>
                </a:cubicBezTo>
                <a:lnTo>
                  <a:pt x="1734227" y="484900"/>
                </a:lnTo>
                <a:lnTo>
                  <a:pt x="1727776" y="484900"/>
                </a:lnTo>
                <a:lnTo>
                  <a:pt x="1727776" y="240655"/>
                </a:lnTo>
                <a:cubicBezTo>
                  <a:pt x="1727776" y="231295"/>
                  <a:pt x="1723980" y="222059"/>
                  <a:pt x="1717276" y="215354"/>
                </a:cubicBezTo>
                <a:lnTo>
                  <a:pt x="1606710" y="105042"/>
                </a:lnTo>
                <a:cubicBezTo>
                  <a:pt x="1599879" y="98337"/>
                  <a:pt x="1590897" y="94543"/>
                  <a:pt x="1581282" y="94543"/>
                </a:cubicBezTo>
                <a:lnTo>
                  <a:pt x="103193" y="94543"/>
                </a:lnTo>
                <a:close/>
                <a:moveTo>
                  <a:pt x="0" y="0"/>
                </a:moveTo>
                <a:lnTo>
                  <a:pt x="77767" y="77589"/>
                </a:lnTo>
                <a:cubicBezTo>
                  <a:pt x="84472" y="84293"/>
                  <a:pt x="93706" y="88089"/>
                  <a:pt x="103068" y="88089"/>
                </a:cubicBezTo>
                <a:lnTo>
                  <a:pt x="103068" y="94414"/>
                </a:lnTo>
                <a:cubicBezTo>
                  <a:pt x="91810" y="94414"/>
                  <a:pt x="81183" y="89986"/>
                  <a:pt x="73213" y="82143"/>
                </a:cubicBezTo>
                <a:lnTo>
                  <a:pt x="0" y="8930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>
            <a:no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1pPr>
            <a:lvl2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2pPr>
            <a:lvl3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3pPr>
            <a:lvl4pPr marL="0" indent="0">
              <a:lnSpc>
                <a:spcPct val="100000"/>
              </a:lnSpc>
              <a:spcAft>
                <a:spcPts val="0"/>
              </a:spcAft>
              <a:buNone/>
              <a:defRPr sz="100" b="0" i="0" cap="none" baseline="0">
                <a:noFill/>
                <a:latin typeface="+mj-lt"/>
              </a:defRPr>
            </a:lvl4pPr>
            <a:lvl5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5pPr>
            <a:lvl6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6pPr>
            <a:lvl7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7pPr>
            <a:lvl8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8pPr>
            <a:lvl9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36" name="Title 46">
            <a:extLst>
              <a:ext uri="{FF2B5EF4-FFF2-40B4-BE49-F238E27FC236}">
                <a16:creationId xmlns:a16="http://schemas.microsoft.com/office/drawing/2014/main" id="{D9CF154A-1163-CF7C-5B97-A5CEB2E0765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09081" y="614832"/>
            <a:ext cx="5357419" cy="1189172"/>
          </a:xfrm>
        </p:spPr>
        <p:txBody>
          <a:bodyPr anchor="t">
            <a:noAutofit/>
          </a:bodyPr>
          <a:lstStyle>
            <a:lvl1pPr algn="l">
              <a:defRPr/>
            </a:lvl1pPr>
          </a:lstStyle>
          <a:p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</a:t>
            </a:r>
            <a:r>
              <a:rPr lang="en-US" dirty="0"/>
              <a:t> </a:t>
            </a:r>
            <a:r>
              <a:rPr lang="en-US" dirty="0" err="1"/>
              <a:t>piscing</a:t>
            </a:r>
            <a:r>
              <a:rPr lang="en-US" dirty="0"/>
              <a:t> </a:t>
            </a:r>
            <a:r>
              <a:rPr lang="en-US" dirty="0" err="1"/>
              <a:t>elit</a:t>
            </a:r>
            <a:endParaRPr lang="en-US" dirty="0"/>
          </a:p>
        </p:txBody>
      </p:sp>
      <p:pic>
        <p:nvPicPr>
          <p:cNvPr id="41" name="Graphic 40">
            <a:extLst>
              <a:ext uri="{FF2B5EF4-FFF2-40B4-BE49-F238E27FC236}">
                <a16:creationId xmlns:a16="http://schemas.microsoft.com/office/drawing/2014/main" id="{4397EAD0-CD12-0C14-3ABF-DB3DB70BBDE2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l="12577" b="14185"/>
          <a:stretch/>
        </p:blipFill>
        <p:spPr>
          <a:xfrm flipH="1">
            <a:off x="11728524" y="6328776"/>
            <a:ext cx="463476" cy="529224"/>
          </a:xfrm>
          <a:prstGeom prst="rect">
            <a:avLst/>
          </a:prstGeom>
        </p:spPr>
      </p:pic>
      <p:sp>
        <p:nvSpPr>
          <p:cNvPr id="42" name="Slide Number Placeholder 4">
            <a:extLst>
              <a:ext uri="{FF2B5EF4-FFF2-40B4-BE49-F238E27FC236}">
                <a16:creationId xmlns:a16="http://schemas.microsoft.com/office/drawing/2014/main" id="{4F2536E1-841B-221F-308B-6BF97DA8F9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931651" y="6632737"/>
            <a:ext cx="171448" cy="99643"/>
          </a:xfrm>
        </p:spPr>
        <p:txBody>
          <a:bodyPr/>
          <a:lstStyle/>
          <a:p>
            <a:fld id="{A3DC67AC-589B-465F-8375-83B2CE47653E}" type="slidenum">
              <a:rPr lang="en-US" smtClean="0"/>
              <a:pPr/>
              <a:t>‹N°›</a:t>
            </a:fld>
            <a:endParaRPr lang="en-US" dirty="0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47C8B30F-466E-BB76-9A44-AB0B33AB47C8}"/>
              </a:ext>
            </a:extLst>
          </p:cNvPr>
          <p:cNvPicPr>
            <a:picLocks noChangeAspect="1"/>
          </p:cNvPicPr>
          <p:nvPr userDrawn="1"/>
        </p:nvPicPr>
        <p:blipFill rotWithShape="1"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t="-2032" b="-2032"/>
          <a:stretch>
            <a:fillRect/>
          </a:stretch>
        </p:blipFill>
        <p:spPr>
          <a:xfrm>
            <a:off x="11742813" y="170341"/>
            <a:ext cx="257691" cy="268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81021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mma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Freeform: Shape 77">
            <a:extLst>
              <a:ext uri="{FF2B5EF4-FFF2-40B4-BE49-F238E27FC236}">
                <a16:creationId xmlns:a16="http://schemas.microsoft.com/office/drawing/2014/main" id="{D2E365D0-C1F6-A8E4-EE3F-6C4E43437A79}"/>
              </a:ext>
            </a:extLst>
          </p:cNvPr>
          <p:cNvSpPr/>
          <p:nvPr userDrawn="1"/>
        </p:nvSpPr>
        <p:spPr>
          <a:xfrm>
            <a:off x="27351" y="1507831"/>
            <a:ext cx="12164649" cy="5347094"/>
          </a:xfrm>
          <a:custGeom>
            <a:avLst/>
            <a:gdLst>
              <a:gd name="connsiteX0" fmla="*/ 331705 w 12164649"/>
              <a:gd name="connsiteY0" fmla="*/ 0 h 5347094"/>
              <a:gd name="connsiteX1" fmla="*/ 1152574 w 12164649"/>
              <a:gd name="connsiteY1" fmla="*/ 0 h 5347094"/>
              <a:gd name="connsiteX2" fmla="*/ 2388670 w 12164649"/>
              <a:gd name="connsiteY2" fmla="*/ 0 h 5347094"/>
              <a:gd name="connsiteX3" fmla="*/ 2388671 w 12164649"/>
              <a:gd name="connsiteY3" fmla="*/ 0 h 5347094"/>
              <a:gd name="connsiteX4" fmla="*/ 3209539 w 12164649"/>
              <a:gd name="connsiteY4" fmla="*/ 0 h 5347094"/>
              <a:gd name="connsiteX5" fmla="*/ 3209540 w 12164649"/>
              <a:gd name="connsiteY5" fmla="*/ 0 h 5347094"/>
              <a:gd name="connsiteX6" fmla="*/ 4454743 w 12164649"/>
              <a:gd name="connsiteY6" fmla="*/ 0 h 5347094"/>
              <a:gd name="connsiteX7" fmla="*/ 4796206 w 12164649"/>
              <a:gd name="connsiteY7" fmla="*/ 0 h 5347094"/>
              <a:gd name="connsiteX8" fmla="*/ 5168078 w 12164649"/>
              <a:gd name="connsiteY8" fmla="*/ 0 h 5347094"/>
              <a:gd name="connsiteX9" fmla="*/ 5275612 w 12164649"/>
              <a:gd name="connsiteY9" fmla="*/ 0 h 5347094"/>
              <a:gd name="connsiteX10" fmla="*/ 5617075 w 12164649"/>
              <a:gd name="connsiteY10" fmla="*/ 0 h 5347094"/>
              <a:gd name="connsiteX11" fmla="*/ 5988946 w 12164649"/>
              <a:gd name="connsiteY11" fmla="*/ 0 h 5347094"/>
              <a:gd name="connsiteX12" fmla="*/ 6511708 w 12164649"/>
              <a:gd name="connsiteY12" fmla="*/ 0 h 5347094"/>
              <a:gd name="connsiteX13" fmla="*/ 6511709 w 12164649"/>
              <a:gd name="connsiteY13" fmla="*/ 0 h 5347094"/>
              <a:gd name="connsiteX14" fmla="*/ 6884764 w 12164649"/>
              <a:gd name="connsiteY14" fmla="*/ 0 h 5347094"/>
              <a:gd name="connsiteX15" fmla="*/ 7220742 w 12164649"/>
              <a:gd name="connsiteY15" fmla="*/ 0 h 5347094"/>
              <a:gd name="connsiteX16" fmla="*/ 7332577 w 12164649"/>
              <a:gd name="connsiteY16" fmla="*/ 0 h 5347094"/>
              <a:gd name="connsiteX17" fmla="*/ 7332578 w 12164649"/>
              <a:gd name="connsiteY17" fmla="*/ 0 h 5347094"/>
              <a:gd name="connsiteX18" fmla="*/ 7705633 w 12164649"/>
              <a:gd name="connsiteY18" fmla="*/ 0 h 5347094"/>
              <a:gd name="connsiteX19" fmla="*/ 8041611 w 12164649"/>
              <a:gd name="connsiteY19" fmla="*/ 0 h 5347094"/>
              <a:gd name="connsiteX20" fmla="*/ 8919244 w 12164649"/>
              <a:gd name="connsiteY20" fmla="*/ 0 h 5347094"/>
              <a:gd name="connsiteX21" fmla="*/ 9291115 w 12164649"/>
              <a:gd name="connsiteY21" fmla="*/ 0 h 5347094"/>
              <a:gd name="connsiteX22" fmla="*/ 9740113 w 12164649"/>
              <a:gd name="connsiteY22" fmla="*/ 0 h 5347094"/>
              <a:gd name="connsiteX23" fmla="*/ 10111984 w 12164649"/>
              <a:gd name="connsiteY23" fmla="*/ 0 h 5347094"/>
              <a:gd name="connsiteX24" fmla="*/ 11007802 w 12164649"/>
              <a:gd name="connsiteY24" fmla="*/ 0 h 5347094"/>
              <a:gd name="connsiteX25" fmla="*/ 11343780 w 12164649"/>
              <a:gd name="connsiteY25" fmla="*/ 0 h 5347094"/>
              <a:gd name="connsiteX26" fmla="*/ 11828671 w 12164649"/>
              <a:gd name="connsiteY26" fmla="*/ 0 h 5347094"/>
              <a:gd name="connsiteX27" fmla="*/ 12164649 w 12164649"/>
              <a:gd name="connsiteY27" fmla="*/ 0 h 5347094"/>
              <a:gd name="connsiteX28" fmla="*/ 12164649 w 12164649"/>
              <a:gd name="connsiteY28" fmla="*/ 5347094 h 5347094"/>
              <a:gd name="connsiteX29" fmla="*/ 8041611 w 12164649"/>
              <a:gd name="connsiteY29" fmla="*/ 5347094 h 5347094"/>
              <a:gd name="connsiteX30" fmla="*/ 4123038 w 12164649"/>
              <a:gd name="connsiteY30" fmla="*/ 5347094 h 5347094"/>
              <a:gd name="connsiteX31" fmla="*/ 0 w 12164649"/>
              <a:gd name="connsiteY31" fmla="*/ 5347094 h 5347094"/>
              <a:gd name="connsiteX32" fmla="*/ 0 w 12164649"/>
              <a:gd name="connsiteY32" fmla="*/ 331812 h 5347094"/>
              <a:gd name="connsiteX33" fmla="*/ 6201 w 12164649"/>
              <a:gd name="connsiteY33" fmla="*/ 300325 h 5347094"/>
              <a:gd name="connsiteX34" fmla="*/ 23984 w 12164649"/>
              <a:gd name="connsiteY34" fmla="*/ 273638 h 5347094"/>
              <a:gd name="connsiteX35" fmla="*/ 273544 w 12164649"/>
              <a:gd name="connsiteY35" fmla="*/ 23996 h 5347094"/>
              <a:gd name="connsiteX36" fmla="*/ 331705 w 12164649"/>
              <a:gd name="connsiteY36" fmla="*/ 0 h 53470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12164649" h="5347094">
                <a:moveTo>
                  <a:pt x="331705" y="0"/>
                </a:moveTo>
                <a:lnTo>
                  <a:pt x="1152574" y="0"/>
                </a:lnTo>
                <a:lnTo>
                  <a:pt x="2388670" y="0"/>
                </a:lnTo>
                <a:lnTo>
                  <a:pt x="2388671" y="0"/>
                </a:lnTo>
                <a:lnTo>
                  <a:pt x="3209539" y="0"/>
                </a:lnTo>
                <a:lnTo>
                  <a:pt x="3209540" y="0"/>
                </a:lnTo>
                <a:lnTo>
                  <a:pt x="4454743" y="0"/>
                </a:lnTo>
                <a:lnTo>
                  <a:pt x="4796206" y="0"/>
                </a:lnTo>
                <a:lnTo>
                  <a:pt x="5168078" y="0"/>
                </a:lnTo>
                <a:lnTo>
                  <a:pt x="5275612" y="0"/>
                </a:lnTo>
                <a:lnTo>
                  <a:pt x="5617075" y="0"/>
                </a:lnTo>
                <a:lnTo>
                  <a:pt x="5988946" y="0"/>
                </a:lnTo>
                <a:lnTo>
                  <a:pt x="6511708" y="0"/>
                </a:lnTo>
                <a:lnTo>
                  <a:pt x="6511709" y="0"/>
                </a:lnTo>
                <a:lnTo>
                  <a:pt x="6884764" y="0"/>
                </a:lnTo>
                <a:lnTo>
                  <a:pt x="7220742" y="0"/>
                </a:lnTo>
                <a:lnTo>
                  <a:pt x="7332577" y="0"/>
                </a:lnTo>
                <a:lnTo>
                  <a:pt x="7332578" y="0"/>
                </a:lnTo>
                <a:lnTo>
                  <a:pt x="7705633" y="0"/>
                </a:lnTo>
                <a:lnTo>
                  <a:pt x="8041611" y="0"/>
                </a:lnTo>
                <a:lnTo>
                  <a:pt x="8919244" y="0"/>
                </a:lnTo>
                <a:lnTo>
                  <a:pt x="9291115" y="0"/>
                </a:lnTo>
                <a:lnTo>
                  <a:pt x="9740113" y="0"/>
                </a:lnTo>
                <a:lnTo>
                  <a:pt x="10111984" y="0"/>
                </a:lnTo>
                <a:lnTo>
                  <a:pt x="11007802" y="0"/>
                </a:lnTo>
                <a:lnTo>
                  <a:pt x="11343780" y="0"/>
                </a:lnTo>
                <a:lnTo>
                  <a:pt x="11828671" y="0"/>
                </a:lnTo>
                <a:lnTo>
                  <a:pt x="12164649" y="0"/>
                </a:lnTo>
                <a:lnTo>
                  <a:pt x="12164649" y="5347094"/>
                </a:lnTo>
                <a:lnTo>
                  <a:pt x="8041611" y="5347094"/>
                </a:lnTo>
                <a:lnTo>
                  <a:pt x="4123038" y="5347094"/>
                </a:lnTo>
                <a:lnTo>
                  <a:pt x="0" y="5347094"/>
                </a:lnTo>
                <a:lnTo>
                  <a:pt x="0" y="331812"/>
                </a:lnTo>
                <a:lnTo>
                  <a:pt x="6201" y="300325"/>
                </a:lnTo>
                <a:cubicBezTo>
                  <a:pt x="10267" y="290444"/>
                  <a:pt x="16263" y="281363"/>
                  <a:pt x="23984" y="273638"/>
                </a:cubicBezTo>
                <a:lnTo>
                  <a:pt x="273544" y="23996"/>
                </a:lnTo>
                <a:cubicBezTo>
                  <a:pt x="288987" y="8711"/>
                  <a:pt x="309852" y="0"/>
                  <a:pt x="33170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56" name="Picture Placeholder 55">
            <a:extLst>
              <a:ext uri="{FF2B5EF4-FFF2-40B4-BE49-F238E27FC236}">
                <a16:creationId xmlns:a16="http://schemas.microsoft.com/office/drawing/2014/main" id="{EA1191D9-C55F-B609-6FEA-EE41A641BB18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557969" y="2"/>
            <a:ext cx="5634030" cy="6857999"/>
          </a:xfrm>
          <a:custGeom>
            <a:avLst/>
            <a:gdLst>
              <a:gd name="connsiteX0" fmla="*/ 263788 w 5634030"/>
              <a:gd name="connsiteY0" fmla="*/ 0 h 6857999"/>
              <a:gd name="connsiteX1" fmla="*/ 463756 w 5634030"/>
              <a:gd name="connsiteY1" fmla="*/ 0 h 6857999"/>
              <a:gd name="connsiteX2" fmla="*/ 1329004 w 5634030"/>
              <a:gd name="connsiteY2" fmla="*/ 0 h 6857999"/>
              <a:gd name="connsiteX3" fmla="*/ 1343287 w 5634030"/>
              <a:gd name="connsiteY3" fmla="*/ 0 h 6857999"/>
              <a:gd name="connsiteX4" fmla="*/ 1543255 w 5634030"/>
              <a:gd name="connsiteY4" fmla="*/ 0 h 6857999"/>
              <a:gd name="connsiteX5" fmla="*/ 2408503 w 5634030"/>
              <a:gd name="connsiteY5" fmla="*/ 0 h 6857999"/>
              <a:gd name="connsiteX6" fmla="*/ 4554531 w 5634030"/>
              <a:gd name="connsiteY6" fmla="*/ 0 h 6857999"/>
              <a:gd name="connsiteX7" fmla="*/ 5634030 w 5634030"/>
              <a:gd name="connsiteY7" fmla="*/ 0 h 6857999"/>
              <a:gd name="connsiteX8" fmla="*/ 5634030 w 5634030"/>
              <a:gd name="connsiteY8" fmla="*/ 1102783 h 6857999"/>
              <a:gd name="connsiteX9" fmla="*/ 5634029 w 5634030"/>
              <a:gd name="connsiteY9" fmla="*/ 1102783 h 6857999"/>
              <a:gd name="connsiteX10" fmla="*/ 5634029 w 5634030"/>
              <a:gd name="connsiteY10" fmla="*/ 5755215 h 6857999"/>
              <a:gd name="connsiteX11" fmla="*/ 5634030 w 5634030"/>
              <a:gd name="connsiteY11" fmla="*/ 5755215 h 6857999"/>
              <a:gd name="connsiteX12" fmla="*/ 5634030 w 5634030"/>
              <a:gd name="connsiteY12" fmla="*/ 6857999 h 6857999"/>
              <a:gd name="connsiteX13" fmla="*/ 5562606 w 5634030"/>
              <a:gd name="connsiteY13" fmla="*/ 6857999 h 6857999"/>
              <a:gd name="connsiteX14" fmla="*/ 5522974 w 5634030"/>
              <a:gd name="connsiteY14" fmla="*/ 6857999 h 6857999"/>
              <a:gd name="connsiteX15" fmla="*/ 5521183 w 5634030"/>
              <a:gd name="connsiteY15" fmla="*/ 6857999 h 6857999"/>
              <a:gd name="connsiteX16" fmla="*/ 4910130 w 5634030"/>
              <a:gd name="connsiteY16" fmla="*/ 6857999 h 6857999"/>
              <a:gd name="connsiteX17" fmla="*/ 4644224 w 5634030"/>
              <a:gd name="connsiteY17" fmla="*/ 6857999 h 6857999"/>
              <a:gd name="connsiteX18" fmla="*/ 4554531 w 5634030"/>
              <a:gd name="connsiteY18" fmla="*/ 6857999 h 6857999"/>
              <a:gd name="connsiteX19" fmla="*/ 4483107 w 5634030"/>
              <a:gd name="connsiteY19" fmla="*/ 6857999 h 6857999"/>
              <a:gd name="connsiteX20" fmla="*/ 4443475 w 5634030"/>
              <a:gd name="connsiteY20" fmla="*/ 6857999 h 6857999"/>
              <a:gd name="connsiteX21" fmla="*/ 4441684 w 5634030"/>
              <a:gd name="connsiteY21" fmla="*/ 6857999 h 6857999"/>
              <a:gd name="connsiteX22" fmla="*/ 4436895 w 5634030"/>
              <a:gd name="connsiteY22" fmla="*/ 6857999 h 6857999"/>
              <a:gd name="connsiteX23" fmla="*/ 4435104 w 5634030"/>
              <a:gd name="connsiteY23" fmla="*/ 6857999 h 6857999"/>
              <a:gd name="connsiteX24" fmla="*/ 4395472 w 5634030"/>
              <a:gd name="connsiteY24" fmla="*/ 6857999 h 6857999"/>
              <a:gd name="connsiteX25" fmla="*/ 3830631 w 5634030"/>
              <a:gd name="connsiteY25" fmla="*/ 6857999 h 6857999"/>
              <a:gd name="connsiteX26" fmla="*/ 3564725 w 5634030"/>
              <a:gd name="connsiteY26" fmla="*/ 6857999 h 6857999"/>
              <a:gd name="connsiteX27" fmla="*/ 3388314 w 5634030"/>
              <a:gd name="connsiteY27" fmla="*/ 6857999 h 6857999"/>
              <a:gd name="connsiteX28" fmla="*/ 3357396 w 5634030"/>
              <a:gd name="connsiteY28" fmla="*/ 6857999 h 6857999"/>
              <a:gd name="connsiteX29" fmla="*/ 3355605 w 5634030"/>
              <a:gd name="connsiteY29" fmla="*/ 6857999 h 6857999"/>
              <a:gd name="connsiteX30" fmla="*/ 3315973 w 5634030"/>
              <a:gd name="connsiteY30" fmla="*/ 6857999 h 6857999"/>
              <a:gd name="connsiteX31" fmla="*/ 3309393 w 5634030"/>
              <a:gd name="connsiteY31" fmla="*/ 6857999 h 6857999"/>
              <a:gd name="connsiteX32" fmla="*/ 2308815 w 5634030"/>
              <a:gd name="connsiteY32" fmla="*/ 6857999 h 6857999"/>
              <a:gd name="connsiteX33" fmla="*/ 2302235 w 5634030"/>
              <a:gd name="connsiteY33" fmla="*/ 6857999 h 6857999"/>
              <a:gd name="connsiteX34" fmla="*/ 2262603 w 5634030"/>
              <a:gd name="connsiteY34" fmla="*/ 6857999 h 6857999"/>
              <a:gd name="connsiteX35" fmla="*/ 2260811 w 5634030"/>
              <a:gd name="connsiteY35" fmla="*/ 6857999 h 6857999"/>
              <a:gd name="connsiteX36" fmla="*/ 2229894 w 5634030"/>
              <a:gd name="connsiteY36" fmla="*/ 6857999 h 6857999"/>
              <a:gd name="connsiteX37" fmla="*/ 2110009 w 5634030"/>
              <a:gd name="connsiteY37" fmla="*/ 6857999 h 6857999"/>
              <a:gd name="connsiteX38" fmla="*/ 1222736 w 5634030"/>
              <a:gd name="connsiteY38" fmla="*/ 6857999 h 6857999"/>
              <a:gd name="connsiteX39" fmla="*/ 1183104 w 5634030"/>
              <a:gd name="connsiteY39" fmla="*/ 6857999 h 6857999"/>
              <a:gd name="connsiteX40" fmla="*/ 1181312 w 5634030"/>
              <a:gd name="connsiteY40" fmla="*/ 6857999 h 6857999"/>
              <a:gd name="connsiteX41" fmla="*/ 1176524 w 5634030"/>
              <a:gd name="connsiteY41" fmla="*/ 6857999 h 6857999"/>
              <a:gd name="connsiteX42" fmla="*/ 1174732 w 5634030"/>
              <a:gd name="connsiteY42" fmla="*/ 6857999 h 6857999"/>
              <a:gd name="connsiteX43" fmla="*/ 1135100 w 5634030"/>
              <a:gd name="connsiteY43" fmla="*/ 6857999 h 6857999"/>
              <a:gd name="connsiteX44" fmla="*/ 1030510 w 5634030"/>
              <a:gd name="connsiteY44" fmla="*/ 6857999 h 6857999"/>
              <a:gd name="connsiteX45" fmla="*/ 97025 w 5634030"/>
              <a:gd name="connsiteY45" fmla="*/ 6857999 h 6857999"/>
              <a:gd name="connsiteX46" fmla="*/ 95233 w 5634030"/>
              <a:gd name="connsiteY46" fmla="*/ 6857999 h 6857999"/>
              <a:gd name="connsiteX47" fmla="*/ 55601 w 5634030"/>
              <a:gd name="connsiteY47" fmla="*/ 6857999 h 6857999"/>
              <a:gd name="connsiteX48" fmla="*/ 0 w 5634030"/>
              <a:gd name="connsiteY48" fmla="*/ 6802398 h 6857999"/>
              <a:gd name="connsiteX49" fmla="*/ 0 w 5634030"/>
              <a:gd name="connsiteY49" fmla="*/ 6231187 h 6857999"/>
              <a:gd name="connsiteX50" fmla="*/ 0 w 5634030"/>
              <a:gd name="connsiteY50" fmla="*/ 6106326 h 6857999"/>
              <a:gd name="connsiteX51" fmla="*/ 0 w 5634030"/>
              <a:gd name="connsiteY51" fmla="*/ 6057942 h 6857999"/>
              <a:gd name="connsiteX52" fmla="*/ 0 w 5634030"/>
              <a:gd name="connsiteY52" fmla="*/ 5861629 h 6857999"/>
              <a:gd name="connsiteX53" fmla="*/ 0 w 5634030"/>
              <a:gd name="connsiteY53" fmla="*/ 5554805 h 6857999"/>
              <a:gd name="connsiteX54" fmla="*/ 0 w 5634030"/>
              <a:gd name="connsiteY54" fmla="*/ 5535115 h 6857999"/>
              <a:gd name="connsiteX55" fmla="*/ 0 w 5634030"/>
              <a:gd name="connsiteY55" fmla="*/ 5486731 h 6857999"/>
              <a:gd name="connsiteX56" fmla="*/ 0 w 5634030"/>
              <a:gd name="connsiteY56" fmla="*/ 5361869 h 6857999"/>
              <a:gd name="connsiteX57" fmla="*/ 0 w 5634030"/>
              <a:gd name="connsiteY57" fmla="*/ 5310901 h 6857999"/>
              <a:gd name="connsiteX58" fmla="*/ 0 w 5634030"/>
              <a:gd name="connsiteY58" fmla="*/ 5290418 h 6857999"/>
              <a:gd name="connsiteX59" fmla="*/ 0 w 5634030"/>
              <a:gd name="connsiteY59" fmla="*/ 5279591 h 6857999"/>
              <a:gd name="connsiteX60" fmla="*/ 0 w 5634030"/>
              <a:gd name="connsiteY60" fmla="*/ 5165556 h 6857999"/>
              <a:gd name="connsiteX61" fmla="*/ 0 w 5634030"/>
              <a:gd name="connsiteY61" fmla="*/ 5117172 h 6857999"/>
              <a:gd name="connsiteX62" fmla="*/ 0 w 5634030"/>
              <a:gd name="connsiteY62" fmla="*/ 4983594 h 6857999"/>
              <a:gd name="connsiteX63" fmla="*/ 0 w 5634030"/>
              <a:gd name="connsiteY63" fmla="*/ 4858731 h 6857999"/>
              <a:gd name="connsiteX64" fmla="*/ 0 w 5634030"/>
              <a:gd name="connsiteY64" fmla="*/ 4790658 h 6857999"/>
              <a:gd name="connsiteX65" fmla="*/ 0 w 5634030"/>
              <a:gd name="connsiteY65" fmla="*/ 4790160 h 6857999"/>
              <a:gd name="connsiteX66" fmla="*/ 0 w 5634030"/>
              <a:gd name="connsiteY66" fmla="*/ 4739690 h 6857999"/>
              <a:gd name="connsiteX67" fmla="*/ 0 w 5634030"/>
              <a:gd name="connsiteY67" fmla="*/ 4708380 h 6857999"/>
              <a:gd name="connsiteX68" fmla="*/ 0 w 5634030"/>
              <a:gd name="connsiteY68" fmla="*/ 4614828 h 6857999"/>
              <a:gd name="connsiteX69" fmla="*/ 0 w 5634030"/>
              <a:gd name="connsiteY69" fmla="*/ 4614035 h 6857999"/>
              <a:gd name="connsiteX70" fmla="*/ 0 w 5634030"/>
              <a:gd name="connsiteY70" fmla="*/ 4594345 h 6857999"/>
              <a:gd name="connsiteX71" fmla="*/ 0 w 5634030"/>
              <a:gd name="connsiteY71" fmla="*/ 4583519 h 6857999"/>
              <a:gd name="connsiteX72" fmla="*/ 0 w 5634030"/>
              <a:gd name="connsiteY72" fmla="*/ 4545961 h 6857999"/>
              <a:gd name="connsiteX73" fmla="*/ 0 w 5634030"/>
              <a:gd name="connsiteY73" fmla="*/ 4535135 h 6857999"/>
              <a:gd name="connsiteX74" fmla="*/ 0 w 5634030"/>
              <a:gd name="connsiteY74" fmla="*/ 4421100 h 6857999"/>
              <a:gd name="connsiteX75" fmla="*/ 0 w 5634030"/>
              <a:gd name="connsiteY75" fmla="*/ 4370131 h 6857999"/>
              <a:gd name="connsiteX76" fmla="*/ 0 w 5634030"/>
              <a:gd name="connsiteY76" fmla="*/ 4338822 h 6857999"/>
              <a:gd name="connsiteX77" fmla="*/ 0 w 5634030"/>
              <a:gd name="connsiteY77" fmla="*/ 4287520 h 6857999"/>
              <a:gd name="connsiteX78" fmla="*/ 0 w 5634030"/>
              <a:gd name="connsiteY78" fmla="*/ 4218949 h 6857999"/>
              <a:gd name="connsiteX79" fmla="*/ 0 w 5634030"/>
              <a:gd name="connsiteY79" fmla="*/ 4045705 h 6857999"/>
              <a:gd name="connsiteX80" fmla="*/ 0 w 5634030"/>
              <a:gd name="connsiteY80" fmla="*/ 4043617 h 6857999"/>
              <a:gd name="connsiteX81" fmla="*/ 0 w 5634030"/>
              <a:gd name="connsiteY81" fmla="*/ 4042824 h 6857999"/>
              <a:gd name="connsiteX82" fmla="*/ 0 w 5634030"/>
              <a:gd name="connsiteY82" fmla="*/ 4031998 h 6857999"/>
              <a:gd name="connsiteX83" fmla="*/ 0 w 5634030"/>
              <a:gd name="connsiteY83" fmla="*/ 4012308 h 6857999"/>
              <a:gd name="connsiteX84" fmla="*/ 0 w 5634030"/>
              <a:gd name="connsiteY84" fmla="*/ 3963924 h 6857999"/>
              <a:gd name="connsiteX85" fmla="*/ 0 w 5634030"/>
              <a:gd name="connsiteY85" fmla="*/ 3917962 h 6857999"/>
              <a:gd name="connsiteX86" fmla="*/ 0 w 5634030"/>
              <a:gd name="connsiteY86" fmla="*/ 3849889 h 6857999"/>
              <a:gd name="connsiteX87" fmla="*/ 0 w 5634030"/>
              <a:gd name="connsiteY87" fmla="*/ 3849391 h 6857999"/>
              <a:gd name="connsiteX88" fmla="*/ 0 w 5634030"/>
              <a:gd name="connsiteY88" fmla="*/ 3839063 h 6857999"/>
              <a:gd name="connsiteX89" fmla="*/ 0 w 5634030"/>
              <a:gd name="connsiteY89" fmla="*/ 3798920 h 6857999"/>
              <a:gd name="connsiteX90" fmla="*/ 0 w 5634030"/>
              <a:gd name="connsiteY90" fmla="*/ 3788094 h 6857999"/>
              <a:gd name="connsiteX91" fmla="*/ 0 w 5634030"/>
              <a:gd name="connsiteY91" fmla="*/ 3767611 h 6857999"/>
              <a:gd name="connsiteX92" fmla="*/ 0 w 5634030"/>
              <a:gd name="connsiteY92" fmla="*/ 3674059 h 6857999"/>
              <a:gd name="connsiteX93" fmla="*/ 0 w 5634030"/>
              <a:gd name="connsiteY93" fmla="*/ 3642749 h 6857999"/>
              <a:gd name="connsiteX94" fmla="*/ 0 w 5634030"/>
              <a:gd name="connsiteY94" fmla="*/ 3594366 h 6857999"/>
              <a:gd name="connsiteX95" fmla="*/ 0 w 5634030"/>
              <a:gd name="connsiteY95" fmla="*/ 3542567 h 6857999"/>
              <a:gd name="connsiteX96" fmla="*/ 0 w 5634030"/>
              <a:gd name="connsiteY96" fmla="*/ 3474494 h 6857999"/>
              <a:gd name="connsiteX97" fmla="*/ 0 w 5634030"/>
              <a:gd name="connsiteY97" fmla="*/ 3460787 h 6857999"/>
              <a:gd name="connsiteX98" fmla="*/ 0 w 5634030"/>
              <a:gd name="connsiteY98" fmla="*/ 3346751 h 6857999"/>
              <a:gd name="connsiteX99" fmla="*/ 0 w 5634030"/>
              <a:gd name="connsiteY99" fmla="*/ 3335924 h 6857999"/>
              <a:gd name="connsiteX100" fmla="*/ 0 w 5634030"/>
              <a:gd name="connsiteY100" fmla="*/ 3298665 h 6857999"/>
              <a:gd name="connsiteX101" fmla="*/ 0 w 5634030"/>
              <a:gd name="connsiteY101" fmla="*/ 3278180 h 6857999"/>
              <a:gd name="connsiteX102" fmla="*/ 0 w 5634030"/>
              <a:gd name="connsiteY102" fmla="*/ 3267852 h 6857999"/>
              <a:gd name="connsiteX103" fmla="*/ 0 w 5634030"/>
              <a:gd name="connsiteY103" fmla="*/ 3267354 h 6857999"/>
              <a:gd name="connsiteX104" fmla="*/ 0 w 5634030"/>
              <a:gd name="connsiteY104" fmla="*/ 3216883 h 6857999"/>
              <a:gd name="connsiteX105" fmla="*/ 0 w 5634030"/>
              <a:gd name="connsiteY105" fmla="*/ 3104936 h 6857999"/>
              <a:gd name="connsiteX106" fmla="*/ 0 w 5634030"/>
              <a:gd name="connsiteY106" fmla="*/ 3102848 h 6857999"/>
              <a:gd name="connsiteX107" fmla="*/ 0 w 5634030"/>
              <a:gd name="connsiteY107" fmla="*/ 3092022 h 6857999"/>
              <a:gd name="connsiteX108" fmla="*/ 0 w 5634030"/>
              <a:gd name="connsiteY108" fmla="*/ 3091229 h 6857999"/>
              <a:gd name="connsiteX109" fmla="*/ 0 w 5634030"/>
              <a:gd name="connsiteY109" fmla="*/ 3071539 h 6857999"/>
              <a:gd name="connsiteX110" fmla="*/ 0 w 5634030"/>
              <a:gd name="connsiteY110" fmla="*/ 3023155 h 6857999"/>
              <a:gd name="connsiteX111" fmla="*/ 0 w 5634030"/>
              <a:gd name="connsiteY111" fmla="*/ 2971356 h 6857999"/>
              <a:gd name="connsiteX112" fmla="*/ 0 w 5634030"/>
              <a:gd name="connsiteY112" fmla="*/ 2898294 h 6857999"/>
              <a:gd name="connsiteX113" fmla="*/ 0 w 5634030"/>
              <a:gd name="connsiteY113" fmla="*/ 2847325 h 6857999"/>
              <a:gd name="connsiteX114" fmla="*/ 0 w 5634030"/>
              <a:gd name="connsiteY114" fmla="*/ 2764713 h 6857999"/>
              <a:gd name="connsiteX115" fmla="*/ 0 w 5634030"/>
              <a:gd name="connsiteY115" fmla="*/ 2727454 h 6857999"/>
              <a:gd name="connsiteX116" fmla="*/ 0 w 5634030"/>
              <a:gd name="connsiteY116" fmla="*/ 2696143 h 6857999"/>
              <a:gd name="connsiteX117" fmla="*/ 0 w 5634030"/>
              <a:gd name="connsiteY117" fmla="*/ 2601798 h 6857999"/>
              <a:gd name="connsiteX118" fmla="*/ 0 w 5634030"/>
              <a:gd name="connsiteY118" fmla="*/ 2533725 h 6857999"/>
              <a:gd name="connsiteX119" fmla="*/ 0 w 5634030"/>
              <a:gd name="connsiteY119" fmla="*/ 2522899 h 6857999"/>
              <a:gd name="connsiteX120" fmla="*/ 0 w 5634030"/>
              <a:gd name="connsiteY120" fmla="*/ 2520811 h 6857999"/>
              <a:gd name="connsiteX121" fmla="*/ 0 w 5634030"/>
              <a:gd name="connsiteY121" fmla="*/ 2520018 h 6857999"/>
              <a:gd name="connsiteX122" fmla="*/ 0 w 5634030"/>
              <a:gd name="connsiteY122" fmla="*/ 2395155 h 6857999"/>
              <a:gd name="connsiteX123" fmla="*/ 0 w 5634030"/>
              <a:gd name="connsiteY123" fmla="*/ 2357895 h 6857999"/>
              <a:gd name="connsiteX124" fmla="*/ 0 w 5634030"/>
              <a:gd name="connsiteY124" fmla="*/ 2327083 h 6857999"/>
              <a:gd name="connsiteX125" fmla="*/ 0 w 5634030"/>
              <a:gd name="connsiteY125" fmla="*/ 2326584 h 6857999"/>
              <a:gd name="connsiteX126" fmla="*/ 0 w 5634030"/>
              <a:gd name="connsiteY126" fmla="*/ 2276114 h 6857999"/>
              <a:gd name="connsiteX127" fmla="*/ 0 w 5634030"/>
              <a:gd name="connsiteY127" fmla="*/ 2151253 h 6857999"/>
              <a:gd name="connsiteX128" fmla="*/ 0 w 5634030"/>
              <a:gd name="connsiteY128" fmla="*/ 2030587 h 6857999"/>
              <a:gd name="connsiteX129" fmla="*/ 0 w 5634030"/>
              <a:gd name="connsiteY129" fmla="*/ 2019761 h 6857999"/>
              <a:gd name="connsiteX130" fmla="*/ 0 w 5634030"/>
              <a:gd name="connsiteY130" fmla="*/ 1951688 h 6857999"/>
              <a:gd name="connsiteX131" fmla="*/ 0 w 5634030"/>
              <a:gd name="connsiteY131" fmla="*/ 1823944 h 6857999"/>
              <a:gd name="connsiteX132" fmla="*/ 0 w 5634030"/>
              <a:gd name="connsiteY132" fmla="*/ 1786684 h 6857999"/>
              <a:gd name="connsiteX133" fmla="*/ 0 w 5634030"/>
              <a:gd name="connsiteY133" fmla="*/ 1775858 h 6857999"/>
              <a:gd name="connsiteX134" fmla="*/ 0 w 5634030"/>
              <a:gd name="connsiteY134" fmla="*/ 1755374 h 6857999"/>
              <a:gd name="connsiteX135" fmla="*/ 0 w 5634030"/>
              <a:gd name="connsiteY135" fmla="*/ 1582129 h 6857999"/>
              <a:gd name="connsiteX136" fmla="*/ 0 w 5634030"/>
              <a:gd name="connsiteY136" fmla="*/ 1580042 h 6857999"/>
              <a:gd name="connsiteX137" fmla="*/ 0 w 5634030"/>
              <a:gd name="connsiteY137" fmla="*/ 1448550 h 6857999"/>
              <a:gd name="connsiteX138" fmla="*/ 0 w 5634030"/>
              <a:gd name="connsiteY138" fmla="*/ 1204647 h 6857999"/>
              <a:gd name="connsiteX139" fmla="*/ 0 w 5634030"/>
              <a:gd name="connsiteY139" fmla="*/ 1078991 h 6857999"/>
              <a:gd name="connsiteX140" fmla="*/ 0 w 5634030"/>
              <a:gd name="connsiteY140" fmla="*/ 1010918 h 6857999"/>
              <a:gd name="connsiteX141" fmla="*/ 0 w 5634030"/>
              <a:gd name="connsiteY141" fmla="*/ 835088 h 6857999"/>
              <a:gd name="connsiteX142" fmla="*/ 0 w 5634030"/>
              <a:gd name="connsiteY142" fmla="*/ 507780 h 6857999"/>
              <a:gd name="connsiteX143" fmla="*/ 0 w 5634030"/>
              <a:gd name="connsiteY143" fmla="*/ 263877 h 6857999"/>
              <a:gd name="connsiteX144" fmla="*/ 19074 w 5634030"/>
              <a:gd name="connsiteY144" fmla="*/ 217610 h 6857999"/>
              <a:gd name="connsiteX145" fmla="*/ 217537 w 5634030"/>
              <a:gd name="connsiteY145" fmla="*/ 19082 h 6857999"/>
              <a:gd name="connsiteX146" fmla="*/ 263788 w 5634030"/>
              <a:gd name="connsiteY146" fmla="*/ 0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</a:cxnLst>
            <a:rect l="l" t="t" r="r" b="b"/>
            <a:pathLst>
              <a:path w="5634030" h="6857999">
                <a:moveTo>
                  <a:pt x="263788" y="0"/>
                </a:moveTo>
                <a:lnTo>
                  <a:pt x="463756" y="0"/>
                </a:lnTo>
                <a:lnTo>
                  <a:pt x="1329004" y="0"/>
                </a:lnTo>
                <a:lnTo>
                  <a:pt x="1343287" y="0"/>
                </a:lnTo>
                <a:lnTo>
                  <a:pt x="1543255" y="0"/>
                </a:lnTo>
                <a:lnTo>
                  <a:pt x="2408503" y="0"/>
                </a:lnTo>
                <a:lnTo>
                  <a:pt x="4554531" y="0"/>
                </a:lnTo>
                <a:lnTo>
                  <a:pt x="5634030" y="0"/>
                </a:lnTo>
                <a:lnTo>
                  <a:pt x="5634030" y="1102783"/>
                </a:lnTo>
                <a:lnTo>
                  <a:pt x="5634029" y="1102783"/>
                </a:lnTo>
                <a:lnTo>
                  <a:pt x="5634029" y="5755215"/>
                </a:lnTo>
                <a:lnTo>
                  <a:pt x="5634030" y="5755215"/>
                </a:lnTo>
                <a:lnTo>
                  <a:pt x="5634030" y="6857999"/>
                </a:lnTo>
                <a:lnTo>
                  <a:pt x="5562606" y="6857999"/>
                </a:lnTo>
                <a:lnTo>
                  <a:pt x="5522974" y="6857999"/>
                </a:lnTo>
                <a:lnTo>
                  <a:pt x="5521183" y="6857999"/>
                </a:lnTo>
                <a:lnTo>
                  <a:pt x="4910130" y="6857999"/>
                </a:lnTo>
                <a:lnTo>
                  <a:pt x="4644224" y="6857999"/>
                </a:lnTo>
                <a:lnTo>
                  <a:pt x="4554531" y="6857999"/>
                </a:lnTo>
                <a:lnTo>
                  <a:pt x="4483107" y="6857999"/>
                </a:lnTo>
                <a:lnTo>
                  <a:pt x="4443475" y="6857999"/>
                </a:lnTo>
                <a:lnTo>
                  <a:pt x="4441684" y="6857999"/>
                </a:lnTo>
                <a:lnTo>
                  <a:pt x="4436895" y="6857999"/>
                </a:lnTo>
                <a:lnTo>
                  <a:pt x="4435104" y="6857999"/>
                </a:lnTo>
                <a:lnTo>
                  <a:pt x="4395472" y="6857999"/>
                </a:lnTo>
                <a:lnTo>
                  <a:pt x="3830631" y="6857999"/>
                </a:lnTo>
                <a:lnTo>
                  <a:pt x="3564725" y="6857999"/>
                </a:lnTo>
                <a:lnTo>
                  <a:pt x="3388314" y="6857999"/>
                </a:lnTo>
                <a:lnTo>
                  <a:pt x="3357396" y="6857999"/>
                </a:lnTo>
                <a:lnTo>
                  <a:pt x="3355605" y="6857999"/>
                </a:lnTo>
                <a:lnTo>
                  <a:pt x="3315973" y="6857999"/>
                </a:lnTo>
                <a:lnTo>
                  <a:pt x="3309393" y="6857999"/>
                </a:lnTo>
                <a:lnTo>
                  <a:pt x="2308815" y="6857999"/>
                </a:lnTo>
                <a:lnTo>
                  <a:pt x="2302235" y="6857999"/>
                </a:lnTo>
                <a:lnTo>
                  <a:pt x="2262603" y="6857999"/>
                </a:lnTo>
                <a:lnTo>
                  <a:pt x="2260811" y="6857999"/>
                </a:lnTo>
                <a:lnTo>
                  <a:pt x="2229894" y="6857999"/>
                </a:lnTo>
                <a:lnTo>
                  <a:pt x="2110009" y="6857999"/>
                </a:lnTo>
                <a:lnTo>
                  <a:pt x="1222736" y="6857999"/>
                </a:lnTo>
                <a:lnTo>
                  <a:pt x="1183104" y="6857999"/>
                </a:lnTo>
                <a:lnTo>
                  <a:pt x="1181312" y="6857999"/>
                </a:lnTo>
                <a:lnTo>
                  <a:pt x="1176524" y="6857999"/>
                </a:lnTo>
                <a:lnTo>
                  <a:pt x="1174732" y="6857999"/>
                </a:lnTo>
                <a:lnTo>
                  <a:pt x="1135100" y="6857999"/>
                </a:lnTo>
                <a:lnTo>
                  <a:pt x="1030510" y="6857999"/>
                </a:lnTo>
                <a:lnTo>
                  <a:pt x="97025" y="6857999"/>
                </a:lnTo>
                <a:lnTo>
                  <a:pt x="95233" y="6857999"/>
                </a:lnTo>
                <a:lnTo>
                  <a:pt x="55601" y="6857999"/>
                </a:lnTo>
                <a:cubicBezTo>
                  <a:pt x="24893" y="6857999"/>
                  <a:pt x="0" y="6833106"/>
                  <a:pt x="0" y="6802398"/>
                </a:cubicBezTo>
                <a:lnTo>
                  <a:pt x="0" y="6231187"/>
                </a:lnTo>
                <a:lnTo>
                  <a:pt x="0" y="6106326"/>
                </a:lnTo>
                <a:lnTo>
                  <a:pt x="0" y="6057942"/>
                </a:lnTo>
                <a:lnTo>
                  <a:pt x="0" y="5861629"/>
                </a:lnTo>
                <a:lnTo>
                  <a:pt x="0" y="5554805"/>
                </a:lnTo>
                <a:lnTo>
                  <a:pt x="0" y="5535115"/>
                </a:lnTo>
                <a:lnTo>
                  <a:pt x="0" y="5486731"/>
                </a:lnTo>
                <a:lnTo>
                  <a:pt x="0" y="5361869"/>
                </a:lnTo>
                <a:lnTo>
                  <a:pt x="0" y="5310901"/>
                </a:lnTo>
                <a:lnTo>
                  <a:pt x="0" y="5290418"/>
                </a:lnTo>
                <a:lnTo>
                  <a:pt x="0" y="5279591"/>
                </a:lnTo>
                <a:lnTo>
                  <a:pt x="0" y="5165556"/>
                </a:lnTo>
                <a:lnTo>
                  <a:pt x="0" y="5117172"/>
                </a:lnTo>
                <a:lnTo>
                  <a:pt x="0" y="4983594"/>
                </a:lnTo>
                <a:lnTo>
                  <a:pt x="0" y="4858731"/>
                </a:lnTo>
                <a:lnTo>
                  <a:pt x="0" y="4790658"/>
                </a:lnTo>
                <a:lnTo>
                  <a:pt x="0" y="4790160"/>
                </a:lnTo>
                <a:lnTo>
                  <a:pt x="0" y="4739690"/>
                </a:lnTo>
                <a:lnTo>
                  <a:pt x="0" y="4708380"/>
                </a:lnTo>
                <a:lnTo>
                  <a:pt x="0" y="4614828"/>
                </a:lnTo>
                <a:lnTo>
                  <a:pt x="0" y="4614035"/>
                </a:lnTo>
                <a:lnTo>
                  <a:pt x="0" y="4594345"/>
                </a:lnTo>
                <a:lnTo>
                  <a:pt x="0" y="4583519"/>
                </a:lnTo>
                <a:lnTo>
                  <a:pt x="0" y="4545961"/>
                </a:lnTo>
                <a:lnTo>
                  <a:pt x="0" y="4535135"/>
                </a:lnTo>
                <a:lnTo>
                  <a:pt x="0" y="4421100"/>
                </a:lnTo>
                <a:lnTo>
                  <a:pt x="0" y="4370131"/>
                </a:lnTo>
                <a:lnTo>
                  <a:pt x="0" y="4338822"/>
                </a:lnTo>
                <a:lnTo>
                  <a:pt x="0" y="4287520"/>
                </a:lnTo>
                <a:lnTo>
                  <a:pt x="0" y="4218949"/>
                </a:lnTo>
                <a:lnTo>
                  <a:pt x="0" y="4045705"/>
                </a:lnTo>
                <a:lnTo>
                  <a:pt x="0" y="4043617"/>
                </a:lnTo>
                <a:lnTo>
                  <a:pt x="0" y="4042824"/>
                </a:lnTo>
                <a:lnTo>
                  <a:pt x="0" y="4031998"/>
                </a:lnTo>
                <a:lnTo>
                  <a:pt x="0" y="4012308"/>
                </a:lnTo>
                <a:lnTo>
                  <a:pt x="0" y="3963924"/>
                </a:lnTo>
                <a:lnTo>
                  <a:pt x="0" y="3917962"/>
                </a:lnTo>
                <a:lnTo>
                  <a:pt x="0" y="3849889"/>
                </a:lnTo>
                <a:lnTo>
                  <a:pt x="0" y="3849391"/>
                </a:lnTo>
                <a:lnTo>
                  <a:pt x="0" y="3839063"/>
                </a:lnTo>
                <a:lnTo>
                  <a:pt x="0" y="3798920"/>
                </a:lnTo>
                <a:lnTo>
                  <a:pt x="0" y="3788094"/>
                </a:lnTo>
                <a:lnTo>
                  <a:pt x="0" y="3767611"/>
                </a:lnTo>
                <a:lnTo>
                  <a:pt x="0" y="3674059"/>
                </a:lnTo>
                <a:lnTo>
                  <a:pt x="0" y="3642749"/>
                </a:lnTo>
                <a:lnTo>
                  <a:pt x="0" y="3594366"/>
                </a:lnTo>
                <a:lnTo>
                  <a:pt x="0" y="3542567"/>
                </a:lnTo>
                <a:lnTo>
                  <a:pt x="0" y="3474494"/>
                </a:lnTo>
                <a:lnTo>
                  <a:pt x="0" y="3460787"/>
                </a:lnTo>
                <a:lnTo>
                  <a:pt x="0" y="3346751"/>
                </a:lnTo>
                <a:lnTo>
                  <a:pt x="0" y="3335924"/>
                </a:lnTo>
                <a:lnTo>
                  <a:pt x="0" y="3298665"/>
                </a:lnTo>
                <a:lnTo>
                  <a:pt x="0" y="3278180"/>
                </a:lnTo>
                <a:lnTo>
                  <a:pt x="0" y="3267852"/>
                </a:lnTo>
                <a:lnTo>
                  <a:pt x="0" y="3267354"/>
                </a:lnTo>
                <a:lnTo>
                  <a:pt x="0" y="3216883"/>
                </a:lnTo>
                <a:lnTo>
                  <a:pt x="0" y="3104936"/>
                </a:lnTo>
                <a:lnTo>
                  <a:pt x="0" y="3102848"/>
                </a:lnTo>
                <a:lnTo>
                  <a:pt x="0" y="3092022"/>
                </a:lnTo>
                <a:lnTo>
                  <a:pt x="0" y="3091229"/>
                </a:lnTo>
                <a:lnTo>
                  <a:pt x="0" y="3071539"/>
                </a:lnTo>
                <a:lnTo>
                  <a:pt x="0" y="3023155"/>
                </a:lnTo>
                <a:lnTo>
                  <a:pt x="0" y="2971356"/>
                </a:lnTo>
                <a:lnTo>
                  <a:pt x="0" y="2898294"/>
                </a:lnTo>
                <a:lnTo>
                  <a:pt x="0" y="2847325"/>
                </a:lnTo>
                <a:lnTo>
                  <a:pt x="0" y="2764713"/>
                </a:lnTo>
                <a:lnTo>
                  <a:pt x="0" y="2727454"/>
                </a:lnTo>
                <a:lnTo>
                  <a:pt x="0" y="2696143"/>
                </a:lnTo>
                <a:lnTo>
                  <a:pt x="0" y="2601798"/>
                </a:lnTo>
                <a:lnTo>
                  <a:pt x="0" y="2533725"/>
                </a:lnTo>
                <a:lnTo>
                  <a:pt x="0" y="2522899"/>
                </a:lnTo>
                <a:lnTo>
                  <a:pt x="0" y="2520811"/>
                </a:lnTo>
                <a:lnTo>
                  <a:pt x="0" y="2520018"/>
                </a:lnTo>
                <a:lnTo>
                  <a:pt x="0" y="2395155"/>
                </a:lnTo>
                <a:lnTo>
                  <a:pt x="0" y="2357895"/>
                </a:lnTo>
                <a:lnTo>
                  <a:pt x="0" y="2327083"/>
                </a:lnTo>
                <a:lnTo>
                  <a:pt x="0" y="2326584"/>
                </a:lnTo>
                <a:lnTo>
                  <a:pt x="0" y="2276114"/>
                </a:lnTo>
                <a:lnTo>
                  <a:pt x="0" y="2151253"/>
                </a:lnTo>
                <a:lnTo>
                  <a:pt x="0" y="2030587"/>
                </a:lnTo>
                <a:lnTo>
                  <a:pt x="0" y="2019761"/>
                </a:lnTo>
                <a:lnTo>
                  <a:pt x="0" y="1951688"/>
                </a:lnTo>
                <a:lnTo>
                  <a:pt x="0" y="1823944"/>
                </a:lnTo>
                <a:lnTo>
                  <a:pt x="0" y="1786684"/>
                </a:lnTo>
                <a:lnTo>
                  <a:pt x="0" y="1775858"/>
                </a:lnTo>
                <a:lnTo>
                  <a:pt x="0" y="1755374"/>
                </a:lnTo>
                <a:lnTo>
                  <a:pt x="0" y="1582129"/>
                </a:lnTo>
                <a:lnTo>
                  <a:pt x="0" y="1580042"/>
                </a:lnTo>
                <a:lnTo>
                  <a:pt x="0" y="1448550"/>
                </a:lnTo>
                <a:lnTo>
                  <a:pt x="0" y="1204647"/>
                </a:lnTo>
                <a:lnTo>
                  <a:pt x="0" y="1078991"/>
                </a:lnTo>
                <a:lnTo>
                  <a:pt x="0" y="1010918"/>
                </a:lnTo>
                <a:lnTo>
                  <a:pt x="0" y="835088"/>
                </a:lnTo>
                <a:lnTo>
                  <a:pt x="0" y="507780"/>
                </a:lnTo>
                <a:lnTo>
                  <a:pt x="0" y="263877"/>
                </a:lnTo>
                <a:cubicBezTo>
                  <a:pt x="0" y="246494"/>
                  <a:pt x="6794" y="229896"/>
                  <a:pt x="19074" y="217610"/>
                </a:cubicBezTo>
                <a:lnTo>
                  <a:pt x="217537" y="19082"/>
                </a:lnTo>
                <a:cubicBezTo>
                  <a:pt x="229817" y="6927"/>
                  <a:pt x="246410" y="0"/>
                  <a:pt x="263788" y="0"/>
                </a:cubicBezTo>
                <a:close/>
              </a:path>
            </a:pathLst>
          </a:custGeom>
          <a:solidFill>
            <a:schemeClr val="bg2">
              <a:lumMod val="75000"/>
            </a:schemeClr>
          </a:solidFill>
        </p:spPr>
        <p:txBody>
          <a:bodyPr wrap="square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1pPr>
            <a:lvl2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2pPr>
            <a:lvl3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3pPr>
            <a:lvl4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4pPr>
            <a:lvl5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5pPr>
            <a:lvl6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6pPr>
            <a:lvl7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7pPr>
            <a:lvl8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8pPr>
            <a:lvl9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9pPr>
          </a:lstStyle>
          <a:p>
            <a:r>
              <a:rPr lang="fr-FR"/>
              <a:t>Cliquez sur l'icône pour ajouter une image</a:t>
            </a:r>
            <a:endParaRPr lang="pt-PT" dirty="0"/>
          </a:p>
        </p:txBody>
      </p:sp>
      <p:sp>
        <p:nvSpPr>
          <p:cNvPr id="61" name="Text Placeholder 34">
            <a:extLst>
              <a:ext uri="{FF2B5EF4-FFF2-40B4-BE49-F238E27FC236}">
                <a16:creationId xmlns:a16="http://schemas.microsoft.com/office/drawing/2014/main" id="{7E8D08B2-933C-F10F-1696-22E80CC44188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1245930" y="1945423"/>
            <a:ext cx="4827975" cy="223203"/>
          </a:xfrm>
          <a:noFill/>
        </p:spPr>
        <p:txBody>
          <a:bodyPr anchor="ctr">
            <a:noAutofit/>
          </a:bodyPr>
          <a:lstStyle>
            <a:lvl1pPr marL="252000" indent="-252000" algn="l" defTabSz="914400" rtl="0" eaLnBrk="1" latinLnBrk="0" hangingPunct="1">
              <a:lnSpc>
                <a:spcPct val="110000"/>
              </a:lnSpc>
              <a:spcAft>
                <a:spcPts val="800"/>
              </a:spcAft>
              <a:buClr>
                <a:srgbClr val="3D4955"/>
              </a:buClr>
              <a:buSzPct val="125000"/>
              <a:buFont typeface="Arial" panose="020B0604020202020204" pitchFamily="34" charset="0"/>
              <a:buBlip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</a:buBlip>
              <a:defRPr lang="en-US" sz="1400" kern="1200" dirty="0">
                <a:solidFill>
                  <a:srgbClr val="010102"/>
                </a:solidFill>
                <a:latin typeface="Rubik Light" pitchFamily="2" charset="-79"/>
                <a:ea typeface="+mn-ea"/>
                <a:cs typeface="Rubik Light" pitchFamily="2" charset="-79"/>
              </a:defRPr>
            </a:lvl1pPr>
            <a:lvl2pPr marL="252000" indent="-252000" algn="l" defTabSz="914400" rtl="0" eaLnBrk="1" latinLnBrk="0" hangingPunct="1">
              <a:lnSpc>
                <a:spcPct val="110000"/>
              </a:lnSpc>
              <a:spcAft>
                <a:spcPts val="800"/>
              </a:spcAft>
              <a:buClr>
                <a:srgbClr val="3D4955"/>
              </a:buClr>
              <a:buSzPct val="125000"/>
              <a:buFont typeface="Arial" panose="020B0604020202020204" pitchFamily="34" charset="0"/>
              <a:buBlip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</a:buBlip>
              <a:defRPr lang="en-US" sz="1400" kern="1200" dirty="0">
                <a:solidFill>
                  <a:srgbClr val="010102"/>
                </a:solidFill>
                <a:latin typeface="Rubik Light" pitchFamily="2" charset="-79"/>
                <a:ea typeface="+mn-ea"/>
                <a:cs typeface="Rubik Light" pitchFamily="2" charset="-79"/>
              </a:defRPr>
            </a:lvl2pPr>
            <a:lvl3pPr marL="252000" indent="-252000" algn="l" defTabSz="914400" rtl="0" eaLnBrk="1" latinLnBrk="0" hangingPunct="1">
              <a:lnSpc>
                <a:spcPct val="110000"/>
              </a:lnSpc>
              <a:spcAft>
                <a:spcPts val="800"/>
              </a:spcAft>
              <a:buClr>
                <a:srgbClr val="3D4955"/>
              </a:buClr>
              <a:buSzPct val="125000"/>
              <a:buFont typeface="Arial" panose="020B0604020202020204" pitchFamily="34" charset="0"/>
              <a:buBlip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</a:buBlip>
              <a:defRPr lang="en-US" sz="1400" kern="1200" dirty="0">
                <a:solidFill>
                  <a:srgbClr val="010102"/>
                </a:solidFill>
                <a:latin typeface="Rubik Light" pitchFamily="2" charset="-79"/>
                <a:ea typeface="+mn-ea"/>
                <a:cs typeface="Rubik Light" pitchFamily="2" charset="-79"/>
              </a:defRPr>
            </a:lvl3pPr>
            <a:lvl4pPr marL="252000" indent="-252000" algn="l" defTabSz="914400" rtl="0" eaLnBrk="1" latinLnBrk="0" hangingPunct="1">
              <a:lnSpc>
                <a:spcPct val="110000"/>
              </a:lnSpc>
              <a:spcAft>
                <a:spcPts val="800"/>
              </a:spcAft>
              <a:buClr>
                <a:srgbClr val="3D4955"/>
              </a:buClr>
              <a:buSzPct val="125000"/>
              <a:buBlip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</a:buBlip>
              <a:defRPr lang="en-US" sz="1400" kern="1200" dirty="0">
                <a:solidFill>
                  <a:srgbClr val="010102"/>
                </a:solidFill>
                <a:latin typeface="Rubik Light" pitchFamily="2" charset="-79"/>
                <a:ea typeface="+mn-ea"/>
                <a:cs typeface="Rubik Light" pitchFamily="2" charset="-79"/>
              </a:defRPr>
            </a:lvl4pPr>
            <a:lvl5pPr marL="252000" indent="-252000" algn="l" defTabSz="914400" rtl="0" eaLnBrk="1" latinLnBrk="0" hangingPunct="1">
              <a:lnSpc>
                <a:spcPct val="110000"/>
              </a:lnSpc>
              <a:spcAft>
                <a:spcPts val="800"/>
              </a:spcAft>
              <a:buClr>
                <a:srgbClr val="3D4955"/>
              </a:buClr>
              <a:buSzPct val="125000"/>
              <a:buFont typeface="Arial" panose="020B0604020202020204" pitchFamily="34" charset="0"/>
              <a:buBlip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</a:buBlip>
              <a:defRPr lang="en-US" sz="1400" kern="1200" dirty="0">
                <a:solidFill>
                  <a:srgbClr val="010102"/>
                </a:solidFill>
                <a:latin typeface="Rubik Light" pitchFamily="2" charset="-79"/>
                <a:ea typeface="+mn-ea"/>
                <a:cs typeface="Rubik Light" pitchFamily="2" charset="-79"/>
              </a:defRPr>
            </a:lvl5pPr>
            <a:lvl6pPr marL="252000" indent="-252000" algn="l" defTabSz="914400" rtl="0" eaLnBrk="1" latinLnBrk="0" hangingPunct="1">
              <a:lnSpc>
                <a:spcPct val="110000"/>
              </a:lnSpc>
              <a:spcAft>
                <a:spcPts val="800"/>
              </a:spcAft>
              <a:buClr>
                <a:srgbClr val="3D4955"/>
              </a:buClr>
              <a:buSzPct val="125000"/>
              <a:buFont typeface="Arial" panose="020B0604020202020204" pitchFamily="34" charset="0"/>
              <a:buBlip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</a:buBlip>
              <a:defRPr lang="en-US" sz="1400" kern="1200" dirty="0">
                <a:solidFill>
                  <a:srgbClr val="010102"/>
                </a:solidFill>
                <a:latin typeface="Rubik Light" pitchFamily="2" charset="-79"/>
                <a:ea typeface="+mn-ea"/>
                <a:cs typeface="Rubik Light" pitchFamily="2" charset="-79"/>
              </a:defRPr>
            </a:lvl6pPr>
            <a:lvl7pPr marL="252000" indent="-252000" algn="l" defTabSz="914400" rtl="0" eaLnBrk="1" latinLnBrk="0" hangingPunct="1">
              <a:lnSpc>
                <a:spcPct val="110000"/>
              </a:lnSpc>
              <a:spcAft>
                <a:spcPts val="800"/>
              </a:spcAft>
              <a:buClr>
                <a:srgbClr val="3D4955"/>
              </a:buClr>
              <a:buSzPct val="125000"/>
              <a:buFont typeface="Arial" panose="020B0604020202020204" pitchFamily="34" charset="0"/>
              <a:buBlip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</a:buBlip>
              <a:defRPr lang="en-US" sz="1400" i="0" kern="1200" dirty="0">
                <a:solidFill>
                  <a:srgbClr val="010102"/>
                </a:solidFill>
                <a:latin typeface="Rubik Light" pitchFamily="2" charset="-79"/>
                <a:ea typeface="+mn-ea"/>
                <a:cs typeface="Rubik Light" pitchFamily="2" charset="-79"/>
              </a:defRPr>
            </a:lvl7pPr>
            <a:lvl8pPr marL="252000" indent="-252000" algn="l" defTabSz="914400" rtl="0" eaLnBrk="1" latinLnBrk="0" hangingPunct="1">
              <a:lnSpc>
                <a:spcPct val="110000"/>
              </a:lnSpc>
              <a:spcAft>
                <a:spcPts val="800"/>
              </a:spcAft>
              <a:buClr>
                <a:srgbClr val="3D4955"/>
              </a:buClr>
              <a:buSzPct val="125000"/>
              <a:buFont typeface="Arial" panose="020B0604020202020204" pitchFamily="34" charset="0"/>
              <a:buBlip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</a:buBlip>
              <a:defRPr lang="en-US" sz="1400" kern="1200" dirty="0">
                <a:solidFill>
                  <a:srgbClr val="010102"/>
                </a:solidFill>
                <a:latin typeface="Rubik Light" pitchFamily="2" charset="-79"/>
                <a:ea typeface="+mn-ea"/>
                <a:cs typeface="Rubik Light" pitchFamily="2" charset="-79"/>
              </a:defRPr>
            </a:lvl8pPr>
            <a:lvl9pPr marL="252000" indent="-252000" algn="l" defTabSz="914400" rtl="0" eaLnBrk="1" latinLnBrk="0" hangingPunct="1">
              <a:lnSpc>
                <a:spcPct val="110000"/>
              </a:lnSpc>
              <a:spcAft>
                <a:spcPts val="800"/>
              </a:spcAft>
              <a:buClr>
                <a:srgbClr val="3D4955"/>
              </a:buClr>
              <a:buSzPct val="125000"/>
              <a:buFont typeface="Arial" panose="020B0604020202020204" pitchFamily="34" charset="0"/>
              <a:buBlip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</a:buBlip>
              <a:defRPr lang="pt-PT" sz="1400" kern="1200" cap="none" baseline="0" dirty="0">
                <a:solidFill>
                  <a:srgbClr val="010102"/>
                </a:solidFill>
                <a:latin typeface="Rubik Light" pitchFamily="2" charset="-79"/>
                <a:ea typeface="+mn-ea"/>
                <a:cs typeface="Rubik Light" pitchFamily="2" charset="-79"/>
              </a:defRPr>
            </a:lvl9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</a:p>
        </p:txBody>
      </p:sp>
      <p:sp>
        <p:nvSpPr>
          <p:cNvPr id="71" name="Text Placeholder 70">
            <a:extLst>
              <a:ext uri="{FF2B5EF4-FFF2-40B4-BE49-F238E27FC236}">
                <a16:creationId xmlns:a16="http://schemas.microsoft.com/office/drawing/2014/main" id="{A8159625-8442-0C2D-D86E-D5E4D96E1C8E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400050" y="1804810"/>
            <a:ext cx="625172" cy="504430"/>
          </a:xfrm>
          <a:custGeom>
            <a:avLst/>
            <a:gdLst>
              <a:gd name="connsiteX0" fmla="*/ 160652 w 625172"/>
              <a:gd name="connsiteY0" fmla="*/ 0 h 504430"/>
              <a:gd name="connsiteX1" fmla="*/ 282437 w 625172"/>
              <a:gd name="connsiteY1" fmla="*/ 0 h 504430"/>
              <a:gd name="connsiteX2" fmla="*/ 345433 w 625172"/>
              <a:gd name="connsiteY2" fmla="*/ 0 h 504430"/>
              <a:gd name="connsiteX3" fmla="*/ 345891 w 625172"/>
              <a:gd name="connsiteY3" fmla="*/ 93 h 504430"/>
              <a:gd name="connsiteX4" fmla="*/ 346355 w 625172"/>
              <a:gd name="connsiteY4" fmla="*/ 0 h 504430"/>
              <a:gd name="connsiteX5" fmla="*/ 496586 w 625172"/>
              <a:gd name="connsiteY5" fmla="*/ 0 h 504430"/>
              <a:gd name="connsiteX6" fmla="*/ 574296 w 625172"/>
              <a:gd name="connsiteY6" fmla="*/ 0 h 504430"/>
              <a:gd name="connsiteX7" fmla="*/ 625172 w 625172"/>
              <a:gd name="connsiteY7" fmla="*/ 50876 h 504430"/>
              <a:gd name="connsiteX8" fmla="*/ 625172 w 625172"/>
              <a:gd name="connsiteY8" fmla="*/ 78312 h 504430"/>
              <a:gd name="connsiteX9" fmla="*/ 625172 w 625172"/>
              <a:gd name="connsiteY9" fmla="*/ 191523 h 504430"/>
              <a:gd name="connsiteX10" fmla="*/ 625172 w 625172"/>
              <a:gd name="connsiteY10" fmla="*/ 312907 h 504430"/>
              <a:gd name="connsiteX11" fmla="*/ 625172 w 625172"/>
              <a:gd name="connsiteY11" fmla="*/ 426118 h 504430"/>
              <a:gd name="connsiteX12" fmla="*/ 625172 w 625172"/>
              <a:gd name="connsiteY12" fmla="*/ 453554 h 504430"/>
              <a:gd name="connsiteX13" fmla="*/ 574296 w 625172"/>
              <a:gd name="connsiteY13" fmla="*/ 504430 h 504430"/>
              <a:gd name="connsiteX14" fmla="*/ 426118 w 625172"/>
              <a:gd name="connsiteY14" fmla="*/ 504430 h 504430"/>
              <a:gd name="connsiteX15" fmla="*/ 199055 w 625172"/>
              <a:gd name="connsiteY15" fmla="*/ 504430 h 504430"/>
              <a:gd name="connsiteX16" fmla="*/ 50877 w 625172"/>
              <a:gd name="connsiteY16" fmla="*/ 504430 h 504430"/>
              <a:gd name="connsiteX17" fmla="*/ 0 w 625172"/>
              <a:gd name="connsiteY17" fmla="*/ 453554 h 504430"/>
              <a:gd name="connsiteX18" fmla="*/ 0 w 625172"/>
              <a:gd name="connsiteY18" fmla="*/ 408917 h 504430"/>
              <a:gd name="connsiteX19" fmla="*/ 0 w 625172"/>
              <a:gd name="connsiteY19" fmla="*/ 345433 h 504430"/>
              <a:gd name="connsiteX20" fmla="*/ 0 w 625172"/>
              <a:gd name="connsiteY20" fmla="*/ 338891 h 504430"/>
              <a:gd name="connsiteX21" fmla="*/ 0 w 625172"/>
              <a:gd name="connsiteY21" fmla="*/ 309248 h 504430"/>
              <a:gd name="connsiteX22" fmla="*/ 0 w 625172"/>
              <a:gd name="connsiteY22" fmla="*/ 232222 h 504430"/>
              <a:gd name="connsiteX23" fmla="*/ 0 w 625172"/>
              <a:gd name="connsiteY23" fmla="*/ 225680 h 504430"/>
              <a:gd name="connsiteX24" fmla="*/ 0 w 625172"/>
              <a:gd name="connsiteY24" fmla="*/ 196037 h 504430"/>
              <a:gd name="connsiteX25" fmla="*/ 0 w 625172"/>
              <a:gd name="connsiteY25" fmla="*/ 160707 h 504430"/>
              <a:gd name="connsiteX26" fmla="*/ 11617 w 625172"/>
              <a:gd name="connsiteY26" fmla="*/ 132529 h 504430"/>
              <a:gd name="connsiteX27" fmla="*/ 132484 w 625172"/>
              <a:gd name="connsiteY27" fmla="*/ 11621 h 504430"/>
              <a:gd name="connsiteX28" fmla="*/ 160652 w 625172"/>
              <a:gd name="connsiteY28" fmla="*/ 0 h 5044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625172" h="504430">
                <a:moveTo>
                  <a:pt x="160652" y="0"/>
                </a:moveTo>
                <a:lnTo>
                  <a:pt x="282437" y="0"/>
                </a:lnTo>
                <a:lnTo>
                  <a:pt x="345433" y="0"/>
                </a:lnTo>
                <a:lnTo>
                  <a:pt x="345891" y="93"/>
                </a:lnTo>
                <a:lnTo>
                  <a:pt x="346355" y="0"/>
                </a:lnTo>
                <a:lnTo>
                  <a:pt x="496586" y="0"/>
                </a:lnTo>
                <a:lnTo>
                  <a:pt x="574296" y="0"/>
                </a:lnTo>
                <a:cubicBezTo>
                  <a:pt x="602394" y="0"/>
                  <a:pt x="625172" y="22778"/>
                  <a:pt x="625172" y="50876"/>
                </a:cubicBezTo>
                <a:lnTo>
                  <a:pt x="625172" y="78312"/>
                </a:lnTo>
                <a:lnTo>
                  <a:pt x="625172" y="191523"/>
                </a:lnTo>
                <a:lnTo>
                  <a:pt x="625172" y="312907"/>
                </a:lnTo>
                <a:lnTo>
                  <a:pt x="625172" y="426118"/>
                </a:lnTo>
                <a:lnTo>
                  <a:pt x="625172" y="453554"/>
                </a:lnTo>
                <a:cubicBezTo>
                  <a:pt x="625172" y="481653"/>
                  <a:pt x="602394" y="504430"/>
                  <a:pt x="574296" y="504430"/>
                </a:cubicBezTo>
                <a:lnTo>
                  <a:pt x="426118" y="504430"/>
                </a:lnTo>
                <a:lnTo>
                  <a:pt x="199055" y="504430"/>
                </a:lnTo>
                <a:lnTo>
                  <a:pt x="50877" y="504430"/>
                </a:lnTo>
                <a:cubicBezTo>
                  <a:pt x="22778" y="504430"/>
                  <a:pt x="0" y="481653"/>
                  <a:pt x="0" y="453554"/>
                </a:cubicBezTo>
                <a:lnTo>
                  <a:pt x="0" y="408917"/>
                </a:lnTo>
                <a:lnTo>
                  <a:pt x="0" y="345433"/>
                </a:lnTo>
                <a:lnTo>
                  <a:pt x="0" y="338891"/>
                </a:lnTo>
                <a:lnTo>
                  <a:pt x="0" y="309248"/>
                </a:lnTo>
                <a:lnTo>
                  <a:pt x="0" y="232222"/>
                </a:lnTo>
                <a:lnTo>
                  <a:pt x="0" y="225680"/>
                </a:lnTo>
                <a:lnTo>
                  <a:pt x="0" y="196037"/>
                </a:lnTo>
                <a:lnTo>
                  <a:pt x="0" y="160707"/>
                </a:lnTo>
                <a:cubicBezTo>
                  <a:pt x="0" y="150120"/>
                  <a:pt x="4138" y="140011"/>
                  <a:pt x="11617" y="132529"/>
                </a:cubicBezTo>
                <a:lnTo>
                  <a:pt x="132484" y="11621"/>
                </a:lnTo>
                <a:cubicBezTo>
                  <a:pt x="139964" y="4219"/>
                  <a:pt x="150069" y="0"/>
                  <a:pt x="160652" y="0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wrap="square" anchor="ctr">
            <a:noAutofit/>
          </a:bodyPr>
          <a:lstStyle>
            <a:lvl1pPr marL="0" indent="0" algn="ctr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kumimoji="0" lang="en-US" sz="1800" b="0" i="0" u="none" strike="noStrike" kern="1200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Rubik SemiBold" pitchFamily="2" charset="-79"/>
                <a:ea typeface="+mn-ea"/>
                <a:cs typeface="Rubik SemiBold" pitchFamily="2" charset="-79"/>
              </a:defRPr>
            </a:lvl1pPr>
            <a:lvl2pPr marL="0" indent="0" algn="ctr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kumimoji="0" lang="en-US" sz="1800" b="0" i="0" u="none" strike="noStrike" kern="1200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Rubik SemiBold" pitchFamily="2" charset="-79"/>
                <a:ea typeface="+mn-ea"/>
                <a:cs typeface="Rubik SemiBold" pitchFamily="2" charset="-79"/>
              </a:defRPr>
            </a:lvl2pPr>
            <a:lvl3pPr marL="0" indent="0" algn="ctr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kumimoji="0" lang="en-US" sz="1800" b="0" i="0" u="none" strike="noStrike" kern="1200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Rubik SemiBold" pitchFamily="2" charset="-79"/>
                <a:ea typeface="+mn-ea"/>
                <a:cs typeface="Rubik SemiBold" pitchFamily="2" charset="-79"/>
              </a:defRPr>
            </a:lvl3pPr>
            <a:lvl4pPr marL="0" indent="0" algn="ctr">
              <a:lnSpc>
                <a:spcPct val="100000"/>
              </a:lnSpc>
              <a:spcAft>
                <a:spcPts val="0"/>
              </a:spcAft>
              <a:buNone/>
              <a:defRPr kumimoji="0" lang="en-US" sz="1800" b="0" i="0" u="none" strike="noStrike" kern="1200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Rubik SemiBold" pitchFamily="2" charset="-79"/>
                <a:ea typeface="+mn-ea"/>
                <a:cs typeface="Rubik SemiBold" pitchFamily="2" charset="-79"/>
              </a:defRPr>
            </a:lvl4pPr>
            <a:lvl5pPr marL="0" indent="0" algn="ctr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kumimoji="0" lang="en-US" sz="1800" b="0" i="0" u="none" strike="noStrike" kern="1200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Rubik SemiBold" pitchFamily="2" charset="-79"/>
                <a:ea typeface="+mn-ea"/>
                <a:cs typeface="Rubik SemiBold" pitchFamily="2" charset="-79"/>
              </a:defRPr>
            </a:lvl5pPr>
            <a:lvl6pPr marL="0" indent="0" algn="ctr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kumimoji="0" lang="en-US" sz="1800" b="0" i="0" u="none" strike="noStrike" kern="1200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Rubik SemiBold" pitchFamily="2" charset="-79"/>
                <a:ea typeface="+mn-ea"/>
                <a:cs typeface="Rubik SemiBold" pitchFamily="2" charset="-79"/>
              </a:defRPr>
            </a:lvl6pPr>
            <a:lvl7pPr marL="0" indent="0" algn="ctr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kumimoji="0" lang="en-US" sz="1800" b="0" i="0" u="none" strike="noStrike" kern="1200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Rubik SemiBold" pitchFamily="2" charset="-79"/>
                <a:ea typeface="+mn-ea"/>
                <a:cs typeface="Rubik SemiBold" pitchFamily="2" charset="-79"/>
              </a:defRPr>
            </a:lvl7pPr>
            <a:lvl8pPr marL="0" indent="0" algn="ctr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kumimoji="0" lang="en-US" sz="1800" b="0" i="0" u="none" strike="noStrike" kern="1200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Rubik SemiBold" pitchFamily="2" charset="-79"/>
                <a:ea typeface="+mn-ea"/>
                <a:cs typeface="Rubik SemiBold" pitchFamily="2" charset="-79"/>
              </a:defRPr>
            </a:lvl8pPr>
            <a:lvl9pPr marL="0" indent="0" algn="ctr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kumimoji="0" lang="pt-PT" sz="1800" b="0" i="0" u="none" strike="noStrike" kern="1200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Rubik SemiBold" pitchFamily="2" charset="-79"/>
                <a:ea typeface="+mn-ea"/>
                <a:cs typeface="Rubik SemiBold" pitchFamily="2" charset="-79"/>
              </a:defRPr>
            </a:lvl9pPr>
          </a:lstStyle>
          <a:p>
            <a:pPr lvl="0"/>
            <a:r>
              <a:rPr lang="en-US" dirty="0"/>
              <a:t>01.</a:t>
            </a:r>
          </a:p>
        </p:txBody>
      </p:sp>
      <p:sp>
        <p:nvSpPr>
          <p:cNvPr id="54" name="Text Placeholder 34">
            <a:extLst>
              <a:ext uri="{FF2B5EF4-FFF2-40B4-BE49-F238E27FC236}">
                <a16:creationId xmlns:a16="http://schemas.microsoft.com/office/drawing/2014/main" id="{CC9470DA-68D5-27CA-8D0B-2152344A40F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1747967" y="177560"/>
            <a:ext cx="257691" cy="268165"/>
          </a:xfrm>
          <a:prstGeom prst="ellipse">
            <a:avLst/>
          </a:pr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1pPr>
            <a:lvl2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2pPr>
            <a:lvl3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3pPr>
            <a:lvl4pPr marL="0" indent="0">
              <a:lnSpc>
                <a:spcPct val="100000"/>
              </a:lnSpc>
              <a:spcAft>
                <a:spcPts val="0"/>
              </a:spcAft>
              <a:buNone/>
              <a:defRPr sz="100" b="0" i="0" cap="none" baseline="0">
                <a:noFill/>
                <a:latin typeface="+mj-lt"/>
              </a:defRPr>
            </a:lvl4pPr>
            <a:lvl5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5pPr>
            <a:lvl6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6pPr>
            <a:lvl7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7pPr>
            <a:lvl8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8pPr>
            <a:lvl9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7" name="Slide Number Placeholder 4">
            <a:extLst>
              <a:ext uri="{FF2B5EF4-FFF2-40B4-BE49-F238E27FC236}">
                <a16:creationId xmlns:a16="http://schemas.microsoft.com/office/drawing/2014/main" id="{EA42E064-37C4-09C2-E328-5DA07040C3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931651" y="6632737"/>
            <a:ext cx="171448" cy="9964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3DC67AC-589B-465F-8375-83B2CE47653E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58" name="Text Placeholder 101">
            <a:extLst>
              <a:ext uri="{FF2B5EF4-FFF2-40B4-BE49-F238E27FC236}">
                <a16:creationId xmlns:a16="http://schemas.microsoft.com/office/drawing/2014/main" id="{17E566F9-3126-B15A-49EA-664C90A3A019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11728526" y="6402886"/>
            <a:ext cx="463475" cy="455115"/>
          </a:xfrm>
          <a:custGeom>
            <a:avLst/>
            <a:gdLst>
              <a:gd name="connsiteX0" fmla="*/ 463475 w 463475"/>
              <a:gd name="connsiteY0" fmla="*/ 0 h 455115"/>
              <a:gd name="connsiteX1" fmla="*/ 463475 w 463475"/>
              <a:gd name="connsiteY1" fmla="*/ 10069 h 455115"/>
              <a:gd name="connsiteX2" fmla="*/ 421054 w 463475"/>
              <a:gd name="connsiteY2" fmla="*/ 52490 h 455115"/>
              <a:gd name="connsiteX3" fmla="*/ 394454 w 463475"/>
              <a:gd name="connsiteY3" fmla="*/ 63459 h 455115"/>
              <a:gd name="connsiteX4" fmla="*/ 394454 w 463475"/>
              <a:gd name="connsiteY4" fmla="*/ 63637 h 455115"/>
              <a:gd name="connsiteX5" fmla="*/ 394326 w 463475"/>
              <a:gd name="connsiteY5" fmla="*/ 63637 h 455115"/>
              <a:gd name="connsiteX6" fmla="*/ 134525 w 463475"/>
              <a:gd name="connsiteY6" fmla="*/ 63637 h 455115"/>
              <a:gd name="connsiteX7" fmla="*/ 112864 w 463475"/>
              <a:gd name="connsiteY7" fmla="*/ 72631 h 455115"/>
              <a:gd name="connsiteX8" fmla="*/ 15961 w 463475"/>
              <a:gd name="connsiteY8" fmla="*/ 169661 h 455115"/>
              <a:gd name="connsiteX9" fmla="*/ 6967 w 463475"/>
              <a:gd name="connsiteY9" fmla="*/ 191322 h 455115"/>
              <a:gd name="connsiteX10" fmla="*/ 6967 w 463475"/>
              <a:gd name="connsiteY10" fmla="*/ 455115 h 455115"/>
              <a:gd name="connsiteX11" fmla="*/ 0 w 463475"/>
              <a:gd name="connsiteY11" fmla="*/ 455115 h 455115"/>
              <a:gd name="connsiteX12" fmla="*/ 0 w 463475"/>
              <a:gd name="connsiteY12" fmla="*/ 191195 h 455115"/>
              <a:gd name="connsiteX13" fmla="*/ 11021 w 463475"/>
              <a:gd name="connsiteY13" fmla="*/ 164467 h 455115"/>
              <a:gd name="connsiteX14" fmla="*/ 107924 w 463475"/>
              <a:gd name="connsiteY14" fmla="*/ 67564 h 455115"/>
              <a:gd name="connsiteX15" fmla="*/ 134652 w 463475"/>
              <a:gd name="connsiteY15" fmla="*/ 56544 h 455115"/>
              <a:gd name="connsiteX16" fmla="*/ 394326 w 463475"/>
              <a:gd name="connsiteY16" fmla="*/ 56544 h 455115"/>
              <a:gd name="connsiteX17" fmla="*/ 415987 w 463475"/>
              <a:gd name="connsiteY17" fmla="*/ 47550 h 4551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463475" h="455115">
                <a:moveTo>
                  <a:pt x="463475" y="0"/>
                </a:moveTo>
                <a:lnTo>
                  <a:pt x="463475" y="10069"/>
                </a:lnTo>
                <a:lnTo>
                  <a:pt x="421054" y="52490"/>
                </a:lnTo>
                <a:lnTo>
                  <a:pt x="394454" y="63459"/>
                </a:lnTo>
                <a:lnTo>
                  <a:pt x="394454" y="63637"/>
                </a:lnTo>
                <a:lnTo>
                  <a:pt x="394326" y="63637"/>
                </a:lnTo>
                <a:lnTo>
                  <a:pt x="134525" y="63637"/>
                </a:lnTo>
                <a:cubicBezTo>
                  <a:pt x="126291" y="63637"/>
                  <a:pt x="118690" y="66804"/>
                  <a:pt x="112864" y="72631"/>
                </a:cubicBezTo>
                <a:lnTo>
                  <a:pt x="15961" y="169661"/>
                </a:lnTo>
                <a:cubicBezTo>
                  <a:pt x="10260" y="175362"/>
                  <a:pt x="6967" y="183341"/>
                  <a:pt x="6967" y="191322"/>
                </a:cubicBezTo>
                <a:lnTo>
                  <a:pt x="6967" y="455115"/>
                </a:lnTo>
                <a:lnTo>
                  <a:pt x="0" y="455115"/>
                </a:lnTo>
                <a:lnTo>
                  <a:pt x="0" y="191195"/>
                </a:lnTo>
                <a:cubicBezTo>
                  <a:pt x="0" y="181314"/>
                  <a:pt x="4053" y="171561"/>
                  <a:pt x="11021" y="164467"/>
                </a:cubicBezTo>
                <a:lnTo>
                  <a:pt x="107924" y="67564"/>
                </a:lnTo>
                <a:cubicBezTo>
                  <a:pt x="115017" y="60471"/>
                  <a:pt x="124518" y="56544"/>
                  <a:pt x="134652" y="56544"/>
                </a:cubicBezTo>
                <a:lnTo>
                  <a:pt x="394326" y="56544"/>
                </a:lnTo>
                <a:cubicBezTo>
                  <a:pt x="402560" y="56544"/>
                  <a:pt x="410160" y="53377"/>
                  <a:pt x="415987" y="47550"/>
                </a:cubicBezTo>
                <a:close/>
              </a:path>
            </a:pathLst>
          </a:custGeom>
          <a:solidFill>
            <a:schemeClr val="bg1">
              <a:alpha val="50000"/>
            </a:schemeClr>
          </a:solidFill>
        </p:spPr>
        <p:txBody>
          <a:bodyPr wrap="square">
            <a:no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1pPr>
            <a:lvl2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2pPr>
            <a:lvl3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3pPr>
            <a:lvl4pPr marL="0" indent="0">
              <a:lnSpc>
                <a:spcPct val="100000"/>
              </a:lnSpc>
              <a:spcAft>
                <a:spcPts val="0"/>
              </a:spcAft>
              <a:buNone/>
              <a:defRPr sz="100" b="0" i="0" cap="none" baseline="0">
                <a:noFill/>
                <a:latin typeface="+mj-lt"/>
              </a:defRPr>
            </a:lvl4pPr>
            <a:lvl5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5pPr>
            <a:lvl6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6pPr>
            <a:lvl7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7pPr>
            <a:lvl8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8pPr>
            <a:lvl9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pic>
        <p:nvPicPr>
          <p:cNvPr id="59" name="Graphic 58">
            <a:extLst>
              <a:ext uri="{FF2B5EF4-FFF2-40B4-BE49-F238E27FC236}">
                <a16:creationId xmlns:a16="http://schemas.microsoft.com/office/drawing/2014/main" id="{6479E7BE-3D35-92A3-D49A-6C69B2EABE96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3361" b="22084"/>
          <a:stretch/>
        </p:blipFill>
        <p:spPr>
          <a:xfrm>
            <a:off x="0" y="6311178"/>
            <a:ext cx="1734226" cy="546822"/>
          </a:xfrm>
          <a:prstGeom prst="rect">
            <a:avLst/>
          </a:prstGeom>
        </p:spPr>
      </p:pic>
      <p:sp>
        <p:nvSpPr>
          <p:cNvPr id="60" name="Footer Placeholder 3">
            <a:extLst>
              <a:ext uri="{FF2B5EF4-FFF2-40B4-BE49-F238E27FC236}">
                <a16:creationId xmlns:a16="http://schemas.microsoft.com/office/drawing/2014/main" id="{B39626A2-1B42-A543-4298-D64CC32100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80386" y="6632737"/>
            <a:ext cx="1307465" cy="99643"/>
          </a:xfrm>
        </p:spPr>
        <p:txBody>
          <a:bodyPr/>
          <a:lstStyle/>
          <a:p>
            <a:r>
              <a:rPr lang="en-US" dirty="0"/>
              <a:t>CONFIDENTIAL</a:t>
            </a:r>
          </a:p>
        </p:txBody>
      </p:sp>
      <p:sp>
        <p:nvSpPr>
          <p:cNvPr id="63" name="Title 46">
            <a:extLst>
              <a:ext uri="{FF2B5EF4-FFF2-40B4-BE49-F238E27FC236}">
                <a16:creationId xmlns:a16="http://schemas.microsoft.com/office/drawing/2014/main" id="{D60C3CED-3CAC-223B-29C5-5CF2CE07708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0050" y="500932"/>
            <a:ext cx="5861050" cy="792781"/>
          </a:xfrm>
        </p:spPr>
        <p:txBody>
          <a:bodyPr wrap="square" anchor="t">
            <a:spAutoFit/>
          </a:bodyPr>
          <a:lstStyle>
            <a:lvl1pPr algn="l">
              <a:defRPr/>
            </a:lvl1pPr>
          </a:lstStyle>
          <a:p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</a:t>
            </a:r>
            <a:r>
              <a:rPr lang="en-US" dirty="0" err="1"/>
              <a:t>massa</a:t>
            </a:r>
            <a:endParaRPr lang="en-US" dirty="0"/>
          </a:p>
        </p:txBody>
      </p:sp>
      <p:sp>
        <p:nvSpPr>
          <p:cNvPr id="64" name="Text Placeholder 34">
            <a:extLst>
              <a:ext uri="{FF2B5EF4-FFF2-40B4-BE49-F238E27FC236}">
                <a16:creationId xmlns:a16="http://schemas.microsoft.com/office/drawing/2014/main" id="{8720B406-FD74-E8BE-06AF-904ADF33058D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1245930" y="2711390"/>
            <a:ext cx="4827975" cy="223203"/>
          </a:xfrm>
          <a:noFill/>
        </p:spPr>
        <p:txBody>
          <a:bodyPr anchor="ctr">
            <a:noAutofit/>
          </a:bodyPr>
          <a:lstStyle>
            <a:lvl1pPr marL="252000" indent="-252000" algn="l" defTabSz="914400" rtl="0" eaLnBrk="1" latinLnBrk="0" hangingPunct="1">
              <a:lnSpc>
                <a:spcPct val="110000"/>
              </a:lnSpc>
              <a:spcAft>
                <a:spcPts val="800"/>
              </a:spcAft>
              <a:buClr>
                <a:srgbClr val="3D4955"/>
              </a:buClr>
              <a:buSzPct val="125000"/>
              <a:buFont typeface="Arial" panose="020B0604020202020204" pitchFamily="34" charset="0"/>
              <a:buBlip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</a:buBlip>
              <a:defRPr lang="en-US" sz="1400" kern="1200" dirty="0">
                <a:solidFill>
                  <a:srgbClr val="010102"/>
                </a:solidFill>
                <a:latin typeface="Rubik Light" pitchFamily="2" charset="-79"/>
                <a:ea typeface="+mn-ea"/>
                <a:cs typeface="Rubik Light" pitchFamily="2" charset="-79"/>
              </a:defRPr>
            </a:lvl1pPr>
            <a:lvl2pPr marL="252000" indent="-252000" algn="l" defTabSz="914400" rtl="0" eaLnBrk="1" latinLnBrk="0" hangingPunct="1">
              <a:lnSpc>
                <a:spcPct val="110000"/>
              </a:lnSpc>
              <a:spcAft>
                <a:spcPts val="800"/>
              </a:spcAft>
              <a:buClr>
                <a:srgbClr val="3D4955"/>
              </a:buClr>
              <a:buSzPct val="125000"/>
              <a:buFont typeface="Arial" panose="020B0604020202020204" pitchFamily="34" charset="0"/>
              <a:buBlip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</a:buBlip>
              <a:defRPr lang="en-US" sz="1400" kern="1200" dirty="0">
                <a:solidFill>
                  <a:srgbClr val="010102"/>
                </a:solidFill>
                <a:latin typeface="Rubik Light" pitchFamily="2" charset="-79"/>
                <a:ea typeface="+mn-ea"/>
                <a:cs typeface="Rubik Light" pitchFamily="2" charset="-79"/>
              </a:defRPr>
            </a:lvl2pPr>
            <a:lvl3pPr marL="252000" indent="-252000" algn="l" defTabSz="914400" rtl="0" eaLnBrk="1" latinLnBrk="0" hangingPunct="1">
              <a:lnSpc>
                <a:spcPct val="110000"/>
              </a:lnSpc>
              <a:spcAft>
                <a:spcPts val="800"/>
              </a:spcAft>
              <a:buClr>
                <a:srgbClr val="3D4955"/>
              </a:buClr>
              <a:buSzPct val="125000"/>
              <a:buFont typeface="Arial" panose="020B0604020202020204" pitchFamily="34" charset="0"/>
              <a:buBlip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</a:buBlip>
              <a:defRPr lang="en-US" sz="1400" kern="1200" dirty="0">
                <a:solidFill>
                  <a:srgbClr val="010102"/>
                </a:solidFill>
                <a:latin typeface="Rubik Light" pitchFamily="2" charset="-79"/>
                <a:ea typeface="+mn-ea"/>
                <a:cs typeface="Rubik Light" pitchFamily="2" charset="-79"/>
              </a:defRPr>
            </a:lvl3pPr>
            <a:lvl4pPr marL="252000" indent="-252000" algn="l" defTabSz="914400" rtl="0" eaLnBrk="1" latinLnBrk="0" hangingPunct="1">
              <a:lnSpc>
                <a:spcPct val="110000"/>
              </a:lnSpc>
              <a:spcAft>
                <a:spcPts val="800"/>
              </a:spcAft>
              <a:buClr>
                <a:srgbClr val="3D4955"/>
              </a:buClr>
              <a:buSzPct val="125000"/>
              <a:buBlip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</a:buBlip>
              <a:defRPr lang="en-US" sz="1400" kern="1200" dirty="0">
                <a:solidFill>
                  <a:srgbClr val="010102"/>
                </a:solidFill>
                <a:latin typeface="Rubik Light" pitchFamily="2" charset="-79"/>
                <a:ea typeface="+mn-ea"/>
                <a:cs typeface="Rubik Light" pitchFamily="2" charset="-79"/>
              </a:defRPr>
            </a:lvl4pPr>
            <a:lvl5pPr marL="252000" indent="-252000" algn="l" defTabSz="914400" rtl="0" eaLnBrk="1" latinLnBrk="0" hangingPunct="1">
              <a:lnSpc>
                <a:spcPct val="110000"/>
              </a:lnSpc>
              <a:spcAft>
                <a:spcPts val="800"/>
              </a:spcAft>
              <a:buClr>
                <a:srgbClr val="3D4955"/>
              </a:buClr>
              <a:buSzPct val="125000"/>
              <a:buFont typeface="Arial" panose="020B0604020202020204" pitchFamily="34" charset="0"/>
              <a:buBlip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</a:buBlip>
              <a:defRPr lang="en-US" sz="1400" kern="1200" dirty="0">
                <a:solidFill>
                  <a:srgbClr val="010102"/>
                </a:solidFill>
                <a:latin typeface="Rubik Light" pitchFamily="2" charset="-79"/>
                <a:ea typeface="+mn-ea"/>
                <a:cs typeface="Rubik Light" pitchFamily="2" charset="-79"/>
              </a:defRPr>
            </a:lvl5pPr>
            <a:lvl6pPr marL="252000" indent="-252000" algn="l" defTabSz="914400" rtl="0" eaLnBrk="1" latinLnBrk="0" hangingPunct="1">
              <a:lnSpc>
                <a:spcPct val="110000"/>
              </a:lnSpc>
              <a:spcAft>
                <a:spcPts val="800"/>
              </a:spcAft>
              <a:buClr>
                <a:srgbClr val="3D4955"/>
              </a:buClr>
              <a:buSzPct val="125000"/>
              <a:buFont typeface="Arial" panose="020B0604020202020204" pitchFamily="34" charset="0"/>
              <a:buBlip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</a:buBlip>
              <a:defRPr lang="en-US" sz="1400" kern="1200" dirty="0">
                <a:solidFill>
                  <a:srgbClr val="010102"/>
                </a:solidFill>
                <a:latin typeface="Rubik Light" pitchFamily="2" charset="-79"/>
                <a:ea typeface="+mn-ea"/>
                <a:cs typeface="Rubik Light" pitchFamily="2" charset="-79"/>
              </a:defRPr>
            </a:lvl6pPr>
            <a:lvl7pPr marL="252000" indent="-252000" algn="l" defTabSz="914400" rtl="0" eaLnBrk="1" latinLnBrk="0" hangingPunct="1">
              <a:lnSpc>
                <a:spcPct val="110000"/>
              </a:lnSpc>
              <a:spcAft>
                <a:spcPts val="800"/>
              </a:spcAft>
              <a:buClr>
                <a:srgbClr val="3D4955"/>
              </a:buClr>
              <a:buSzPct val="125000"/>
              <a:buFont typeface="Arial" panose="020B0604020202020204" pitchFamily="34" charset="0"/>
              <a:buBlip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</a:buBlip>
              <a:defRPr lang="en-US" sz="1400" i="0" kern="1200" dirty="0">
                <a:solidFill>
                  <a:srgbClr val="010102"/>
                </a:solidFill>
                <a:latin typeface="Rubik Light" pitchFamily="2" charset="-79"/>
                <a:ea typeface="+mn-ea"/>
                <a:cs typeface="Rubik Light" pitchFamily="2" charset="-79"/>
              </a:defRPr>
            </a:lvl7pPr>
            <a:lvl8pPr marL="252000" indent="-252000" algn="l" defTabSz="914400" rtl="0" eaLnBrk="1" latinLnBrk="0" hangingPunct="1">
              <a:lnSpc>
                <a:spcPct val="110000"/>
              </a:lnSpc>
              <a:spcAft>
                <a:spcPts val="800"/>
              </a:spcAft>
              <a:buClr>
                <a:srgbClr val="3D4955"/>
              </a:buClr>
              <a:buSzPct val="125000"/>
              <a:buFont typeface="Arial" panose="020B0604020202020204" pitchFamily="34" charset="0"/>
              <a:buBlip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</a:buBlip>
              <a:defRPr lang="en-US" sz="1400" kern="1200" dirty="0">
                <a:solidFill>
                  <a:srgbClr val="010102"/>
                </a:solidFill>
                <a:latin typeface="Rubik Light" pitchFamily="2" charset="-79"/>
                <a:ea typeface="+mn-ea"/>
                <a:cs typeface="Rubik Light" pitchFamily="2" charset="-79"/>
              </a:defRPr>
            </a:lvl8pPr>
            <a:lvl9pPr marL="252000" indent="-252000" algn="l" defTabSz="914400" rtl="0" eaLnBrk="1" latinLnBrk="0" hangingPunct="1">
              <a:lnSpc>
                <a:spcPct val="110000"/>
              </a:lnSpc>
              <a:spcAft>
                <a:spcPts val="800"/>
              </a:spcAft>
              <a:buClr>
                <a:srgbClr val="3D4955"/>
              </a:buClr>
              <a:buSzPct val="125000"/>
              <a:buFont typeface="Arial" panose="020B0604020202020204" pitchFamily="34" charset="0"/>
              <a:buBlip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</a:buBlip>
              <a:defRPr lang="pt-PT" sz="1400" kern="1200" cap="none" baseline="0" dirty="0">
                <a:solidFill>
                  <a:srgbClr val="010102"/>
                </a:solidFill>
                <a:latin typeface="Rubik Light" pitchFamily="2" charset="-79"/>
                <a:ea typeface="+mn-ea"/>
                <a:cs typeface="Rubik Light" pitchFamily="2" charset="-79"/>
              </a:defRPr>
            </a:lvl9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</a:p>
        </p:txBody>
      </p:sp>
      <p:sp>
        <p:nvSpPr>
          <p:cNvPr id="65" name="Text Placeholder 34">
            <a:extLst>
              <a:ext uri="{FF2B5EF4-FFF2-40B4-BE49-F238E27FC236}">
                <a16:creationId xmlns:a16="http://schemas.microsoft.com/office/drawing/2014/main" id="{39F601FB-6B47-169F-9369-5C03FC56A2FA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1245930" y="3477357"/>
            <a:ext cx="4827975" cy="223203"/>
          </a:xfrm>
          <a:noFill/>
        </p:spPr>
        <p:txBody>
          <a:bodyPr anchor="ctr">
            <a:noAutofit/>
          </a:bodyPr>
          <a:lstStyle>
            <a:lvl1pPr marL="252000" indent="-252000" algn="l" defTabSz="914400" rtl="0" eaLnBrk="1" latinLnBrk="0" hangingPunct="1">
              <a:lnSpc>
                <a:spcPct val="110000"/>
              </a:lnSpc>
              <a:spcAft>
                <a:spcPts val="800"/>
              </a:spcAft>
              <a:buClr>
                <a:srgbClr val="3D4955"/>
              </a:buClr>
              <a:buSzPct val="125000"/>
              <a:buFont typeface="Arial" panose="020B0604020202020204" pitchFamily="34" charset="0"/>
              <a:buBlip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</a:buBlip>
              <a:defRPr lang="en-US" sz="1400" kern="1200" dirty="0">
                <a:solidFill>
                  <a:srgbClr val="010102"/>
                </a:solidFill>
                <a:latin typeface="Rubik Light" pitchFamily="2" charset="-79"/>
                <a:ea typeface="+mn-ea"/>
                <a:cs typeface="Rubik Light" pitchFamily="2" charset="-79"/>
              </a:defRPr>
            </a:lvl1pPr>
            <a:lvl2pPr marL="252000" indent="-252000" algn="l" defTabSz="914400" rtl="0" eaLnBrk="1" latinLnBrk="0" hangingPunct="1">
              <a:lnSpc>
                <a:spcPct val="110000"/>
              </a:lnSpc>
              <a:spcAft>
                <a:spcPts val="800"/>
              </a:spcAft>
              <a:buClr>
                <a:srgbClr val="3D4955"/>
              </a:buClr>
              <a:buSzPct val="125000"/>
              <a:buFont typeface="Arial" panose="020B0604020202020204" pitchFamily="34" charset="0"/>
              <a:buBlip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</a:buBlip>
              <a:defRPr lang="en-US" sz="1400" kern="1200" dirty="0">
                <a:solidFill>
                  <a:srgbClr val="010102"/>
                </a:solidFill>
                <a:latin typeface="Rubik Light" pitchFamily="2" charset="-79"/>
                <a:ea typeface="+mn-ea"/>
                <a:cs typeface="Rubik Light" pitchFamily="2" charset="-79"/>
              </a:defRPr>
            </a:lvl2pPr>
            <a:lvl3pPr marL="252000" indent="-252000" algn="l" defTabSz="914400" rtl="0" eaLnBrk="1" latinLnBrk="0" hangingPunct="1">
              <a:lnSpc>
                <a:spcPct val="110000"/>
              </a:lnSpc>
              <a:spcAft>
                <a:spcPts val="800"/>
              </a:spcAft>
              <a:buClr>
                <a:srgbClr val="3D4955"/>
              </a:buClr>
              <a:buSzPct val="125000"/>
              <a:buFont typeface="Arial" panose="020B0604020202020204" pitchFamily="34" charset="0"/>
              <a:buBlip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</a:buBlip>
              <a:defRPr lang="en-US" sz="1400" kern="1200" dirty="0">
                <a:solidFill>
                  <a:srgbClr val="010102"/>
                </a:solidFill>
                <a:latin typeface="Rubik Light" pitchFamily="2" charset="-79"/>
                <a:ea typeface="+mn-ea"/>
                <a:cs typeface="Rubik Light" pitchFamily="2" charset="-79"/>
              </a:defRPr>
            </a:lvl3pPr>
            <a:lvl4pPr marL="252000" indent="-252000" algn="l" defTabSz="914400" rtl="0" eaLnBrk="1" latinLnBrk="0" hangingPunct="1">
              <a:lnSpc>
                <a:spcPct val="110000"/>
              </a:lnSpc>
              <a:spcAft>
                <a:spcPts val="800"/>
              </a:spcAft>
              <a:buClr>
                <a:srgbClr val="3D4955"/>
              </a:buClr>
              <a:buSzPct val="125000"/>
              <a:buBlip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</a:buBlip>
              <a:defRPr lang="en-US" sz="1400" kern="1200" dirty="0">
                <a:solidFill>
                  <a:srgbClr val="010102"/>
                </a:solidFill>
                <a:latin typeface="Rubik Light" pitchFamily="2" charset="-79"/>
                <a:ea typeface="+mn-ea"/>
                <a:cs typeface="Rubik Light" pitchFamily="2" charset="-79"/>
              </a:defRPr>
            </a:lvl4pPr>
            <a:lvl5pPr marL="252000" indent="-252000" algn="l" defTabSz="914400" rtl="0" eaLnBrk="1" latinLnBrk="0" hangingPunct="1">
              <a:lnSpc>
                <a:spcPct val="110000"/>
              </a:lnSpc>
              <a:spcAft>
                <a:spcPts val="800"/>
              </a:spcAft>
              <a:buClr>
                <a:srgbClr val="3D4955"/>
              </a:buClr>
              <a:buSzPct val="125000"/>
              <a:buFont typeface="Arial" panose="020B0604020202020204" pitchFamily="34" charset="0"/>
              <a:buBlip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</a:buBlip>
              <a:defRPr lang="en-US" sz="1400" kern="1200" dirty="0">
                <a:solidFill>
                  <a:srgbClr val="010102"/>
                </a:solidFill>
                <a:latin typeface="Rubik Light" pitchFamily="2" charset="-79"/>
                <a:ea typeface="+mn-ea"/>
                <a:cs typeface="Rubik Light" pitchFamily="2" charset="-79"/>
              </a:defRPr>
            </a:lvl5pPr>
            <a:lvl6pPr marL="252000" indent="-252000" algn="l" defTabSz="914400" rtl="0" eaLnBrk="1" latinLnBrk="0" hangingPunct="1">
              <a:lnSpc>
                <a:spcPct val="110000"/>
              </a:lnSpc>
              <a:spcAft>
                <a:spcPts val="800"/>
              </a:spcAft>
              <a:buClr>
                <a:srgbClr val="3D4955"/>
              </a:buClr>
              <a:buSzPct val="125000"/>
              <a:buFont typeface="Arial" panose="020B0604020202020204" pitchFamily="34" charset="0"/>
              <a:buBlip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</a:buBlip>
              <a:defRPr lang="en-US" sz="1400" kern="1200" dirty="0">
                <a:solidFill>
                  <a:srgbClr val="010102"/>
                </a:solidFill>
                <a:latin typeface="Rubik Light" pitchFamily="2" charset="-79"/>
                <a:ea typeface="+mn-ea"/>
                <a:cs typeface="Rubik Light" pitchFamily="2" charset="-79"/>
              </a:defRPr>
            </a:lvl6pPr>
            <a:lvl7pPr marL="252000" indent="-252000" algn="l" defTabSz="914400" rtl="0" eaLnBrk="1" latinLnBrk="0" hangingPunct="1">
              <a:lnSpc>
                <a:spcPct val="110000"/>
              </a:lnSpc>
              <a:spcAft>
                <a:spcPts val="800"/>
              </a:spcAft>
              <a:buClr>
                <a:srgbClr val="3D4955"/>
              </a:buClr>
              <a:buSzPct val="125000"/>
              <a:buFont typeface="Arial" panose="020B0604020202020204" pitchFamily="34" charset="0"/>
              <a:buBlip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</a:buBlip>
              <a:defRPr lang="en-US" sz="1400" i="0" kern="1200" dirty="0">
                <a:solidFill>
                  <a:srgbClr val="010102"/>
                </a:solidFill>
                <a:latin typeface="Rubik Light" pitchFamily="2" charset="-79"/>
                <a:ea typeface="+mn-ea"/>
                <a:cs typeface="Rubik Light" pitchFamily="2" charset="-79"/>
              </a:defRPr>
            </a:lvl7pPr>
            <a:lvl8pPr marL="252000" indent="-252000" algn="l" defTabSz="914400" rtl="0" eaLnBrk="1" latinLnBrk="0" hangingPunct="1">
              <a:lnSpc>
                <a:spcPct val="110000"/>
              </a:lnSpc>
              <a:spcAft>
                <a:spcPts val="800"/>
              </a:spcAft>
              <a:buClr>
                <a:srgbClr val="3D4955"/>
              </a:buClr>
              <a:buSzPct val="125000"/>
              <a:buFont typeface="Arial" panose="020B0604020202020204" pitchFamily="34" charset="0"/>
              <a:buBlip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</a:buBlip>
              <a:defRPr lang="en-US" sz="1400" kern="1200" dirty="0">
                <a:solidFill>
                  <a:srgbClr val="010102"/>
                </a:solidFill>
                <a:latin typeface="Rubik Light" pitchFamily="2" charset="-79"/>
                <a:ea typeface="+mn-ea"/>
                <a:cs typeface="Rubik Light" pitchFamily="2" charset="-79"/>
              </a:defRPr>
            </a:lvl8pPr>
            <a:lvl9pPr marL="252000" indent="-252000" algn="l" defTabSz="914400" rtl="0" eaLnBrk="1" latinLnBrk="0" hangingPunct="1">
              <a:lnSpc>
                <a:spcPct val="110000"/>
              </a:lnSpc>
              <a:spcAft>
                <a:spcPts val="800"/>
              </a:spcAft>
              <a:buClr>
                <a:srgbClr val="3D4955"/>
              </a:buClr>
              <a:buSzPct val="125000"/>
              <a:buFont typeface="Arial" panose="020B0604020202020204" pitchFamily="34" charset="0"/>
              <a:buBlip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</a:buBlip>
              <a:defRPr lang="pt-PT" sz="1400" kern="1200" cap="none" baseline="0" dirty="0">
                <a:solidFill>
                  <a:srgbClr val="010102"/>
                </a:solidFill>
                <a:latin typeface="Rubik Light" pitchFamily="2" charset="-79"/>
                <a:ea typeface="+mn-ea"/>
                <a:cs typeface="Rubik Light" pitchFamily="2" charset="-79"/>
              </a:defRPr>
            </a:lvl9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</a:p>
        </p:txBody>
      </p:sp>
      <p:sp>
        <p:nvSpPr>
          <p:cNvPr id="66" name="Text Placeholder 34">
            <a:extLst>
              <a:ext uri="{FF2B5EF4-FFF2-40B4-BE49-F238E27FC236}">
                <a16:creationId xmlns:a16="http://schemas.microsoft.com/office/drawing/2014/main" id="{AFCEA8F5-5359-0EED-7824-EDD4DAADF327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245930" y="4243324"/>
            <a:ext cx="4827975" cy="223203"/>
          </a:xfrm>
          <a:noFill/>
        </p:spPr>
        <p:txBody>
          <a:bodyPr anchor="ctr">
            <a:noAutofit/>
          </a:bodyPr>
          <a:lstStyle>
            <a:lvl1pPr marL="252000" indent="-252000" algn="l" defTabSz="914400" rtl="0" eaLnBrk="1" latinLnBrk="0" hangingPunct="1">
              <a:lnSpc>
                <a:spcPct val="110000"/>
              </a:lnSpc>
              <a:spcAft>
                <a:spcPts val="800"/>
              </a:spcAft>
              <a:buClr>
                <a:srgbClr val="3D4955"/>
              </a:buClr>
              <a:buSzPct val="125000"/>
              <a:buFont typeface="Arial" panose="020B0604020202020204" pitchFamily="34" charset="0"/>
              <a:buBlip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</a:buBlip>
              <a:defRPr lang="en-US" sz="1400" kern="1200" dirty="0">
                <a:solidFill>
                  <a:srgbClr val="010102"/>
                </a:solidFill>
                <a:latin typeface="Rubik Light" pitchFamily="2" charset="-79"/>
                <a:ea typeface="+mn-ea"/>
                <a:cs typeface="Rubik Light" pitchFamily="2" charset="-79"/>
              </a:defRPr>
            </a:lvl1pPr>
            <a:lvl2pPr marL="252000" indent="-252000" algn="l" defTabSz="914400" rtl="0" eaLnBrk="1" latinLnBrk="0" hangingPunct="1">
              <a:lnSpc>
                <a:spcPct val="110000"/>
              </a:lnSpc>
              <a:spcAft>
                <a:spcPts val="800"/>
              </a:spcAft>
              <a:buClr>
                <a:srgbClr val="3D4955"/>
              </a:buClr>
              <a:buSzPct val="125000"/>
              <a:buFont typeface="Arial" panose="020B0604020202020204" pitchFamily="34" charset="0"/>
              <a:buBlip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</a:buBlip>
              <a:defRPr lang="en-US" sz="1400" kern="1200" dirty="0">
                <a:solidFill>
                  <a:srgbClr val="010102"/>
                </a:solidFill>
                <a:latin typeface="Rubik Light" pitchFamily="2" charset="-79"/>
                <a:ea typeface="+mn-ea"/>
                <a:cs typeface="Rubik Light" pitchFamily="2" charset="-79"/>
              </a:defRPr>
            </a:lvl2pPr>
            <a:lvl3pPr marL="252000" indent="-252000" algn="l" defTabSz="914400" rtl="0" eaLnBrk="1" latinLnBrk="0" hangingPunct="1">
              <a:lnSpc>
                <a:spcPct val="110000"/>
              </a:lnSpc>
              <a:spcAft>
                <a:spcPts val="800"/>
              </a:spcAft>
              <a:buClr>
                <a:srgbClr val="3D4955"/>
              </a:buClr>
              <a:buSzPct val="125000"/>
              <a:buFont typeface="Arial" panose="020B0604020202020204" pitchFamily="34" charset="0"/>
              <a:buBlip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</a:buBlip>
              <a:defRPr lang="en-US" sz="1400" kern="1200" dirty="0">
                <a:solidFill>
                  <a:srgbClr val="010102"/>
                </a:solidFill>
                <a:latin typeface="Rubik Light" pitchFamily="2" charset="-79"/>
                <a:ea typeface="+mn-ea"/>
                <a:cs typeface="Rubik Light" pitchFamily="2" charset="-79"/>
              </a:defRPr>
            </a:lvl3pPr>
            <a:lvl4pPr marL="252000" indent="-252000" algn="l" defTabSz="914400" rtl="0" eaLnBrk="1" latinLnBrk="0" hangingPunct="1">
              <a:lnSpc>
                <a:spcPct val="110000"/>
              </a:lnSpc>
              <a:spcAft>
                <a:spcPts val="800"/>
              </a:spcAft>
              <a:buClr>
                <a:srgbClr val="3D4955"/>
              </a:buClr>
              <a:buSzPct val="125000"/>
              <a:buBlip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</a:buBlip>
              <a:defRPr lang="en-US" sz="1400" kern="1200" dirty="0">
                <a:solidFill>
                  <a:srgbClr val="010102"/>
                </a:solidFill>
                <a:latin typeface="Rubik Light" pitchFamily="2" charset="-79"/>
                <a:ea typeface="+mn-ea"/>
                <a:cs typeface="Rubik Light" pitchFamily="2" charset="-79"/>
              </a:defRPr>
            </a:lvl4pPr>
            <a:lvl5pPr marL="252000" indent="-252000" algn="l" defTabSz="914400" rtl="0" eaLnBrk="1" latinLnBrk="0" hangingPunct="1">
              <a:lnSpc>
                <a:spcPct val="110000"/>
              </a:lnSpc>
              <a:spcAft>
                <a:spcPts val="800"/>
              </a:spcAft>
              <a:buClr>
                <a:srgbClr val="3D4955"/>
              </a:buClr>
              <a:buSzPct val="125000"/>
              <a:buFont typeface="Arial" panose="020B0604020202020204" pitchFamily="34" charset="0"/>
              <a:buBlip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</a:buBlip>
              <a:defRPr lang="en-US" sz="1400" kern="1200" dirty="0">
                <a:solidFill>
                  <a:srgbClr val="010102"/>
                </a:solidFill>
                <a:latin typeface="Rubik Light" pitchFamily="2" charset="-79"/>
                <a:ea typeface="+mn-ea"/>
                <a:cs typeface="Rubik Light" pitchFamily="2" charset="-79"/>
              </a:defRPr>
            </a:lvl5pPr>
            <a:lvl6pPr marL="252000" indent="-252000" algn="l" defTabSz="914400" rtl="0" eaLnBrk="1" latinLnBrk="0" hangingPunct="1">
              <a:lnSpc>
                <a:spcPct val="110000"/>
              </a:lnSpc>
              <a:spcAft>
                <a:spcPts val="800"/>
              </a:spcAft>
              <a:buClr>
                <a:srgbClr val="3D4955"/>
              </a:buClr>
              <a:buSzPct val="125000"/>
              <a:buFont typeface="Arial" panose="020B0604020202020204" pitchFamily="34" charset="0"/>
              <a:buBlip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</a:buBlip>
              <a:defRPr lang="en-US" sz="1400" kern="1200" dirty="0">
                <a:solidFill>
                  <a:srgbClr val="010102"/>
                </a:solidFill>
                <a:latin typeface="Rubik Light" pitchFamily="2" charset="-79"/>
                <a:ea typeface="+mn-ea"/>
                <a:cs typeface="Rubik Light" pitchFamily="2" charset="-79"/>
              </a:defRPr>
            </a:lvl6pPr>
            <a:lvl7pPr marL="252000" indent="-252000" algn="l" defTabSz="914400" rtl="0" eaLnBrk="1" latinLnBrk="0" hangingPunct="1">
              <a:lnSpc>
                <a:spcPct val="110000"/>
              </a:lnSpc>
              <a:spcAft>
                <a:spcPts val="800"/>
              </a:spcAft>
              <a:buClr>
                <a:srgbClr val="3D4955"/>
              </a:buClr>
              <a:buSzPct val="125000"/>
              <a:buFont typeface="Arial" panose="020B0604020202020204" pitchFamily="34" charset="0"/>
              <a:buBlip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</a:buBlip>
              <a:defRPr lang="en-US" sz="1400" i="0" kern="1200" dirty="0">
                <a:solidFill>
                  <a:srgbClr val="010102"/>
                </a:solidFill>
                <a:latin typeface="Rubik Light" pitchFamily="2" charset="-79"/>
                <a:ea typeface="+mn-ea"/>
                <a:cs typeface="Rubik Light" pitchFamily="2" charset="-79"/>
              </a:defRPr>
            </a:lvl7pPr>
            <a:lvl8pPr marL="252000" indent="-252000" algn="l" defTabSz="914400" rtl="0" eaLnBrk="1" latinLnBrk="0" hangingPunct="1">
              <a:lnSpc>
                <a:spcPct val="110000"/>
              </a:lnSpc>
              <a:spcAft>
                <a:spcPts val="800"/>
              </a:spcAft>
              <a:buClr>
                <a:srgbClr val="3D4955"/>
              </a:buClr>
              <a:buSzPct val="125000"/>
              <a:buFont typeface="Arial" panose="020B0604020202020204" pitchFamily="34" charset="0"/>
              <a:buBlip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</a:buBlip>
              <a:defRPr lang="en-US" sz="1400" kern="1200" dirty="0">
                <a:solidFill>
                  <a:srgbClr val="010102"/>
                </a:solidFill>
                <a:latin typeface="Rubik Light" pitchFamily="2" charset="-79"/>
                <a:ea typeface="+mn-ea"/>
                <a:cs typeface="Rubik Light" pitchFamily="2" charset="-79"/>
              </a:defRPr>
            </a:lvl8pPr>
            <a:lvl9pPr marL="252000" indent="-252000" algn="l" defTabSz="914400" rtl="0" eaLnBrk="1" latinLnBrk="0" hangingPunct="1">
              <a:lnSpc>
                <a:spcPct val="110000"/>
              </a:lnSpc>
              <a:spcAft>
                <a:spcPts val="800"/>
              </a:spcAft>
              <a:buClr>
                <a:srgbClr val="3D4955"/>
              </a:buClr>
              <a:buSzPct val="125000"/>
              <a:buFont typeface="Arial" panose="020B0604020202020204" pitchFamily="34" charset="0"/>
              <a:buBlip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</a:buBlip>
              <a:defRPr lang="pt-PT" sz="1400" kern="1200" cap="none" baseline="0" dirty="0">
                <a:solidFill>
                  <a:srgbClr val="010102"/>
                </a:solidFill>
                <a:latin typeface="Rubik Light" pitchFamily="2" charset="-79"/>
                <a:ea typeface="+mn-ea"/>
                <a:cs typeface="Rubik Light" pitchFamily="2" charset="-79"/>
              </a:defRPr>
            </a:lvl9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</a:p>
        </p:txBody>
      </p:sp>
      <p:sp>
        <p:nvSpPr>
          <p:cNvPr id="67" name="Text Placeholder 34">
            <a:extLst>
              <a:ext uri="{FF2B5EF4-FFF2-40B4-BE49-F238E27FC236}">
                <a16:creationId xmlns:a16="http://schemas.microsoft.com/office/drawing/2014/main" id="{025B553B-AA22-6A2C-7A3D-22DA592BBE04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1245930" y="5009291"/>
            <a:ext cx="4827975" cy="223203"/>
          </a:xfrm>
          <a:noFill/>
        </p:spPr>
        <p:txBody>
          <a:bodyPr anchor="ctr">
            <a:noAutofit/>
          </a:bodyPr>
          <a:lstStyle>
            <a:lvl1pPr marL="252000" indent="-252000" algn="l" defTabSz="914400" rtl="0" eaLnBrk="1" latinLnBrk="0" hangingPunct="1">
              <a:lnSpc>
                <a:spcPct val="110000"/>
              </a:lnSpc>
              <a:spcAft>
                <a:spcPts val="800"/>
              </a:spcAft>
              <a:buClr>
                <a:srgbClr val="3D4955"/>
              </a:buClr>
              <a:buSzPct val="125000"/>
              <a:buFont typeface="Arial" panose="020B0604020202020204" pitchFamily="34" charset="0"/>
              <a:buBlip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</a:buBlip>
              <a:defRPr lang="en-US" sz="1400" kern="1200" dirty="0">
                <a:solidFill>
                  <a:srgbClr val="010102"/>
                </a:solidFill>
                <a:latin typeface="Rubik Light" pitchFamily="2" charset="-79"/>
                <a:ea typeface="+mn-ea"/>
                <a:cs typeface="Rubik Light" pitchFamily="2" charset="-79"/>
              </a:defRPr>
            </a:lvl1pPr>
            <a:lvl2pPr marL="252000" indent="-252000" algn="l" defTabSz="914400" rtl="0" eaLnBrk="1" latinLnBrk="0" hangingPunct="1">
              <a:lnSpc>
                <a:spcPct val="110000"/>
              </a:lnSpc>
              <a:spcAft>
                <a:spcPts val="800"/>
              </a:spcAft>
              <a:buClr>
                <a:srgbClr val="3D4955"/>
              </a:buClr>
              <a:buSzPct val="125000"/>
              <a:buFont typeface="Arial" panose="020B0604020202020204" pitchFamily="34" charset="0"/>
              <a:buBlip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</a:buBlip>
              <a:defRPr lang="en-US" sz="1400" kern="1200" dirty="0">
                <a:solidFill>
                  <a:srgbClr val="010102"/>
                </a:solidFill>
                <a:latin typeface="Rubik Light" pitchFamily="2" charset="-79"/>
                <a:ea typeface="+mn-ea"/>
                <a:cs typeface="Rubik Light" pitchFamily="2" charset="-79"/>
              </a:defRPr>
            </a:lvl2pPr>
            <a:lvl3pPr marL="252000" indent="-252000" algn="l" defTabSz="914400" rtl="0" eaLnBrk="1" latinLnBrk="0" hangingPunct="1">
              <a:lnSpc>
                <a:spcPct val="110000"/>
              </a:lnSpc>
              <a:spcAft>
                <a:spcPts val="800"/>
              </a:spcAft>
              <a:buClr>
                <a:srgbClr val="3D4955"/>
              </a:buClr>
              <a:buSzPct val="125000"/>
              <a:buFont typeface="Arial" panose="020B0604020202020204" pitchFamily="34" charset="0"/>
              <a:buBlip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</a:buBlip>
              <a:defRPr lang="en-US" sz="1400" kern="1200" dirty="0">
                <a:solidFill>
                  <a:srgbClr val="010102"/>
                </a:solidFill>
                <a:latin typeface="Rubik Light" pitchFamily="2" charset="-79"/>
                <a:ea typeface="+mn-ea"/>
                <a:cs typeface="Rubik Light" pitchFamily="2" charset="-79"/>
              </a:defRPr>
            </a:lvl3pPr>
            <a:lvl4pPr marL="252000" indent="-252000" algn="l" defTabSz="914400" rtl="0" eaLnBrk="1" latinLnBrk="0" hangingPunct="1">
              <a:lnSpc>
                <a:spcPct val="110000"/>
              </a:lnSpc>
              <a:spcAft>
                <a:spcPts val="800"/>
              </a:spcAft>
              <a:buClr>
                <a:srgbClr val="3D4955"/>
              </a:buClr>
              <a:buSzPct val="125000"/>
              <a:buBlip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</a:buBlip>
              <a:defRPr lang="en-US" sz="1400" kern="1200" dirty="0">
                <a:solidFill>
                  <a:srgbClr val="010102"/>
                </a:solidFill>
                <a:latin typeface="Rubik Light" pitchFamily="2" charset="-79"/>
                <a:ea typeface="+mn-ea"/>
                <a:cs typeface="Rubik Light" pitchFamily="2" charset="-79"/>
              </a:defRPr>
            </a:lvl4pPr>
            <a:lvl5pPr marL="252000" indent="-252000" algn="l" defTabSz="914400" rtl="0" eaLnBrk="1" latinLnBrk="0" hangingPunct="1">
              <a:lnSpc>
                <a:spcPct val="110000"/>
              </a:lnSpc>
              <a:spcAft>
                <a:spcPts val="800"/>
              </a:spcAft>
              <a:buClr>
                <a:srgbClr val="3D4955"/>
              </a:buClr>
              <a:buSzPct val="125000"/>
              <a:buFont typeface="Arial" panose="020B0604020202020204" pitchFamily="34" charset="0"/>
              <a:buBlip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</a:buBlip>
              <a:defRPr lang="en-US" sz="1400" kern="1200" dirty="0">
                <a:solidFill>
                  <a:srgbClr val="010102"/>
                </a:solidFill>
                <a:latin typeface="Rubik Light" pitchFamily="2" charset="-79"/>
                <a:ea typeface="+mn-ea"/>
                <a:cs typeface="Rubik Light" pitchFamily="2" charset="-79"/>
              </a:defRPr>
            </a:lvl5pPr>
            <a:lvl6pPr marL="252000" indent="-252000" algn="l" defTabSz="914400" rtl="0" eaLnBrk="1" latinLnBrk="0" hangingPunct="1">
              <a:lnSpc>
                <a:spcPct val="110000"/>
              </a:lnSpc>
              <a:spcAft>
                <a:spcPts val="800"/>
              </a:spcAft>
              <a:buClr>
                <a:srgbClr val="3D4955"/>
              </a:buClr>
              <a:buSzPct val="125000"/>
              <a:buFont typeface="Arial" panose="020B0604020202020204" pitchFamily="34" charset="0"/>
              <a:buBlip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</a:buBlip>
              <a:defRPr lang="en-US" sz="1400" kern="1200" dirty="0">
                <a:solidFill>
                  <a:srgbClr val="010102"/>
                </a:solidFill>
                <a:latin typeface="Rubik Light" pitchFamily="2" charset="-79"/>
                <a:ea typeface="+mn-ea"/>
                <a:cs typeface="Rubik Light" pitchFamily="2" charset="-79"/>
              </a:defRPr>
            </a:lvl6pPr>
            <a:lvl7pPr marL="252000" indent="-252000" algn="l" defTabSz="914400" rtl="0" eaLnBrk="1" latinLnBrk="0" hangingPunct="1">
              <a:lnSpc>
                <a:spcPct val="110000"/>
              </a:lnSpc>
              <a:spcAft>
                <a:spcPts val="800"/>
              </a:spcAft>
              <a:buClr>
                <a:srgbClr val="3D4955"/>
              </a:buClr>
              <a:buSzPct val="125000"/>
              <a:buFont typeface="Arial" panose="020B0604020202020204" pitchFamily="34" charset="0"/>
              <a:buBlip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</a:buBlip>
              <a:defRPr lang="en-US" sz="1400" i="0" kern="1200" dirty="0">
                <a:solidFill>
                  <a:srgbClr val="010102"/>
                </a:solidFill>
                <a:latin typeface="Rubik Light" pitchFamily="2" charset="-79"/>
                <a:ea typeface="+mn-ea"/>
                <a:cs typeface="Rubik Light" pitchFamily="2" charset="-79"/>
              </a:defRPr>
            </a:lvl7pPr>
            <a:lvl8pPr marL="252000" indent="-252000" algn="l" defTabSz="914400" rtl="0" eaLnBrk="1" latinLnBrk="0" hangingPunct="1">
              <a:lnSpc>
                <a:spcPct val="110000"/>
              </a:lnSpc>
              <a:spcAft>
                <a:spcPts val="800"/>
              </a:spcAft>
              <a:buClr>
                <a:srgbClr val="3D4955"/>
              </a:buClr>
              <a:buSzPct val="125000"/>
              <a:buFont typeface="Arial" panose="020B0604020202020204" pitchFamily="34" charset="0"/>
              <a:buBlip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</a:buBlip>
              <a:defRPr lang="en-US" sz="1400" kern="1200" dirty="0">
                <a:solidFill>
                  <a:srgbClr val="010102"/>
                </a:solidFill>
                <a:latin typeface="Rubik Light" pitchFamily="2" charset="-79"/>
                <a:ea typeface="+mn-ea"/>
                <a:cs typeface="Rubik Light" pitchFamily="2" charset="-79"/>
              </a:defRPr>
            </a:lvl8pPr>
            <a:lvl9pPr marL="252000" indent="-252000" algn="l" defTabSz="914400" rtl="0" eaLnBrk="1" latinLnBrk="0" hangingPunct="1">
              <a:lnSpc>
                <a:spcPct val="110000"/>
              </a:lnSpc>
              <a:spcAft>
                <a:spcPts val="800"/>
              </a:spcAft>
              <a:buClr>
                <a:srgbClr val="3D4955"/>
              </a:buClr>
              <a:buSzPct val="125000"/>
              <a:buFont typeface="Arial" panose="020B0604020202020204" pitchFamily="34" charset="0"/>
              <a:buBlip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</a:buBlip>
              <a:defRPr lang="pt-PT" sz="1400" kern="1200" cap="none" baseline="0" dirty="0">
                <a:solidFill>
                  <a:srgbClr val="010102"/>
                </a:solidFill>
                <a:latin typeface="Rubik Light" pitchFamily="2" charset="-79"/>
                <a:ea typeface="+mn-ea"/>
                <a:cs typeface="Rubik Light" pitchFamily="2" charset="-79"/>
              </a:defRPr>
            </a:lvl9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</a:p>
        </p:txBody>
      </p:sp>
      <p:sp>
        <p:nvSpPr>
          <p:cNvPr id="68" name="Text Placeholder 34">
            <a:extLst>
              <a:ext uri="{FF2B5EF4-FFF2-40B4-BE49-F238E27FC236}">
                <a16:creationId xmlns:a16="http://schemas.microsoft.com/office/drawing/2014/main" id="{FA5D5F8A-D21F-4AAD-6D1C-50BD90CEA69C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1245930" y="5775258"/>
            <a:ext cx="4827975" cy="223203"/>
          </a:xfrm>
          <a:noFill/>
        </p:spPr>
        <p:txBody>
          <a:bodyPr anchor="ctr">
            <a:noAutofit/>
          </a:bodyPr>
          <a:lstStyle>
            <a:lvl1pPr marL="252000" indent="-252000" algn="l" defTabSz="914400" rtl="0" eaLnBrk="1" latinLnBrk="0" hangingPunct="1">
              <a:lnSpc>
                <a:spcPct val="110000"/>
              </a:lnSpc>
              <a:spcAft>
                <a:spcPts val="800"/>
              </a:spcAft>
              <a:buClr>
                <a:srgbClr val="3D4955"/>
              </a:buClr>
              <a:buSzPct val="125000"/>
              <a:buFont typeface="Arial" panose="020B0604020202020204" pitchFamily="34" charset="0"/>
              <a:buBlip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</a:buBlip>
              <a:defRPr lang="en-US" sz="1400" kern="1200" dirty="0">
                <a:solidFill>
                  <a:srgbClr val="010102"/>
                </a:solidFill>
                <a:latin typeface="Rubik Light" pitchFamily="2" charset="-79"/>
                <a:ea typeface="+mn-ea"/>
                <a:cs typeface="Rubik Light" pitchFamily="2" charset="-79"/>
              </a:defRPr>
            </a:lvl1pPr>
            <a:lvl2pPr marL="252000" indent="-252000" algn="l" defTabSz="914400" rtl="0" eaLnBrk="1" latinLnBrk="0" hangingPunct="1">
              <a:lnSpc>
                <a:spcPct val="110000"/>
              </a:lnSpc>
              <a:spcAft>
                <a:spcPts val="800"/>
              </a:spcAft>
              <a:buClr>
                <a:srgbClr val="3D4955"/>
              </a:buClr>
              <a:buSzPct val="125000"/>
              <a:buFont typeface="Arial" panose="020B0604020202020204" pitchFamily="34" charset="0"/>
              <a:buBlip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</a:buBlip>
              <a:defRPr lang="en-US" sz="1400" kern="1200" dirty="0">
                <a:solidFill>
                  <a:srgbClr val="010102"/>
                </a:solidFill>
                <a:latin typeface="Rubik Light" pitchFamily="2" charset="-79"/>
                <a:ea typeface="+mn-ea"/>
                <a:cs typeface="Rubik Light" pitchFamily="2" charset="-79"/>
              </a:defRPr>
            </a:lvl2pPr>
            <a:lvl3pPr marL="252000" indent="-252000" algn="l" defTabSz="914400" rtl="0" eaLnBrk="1" latinLnBrk="0" hangingPunct="1">
              <a:lnSpc>
                <a:spcPct val="110000"/>
              </a:lnSpc>
              <a:spcAft>
                <a:spcPts val="800"/>
              </a:spcAft>
              <a:buClr>
                <a:srgbClr val="3D4955"/>
              </a:buClr>
              <a:buSzPct val="125000"/>
              <a:buFont typeface="Arial" panose="020B0604020202020204" pitchFamily="34" charset="0"/>
              <a:buBlip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</a:buBlip>
              <a:defRPr lang="en-US" sz="1400" kern="1200" dirty="0">
                <a:solidFill>
                  <a:srgbClr val="010102"/>
                </a:solidFill>
                <a:latin typeface="Rubik Light" pitchFamily="2" charset="-79"/>
                <a:ea typeface="+mn-ea"/>
                <a:cs typeface="Rubik Light" pitchFamily="2" charset="-79"/>
              </a:defRPr>
            </a:lvl3pPr>
            <a:lvl4pPr marL="252000" indent="-252000" algn="l" defTabSz="914400" rtl="0" eaLnBrk="1" latinLnBrk="0" hangingPunct="1">
              <a:lnSpc>
                <a:spcPct val="110000"/>
              </a:lnSpc>
              <a:spcAft>
                <a:spcPts val="800"/>
              </a:spcAft>
              <a:buClr>
                <a:srgbClr val="3D4955"/>
              </a:buClr>
              <a:buSzPct val="125000"/>
              <a:buBlip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</a:buBlip>
              <a:defRPr lang="en-US" sz="1400" kern="1200" dirty="0">
                <a:solidFill>
                  <a:srgbClr val="010102"/>
                </a:solidFill>
                <a:latin typeface="Rubik Light" pitchFamily="2" charset="-79"/>
                <a:ea typeface="+mn-ea"/>
                <a:cs typeface="Rubik Light" pitchFamily="2" charset="-79"/>
              </a:defRPr>
            </a:lvl4pPr>
            <a:lvl5pPr marL="252000" indent="-252000" algn="l" defTabSz="914400" rtl="0" eaLnBrk="1" latinLnBrk="0" hangingPunct="1">
              <a:lnSpc>
                <a:spcPct val="110000"/>
              </a:lnSpc>
              <a:spcAft>
                <a:spcPts val="800"/>
              </a:spcAft>
              <a:buClr>
                <a:srgbClr val="3D4955"/>
              </a:buClr>
              <a:buSzPct val="125000"/>
              <a:buFont typeface="Arial" panose="020B0604020202020204" pitchFamily="34" charset="0"/>
              <a:buBlip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</a:buBlip>
              <a:defRPr lang="en-US" sz="1400" kern="1200" dirty="0">
                <a:solidFill>
                  <a:srgbClr val="010102"/>
                </a:solidFill>
                <a:latin typeface="Rubik Light" pitchFamily="2" charset="-79"/>
                <a:ea typeface="+mn-ea"/>
                <a:cs typeface="Rubik Light" pitchFamily="2" charset="-79"/>
              </a:defRPr>
            </a:lvl5pPr>
            <a:lvl6pPr marL="252000" indent="-252000" algn="l" defTabSz="914400" rtl="0" eaLnBrk="1" latinLnBrk="0" hangingPunct="1">
              <a:lnSpc>
                <a:spcPct val="110000"/>
              </a:lnSpc>
              <a:spcAft>
                <a:spcPts val="800"/>
              </a:spcAft>
              <a:buClr>
                <a:srgbClr val="3D4955"/>
              </a:buClr>
              <a:buSzPct val="125000"/>
              <a:buFont typeface="Arial" panose="020B0604020202020204" pitchFamily="34" charset="0"/>
              <a:buBlip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</a:buBlip>
              <a:defRPr lang="en-US" sz="1400" kern="1200" dirty="0">
                <a:solidFill>
                  <a:srgbClr val="010102"/>
                </a:solidFill>
                <a:latin typeface="Rubik Light" pitchFamily="2" charset="-79"/>
                <a:ea typeface="+mn-ea"/>
                <a:cs typeface="Rubik Light" pitchFamily="2" charset="-79"/>
              </a:defRPr>
            </a:lvl6pPr>
            <a:lvl7pPr marL="252000" indent="-252000" algn="l" defTabSz="914400" rtl="0" eaLnBrk="1" latinLnBrk="0" hangingPunct="1">
              <a:lnSpc>
                <a:spcPct val="110000"/>
              </a:lnSpc>
              <a:spcAft>
                <a:spcPts val="800"/>
              </a:spcAft>
              <a:buClr>
                <a:srgbClr val="3D4955"/>
              </a:buClr>
              <a:buSzPct val="125000"/>
              <a:buFont typeface="Arial" panose="020B0604020202020204" pitchFamily="34" charset="0"/>
              <a:buBlip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</a:buBlip>
              <a:defRPr lang="en-US" sz="1400" i="0" kern="1200" dirty="0">
                <a:solidFill>
                  <a:srgbClr val="010102"/>
                </a:solidFill>
                <a:latin typeface="Rubik Light" pitchFamily="2" charset="-79"/>
                <a:ea typeface="+mn-ea"/>
                <a:cs typeface="Rubik Light" pitchFamily="2" charset="-79"/>
              </a:defRPr>
            </a:lvl7pPr>
            <a:lvl8pPr marL="252000" indent="-252000" algn="l" defTabSz="914400" rtl="0" eaLnBrk="1" latinLnBrk="0" hangingPunct="1">
              <a:lnSpc>
                <a:spcPct val="110000"/>
              </a:lnSpc>
              <a:spcAft>
                <a:spcPts val="800"/>
              </a:spcAft>
              <a:buClr>
                <a:srgbClr val="3D4955"/>
              </a:buClr>
              <a:buSzPct val="125000"/>
              <a:buFont typeface="Arial" panose="020B0604020202020204" pitchFamily="34" charset="0"/>
              <a:buBlip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</a:buBlip>
              <a:defRPr lang="en-US" sz="1400" kern="1200" dirty="0">
                <a:solidFill>
                  <a:srgbClr val="010102"/>
                </a:solidFill>
                <a:latin typeface="Rubik Light" pitchFamily="2" charset="-79"/>
                <a:ea typeface="+mn-ea"/>
                <a:cs typeface="Rubik Light" pitchFamily="2" charset="-79"/>
              </a:defRPr>
            </a:lvl8pPr>
            <a:lvl9pPr marL="252000" indent="-252000" algn="l" defTabSz="914400" rtl="0" eaLnBrk="1" latinLnBrk="0" hangingPunct="1">
              <a:lnSpc>
                <a:spcPct val="110000"/>
              </a:lnSpc>
              <a:spcAft>
                <a:spcPts val="800"/>
              </a:spcAft>
              <a:buClr>
                <a:srgbClr val="3D4955"/>
              </a:buClr>
              <a:buSzPct val="125000"/>
              <a:buFont typeface="Arial" panose="020B0604020202020204" pitchFamily="34" charset="0"/>
              <a:buBlip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</a:buBlip>
              <a:defRPr lang="pt-PT" sz="1400" kern="1200" cap="none" baseline="0" dirty="0">
                <a:solidFill>
                  <a:srgbClr val="010102"/>
                </a:solidFill>
                <a:latin typeface="Rubik Light" pitchFamily="2" charset="-79"/>
                <a:ea typeface="+mn-ea"/>
                <a:cs typeface="Rubik Light" pitchFamily="2" charset="-79"/>
              </a:defRPr>
            </a:lvl9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</a:p>
        </p:txBody>
      </p:sp>
      <p:sp>
        <p:nvSpPr>
          <p:cNvPr id="72" name="Text Placeholder 71">
            <a:extLst>
              <a:ext uri="{FF2B5EF4-FFF2-40B4-BE49-F238E27FC236}">
                <a16:creationId xmlns:a16="http://schemas.microsoft.com/office/drawing/2014/main" id="{D56A888D-5713-407D-6AF4-B4998199B8CC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400050" y="2570777"/>
            <a:ext cx="625172" cy="504430"/>
          </a:xfrm>
          <a:custGeom>
            <a:avLst/>
            <a:gdLst>
              <a:gd name="connsiteX0" fmla="*/ 160652 w 625172"/>
              <a:gd name="connsiteY0" fmla="*/ 0 h 504430"/>
              <a:gd name="connsiteX1" fmla="*/ 282437 w 625172"/>
              <a:gd name="connsiteY1" fmla="*/ 0 h 504430"/>
              <a:gd name="connsiteX2" fmla="*/ 345433 w 625172"/>
              <a:gd name="connsiteY2" fmla="*/ 0 h 504430"/>
              <a:gd name="connsiteX3" fmla="*/ 345891 w 625172"/>
              <a:gd name="connsiteY3" fmla="*/ 93 h 504430"/>
              <a:gd name="connsiteX4" fmla="*/ 346355 w 625172"/>
              <a:gd name="connsiteY4" fmla="*/ 0 h 504430"/>
              <a:gd name="connsiteX5" fmla="*/ 496586 w 625172"/>
              <a:gd name="connsiteY5" fmla="*/ 0 h 504430"/>
              <a:gd name="connsiteX6" fmla="*/ 574296 w 625172"/>
              <a:gd name="connsiteY6" fmla="*/ 0 h 504430"/>
              <a:gd name="connsiteX7" fmla="*/ 625172 w 625172"/>
              <a:gd name="connsiteY7" fmla="*/ 50876 h 504430"/>
              <a:gd name="connsiteX8" fmla="*/ 625172 w 625172"/>
              <a:gd name="connsiteY8" fmla="*/ 78312 h 504430"/>
              <a:gd name="connsiteX9" fmla="*/ 625172 w 625172"/>
              <a:gd name="connsiteY9" fmla="*/ 191523 h 504430"/>
              <a:gd name="connsiteX10" fmla="*/ 625172 w 625172"/>
              <a:gd name="connsiteY10" fmla="*/ 312907 h 504430"/>
              <a:gd name="connsiteX11" fmla="*/ 625172 w 625172"/>
              <a:gd name="connsiteY11" fmla="*/ 426118 h 504430"/>
              <a:gd name="connsiteX12" fmla="*/ 625172 w 625172"/>
              <a:gd name="connsiteY12" fmla="*/ 453554 h 504430"/>
              <a:gd name="connsiteX13" fmla="*/ 574296 w 625172"/>
              <a:gd name="connsiteY13" fmla="*/ 504430 h 504430"/>
              <a:gd name="connsiteX14" fmla="*/ 426118 w 625172"/>
              <a:gd name="connsiteY14" fmla="*/ 504430 h 504430"/>
              <a:gd name="connsiteX15" fmla="*/ 199055 w 625172"/>
              <a:gd name="connsiteY15" fmla="*/ 504430 h 504430"/>
              <a:gd name="connsiteX16" fmla="*/ 50877 w 625172"/>
              <a:gd name="connsiteY16" fmla="*/ 504430 h 504430"/>
              <a:gd name="connsiteX17" fmla="*/ 0 w 625172"/>
              <a:gd name="connsiteY17" fmla="*/ 453554 h 504430"/>
              <a:gd name="connsiteX18" fmla="*/ 0 w 625172"/>
              <a:gd name="connsiteY18" fmla="*/ 408917 h 504430"/>
              <a:gd name="connsiteX19" fmla="*/ 0 w 625172"/>
              <a:gd name="connsiteY19" fmla="*/ 345433 h 504430"/>
              <a:gd name="connsiteX20" fmla="*/ 0 w 625172"/>
              <a:gd name="connsiteY20" fmla="*/ 338891 h 504430"/>
              <a:gd name="connsiteX21" fmla="*/ 0 w 625172"/>
              <a:gd name="connsiteY21" fmla="*/ 309248 h 504430"/>
              <a:gd name="connsiteX22" fmla="*/ 0 w 625172"/>
              <a:gd name="connsiteY22" fmla="*/ 232222 h 504430"/>
              <a:gd name="connsiteX23" fmla="*/ 0 w 625172"/>
              <a:gd name="connsiteY23" fmla="*/ 225680 h 504430"/>
              <a:gd name="connsiteX24" fmla="*/ 0 w 625172"/>
              <a:gd name="connsiteY24" fmla="*/ 196037 h 504430"/>
              <a:gd name="connsiteX25" fmla="*/ 0 w 625172"/>
              <a:gd name="connsiteY25" fmla="*/ 160707 h 504430"/>
              <a:gd name="connsiteX26" fmla="*/ 11617 w 625172"/>
              <a:gd name="connsiteY26" fmla="*/ 132529 h 504430"/>
              <a:gd name="connsiteX27" fmla="*/ 132484 w 625172"/>
              <a:gd name="connsiteY27" fmla="*/ 11621 h 504430"/>
              <a:gd name="connsiteX28" fmla="*/ 160652 w 625172"/>
              <a:gd name="connsiteY28" fmla="*/ 0 h 5044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625172" h="504430">
                <a:moveTo>
                  <a:pt x="160652" y="0"/>
                </a:moveTo>
                <a:lnTo>
                  <a:pt x="282437" y="0"/>
                </a:lnTo>
                <a:lnTo>
                  <a:pt x="345433" y="0"/>
                </a:lnTo>
                <a:lnTo>
                  <a:pt x="345891" y="93"/>
                </a:lnTo>
                <a:lnTo>
                  <a:pt x="346355" y="0"/>
                </a:lnTo>
                <a:lnTo>
                  <a:pt x="496586" y="0"/>
                </a:lnTo>
                <a:lnTo>
                  <a:pt x="574296" y="0"/>
                </a:lnTo>
                <a:cubicBezTo>
                  <a:pt x="602394" y="0"/>
                  <a:pt x="625172" y="22778"/>
                  <a:pt x="625172" y="50876"/>
                </a:cubicBezTo>
                <a:lnTo>
                  <a:pt x="625172" y="78312"/>
                </a:lnTo>
                <a:lnTo>
                  <a:pt x="625172" y="191523"/>
                </a:lnTo>
                <a:lnTo>
                  <a:pt x="625172" y="312907"/>
                </a:lnTo>
                <a:lnTo>
                  <a:pt x="625172" y="426118"/>
                </a:lnTo>
                <a:lnTo>
                  <a:pt x="625172" y="453554"/>
                </a:lnTo>
                <a:cubicBezTo>
                  <a:pt x="625172" y="481653"/>
                  <a:pt x="602394" y="504430"/>
                  <a:pt x="574296" y="504430"/>
                </a:cubicBezTo>
                <a:lnTo>
                  <a:pt x="426118" y="504430"/>
                </a:lnTo>
                <a:lnTo>
                  <a:pt x="199055" y="504430"/>
                </a:lnTo>
                <a:lnTo>
                  <a:pt x="50877" y="504430"/>
                </a:lnTo>
                <a:cubicBezTo>
                  <a:pt x="22778" y="504430"/>
                  <a:pt x="0" y="481653"/>
                  <a:pt x="0" y="453554"/>
                </a:cubicBezTo>
                <a:lnTo>
                  <a:pt x="0" y="408917"/>
                </a:lnTo>
                <a:lnTo>
                  <a:pt x="0" y="345433"/>
                </a:lnTo>
                <a:lnTo>
                  <a:pt x="0" y="338891"/>
                </a:lnTo>
                <a:lnTo>
                  <a:pt x="0" y="309248"/>
                </a:lnTo>
                <a:lnTo>
                  <a:pt x="0" y="232222"/>
                </a:lnTo>
                <a:lnTo>
                  <a:pt x="0" y="225680"/>
                </a:lnTo>
                <a:lnTo>
                  <a:pt x="0" y="196037"/>
                </a:lnTo>
                <a:lnTo>
                  <a:pt x="0" y="160707"/>
                </a:lnTo>
                <a:cubicBezTo>
                  <a:pt x="0" y="150120"/>
                  <a:pt x="4138" y="140011"/>
                  <a:pt x="11617" y="132529"/>
                </a:cubicBezTo>
                <a:lnTo>
                  <a:pt x="132484" y="11621"/>
                </a:lnTo>
                <a:cubicBezTo>
                  <a:pt x="139964" y="4219"/>
                  <a:pt x="150069" y="0"/>
                  <a:pt x="160652" y="0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wrap="square" anchor="ctr">
            <a:noAutofit/>
          </a:bodyPr>
          <a:lstStyle>
            <a:lvl1pPr marL="0" indent="0" algn="ctr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kumimoji="0" lang="en-US" sz="1800" b="0" i="0" u="none" strike="noStrike" kern="1200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Rubik SemiBold" pitchFamily="2" charset="-79"/>
                <a:ea typeface="+mn-ea"/>
                <a:cs typeface="Rubik SemiBold" pitchFamily="2" charset="-79"/>
              </a:defRPr>
            </a:lvl1pPr>
            <a:lvl2pPr marL="0" indent="0" algn="ctr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kumimoji="0" lang="en-US" sz="1800" b="0" i="0" u="none" strike="noStrike" kern="1200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Rubik SemiBold" pitchFamily="2" charset="-79"/>
                <a:ea typeface="+mn-ea"/>
                <a:cs typeface="Rubik SemiBold" pitchFamily="2" charset="-79"/>
              </a:defRPr>
            </a:lvl2pPr>
            <a:lvl3pPr marL="0" indent="0" algn="ctr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kumimoji="0" lang="en-US" sz="1800" b="0" i="0" u="none" strike="noStrike" kern="1200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Rubik SemiBold" pitchFamily="2" charset="-79"/>
                <a:ea typeface="+mn-ea"/>
                <a:cs typeface="Rubik SemiBold" pitchFamily="2" charset="-79"/>
              </a:defRPr>
            </a:lvl3pPr>
            <a:lvl4pPr marL="0" indent="0" algn="ctr">
              <a:lnSpc>
                <a:spcPct val="100000"/>
              </a:lnSpc>
              <a:spcAft>
                <a:spcPts val="0"/>
              </a:spcAft>
              <a:buNone/>
              <a:defRPr kumimoji="0" lang="en-US" sz="1800" b="0" i="0" u="none" strike="noStrike" kern="1200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Rubik SemiBold" pitchFamily="2" charset="-79"/>
                <a:ea typeface="+mn-ea"/>
                <a:cs typeface="Rubik SemiBold" pitchFamily="2" charset="-79"/>
              </a:defRPr>
            </a:lvl4pPr>
            <a:lvl5pPr marL="0" indent="0" algn="ctr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kumimoji="0" lang="en-US" sz="1800" b="0" i="0" u="none" strike="noStrike" kern="1200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Rubik SemiBold" pitchFamily="2" charset="-79"/>
                <a:ea typeface="+mn-ea"/>
                <a:cs typeface="Rubik SemiBold" pitchFamily="2" charset="-79"/>
              </a:defRPr>
            </a:lvl5pPr>
            <a:lvl6pPr marL="0" indent="0" algn="ctr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kumimoji="0" lang="en-US" sz="1800" b="0" i="0" u="none" strike="noStrike" kern="1200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Rubik SemiBold" pitchFamily="2" charset="-79"/>
                <a:ea typeface="+mn-ea"/>
                <a:cs typeface="Rubik SemiBold" pitchFamily="2" charset="-79"/>
              </a:defRPr>
            </a:lvl6pPr>
            <a:lvl7pPr marL="0" indent="0" algn="ctr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kumimoji="0" lang="en-US" sz="1800" b="0" i="0" u="none" strike="noStrike" kern="1200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Rubik SemiBold" pitchFamily="2" charset="-79"/>
                <a:ea typeface="+mn-ea"/>
                <a:cs typeface="Rubik SemiBold" pitchFamily="2" charset="-79"/>
              </a:defRPr>
            </a:lvl7pPr>
            <a:lvl8pPr marL="0" indent="0" algn="ctr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kumimoji="0" lang="en-US" sz="1800" b="0" i="0" u="none" strike="noStrike" kern="1200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Rubik SemiBold" pitchFamily="2" charset="-79"/>
                <a:ea typeface="+mn-ea"/>
                <a:cs typeface="Rubik SemiBold" pitchFamily="2" charset="-79"/>
              </a:defRPr>
            </a:lvl8pPr>
            <a:lvl9pPr marL="0" indent="0" algn="ctr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kumimoji="0" lang="pt-PT" sz="1800" b="0" i="0" u="none" strike="noStrike" kern="1200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Rubik SemiBold" pitchFamily="2" charset="-79"/>
                <a:ea typeface="+mn-ea"/>
                <a:cs typeface="Rubik SemiBold" pitchFamily="2" charset="-79"/>
              </a:defRPr>
            </a:lvl9pPr>
          </a:lstStyle>
          <a:p>
            <a:pPr lvl="0"/>
            <a:r>
              <a:rPr lang="en-US" dirty="0"/>
              <a:t>02.</a:t>
            </a:r>
          </a:p>
        </p:txBody>
      </p:sp>
      <p:sp>
        <p:nvSpPr>
          <p:cNvPr id="73" name="Text Placeholder 72">
            <a:extLst>
              <a:ext uri="{FF2B5EF4-FFF2-40B4-BE49-F238E27FC236}">
                <a16:creationId xmlns:a16="http://schemas.microsoft.com/office/drawing/2014/main" id="{FDAD91B6-DE65-86AA-B718-E33BB734927A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400050" y="3336744"/>
            <a:ext cx="625172" cy="504430"/>
          </a:xfrm>
          <a:custGeom>
            <a:avLst/>
            <a:gdLst>
              <a:gd name="connsiteX0" fmla="*/ 160652 w 625172"/>
              <a:gd name="connsiteY0" fmla="*/ 0 h 504430"/>
              <a:gd name="connsiteX1" fmla="*/ 282437 w 625172"/>
              <a:gd name="connsiteY1" fmla="*/ 0 h 504430"/>
              <a:gd name="connsiteX2" fmla="*/ 345433 w 625172"/>
              <a:gd name="connsiteY2" fmla="*/ 0 h 504430"/>
              <a:gd name="connsiteX3" fmla="*/ 345891 w 625172"/>
              <a:gd name="connsiteY3" fmla="*/ 93 h 504430"/>
              <a:gd name="connsiteX4" fmla="*/ 346355 w 625172"/>
              <a:gd name="connsiteY4" fmla="*/ 0 h 504430"/>
              <a:gd name="connsiteX5" fmla="*/ 496586 w 625172"/>
              <a:gd name="connsiteY5" fmla="*/ 0 h 504430"/>
              <a:gd name="connsiteX6" fmla="*/ 574296 w 625172"/>
              <a:gd name="connsiteY6" fmla="*/ 0 h 504430"/>
              <a:gd name="connsiteX7" fmla="*/ 625172 w 625172"/>
              <a:gd name="connsiteY7" fmla="*/ 50876 h 504430"/>
              <a:gd name="connsiteX8" fmla="*/ 625172 w 625172"/>
              <a:gd name="connsiteY8" fmla="*/ 78312 h 504430"/>
              <a:gd name="connsiteX9" fmla="*/ 625172 w 625172"/>
              <a:gd name="connsiteY9" fmla="*/ 191523 h 504430"/>
              <a:gd name="connsiteX10" fmla="*/ 625172 w 625172"/>
              <a:gd name="connsiteY10" fmla="*/ 312907 h 504430"/>
              <a:gd name="connsiteX11" fmla="*/ 625172 w 625172"/>
              <a:gd name="connsiteY11" fmla="*/ 426118 h 504430"/>
              <a:gd name="connsiteX12" fmla="*/ 625172 w 625172"/>
              <a:gd name="connsiteY12" fmla="*/ 453554 h 504430"/>
              <a:gd name="connsiteX13" fmla="*/ 574296 w 625172"/>
              <a:gd name="connsiteY13" fmla="*/ 504430 h 504430"/>
              <a:gd name="connsiteX14" fmla="*/ 426118 w 625172"/>
              <a:gd name="connsiteY14" fmla="*/ 504430 h 504430"/>
              <a:gd name="connsiteX15" fmla="*/ 199055 w 625172"/>
              <a:gd name="connsiteY15" fmla="*/ 504430 h 504430"/>
              <a:gd name="connsiteX16" fmla="*/ 50877 w 625172"/>
              <a:gd name="connsiteY16" fmla="*/ 504430 h 504430"/>
              <a:gd name="connsiteX17" fmla="*/ 0 w 625172"/>
              <a:gd name="connsiteY17" fmla="*/ 453554 h 504430"/>
              <a:gd name="connsiteX18" fmla="*/ 0 w 625172"/>
              <a:gd name="connsiteY18" fmla="*/ 408917 h 504430"/>
              <a:gd name="connsiteX19" fmla="*/ 0 w 625172"/>
              <a:gd name="connsiteY19" fmla="*/ 345433 h 504430"/>
              <a:gd name="connsiteX20" fmla="*/ 0 w 625172"/>
              <a:gd name="connsiteY20" fmla="*/ 338891 h 504430"/>
              <a:gd name="connsiteX21" fmla="*/ 0 w 625172"/>
              <a:gd name="connsiteY21" fmla="*/ 309248 h 504430"/>
              <a:gd name="connsiteX22" fmla="*/ 0 w 625172"/>
              <a:gd name="connsiteY22" fmla="*/ 232222 h 504430"/>
              <a:gd name="connsiteX23" fmla="*/ 0 w 625172"/>
              <a:gd name="connsiteY23" fmla="*/ 225680 h 504430"/>
              <a:gd name="connsiteX24" fmla="*/ 0 w 625172"/>
              <a:gd name="connsiteY24" fmla="*/ 196037 h 504430"/>
              <a:gd name="connsiteX25" fmla="*/ 0 w 625172"/>
              <a:gd name="connsiteY25" fmla="*/ 160707 h 504430"/>
              <a:gd name="connsiteX26" fmla="*/ 11617 w 625172"/>
              <a:gd name="connsiteY26" fmla="*/ 132529 h 504430"/>
              <a:gd name="connsiteX27" fmla="*/ 132484 w 625172"/>
              <a:gd name="connsiteY27" fmla="*/ 11621 h 504430"/>
              <a:gd name="connsiteX28" fmla="*/ 160652 w 625172"/>
              <a:gd name="connsiteY28" fmla="*/ 0 h 5044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625172" h="504430">
                <a:moveTo>
                  <a:pt x="160652" y="0"/>
                </a:moveTo>
                <a:lnTo>
                  <a:pt x="282437" y="0"/>
                </a:lnTo>
                <a:lnTo>
                  <a:pt x="345433" y="0"/>
                </a:lnTo>
                <a:lnTo>
                  <a:pt x="345891" y="93"/>
                </a:lnTo>
                <a:lnTo>
                  <a:pt x="346355" y="0"/>
                </a:lnTo>
                <a:lnTo>
                  <a:pt x="496586" y="0"/>
                </a:lnTo>
                <a:lnTo>
                  <a:pt x="574296" y="0"/>
                </a:lnTo>
                <a:cubicBezTo>
                  <a:pt x="602394" y="0"/>
                  <a:pt x="625172" y="22778"/>
                  <a:pt x="625172" y="50876"/>
                </a:cubicBezTo>
                <a:lnTo>
                  <a:pt x="625172" y="78312"/>
                </a:lnTo>
                <a:lnTo>
                  <a:pt x="625172" y="191523"/>
                </a:lnTo>
                <a:lnTo>
                  <a:pt x="625172" y="312907"/>
                </a:lnTo>
                <a:lnTo>
                  <a:pt x="625172" y="426118"/>
                </a:lnTo>
                <a:lnTo>
                  <a:pt x="625172" y="453554"/>
                </a:lnTo>
                <a:cubicBezTo>
                  <a:pt x="625172" y="481653"/>
                  <a:pt x="602394" y="504430"/>
                  <a:pt x="574296" y="504430"/>
                </a:cubicBezTo>
                <a:lnTo>
                  <a:pt x="426118" y="504430"/>
                </a:lnTo>
                <a:lnTo>
                  <a:pt x="199055" y="504430"/>
                </a:lnTo>
                <a:lnTo>
                  <a:pt x="50877" y="504430"/>
                </a:lnTo>
                <a:cubicBezTo>
                  <a:pt x="22778" y="504430"/>
                  <a:pt x="0" y="481653"/>
                  <a:pt x="0" y="453554"/>
                </a:cubicBezTo>
                <a:lnTo>
                  <a:pt x="0" y="408917"/>
                </a:lnTo>
                <a:lnTo>
                  <a:pt x="0" y="345433"/>
                </a:lnTo>
                <a:lnTo>
                  <a:pt x="0" y="338891"/>
                </a:lnTo>
                <a:lnTo>
                  <a:pt x="0" y="309248"/>
                </a:lnTo>
                <a:lnTo>
                  <a:pt x="0" y="232222"/>
                </a:lnTo>
                <a:lnTo>
                  <a:pt x="0" y="225680"/>
                </a:lnTo>
                <a:lnTo>
                  <a:pt x="0" y="196037"/>
                </a:lnTo>
                <a:lnTo>
                  <a:pt x="0" y="160707"/>
                </a:lnTo>
                <a:cubicBezTo>
                  <a:pt x="0" y="150120"/>
                  <a:pt x="4138" y="140011"/>
                  <a:pt x="11617" y="132529"/>
                </a:cubicBezTo>
                <a:lnTo>
                  <a:pt x="132484" y="11621"/>
                </a:lnTo>
                <a:cubicBezTo>
                  <a:pt x="139964" y="4219"/>
                  <a:pt x="150069" y="0"/>
                  <a:pt x="160652" y="0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wrap="square" anchor="ctr">
            <a:noAutofit/>
          </a:bodyPr>
          <a:lstStyle>
            <a:lvl1pPr marL="0" indent="0" algn="ctr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kumimoji="0" lang="en-US" sz="1800" b="0" i="0" u="none" strike="noStrike" kern="1200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Rubik SemiBold" pitchFamily="2" charset="-79"/>
                <a:ea typeface="+mn-ea"/>
                <a:cs typeface="Rubik SemiBold" pitchFamily="2" charset="-79"/>
              </a:defRPr>
            </a:lvl1pPr>
            <a:lvl2pPr marL="0" indent="0" algn="ctr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kumimoji="0" lang="en-US" sz="1800" b="0" i="0" u="none" strike="noStrike" kern="1200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Rubik SemiBold" pitchFamily="2" charset="-79"/>
                <a:ea typeface="+mn-ea"/>
                <a:cs typeface="Rubik SemiBold" pitchFamily="2" charset="-79"/>
              </a:defRPr>
            </a:lvl2pPr>
            <a:lvl3pPr marL="0" indent="0" algn="ctr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kumimoji="0" lang="en-US" sz="1800" b="0" i="0" u="none" strike="noStrike" kern="1200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Rubik SemiBold" pitchFamily="2" charset="-79"/>
                <a:ea typeface="+mn-ea"/>
                <a:cs typeface="Rubik SemiBold" pitchFamily="2" charset="-79"/>
              </a:defRPr>
            </a:lvl3pPr>
            <a:lvl4pPr marL="0" indent="0" algn="ctr">
              <a:lnSpc>
                <a:spcPct val="100000"/>
              </a:lnSpc>
              <a:spcAft>
                <a:spcPts val="0"/>
              </a:spcAft>
              <a:buNone/>
              <a:defRPr kumimoji="0" lang="en-US" sz="1800" b="0" i="0" u="none" strike="noStrike" kern="1200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Rubik SemiBold" pitchFamily="2" charset="-79"/>
                <a:ea typeface="+mn-ea"/>
                <a:cs typeface="Rubik SemiBold" pitchFamily="2" charset="-79"/>
              </a:defRPr>
            </a:lvl4pPr>
            <a:lvl5pPr marL="0" indent="0" algn="ctr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kumimoji="0" lang="en-US" sz="1800" b="0" i="0" u="none" strike="noStrike" kern="1200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Rubik SemiBold" pitchFamily="2" charset="-79"/>
                <a:ea typeface="+mn-ea"/>
                <a:cs typeface="Rubik SemiBold" pitchFamily="2" charset="-79"/>
              </a:defRPr>
            </a:lvl5pPr>
            <a:lvl6pPr marL="0" indent="0" algn="ctr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kumimoji="0" lang="en-US" sz="1800" b="0" i="0" u="none" strike="noStrike" kern="1200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Rubik SemiBold" pitchFamily="2" charset="-79"/>
                <a:ea typeface="+mn-ea"/>
                <a:cs typeface="Rubik SemiBold" pitchFamily="2" charset="-79"/>
              </a:defRPr>
            </a:lvl6pPr>
            <a:lvl7pPr marL="0" indent="0" algn="ctr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kumimoji="0" lang="en-US" sz="1800" b="0" i="0" u="none" strike="noStrike" kern="1200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Rubik SemiBold" pitchFamily="2" charset="-79"/>
                <a:ea typeface="+mn-ea"/>
                <a:cs typeface="Rubik SemiBold" pitchFamily="2" charset="-79"/>
              </a:defRPr>
            </a:lvl7pPr>
            <a:lvl8pPr marL="0" indent="0" algn="ctr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kumimoji="0" lang="en-US" sz="1800" b="0" i="0" u="none" strike="noStrike" kern="1200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Rubik SemiBold" pitchFamily="2" charset="-79"/>
                <a:ea typeface="+mn-ea"/>
                <a:cs typeface="Rubik SemiBold" pitchFamily="2" charset="-79"/>
              </a:defRPr>
            </a:lvl8pPr>
            <a:lvl9pPr marL="0" indent="0" algn="ctr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kumimoji="0" lang="pt-PT" sz="1800" b="0" i="0" u="none" strike="noStrike" kern="1200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Rubik SemiBold" pitchFamily="2" charset="-79"/>
                <a:ea typeface="+mn-ea"/>
                <a:cs typeface="Rubik SemiBold" pitchFamily="2" charset="-79"/>
              </a:defRPr>
            </a:lvl9pPr>
          </a:lstStyle>
          <a:p>
            <a:pPr lvl="0"/>
            <a:r>
              <a:rPr lang="en-US" dirty="0"/>
              <a:t>03.</a:t>
            </a:r>
          </a:p>
        </p:txBody>
      </p:sp>
      <p:sp>
        <p:nvSpPr>
          <p:cNvPr id="74" name="Text Placeholder 73">
            <a:extLst>
              <a:ext uri="{FF2B5EF4-FFF2-40B4-BE49-F238E27FC236}">
                <a16:creationId xmlns:a16="http://schemas.microsoft.com/office/drawing/2014/main" id="{28342C16-4012-FBBD-B1B0-1DDFE7B7B19C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400050" y="4102711"/>
            <a:ext cx="625172" cy="504430"/>
          </a:xfrm>
          <a:custGeom>
            <a:avLst/>
            <a:gdLst>
              <a:gd name="connsiteX0" fmla="*/ 160652 w 625172"/>
              <a:gd name="connsiteY0" fmla="*/ 0 h 504430"/>
              <a:gd name="connsiteX1" fmla="*/ 282437 w 625172"/>
              <a:gd name="connsiteY1" fmla="*/ 0 h 504430"/>
              <a:gd name="connsiteX2" fmla="*/ 345433 w 625172"/>
              <a:gd name="connsiteY2" fmla="*/ 0 h 504430"/>
              <a:gd name="connsiteX3" fmla="*/ 345891 w 625172"/>
              <a:gd name="connsiteY3" fmla="*/ 93 h 504430"/>
              <a:gd name="connsiteX4" fmla="*/ 346355 w 625172"/>
              <a:gd name="connsiteY4" fmla="*/ 0 h 504430"/>
              <a:gd name="connsiteX5" fmla="*/ 496586 w 625172"/>
              <a:gd name="connsiteY5" fmla="*/ 0 h 504430"/>
              <a:gd name="connsiteX6" fmla="*/ 574296 w 625172"/>
              <a:gd name="connsiteY6" fmla="*/ 0 h 504430"/>
              <a:gd name="connsiteX7" fmla="*/ 625172 w 625172"/>
              <a:gd name="connsiteY7" fmla="*/ 50876 h 504430"/>
              <a:gd name="connsiteX8" fmla="*/ 625172 w 625172"/>
              <a:gd name="connsiteY8" fmla="*/ 78312 h 504430"/>
              <a:gd name="connsiteX9" fmla="*/ 625172 w 625172"/>
              <a:gd name="connsiteY9" fmla="*/ 191523 h 504430"/>
              <a:gd name="connsiteX10" fmla="*/ 625172 w 625172"/>
              <a:gd name="connsiteY10" fmla="*/ 312907 h 504430"/>
              <a:gd name="connsiteX11" fmla="*/ 625172 w 625172"/>
              <a:gd name="connsiteY11" fmla="*/ 426118 h 504430"/>
              <a:gd name="connsiteX12" fmla="*/ 625172 w 625172"/>
              <a:gd name="connsiteY12" fmla="*/ 453554 h 504430"/>
              <a:gd name="connsiteX13" fmla="*/ 574296 w 625172"/>
              <a:gd name="connsiteY13" fmla="*/ 504430 h 504430"/>
              <a:gd name="connsiteX14" fmla="*/ 426118 w 625172"/>
              <a:gd name="connsiteY14" fmla="*/ 504430 h 504430"/>
              <a:gd name="connsiteX15" fmla="*/ 199055 w 625172"/>
              <a:gd name="connsiteY15" fmla="*/ 504430 h 504430"/>
              <a:gd name="connsiteX16" fmla="*/ 50877 w 625172"/>
              <a:gd name="connsiteY16" fmla="*/ 504430 h 504430"/>
              <a:gd name="connsiteX17" fmla="*/ 0 w 625172"/>
              <a:gd name="connsiteY17" fmla="*/ 453554 h 504430"/>
              <a:gd name="connsiteX18" fmla="*/ 0 w 625172"/>
              <a:gd name="connsiteY18" fmla="*/ 408917 h 504430"/>
              <a:gd name="connsiteX19" fmla="*/ 0 w 625172"/>
              <a:gd name="connsiteY19" fmla="*/ 345433 h 504430"/>
              <a:gd name="connsiteX20" fmla="*/ 0 w 625172"/>
              <a:gd name="connsiteY20" fmla="*/ 338891 h 504430"/>
              <a:gd name="connsiteX21" fmla="*/ 0 w 625172"/>
              <a:gd name="connsiteY21" fmla="*/ 309248 h 504430"/>
              <a:gd name="connsiteX22" fmla="*/ 0 w 625172"/>
              <a:gd name="connsiteY22" fmla="*/ 232222 h 504430"/>
              <a:gd name="connsiteX23" fmla="*/ 0 w 625172"/>
              <a:gd name="connsiteY23" fmla="*/ 225680 h 504430"/>
              <a:gd name="connsiteX24" fmla="*/ 0 w 625172"/>
              <a:gd name="connsiteY24" fmla="*/ 196037 h 504430"/>
              <a:gd name="connsiteX25" fmla="*/ 0 w 625172"/>
              <a:gd name="connsiteY25" fmla="*/ 160707 h 504430"/>
              <a:gd name="connsiteX26" fmla="*/ 11617 w 625172"/>
              <a:gd name="connsiteY26" fmla="*/ 132529 h 504430"/>
              <a:gd name="connsiteX27" fmla="*/ 132484 w 625172"/>
              <a:gd name="connsiteY27" fmla="*/ 11621 h 504430"/>
              <a:gd name="connsiteX28" fmla="*/ 160652 w 625172"/>
              <a:gd name="connsiteY28" fmla="*/ 0 h 5044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625172" h="504430">
                <a:moveTo>
                  <a:pt x="160652" y="0"/>
                </a:moveTo>
                <a:lnTo>
                  <a:pt x="282437" y="0"/>
                </a:lnTo>
                <a:lnTo>
                  <a:pt x="345433" y="0"/>
                </a:lnTo>
                <a:lnTo>
                  <a:pt x="345891" y="93"/>
                </a:lnTo>
                <a:lnTo>
                  <a:pt x="346355" y="0"/>
                </a:lnTo>
                <a:lnTo>
                  <a:pt x="496586" y="0"/>
                </a:lnTo>
                <a:lnTo>
                  <a:pt x="574296" y="0"/>
                </a:lnTo>
                <a:cubicBezTo>
                  <a:pt x="602394" y="0"/>
                  <a:pt x="625172" y="22778"/>
                  <a:pt x="625172" y="50876"/>
                </a:cubicBezTo>
                <a:lnTo>
                  <a:pt x="625172" y="78312"/>
                </a:lnTo>
                <a:lnTo>
                  <a:pt x="625172" y="191523"/>
                </a:lnTo>
                <a:lnTo>
                  <a:pt x="625172" y="312907"/>
                </a:lnTo>
                <a:lnTo>
                  <a:pt x="625172" y="426118"/>
                </a:lnTo>
                <a:lnTo>
                  <a:pt x="625172" y="453554"/>
                </a:lnTo>
                <a:cubicBezTo>
                  <a:pt x="625172" y="481653"/>
                  <a:pt x="602394" y="504430"/>
                  <a:pt x="574296" y="504430"/>
                </a:cubicBezTo>
                <a:lnTo>
                  <a:pt x="426118" y="504430"/>
                </a:lnTo>
                <a:lnTo>
                  <a:pt x="199055" y="504430"/>
                </a:lnTo>
                <a:lnTo>
                  <a:pt x="50877" y="504430"/>
                </a:lnTo>
                <a:cubicBezTo>
                  <a:pt x="22778" y="504430"/>
                  <a:pt x="0" y="481653"/>
                  <a:pt x="0" y="453554"/>
                </a:cubicBezTo>
                <a:lnTo>
                  <a:pt x="0" y="408917"/>
                </a:lnTo>
                <a:lnTo>
                  <a:pt x="0" y="345433"/>
                </a:lnTo>
                <a:lnTo>
                  <a:pt x="0" y="338891"/>
                </a:lnTo>
                <a:lnTo>
                  <a:pt x="0" y="309248"/>
                </a:lnTo>
                <a:lnTo>
                  <a:pt x="0" y="232222"/>
                </a:lnTo>
                <a:lnTo>
                  <a:pt x="0" y="225680"/>
                </a:lnTo>
                <a:lnTo>
                  <a:pt x="0" y="196037"/>
                </a:lnTo>
                <a:lnTo>
                  <a:pt x="0" y="160707"/>
                </a:lnTo>
                <a:cubicBezTo>
                  <a:pt x="0" y="150120"/>
                  <a:pt x="4138" y="140011"/>
                  <a:pt x="11617" y="132529"/>
                </a:cubicBezTo>
                <a:lnTo>
                  <a:pt x="132484" y="11621"/>
                </a:lnTo>
                <a:cubicBezTo>
                  <a:pt x="139964" y="4219"/>
                  <a:pt x="150069" y="0"/>
                  <a:pt x="160652" y="0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wrap="square" anchor="ctr">
            <a:noAutofit/>
          </a:bodyPr>
          <a:lstStyle>
            <a:lvl1pPr marL="0" indent="0" algn="ctr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kumimoji="0" lang="en-US" sz="1800" b="0" i="0" u="none" strike="noStrike" kern="1200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Rubik SemiBold" pitchFamily="2" charset="-79"/>
                <a:ea typeface="+mn-ea"/>
                <a:cs typeface="Rubik SemiBold" pitchFamily="2" charset="-79"/>
              </a:defRPr>
            </a:lvl1pPr>
            <a:lvl2pPr marL="0" indent="0" algn="ctr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kumimoji="0" lang="en-US" sz="1800" b="0" i="0" u="none" strike="noStrike" kern="1200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Rubik SemiBold" pitchFamily="2" charset="-79"/>
                <a:ea typeface="+mn-ea"/>
                <a:cs typeface="Rubik SemiBold" pitchFamily="2" charset="-79"/>
              </a:defRPr>
            </a:lvl2pPr>
            <a:lvl3pPr marL="0" indent="0" algn="ctr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kumimoji="0" lang="en-US" sz="1800" b="0" i="0" u="none" strike="noStrike" kern="1200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Rubik SemiBold" pitchFamily="2" charset="-79"/>
                <a:ea typeface="+mn-ea"/>
                <a:cs typeface="Rubik SemiBold" pitchFamily="2" charset="-79"/>
              </a:defRPr>
            </a:lvl3pPr>
            <a:lvl4pPr marL="0" indent="0" algn="ctr">
              <a:lnSpc>
                <a:spcPct val="100000"/>
              </a:lnSpc>
              <a:spcAft>
                <a:spcPts val="0"/>
              </a:spcAft>
              <a:buNone/>
              <a:defRPr kumimoji="0" lang="en-US" sz="1800" b="0" i="0" u="none" strike="noStrike" kern="1200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Rubik SemiBold" pitchFamily="2" charset="-79"/>
                <a:ea typeface="+mn-ea"/>
                <a:cs typeface="Rubik SemiBold" pitchFamily="2" charset="-79"/>
              </a:defRPr>
            </a:lvl4pPr>
            <a:lvl5pPr marL="0" indent="0" algn="ctr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kumimoji="0" lang="en-US" sz="1800" b="0" i="0" u="none" strike="noStrike" kern="1200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Rubik SemiBold" pitchFamily="2" charset="-79"/>
                <a:ea typeface="+mn-ea"/>
                <a:cs typeface="Rubik SemiBold" pitchFamily="2" charset="-79"/>
              </a:defRPr>
            </a:lvl5pPr>
            <a:lvl6pPr marL="0" indent="0" algn="ctr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kumimoji="0" lang="en-US" sz="1800" b="0" i="0" u="none" strike="noStrike" kern="1200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Rubik SemiBold" pitchFamily="2" charset="-79"/>
                <a:ea typeface="+mn-ea"/>
                <a:cs typeface="Rubik SemiBold" pitchFamily="2" charset="-79"/>
              </a:defRPr>
            </a:lvl6pPr>
            <a:lvl7pPr marL="0" indent="0" algn="ctr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kumimoji="0" lang="en-US" sz="1800" b="0" i="0" u="none" strike="noStrike" kern="1200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Rubik SemiBold" pitchFamily="2" charset="-79"/>
                <a:ea typeface="+mn-ea"/>
                <a:cs typeface="Rubik SemiBold" pitchFamily="2" charset="-79"/>
              </a:defRPr>
            </a:lvl7pPr>
            <a:lvl8pPr marL="0" indent="0" algn="ctr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kumimoji="0" lang="en-US" sz="1800" b="0" i="0" u="none" strike="noStrike" kern="1200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Rubik SemiBold" pitchFamily="2" charset="-79"/>
                <a:ea typeface="+mn-ea"/>
                <a:cs typeface="Rubik SemiBold" pitchFamily="2" charset="-79"/>
              </a:defRPr>
            </a:lvl8pPr>
            <a:lvl9pPr marL="0" indent="0" algn="ctr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kumimoji="0" lang="pt-PT" sz="1800" b="0" i="0" u="none" strike="noStrike" kern="1200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Rubik SemiBold" pitchFamily="2" charset="-79"/>
                <a:ea typeface="+mn-ea"/>
                <a:cs typeface="Rubik SemiBold" pitchFamily="2" charset="-79"/>
              </a:defRPr>
            </a:lvl9pPr>
          </a:lstStyle>
          <a:p>
            <a:pPr lvl="0"/>
            <a:r>
              <a:rPr lang="en-US" dirty="0"/>
              <a:t>04.</a:t>
            </a:r>
          </a:p>
        </p:txBody>
      </p:sp>
      <p:sp>
        <p:nvSpPr>
          <p:cNvPr id="75" name="Text Placeholder 74">
            <a:extLst>
              <a:ext uri="{FF2B5EF4-FFF2-40B4-BE49-F238E27FC236}">
                <a16:creationId xmlns:a16="http://schemas.microsoft.com/office/drawing/2014/main" id="{540CBE4D-4C97-A6F6-777A-8A968DAFB976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400050" y="4868678"/>
            <a:ext cx="625172" cy="504430"/>
          </a:xfrm>
          <a:custGeom>
            <a:avLst/>
            <a:gdLst>
              <a:gd name="connsiteX0" fmla="*/ 160652 w 625172"/>
              <a:gd name="connsiteY0" fmla="*/ 0 h 504430"/>
              <a:gd name="connsiteX1" fmla="*/ 282437 w 625172"/>
              <a:gd name="connsiteY1" fmla="*/ 0 h 504430"/>
              <a:gd name="connsiteX2" fmla="*/ 345433 w 625172"/>
              <a:gd name="connsiteY2" fmla="*/ 0 h 504430"/>
              <a:gd name="connsiteX3" fmla="*/ 345891 w 625172"/>
              <a:gd name="connsiteY3" fmla="*/ 93 h 504430"/>
              <a:gd name="connsiteX4" fmla="*/ 346355 w 625172"/>
              <a:gd name="connsiteY4" fmla="*/ 0 h 504430"/>
              <a:gd name="connsiteX5" fmla="*/ 496586 w 625172"/>
              <a:gd name="connsiteY5" fmla="*/ 0 h 504430"/>
              <a:gd name="connsiteX6" fmla="*/ 574296 w 625172"/>
              <a:gd name="connsiteY6" fmla="*/ 0 h 504430"/>
              <a:gd name="connsiteX7" fmla="*/ 625172 w 625172"/>
              <a:gd name="connsiteY7" fmla="*/ 50876 h 504430"/>
              <a:gd name="connsiteX8" fmla="*/ 625172 w 625172"/>
              <a:gd name="connsiteY8" fmla="*/ 78312 h 504430"/>
              <a:gd name="connsiteX9" fmla="*/ 625172 w 625172"/>
              <a:gd name="connsiteY9" fmla="*/ 191523 h 504430"/>
              <a:gd name="connsiteX10" fmla="*/ 625172 w 625172"/>
              <a:gd name="connsiteY10" fmla="*/ 312907 h 504430"/>
              <a:gd name="connsiteX11" fmla="*/ 625172 w 625172"/>
              <a:gd name="connsiteY11" fmla="*/ 426118 h 504430"/>
              <a:gd name="connsiteX12" fmla="*/ 625172 w 625172"/>
              <a:gd name="connsiteY12" fmla="*/ 453554 h 504430"/>
              <a:gd name="connsiteX13" fmla="*/ 574296 w 625172"/>
              <a:gd name="connsiteY13" fmla="*/ 504430 h 504430"/>
              <a:gd name="connsiteX14" fmla="*/ 426118 w 625172"/>
              <a:gd name="connsiteY14" fmla="*/ 504430 h 504430"/>
              <a:gd name="connsiteX15" fmla="*/ 199055 w 625172"/>
              <a:gd name="connsiteY15" fmla="*/ 504430 h 504430"/>
              <a:gd name="connsiteX16" fmla="*/ 50877 w 625172"/>
              <a:gd name="connsiteY16" fmla="*/ 504430 h 504430"/>
              <a:gd name="connsiteX17" fmla="*/ 0 w 625172"/>
              <a:gd name="connsiteY17" fmla="*/ 453554 h 504430"/>
              <a:gd name="connsiteX18" fmla="*/ 0 w 625172"/>
              <a:gd name="connsiteY18" fmla="*/ 408917 h 504430"/>
              <a:gd name="connsiteX19" fmla="*/ 0 w 625172"/>
              <a:gd name="connsiteY19" fmla="*/ 345433 h 504430"/>
              <a:gd name="connsiteX20" fmla="*/ 0 w 625172"/>
              <a:gd name="connsiteY20" fmla="*/ 338891 h 504430"/>
              <a:gd name="connsiteX21" fmla="*/ 0 w 625172"/>
              <a:gd name="connsiteY21" fmla="*/ 309248 h 504430"/>
              <a:gd name="connsiteX22" fmla="*/ 0 w 625172"/>
              <a:gd name="connsiteY22" fmla="*/ 232222 h 504430"/>
              <a:gd name="connsiteX23" fmla="*/ 0 w 625172"/>
              <a:gd name="connsiteY23" fmla="*/ 225680 h 504430"/>
              <a:gd name="connsiteX24" fmla="*/ 0 w 625172"/>
              <a:gd name="connsiteY24" fmla="*/ 196037 h 504430"/>
              <a:gd name="connsiteX25" fmla="*/ 0 w 625172"/>
              <a:gd name="connsiteY25" fmla="*/ 160707 h 504430"/>
              <a:gd name="connsiteX26" fmla="*/ 11617 w 625172"/>
              <a:gd name="connsiteY26" fmla="*/ 132529 h 504430"/>
              <a:gd name="connsiteX27" fmla="*/ 132484 w 625172"/>
              <a:gd name="connsiteY27" fmla="*/ 11621 h 504430"/>
              <a:gd name="connsiteX28" fmla="*/ 160652 w 625172"/>
              <a:gd name="connsiteY28" fmla="*/ 0 h 5044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625172" h="504430">
                <a:moveTo>
                  <a:pt x="160652" y="0"/>
                </a:moveTo>
                <a:lnTo>
                  <a:pt x="282437" y="0"/>
                </a:lnTo>
                <a:lnTo>
                  <a:pt x="345433" y="0"/>
                </a:lnTo>
                <a:lnTo>
                  <a:pt x="345891" y="93"/>
                </a:lnTo>
                <a:lnTo>
                  <a:pt x="346355" y="0"/>
                </a:lnTo>
                <a:lnTo>
                  <a:pt x="496586" y="0"/>
                </a:lnTo>
                <a:lnTo>
                  <a:pt x="574296" y="0"/>
                </a:lnTo>
                <a:cubicBezTo>
                  <a:pt x="602394" y="0"/>
                  <a:pt x="625172" y="22778"/>
                  <a:pt x="625172" y="50876"/>
                </a:cubicBezTo>
                <a:lnTo>
                  <a:pt x="625172" y="78312"/>
                </a:lnTo>
                <a:lnTo>
                  <a:pt x="625172" y="191523"/>
                </a:lnTo>
                <a:lnTo>
                  <a:pt x="625172" y="312907"/>
                </a:lnTo>
                <a:lnTo>
                  <a:pt x="625172" y="426118"/>
                </a:lnTo>
                <a:lnTo>
                  <a:pt x="625172" y="453554"/>
                </a:lnTo>
                <a:cubicBezTo>
                  <a:pt x="625172" y="481653"/>
                  <a:pt x="602394" y="504430"/>
                  <a:pt x="574296" y="504430"/>
                </a:cubicBezTo>
                <a:lnTo>
                  <a:pt x="426118" y="504430"/>
                </a:lnTo>
                <a:lnTo>
                  <a:pt x="199055" y="504430"/>
                </a:lnTo>
                <a:lnTo>
                  <a:pt x="50877" y="504430"/>
                </a:lnTo>
                <a:cubicBezTo>
                  <a:pt x="22778" y="504430"/>
                  <a:pt x="0" y="481653"/>
                  <a:pt x="0" y="453554"/>
                </a:cubicBezTo>
                <a:lnTo>
                  <a:pt x="0" y="408917"/>
                </a:lnTo>
                <a:lnTo>
                  <a:pt x="0" y="345433"/>
                </a:lnTo>
                <a:lnTo>
                  <a:pt x="0" y="338891"/>
                </a:lnTo>
                <a:lnTo>
                  <a:pt x="0" y="309248"/>
                </a:lnTo>
                <a:lnTo>
                  <a:pt x="0" y="232222"/>
                </a:lnTo>
                <a:lnTo>
                  <a:pt x="0" y="225680"/>
                </a:lnTo>
                <a:lnTo>
                  <a:pt x="0" y="196037"/>
                </a:lnTo>
                <a:lnTo>
                  <a:pt x="0" y="160707"/>
                </a:lnTo>
                <a:cubicBezTo>
                  <a:pt x="0" y="150120"/>
                  <a:pt x="4138" y="140011"/>
                  <a:pt x="11617" y="132529"/>
                </a:cubicBezTo>
                <a:lnTo>
                  <a:pt x="132484" y="11621"/>
                </a:lnTo>
                <a:cubicBezTo>
                  <a:pt x="139964" y="4219"/>
                  <a:pt x="150069" y="0"/>
                  <a:pt x="160652" y="0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wrap="square" anchor="ctr">
            <a:noAutofit/>
          </a:bodyPr>
          <a:lstStyle>
            <a:lvl1pPr marL="0" indent="0" algn="ctr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kumimoji="0" lang="en-US" sz="1800" b="0" i="0" u="none" strike="noStrike" kern="1200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Rubik SemiBold" pitchFamily="2" charset="-79"/>
                <a:ea typeface="+mn-ea"/>
                <a:cs typeface="Rubik SemiBold" pitchFamily="2" charset="-79"/>
              </a:defRPr>
            </a:lvl1pPr>
            <a:lvl2pPr marL="0" indent="0" algn="ctr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kumimoji="0" lang="en-US" sz="1800" b="0" i="0" u="none" strike="noStrike" kern="1200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Rubik SemiBold" pitchFamily="2" charset="-79"/>
                <a:ea typeface="+mn-ea"/>
                <a:cs typeface="Rubik SemiBold" pitchFamily="2" charset="-79"/>
              </a:defRPr>
            </a:lvl2pPr>
            <a:lvl3pPr marL="0" indent="0" algn="ctr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kumimoji="0" lang="en-US" sz="1800" b="0" i="0" u="none" strike="noStrike" kern="1200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Rubik SemiBold" pitchFamily="2" charset="-79"/>
                <a:ea typeface="+mn-ea"/>
                <a:cs typeface="Rubik SemiBold" pitchFamily="2" charset="-79"/>
              </a:defRPr>
            </a:lvl3pPr>
            <a:lvl4pPr marL="0" indent="0" algn="ctr">
              <a:lnSpc>
                <a:spcPct val="100000"/>
              </a:lnSpc>
              <a:spcAft>
                <a:spcPts val="0"/>
              </a:spcAft>
              <a:buNone/>
              <a:defRPr kumimoji="0" lang="en-US" sz="1800" b="0" i="0" u="none" strike="noStrike" kern="1200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Rubik SemiBold" pitchFamily="2" charset="-79"/>
                <a:ea typeface="+mn-ea"/>
                <a:cs typeface="Rubik SemiBold" pitchFamily="2" charset="-79"/>
              </a:defRPr>
            </a:lvl4pPr>
            <a:lvl5pPr marL="0" indent="0" algn="ctr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kumimoji="0" lang="en-US" sz="1800" b="0" i="0" u="none" strike="noStrike" kern="1200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Rubik SemiBold" pitchFamily="2" charset="-79"/>
                <a:ea typeface="+mn-ea"/>
                <a:cs typeface="Rubik SemiBold" pitchFamily="2" charset="-79"/>
              </a:defRPr>
            </a:lvl5pPr>
            <a:lvl6pPr marL="0" indent="0" algn="ctr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kumimoji="0" lang="en-US" sz="1800" b="0" i="0" u="none" strike="noStrike" kern="1200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Rubik SemiBold" pitchFamily="2" charset="-79"/>
                <a:ea typeface="+mn-ea"/>
                <a:cs typeface="Rubik SemiBold" pitchFamily="2" charset="-79"/>
              </a:defRPr>
            </a:lvl6pPr>
            <a:lvl7pPr marL="0" indent="0" algn="ctr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kumimoji="0" lang="en-US" sz="1800" b="0" i="0" u="none" strike="noStrike" kern="1200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Rubik SemiBold" pitchFamily="2" charset="-79"/>
                <a:ea typeface="+mn-ea"/>
                <a:cs typeface="Rubik SemiBold" pitchFamily="2" charset="-79"/>
              </a:defRPr>
            </a:lvl7pPr>
            <a:lvl8pPr marL="0" indent="0" algn="ctr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kumimoji="0" lang="en-US" sz="1800" b="0" i="0" u="none" strike="noStrike" kern="1200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Rubik SemiBold" pitchFamily="2" charset="-79"/>
                <a:ea typeface="+mn-ea"/>
                <a:cs typeface="Rubik SemiBold" pitchFamily="2" charset="-79"/>
              </a:defRPr>
            </a:lvl8pPr>
            <a:lvl9pPr marL="0" indent="0" algn="ctr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kumimoji="0" lang="pt-PT" sz="1800" b="0" i="0" u="none" strike="noStrike" kern="1200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Rubik SemiBold" pitchFamily="2" charset="-79"/>
                <a:ea typeface="+mn-ea"/>
                <a:cs typeface="Rubik SemiBold" pitchFamily="2" charset="-79"/>
              </a:defRPr>
            </a:lvl9pPr>
          </a:lstStyle>
          <a:p>
            <a:pPr lvl="0"/>
            <a:r>
              <a:rPr lang="en-US" dirty="0"/>
              <a:t>05.</a:t>
            </a:r>
          </a:p>
        </p:txBody>
      </p:sp>
      <p:sp>
        <p:nvSpPr>
          <p:cNvPr id="76" name="Text Placeholder 75">
            <a:extLst>
              <a:ext uri="{FF2B5EF4-FFF2-40B4-BE49-F238E27FC236}">
                <a16:creationId xmlns:a16="http://schemas.microsoft.com/office/drawing/2014/main" id="{FB348D2D-AED2-96E7-D9FC-B82090BD2059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400050" y="5634644"/>
            <a:ext cx="625172" cy="504430"/>
          </a:xfrm>
          <a:custGeom>
            <a:avLst/>
            <a:gdLst>
              <a:gd name="connsiteX0" fmla="*/ 160652 w 625172"/>
              <a:gd name="connsiteY0" fmla="*/ 0 h 504430"/>
              <a:gd name="connsiteX1" fmla="*/ 282437 w 625172"/>
              <a:gd name="connsiteY1" fmla="*/ 0 h 504430"/>
              <a:gd name="connsiteX2" fmla="*/ 345433 w 625172"/>
              <a:gd name="connsiteY2" fmla="*/ 0 h 504430"/>
              <a:gd name="connsiteX3" fmla="*/ 345891 w 625172"/>
              <a:gd name="connsiteY3" fmla="*/ 93 h 504430"/>
              <a:gd name="connsiteX4" fmla="*/ 346355 w 625172"/>
              <a:gd name="connsiteY4" fmla="*/ 0 h 504430"/>
              <a:gd name="connsiteX5" fmla="*/ 496586 w 625172"/>
              <a:gd name="connsiteY5" fmla="*/ 0 h 504430"/>
              <a:gd name="connsiteX6" fmla="*/ 574296 w 625172"/>
              <a:gd name="connsiteY6" fmla="*/ 0 h 504430"/>
              <a:gd name="connsiteX7" fmla="*/ 625172 w 625172"/>
              <a:gd name="connsiteY7" fmla="*/ 50876 h 504430"/>
              <a:gd name="connsiteX8" fmla="*/ 625172 w 625172"/>
              <a:gd name="connsiteY8" fmla="*/ 78312 h 504430"/>
              <a:gd name="connsiteX9" fmla="*/ 625172 w 625172"/>
              <a:gd name="connsiteY9" fmla="*/ 191523 h 504430"/>
              <a:gd name="connsiteX10" fmla="*/ 625172 w 625172"/>
              <a:gd name="connsiteY10" fmla="*/ 312907 h 504430"/>
              <a:gd name="connsiteX11" fmla="*/ 625172 w 625172"/>
              <a:gd name="connsiteY11" fmla="*/ 426118 h 504430"/>
              <a:gd name="connsiteX12" fmla="*/ 625172 w 625172"/>
              <a:gd name="connsiteY12" fmla="*/ 453554 h 504430"/>
              <a:gd name="connsiteX13" fmla="*/ 574296 w 625172"/>
              <a:gd name="connsiteY13" fmla="*/ 504430 h 504430"/>
              <a:gd name="connsiteX14" fmla="*/ 426118 w 625172"/>
              <a:gd name="connsiteY14" fmla="*/ 504430 h 504430"/>
              <a:gd name="connsiteX15" fmla="*/ 199055 w 625172"/>
              <a:gd name="connsiteY15" fmla="*/ 504430 h 504430"/>
              <a:gd name="connsiteX16" fmla="*/ 50877 w 625172"/>
              <a:gd name="connsiteY16" fmla="*/ 504430 h 504430"/>
              <a:gd name="connsiteX17" fmla="*/ 0 w 625172"/>
              <a:gd name="connsiteY17" fmla="*/ 453554 h 504430"/>
              <a:gd name="connsiteX18" fmla="*/ 0 w 625172"/>
              <a:gd name="connsiteY18" fmla="*/ 408917 h 504430"/>
              <a:gd name="connsiteX19" fmla="*/ 0 w 625172"/>
              <a:gd name="connsiteY19" fmla="*/ 345433 h 504430"/>
              <a:gd name="connsiteX20" fmla="*/ 0 w 625172"/>
              <a:gd name="connsiteY20" fmla="*/ 338891 h 504430"/>
              <a:gd name="connsiteX21" fmla="*/ 0 w 625172"/>
              <a:gd name="connsiteY21" fmla="*/ 309248 h 504430"/>
              <a:gd name="connsiteX22" fmla="*/ 0 w 625172"/>
              <a:gd name="connsiteY22" fmla="*/ 232222 h 504430"/>
              <a:gd name="connsiteX23" fmla="*/ 0 w 625172"/>
              <a:gd name="connsiteY23" fmla="*/ 225680 h 504430"/>
              <a:gd name="connsiteX24" fmla="*/ 0 w 625172"/>
              <a:gd name="connsiteY24" fmla="*/ 196037 h 504430"/>
              <a:gd name="connsiteX25" fmla="*/ 0 w 625172"/>
              <a:gd name="connsiteY25" fmla="*/ 160707 h 504430"/>
              <a:gd name="connsiteX26" fmla="*/ 11617 w 625172"/>
              <a:gd name="connsiteY26" fmla="*/ 132529 h 504430"/>
              <a:gd name="connsiteX27" fmla="*/ 132484 w 625172"/>
              <a:gd name="connsiteY27" fmla="*/ 11621 h 504430"/>
              <a:gd name="connsiteX28" fmla="*/ 160652 w 625172"/>
              <a:gd name="connsiteY28" fmla="*/ 0 h 5044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625172" h="504430">
                <a:moveTo>
                  <a:pt x="160652" y="0"/>
                </a:moveTo>
                <a:lnTo>
                  <a:pt x="282437" y="0"/>
                </a:lnTo>
                <a:lnTo>
                  <a:pt x="345433" y="0"/>
                </a:lnTo>
                <a:lnTo>
                  <a:pt x="345891" y="93"/>
                </a:lnTo>
                <a:lnTo>
                  <a:pt x="346355" y="0"/>
                </a:lnTo>
                <a:lnTo>
                  <a:pt x="496586" y="0"/>
                </a:lnTo>
                <a:lnTo>
                  <a:pt x="574296" y="0"/>
                </a:lnTo>
                <a:cubicBezTo>
                  <a:pt x="602394" y="0"/>
                  <a:pt x="625172" y="22778"/>
                  <a:pt x="625172" y="50876"/>
                </a:cubicBezTo>
                <a:lnTo>
                  <a:pt x="625172" y="78312"/>
                </a:lnTo>
                <a:lnTo>
                  <a:pt x="625172" y="191523"/>
                </a:lnTo>
                <a:lnTo>
                  <a:pt x="625172" y="312907"/>
                </a:lnTo>
                <a:lnTo>
                  <a:pt x="625172" y="426118"/>
                </a:lnTo>
                <a:lnTo>
                  <a:pt x="625172" y="453554"/>
                </a:lnTo>
                <a:cubicBezTo>
                  <a:pt x="625172" y="481653"/>
                  <a:pt x="602394" y="504430"/>
                  <a:pt x="574296" y="504430"/>
                </a:cubicBezTo>
                <a:lnTo>
                  <a:pt x="426118" y="504430"/>
                </a:lnTo>
                <a:lnTo>
                  <a:pt x="199055" y="504430"/>
                </a:lnTo>
                <a:lnTo>
                  <a:pt x="50877" y="504430"/>
                </a:lnTo>
                <a:cubicBezTo>
                  <a:pt x="22778" y="504430"/>
                  <a:pt x="0" y="481653"/>
                  <a:pt x="0" y="453554"/>
                </a:cubicBezTo>
                <a:lnTo>
                  <a:pt x="0" y="408917"/>
                </a:lnTo>
                <a:lnTo>
                  <a:pt x="0" y="345433"/>
                </a:lnTo>
                <a:lnTo>
                  <a:pt x="0" y="338891"/>
                </a:lnTo>
                <a:lnTo>
                  <a:pt x="0" y="309248"/>
                </a:lnTo>
                <a:lnTo>
                  <a:pt x="0" y="232222"/>
                </a:lnTo>
                <a:lnTo>
                  <a:pt x="0" y="225680"/>
                </a:lnTo>
                <a:lnTo>
                  <a:pt x="0" y="196037"/>
                </a:lnTo>
                <a:lnTo>
                  <a:pt x="0" y="160707"/>
                </a:lnTo>
                <a:cubicBezTo>
                  <a:pt x="0" y="150120"/>
                  <a:pt x="4138" y="140011"/>
                  <a:pt x="11617" y="132529"/>
                </a:cubicBezTo>
                <a:lnTo>
                  <a:pt x="132484" y="11621"/>
                </a:lnTo>
                <a:cubicBezTo>
                  <a:pt x="139964" y="4219"/>
                  <a:pt x="150069" y="0"/>
                  <a:pt x="160652" y="0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wrap="square" anchor="ctr">
            <a:noAutofit/>
          </a:bodyPr>
          <a:lstStyle>
            <a:lvl1pPr marL="0" indent="0" algn="ctr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kumimoji="0" lang="en-US" sz="1800" b="0" i="0" u="none" strike="noStrike" kern="1200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Rubik SemiBold" pitchFamily="2" charset="-79"/>
                <a:ea typeface="+mn-ea"/>
                <a:cs typeface="Rubik SemiBold" pitchFamily="2" charset="-79"/>
              </a:defRPr>
            </a:lvl1pPr>
            <a:lvl2pPr marL="0" indent="0" algn="ctr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kumimoji="0" lang="en-US" sz="1800" b="0" i="0" u="none" strike="noStrike" kern="1200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Rubik SemiBold" pitchFamily="2" charset="-79"/>
                <a:ea typeface="+mn-ea"/>
                <a:cs typeface="Rubik SemiBold" pitchFamily="2" charset="-79"/>
              </a:defRPr>
            </a:lvl2pPr>
            <a:lvl3pPr marL="0" indent="0" algn="ctr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kumimoji="0" lang="en-US" sz="1800" b="0" i="0" u="none" strike="noStrike" kern="1200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Rubik SemiBold" pitchFamily="2" charset="-79"/>
                <a:ea typeface="+mn-ea"/>
                <a:cs typeface="Rubik SemiBold" pitchFamily="2" charset="-79"/>
              </a:defRPr>
            </a:lvl3pPr>
            <a:lvl4pPr marL="0" indent="0" algn="ctr">
              <a:lnSpc>
                <a:spcPct val="100000"/>
              </a:lnSpc>
              <a:spcAft>
                <a:spcPts val="0"/>
              </a:spcAft>
              <a:buNone/>
              <a:defRPr kumimoji="0" lang="en-US" sz="1800" b="0" i="0" u="none" strike="noStrike" kern="1200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Rubik SemiBold" pitchFamily="2" charset="-79"/>
                <a:ea typeface="+mn-ea"/>
                <a:cs typeface="Rubik SemiBold" pitchFamily="2" charset="-79"/>
              </a:defRPr>
            </a:lvl4pPr>
            <a:lvl5pPr marL="0" indent="0" algn="ctr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kumimoji="0" lang="en-US" sz="1800" b="0" i="0" u="none" strike="noStrike" kern="1200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Rubik SemiBold" pitchFamily="2" charset="-79"/>
                <a:ea typeface="+mn-ea"/>
                <a:cs typeface="Rubik SemiBold" pitchFamily="2" charset="-79"/>
              </a:defRPr>
            </a:lvl5pPr>
            <a:lvl6pPr marL="0" indent="0" algn="ctr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kumimoji="0" lang="en-US" sz="1800" b="0" i="0" u="none" strike="noStrike" kern="1200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Rubik SemiBold" pitchFamily="2" charset="-79"/>
                <a:ea typeface="+mn-ea"/>
                <a:cs typeface="Rubik SemiBold" pitchFamily="2" charset="-79"/>
              </a:defRPr>
            </a:lvl6pPr>
            <a:lvl7pPr marL="0" indent="0" algn="ctr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kumimoji="0" lang="en-US" sz="1800" b="0" i="0" u="none" strike="noStrike" kern="1200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Rubik SemiBold" pitchFamily="2" charset="-79"/>
                <a:ea typeface="+mn-ea"/>
                <a:cs typeface="Rubik SemiBold" pitchFamily="2" charset="-79"/>
              </a:defRPr>
            </a:lvl7pPr>
            <a:lvl8pPr marL="0" indent="0" algn="ctr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kumimoji="0" lang="en-US" sz="1800" b="0" i="0" u="none" strike="noStrike" kern="1200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Rubik SemiBold" pitchFamily="2" charset="-79"/>
                <a:ea typeface="+mn-ea"/>
                <a:cs typeface="Rubik SemiBold" pitchFamily="2" charset="-79"/>
              </a:defRPr>
            </a:lvl8pPr>
            <a:lvl9pPr marL="0" indent="0" algn="ctr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kumimoji="0" lang="pt-PT" sz="1800" b="0" i="0" u="none" strike="noStrike" kern="1200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Rubik SemiBold" pitchFamily="2" charset="-79"/>
                <a:ea typeface="+mn-ea"/>
                <a:cs typeface="Rubik SemiBold" pitchFamily="2" charset="-79"/>
              </a:defRPr>
            </a:lvl9pPr>
          </a:lstStyle>
          <a:p>
            <a:pPr lvl="0"/>
            <a:r>
              <a:rPr lang="en-US" dirty="0"/>
              <a:t>06.</a:t>
            </a:r>
          </a:p>
        </p:txBody>
      </p:sp>
    </p:spTree>
    <p:extLst>
      <p:ext uri="{BB962C8B-B14F-4D97-AF65-F5344CB8AC3E}">
        <p14:creationId xmlns:p14="http://schemas.microsoft.com/office/powerpoint/2010/main" val="16853540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 V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DA1248B8-FF34-D84A-6DFA-BDA37EDA3948}"/>
              </a:ext>
            </a:extLst>
          </p:cNvPr>
          <p:cNvGrpSpPr/>
          <p:nvPr userDrawn="1"/>
        </p:nvGrpSpPr>
        <p:grpSpPr>
          <a:xfrm>
            <a:off x="0" y="0"/>
            <a:ext cx="7823200" cy="6858000"/>
            <a:chOff x="0" y="0"/>
            <a:chExt cx="7823200" cy="6858000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D0048B2E-CD4A-A16F-A9D9-D8585A50F36D}"/>
                </a:ext>
              </a:extLst>
            </p:cNvPr>
            <p:cNvSpPr/>
            <p:nvPr/>
          </p:nvSpPr>
          <p:spPr>
            <a:xfrm>
              <a:off x="0" y="0"/>
              <a:ext cx="7823200" cy="6858000"/>
            </a:xfrm>
            <a:prstGeom prst="rect">
              <a:avLst/>
            </a:prstGeom>
            <a:gradFill>
              <a:gsLst>
                <a:gs pos="0">
                  <a:schemeClr val="tx1">
                    <a:alpha val="95000"/>
                  </a:schemeClr>
                </a:gs>
                <a:gs pos="100000">
                  <a:schemeClr val="tx1">
                    <a:alpha val="0"/>
                  </a:schemeClr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7F8F9"/>
                </a:solidFill>
                <a:effectLst/>
                <a:uLnTx/>
                <a:uFillTx/>
                <a:latin typeface="Rubik"/>
                <a:ea typeface="+mn-ea"/>
                <a:cs typeface="+mn-cs"/>
              </a:endParaRP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F0809757-07BE-2625-3BF2-A63E86656DA7}"/>
                </a:ext>
              </a:extLst>
            </p:cNvPr>
            <p:cNvSpPr/>
            <p:nvPr/>
          </p:nvSpPr>
          <p:spPr>
            <a:xfrm>
              <a:off x="0" y="0"/>
              <a:ext cx="6647543" cy="6858000"/>
            </a:xfrm>
            <a:prstGeom prst="rect">
              <a:avLst/>
            </a:prstGeom>
            <a:gradFill>
              <a:gsLst>
                <a:gs pos="0">
                  <a:schemeClr val="tx1">
                    <a:alpha val="67000"/>
                  </a:schemeClr>
                </a:gs>
                <a:gs pos="100000">
                  <a:schemeClr val="tx1">
                    <a:alpha val="0"/>
                  </a:schemeClr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7F8F9"/>
                </a:solidFill>
                <a:effectLst/>
                <a:uLnTx/>
                <a:uFillTx/>
                <a:latin typeface="Rubik"/>
                <a:ea typeface="+mn-ea"/>
                <a:cs typeface="+mn-cs"/>
              </a:endParaRPr>
            </a:p>
          </p:txBody>
        </p:sp>
      </p:grp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D375503C-51A8-669C-3DA6-A7E03565B73D}"/>
              </a:ext>
            </a:extLst>
          </p:cNvPr>
          <p:cNvSpPr/>
          <p:nvPr userDrawn="1"/>
        </p:nvSpPr>
        <p:spPr>
          <a:xfrm rot="5400000">
            <a:off x="94625" y="529727"/>
            <a:ext cx="220206" cy="409456"/>
          </a:xfrm>
          <a:custGeom>
            <a:avLst/>
            <a:gdLst>
              <a:gd name="connsiteX0" fmla="*/ 0 w 220206"/>
              <a:gd name="connsiteY0" fmla="*/ 409456 h 409456"/>
              <a:gd name="connsiteX1" fmla="*/ 0 w 220206"/>
              <a:gd name="connsiteY1" fmla="*/ 189832 h 409456"/>
              <a:gd name="connsiteX2" fmla="*/ 2 w 220206"/>
              <a:gd name="connsiteY2" fmla="*/ 189832 h 409456"/>
              <a:gd name="connsiteX3" fmla="*/ 110104 w 220206"/>
              <a:gd name="connsiteY3" fmla="*/ 0 h 409456"/>
              <a:gd name="connsiteX4" fmla="*/ 220206 w 220206"/>
              <a:gd name="connsiteY4" fmla="*/ 189832 h 409456"/>
              <a:gd name="connsiteX5" fmla="*/ 219626 w 220206"/>
              <a:gd name="connsiteY5" fmla="*/ 189832 h 409456"/>
              <a:gd name="connsiteX6" fmla="*/ 219626 w 220206"/>
              <a:gd name="connsiteY6" fmla="*/ 409456 h 4094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20206" h="409456">
                <a:moveTo>
                  <a:pt x="0" y="409456"/>
                </a:moveTo>
                <a:lnTo>
                  <a:pt x="0" y="189832"/>
                </a:lnTo>
                <a:lnTo>
                  <a:pt x="2" y="189832"/>
                </a:lnTo>
                <a:lnTo>
                  <a:pt x="110104" y="0"/>
                </a:lnTo>
                <a:lnTo>
                  <a:pt x="220206" y="189832"/>
                </a:lnTo>
                <a:lnTo>
                  <a:pt x="219626" y="189832"/>
                </a:lnTo>
                <a:lnTo>
                  <a:pt x="219626" y="40945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7F8F9"/>
              </a:solidFill>
              <a:effectLst/>
              <a:uLnTx/>
              <a:uFillTx/>
              <a:latin typeface="Rubik"/>
              <a:ea typeface="+mn-ea"/>
              <a:cs typeface="+mn-cs"/>
            </a:endParaRPr>
          </a:p>
        </p:txBody>
      </p:sp>
      <p:sp>
        <p:nvSpPr>
          <p:cNvPr id="7" name="Graphic 22">
            <a:extLst>
              <a:ext uri="{FF2B5EF4-FFF2-40B4-BE49-F238E27FC236}">
                <a16:creationId xmlns:a16="http://schemas.microsoft.com/office/drawing/2014/main" id="{23475EE7-76C7-60DC-C1CD-503DF7FA2557}"/>
              </a:ext>
            </a:extLst>
          </p:cNvPr>
          <p:cNvSpPr/>
          <p:nvPr userDrawn="1"/>
        </p:nvSpPr>
        <p:spPr>
          <a:xfrm>
            <a:off x="1131" y="734455"/>
            <a:ext cx="12190679" cy="697763"/>
          </a:xfrm>
          <a:custGeom>
            <a:avLst/>
            <a:gdLst>
              <a:gd name="connsiteX0" fmla="*/ 0 w 12190679"/>
              <a:gd name="connsiteY0" fmla="*/ 0 h 697763"/>
              <a:gd name="connsiteX1" fmla="*/ 9758504 w 12190679"/>
              <a:gd name="connsiteY1" fmla="*/ 0 h 697763"/>
              <a:gd name="connsiteX2" fmla="*/ 9904562 w 12190679"/>
              <a:gd name="connsiteY2" fmla="*/ 60536 h 697763"/>
              <a:gd name="connsiteX3" fmla="*/ 10481253 w 12190679"/>
              <a:gd name="connsiteY3" fmla="*/ 637227 h 697763"/>
              <a:gd name="connsiteX4" fmla="*/ 10627313 w 12190679"/>
              <a:gd name="connsiteY4" fmla="*/ 697763 h 697763"/>
              <a:gd name="connsiteX5" fmla="*/ 12190680 w 12190679"/>
              <a:gd name="connsiteY5" fmla="*/ 697763 h 6977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190679" h="697763">
                <a:moveTo>
                  <a:pt x="0" y="0"/>
                </a:moveTo>
                <a:lnTo>
                  <a:pt x="9758504" y="0"/>
                </a:lnTo>
                <a:cubicBezTo>
                  <a:pt x="9813287" y="0"/>
                  <a:pt x="9865903" y="21782"/>
                  <a:pt x="9904562" y="60536"/>
                </a:cubicBezTo>
                <a:lnTo>
                  <a:pt x="10481253" y="637227"/>
                </a:lnTo>
                <a:cubicBezTo>
                  <a:pt x="10520009" y="675981"/>
                  <a:pt x="10572529" y="697763"/>
                  <a:pt x="10627313" y="697763"/>
                </a:cubicBezTo>
                <a:lnTo>
                  <a:pt x="12190680" y="697763"/>
                </a:lnTo>
              </a:path>
            </a:pathLst>
          </a:custGeom>
          <a:noFill/>
          <a:ln w="6350" cap="rnd">
            <a:solidFill>
              <a:srgbClr val="F7F8F9"/>
            </a:solidFill>
            <a:prstDash val="solid"/>
            <a:round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10102"/>
              </a:solidFill>
              <a:effectLst/>
              <a:uLnTx/>
              <a:uFillTx/>
              <a:latin typeface="Rubik"/>
              <a:ea typeface="+mn-ea"/>
              <a:cs typeface="+mn-cs"/>
            </a:endParaRPr>
          </a:p>
        </p:txBody>
      </p:sp>
      <p:sp>
        <p:nvSpPr>
          <p:cNvPr id="9" name="Text Placeholder 34">
            <a:extLst>
              <a:ext uri="{FF2B5EF4-FFF2-40B4-BE49-F238E27FC236}">
                <a16:creationId xmlns:a16="http://schemas.microsoft.com/office/drawing/2014/main" id="{F6A29860-17DF-4F6F-0CCC-69B76203FE39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549788" y="1083336"/>
            <a:ext cx="5624789" cy="2491708"/>
          </a:xfrm>
          <a:noFill/>
        </p:spPr>
        <p:txBody>
          <a:bodyPr>
            <a:noAutofit/>
          </a:bodyPr>
          <a:lstStyle>
            <a:lvl1pPr marL="0" indent="0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8800" b="1" kern="1200" dirty="0">
                <a:solidFill>
                  <a:schemeClr val="bg1"/>
                </a:solidFill>
                <a:latin typeface="Rubik"/>
                <a:ea typeface="+mn-ea"/>
                <a:cs typeface="Rubik Bold" panose="020B0604020202020204" charset="-79"/>
              </a:defRPr>
            </a:lvl1pPr>
            <a:lvl2pPr marL="0" indent="0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kumimoji="0" lang="en-US" sz="8800" b="1" i="0" u="none" strike="noStrike" kern="1200" cap="none" spc="0" normalizeH="0" baseline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Rubik"/>
                <a:ea typeface="+mn-ea"/>
                <a:cs typeface="Rubik Bold" panose="020B0604020202020204" charset="-79"/>
              </a:defRPr>
            </a:lvl2pPr>
            <a:lvl3pPr marL="0" indent="0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kumimoji="0" lang="en-US" sz="8800" b="1" i="0" u="none" strike="noStrike" kern="1200" cap="none" spc="0" normalizeH="0" baseline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Rubik"/>
                <a:ea typeface="+mn-ea"/>
                <a:cs typeface="Rubik Bold" panose="020B0604020202020204" charset="-79"/>
              </a:defRPr>
            </a:lvl3pPr>
            <a:lvl4pPr marL="0" indent="0">
              <a:lnSpc>
                <a:spcPct val="92000"/>
              </a:lnSpc>
              <a:spcAft>
                <a:spcPts val="0"/>
              </a:spcAft>
              <a:buNone/>
              <a:defRPr kumimoji="0" lang="en-US" sz="8800" b="1" i="0" u="none" strike="noStrike" kern="1200" cap="none" spc="0" normalizeH="0" baseline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Rubik"/>
                <a:ea typeface="+mn-ea"/>
                <a:cs typeface="Rubik Bold" panose="020B0604020202020204" charset="-79"/>
              </a:defRPr>
            </a:lvl4pPr>
            <a:lvl5pPr marL="0" indent="0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kumimoji="0" lang="en-US" sz="8800" b="1" i="0" u="none" strike="noStrike" kern="1200" cap="none" spc="0" normalizeH="0" baseline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Rubik"/>
                <a:ea typeface="+mn-ea"/>
                <a:cs typeface="Rubik Bold" panose="020B0604020202020204" charset="-79"/>
              </a:defRPr>
            </a:lvl5pPr>
            <a:lvl6pPr marL="0" indent="0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kumimoji="0" lang="en-US" sz="8800" b="1" i="0" u="none" strike="noStrike" kern="1200" cap="none" spc="0" normalizeH="0" baseline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Rubik"/>
                <a:ea typeface="+mn-ea"/>
                <a:cs typeface="Rubik Bold" panose="020B0604020202020204" charset="-79"/>
              </a:defRPr>
            </a:lvl6pPr>
            <a:lvl7pPr marL="0" indent="0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kumimoji="0" lang="en-US" sz="8800" b="1" i="0" u="none" strike="noStrike" kern="1200" cap="none" spc="0" normalizeH="0" baseline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Rubik"/>
                <a:ea typeface="+mn-ea"/>
                <a:cs typeface="Rubik Bold" panose="020B0604020202020204" charset="-79"/>
              </a:defRPr>
            </a:lvl7pPr>
            <a:lvl8pPr marL="0" indent="0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kumimoji="0" lang="en-US" sz="8800" b="1" i="0" u="none" strike="noStrike" kern="1200" cap="none" spc="0" normalizeH="0" baseline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Rubik"/>
                <a:ea typeface="+mn-ea"/>
                <a:cs typeface="Rubik Bold" panose="020B0604020202020204" charset="-79"/>
              </a:defRPr>
            </a:lvl8pPr>
            <a:lvl9pPr marL="0" indent="0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kumimoji="0" lang="pt-PT" sz="8800" b="1" i="0" u="none" strike="noStrike" kern="1200" cap="none" spc="0" normalizeH="0" baseline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Rubik"/>
                <a:ea typeface="+mn-ea"/>
                <a:cs typeface="Rubik Bold" panose="020B0604020202020204" charset="-79"/>
              </a:defRPr>
            </a:lvl9pPr>
          </a:lstStyle>
          <a:p>
            <a:pPr lvl="0"/>
            <a:r>
              <a:rPr lang="en-US" dirty="0"/>
              <a:t>THANK</a:t>
            </a:r>
          </a:p>
          <a:p>
            <a:pPr lvl="1"/>
            <a:r>
              <a:rPr lang="en-US" dirty="0"/>
              <a:t>YOU.</a:t>
            </a: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62C10FC0-9C50-2506-3E7B-5C830D5859F6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49788" y="5106638"/>
            <a:ext cx="5409639" cy="1127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61832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Text Placeholder 74">
            <a:extLst>
              <a:ext uri="{FF2B5EF4-FFF2-40B4-BE49-F238E27FC236}">
                <a16:creationId xmlns:a16="http://schemas.microsoft.com/office/drawing/2014/main" id="{19723BD0-9D08-5B48-06A4-BB3A68568EA6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42900" y="1782907"/>
            <a:ext cx="2180202" cy="3933371"/>
          </a:xfrm>
          <a:custGeom>
            <a:avLst/>
            <a:gdLst>
              <a:gd name="connsiteX0" fmla="*/ 63478 w 2180202"/>
              <a:gd name="connsiteY0" fmla="*/ 0 h 3933371"/>
              <a:gd name="connsiteX1" fmla="*/ 1923879 w 2180202"/>
              <a:gd name="connsiteY1" fmla="*/ 0 h 3933371"/>
              <a:gd name="connsiteX2" fmla="*/ 1968822 w 2180202"/>
              <a:gd name="connsiteY2" fmla="*/ 18543 h 3933371"/>
              <a:gd name="connsiteX3" fmla="*/ 2161667 w 2180202"/>
              <a:gd name="connsiteY3" fmla="*/ 211451 h 3933371"/>
              <a:gd name="connsiteX4" fmla="*/ 2180202 w 2180202"/>
              <a:gd name="connsiteY4" fmla="*/ 256409 h 3933371"/>
              <a:gd name="connsiteX5" fmla="*/ 2180202 w 2180202"/>
              <a:gd name="connsiteY5" fmla="*/ 3869872 h 3933371"/>
              <a:gd name="connsiteX6" fmla="*/ 2116725 w 2180202"/>
              <a:gd name="connsiteY6" fmla="*/ 3933371 h 3933371"/>
              <a:gd name="connsiteX7" fmla="*/ 63478 w 2180202"/>
              <a:gd name="connsiteY7" fmla="*/ 3933371 h 3933371"/>
              <a:gd name="connsiteX8" fmla="*/ 0 w 2180202"/>
              <a:gd name="connsiteY8" fmla="*/ 3869872 h 3933371"/>
              <a:gd name="connsiteX9" fmla="*/ 0 w 2180202"/>
              <a:gd name="connsiteY9" fmla="*/ 63499 h 3933371"/>
              <a:gd name="connsiteX10" fmla="*/ 63478 w 2180202"/>
              <a:gd name="connsiteY10" fmla="*/ 0 h 39333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180202" h="3933371">
                <a:moveTo>
                  <a:pt x="63478" y="0"/>
                </a:moveTo>
                <a:lnTo>
                  <a:pt x="1923879" y="0"/>
                </a:lnTo>
                <a:cubicBezTo>
                  <a:pt x="1940765" y="0"/>
                  <a:pt x="1956889" y="6731"/>
                  <a:pt x="1968822" y="18543"/>
                </a:cubicBezTo>
                <a:lnTo>
                  <a:pt x="2161667" y="211451"/>
                </a:lnTo>
                <a:cubicBezTo>
                  <a:pt x="2173600" y="223389"/>
                  <a:pt x="2180202" y="239518"/>
                  <a:pt x="2180202" y="256409"/>
                </a:cubicBezTo>
                <a:lnTo>
                  <a:pt x="2180202" y="3869872"/>
                </a:lnTo>
                <a:cubicBezTo>
                  <a:pt x="2180202" y="3904924"/>
                  <a:pt x="2151764" y="3933371"/>
                  <a:pt x="2116725" y="3933371"/>
                </a:cubicBezTo>
                <a:lnTo>
                  <a:pt x="63478" y="3933371"/>
                </a:lnTo>
                <a:cubicBezTo>
                  <a:pt x="28438" y="3933371"/>
                  <a:pt x="0" y="3904924"/>
                  <a:pt x="0" y="3869872"/>
                </a:cubicBezTo>
                <a:lnTo>
                  <a:pt x="0" y="63499"/>
                </a:lnTo>
                <a:cubicBezTo>
                  <a:pt x="0" y="28448"/>
                  <a:pt x="28438" y="0"/>
                  <a:pt x="63478" y="0"/>
                </a:cubicBezTo>
                <a:close/>
              </a:path>
            </a:pathLst>
          </a:custGeom>
          <a:solidFill>
            <a:srgbClr val="FFFFFF"/>
          </a:solidFill>
        </p:spPr>
        <p:txBody>
          <a:bodyPr wrap="square" lIns="180000" tIns="432000" rIns="144000">
            <a:noAutofit/>
          </a:bodyPr>
          <a:lstStyle>
            <a:lvl1pPr marL="0" indent="0">
              <a:lnSpc>
                <a:spcPct val="110000"/>
              </a:lnSpc>
              <a:spcAft>
                <a:spcPts val="1200"/>
              </a:spcAft>
              <a:buFont typeface="Arial" panose="020B0604020202020204" pitchFamily="34" charset="0"/>
              <a:buNone/>
              <a:defRPr lang="en-US" sz="1400" kern="1200" dirty="0" smtClean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1pPr>
            <a:lvl2pPr marL="285750" indent="-285750" algn="l" defTabSz="914400" rtl="0" eaLnBrk="1" latinLnBrk="0" hangingPunct="1">
              <a:lnSpc>
                <a:spcPct val="110000"/>
              </a:lnSpc>
              <a:spcAft>
                <a:spcPts val="800"/>
              </a:spcAft>
              <a:buClr>
                <a:srgbClr val="3D4955"/>
              </a:buClr>
              <a:buSzPct val="125000"/>
              <a:buFont typeface="Arial" panose="020B0604020202020204" pitchFamily="34" charset="0"/>
              <a:buBlip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</a:buBlip>
              <a:defRPr lang="en-US" sz="1000" kern="1200" dirty="0" smtClean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2pPr>
            <a:lvl3pPr marL="468000" indent="-180000" algn="l" defTabSz="914400" rtl="0" eaLnBrk="1" latinLnBrk="0" hangingPunct="1">
              <a:lnSpc>
                <a:spcPct val="110000"/>
              </a:lnSpc>
              <a:spcAft>
                <a:spcPts val="800"/>
              </a:spcAft>
              <a:buClr>
                <a:schemeClr val="accent5"/>
              </a:buClr>
              <a:buSzPct val="90000"/>
              <a:buFont typeface="Arial" panose="020B0604020202020204" pitchFamily="34" charset="0"/>
              <a:buChar char="•"/>
              <a:defRPr lang="en-US" sz="900" kern="1200" dirty="0" smtClean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3pPr>
            <a:lvl4pPr marL="468000" indent="-1800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800"/>
              </a:spcAft>
              <a:buClr>
                <a:schemeClr val="accent5"/>
              </a:buClr>
              <a:buSzPct val="90000"/>
              <a:buFont typeface="Arial" panose="020B0604020202020204" pitchFamily="34" charset="0"/>
              <a:buChar char="•"/>
              <a:defRPr lang="en-US" sz="900" kern="1200" dirty="0" smtClean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4pPr>
            <a:lvl5pPr marL="468000" indent="-180000" algn="l" defTabSz="914400" rtl="0" eaLnBrk="1" latinLnBrk="0" hangingPunct="1">
              <a:lnSpc>
                <a:spcPct val="110000"/>
              </a:lnSpc>
              <a:spcAft>
                <a:spcPts val="800"/>
              </a:spcAft>
              <a:buClr>
                <a:schemeClr val="accent5"/>
              </a:buClr>
              <a:buSzPct val="90000"/>
              <a:buFont typeface="Arial" panose="020B0604020202020204" pitchFamily="34" charset="0"/>
              <a:buChar char="•"/>
              <a:defRPr lang="en-US" sz="900" kern="1200" dirty="0" smtClean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5pPr>
            <a:lvl6pPr marL="468000" indent="-1800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800"/>
              </a:spcAft>
              <a:buClr>
                <a:schemeClr val="accent5"/>
              </a:buClr>
              <a:buSzPct val="90000"/>
              <a:buFont typeface="Arial" panose="020B0604020202020204" pitchFamily="34" charset="0"/>
              <a:buChar char="•"/>
              <a:defRPr lang="en-US" sz="900" kern="1200" dirty="0" smtClean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6pPr>
            <a:lvl7pPr marL="468000" indent="-180000" algn="l" defTabSz="914400" rtl="0" eaLnBrk="1" latinLnBrk="0" hangingPunct="1">
              <a:lnSpc>
                <a:spcPct val="110000"/>
              </a:lnSpc>
              <a:spcAft>
                <a:spcPts val="800"/>
              </a:spcAft>
              <a:buClr>
                <a:schemeClr val="accent5"/>
              </a:buClr>
              <a:buSzPct val="90000"/>
              <a:buFont typeface="Arial" panose="020B0604020202020204" pitchFamily="34" charset="0"/>
              <a:buChar char="•"/>
              <a:defRPr lang="en-US" sz="900" kern="1200" dirty="0" smtClean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7pPr>
            <a:lvl8pPr marL="468000" indent="-180000" algn="l" defTabSz="914400" rtl="0" eaLnBrk="1" latinLnBrk="0" hangingPunct="1">
              <a:lnSpc>
                <a:spcPct val="110000"/>
              </a:lnSpc>
              <a:spcAft>
                <a:spcPts val="800"/>
              </a:spcAft>
              <a:buClr>
                <a:schemeClr val="accent5"/>
              </a:buClr>
              <a:buSzPct val="90000"/>
              <a:buFont typeface="Arial" panose="020B0604020202020204" pitchFamily="34" charset="0"/>
              <a:buChar char="•"/>
              <a:defRPr lang="en-US" sz="900" kern="1200" dirty="0" smtClean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8pPr>
            <a:lvl9pPr marL="468000" indent="-180000" algn="l" defTabSz="914400" rtl="0" eaLnBrk="1" latinLnBrk="0" hangingPunct="1">
              <a:lnSpc>
                <a:spcPct val="110000"/>
              </a:lnSpc>
              <a:spcAft>
                <a:spcPts val="800"/>
              </a:spcAft>
              <a:buClr>
                <a:schemeClr val="accent5"/>
              </a:buClr>
              <a:buSzPct val="90000"/>
              <a:buFont typeface="Arial" panose="020B0604020202020204" pitchFamily="34" charset="0"/>
              <a:buChar char="•"/>
              <a:defRPr lang="pt-PT" sz="900" kern="1200" dirty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9pPr>
          </a:lstStyle>
          <a:p>
            <a:pPr lvl="0"/>
            <a:r>
              <a:rPr lang="en-US" dirty="0"/>
              <a:t>Lorem ipsum dolor</a:t>
            </a:r>
            <a:br>
              <a:rPr lang="en-US" dirty="0"/>
            </a:br>
            <a:r>
              <a:rPr lang="en-US" dirty="0"/>
              <a:t>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</a:t>
            </a:r>
            <a:r>
              <a:rPr lang="en-US" dirty="0"/>
              <a:t> </a:t>
            </a:r>
            <a:r>
              <a:rPr lang="en-US" dirty="0" err="1"/>
              <a:t>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Maecenas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. </a:t>
            </a:r>
          </a:p>
          <a:p>
            <a:pPr lvl="1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</a:t>
            </a:r>
            <a:r>
              <a:rPr lang="en-US" dirty="0"/>
              <a:t> </a:t>
            </a:r>
            <a:r>
              <a:rPr lang="en-US" dirty="0" err="1"/>
              <a:t>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Maecenas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. </a:t>
            </a:r>
          </a:p>
          <a:p>
            <a:pPr lvl="1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</a:t>
            </a:r>
            <a:r>
              <a:rPr lang="en-US" dirty="0"/>
              <a:t> </a:t>
            </a:r>
            <a:r>
              <a:rPr lang="en-US" dirty="0" err="1"/>
              <a:t>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Maecenas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. </a:t>
            </a:r>
          </a:p>
          <a:p>
            <a:pPr lvl="2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</a:t>
            </a:r>
            <a:r>
              <a:rPr lang="en-US" dirty="0"/>
              <a:t>.</a:t>
            </a:r>
          </a:p>
          <a:p>
            <a:pPr lvl="8"/>
            <a:endParaRPr lang="en-US" dirty="0"/>
          </a:p>
        </p:txBody>
      </p:sp>
      <p:sp>
        <p:nvSpPr>
          <p:cNvPr id="79" name="Text Placeholder 78">
            <a:extLst>
              <a:ext uri="{FF2B5EF4-FFF2-40B4-BE49-F238E27FC236}">
                <a16:creationId xmlns:a16="http://schemas.microsoft.com/office/drawing/2014/main" id="{85E58740-2B2A-0BB4-BE39-6514C3D35C70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2678049" y="1782907"/>
            <a:ext cx="2180202" cy="3933371"/>
          </a:xfrm>
          <a:custGeom>
            <a:avLst/>
            <a:gdLst>
              <a:gd name="connsiteX0" fmla="*/ 63478 w 2180202"/>
              <a:gd name="connsiteY0" fmla="*/ 0 h 3933371"/>
              <a:gd name="connsiteX1" fmla="*/ 1923879 w 2180202"/>
              <a:gd name="connsiteY1" fmla="*/ 0 h 3933371"/>
              <a:gd name="connsiteX2" fmla="*/ 1968822 w 2180202"/>
              <a:gd name="connsiteY2" fmla="*/ 18543 h 3933371"/>
              <a:gd name="connsiteX3" fmla="*/ 2161667 w 2180202"/>
              <a:gd name="connsiteY3" fmla="*/ 211451 h 3933371"/>
              <a:gd name="connsiteX4" fmla="*/ 2180202 w 2180202"/>
              <a:gd name="connsiteY4" fmla="*/ 256409 h 3933371"/>
              <a:gd name="connsiteX5" fmla="*/ 2180202 w 2180202"/>
              <a:gd name="connsiteY5" fmla="*/ 3869872 h 3933371"/>
              <a:gd name="connsiteX6" fmla="*/ 2116725 w 2180202"/>
              <a:gd name="connsiteY6" fmla="*/ 3933371 h 3933371"/>
              <a:gd name="connsiteX7" fmla="*/ 63478 w 2180202"/>
              <a:gd name="connsiteY7" fmla="*/ 3933371 h 3933371"/>
              <a:gd name="connsiteX8" fmla="*/ 0 w 2180202"/>
              <a:gd name="connsiteY8" fmla="*/ 3869872 h 3933371"/>
              <a:gd name="connsiteX9" fmla="*/ 0 w 2180202"/>
              <a:gd name="connsiteY9" fmla="*/ 63499 h 3933371"/>
              <a:gd name="connsiteX10" fmla="*/ 63478 w 2180202"/>
              <a:gd name="connsiteY10" fmla="*/ 0 h 39333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180202" h="3933371">
                <a:moveTo>
                  <a:pt x="63478" y="0"/>
                </a:moveTo>
                <a:lnTo>
                  <a:pt x="1923879" y="0"/>
                </a:lnTo>
                <a:cubicBezTo>
                  <a:pt x="1940765" y="0"/>
                  <a:pt x="1956889" y="6731"/>
                  <a:pt x="1968822" y="18543"/>
                </a:cubicBezTo>
                <a:lnTo>
                  <a:pt x="2161667" y="211451"/>
                </a:lnTo>
                <a:cubicBezTo>
                  <a:pt x="2173600" y="223389"/>
                  <a:pt x="2180202" y="239518"/>
                  <a:pt x="2180202" y="256409"/>
                </a:cubicBezTo>
                <a:lnTo>
                  <a:pt x="2180202" y="3869872"/>
                </a:lnTo>
                <a:cubicBezTo>
                  <a:pt x="2180202" y="3904924"/>
                  <a:pt x="2151764" y="3933371"/>
                  <a:pt x="2116725" y="3933371"/>
                </a:cubicBezTo>
                <a:lnTo>
                  <a:pt x="63478" y="3933371"/>
                </a:lnTo>
                <a:cubicBezTo>
                  <a:pt x="28438" y="3933371"/>
                  <a:pt x="0" y="3904924"/>
                  <a:pt x="0" y="3869872"/>
                </a:cubicBezTo>
                <a:lnTo>
                  <a:pt x="0" y="63499"/>
                </a:lnTo>
                <a:cubicBezTo>
                  <a:pt x="0" y="28448"/>
                  <a:pt x="28438" y="0"/>
                  <a:pt x="63478" y="0"/>
                </a:cubicBezTo>
                <a:close/>
              </a:path>
            </a:pathLst>
          </a:custGeom>
          <a:solidFill>
            <a:srgbClr val="FFFFFF"/>
          </a:solidFill>
        </p:spPr>
        <p:txBody>
          <a:bodyPr wrap="square" lIns="180000" tIns="432000" rIns="144000">
            <a:noAutofit/>
          </a:bodyPr>
          <a:lstStyle>
            <a:lvl1pPr marL="0" indent="0">
              <a:lnSpc>
                <a:spcPct val="110000"/>
              </a:lnSpc>
              <a:spcAft>
                <a:spcPts val="1200"/>
              </a:spcAft>
              <a:buFont typeface="Arial" panose="020B0604020202020204" pitchFamily="34" charset="0"/>
              <a:buNone/>
              <a:defRPr lang="en-US" sz="1400" kern="1200" dirty="0" smtClean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1pPr>
            <a:lvl2pPr marL="285750" indent="-285750" algn="l" defTabSz="914400" rtl="0" eaLnBrk="1" latinLnBrk="0" hangingPunct="1">
              <a:lnSpc>
                <a:spcPct val="110000"/>
              </a:lnSpc>
              <a:spcAft>
                <a:spcPts val="800"/>
              </a:spcAft>
              <a:buClr>
                <a:srgbClr val="3D4955"/>
              </a:buClr>
              <a:buSzPct val="125000"/>
              <a:buFont typeface="Arial" panose="020B0604020202020204" pitchFamily="34" charset="0"/>
              <a:buBlip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</a:buBlip>
              <a:defRPr lang="en-US" sz="1000" kern="1200" dirty="0" smtClean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2pPr>
            <a:lvl3pPr marL="468000" indent="-180000" algn="l" defTabSz="914400" rtl="0" eaLnBrk="1" latinLnBrk="0" hangingPunct="1">
              <a:lnSpc>
                <a:spcPct val="110000"/>
              </a:lnSpc>
              <a:spcAft>
                <a:spcPts val="800"/>
              </a:spcAft>
              <a:buClr>
                <a:schemeClr val="accent5"/>
              </a:buClr>
              <a:buSzPct val="90000"/>
              <a:buFont typeface="Arial" panose="020B0604020202020204" pitchFamily="34" charset="0"/>
              <a:buChar char="•"/>
              <a:defRPr lang="en-US" sz="900" kern="1200" dirty="0" smtClean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3pPr>
            <a:lvl4pPr marL="468000" indent="-1800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800"/>
              </a:spcAft>
              <a:buClr>
                <a:schemeClr val="accent5"/>
              </a:buClr>
              <a:buSzPct val="90000"/>
              <a:buFont typeface="Arial" panose="020B0604020202020204" pitchFamily="34" charset="0"/>
              <a:buChar char="•"/>
              <a:defRPr lang="en-US" sz="900" kern="1200" dirty="0" smtClean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4pPr>
            <a:lvl5pPr marL="468000" indent="-180000" algn="l" defTabSz="914400" rtl="0" eaLnBrk="1" latinLnBrk="0" hangingPunct="1">
              <a:lnSpc>
                <a:spcPct val="110000"/>
              </a:lnSpc>
              <a:spcAft>
                <a:spcPts val="800"/>
              </a:spcAft>
              <a:buClr>
                <a:schemeClr val="accent5"/>
              </a:buClr>
              <a:buSzPct val="90000"/>
              <a:buFont typeface="Arial" panose="020B0604020202020204" pitchFamily="34" charset="0"/>
              <a:buChar char="•"/>
              <a:defRPr lang="en-US" sz="900" kern="1200" dirty="0" smtClean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5pPr>
            <a:lvl6pPr marL="468000" indent="-1800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800"/>
              </a:spcAft>
              <a:buClr>
                <a:schemeClr val="accent5"/>
              </a:buClr>
              <a:buSzPct val="90000"/>
              <a:buFont typeface="Arial" panose="020B0604020202020204" pitchFamily="34" charset="0"/>
              <a:buChar char="•"/>
              <a:defRPr lang="en-US" sz="900" kern="1200" dirty="0" smtClean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6pPr>
            <a:lvl7pPr marL="468000" indent="-180000" algn="l" defTabSz="914400" rtl="0" eaLnBrk="1" latinLnBrk="0" hangingPunct="1">
              <a:lnSpc>
                <a:spcPct val="110000"/>
              </a:lnSpc>
              <a:spcAft>
                <a:spcPts val="800"/>
              </a:spcAft>
              <a:buClr>
                <a:schemeClr val="accent5"/>
              </a:buClr>
              <a:buSzPct val="90000"/>
              <a:buFont typeface="Arial" panose="020B0604020202020204" pitchFamily="34" charset="0"/>
              <a:buChar char="•"/>
              <a:defRPr lang="en-US" sz="900" kern="1200" dirty="0" smtClean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7pPr>
            <a:lvl8pPr marL="468000" indent="-180000" algn="l" defTabSz="914400" rtl="0" eaLnBrk="1" latinLnBrk="0" hangingPunct="1">
              <a:lnSpc>
                <a:spcPct val="110000"/>
              </a:lnSpc>
              <a:spcAft>
                <a:spcPts val="800"/>
              </a:spcAft>
              <a:buClr>
                <a:schemeClr val="accent5"/>
              </a:buClr>
              <a:buSzPct val="90000"/>
              <a:buFont typeface="Arial" panose="020B0604020202020204" pitchFamily="34" charset="0"/>
              <a:buChar char="•"/>
              <a:defRPr lang="en-US" sz="900" kern="1200" dirty="0" smtClean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8pPr>
            <a:lvl9pPr marL="468000" indent="-180000" algn="l" defTabSz="914400" rtl="0" eaLnBrk="1" latinLnBrk="0" hangingPunct="1">
              <a:lnSpc>
                <a:spcPct val="110000"/>
              </a:lnSpc>
              <a:spcAft>
                <a:spcPts val="800"/>
              </a:spcAft>
              <a:buClr>
                <a:schemeClr val="accent5"/>
              </a:buClr>
              <a:buSzPct val="90000"/>
              <a:buFont typeface="Arial" panose="020B0604020202020204" pitchFamily="34" charset="0"/>
              <a:buChar char="•"/>
              <a:defRPr lang="pt-PT" sz="900" kern="1200" dirty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9pPr>
          </a:lstStyle>
          <a:p>
            <a:pPr lvl="0"/>
            <a:r>
              <a:rPr lang="en-US" dirty="0"/>
              <a:t>Lorem ipsum dolor</a:t>
            </a:r>
            <a:br>
              <a:rPr lang="en-US" dirty="0"/>
            </a:br>
            <a:r>
              <a:rPr lang="en-US" dirty="0"/>
              <a:t>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</a:t>
            </a:r>
            <a:r>
              <a:rPr lang="en-US" dirty="0"/>
              <a:t> </a:t>
            </a:r>
            <a:r>
              <a:rPr lang="en-US" dirty="0" err="1"/>
              <a:t>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Maecenas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. </a:t>
            </a:r>
          </a:p>
          <a:p>
            <a:pPr lvl="1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</a:t>
            </a:r>
            <a:r>
              <a:rPr lang="en-US" dirty="0"/>
              <a:t> </a:t>
            </a:r>
            <a:r>
              <a:rPr lang="en-US" dirty="0" err="1"/>
              <a:t>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Maecenas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. </a:t>
            </a:r>
          </a:p>
          <a:p>
            <a:pPr lvl="1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</a:t>
            </a:r>
            <a:r>
              <a:rPr lang="en-US" dirty="0"/>
              <a:t> </a:t>
            </a:r>
            <a:r>
              <a:rPr lang="en-US" dirty="0" err="1"/>
              <a:t>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Maecenas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. </a:t>
            </a:r>
          </a:p>
          <a:p>
            <a:pPr lvl="2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</a:t>
            </a:r>
            <a:r>
              <a:rPr lang="en-US" dirty="0"/>
              <a:t>.</a:t>
            </a:r>
          </a:p>
          <a:p>
            <a:pPr lvl="8"/>
            <a:endParaRPr lang="en-US" dirty="0"/>
          </a:p>
        </p:txBody>
      </p:sp>
      <p:sp>
        <p:nvSpPr>
          <p:cNvPr id="78" name="Text Placeholder 77">
            <a:extLst>
              <a:ext uri="{FF2B5EF4-FFF2-40B4-BE49-F238E27FC236}">
                <a16:creationId xmlns:a16="http://schemas.microsoft.com/office/drawing/2014/main" id="{B6C479B9-67A7-E906-A6DA-D0E07ED25E57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013198" y="1782907"/>
            <a:ext cx="2180202" cy="3933371"/>
          </a:xfrm>
          <a:custGeom>
            <a:avLst/>
            <a:gdLst>
              <a:gd name="connsiteX0" fmla="*/ 63478 w 2180202"/>
              <a:gd name="connsiteY0" fmla="*/ 0 h 3933371"/>
              <a:gd name="connsiteX1" fmla="*/ 1923879 w 2180202"/>
              <a:gd name="connsiteY1" fmla="*/ 0 h 3933371"/>
              <a:gd name="connsiteX2" fmla="*/ 1968822 w 2180202"/>
              <a:gd name="connsiteY2" fmla="*/ 18543 h 3933371"/>
              <a:gd name="connsiteX3" fmla="*/ 2161667 w 2180202"/>
              <a:gd name="connsiteY3" fmla="*/ 211451 h 3933371"/>
              <a:gd name="connsiteX4" fmla="*/ 2180202 w 2180202"/>
              <a:gd name="connsiteY4" fmla="*/ 256409 h 3933371"/>
              <a:gd name="connsiteX5" fmla="*/ 2180202 w 2180202"/>
              <a:gd name="connsiteY5" fmla="*/ 3869872 h 3933371"/>
              <a:gd name="connsiteX6" fmla="*/ 2116725 w 2180202"/>
              <a:gd name="connsiteY6" fmla="*/ 3933371 h 3933371"/>
              <a:gd name="connsiteX7" fmla="*/ 63478 w 2180202"/>
              <a:gd name="connsiteY7" fmla="*/ 3933371 h 3933371"/>
              <a:gd name="connsiteX8" fmla="*/ 0 w 2180202"/>
              <a:gd name="connsiteY8" fmla="*/ 3869872 h 3933371"/>
              <a:gd name="connsiteX9" fmla="*/ 0 w 2180202"/>
              <a:gd name="connsiteY9" fmla="*/ 63499 h 3933371"/>
              <a:gd name="connsiteX10" fmla="*/ 63478 w 2180202"/>
              <a:gd name="connsiteY10" fmla="*/ 0 h 39333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180202" h="3933371">
                <a:moveTo>
                  <a:pt x="63478" y="0"/>
                </a:moveTo>
                <a:lnTo>
                  <a:pt x="1923879" y="0"/>
                </a:lnTo>
                <a:cubicBezTo>
                  <a:pt x="1940765" y="0"/>
                  <a:pt x="1956889" y="6731"/>
                  <a:pt x="1968822" y="18543"/>
                </a:cubicBezTo>
                <a:lnTo>
                  <a:pt x="2161667" y="211451"/>
                </a:lnTo>
                <a:cubicBezTo>
                  <a:pt x="2173600" y="223389"/>
                  <a:pt x="2180202" y="239518"/>
                  <a:pt x="2180202" y="256409"/>
                </a:cubicBezTo>
                <a:lnTo>
                  <a:pt x="2180202" y="3869872"/>
                </a:lnTo>
                <a:cubicBezTo>
                  <a:pt x="2180202" y="3904924"/>
                  <a:pt x="2151764" y="3933371"/>
                  <a:pt x="2116725" y="3933371"/>
                </a:cubicBezTo>
                <a:lnTo>
                  <a:pt x="63478" y="3933371"/>
                </a:lnTo>
                <a:cubicBezTo>
                  <a:pt x="28438" y="3933371"/>
                  <a:pt x="0" y="3904924"/>
                  <a:pt x="0" y="3869872"/>
                </a:cubicBezTo>
                <a:lnTo>
                  <a:pt x="0" y="63499"/>
                </a:lnTo>
                <a:cubicBezTo>
                  <a:pt x="0" y="28448"/>
                  <a:pt x="28438" y="0"/>
                  <a:pt x="63478" y="0"/>
                </a:cubicBezTo>
                <a:close/>
              </a:path>
            </a:pathLst>
          </a:custGeom>
          <a:solidFill>
            <a:srgbClr val="FFFFFF"/>
          </a:solidFill>
        </p:spPr>
        <p:txBody>
          <a:bodyPr wrap="square" lIns="180000" tIns="432000" rIns="144000">
            <a:noAutofit/>
          </a:bodyPr>
          <a:lstStyle>
            <a:lvl1pPr marL="0" indent="0">
              <a:lnSpc>
                <a:spcPct val="110000"/>
              </a:lnSpc>
              <a:spcAft>
                <a:spcPts val="1200"/>
              </a:spcAft>
              <a:buFont typeface="Arial" panose="020B0604020202020204" pitchFamily="34" charset="0"/>
              <a:buNone/>
              <a:defRPr lang="en-US" sz="1400" kern="1200" dirty="0" smtClean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1pPr>
            <a:lvl2pPr marL="285750" indent="-285750" algn="l" defTabSz="914400" rtl="0" eaLnBrk="1" latinLnBrk="0" hangingPunct="1">
              <a:lnSpc>
                <a:spcPct val="110000"/>
              </a:lnSpc>
              <a:spcAft>
                <a:spcPts val="800"/>
              </a:spcAft>
              <a:buClr>
                <a:srgbClr val="3D4955"/>
              </a:buClr>
              <a:buSzPct val="125000"/>
              <a:buFont typeface="Arial" panose="020B0604020202020204" pitchFamily="34" charset="0"/>
              <a:buBlip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</a:buBlip>
              <a:defRPr lang="en-US" sz="1000" kern="1200" dirty="0" smtClean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2pPr>
            <a:lvl3pPr marL="468000" indent="-180000" algn="l" defTabSz="914400" rtl="0" eaLnBrk="1" latinLnBrk="0" hangingPunct="1">
              <a:lnSpc>
                <a:spcPct val="110000"/>
              </a:lnSpc>
              <a:spcAft>
                <a:spcPts val="800"/>
              </a:spcAft>
              <a:buClr>
                <a:schemeClr val="accent5"/>
              </a:buClr>
              <a:buSzPct val="90000"/>
              <a:buFont typeface="Arial" panose="020B0604020202020204" pitchFamily="34" charset="0"/>
              <a:buChar char="•"/>
              <a:defRPr lang="en-US" sz="900" kern="1200" dirty="0" smtClean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3pPr>
            <a:lvl4pPr marL="468000" indent="-1800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800"/>
              </a:spcAft>
              <a:buClr>
                <a:schemeClr val="accent5"/>
              </a:buClr>
              <a:buSzPct val="90000"/>
              <a:buFont typeface="Arial" panose="020B0604020202020204" pitchFamily="34" charset="0"/>
              <a:buChar char="•"/>
              <a:defRPr lang="en-US" sz="900" kern="1200" dirty="0" smtClean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4pPr>
            <a:lvl5pPr marL="468000" indent="-180000" algn="l" defTabSz="914400" rtl="0" eaLnBrk="1" latinLnBrk="0" hangingPunct="1">
              <a:lnSpc>
                <a:spcPct val="110000"/>
              </a:lnSpc>
              <a:spcAft>
                <a:spcPts val="800"/>
              </a:spcAft>
              <a:buClr>
                <a:schemeClr val="accent5"/>
              </a:buClr>
              <a:buSzPct val="90000"/>
              <a:buFont typeface="Arial" panose="020B0604020202020204" pitchFamily="34" charset="0"/>
              <a:buChar char="•"/>
              <a:defRPr lang="en-US" sz="900" kern="1200" dirty="0" smtClean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5pPr>
            <a:lvl6pPr marL="468000" indent="-1800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800"/>
              </a:spcAft>
              <a:buClr>
                <a:schemeClr val="accent5"/>
              </a:buClr>
              <a:buSzPct val="90000"/>
              <a:buFont typeface="Arial" panose="020B0604020202020204" pitchFamily="34" charset="0"/>
              <a:buChar char="•"/>
              <a:defRPr lang="en-US" sz="900" kern="1200" dirty="0" smtClean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6pPr>
            <a:lvl7pPr marL="468000" indent="-180000" algn="l" defTabSz="914400" rtl="0" eaLnBrk="1" latinLnBrk="0" hangingPunct="1">
              <a:lnSpc>
                <a:spcPct val="110000"/>
              </a:lnSpc>
              <a:spcAft>
                <a:spcPts val="800"/>
              </a:spcAft>
              <a:buClr>
                <a:schemeClr val="accent5"/>
              </a:buClr>
              <a:buSzPct val="90000"/>
              <a:buFont typeface="Arial" panose="020B0604020202020204" pitchFamily="34" charset="0"/>
              <a:buChar char="•"/>
              <a:defRPr lang="en-US" sz="900" kern="1200" dirty="0" smtClean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7pPr>
            <a:lvl8pPr marL="468000" indent="-180000" algn="l" defTabSz="914400" rtl="0" eaLnBrk="1" latinLnBrk="0" hangingPunct="1">
              <a:lnSpc>
                <a:spcPct val="110000"/>
              </a:lnSpc>
              <a:spcAft>
                <a:spcPts val="800"/>
              </a:spcAft>
              <a:buClr>
                <a:schemeClr val="accent5"/>
              </a:buClr>
              <a:buSzPct val="90000"/>
              <a:buFont typeface="Arial" panose="020B0604020202020204" pitchFamily="34" charset="0"/>
              <a:buChar char="•"/>
              <a:defRPr lang="en-US" sz="900" kern="1200" dirty="0" smtClean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8pPr>
            <a:lvl9pPr marL="468000" indent="-180000" algn="l" defTabSz="914400" rtl="0" eaLnBrk="1" latinLnBrk="0" hangingPunct="1">
              <a:lnSpc>
                <a:spcPct val="110000"/>
              </a:lnSpc>
              <a:spcAft>
                <a:spcPts val="800"/>
              </a:spcAft>
              <a:buClr>
                <a:schemeClr val="accent5"/>
              </a:buClr>
              <a:buSzPct val="90000"/>
              <a:buFont typeface="Arial" panose="020B0604020202020204" pitchFamily="34" charset="0"/>
              <a:buChar char="•"/>
              <a:defRPr lang="pt-PT" sz="900" kern="1200" dirty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9pPr>
          </a:lstStyle>
          <a:p>
            <a:pPr lvl="0"/>
            <a:r>
              <a:rPr lang="en-US" dirty="0"/>
              <a:t>Lorem ipsum dolor</a:t>
            </a:r>
            <a:br>
              <a:rPr lang="en-US" dirty="0"/>
            </a:br>
            <a:r>
              <a:rPr lang="en-US" dirty="0"/>
              <a:t>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</a:t>
            </a:r>
            <a:r>
              <a:rPr lang="en-US" dirty="0"/>
              <a:t> </a:t>
            </a:r>
            <a:r>
              <a:rPr lang="en-US" dirty="0" err="1"/>
              <a:t>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Maecenas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. </a:t>
            </a:r>
          </a:p>
          <a:p>
            <a:pPr lvl="1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</a:t>
            </a:r>
            <a:r>
              <a:rPr lang="en-US" dirty="0"/>
              <a:t> </a:t>
            </a:r>
            <a:r>
              <a:rPr lang="en-US" dirty="0" err="1"/>
              <a:t>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Maecenas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. </a:t>
            </a:r>
          </a:p>
          <a:p>
            <a:pPr lvl="1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</a:t>
            </a:r>
            <a:r>
              <a:rPr lang="en-US" dirty="0"/>
              <a:t> </a:t>
            </a:r>
            <a:r>
              <a:rPr lang="en-US" dirty="0" err="1"/>
              <a:t>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Maecenas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. </a:t>
            </a:r>
          </a:p>
          <a:p>
            <a:pPr lvl="2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</a:t>
            </a:r>
            <a:r>
              <a:rPr lang="en-US" dirty="0"/>
              <a:t>.</a:t>
            </a:r>
          </a:p>
          <a:p>
            <a:pPr lvl="8"/>
            <a:endParaRPr lang="en-US" dirty="0"/>
          </a:p>
        </p:txBody>
      </p:sp>
      <p:sp>
        <p:nvSpPr>
          <p:cNvPr id="77" name="Text Placeholder 76">
            <a:extLst>
              <a:ext uri="{FF2B5EF4-FFF2-40B4-BE49-F238E27FC236}">
                <a16:creationId xmlns:a16="http://schemas.microsoft.com/office/drawing/2014/main" id="{0599CBC3-2212-4852-05DC-266B2455E16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348347" y="1782907"/>
            <a:ext cx="2180202" cy="3933371"/>
          </a:xfrm>
          <a:custGeom>
            <a:avLst/>
            <a:gdLst>
              <a:gd name="connsiteX0" fmla="*/ 63478 w 2180202"/>
              <a:gd name="connsiteY0" fmla="*/ 0 h 3933371"/>
              <a:gd name="connsiteX1" fmla="*/ 1923879 w 2180202"/>
              <a:gd name="connsiteY1" fmla="*/ 0 h 3933371"/>
              <a:gd name="connsiteX2" fmla="*/ 1968822 w 2180202"/>
              <a:gd name="connsiteY2" fmla="*/ 18543 h 3933371"/>
              <a:gd name="connsiteX3" fmla="*/ 2161667 w 2180202"/>
              <a:gd name="connsiteY3" fmla="*/ 211451 h 3933371"/>
              <a:gd name="connsiteX4" fmla="*/ 2180202 w 2180202"/>
              <a:gd name="connsiteY4" fmla="*/ 256409 h 3933371"/>
              <a:gd name="connsiteX5" fmla="*/ 2180202 w 2180202"/>
              <a:gd name="connsiteY5" fmla="*/ 3869872 h 3933371"/>
              <a:gd name="connsiteX6" fmla="*/ 2116725 w 2180202"/>
              <a:gd name="connsiteY6" fmla="*/ 3933371 h 3933371"/>
              <a:gd name="connsiteX7" fmla="*/ 63478 w 2180202"/>
              <a:gd name="connsiteY7" fmla="*/ 3933371 h 3933371"/>
              <a:gd name="connsiteX8" fmla="*/ 0 w 2180202"/>
              <a:gd name="connsiteY8" fmla="*/ 3869872 h 3933371"/>
              <a:gd name="connsiteX9" fmla="*/ 0 w 2180202"/>
              <a:gd name="connsiteY9" fmla="*/ 63499 h 3933371"/>
              <a:gd name="connsiteX10" fmla="*/ 63478 w 2180202"/>
              <a:gd name="connsiteY10" fmla="*/ 0 h 39333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180202" h="3933371">
                <a:moveTo>
                  <a:pt x="63478" y="0"/>
                </a:moveTo>
                <a:lnTo>
                  <a:pt x="1923879" y="0"/>
                </a:lnTo>
                <a:cubicBezTo>
                  <a:pt x="1940765" y="0"/>
                  <a:pt x="1956889" y="6731"/>
                  <a:pt x="1968822" y="18543"/>
                </a:cubicBezTo>
                <a:lnTo>
                  <a:pt x="2161667" y="211451"/>
                </a:lnTo>
                <a:cubicBezTo>
                  <a:pt x="2173600" y="223389"/>
                  <a:pt x="2180202" y="239518"/>
                  <a:pt x="2180202" y="256409"/>
                </a:cubicBezTo>
                <a:lnTo>
                  <a:pt x="2180202" y="3869872"/>
                </a:lnTo>
                <a:cubicBezTo>
                  <a:pt x="2180202" y="3904924"/>
                  <a:pt x="2151764" y="3933371"/>
                  <a:pt x="2116725" y="3933371"/>
                </a:cubicBezTo>
                <a:lnTo>
                  <a:pt x="63478" y="3933371"/>
                </a:lnTo>
                <a:cubicBezTo>
                  <a:pt x="28438" y="3933371"/>
                  <a:pt x="0" y="3904924"/>
                  <a:pt x="0" y="3869872"/>
                </a:cubicBezTo>
                <a:lnTo>
                  <a:pt x="0" y="63499"/>
                </a:lnTo>
                <a:cubicBezTo>
                  <a:pt x="0" y="28448"/>
                  <a:pt x="28438" y="0"/>
                  <a:pt x="63478" y="0"/>
                </a:cubicBezTo>
                <a:close/>
              </a:path>
            </a:pathLst>
          </a:custGeom>
          <a:solidFill>
            <a:srgbClr val="FFFFFF"/>
          </a:solidFill>
        </p:spPr>
        <p:txBody>
          <a:bodyPr wrap="square" lIns="180000" tIns="432000" rIns="144000">
            <a:noAutofit/>
          </a:bodyPr>
          <a:lstStyle>
            <a:lvl1pPr marL="0" indent="0">
              <a:lnSpc>
                <a:spcPct val="110000"/>
              </a:lnSpc>
              <a:spcAft>
                <a:spcPts val="1200"/>
              </a:spcAft>
              <a:buFont typeface="Arial" panose="020B0604020202020204" pitchFamily="34" charset="0"/>
              <a:buNone/>
              <a:defRPr lang="en-US" sz="1400" kern="1200" dirty="0" smtClean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1pPr>
            <a:lvl2pPr marL="285750" indent="-285750" algn="l" defTabSz="914400" rtl="0" eaLnBrk="1" latinLnBrk="0" hangingPunct="1">
              <a:lnSpc>
                <a:spcPct val="110000"/>
              </a:lnSpc>
              <a:spcAft>
                <a:spcPts val="800"/>
              </a:spcAft>
              <a:buClr>
                <a:srgbClr val="3D4955"/>
              </a:buClr>
              <a:buSzPct val="125000"/>
              <a:buFont typeface="Arial" panose="020B0604020202020204" pitchFamily="34" charset="0"/>
              <a:buBlip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</a:buBlip>
              <a:defRPr lang="en-US" sz="1000" kern="1200" dirty="0" smtClean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2pPr>
            <a:lvl3pPr marL="468000" indent="-180000" algn="l" defTabSz="914400" rtl="0" eaLnBrk="1" latinLnBrk="0" hangingPunct="1">
              <a:lnSpc>
                <a:spcPct val="110000"/>
              </a:lnSpc>
              <a:spcAft>
                <a:spcPts val="800"/>
              </a:spcAft>
              <a:buClr>
                <a:schemeClr val="accent5"/>
              </a:buClr>
              <a:buSzPct val="90000"/>
              <a:buFont typeface="Arial" panose="020B0604020202020204" pitchFamily="34" charset="0"/>
              <a:buChar char="•"/>
              <a:defRPr lang="en-US" sz="900" kern="1200" dirty="0" smtClean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3pPr>
            <a:lvl4pPr marL="468000" indent="-1800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800"/>
              </a:spcAft>
              <a:buClr>
                <a:schemeClr val="accent5"/>
              </a:buClr>
              <a:buSzPct val="90000"/>
              <a:buFont typeface="Arial" panose="020B0604020202020204" pitchFamily="34" charset="0"/>
              <a:buChar char="•"/>
              <a:defRPr lang="en-US" sz="900" kern="1200" dirty="0" smtClean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4pPr>
            <a:lvl5pPr marL="468000" indent="-180000" algn="l" defTabSz="914400" rtl="0" eaLnBrk="1" latinLnBrk="0" hangingPunct="1">
              <a:lnSpc>
                <a:spcPct val="110000"/>
              </a:lnSpc>
              <a:spcAft>
                <a:spcPts val="800"/>
              </a:spcAft>
              <a:buClr>
                <a:schemeClr val="accent5"/>
              </a:buClr>
              <a:buSzPct val="90000"/>
              <a:buFont typeface="Arial" panose="020B0604020202020204" pitchFamily="34" charset="0"/>
              <a:buChar char="•"/>
              <a:defRPr lang="en-US" sz="900" kern="1200" dirty="0" smtClean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5pPr>
            <a:lvl6pPr marL="468000" indent="-1800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800"/>
              </a:spcAft>
              <a:buClr>
                <a:schemeClr val="accent5"/>
              </a:buClr>
              <a:buSzPct val="90000"/>
              <a:buFont typeface="Arial" panose="020B0604020202020204" pitchFamily="34" charset="0"/>
              <a:buChar char="•"/>
              <a:defRPr lang="en-US" sz="900" kern="1200" dirty="0" smtClean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6pPr>
            <a:lvl7pPr marL="468000" indent="-180000" algn="l" defTabSz="914400" rtl="0" eaLnBrk="1" latinLnBrk="0" hangingPunct="1">
              <a:lnSpc>
                <a:spcPct val="110000"/>
              </a:lnSpc>
              <a:spcAft>
                <a:spcPts val="800"/>
              </a:spcAft>
              <a:buClr>
                <a:schemeClr val="accent5"/>
              </a:buClr>
              <a:buSzPct val="90000"/>
              <a:buFont typeface="Arial" panose="020B0604020202020204" pitchFamily="34" charset="0"/>
              <a:buChar char="•"/>
              <a:defRPr lang="en-US" sz="900" kern="1200" dirty="0" smtClean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7pPr>
            <a:lvl8pPr marL="468000" indent="-180000" algn="l" defTabSz="914400" rtl="0" eaLnBrk="1" latinLnBrk="0" hangingPunct="1">
              <a:lnSpc>
                <a:spcPct val="110000"/>
              </a:lnSpc>
              <a:spcAft>
                <a:spcPts val="800"/>
              </a:spcAft>
              <a:buClr>
                <a:schemeClr val="accent5"/>
              </a:buClr>
              <a:buSzPct val="90000"/>
              <a:buFont typeface="Arial" panose="020B0604020202020204" pitchFamily="34" charset="0"/>
              <a:buChar char="•"/>
              <a:defRPr lang="en-US" sz="900" kern="1200" dirty="0" smtClean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8pPr>
            <a:lvl9pPr marL="468000" indent="-180000" algn="l" defTabSz="914400" rtl="0" eaLnBrk="1" latinLnBrk="0" hangingPunct="1">
              <a:lnSpc>
                <a:spcPct val="110000"/>
              </a:lnSpc>
              <a:spcAft>
                <a:spcPts val="800"/>
              </a:spcAft>
              <a:buClr>
                <a:schemeClr val="accent5"/>
              </a:buClr>
              <a:buSzPct val="90000"/>
              <a:buFont typeface="Arial" panose="020B0604020202020204" pitchFamily="34" charset="0"/>
              <a:buChar char="•"/>
              <a:defRPr lang="pt-PT" sz="900" kern="1200" dirty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9pPr>
          </a:lstStyle>
          <a:p>
            <a:pPr lvl="0"/>
            <a:r>
              <a:rPr lang="en-US" dirty="0"/>
              <a:t>Lorem ipsum dolor</a:t>
            </a:r>
            <a:br>
              <a:rPr lang="en-US" dirty="0"/>
            </a:br>
            <a:r>
              <a:rPr lang="en-US" dirty="0"/>
              <a:t>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</a:t>
            </a:r>
            <a:r>
              <a:rPr lang="en-US" dirty="0"/>
              <a:t> </a:t>
            </a:r>
            <a:r>
              <a:rPr lang="en-US" dirty="0" err="1"/>
              <a:t>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Maecenas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. </a:t>
            </a:r>
          </a:p>
          <a:p>
            <a:pPr lvl="1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</a:t>
            </a:r>
            <a:r>
              <a:rPr lang="en-US" dirty="0"/>
              <a:t> </a:t>
            </a:r>
            <a:r>
              <a:rPr lang="en-US" dirty="0" err="1"/>
              <a:t>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Maecenas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. </a:t>
            </a:r>
          </a:p>
          <a:p>
            <a:pPr lvl="1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</a:t>
            </a:r>
            <a:r>
              <a:rPr lang="en-US" dirty="0"/>
              <a:t> </a:t>
            </a:r>
            <a:r>
              <a:rPr lang="en-US" dirty="0" err="1"/>
              <a:t>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Maecenas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. </a:t>
            </a:r>
          </a:p>
          <a:p>
            <a:pPr lvl="2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</a:t>
            </a:r>
            <a:r>
              <a:rPr lang="en-US" dirty="0"/>
              <a:t>.</a:t>
            </a:r>
          </a:p>
          <a:p>
            <a:pPr lvl="8"/>
            <a:endParaRPr lang="en-US" dirty="0"/>
          </a:p>
        </p:txBody>
      </p:sp>
      <p:sp>
        <p:nvSpPr>
          <p:cNvPr id="76" name="Text Placeholder 75">
            <a:extLst>
              <a:ext uri="{FF2B5EF4-FFF2-40B4-BE49-F238E27FC236}">
                <a16:creationId xmlns:a16="http://schemas.microsoft.com/office/drawing/2014/main" id="{19268972-859C-32D0-D3B9-FC975FFBA462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683497" y="1782907"/>
            <a:ext cx="2180202" cy="3933371"/>
          </a:xfrm>
          <a:custGeom>
            <a:avLst/>
            <a:gdLst>
              <a:gd name="connsiteX0" fmla="*/ 63478 w 2180202"/>
              <a:gd name="connsiteY0" fmla="*/ 0 h 3933371"/>
              <a:gd name="connsiteX1" fmla="*/ 1923879 w 2180202"/>
              <a:gd name="connsiteY1" fmla="*/ 0 h 3933371"/>
              <a:gd name="connsiteX2" fmla="*/ 1968822 w 2180202"/>
              <a:gd name="connsiteY2" fmla="*/ 18543 h 3933371"/>
              <a:gd name="connsiteX3" fmla="*/ 2161667 w 2180202"/>
              <a:gd name="connsiteY3" fmla="*/ 211451 h 3933371"/>
              <a:gd name="connsiteX4" fmla="*/ 2180202 w 2180202"/>
              <a:gd name="connsiteY4" fmla="*/ 256409 h 3933371"/>
              <a:gd name="connsiteX5" fmla="*/ 2180202 w 2180202"/>
              <a:gd name="connsiteY5" fmla="*/ 3869872 h 3933371"/>
              <a:gd name="connsiteX6" fmla="*/ 2116725 w 2180202"/>
              <a:gd name="connsiteY6" fmla="*/ 3933371 h 3933371"/>
              <a:gd name="connsiteX7" fmla="*/ 63478 w 2180202"/>
              <a:gd name="connsiteY7" fmla="*/ 3933371 h 3933371"/>
              <a:gd name="connsiteX8" fmla="*/ 0 w 2180202"/>
              <a:gd name="connsiteY8" fmla="*/ 3869872 h 3933371"/>
              <a:gd name="connsiteX9" fmla="*/ 0 w 2180202"/>
              <a:gd name="connsiteY9" fmla="*/ 63499 h 3933371"/>
              <a:gd name="connsiteX10" fmla="*/ 63478 w 2180202"/>
              <a:gd name="connsiteY10" fmla="*/ 0 h 39333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180202" h="3933371">
                <a:moveTo>
                  <a:pt x="63478" y="0"/>
                </a:moveTo>
                <a:lnTo>
                  <a:pt x="1923879" y="0"/>
                </a:lnTo>
                <a:cubicBezTo>
                  <a:pt x="1940765" y="0"/>
                  <a:pt x="1956889" y="6731"/>
                  <a:pt x="1968822" y="18543"/>
                </a:cubicBezTo>
                <a:lnTo>
                  <a:pt x="2161667" y="211451"/>
                </a:lnTo>
                <a:cubicBezTo>
                  <a:pt x="2173600" y="223389"/>
                  <a:pt x="2180202" y="239518"/>
                  <a:pt x="2180202" y="256409"/>
                </a:cubicBezTo>
                <a:lnTo>
                  <a:pt x="2180202" y="3869872"/>
                </a:lnTo>
                <a:cubicBezTo>
                  <a:pt x="2180202" y="3904924"/>
                  <a:pt x="2151764" y="3933371"/>
                  <a:pt x="2116725" y="3933371"/>
                </a:cubicBezTo>
                <a:lnTo>
                  <a:pt x="63478" y="3933371"/>
                </a:lnTo>
                <a:cubicBezTo>
                  <a:pt x="28438" y="3933371"/>
                  <a:pt x="0" y="3904924"/>
                  <a:pt x="0" y="3869872"/>
                </a:cubicBezTo>
                <a:lnTo>
                  <a:pt x="0" y="63499"/>
                </a:lnTo>
                <a:cubicBezTo>
                  <a:pt x="0" y="28448"/>
                  <a:pt x="28438" y="0"/>
                  <a:pt x="63478" y="0"/>
                </a:cubicBezTo>
                <a:close/>
              </a:path>
            </a:pathLst>
          </a:custGeom>
          <a:solidFill>
            <a:srgbClr val="FFFFFF"/>
          </a:solidFill>
        </p:spPr>
        <p:txBody>
          <a:bodyPr wrap="square" lIns="180000" tIns="432000" rIns="144000">
            <a:noAutofit/>
          </a:bodyPr>
          <a:lstStyle>
            <a:lvl1pPr marL="0" indent="0">
              <a:lnSpc>
                <a:spcPct val="110000"/>
              </a:lnSpc>
              <a:spcAft>
                <a:spcPts val="1200"/>
              </a:spcAft>
              <a:buFont typeface="Arial" panose="020B0604020202020204" pitchFamily="34" charset="0"/>
              <a:buNone/>
              <a:defRPr lang="en-US" sz="1400" kern="1200" dirty="0" smtClean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1pPr>
            <a:lvl2pPr marL="285750" indent="-285750" algn="l" defTabSz="914400" rtl="0" eaLnBrk="1" latinLnBrk="0" hangingPunct="1">
              <a:lnSpc>
                <a:spcPct val="110000"/>
              </a:lnSpc>
              <a:spcAft>
                <a:spcPts val="800"/>
              </a:spcAft>
              <a:buClr>
                <a:srgbClr val="3D4955"/>
              </a:buClr>
              <a:buSzPct val="125000"/>
              <a:buFont typeface="Arial" panose="020B0604020202020204" pitchFamily="34" charset="0"/>
              <a:buBlip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</a:buBlip>
              <a:defRPr lang="en-US" sz="1000" kern="1200" dirty="0" smtClean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2pPr>
            <a:lvl3pPr marL="468000" indent="-180000" algn="l" defTabSz="914400" rtl="0" eaLnBrk="1" latinLnBrk="0" hangingPunct="1">
              <a:lnSpc>
                <a:spcPct val="110000"/>
              </a:lnSpc>
              <a:spcAft>
                <a:spcPts val="800"/>
              </a:spcAft>
              <a:buClr>
                <a:schemeClr val="accent5"/>
              </a:buClr>
              <a:buSzPct val="90000"/>
              <a:buFont typeface="Arial" panose="020B0604020202020204" pitchFamily="34" charset="0"/>
              <a:buChar char="•"/>
              <a:defRPr lang="en-US" sz="900" kern="1200" dirty="0" smtClean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3pPr>
            <a:lvl4pPr marL="468000" indent="-1800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800"/>
              </a:spcAft>
              <a:buClr>
                <a:schemeClr val="accent5"/>
              </a:buClr>
              <a:buSzPct val="90000"/>
              <a:buFont typeface="Arial" panose="020B0604020202020204" pitchFamily="34" charset="0"/>
              <a:buChar char="•"/>
              <a:defRPr lang="en-US" sz="900" kern="1200" dirty="0" smtClean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4pPr>
            <a:lvl5pPr marL="468000" indent="-180000" algn="l" defTabSz="914400" rtl="0" eaLnBrk="1" latinLnBrk="0" hangingPunct="1">
              <a:lnSpc>
                <a:spcPct val="110000"/>
              </a:lnSpc>
              <a:spcAft>
                <a:spcPts val="800"/>
              </a:spcAft>
              <a:buClr>
                <a:schemeClr val="accent5"/>
              </a:buClr>
              <a:buSzPct val="90000"/>
              <a:buFont typeface="Arial" panose="020B0604020202020204" pitchFamily="34" charset="0"/>
              <a:buChar char="•"/>
              <a:defRPr lang="en-US" sz="900" kern="1200" dirty="0" smtClean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5pPr>
            <a:lvl6pPr marL="468000" indent="-1800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800"/>
              </a:spcAft>
              <a:buClr>
                <a:schemeClr val="accent5"/>
              </a:buClr>
              <a:buSzPct val="90000"/>
              <a:buFont typeface="Arial" panose="020B0604020202020204" pitchFamily="34" charset="0"/>
              <a:buChar char="•"/>
              <a:defRPr lang="en-US" sz="900" kern="1200" dirty="0" smtClean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6pPr>
            <a:lvl7pPr marL="468000" indent="-180000" algn="l" defTabSz="914400" rtl="0" eaLnBrk="1" latinLnBrk="0" hangingPunct="1">
              <a:lnSpc>
                <a:spcPct val="110000"/>
              </a:lnSpc>
              <a:spcAft>
                <a:spcPts val="800"/>
              </a:spcAft>
              <a:buClr>
                <a:schemeClr val="accent5"/>
              </a:buClr>
              <a:buSzPct val="90000"/>
              <a:buFont typeface="Arial" panose="020B0604020202020204" pitchFamily="34" charset="0"/>
              <a:buChar char="•"/>
              <a:defRPr lang="en-US" sz="900" kern="1200" dirty="0" smtClean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7pPr>
            <a:lvl8pPr marL="468000" indent="-180000" algn="l" defTabSz="914400" rtl="0" eaLnBrk="1" latinLnBrk="0" hangingPunct="1">
              <a:lnSpc>
                <a:spcPct val="110000"/>
              </a:lnSpc>
              <a:spcAft>
                <a:spcPts val="800"/>
              </a:spcAft>
              <a:buClr>
                <a:schemeClr val="accent5"/>
              </a:buClr>
              <a:buSzPct val="90000"/>
              <a:buFont typeface="Arial" panose="020B0604020202020204" pitchFamily="34" charset="0"/>
              <a:buChar char="•"/>
              <a:defRPr lang="en-US" sz="900" kern="1200" dirty="0" smtClean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8pPr>
            <a:lvl9pPr marL="468000" indent="-180000" algn="l" defTabSz="914400" rtl="0" eaLnBrk="1" latinLnBrk="0" hangingPunct="1">
              <a:lnSpc>
                <a:spcPct val="110000"/>
              </a:lnSpc>
              <a:spcAft>
                <a:spcPts val="800"/>
              </a:spcAft>
              <a:buClr>
                <a:schemeClr val="accent5"/>
              </a:buClr>
              <a:buSzPct val="90000"/>
              <a:buFont typeface="Arial" panose="020B0604020202020204" pitchFamily="34" charset="0"/>
              <a:buChar char="•"/>
              <a:defRPr lang="pt-PT" sz="900" kern="1200" dirty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9pPr>
          </a:lstStyle>
          <a:p>
            <a:pPr lvl="0"/>
            <a:r>
              <a:rPr lang="en-US" dirty="0"/>
              <a:t>Lorem ipsum dolor</a:t>
            </a:r>
            <a:br>
              <a:rPr lang="en-US" dirty="0"/>
            </a:br>
            <a:r>
              <a:rPr lang="en-US" dirty="0"/>
              <a:t>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</a:t>
            </a:r>
            <a:r>
              <a:rPr lang="en-US" dirty="0"/>
              <a:t> </a:t>
            </a:r>
            <a:r>
              <a:rPr lang="en-US" dirty="0" err="1"/>
              <a:t>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Maecenas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. </a:t>
            </a:r>
          </a:p>
          <a:p>
            <a:pPr lvl="1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</a:t>
            </a:r>
            <a:r>
              <a:rPr lang="en-US" dirty="0"/>
              <a:t> </a:t>
            </a:r>
            <a:r>
              <a:rPr lang="en-US" dirty="0" err="1"/>
              <a:t>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Maecenas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. </a:t>
            </a:r>
          </a:p>
          <a:p>
            <a:pPr lvl="1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</a:t>
            </a:r>
            <a:r>
              <a:rPr lang="en-US" dirty="0"/>
              <a:t> </a:t>
            </a:r>
            <a:r>
              <a:rPr lang="en-US" dirty="0" err="1"/>
              <a:t>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Maecenas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. </a:t>
            </a:r>
          </a:p>
          <a:p>
            <a:pPr lvl="2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</a:t>
            </a:r>
            <a:r>
              <a:rPr lang="en-US" dirty="0"/>
              <a:t>.</a:t>
            </a:r>
          </a:p>
          <a:p>
            <a:pPr lvl="8"/>
            <a:endParaRPr lang="en-US" dirty="0"/>
          </a:p>
        </p:txBody>
      </p:sp>
      <p:sp>
        <p:nvSpPr>
          <p:cNvPr id="72" name="Text Placeholder 71">
            <a:extLst>
              <a:ext uri="{FF2B5EF4-FFF2-40B4-BE49-F238E27FC236}">
                <a16:creationId xmlns:a16="http://schemas.microsoft.com/office/drawing/2014/main" id="{354D9836-DA38-B0F1-3D5D-0CCBF12934E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465147" y="6001615"/>
            <a:ext cx="9252000" cy="6350"/>
          </a:xfrm>
          <a:prstGeom prst="rect">
            <a:avLst/>
          </a:prstGeom>
          <a:solidFill>
            <a:schemeClr val="accent5"/>
          </a:solidFill>
        </p:spPr>
        <p:txBody>
          <a:bodyPr wrap="square">
            <a:no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1pPr>
            <a:lvl2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2pPr>
            <a:lvl3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3pPr>
            <a:lvl4pPr marL="0" indent="0">
              <a:lnSpc>
                <a:spcPct val="100000"/>
              </a:lnSpc>
              <a:spcAft>
                <a:spcPts val="0"/>
              </a:spcAft>
              <a:buNone/>
              <a:defRPr sz="100" b="0" i="0" cap="none" baseline="0">
                <a:noFill/>
                <a:latin typeface="+mj-lt"/>
              </a:defRPr>
            </a:lvl4pPr>
            <a:lvl5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5pPr>
            <a:lvl6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6pPr>
            <a:lvl7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7pPr>
            <a:lvl8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8pPr>
            <a:lvl9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pic>
        <p:nvPicPr>
          <p:cNvPr id="28" name="Graphic 27">
            <a:extLst>
              <a:ext uri="{FF2B5EF4-FFF2-40B4-BE49-F238E27FC236}">
                <a16:creationId xmlns:a16="http://schemas.microsoft.com/office/drawing/2014/main" id="{778BD3B0-0058-7E8E-B395-402A27858D0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361" b="22084"/>
          <a:stretch/>
        </p:blipFill>
        <p:spPr>
          <a:xfrm>
            <a:off x="0" y="6311178"/>
            <a:ext cx="1734226" cy="546822"/>
          </a:xfrm>
          <a:prstGeom prst="rect">
            <a:avLst/>
          </a:prstGeom>
        </p:spPr>
      </p:pic>
      <p:pic>
        <p:nvPicPr>
          <p:cNvPr id="29" name="Graphic 28">
            <a:extLst>
              <a:ext uri="{FF2B5EF4-FFF2-40B4-BE49-F238E27FC236}">
                <a16:creationId xmlns:a16="http://schemas.microsoft.com/office/drawing/2014/main" id="{1344BA8A-F055-A5EB-0B10-05802CDAE96F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12577" b="14185"/>
          <a:stretch/>
        </p:blipFill>
        <p:spPr>
          <a:xfrm flipH="1">
            <a:off x="11728524" y="6328776"/>
            <a:ext cx="463476" cy="529224"/>
          </a:xfrm>
          <a:prstGeom prst="rect">
            <a:avLst/>
          </a:prstGeom>
        </p:spPr>
      </p:pic>
      <p:pic>
        <p:nvPicPr>
          <p:cNvPr id="3" name="Graphic 2">
            <a:extLst>
              <a:ext uri="{FF2B5EF4-FFF2-40B4-BE49-F238E27FC236}">
                <a16:creationId xmlns:a16="http://schemas.microsoft.com/office/drawing/2014/main" id="{E0A31EB3-CA9B-C312-013B-C7DD51B52D83}"/>
              </a:ext>
            </a:extLst>
          </p:cNvPr>
          <p:cNvPicPr>
            <a:picLocks noChangeAspect="1"/>
          </p:cNvPicPr>
          <p:nvPr userDrawn="1"/>
        </p:nvPicPr>
        <p:blipFill rotWithShape="1"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t="-2032" b="-2032"/>
          <a:stretch>
            <a:fillRect/>
          </a:stretch>
        </p:blipFill>
        <p:spPr>
          <a:xfrm>
            <a:off x="11742813" y="170341"/>
            <a:ext cx="257691" cy="268165"/>
          </a:xfrm>
          <a:prstGeom prst="rect">
            <a:avLst/>
          </a:prstGeom>
        </p:spPr>
      </p:pic>
      <p:sp>
        <p:nvSpPr>
          <p:cNvPr id="47" name="Title 46">
            <a:extLst>
              <a:ext uri="{FF2B5EF4-FFF2-40B4-BE49-F238E27FC236}">
                <a16:creationId xmlns:a16="http://schemas.microsoft.com/office/drawing/2014/main" id="{9974C081-5EAE-BDD7-42B0-92E5820DB3AF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1847850" y="609045"/>
            <a:ext cx="8496300" cy="792781"/>
          </a:xfrm>
        </p:spPr>
        <p:txBody>
          <a:bodyPr/>
          <a:lstStyle/>
          <a:p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</a:t>
            </a:r>
            <a:r>
              <a:rPr lang="en-US" dirty="0"/>
              <a:t> </a:t>
            </a:r>
            <a:r>
              <a:rPr lang="en-US" dirty="0" err="1"/>
              <a:t>piscing</a:t>
            </a:r>
            <a:r>
              <a:rPr lang="en-US" dirty="0"/>
              <a:t> </a:t>
            </a:r>
            <a:r>
              <a:rPr lang="en-US" dirty="0" err="1"/>
              <a:t>elit</a:t>
            </a:r>
            <a:endParaRPr lang="en-US" dirty="0"/>
          </a:p>
        </p:txBody>
      </p:sp>
      <p:sp>
        <p:nvSpPr>
          <p:cNvPr id="45" name="Graphic 22">
            <a:extLst>
              <a:ext uri="{FF2B5EF4-FFF2-40B4-BE49-F238E27FC236}">
                <a16:creationId xmlns:a16="http://schemas.microsoft.com/office/drawing/2014/main" id="{4DFB9688-CB40-E909-7F70-0ECD2596CE38}"/>
              </a:ext>
            </a:extLst>
          </p:cNvPr>
          <p:cNvSpPr/>
          <p:nvPr userDrawn="1"/>
        </p:nvSpPr>
        <p:spPr>
          <a:xfrm>
            <a:off x="5986462" y="418025"/>
            <a:ext cx="6205538" cy="701568"/>
          </a:xfrm>
          <a:custGeom>
            <a:avLst/>
            <a:gdLst>
              <a:gd name="connsiteX0" fmla="*/ 0 w 12190679"/>
              <a:gd name="connsiteY0" fmla="*/ 0 h 697763"/>
              <a:gd name="connsiteX1" fmla="*/ 9758504 w 12190679"/>
              <a:gd name="connsiteY1" fmla="*/ 0 h 697763"/>
              <a:gd name="connsiteX2" fmla="*/ 9904562 w 12190679"/>
              <a:gd name="connsiteY2" fmla="*/ 60536 h 697763"/>
              <a:gd name="connsiteX3" fmla="*/ 10481253 w 12190679"/>
              <a:gd name="connsiteY3" fmla="*/ 637227 h 697763"/>
              <a:gd name="connsiteX4" fmla="*/ 10627313 w 12190679"/>
              <a:gd name="connsiteY4" fmla="*/ 697763 h 697763"/>
              <a:gd name="connsiteX5" fmla="*/ 12190680 w 12190679"/>
              <a:gd name="connsiteY5" fmla="*/ 697763 h 697763"/>
              <a:gd name="connsiteX0" fmla="*/ 0 w 12190680"/>
              <a:gd name="connsiteY0" fmla="*/ 3805 h 701568"/>
              <a:gd name="connsiteX1" fmla="*/ 5093193 w 12190680"/>
              <a:gd name="connsiteY1" fmla="*/ 0 h 701568"/>
              <a:gd name="connsiteX2" fmla="*/ 9758504 w 12190680"/>
              <a:gd name="connsiteY2" fmla="*/ 3805 h 701568"/>
              <a:gd name="connsiteX3" fmla="*/ 9904562 w 12190680"/>
              <a:gd name="connsiteY3" fmla="*/ 64341 h 701568"/>
              <a:gd name="connsiteX4" fmla="*/ 10481253 w 12190680"/>
              <a:gd name="connsiteY4" fmla="*/ 641032 h 701568"/>
              <a:gd name="connsiteX5" fmla="*/ 10627313 w 12190680"/>
              <a:gd name="connsiteY5" fmla="*/ 701568 h 701568"/>
              <a:gd name="connsiteX6" fmla="*/ 12190680 w 12190680"/>
              <a:gd name="connsiteY6" fmla="*/ 701568 h 701568"/>
              <a:gd name="connsiteX0" fmla="*/ 0 w 7097487"/>
              <a:gd name="connsiteY0" fmla="*/ 0 h 701568"/>
              <a:gd name="connsiteX1" fmla="*/ 4665311 w 7097487"/>
              <a:gd name="connsiteY1" fmla="*/ 3805 h 701568"/>
              <a:gd name="connsiteX2" fmla="*/ 4811369 w 7097487"/>
              <a:gd name="connsiteY2" fmla="*/ 64341 h 701568"/>
              <a:gd name="connsiteX3" fmla="*/ 5388060 w 7097487"/>
              <a:gd name="connsiteY3" fmla="*/ 641032 h 701568"/>
              <a:gd name="connsiteX4" fmla="*/ 5534120 w 7097487"/>
              <a:gd name="connsiteY4" fmla="*/ 701568 h 701568"/>
              <a:gd name="connsiteX5" fmla="*/ 7097487 w 7097487"/>
              <a:gd name="connsiteY5" fmla="*/ 701568 h 701568"/>
              <a:gd name="connsiteX0" fmla="*/ 0 w 7097487"/>
              <a:gd name="connsiteY0" fmla="*/ 0 h 701568"/>
              <a:gd name="connsiteX1" fmla="*/ 4665311 w 7097487"/>
              <a:gd name="connsiteY1" fmla="*/ 3805 h 701568"/>
              <a:gd name="connsiteX2" fmla="*/ 4811369 w 7097487"/>
              <a:gd name="connsiteY2" fmla="*/ 64341 h 701568"/>
              <a:gd name="connsiteX3" fmla="*/ 5388060 w 7097487"/>
              <a:gd name="connsiteY3" fmla="*/ 641032 h 701568"/>
              <a:gd name="connsiteX4" fmla="*/ 5534120 w 7097487"/>
              <a:gd name="connsiteY4" fmla="*/ 701568 h 701568"/>
              <a:gd name="connsiteX5" fmla="*/ 6205538 w 7097487"/>
              <a:gd name="connsiteY5" fmla="*/ 699575 h 701568"/>
              <a:gd name="connsiteX6" fmla="*/ 7097487 w 7097487"/>
              <a:gd name="connsiteY6" fmla="*/ 701568 h 701568"/>
              <a:gd name="connsiteX0" fmla="*/ 0 w 6205538"/>
              <a:gd name="connsiteY0" fmla="*/ 0 h 701568"/>
              <a:gd name="connsiteX1" fmla="*/ 4665311 w 6205538"/>
              <a:gd name="connsiteY1" fmla="*/ 3805 h 701568"/>
              <a:gd name="connsiteX2" fmla="*/ 4811369 w 6205538"/>
              <a:gd name="connsiteY2" fmla="*/ 64341 h 701568"/>
              <a:gd name="connsiteX3" fmla="*/ 5388060 w 6205538"/>
              <a:gd name="connsiteY3" fmla="*/ 641032 h 701568"/>
              <a:gd name="connsiteX4" fmla="*/ 5534120 w 6205538"/>
              <a:gd name="connsiteY4" fmla="*/ 701568 h 701568"/>
              <a:gd name="connsiteX5" fmla="*/ 6205538 w 6205538"/>
              <a:gd name="connsiteY5" fmla="*/ 699575 h 701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205538" h="701568">
                <a:moveTo>
                  <a:pt x="0" y="0"/>
                </a:moveTo>
                <a:lnTo>
                  <a:pt x="4665311" y="3805"/>
                </a:lnTo>
                <a:cubicBezTo>
                  <a:pt x="4720094" y="3805"/>
                  <a:pt x="4772710" y="25587"/>
                  <a:pt x="4811369" y="64341"/>
                </a:cubicBezTo>
                <a:lnTo>
                  <a:pt x="5388060" y="641032"/>
                </a:lnTo>
                <a:cubicBezTo>
                  <a:pt x="5426816" y="679786"/>
                  <a:pt x="5479336" y="701568"/>
                  <a:pt x="5534120" y="701568"/>
                </a:cubicBezTo>
                <a:lnTo>
                  <a:pt x="6205538" y="699575"/>
                </a:lnTo>
              </a:path>
            </a:pathLst>
          </a:custGeom>
          <a:noFill/>
          <a:ln w="6350" cap="rnd">
            <a:solidFill>
              <a:schemeClr val="tx2">
                <a:alpha val="40000"/>
              </a:schemeClr>
            </a:solidFill>
            <a:prstDash val="solid"/>
            <a:round/>
          </a:ln>
        </p:spPr>
        <p:txBody>
          <a:bodyPr rtlCol="0" anchor="ctr"/>
          <a:lstStyle/>
          <a:p>
            <a:endParaRPr lang="en-US" dirty="0"/>
          </a:p>
        </p:txBody>
      </p: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272E0FE8-DAF2-FE78-2707-5FA1882D6C6C}"/>
              </a:ext>
            </a:extLst>
          </p:cNvPr>
          <p:cNvCxnSpPr>
            <a:cxnSpLocks/>
            <a:stCxn id="45" idx="0"/>
          </p:cNvCxnSpPr>
          <p:nvPr userDrawn="1"/>
        </p:nvCxnSpPr>
        <p:spPr>
          <a:xfrm flipH="1">
            <a:off x="0" y="418025"/>
            <a:ext cx="5986462" cy="0"/>
          </a:xfrm>
          <a:prstGeom prst="line">
            <a:avLst/>
          </a:prstGeom>
          <a:ln cap="rnd">
            <a:solidFill>
              <a:schemeClr val="tx1">
                <a:alpha val="35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Footer Placeholder 3">
            <a:extLst>
              <a:ext uri="{FF2B5EF4-FFF2-40B4-BE49-F238E27FC236}">
                <a16:creationId xmlns:a16="http://schemas.microsoft.com/office/drawing/2014/main" id="{31F4459E-FB8E-0A34-EE80-0163AF98067E}"/>
              </a:ext>
            </a:extLst>
          </p:cNvPr>
          <p:cNvSpPr>
            <a:spLocks noGrp="1"/>
          </p:cNvSpPr>
          <p:nvPr userDrawn="1">
            <p:ph type="ftr" sz="quarter" idx="11"/>
          </p:nvPr>
        </p:nvSpPr>
        <p:spPr>
          <a:xfrm>
            <a:off x="180386" y="6632737"/>
            <a:ext cx="1307465" cy="99643"/>
          </a:xfrm>
        </p:spPr>
        <p:txBody>
          <a:bodyPr/>
          <a:lstStyle/>
          <a:p>
            <a:r>
              <a:rPr lang="en-US" dirty="0"/>
              <a:t>CONFIDENTIAL</a:t>
            </a:r>
          </a:p>
        </p:txBody>
      </p:sp>
      <p:sp>
        <p:nvSpPr>
          <p:cNvPr id="49" name="Slide Number Placeholder 4">
            <a:extLst>
              <a:ext uri="{FF2B5EF4-FFF2-40B4-BE49-F238E27FC236}">
                <a16:creationId xmlns:a16="http://schemas.microsoft.com/office/drawing/2014/main" id="{9351C1C6-75C0-F2F3-10C9-8254B60BD4C4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931651" y="6632737"/>
            <a:ext cx="171448" cy="99643"/>
          </a:xfrm>
        </p:spPr>
        <p:txBody>
          <a:bodyPr/>
          <a:lstStyle/>
          <a:p>
            <a:fld id="{A3DC67AC-589B-465F-8375-83B2CE47653E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65" name="Text Placeholder 64">
            <a:extLst>
              <a:ext uri="{FF2B5EF4-FFF2-40B4-BE49-F238E27FC236}">
                <a16:creationId xmlns:a16="http://schemas.microsoft.com/office/drawing/2014/main" id="{D41AFD90-3D2B-1EE6-A6AE-3DCB46110AD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376548" y="5718055"/>
            <a:ext cx="112905" cy="343382"/>
          </a:xfrm>
          <a:custGeom>
            <a:avLst/>
            <a:gdLst>
              <a:gd name="connsiteX0" fmla="*/ 53276 w 112905"/>
              <a:gd name="connsiteY0" fmla="*/ 0 h 343382"/>
              <a:gd name="connsiteX1" fmla="*/ 59626 w 112905"/>
              <a:gd name="connsiteY1" fmla="*/ 0 h 343382"/>
              <a:gd name="connsiteX2" fmla="*/ 59626 w 112905"/>
              <a:gd name="connsiteY2" fmla="*/ 231792 h 343382"/>
              <a:gd name="connsiteX3" fmla="*/ 89884 w 112905"/>
              <a:gd name="connsiteY3" fmla="*/ 244326 h 343382"/>
              <a:gd name="connsiteX4" fmla="*/ 96371 w 112905"/>
              <a:gd name="connsiteY4" fmla="*/ 247013 h 343382"/>
              <a:gd name="connsiteX5" fmla="*/ 112905 w 112905"/>
              <a:gd name="connsiteY5" fmla="*/ 286930 h 343382"/>
              <a:gd name="connsiteX6" fmla="*/ 56453 w 112905"/>
              <a:gd name="connsiteY6" fmla="*/ 343382 h 343382"/>
              <a:gd name="connsiteX7" fmla="*/ 16535 w 112905"/>
              <a:gd name="connsiteY7" fmla="*/ 326848 h 343382"/>
              <a:gd name="connsiteX8" fmla="*/ 16535 w 112905"/>
              <a:gd name="connsiteY8" fmla="*/ 326847 h 343382"/>
              <a:gd name="connsiteX9" fmla="*/ 16534 w 112905"/>
              <a:gd name="connsiteY9" fmla="*/ 326847 h 343382"/>
              <a:gd name="connsiteX10" fmla="*/ 0 w 112905"/>
              <a:gd name="connsiteY10" fmla="*/ 286929 h 343382"/>
              <a:gd name="connsiteX11" fmla="*/ 16534 w 112905"/>
              <a:gd name="connsiteY11" fmla="*/ 247012 h 343382"/>
              <a:gd name="connsiteX12" fmla="*/ 53276 w 112905"/>
              <a:gd name="connsiteY12" fmla="*/ 231793 h 3433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12905" h="343382">
                <a:moveTo>
                  <a:pt x="53276" y="0"/>
                </a:moveTo>
                <a:lnTo>
                  <a:pt x="59626" y="0"/>
                </a:lnTo>
                <a:lnTo>
                  <a:pt x="59626" y="231792"/>
                </a:lnTo>
                <a:lnTo>
                  <a:pt x="89884" y="244326"/>
                </a:lnTo>
                <a:lnTo>
                  <a:pt x="96371" y="247013"/>
                </a:lnTo>
                <a:cubicBezTo>
                  <a:pt x="106587" y="257228"/>
                  <a:pt x="112905" y="271341"/>
                  <a:pt x="112905" y="286930"/>
                </a:cubicBezTo>
                <a:cubicBezTo>
                  <a:pt x="112905" y="318108"/>
                  <a:pt x="87631" y="343382"/>
                  <a:pt x="56453" y="343382"/>
                </a:cubicBezTo>
                <a:cubicBezTo>
                  <a:pt x="40864" y="343382"/>
                  <a:pt x="26751" y="337064"/>
                  <a:pt x="16535" y="326848"/>
                </a:cubicBezTo>
                <a:lnTo>
                  <a:pt x="16535" y="326847"/>
                </a:lnTo>
                <a:lnTo>
                  <a:pt x="16534" y="326847"/>
                </a:lnTo>
                <a:cubicBezTo>
                  <a:pt x="6319" y="316631"/>
                  <a:pt x="0" y="302518"/>
                  <a:pt x="0" y="286929"/>
                </a:cubicBezTo>
                <a:cubicBezTo>
                  <a:pt x="0" y="271340"/>
                  <a:pt x="6319" y="257227"/>
                  <a:pt x="16534" y="247012"/>
                </a:cubicBezTo>
                <a:lnTo>
                  <a:pt x="53276" y="231793"/>
                </a:lnTo>
                <a:close/>
              </a:path>
            </a:pathLst>
          </a:custGeom>
          <a:solidFill>
            <a:schemeClr val="accent5"/>
          </a:solidFill>
        </p:spPr>
        <p:txBody>
          <a:bodyPr wrap="square">
            <a:no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1pPr>
            <a:lvl2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2pPr>
            <a:lvl3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3pPr>
            <a:lvl4pPr marL="0" indent="0">
              <a:lnSpc>
                <a:spcPct val="100000"/>
              </a:lnSpc>
              <a:spcAft>
                <a:spcPts val="0"/>
              </a:spcAft>
              <a:buNone/>
              <a:defRPr sz="100" b="0" i="0" cap="none" baseline="0">
                <a:noFill/>
                <a:latin typeface="+mj-lt"/>
              </a:defRPr>
            </a:lvl4pPr>
            <a:lvl5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5pPr>
            <a:lvl6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6pPr>
            <a:lvl7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7pPr>
            <a:lvl8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8pPr>
            <a:lvl9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6" name="Text Placeholder 65">
            <a:extLst>
              <a:ext uri="{FF2B5EF4-FFF2-40B4-BE49-F238E27FC236}">
                <a16:creationId xmlns:a16="http://schemas.microsoft.com/office/drawing/2014/main" id="{3074B9F9-BC70-7881-BD17-A375FED016D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711698" y="5718055"/>
            <a:ext cx="112905" cy="343382"/>
          </a:xfrm>
          <a:custGeom>
            <a:avLst/>
            <a:gdLst>
              <a:gd name="connsiteX0" fmla="*/ 53276 w 112905"/>
              <a:gd name="connsiteY0" fmla="*/ 0 h 343382"/>
              <a:gd name="connsiteX1" fmla="*/ 59626 w 112905"/>
              <a:gd name="connsiteY1" fmla="*/ 0 h 343382"/>
              <a:gd name="connsiteX2" fmla="*/ 59626 w 112905"/>
              <a:gd name="connsiteY2" fmla="*/ 231792 h 343382"/>
              <a:gd name="connsiteX3" fmla="*/ 89884 w 112905"/>
              <a:gd name="connsiteY3" fmla="*/ 244326 h 343382"/>
              <a:gd name="connsiteX4" fmla="*/ 96371 w 112905"/>
              <a:gd name="connsiteY4" fmla="*/ 247013 h 343382"/>
              <a:gd name="connsiteX5" fmla="*/ 112905 w 112905"/>
              <a:gd name="connsiteY5" fmla="*/ 286930 h 343382"/>
              <a:gd name="connsiteX6" fmla="*/ 56453 w 112905"/>
              <a:gd name="connsiteY6" fmla="*/ 343382 h 343382"/>
              <a:gd name="connsiteX7" fmla="*/ 16535 w 112905"/>
              <a:gd name="connsiteY7" fmla="*/ 326848 h 343382"/>
              <a:gd name="connsiteX8" fmla="*/ 16535 w 112905"/>
              <a:gd name="connsiteY8" fmla="*/ 326847 h 343382"/>
              <a:gd name="connsiteX9" fmla="*/ 16534 w 112905"/>
              <a:gd name="connsiteY9" fmla="*/ 326847 h 343382"/>
              <a:gd name="connsiteX10" fmla="*/ 0 w 112905"/>
              <a:gd name="connsiteY10" fmla="*/ 286929 h 343382"/>
              <a:gd name="connsiteX11" fmla="*/ 16534 w 112905"/>
              <a:gd name="connsiteY11" fmla="*/ 247012 h 343382"/>
              <a:gd name="connsiteX12" fmla="*/ 53276 w 112905"/>
              <a:gd name="connsiteY12" fmla="*/ 231793 h 3433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12905" h="343382">
                <a:moveTo>
                  <a:pt x="53276" y="0"/>
                </a:moveTo>
                <a:lnTo>
                  <a:pt x="59626" y="0"/>
                </a:lnTo>
                <a:lnTo>
                  <a:pt x="59626" y="231792"/>
                </a:lnTo>
                <a:lnTo>
                  <a:pt x="89884" y="244326"/>
                </a:lnTo>
                <a:lnTo>
                  <a:pt x="96371" y="247013"/>
                </a:lnTo>
                <a:cubicBezTo>
                  <a:pt x="106587" y="257228"/>
                  <a:pt x="112905" y="271341"/>
                  <a:pt x="112905" y="286930"/>
                </a:cubicBezTo>
                <a:cubicBezTo>
                  <a:pt x="112905" y="318108"/>
                  <a:pt x="87631" y="343382"/>
                  <a:pt x="56453" y="343382"/>
                </a:cubicBezTo>
                <a:cubicBezTo>
                  <a:pt x="40864" y="343382"/>
                  <a:pt x="26751" y="337064"/>
                  <a:pt x="16535" y="326848"/>
                </a:cubicBezTo>
                <a:lnTo>
                  <a:pt x="16535" y="326847"/>
                </a:lnTo>
                <a:lnTo>
                  <a:pt x="16534" y="326847"/>
                </a:lnTo>
                <a:cubicBezTo>
                  <a:pt x="6319" y="316631"/>
                  <a:pt x="0" y="302518"/>
                  <a:pt x="0" y="286929"/>
                </a:cubicBezTo>
                <a:cubicBezTo>
                  <a:pt x="0" y="271340"/>
                  <a:pt x="6319" y="257227"/>
                  <a:pt x="16534" y="247012"/>
                </a:cubicBezTo>
                <a:lnTo>
                  <a:pt x="53276" y="231793"/>
                </a:lnTo>
                <a:close/>
              </a:path>
            </a:pathLst>
          </a:custGeom>
          <a:solidFill>
            <a:schemeClr val="accent5"/>
          </a:solidFill>
        </p:spPr>
        <p:txBody>
          <a:bodyPr wrap="square">
            <a:no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1pPr>
            <a:lvl2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2pPr>
            <a:lvl3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3pPr>
            <a:lvl4pPr marL="0" indent="0">
              <a:lnSpc>
                <a:spcPct val="100000"/>
              </a:lnSpc>
              <a:spcAft>
                <a:spcPts val="0"/>
              </a:spcAft>
              <a:buNone/>
              <a:defRPr sz="100" b="0" i="0" cap="none" baseline="0">
                <a:noFill/>
                <a:latin typeface="+mj-lt"/>
              </a:defRPr>
            </a:lvl4pPr>
            <a:lvl5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5pPr>
            <a:lvl6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6pPr>
            <a:lvl7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7pPr>
            <a:lvl8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8pPr>
            <a:lvl9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7" name="Text Placeholder 66">
            <a:extLst>
              <a:ext uri="{FF2B5EF4-FFF2-40B4-BE49-F238E27FC236}">
                <a16:creationId xmlns:a16="http://schemas.microsoft.com/office/drawing/2014/main" id="{DF235CB3-EC5E-A523-D728-E95F765D5FD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046848" y="5718055"/>
            <a:ext cx="112905" cy="343382"/>
          </a:xfrm>
          <a:custGeom>
            <a:avLst/>
            <a:gdLst>
              <a:gd name="connsiteX0" fmla="*/ 53276 w 112905"/>
              <a:gd name="connsiteY0" fmla="*/ 0 h 343382"/>
              <a:gd name="connsiteX1" fmla="*/ 59626 w 112905"/>
              <a:gd name="connsiteY1" fmla="*/ 0 h 343382"/>
              <a:gd name="connsiteX2" fmla="*/ 59626 w 112905"/>
              <a:gd name="connsiteY2" fmla="*/ 231792 h 343382"/>
              <a:gd name="connsiteX3" fmla="*/ 89884 w 112905"/>
              <a:gd name="connsiteY3" fmla="*/ 244326 h 343382"/>
              <a:gd name="connsiteX4" fmla="*/ 96371 w 112905"/>
              <a:gd name="connsiteY4" fmla="*/ 247013 h 343382"/>
              <a:gd name="connsiteX5" fmla="*/ 112905 w 112905"/>
              <a:gd name="connsiteY5" fmla="*/ 286930 h 343382"/>
              <a:gd name="connsiteX6" fmla="*/ 56453 w 112905"/>
              <a:gd name="connsiteY6" fmla="*/ 343382 h 343382"/>
              <a:gd name="connsiteX7" fmla="*/ 16535 w 112905"/>
              <a:gd name="connsiteY7" fmla="*/ 326848 h 343382"/>
              <a:gd name="connsiteX8" fmla="*/ 16535 w 112905"/>
              <a:gd name="connsiteY8" fmla="*/ 326847 h 343382"/>
              <a:gd name="connsiteX9" fmla="*/ 16534 w 112905"/>
              <a:gd name="connsiteY9" fmla="*/ 326847 h 343382"/>
              <a:gd name="connsiteX10" fmla="*/ 0 w 112905"/>
              <a:gd name="connsiteY10" fmla="*/ 286929 h 343382"/>
              <a:gd name="connsiteX11" fmla="*/ 16534 w 112905"/>
              <a:gd name="connsiteY11" fmla="*/ 247012 h 343382"/>
              <a:gd name="connsiteX12" fmla="*/ 53276 w 112905"/>
              <a:gd name="connsiteY12" fmla="*/ 231793 h 3433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12905" h="343382">
                <a:moveTo>
                  <a:pt x="53276" y="0"/>
                </a:moveTo>
                <a:lnTo>
                  <a:pt x="59626" y="0"/>
                </a:lnTo>
                <a:lnTo>
                  <a:pt x="59626" y="231792"/>
                </a:lnTo>
                <a:lnTo>
                  <a:pt x="89884" y="244326"/>
                </a:lnTo>
                <a:lnTo>
                  <a:pt x="96371" y="247013"/>
                </a:lnTo>
                <a:cubicBezTo>
                  <a:pt x="106587" y="257228"/>
                  <a:pt x="112905" y="271341"/>
                  <a:pt x="112905" y="286930"/>
                </a:cubicBezTo>
                <a:cubicBezTo>
                  <a:pt x="112905" y="318108"/>
                  <a:pt x="87631" y="343382"/>
                  <a:pt x="56453" y="343382"/>
                </a:cubicBezTo>
                <a:cubicBezTo>
                  <a:pt x="40864" y="343382"/>
                  <a:pt x="26751" y="337064"/>
                  <a:pt x="16535" y="326848"/>
                </a:cubicBezTo>
                <a:lnTo>
                  <a:pt x="16535" y="326847"/>
                </a:lnTo>
                <a:lnTo>
                  <a:pt x="16534" y="326847"/>
                </a:lnTo>
                <a:cubicBezTo>
                  <a:pt x="6319" y="316631"/>
                  <a:pt x="0" y="302518"/>
                  <a:pt x="0" y="286929"/>
                </a:cubicBezTo>
                <a:cubicBezTo>
                  <a:pt x="0" y="271340"/>
                  <a:pt x="6319" y="257227"/>
                  <a:pt x="16534" y="247012"/>
                </a:cubicBezTo>
                <a:lnTo>
                  <a:pt x="53276" y="231793"/>
                </a:lnTo>
                <a:close/>
              </a:path>
            </a:pathLst>
          </a:custGeom>
          <a:solidFill>
            <a:schemeClr val="accent5"/>
          </a:solidFill>
        </p:spPr>
        <p:txBody>
          <a:bodyPr wrap="square">
            <a:no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1pPr>
            <a:lvl2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2pPr>
            <a:lvl3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3pPr>
            <a:lvl4pPr marL="0" indent="0">
              <a:lnSpc>
                <a:spcPct val="100000"/>
              </a:lnSpc>
              <a:spcAft>
                <a:spcPts val="0"/>
              </a:spcAft>
              <a:buNone/>
              <a:defRPr sz="100" b="0" i="0" cap="none" baseline="0">
                <a:noFill/>
                <a:latin typeface="+mj-lt"/>
              </a:defRPr>
            </a:lvl4pPr>
            <a:lvl5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5pPr>
            <a:lvl6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6pPr>
            <a:lvl7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7pPr>
            <a:lvl8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8pPr>
            <a:lvl9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8" name="Text Placeholder 67">
            <a:extLst>
              <a:ext uri="{FF2B5EF4-FFF2-40B4-BE49-F238E27FC236}">
                <a16:creationId xmlns:a16="http://schemas.microsoft.com/office/drawing/2014/main" id="{03DC2DF7-D4D8-7495-97FC-9BD357AD664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381998" y="5718055"/>
            <a:ext cx="112905" cy="343382"/>
          </a:xfrm>
          <a:custGeom>
            <a:avLst/>
            <a:gdLst>
              <a:gd name="connsiteX0" fmla="*/ 53276 w 112905"/>
              <a:gd name="connsiteY0" fmla="*/ 0 h 343382"/>
              <a:gd name="connsiteX1" fmla="*/ 59626 w 112905"/>
              <a:gd name="connsiteY1" fmla="*/ 0 h 343382"/>
              <a:gd name="connsiteX2" fmla="*/ 59626 w 112905"/>
              <a:gd name="connsiteY2" fmla="*/ 231792 h 343382"/>
              <a:gd name="connsiteX3" fmla="*/ 89884 w 112905"/>
              <a:gd name="connsiteY3" fmla="*/ 244326 h 343382"/>
              <a:gd name="connsiteX4" fmla="*/ 96371 w 112905"/>
              <a:gd name="connsiteY4" fmla="*/ 247013 h 343382"/>
              <a:gd name="connsiteX5" fmla="*/ 112905 w 112905"/>
              <a:gd name="connsiteY5" fmla="*/ 286930 h 343382"/>
              <a:gd name="connsiteX6" fmla="*/ 56453 w 112905"/>
              <a:gd name="connsiteY6" fmla="*/ 343382 h 343382"/>
              <a:gd name="connsiteX7" fmla="*/ 16535 w 112905"/>
              <a:gd name="connsiteY7" fmla="*/ 326848 h 343382"/>
              <a:gd name="connsiteX8" fmla="*/ 16535 w 112905"/>
              <a:gd name="connsiteY8" fmla="*/ 326847 h 343382"/>
              <a:gd name="connsiteX9" fmla="*/ 16534 w 112905"/>
              <a:gd name="connsiteY9" fmla="*/ 326847 h 343382"/>
              <a:gd name="connsiteX10" fmla="*/ 0 w 112905"/>
              <a:gd name="connsiteY10" fmla="*/ 286929 h 343382"/>
              <a:gd name="connsiteX11" fmla="*/ 16534 w 112905"/>
              <a:gd name="connsiteY11" fmla="*/ 247012 h 343382"/>
              <a:gd name="connsiteX12" fmla="*/ 53276 w 112905"/>
              <a:gd name="connsiteY12" fmla="*/ 231793 h 3433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12905" h="343382">
                <a:moveTo>
                  <a:pt x="53276" y="0"/>
                </a:moveTo>
                <a:lnTo>
                  <a:pt x="59626" y="0"/>
                </a:lnTo>
                <a:lnTo>
                  <a:pt x="59626" y="231792"/>
                </a:lnTo>
                <a:lnTo>
                  <a:pt x="89884" y="244326"/>
                </a:lnTo>
                <a:lnTo>
                  <a:pt x="96371" y="247013"/>
                </a:lnTo>
                <a:cubicBezTo>
                  <a:pt x="106587" y="257228"/>
                  <a:pt x="112905" y="271341"/>
                  <a:pt x="112905" y="286930"/>
                </a:cubicBezTo>
                <a:cubicBezTo>
                  <a:pt x="112905" y="318108"/>
                  <a:pt x="87631" y="343382"/>
                  <a:pt x="56453" y="343382"/>
                </a:cubicBezTo>
                <a:cubicBezTo>
                  <a:pt x="40864" y="343382"/>
                  <a:pt x="26751" y="337064"/>
                  <a:pt x="16535" y="326848"/>
                </a:cubicBezTo>
                <a:lnTo>
                  <a:pt x="16535" y="326847"/>
                </a:lnTo>
                <a:lnTo>
                  <a:pt x="16534" y="326847"/>
                </a:lnTo>
                <a:cubicBezTo>
                  <a:pt x="6319" y="316631"/>
                  <a:pt x="0" y="302518"/>
                  <a:pt x="0" y="286929"/>
                </a:cubicBezTo>
                <a:cubicBezTo>
                  <a:pt x="0" y="271340"/>
                  <a:pt x="6319" y="257227"/>
                  <a:pt x="16534" y="247012"/>
                </a:cubicBezTo>
                <a:lnTo>
                  <a:pt x="53276" y="231793"/>
                </a:lnTo>
                <a:close/>
              </a:path>
            </a:pathLst>
          </a:custGeom>
          <a:solidFill>
            <a:schemeClr val="accent5"/>
          </a:solidFill>
        </p:spPr>
        <p:txBody>
          <a:bodyPr wrap="square">
            <a:no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1pPr>
            <a:lvl2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2pPr>
            <a:lvl3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3pPr>
            <a:lvl4pPr marL="0" indent="0">
              <a:lnSpc>
                <a:spcPct val="100000"/>
              </a:lnSpc>
              <a:spcAft>
                <a:spcPts val="0"/>
              </a:spcAft>
              <a:buNone/>
              <a:defRPr sz="100" b="0" i="0" cap="none" baseline="0">
                <a:noFill/>
                <a:latin typeface="+mj-lt"/>
              </a:defRPr>
            </a:lvl4pPr>
            <a:lvl5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5pPr>
            <a:lvl6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6pPr>
            <a:lvl7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7pPr>
            <a:lvl8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8pPr>
            <a:lvl9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9" name="Text Placeholder 68">
            <a:extLst>
              <a:ext uri="{FF2B5EF4-FFF2-40B4-BE49-F238E27FC236}">
                <a16:creationId xmlns:a16="http://schemas.microsoft.com/office/drawing/2014/main" id="{C47C412B-63B0-88AD-7180-FFDC1CE9B02D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10717146" y="5718055"/>
            <a:ext cx="112905" cy="343382"/>
          </a:xfrm>
          <a:custGeom>
            <a:avLst/>
            <a:gdLst>
              <a:gd name="connsiteX0" fmla="*/ 53276 w 112905"/>
              <a:gd name="connsiteY0" fmla="*/ 0 h 343382"/>
              <a:gd name="connsiteX1" fmla="*/ 59626 w 112905"/>
              <a:gd name="connsiteY1" fmla="*/ 0 h 343382"/>
              <a:gd name="connsiteX2" fmla="*/ 59626 w 112905"/>
              <a:gd name="connsiteY2" fmla="*/ 231792 h 343382"/>
              <a:gd name="connsiteX3" fmla="*/ 89884 w 112905"/>
              <a:gd name="connsiteY3" fmla="*/ 244326 h 343382"/>
              <a:gd name="connsiteX4" fmla="*/ 96371 w 112905"/>
              <a:gd name="connsiteY4" fmla="*/ 247013 h 343382"/>
              <a:gd name="connsiteX5" fmla="*/ 112905 w 112905"/>
              <a:gd name="connsiteY5" fmla="*/ 286930 h 343382"/>
              <a:gd name="connsiteX6" fmla="*/ 56453 w 112905"/>
              <a:gd name="connsiteY6" fmla="*/ 343382 h 343382"/>
              <a:gd name="connsiteX7" fmla="*/ 16535 w 112905"/>
              <a:gd name="connsiteY7" fmla="*/ 326848 h 343382"/>
              <a:gd name="connsiteX8" fmla="*/ 16535 w 112905"/>
              <a:gd name="connsiteY8" fmla="*/ 326847 h 343382"/>
              <a:gd name="connsiteX9" fmla="*/ 16534 w 112905"/>
              <a:gd name="connsiteY9" fmla="*/ 326847 h 343382"/>
              <a:gd name="connsiteX10" fmla="*/ 0 w 112905"/>
              <a:gd name="connsiteY10" fmla="*/ 286929 h 343382"/>
              <a:gd name="connsiteX11" fmla="*/ 16534 w 112905"/>
              <a:gd name="connsiteY11" fmla="*/ 247012 h 343382"/>
              <a:gd name="connsiteX12" fmla="*/ 53276 w 112905"/>
              <a:gd name="connsiteY12" fmla="*/ 231793 h 3433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12905" h="343382">
                <a:moveTo>
                  <a:pt x="53276" y="0"/>
                </a:moveTo>
                <a:lnTo>
                  <a:pt x="59626" y="0"/>
                </a:lnTo>
                <a:lnTo>
                  <a:pt x="59626" y="231792"/>
                </a:lnTo>
                <a:lnTo>
                  <a:pt x="89884" y="244326"/>
                </a:lnTo>
                <a:lnTo>
                  <a:pt x="96371" y="247013"/>
                </a:lnTo>
                <a:cubicBezTo>
                  <a:pt x="106587" y="257228"/>
                  <a:pt x="112905" y="271341"/>
                  <a:pt x="112905" y="286930"/>
                </a:cubicBezTo>
                <a:cubicBezTo>
                  <a:pt x="112905" y="318108"/>
                  <a:pt x="87631" y="343382"/>
                  <a:pt x="56453" y="343382"/>
                </a:cubicBezTo>
                <a:cubicBezTo>
                  <a:pt x="40864" y="343382"/>
                  <a:pt x="26751" y="337064"/>
                  <a:pt x="16535" y="326848"/>
                </a:cubicBezTo>
                <a:lnTo>
                  <a:pt x="16535" y="326847"/>
                </a:lnTo>
                <a:lnTo>
                  <a:pt x="16534" y="326847"/>
                </a:lnTo>
                <a:cubicBezTo>
                  <a:pt x="6319" y="316631"/>
                  <a:pt x="0" y="302518"/>
                  <a:pt x="0" y="286929"/>
                </a:cubicBezTo>
                <a:cubicBezTo>
                  <a:pt x="0" y="271340"/>
                  <a:pt x="6319" y="257227"/>
                  <a:pt x="16534" y="247012"/>
                </a:cubicBezTo>
                <a:lnTo>
                  <a:pt x="53276" y="231793"/>
                </a:lnTo>
                <a:close/>
              </a:path>
            </a:pathLst>
          </a:custGeom>
          <a:solidFill>
            <a:schemeClr val="accent5"/>
          </a:solidFill>
        </p:spPr>
        <p:txBody>
          <a:bodyPr wrap="square">
            <a:no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1pPr>
            <a:lvl2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2pPr>
            <a:lvl3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3pPr>
            <a:lvl4pPr marL="0" indent="0">
              <a:lnSpc>
                <a:spcPct val="100000"/>
              </a:lnSpc>
              <a:spcAft>
                <a:spcPts val="0"/>
              </a:spcAft>
              <a:buNone/>
              <a:defRPr sz="100" b="0" i="0" cap="none" baseline="0">
                <a:noFill/>
                <a:latin typeface="+mj-lt"/>
              </a:defRPr>
            </a:lvl4pPr>
            <a:lvl5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5pPr>
            <a:lvl6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6pPr>
            <a:lvl7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7pPr>
            <a:lvl8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8pPr>
            <a:lvl9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80" name="Text Placeholder 34">
            <a:extLst>
              <a:ext uri="{FF2B5EF4-FFF2-40B4-BE49-F238E27FC236}">
                <a16:creationId xmlns:a16="http://schemas.microsoft.com/office/drawing/2014/main" id="{86F10EC7-7EBC-E7B6-F355-AD59C253A39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09447" y="1615058"/>
            <a:ext cx="644101" cy="386904"/>
          </a:xfrm>
          <a:prstGeom prst="roundRect">
            <a:avLst/>
          </a:prstGeom>
          <a:solidFill>
            <a:schemeClr val="accent1"/>
          </a:solidFill>
        </p:spPr>
        <p:txBody>
          <a:bodyPr wrap="none" lIns="180000" tIns="36000" rIns="180000" bIns="36000">
            <a:sp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800" kern="1200" cap="all" dirty="0" smtClean="0">
                <a:solidFill>
                  <a:schemeClr val="tx1"/>
                </a:solidFill>
                <a:latin typeface="+mj-lt"/>
                <a:ea typeface="+mn-ea"/>
                <a:cs typeface="Rubik" panose="020B0604020202020204" charset="-79"/>
              </a:defRPr>
            </a:lvl1pPr>
            <a:lvl2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800" kern="1200" cap="all" dirty="0" smtClean="0">
                <a:solidFill>
                  <a:schemeClr val="tx1"/>
                </a:solidFill>
                <a:latin typeface="+mj-lt"/>
                <a:ea typeface="+mn-ea"/>
                <a:cs typeface="Rubik" panose="020B0604020202020204" charset="-79"/>
              </a:defRPr>
            </a:lvl2pPr>
            <a:lvl3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800" kern="1200" cap="all" dirty="0" smtClean="0">
                <a:solidFill>
                  <a:schemeClr val="tx1"/>
                </a:solidFill>
                <a:latin typeface="+mj-lt"/>
                <a:ea typeface="+mn-ea"/>
                <a:cs typeface="Rubik" panose="020B0604020202020204" charset="-79"/>
              </a:defRPr>
            </a:lvl3pPr>
            <a:lvl4pPr marL="0" indent="0">
              <a:lnSpc>
                <a:spcPct val="100000"/>
              </a:lnSpc>
              <a:spcAft>
                <a:spcPts val="0"/>
              </a:spcAft>
              <a:buNone/>
              <a:defRPr lang="en-US" sz="1800" kern="1200" cap="all" dirty="0" smtClean="0">
                <a:solidFill>
                  <a:schemeClr val="tx1"/>
                </a:solidFill>
                <a:latin typeface="+mj-lt"/>
                <a:ea typeface="+mn-ea"/>
                <a:cs typeface="Rubik" panose="020B0604020202020204" charset="-79"/>
              </a:defRPr>
            </a:lvl4pPr>
            <a:lvl5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800" kern="1200" cap="all" dirty="0" smtClean="0">
                <a:solidFill>
                  <a:schemeClr val="tx1"/>
                </a:solidFill>
                <a:latin typeface="+mj-lt"/>
                <a:ea typeface="+mn-ea"/>
                <a:cs typeface="Rubik" panose="020B0604020202020204" charset="-79"/>
              </a:defRPr>
            </a:lvl5pPr>
            <a:lvl6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800" kern="1200" cap="all" dirty="0" smtClean="0">
                <a:solidFill>
                  <a:schemeClr val="tx1"/>
                </a:solidFill>
                <a:latin typeface="+mj-lt"/>
                <a:ea typeface="+mn-ea"/>
                <a:cs typeface="Rubik" panose="020B0604020202020204" charset="-79"/>
              </a:defRPr>
            </a:lvl6pPr>
            <a:lvl7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800" kern="1200" cap="all" dirty="0" smtClean="0">
                <a:solidFill>
                  <a:schemeClr val="tx1"/>
                </a:solidFill>
                <a:latin typeface="+mj-lt"/>
                <a:ea typeface="+mn-ea"/>
                <a:cs typeface="Rubik" panose="020B0604020202020204" charset="-79"/>
              </a:defRPr>
            </a:lvl7pPr>
            <a:lvl8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800" kern="1200" cap="all" dirty="0" smtClean="0">
                <a:solidFill>
                  <a:schemeClr val="tx1"/>
                </a:solidFill>
                <a:latin typeface="+mj-lt"/>
                <a:ea typeface="+mn-ea"/>
                <a:cs typeface="Rubik" panose="020B0604020202020204" charset="-79"/>
              </a:defRPr>
            </a:lvl8pPr>
            <a:lvl9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pt-PT" sz="1800" kern="1200" cap="all" dirty="0">
                <a:solidFill>
                  <a:schemeClr val="tx1"/>
                </a:solidFill>
                <a:latin typeface="+mj-lt"/>
                <a:ea typeface="+mn-ea"/>
                <a:cs typeface="Rubik" panose="020B0604020202020204" charset="-79"/>
              </a:defRPr>
            </a:lvl9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84" name="Text Placeholder 34">
            <a:extLst>
              <a:ext uri="{FF2B5EF4-FFF2-40B4-BE49-F238E27FC236}">
                <a16:creationId xmlns:a16="http://schemas.microsoft.com/office/drawing/2014/main" id="{3436C9EF-33ED-A46F-54AE-6E230EB7EC40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2874029" y="1615058"/>
            <a:ext cx="676865" cy="386904"/>
          </a:xfrm>
          <a:prstGeom prst="roundRect">
            <a:avLst/>
          </a:prstGeom>
          <a:solidFill>
            <a:schemeClr val="accent1"/>
          </a:solidFill>
        </p:spPr>
        <p:txBody>
          <a:bodyPr wrap="none" lIns="180000" tIns="36000" rIns="180000" bIns="36000">
            <a:sp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800" kern="1200" cap="all" dirty="0" smtClean="0">
                <a:solidFill>
                  <a:schemeClr val="tx1"/>
                </a:solidFill>
                <a:latin typeface="+mj-lt"/>
                <a:ea typeface="+mn-ea"/>
                <a:cs typeface="Rubik" panose="020B0604020202020204" charset="-79"/>
              </a:defRPr>
            </a:lvl1pPr>
            <a:lvl2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800" kern="1200" cap="all" dirty="0" smtClean="0">
                <a:solidFill>
                  <a:schemeClr val="tx1"/>
                </a:solidFill>
                <a:latin typeface="+mj-lt"/>
                <a:ea typeface="+mn-ea"/>
                <a:cs typeface="Rubik" panose="020B0604020202020204" charset="-79"/>
              </a:defRPr>
            </a:lvl2pPr>
            <a:lvl3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800" kern="1200" cap="all" dirty="0" smtClean="0">
                <a:solidFill>
                  <a:schemeClr val="tx1"/>
                </a:solidFill>
                <a:latin typeface="+mj-lt"/>
                <a:ea typeface="+mn-ea"/>
                <a:cs typeface="Rubik" panose="020B0604020202020204" charset="-79"/>
              </a:defRPr>
            </a:lvl3pPr>
            <a:lvl4pPr marL="0" indent="0">
              <a:lnSpc>
                <a:spcPct val="100000"/>
              </a:lnSpc>
              <a:spcAft>
                <a:spcPts val="0"/>
              </a:spcAft>
              <a:buNone/>
              <a:defRPr lang="en-US" sz="1800" kern="1200" cap="all" dirty="0" smtClean="0">
                <a:solidFill>
                  <a:schemeClr val="tx1"/>
                </a:solidFill>
                <a:latin typeface="+mj-lt"/>
                <a:ea typeface="+mn-ea"/>
                <a:cs typeface="Rubik" panose="020B0604020202020204" charset="-79"/>
              </a:defRPr>
            </a:lvl4pPr>
            <a:lvl5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800" kern="1200" cap="all" dirty="0" smtClean="0">
                <a:solidFill>
                  <a:schemeClr val="tx1"/>
                </a:solidFill>
                <a:latin typeface="+mj-lt"/>
                <a:ea typeface="+mn-ea"/>
                <a:cs typeface="Rubik" panose="020B0604020202020204" charset="-79"/>
              </a:defRPr>
            </a:lvl5pPr>
            <a:lvl6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800" kern="1200" cap="all" dirty="0" smtClean="0">
                <a:solidFill>
                  <a:schemeClr val="tx1"/>
                </a:solidFill>
                <a:latin typeface="+mj-lt"/>
                <a:ea typeface="+mn-ea"/>
                <a:cs typeface="Rubik" panose="020B0604020202020204" charset="-79"/>
              </a:defRPr>
            </a:lvl6pPr>
            <a:lvl7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800" kern="1200" cap="all" dirty="0" smtClean="0">
                <a:solidFill>
                  <a:schemeClr val="tx1"/>
                </a:solidFill>
                <a:latin typeface="+mj-lt"/>
                <a:ea typeface="+mn-ea"/>
                <a:cs typeface="Rubik" panose="020B0604020202020204" charset="-79"/>
              </a:defRPr>
            </a:lvl7pPr>
            <a:lvl8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800" kern="1200" cap="all" dirty="0" smtClean="0">
                <a:solidFill>
                  <a:schemeClr val="tx1"/>
                </a:solidFill>
                <a:latin typeface="+mj-lt"/>
                <a:ea typeface="+mn-ea"/>
                <a:cs typeface="Rubik" panose="020B0604020202020204" charset="-79"/>
              </a:defRPr>
            </a:lvl8pPr>
            <a:lvl9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pt-PT" sz="1800" kern="1200" cap="all" dirty="0">
                <a:solidFill>
                  <a:schemeClr val="tx1"/>
                </a:solidFill>
                <a:latin typeface="+mj-lt"/>
                <a:ea typeface="+mn-ea"/>
                <a:cs typeface="Rubik" panose="020B0604020202020204" charset="-79"/>
              </a:defRPr>
            </a:lvl9pPr>
          </a:lstStyle>
          <a:p>
            <a:pPr lvl="0"/>
            <a:r>
              <a:rPr lang="en-US" dirty="0"/>
              <a:t>02</a:t>
            </a:r>
          </a:p>
        </p:txBody>
      </p:sp>
      <p:sp>
        <p:nvSpPr>
          <p:cNvPr id="85" name="Text Placeholder 34">
            <a:extLst>
              <a:ext uri="{FF2B5EF4-FFF2-40B4-BE49-F238E27FC236}">
                <a16:creationId xmlns:a16="http://schemas.microsoft.com/office/drawing/2014/main" id="{48BBD02F-C2AA-CCD3-2A64-B3822E39EFAB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217179" y="1615058"/>
            <a:ext cx="680226" cy="386904"/>
          </a:xfrm>
          <a:prstGeom prst="roundRect">
            <a:avLst/>
          </a:prstGeom>
          <a:solidFill>
            <a:schemeClr val="accent1"/>
          </a:solidFill>
        </p:spPr>
        <p:txBody>
          <a:bodyPr wrap="none" lIns="180000" tIns="36000" rIns="180000" bIns="36000">
            <a:sp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800" kern="1200" cap="all" dirty="0" smtClean="0">
                <a:solidFill>
                  <a:schemeClr val="tx1"/>
                </a:solidFill>
                <a:latin typeface="+mj-lt"/>
                <a:ea typeface="+mn-ea"/>
                <a:cs typeface="Rubik" panose="020B0604020202020204" charset="-79"/>
              </a:defRPr>
            </a:lvl1pPr>
            <a:lvl2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800" kern="1200" cap="all" dirty="0" smtClean="0">
                <a:solidFill>
                  <a:schemeClr val="tx1"/>
                </a:solidFill>
                <a:latin typeface="+mj-lt"/>
                <a:ea typeface="+mn-ea"/>
                <a:cs typeface="Rubik" panose="020B0604020202020204" charset="-79"/>
              </a:defRPr>
            </a:lvl2pPr>
            <a:lvl3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800" kern="1200" cap="all" dirty="0" smtClean="0">
                <a:solidFill>
                  <a:schemeClr val="tx1"/>
                </a:solidFill>
                <a:latin typeface="+mj-lt"/>
                <a:ea typeface="+mn-ea"/>
                <a:cs typeface="Rubik" panose="020B0604020202020204" charset="-79"/>
              </a:defRPr>
            </a:lvl3pPr>
            <a:lvl4pPr marL="0" indent="0">
              <a:lnSpc>
                <a:spcPct val="100000"/>
              </a:lnSpc>
              <a:spcAft>
                <a:spcPts val="0"/>
              </a:spcAft>
              <a:buNone/>
              <a:defRPr lang="en-US" sz="1800" kern="1200" cap="all" dirty="0" smtClean="0">
                <a:solidFill>
                  <a:schemeClr val="tx1"/>
                </a:solidFill>
                <a:latin typeface="+mj-lt"/>
                <a:ea typeface="+mn-ea"/>
                <a:cs typeface="Rubik" panose="020B0604020202020204" charset="-79"/>
              </a:defRPr>
            </a:lvl4pPr>
            <a:lvl5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800" kern="1200" cap="all" dirty="0" smtClean="0">
                <a:solidFill>
                  <a:schemeClr val="tx1"/>
                </a:solidFill>
                <a:latin typeface="+mj-lt"/>
                <a:ea typeface="+mn-ea"/>
                <a:cs typeface="Rubik" panose="020B0604020202020204" charset="-79"/>
              </a:defRPr>
            </a:lvl5pPr>
            <a:lvl6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800" kern="1200" cap="all" dirty="0" smtClean="0">
                <a:solidFill>
                  <a:schemeClr val="tx1"/>
                </a:solidFill>
                <a:latin typeface="+mj-lt"/>
                <a:ea typeface="+mn-ea"/>
                <a:cs typeface="Rubik" panose="020B0604020202020204" charset="-79"/>
              </a:defRPr>
            </a:lvl6pPr>
            <a:lvl7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800" kern="1200" cap="all" dirty="0" smtClean="0">
                <a:solidFill>
                  <a:schemeClr val="tx1"/>
                </a:solidFill>
                <a:latin typeface="+mj-lt"/>
                <a:ea typeface="+mn-ea"/>
                <a:cs typeface="Rubik" panose="020B0604020202020204" charset="-79"/>
              </a:defRPr>
            </a:lvl7pPr>
            <a:lvl8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800" kern="1200" cap="all" dirty="0" smtClean="0">
                <a:solidFill>
                  <a:schemeClr val="tx1"/>
                </a:solidFill>
                <a:latin typeface="+mj-lt"/>
                <a:ea typeface="+mn-ea"/>
                <a:cs typeface="Rubik" panose="020B0604020202020204" charset="-79"/>
              </a:defRPr>
            </a:lvl8pPr>
            <a:lvl9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pt-PT" sz="1800" kern="1200" cap="all" dirty="0">
                <a:solidFill>
                  <a:schemeClr val="tx1"/>
                </a:solidFill>
                <a:latin typeface="+mj-lt"/>
                <a:ea typeface="+mn-ea"/>
                <a:cs typeface="Rubik" panose="020B0604020202020204" charset="-79"/>
              </a:defRPr>
            </a:lvl9pPr>
          </a:lstStyle>
          <a:p>
            <a:pPr lvl="0"/>
            <a:r>
              <a:rPr lang="en-US" dirty="0"/>
              <a:t>03</a:t>
            </a:r>
          </a:p>
        </p:txBody>
      </p:sp>
      <p:sp>
        <p:nvSpPr>
          <p:cNvPr id="86" name="Text Placeholder 34">
            <a:extLst>
              <a:ext uri="{FF2B5EF4-FFF2-40B4-BE49-F238E27FC236}">
                <a16:creationId xmlns:a16="http://schemas.microsoft.com/office/drawing/2014/main" id="{E61C6718-6C89-7E72-C30F-CB836ED46CAD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7503295" y="1615058"/>
            <a:ext cx="683587" cy="386904"/>
          </a:xfrm>
          <a:prstGeom prst="roundRect">
            <a:avLst/>
          </a:prstGeom>
          <a:solidFill>
            <a:schemeClr val="accent1"/>
          </a:solidFill>
        </p:spPr>
        <p:txBody>
          <a:bodyPr wrap="none" lIns="180000" tIns="36000" rIns="180000" bIns="36000">
            <a:sp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800" kern="1200" cap="all" dirty="0" smtClean="0">
                <a:solidFill>
                  <a:schemeClr val="tx1"/>
                </a:solidFill>
                <a:latin typeface="+mj-lt"/>
                <a:ea typeface="+mn-ea"/>
                <a:cs typeface="Rubik" panose="020B0604020202020204" charset="-79"/>
              </a:defRPr>
            </a:lvl1pPr>
            <a:lvl2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800" kern="1200" cap="all" dirty="0" smtClean="0">
                <a:solidFill>
                  <a:schemeClr val="tx1"/>
                </a:solidFill>
                <a:latin typeface="+mj-lt"/>
                <a:ea typeface="+mn-ea"/>
                <a:cs typeface="Rubik" panose="020B0604020202020204" charset="-79"/>
              </a:defRPr>
            </a:lvl2pPr>
            <a:lvl3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800" kern="1200" cap="all" dirty="0" smtClean="0">
                <a:solidFill>
                  <a:schemeClr val="tx1"/>
                </a:solidFill>
                <a:latin typeface="+mj-lt"/>
                <a:ea typeface="+mn-ea"/>
                <a:cs typeface="Rubik" panose="020B0604020202020204" charset="-79"/>
              </a:defRPr>
            </a:lvl3pPr>
            <a:lvl4pPr marL="0" indent="0">
              <a:lnSpc>
                <a:spcPct val="100000"/>
              </a:lnSpc>
              <a:spcAft>
                <a:spcPts val="0"/>
              </a:spcAft>
              <a:buNone/>
              <a:defRPr lang="en-US" sz="1800" kern="1200" cap="all" dirty="0" smtClean="0">
                <a:solidFill>
                  <a:schemeClr val="tx1"/>
                </a:solidFill>
                <a:latin typeface="+mj-lt"/>
                <a:ea typeface="+mn-ea"/>
                <a:cs typeface="Rubik" panose="020B0604020202020204" charset="-79"/>
              </a:defRPr>
            </a:lvl4pPr>
            <a:lvl5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800" kern="1200" cap="all" dirty="0" smtClean="0">
                <a:solidFill>
                  <a:schemeClr val="tx1"/>
                </a:solidFill>
                <a:latin typeface="+mj-lt"/>
                <a:ea typeface="+mn-ea"/>
                <a:cs typeface="Rubik" panose="020B0604020202020204" charset="-79"/>
              </a:defRPr>
            </a:lvl5pPr>
            <a:lvl6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800" kern="1200" cap="all" dirty="0" smtClean="0">
                <a:solidFill>
                  <a:schemeClr val="tx1"/>
                </a:solidFill>
                <a:latin typeface="+mj-lt"/>
                <a:ea typeface="+mn-ea"/>
                <a:cs typeface="Rubik" panose="020B0604020202020204" charset="-79"/>
              </a:defRPr>
            </a:lvl6pPr>
            <a:lvl7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800" kern="1200" cap="all" dirty="0" smtClean="0">
                <a:solidFill>
                  <a:schemeClr val="tx1"/>
                </a:solidFill>
                <a:latin typeface="+mj-lt"/>
                <a:ea typeface="+mn-ea"/>
                <a:cs typeface="Rubik" panose="020B0604020202020204" charset="-79"/>
              </a:defRPr>
            </a:lvl7pPr>
            <a:lvl8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800" kern="1200" cap="all" dirty="0" smtClean="0">
                <a:solidFill>
                  <a:schemeClr val="tx1"/>
                </a:solidFill>
                <a:latin typeface="+mj-lt"/>
                <a:ea typeface="+mn-ea"/>
                <a:cs typeface="Rubik" panose="020B0604020202020204" charset="-79"/>
              </a:defRPr>
            </a:lvl8pPr>
            <a:lvl9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pt-PT" sz="1800" kern="1200" cap="all" dirty="0">
                <a:solidFill>
                  <a:schemeClr val="tx1"/>
                </a:solidFill>
                <a:latin typeface="+mj-lt"/>
                <a:ea typeface="+mn-ea"/>
                <a:cs typeface="Rubik" panose="020B0604020202020204" charset="-79"/>
              </a:defRPr>
            </a:lvl9pPr>
          </a:lstStyle>
          <a:p>
            <a:pPr lvl="0"/>
            <a:r>
              <a:rPr lang="en-US" dirty="0"/>
              <a:t>04</a:t>
            </a:r>
          </a:p>
        </p:txBody>
      </p:sp>
      <p:sp>
        <p:nvSpPr>
          <p:cNvPr id="87" name="Text Placeholder 34">
            <a:extLst>
              <a:ext uri="{FF2B5EF4-FFF2-40B4-BE49-F238E27FC236}">
                <a16:creationId xmlns:a16="http://schemas.microsoft.com/office/drawing/2014/main" id="{3BB7AD9F-CEA6-3F8C-F42E-5BE1D214E501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9899650" y="1615058"/>
            <a:ext cx="678546" cy="386904"/>
          </a:xfrm>
          <a:prstGeom prst="roundRect">
            <a:avLst/>
          </a:prstGeom>
          <a:solidFill>
            <a:schemeClr val="accent1"/>
          </a:solidFill>
        </p:spPr>
        <p:txBody>
          <a:bodyPr wrap="none" lIns="180000" tIns="36000" rIns="180000" bIns="36000">
            <a:sp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800" kern="1200" cap="all" dirty="0" smtClean="0">
                <a:solidFill>
                  <a:schemeClr val="tx1"/>
                </a:solidFill>
                <a:latin typeface="+mj-lt"/>
                <a:ea typeface="+mn-ea"/>
                <a:cs typeface="Rubik" panose="020B0604020202020204" charset="-79"/>
              </a:defRPr>
            </a:lvl1pPr>
            <a:lvl2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800" kern="1200" cap="all" dirty="0" smtClean="0">
                <a:solidFill>
                  <a:schemeClr val="tx1"/>
                </a:solidFill>
                <a:latin typeface="+mj-lt"/>
                <a:ea typeface="+mn-ea"/>
                <a:cs typeface="Rubik" panose="020B0604020202020204" charset="-79"/>
              </a:defRPr>
            </a:lvl2pPr>
            <a:lvl3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800" kern="1200" cap="all" dirty="0" smtClean="0">
                <a:solidFill>
                  <a:schemeClr val="tx1"/>
                </a:solidFill>
                <a:latin typeface="+mj-lt"/>
                <a:ea typeface="+mn-ea"/>
                <a:cs typeface="Rubik" panose="020B0604020202020204" charset="-79"/>
              </a:defRPr>
            </a:lvl3pPr>
            <a:lvl4pPr marL="0" indent="0">
              <a:lnSpc>
                <a:spcPct val="100000"/>
              </a:lnSpc>
              <a:spcAft>
                <a:spcPts val="0"/>
              </a:spcAft>
              <a:buNone/>
              <a:defRPr lang="en-US" sz="1800" kern="1200" cap="all" dirty="0" smtClean="0">
                <a:solidFill>
                  <a:schemeClr val="tx1"/>
                </a:solidFill>
                <a:latin typeface="+mj-lt"/>
                <a:ea typeface="+mn-ea"/>
                <a:cs typeface="Rubik" panose="020B0604020202020204" charset="-79"/>
              </a:defRPr>
            </a:lvl4pPr>
            <a:lvl5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800" kern="1200" cap="all" dirty="0" smtClean="0">
                <a:solidFill>
                  <a:schemeClr val="tx1"/>
                </a:solidFill>
                <a:latin typeface="+mj-lt"/>
                <a:ea typeface="+mn-ea"/>
                <a:cs typeface="Rubik" panose="020B0604020202020204" charset="-79"/>
              </a:defRPr>
            </a:lvl5pPr>
            <a:lvl6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800" kern="1200" cap="all" dirty="0" smtClean="0">
                <a:solidFill>
                  <a:schemeClr val="tx1"/>
                </a:solidFill>
                <a:latin typeface="+mj-lt"/>
                <a:ea typeface="+mn-ea"/>
                <a:cs typeface="Rubik" panose="020B0604020202020204" charset="-79"/>
              </a:defRPr>
            </a:lvl6pPr>
            <a:lvl7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800" kern="1200" cap="all" dirty="0" smtClean="0">
                <a:solidFill>
                  <a:schemeClr val="tx1"/>
                </a:solidFill>
                <a:latin typeface="+mj-lt"/>
                <a:ea typeface="+mn-ea"/>
                <a:cs typeface="Rubik" panose="020B0604020202020204" charset="-79"/>
              </a:defRPr>
            </a:lvl7pPr>
            <a:lvl8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800" kern="1200" cap="all" dirty="0" smtClean="0">
                <a:solidFill>
                  <a:schemeClr val="tx1"/>
                </a:solidFill>
                <a:latin typeface="+mj-lt"/>
                <a:ea typeface="+mn-ea"/>
                <a:cs typeface="Rubik" panose="020B0604020202020204" charset="-79"/>
              </a:defRPr>
            </a:lvl8pPr>
            <a:lvl9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pt-PT" sz="1800" kern="1200" cap="all" dirty="0">
                <a:solidFill>
                  <a:schemeClr val="tx1"/>
                </a:solidFill>
                <a:latin typeface="+mj-lt"/>
                <a:ea typeface="+mn-ea"/>
                <a:cs typeface="Rubik" panose="020B0604020202020204" charset="-79"/>
              </a:defRPr>
            </a:lvl9pPr>
          </a:lstStyle>
          <a:p>
            <a:pPr lvl="0"/>
            <a:r>
              <a:rPr lang="en-US" dirty="0"/>
              <a:t>05</a:t>
            </a:r>
          </a:p>
        </p:txBody>
      </p:sp>
    </p:spTree>
    <p:extLst>
      <p:ext uri="{BB962C8B-B14F-4D97-AF65-F5344CB8AC3E}">
        <p14:creationId xmlns:p14="http://schemas.microsoft.com/office/powerpoint/2010/main" val="35904838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 V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Group 31">
            <a:extLst>
              <a:ext uri="{FF2B5EF4-FFF2-40B4-BE49-F238E27FC236}">
                <a16:creationId xmlns:a16="http://schemas.microsoft.com/office/drawing/2014/main" id="{0A58D5AB-8379-A287-B82F-2606C4F6289A}"/>
              </a:ext>
            </a:extLst>
          </p:cNvPr>
          <p:cNvGrpSpPr/>
          <p:nvPr userDrawn="1"/>
        </p:nvGrpSpPr>
        <p:grpSpPr>
          <a:xfrm>
            <a:off x="0" y="0"/>
            <a:ext cx="7823200" cy="6858000"/>
            <a:chOff x="0" y="0"/>
            <a:chExt cx="7823200" cy="6858000"/>
          </a:xfrm>
        </p:grpSpPr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AB496235-D908-E74F-5B4C-59291ED2B03D}"/>
                </a:ext>
              </a:extLst>
            </p:cNvPr>
            <p:cNvSpPr/>
            <p:nvPr/>
          </p:nvSpPr>
          <p:spPr>
            <a:xfrm>
              <a:off x="0" y="0"/>
              <a:ext cx="7823200" cy="6858000"/>
            </a:xfrm>
            <a:prstGeom prst="rect">
              <a:avLst/>
            </a:prstGeom>
            <a:gradFill>
              <a:gsLst>
                <a:gs pos="0">
                  <a:schemeClr val="tx1">
                    <a:alpha val="95000"/>
                  </a:schemeClr>
                </a:gs>
                <a:gs pos="100000">
                  <a:schemeClr val="tx1">
                    <a:alpha val="0"/>
                  </a:schemeClr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7F8F9"/>
                </a:solidFill>
                <a:effectLst/>
                <a:uLnTx/>
                <a:uFillTx/>
                <a:latin typeface="Rubik"/>
                <a:ea typeface="+mn-ea"/>
                <a:cs typeface="+mn-cs"/>
              </a:endParaRPr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B2971D74-0F8C-9633-5DA6-98057A2EE977}"/>
                </a:ext>
              </a:extLst>
            </p:cNvPr>
            <p:cNvSpPr/>
            <p:nvPr/>
          </p:nvSpPr>
          <p:spPr>
            <a:xfrm>
              <a:off x="0" y="0"/>
              <a:ext cx="6647543" cy="6858000"/>
            </a:xfrm>
            <a:prstGeom prst="rect">
              <a:avLst/>
            </a:prstGeom>
            <a:gradFill>
              <a:gsLst>
                <a:gs pos="0">
                  <a:schemeClr val="tx1">
                    <a:alpha val="67000"/>
                  </a:schemeClr>
                </a:gs>
                <a:gs pos="100000">
                  <a:schemeClr val="tx1">
                    <a:alpha val="0"/>
                  </a:schemeClr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7F8F9"/>
                </a:solidFill>
                <a:effectLst/>
                <a:uLnTx/>
                <a:uFillTx/>
                <a:latin typeface="Rubik"/>
                <a:ea typeface="+mn-ea"/>
                <a:cs typeface="+mn-cs"/>
              </a:endParaRPr>
            </a:p>
          </p:txBody>
        </p:sp>
      </p:grp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32E5D14B-F8BB-B449-0EA4-06B4050A3705}"/>
              </a:ext>
            </a:extLst>
          </p:cNvPr>
          <p:cNvSpPr/>
          <p:nvPr userDrawn="1"/>
        </p:nvSpPr>
        <p:spPr>
          <a:xfrm rot="5400000">
            <a:off x="94625" y="4347879"/>
            <a:ext cx="220206" cy="409456"/>
          </a:xfrm>
          <a:custGeom>
            <a:avLst/>
            <a:gdLst>
              <a:gd name="connsiteX0" fmla="*/ 0 w 220206"/>
              <a:gd name="connsiteY0" fmla="*/ 409456 h 409456"/>
              <a:gd name="connsiteX1" fmla="*/ 0 w 220206"/>
              <a:gd name="connsiteY1" fmla="*/ 189832 h 409456"/>
              <a:gd name="connsiteX2" fmla="*/ 2 w 220206"/>
              <a:gd name="connsiteY2" fmla="*/ 189832 h 409456"/>
              <a:gd name="connsiteX3" fmla="*/ 110104 w 220206"/>
              <a:gd name="connsiteY3" fmla="*/ 0 h 409456"/>
              <a:gd name="connsiteX4" fmla="*/ 220206 w 220206"/>
              <a:gd name="connsiteY4" fmla="*/ 189832 h 409456"/>
              <a:gd name="connsiteX5" fmla="*/ 219626 w 220206"/>
              <a:gd name="connsiteY5" fmla="*/ 189832 h 409456"/>
              <a:gd name="connsiteX6" fmla="*/ 219626 w 220206"/>
              <a:gd name="connsiteY6" fmla="*/ 409456 h 4094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20206" h="409456">
                <a:moveTo>
                  <a:pt x="0" y="409456"/>
                </a:moveTo>
                <a:lnTo>
                  <a:pt x="0" y="189832"/>
                </a:lnTo>
                <a:lnTo>
                  <a:pt x="2" y="189832"/>
                </a:lnTo>
                <a:lnTo>
                  <a:pt x="110104" y="0"/>
                </a:lnTo>
                <a:lnTo>
                  <a:pt x="220206" y="189832"/>
                </a:lnTo>
                <a:lnTo>
                  <a:pt x="219626" y="189832"/>
                </a:lnTo>
                <a:lnTo>
                  <a:pt x="219626" y="40945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7F8F9"/>
              </a:solidFill>
              <a:effectLst/>
              <a:uLnTx/>
              <a:uFillTx/>
              <a:latin typeface="Rubik"/>
              <a:ea typeface="+mn-ea"/>
              <a:cs typeface="+mn-cs"/>
            </a:endParaRPr>
          </a:p>
        </p:txBody>
      </p:sp>
      <p:sp>
        <p:nvSpPr>
          <p:cNvPr id="13" name="Graphic 22">
            <a:extLst>
              <a:ext uri="{FF2B5EF4-FFF2-40B4-BE49-F238E27FC236}">
                <a16:creationId xmlns:a16="http://schemas.microsoft.com/office/drawing/2014/main" id="{D98E322E-9233-9FE4-DC7A-543F2616819C}"/>
              </a:ext>
            </a:extLst>
          </p:cNvPr>
          <p:cNvSpPr/>
          <p:nvPr userDrawn="1"/>
        </p:nvSpPr>
        <p:spPr>
          <a:xfrm>
            <a:off x="1131" y="4552607"/>
            <a:ext cx="12190679" cy="697763"/>
          </a:xfrm>
          <a:custGeom>
            <a:avLst/>
            <a:gdLst>
              <a:gd name="connsiteX0" fmla="*/ 0 w 12190679"/>
              <a:gd name="connsiteY0" fmla="*/ 0 h 697763"/>
              <a:gd name="connsiteX1" fmla="*/ 9758504 w 12190679"/>
              <a:gd name="connsiteY1" fmla="*/ 0 h 697763"/>
              <a:gd name="connsiteX2" fmla="*/ 9904562 w 12190679"/>
              <a:gd name="connsiteY2" fmla="*/ 60536 h 697763"/>
              <a:gd name="connsiteX3" fmla="*/ 10481253 w 12190679"/>
              <a:gd name="connsiteY3" fmla="*/ 637227 h 697763"/>
              <a:gd name="connsiteX4" fmla="*/ 10627313 w 12190679"/>
              <a:gd name="connsiteY4" fmla="*/ 697763 h 697763"/>
              <a:gd name="connsiteX5" fmla="*/ 12190680 w 12190679"/>
              <a:gd name="connsiteY5" fmla="*/ 697763 h 6977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190679" h="697763">
                <a:moveTo>
                  <a:pt x="0" y="0"/>
                </a:moveTo>
                <a:lnTo>
                  <a:pt x="9758504" y="0"/>
                </a:lnTo>
                <a:cubicBezTo>
                  <a:pt x="9813287" y="0"/>
                  <a:pt x="9865903" y="21782"/>
                  <a:pt x="9904562" y="60536"/>
                </a:cubicBezTo>
                <a:lnTo>
                  <a:pt x="10481253" y="637227"/>
                </a:lnTo>
                <a:cubicBezTo>
                  <a:pt x="10520009" y="675981"/>
                  <a:pt x="10572529" y="697763"/>
                  <a:pt x="10627313" y="697763"/>
                </a:cubicBezTo>
                <a:lnTo>
                  <a:pt x="12190680" y="697763"/>
                </a:lnTo>
              </a:path>
            </a:pathLst>
          </a:custGeom>
          <a:noFill/>
          <a:ln w="6350" cap="rnd">
            <a:solidFill>
              <a:srgbClr val="F7F8F9"/>
            </a:solidFill>
            <a:prstDash val="solid"/>
            <a:round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10102"/>
              </a:solidFill>
              <a:effectLst/>
              <a:uLnTx/>
              <a:uFillTx/>
              <a:latin typeface="Rubik"/>
              <a:ea typeface="+mn-ea"/>
              <a:cs typeface="+mn-cs"/>
            </a:endParaRPr>
          </a:p>
        </p:txBody>
      </p:sp>
      <p:sp>
        <p:nvSpPr>
          <p:cNvPr id="9" name="Text Placeholder 34">
            <a:extLst>
              <a:ext uri="{FF2B5EF4-FFF2-40B4-BE49-F238E27FC236}">
                <a16:creationId xmlns:a16="http://schemas.microsoft.com/office/drawing/2014/main" id="{F6A29860-17DF-4F6F-0CCC-69B76203FE39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549788" y="679199"/>
            <a:ext cx="5624789" cy="2491708"/>
          </a:xfrm>
          <a:noFill/>
        </p:spPr>
        <p:txBody>
          <a:bodyPr>
            <a:noAutofit/>
          </a:bodyPr>
          <a:lstStyle>
            <a:lvl1pPr marL="0" indent="0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8800" b="1" kern="1200" dirty="0">
                <a:solidFill>
                  <a:schemeClr val="bg1"/>
                </a:solidFill>
                <a:latin typeface="Rubik"/>
                <a:ea typeface="+mn-ea"/>
                <a:cs typeface="Rubik Bold" panose="020B0604020202020204" charset="-79"/>
              </a:defRPr>
            </a:lvl1pPr>
            <a:lvl2pPr marL="0" indent="0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kumimoji="0" lang="en-US" sz="8800" b="1" i="0" u="none" strike="noStrike" kern="1200" cap="none" spc="0" normalizeH="0" baseline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Rubik"/>
                <a:ea typeface="+mn-ea"/>
                <a:cs typeface="Rubik Bold" panose="020B0604020202020204" charset="-79"/>
              </a:defRPr>
            </a:lvl2pPr>
            <a:lvl3pPr marL="0" indent="0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kumimoji="0" lang="en-US" sz="8800" b="1" i="0" u="none" strike="noStrike" kern="1200" cap="none" spc="0" normalizeH="0" baseline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Rubik"/>
                <a:ea typeface="+mn-ea"/>
                <a:cs typeface="Rubik Bold" panose="020B0604020202020204" charset="-79"/>
              </a:defRPr>
            </a:lvl3pPr>
            <a:lvl4pPr marL="0" indent="0">
              <a:lnSpc>
                <a:spcPct val="92000"/>
              </a:lnSpc>
              <a:spcAft>
                <a:spcPts val="0"/>
              </a:spcAft>
              <a:buNone/>
              <a:defRPr kumimoji="0" lang="en-US" sz="8800" b="1" i="0" u="none" strike="noStrike" kern="1200" cap="none" spc="0" normalizeH="0" baseline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Rubik"/>
                <a:ea typeface="+mn-ea"/>
                <a:cs typeface="Rubik Bold" panose="020B0604020202020204" charset="-79"/>
              </a:defRPr>
            </a:lvl4pPr>
            <a:lvl5pPr marL="0" indent="0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kumimoji="0" lang="en-US" sz="8800" b="1" i="0" u="none" strike="noStrike" kern="1200" cap="none" spc="0" normalizeH="0" baseline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Rubik"/>
                <a:ea typeface="+mn-ea"/>
                <a:cs typeface="Rubik Bold" panose="020B0604020202020204" charset="-79"/>
              </a:defRPr>
            </a:lvl5pPr>
            <a:lvl6pPr marL="0" indent="0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kumimoji="0" lang="en-US" sz="8800" b="1" i="0" u="none" strike="noStrike" kern="1200" cap="none" spc="0" normalizeH="0" baseline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Rubik"/>
                <a:ea typeface="+mn-ea"/>
                <a:cs typeface="Rubik Bold" panose="020B0604020202020204" charset="-79"/>
              </a:defRPr>
            </a:lvl6pPr>
            <a:lvl7pPr marL="0" indent="0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kumimoji="0" lang="en-US" sz="8800" b="1" i="0" u="none" strike="noStrike" kern="1200" cap="none" spc="0" normalizeH="0" baseline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Rubik"/>
                <a:ea typeface="+mn-ea"/>
                <a:cs typeface="Rubik Bold" panose="020B0604020202020204" charset="-79"/>
              </a:defRPr>
            </a:lvl7pPr>
            <a:lvl8pPr marL="0" indent="0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kumimoji="0" lang="en-US" sz="8800" b="1" i="0" u="none" strike="noStrike" kern="1200" cap="none" spc="0" normalizeH="0" baseline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Rubik"/>
                <a:ea typeface="+mn-ea"/>
                <a:cs typeface="Rubik Bold" panose="020B0604020202020204" charset="-79"/>
              </a:defRPr>
            </a:lvl8pPr>
            <a:lvl9pPr marL="0" indent="0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kumimoji="0" lang="pt-PT" sz="8800" b="1" i="0" u="none" strike="noStrike" kern="1200" cap="none" spc="0" normalizeH="0" baseline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Rubik"/>
                <a:ea typeface="+mn-ea"/>
                <a:cs typeface="Rubik Bold" panose="020B0604020202020204" charset="-79"/>
              </a:defRPr>
            </a:lvl9pPr>
          </a:lstStyle>
          <a:p>
            <a:pPr lvl="0"/>
            <a:r>
              <a:rPr lang="en-US" dirty="0"/>
              <a:t>THANK</a:t>
            </a:r>
          </a:p>
          <a:p>
            <a:pPr lvl="1"/>
            <a:r>
              <a:rPr lang="en-US" dirty="0"/>
              <a:t>YOU.</a:t>
            </a:r>
          </a:p>
        </p:txBody>
      </p:sp>
      <p:sp>
        <p:nvSpPr>
          <p:cNvPr id="20" name="Text Placeholder 34">
            <a:extLst>
              <a:ext uri="{FF2B5EF4-FFF2-40B4-BE49-F238E27FC236}">
                <a16:creationId xmlns:a16="http://schemas.microsoft.com/office/drawing/2014/main" id="{158AA80A-B586-2052-EE56-D43A5B178495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549789" y="5052174"/>
            <a:ext cx="5624788" cy="396391"/>
          </a:xfrm>
        </p:spPr>
        <p:txBody>
          <a:bodyPr>
            <a:noAutofit/>
          </a:bodyPr>
          <a:lstStyle>
            <a:lvl1pPr marL="0" indent="0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400" kern="1200" dirty="0" smtClean="0">
                <a:solidFill>
                  <a:schemeClr val="accent5"/>
                </a:solidFill>
                <a:latin typeface="Rubik Medium" pitchFamily="2" charset="-79"/>
                <a:ea typeface="+mn-ea"/>
                <a:cs typeface="Rubik Medium" pitchFamily="2" charset="-79"/>
              </a:defRPr>
            </a:lvl1pPr>
            <a:lvl2pPr marL="0" indent="0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400" kern="1200" dirty="0" smtClean="0">
                <a:solidFill>
                  <a:schemeClr val="bg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2pPr>
            <a:lvl3pPr marL="0" indent="0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400" kern="1200" dirty="0" smtClean="0">
                <a:solidFill>
                  <a:schemeClr val="bg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3pPr>
            <a:lvl4pPr marL="0" indent="0">
              <a:lnSpc>
                <a:spcPct val="92000"/>
              </a:lnSpc>
              <a:spcAft>
                <a:spcPts val="0"/>
              </a:spcAft>
              <a:buNone/>
              <a:defRPr lang="en-US" sz="1400" kern="1200" dirty="0" smtClean="0">
                <a:solidFill>
                  <a:schemeClr val="bg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4pPr>
            <a:lvl5pPr marL="0" indent="0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400" kern="1200" dirty="0" smtClean="0">
                <a:solidFill>
                  <a:schemeClr val="bg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5pPr>
            <a:lvl6pPr marL="0" indent="0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400" kern="1200" dirty="0" smtClean="0">
                <a:solidFill>
                  <a:schemeClr val="bg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6pPr>
            <a:lvl7pPr marL="0" indent="0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400" kern="1200" dirty="0" smtClean="0">
                <a:solidFill>
                  <a:schemeClr val="bg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7pPr>
            <a:lvl8pPr marL="0" indent="0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400" kern="1200" dirty="0" smtClean="0">
                <a:solidFill>
                  <a:schemeClr val="bg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8pPr>
            <a:lvl9pPr marL="0" indent="0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lang="pt-PT" sz="1400" kern="1200" dirty="0">
                <a:solidFill>
                  <a:schemeClr val="bg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9pPr>
          </a:lstStyle>
          <a:p>
            <a:pPr lvl="0"/>
            <a:r>
              <a:rPr lang="en-US" dirty="0"/>
              <a:t>Name SURNAME</a:t>
            </a:r>
          </a:p>
          <a:p>
            <a:pPr lvl="1"/>
            <a:r>
              <a:rPr lang="en-US" dirty="0"/>
              <a:t>Job Position</a:t>
            </a:r>
          </a:p>
        </p:txBody>
      </p:sp>
      <p:sp>
        <p:nvSpPr>
          <p:cNvPr id="21" name="Text Placeholder 34">
            <a:extLst>
              <a:ext uri="{FF2B5EF4-FFF2-40B4-BE49-F238E27FC236}">
                <a16:creationId xmlns:a16="http://schemas.microsoft.com/office/drawing/2014/main" id="{A70E4996-3C49-04B7-9ED9-DB4F2656F9FF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956187" y="5702243"/>
            <a:ext cx="5218389" cy="198196"/>
          </a:xfrm>
          <a:noFill/>
        </p:spPr>
        <p:txBody>
          <a:bodyPr anchor="ctr">
            <a:no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400" b="0" i="0" cap="none" baseline="0">
                <a:solidFill>
                  <a:schemeClr val="bg1"/>
                </a:solidFill>
                <a:latin typeface="Rubik Light" pitchFamily="2" charset="-79"/>
                <a:cs typeface="Rubik Light" pitchFamily="2" charset="-79"/>
              </a:defRPr>
            </a:lvl1pPr>
            <a:lvl2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400" b="0" i="0" cap="none" baseline="0">
                <a:solidFill>
                  <a:schemeClr val="bg1"/>
                </a:solidFill>
                <a:latin typeface="Rubik Light" pitchFamily="2" charset="-79"/>
                <a:cs typeface="Rubik Light" pitchFamily="2" charset="-79"/>
              </a:defRPr>
            </a:lvl2pPr>
            <a:lvl3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400" b="0" i="0" cap="none" baseline="0">
                <a:solidFill>
                  <a:schemeClr val="bg1"/>
                </a:solidFill>
                <a:latin typeface="Rubik Light" pitchFamily="2" charset="-79"/>
                <a:cs typeface="Rubik Light" pitchFamily="2" charset="-79"/>
              </a:defRPr>
            </a:lvl3pPr>
            <a:lvl4pPr marL="0" indent="0">
              <a:lnSpc>
                <a:spcPct val="100000"/>
              </a:lnSpc>
              <a:spcAft>
                <a:spcPts val="0"/>
              </a:spcAft>
              <a:buNone/>
              <a:defRPr sz="1400" b="0" i="0" cap="none" baseline="0">
                <a:solidFill>
                  <a:schemeClr val="bg1"/>
                </a:solidFill>
                <a:latin typeface="Rubik Light" pitchFamily="2" charset="-79"/>
                <a:cs typeface="Rubik Light" pitchFamily="2" charset="-79"/>
              </a:defRPr>
            </a:lvl4pPr>
            <a:lvl5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400" b="0" i="0" cap="none" baseline="0">
                <a:solidFill>
                  <a:schemeClr val="bg1"/>
                </a:solidFill>
                <a:latin typeface="Rubik Light" pitchFamily="2" charset="-79"/>
                <a:cs typeface="Rubik Light" pitchFamily="2" charset="-79"/>
              </a:defRPr>
            </a:lvl5pPr>
            <a:lvl6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400" b="0" i="0" cap="none" baseline="0">
                <a:solidFill>
                  <a:schemeClr val="bg1"/>
                </a:solidFill>
                <a:latin typeface="Rubik Light" pitchFamily="2" charset="-79"/>
                <a:cs typeface="Rubik Light" pitchFamily="2" charset="-79"/>
              </a:defRPr>
            </a:lvl6pPr>
            <a:lvl7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400" b="0" i="0" cap="none" baseline="0">
                <a:solidFill>
                  <a:schemeClr val="bg1"/>
                </a:solidFill>
                <a:latin typeface="Rubik Light" pitchFamily="2" charset="-79"/>
                <a:cs typeface="Rubik Light" pitchFamily="2" charset="-79"/>
              </a:defRPr>
            </a:lvl7pPr>
            <a:lvl8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400" b="0" i="0" cap="none" baseline="0">
                <a:solidFill>
                  <a:schemeClr val="bg1"/>
                </a:solidFill>
                <a:latin typeface="Rubik Light" pitchFamily="2" charset="-79"/>
                <a:cs typeface="Rubik Light" pitchFamily="2" charset="-79"/>
              </a:defRPr>
            </a:lvl8pPr>
            <a:lvl9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400" b="0" i="0" cap="none" baseline="0">
                <a:solidFill>
                  <a:schemeClr val="bg1"/>
                </a:solidFill>
                <a:latin typeface="Rubik Light" pitchFamily="2" charset="-79"/>
                <a:cs typeface="Rubik Light" pitchFamily="2" charset="-79"/>
              </a:defRPr>
            </a:lvl9pPr>
          </a:lstStyle>
          <a:p>
            <a:pPr lvl="0"/>
            <a:r>
              <a:rPr lang="en-US" dirty="0"/>
              <a:t>+00 00 00 00 00</a:t>
            </a:r>
          </a:p>
        </p:txBody>
      </p:sp>
      <p:sp>
        <p:nvSpPr>
          <p:cNvPr id="27" name="Text Placeholder 26">
            <a:extLst>
              <a:ext uri="{FF2B5EF4-FFF2-40B4-BE49-F238E27FC236}">
                <a16:creationId xmlns:a16="http://schemas.microsoft.com/office/drawing/2014/main" id="{275DF8C7-0DB6-9B03-C532-0E1EEFCAFFF9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2089" y="5704173"/>
            <a:ext cx="193799" cy="194337"/>
          </a:xfrm>
          <a:custGeom>
            <a:avLst/>
            <a:gdLst>
              <a:gd name="connsiteX0" fmla="*/ 96899 w 193799"/>
              <a:gd name="connsiteY0" fmla="*/ 43066 h 194337"/>
              <a:gd name="connsiteX1" fmla="*/ 134986 w 193799"/>
              <a:gd name="connsiteY1" fmla="*/ 58812 h 194337"/>
              <a:gd name="connsiteX2" fmla="*/ 150732 w 193799"/>
              <a:gd name="connsiteY2" fmla="*/ 96899 h 194337"/>
              <a:gd name="connsiteX3" fmla="*/ 129199 w 193799"/>
              <a:gd name="connsiteY3" fmla="*/ 96899 h 194337"/>
              <a:gd name="connsiteX4" fmla="*/ 119778 w 193799"/>
              <a:gd name="connsiteY4" fmla="*/ 74020 h 194337"/>
              <a:gd name="connsiteX5" fmla="*/ 96899 w 193799"/>
              <a:gd name="connsiteY5" fmla="*/ 64600 h 194337"/>
              <a:gd name="connsiteX6" fmla="*/ 11305 w 193799"/>
              <a:gd name="connsiteY6" fmla="*/ 538 h 194337"/>
              <a:gd name="connsiteX7" fmla="*/ 54910 w 193799"/>
              <a:gd name="connsiteY7" fmla="*/ 538 h 194337"/>
              <a:gd name="connsiteX8" fmla="*/ 61639 w 193799"/>
              <a:gd name="connsiteY8" fmla="*/ 3095 h 194337"/>
              <a:gd name="connsiteX9" fmla="*/ 65138 w 193799"/>
              <a:gd name="connsiteY9" fmla="*/ 9152 h 194337"/>
              <a:gd name="connsiteX10" fmla="*/ 72136 w 193799"/>
              <a:gd name="connsiteY10" fmla="*/ 46835 h 194337"/>
              <a:gd name="connsiteX11" fmla="*/ 71867 w 193799"/>
              <a:gd name="connsiteY11" fmla="*/ 54102 h 194337"/>
              <a:gd name="connsiteX12" fmla="*/ 68906 w 193799"/>
              <a:gd name="connsiteY12" fmla="*/ 59216 h 194337"/>
              <a:gd name="connsiteX13" fmla="*/ 42797 w 193799"/>
              <a:gd name="connsiteY13" fmla="*/ 85594 h 194337"/>
              <a:gd name="connsiteX14" fmla="*/ 55582 w 193799"/>
              <a:gd name="connsiteY14" fmla="*/ 104840 h 194337"/>
              <a:gd name="connsiteX15" fmla="*/ 71867 w 193799"/>
              <a:gd name="connsiteY15" fmla="*/ 122739 h 194337"/>
              <a:gd name="connsiteX16" fmla="*/ 89363 w 193799"/>
              <a:gd name="connsiteY16" fmla="*/ 138216 h 194337"/>
              <a:gd name="connsiteX17" fmla="*/ 108742 w 193799"/>
              <a:gd name="connsiteY17" fmla="*/ 151271 h 194337"/>
              <a:gd name="connsiteX18" fmla="*/ 134044 w 193799"/>
              <a:gd name="connsiteY18" fmla="*/ 125969 h 194337"/>
              <a:gd name="connsiteX19" fmla="*/ 140369 w 193799"/>
              <a:gd name="connsiteY19" fmla="*/ 122335 h 194337"/>
              <a:gd name="connsiteX20" fmla="*/ 148041 w 193799"/>
              <a:gd name="connsiteY20" fmla="*/ 121662 h 194337"/>
              <a:gd name="connsiteX21" fmla="*/ 185185 w 193799"/>
              <a:gd name="connsiteY21" fmla="*/ 129199 h 194337"/>
              <a:gd name="connsiteX22" fmla="*/ 191376 w 193799"/>
              <a:gd name="connsiteY22" fmla="*/ 133102 h 194337"/>
              <a:gd name="connsiteX23" fmla="*/ 193799 w 193799"/>
              <a:gd name="connsiteY23" fmla="*/ 139427 h 194337"/>
              <a:gd name="connsiteX24" fmla="*/ 193799 w 193799"/>
              <a:gd name="connsiteY24" fmla="*/ 183032 h 194337"/>
              <a:gd name="connsiteX25" fmla="*/ 190569 w 193799"/>
              <a:gd name="connsiteY25" fmla="*/ 191107 h 194337"/>
              <a:gd name="connsiteX26" fmla="*/ 182494 w 193799"/>
              <a:gd name="connsiteY26" fmla="*/ 194337 h 194337"/>
              <a:gd name="connsiteX27" fmla="*/ 116010 w 193799"/>
              <a:gd name="connsiteY27" fmla="*/ 179667 h 194337"/>
              <a:gd name="connsiteX28" fmla="*/ 56255 w 193799"/>
              <a:gd name="connsiteY28" fmla="*/ 138081 h 194337"/>
              <a:gd name="connsiteX29" fmla="*/ 14669 w 193799"/>
              <a:gd name="connsiteY29" fmla="*/ 78327 h 194337"/>
              <a:gd name="connsiteX30" fmla="*/ 0 w 193799"/>
              <a:gd name="connsiteY30" fmla="*/ 11843 h 194337"/>
              <a:gd name="connsiteX31" fmla="*/ 3230 w 193799"/>
              <a:gd name="connsiteY31" fmla="*/ 3768 h 194337"/>
              <a:gd name="connsiteX32" fmla="*/ 11305 w 193799"/>
              <a:gd name="connsiteY32" fmla="*/ 538 h 194337"/>
              <a:gd name="connsiteX33" fmla="*/ 96899 w 193799"/>
              <a:gd name="connsiteY33" fmla="*/ 0 h 194337"/>
              <a:gd name="connsiteX34" fmla="*/ 134717 w 193799"/>
              <a:gd name="connsiteY34" fmla="*/ 7671 h 194337"/>
              <a:gd name="connsiteX35" fmla="*/ 165402 w 193799"/>
              <a:gd name="connsiteY35" fmla="*/ 28397 h 194337"/>
              <a:gd name="connsiteX36" fmla="*/ 186127 w 193799"/>
              <a:gd name="connsiteY36" fmla="*/ 59082 h 194337"/>
              <a:gd name="connsiteX37" fmla="*/ 193799 w 193799"/>
              <a:gd name="connsiteY37" fmla="*/ 96899 h 194337"/>
              <a:gd name="connsiteX38" fmla="*/ 172265 w 193799"/>
              <a:gd name="connsiteY38" fmla="*/ 96899 h 194337"/>
              <a:gd name="connsiteX39" fmla="*/ 150328 w 193799"/>
              <a:gd name="connsiteY39" fmla="*/ 43470 h 194337"/>
              <a:gd name="connsiteX40" fmla="*/ 96899 w 193799"/>
              <a:gd name="connsiteY40" fmla="*/ 21533 h 1943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193799" h="194337">
                <a:moveTo>
                  <a:pt x="96899" y="43066"/>
                </a:moveTo>
                <a:cubicBezTo>
                  <a:pt x="111793" y="43066"/>
                  <a:pt x="124489" y="48315"/>
                  <a:pt x="134986" y="58812"/>
                </a:cubicBezTo>
                <a:cubicBezTo>
                  <a:pt x="145483" y="69310"/>
                  <a:pt x="150732" y="82006"/>
                  <a:pt x="150732" y="96899"/>
                </a:cubicBezTo>
                <a:lnTo>
                  <a:pt x="129199" y="96899"/>
                </a:lnTo>
                <a:cubicBezTo>
                  <a:pt x="129199" y="87927"/>
                  <a:pt x="126059" y="80301"/>
                  <a:pt x="119778" y="74020"/>
                </a:cubicBezTo>
                <a:cubicBezTo>
                  <a:pt x="113498" y="67740"/>
                  <a:pt x="105871" y="64600"/>
                  <a:pt x="96899" y="64600"/>
                </a:cubicBezTo>
                <a:close/>
                <a:moveTo>
                  <a:pt x="11305" y="538"/>
                </a:moveTo>
                <a:lnTo>
                  <a:pt x="54910" y="538"/>
                </a:lnTo>
                <a:cubicBezTo>
                  <a:pt x="57422" y="538"/>
                  <a:pt x="59665" y="1391"/>
                  <a:pt x="61639" y="3095"/>
                </a:cubicBezTo>
                <a:cubicBezTo>
                  <a:pt x="63612" y="4800"/>
                  <a:pt x="64779" y="6819"/>
                  <a:pt x="65138" y="9152"/>
                </a:cubicBezTo>
                <a:lnTo>
                  <a:pt x="72136" y="46835"/>
                </a:lnTo>
                <a:cubicBezTo>
                  <a:pt x="72495" y="49706"/>
                  <a:pt x="72405" y="52128"/>
                  <a:pt x="71867" y="54102"/>
                </a:cubicBezTo>
                <a:cubicBezTo>
                  <a:pt x="71329" y="56076"/>
                  <a:pt x="70342" y="57781"/>
                  <a:pt x="68906" y="59216"/>
                </a:cubicBezTo>
                <a:lnTo>
                  <a:pt x="42797" y="85594"/>
                </a:lnTo>
                <a:cubicBezTo>
                  <a:pt x="46386" y="92234"/>
                  <a:pt x="50648" y="98649"/>
                  <a:pt x="55582" y="104840"/>
                </a:cubicBezTo>
                <a:cubicBezTo>
                  <a:pt x="60517" y="111030"/>
                  <a:pt x="65945" y="116997"/>
                  <a:pt x="71867" y="122739"/>
                </a:cubicBezTo>
                <a:cubicBezTo>
                  <a:pt x="77430" y="128302"/>
                  <a:pt x="83261" y="133461"/>
                  <a:pt x="89363" y="138216"/>
                </a:cubicBezTo>
                <a:cubicBezTo>
                  <a:pt x="95464" y="142971"/>
                  <a:pt x="101924" y="147323"/>
                  <a:pt x="108742" y="151271"/>
                </a:cubicBezTo>
                <a:lnTo>
                  <a:pt x="134044" y="125969"/>
                </a:lnTo>
                <a:cubicBezTo>
                  <a:pt x="135659" y="124354"/>
                  <a:pt x="137767" y="123143"/>
                  <a:pt x="140369" y="122335"/>
                </a:cubicBezTo>
                <a:cubicBezTo>
                  <a:pt x="142971" y="121528"/>
                  <a:pt x="145528" y="121304"/>
                  <a:pt x="148041" y="121662"/>
                </a:cubicBezTo>
                <a:lnTo>
                  <a:pt x="185185" y="129199"/>
                </a:lnTo>
                <a:cubicBezTo>
                  <a:pt x="187697" y="129917"/>
                  <a:pt x="189761" y="131218"/>
                  <a:pt x="191376" y="133102"/>
                </a:cubicBezTo>
                <a:cubicBezTo>
                  <a:pt x="192991" y="134986"/>
                  <a:pt x="193799" y="137094"/>
                  <a:pt x="193799" y="139427"/>
                </a:cubicBezTo>
                <a:lnTo>
                  <a:pt x="193799" y="183032"/>
                </a:lnTo>
                <a:cubicBezTo>
                  <a:pt x="193799" y="186262"/>
                  <a:pt x="192722" y="188954"/>
                  <a:pt x="190569" y="191107"/>
                </a:cubicBezTo>
                <a:cubicBezTo>
                  <a:pt x="188415" y="193260"/>
                  <a:pt x="185724" y="194337"/>
                  <a:pt x="182494" y="194337"/>
                </a:cubicBezTo>
                <a:cubicBezTo>
                  <a:pt x="160063" y="194337"/>
                  <a:pt x="137902" y="189447"/>
                  <a:pt x="116010" y="179667"/>
                </a:cubicBezTo>
                <a:cubicBezTo>
                  <a:pt x="94118" y="169888"/>
                  <a:pt x="74200" y="156026"/>
                  <a:pt x="56255" y="138081"/>
                </a:cubicBezTo>
                <a:cubicBezTo>
                  <a:pt x="38311" y="120137"/>
                  <a:pt x="24449" y="100219"/>
                  <a:pt x="14669" y="78327"/>
                </a:cubicBezTo>
                <a:cubicBezTo>
                  <a:pt x="4890" y="56435"/>
                  <a:pt x="0" y="34274"/>
                  <a:pt x="0" y="11843"/>
                </a:cubicBezTo>
                <a:cubicBezTo>
                  <a:pt x="0" y="8613"/>
                  <a:pt x="1077" y="5922"/>
                  <a:pt x="3230" y="3768"/>
                </a:cubicBezTo>
                <a:cubicBezTo>
                  <a:pt x="5383" y="1615"/>
                  <a:pt x="8075" y="538"/>
                  <a:pt x="11305" y="538"/>
                </a:cubicBezTo>
                <a:close/>
                <a:moveTo>
                  <a:pt x="96899" y="0"/>
                </a:moveTo>
                <a:cubicBezTo>
                  <a:pt x="110357" y="0"/>
                  <a:pt x="122963" y="2557"/>
                  <a:pt x="134717" y="7671"/>
                </a:cubicBezTo>
                <a:cubicBezTo>
                  <a:pt x="146470" y="12785"/>
                  <a:pt x="156699" y="19694"/>
                  <a:pt x="165402" y="28397"/>
                </a:cubicBezTo>
                <a:cubicBezTo>
                  <a:pt x="174105" y="37100"/>
                  <a:pt x="181013" y="47328"/>
                  <a:pt x="186127" y="59082"/>
                </a:cubicBezTo>
                <a:cubicBezTo>
                  <a:pt x="191241" y="70835"/>
                  <a:pt x="193799" y="83441"/>
                  <a:pt x="193799" y="96899"/>
                </a:cubicBezTo>
                <a:lnTo>
                  <a:pt x="172265" y="96899"/>
                </a:lnTo>
                <a:cubicBezTo>
                  <a:pt x="172265" y="75904"/>
                  <a:pt x="164953" y="58095"/>
                  <a:pt x="150328" y="43470"/>
                </a:cubicBezTo>
                <a:cubicBezTo>
                  <a:pt x="135704" y="28846"/>
                  <a:pt x="117894" y="21533"/>
                  <a:pt x="96899" y="21533"/>
                </a:cubicBezTo>
                <a:close/>
              </a:path>
            </a:pathLst>
          </a:custGeom>
          <a:solidFill>
            <a:srgbClr val="FFFFFF"/>
          </a:solidFill>
        </p:spPr>
        <p:txBody>
          <a:bodyPr wrap="square">
            <a:no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1pPr>
            <a:lvl2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2pPr>
            <a:lvl3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3pPr>
            <a:lvl4pPr marL="0" indent="0">
              <a:lnSpc>
                <a:spcPct val="100000"/>
              </a:lnSpc>
              <a:spcAft>
                <a:spcPts val="0"/>
              </a:spcAft>
              <a:buNone/>
              <a:defRPr sz="100" b="0" i="0" cap="none" baseline="0">
                <a:noFill/>
                <a:latin typeface="+mj-lt"/>
              </a:defRPr>
            </a:lvl4pPr>
            <a:lvl5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5pPr>
            <a:lvl6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6pPr>
            <a:lvl7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7pPr>
            <a:lvl8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8pPr>
            <a:lvl9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31" name="Text Placeholder 30">
            <a:extLst>
              <a:ext uri="{FF2B5EF4-FFF2-40B4-BE49-F238E27FC236}">
                <a16:creationId xmlns:a16="http://schemas.microsoft.com/office/drawing/2014/main" id="{0C12B564-76AF-74EA-CC3D-BA87E1FCE751}"/>
              </a:ext>
            </a:extLst>
          </p:cNvPr>
          <p:cNvSpPr>
            <a:spLocks noGrp="1"/>
          </p:cNvSpPr>
          <p:nvPr>
            <p:ph type="body" sz="quarter" idx="39"/>
          </p:nvPr>
        </p:nvSpPr>
        <p:spPr>
          <a:xfrm>
            <a:off x="571322" y="6082471"/>
            <a:ext cx="215332" cy="172265"/>
          </a:xfrm>
          <a:custGeom>
            <a:avLst/>
            <a:gdLst>
              <a:gd name="connsiteX0" fmla="*/ 189223 w 215332"/>
              <a:gd name="connsiteY0" fmla="*/ 29877 h 172265"/>
              <a:gd name="connsiteX1" fmla="*/ 179802 w 215332"/>
              <a:gd name="connsiteY1" fmla="*/ 30146 h 172265"/>
              <a:gd name="connsiteX2" fmla="*/ 107666 w 215332"/>
              <a:gd name="connsiteY2" fmla="*/ 75366 h 172265"/>
              <a:gd name="connsiteX3" fmla="*/ 35530 w 215332"/>
              <a:gd name="connsiteY3" fmla="*/ 30146 h 172265"/>
              <a:gd name="connsiteX4" fmla="*/ 26109 w 215332"/>
              <a:gd name="connsiteY4" fmla="*/ 30012 h 172265"/>
              <a:gd name="connsiteX5" fmla="*/ 21533 w 215332"/>
              <a:gd name="connsiteY5" fmla="*/ 37952 h 172265"/>
              <a:gd name="connsiteX6" fmla="*/ 22610 w 215332"/>
              <a:gd name="connsiteY6" fmla="*/ 42663 h 172265"/>
              <a:gd name="connsiteX7" fmla="*/ 25840 w 215332"/>
              <a:gd name="connsiteY7" fmla="*/ 45758 h 172265"/>
              <a:gd name="connsiteX8" fmla="*/ 102013 w 215332"/>
              <a:gd name="connsiteY8" fmla="*/ 93400 h 172265"/>
              <a:gd name="connsiteX9" fmla="*/ 104840 w 215332"/>
              <a:gd name="connsiteY9" fmla="*/ 94611 h 172265"/>
              <a:gd name="connsiteX10" fmla="*/ 107666 w 215332"/>
              <a:gd name="connsiteY10" fmla="*/ 95015 h 172265"/>
              <a:gd name="connsiteX11" fmla="*/ 110492 w 215332"/>
              <a:gd name="connsiteY11" fmla="*/ 94611 h 172265"/>
              <a:gd name="connsiteX12" fmla="*/ 113318 w 215332"/>
              <a:gd name="connsiteY12" fmla="*/ 93400 h 172265"/>
              <a:gd name="connsiteX13" fmla="*/ 189492 w 215332"/>
              <a:gd name="connsiteY13" fmla="*/ 45758 h 172265"/>
              <a:gd name="connsiteX14" fmla="*/ 192722 w 215332"/>
              <a:gd name="connsiteY14" fmla="*/ 42393 h 172265"/>
              <a:gd name="connsiteX15" fmla="*/ 193799 w 215332"/>
              <a:gd name="connsiteY15" fmla="*/ 37952 h 172265"/>
              <a:gd name="connsiteX16" fmla="*/ 189223 w 215332"/>
              <a:gd name="connsiteY16" fmla="*/ 29877 h 172265"/>
              <a:gd name="connsiteX17" fmla="*/ 21533 w 215332"/>
              <a:gd name="connsiteY17" fmla="*/ 0 h 172265"/>
              <a:gd name="connsiteX18" fmla="*/ 193799 w 215332"/>
              <a:gd name="connsiteY18" fmla="*/ 0 h 172265"/>
              <a:gd name="connsiteX19" fmla="*/ 209006 w 215332"/>
              <a:gd name="connsiteY19" fmla="*/ 6325 h 172265"/>
              <a:gd name="connsiteX20" fmla="*/ 215332 w 215332"/>
              <a:gd name="connsiteY20" fmla="*/ 21533 h 172265"/>
              <a:gd name="connsiteX21" fmla="*/ 215332 w 215332"/>
              <a:gd name="connsiteY21" fmla="*/ 150732 h 172265"/>
              <a:gd name="connsiteX22" fmla="*/ 209006 w 215332"/>
              <a:gd name="connsiteY22" fmla="*/ 165940 h 172265"/>
              <a:gd name="connsiteX23" fmla="*/ 193799 w 215332"/>
              <a:gd name="connsiteY23" fmla="*/ 172265 h 172265"/>
              <a:gd name="connsiteX24" fmla="*/ 21533 w 215332"/>
              <a:gd name="connsiteY24" fmla="*/ 172265 h 172265"/>
              <a:gd name="connsiteX25" fmla="*/ 6325 w 215332"/>
              <a:gd name="connsiteY25" fmla="*/ 165940 h 172265"/>
              <a:gd name="connsiteX26" fmla="*/ 0 w 215332"/>
              <a:gd name="connsiteY26" fmla="*/ 150732 h 172265"/>
              <a:gd name="connsiteX27" fmla="*/ 0 w 215332"/>
              <a:gd name="connsiteY27" fmla="*/ 21533 h 172265"/>
              <a:gd name="connsiteX28" fmla="*/ 6325 w 215332"/>
              <a:gd name="connsiteY28" fmla="*/ 6325 h 172265"/>
              <a:gd name="connsiteX29" fmla="*/ 21533 w 215332"/>
              <a:gd name="connsiteY29" fmla="*/ 0 h 1722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215332" h="172265">
                <a:moveTo>
                  <a:pt x="189223" y="29877"/>
                </a:moveTo>
                <a:cubicBezTo>
                  <a:pt x="186172" y="28083"/>
                  <a:pt x="183032" y="28173"/>
                  <a:pt x="179802" y="30146"/>
                </a:cubicBezTo>
                <a:lnTo>
                  <a:pt x="107666" y="75366"/>
                </a:lnTo>
                <a:lnTo>
                  <a:pt x="35530" y="30146"/>
                </a:lnTo>
                <a:cubicBezTo>
                  <a:pt x="32300" y="28173"/>
                  <a:pt x="29159" y="28128"/>
                  <a:pt x="26109" y="30012"/>
                </a:cubicBezTo>
                <a:cubicBezTo>
                  <a:pt x="23059" y="31896"/>
                  <a:pt x="21533" y="34543"/>
                  <a:pt x="21533" y="37952"/>
                </a:cubicBezTo>
                <a:cubicBezTo>
                  <a:pt x="21533" y="39747"/>
                  <a:pt x="21892" y="41317"/>
                  <a:pt x="22610" y="42663"/>
                </a:cubicBezTo>
                <a:cubicBezTo>
                  <a:pt x="23328" y="44008"/>
                  <a:pt x="24404" y="45040"/>
                  <a:pt x="25840" y="45758"/>
                </a:cubicBezTo>
                <a:lnTo>
                  <a:pt x="102013" y="93400"/>
                </a:lnTo>
                <a:cubicBezTo>
                  <a:pt x="102911" y="93938"/>
                  <a:pt x="103853" y="94342"/>
                  <a:pt x="104840" y="94611"/>
                </a:cubicBezTo>
                <a:cubicBezTo>
                  <a:pt x="105827" y="94881"/>
                  <a:pt x="106769" y="95015"/>
                  <a:pt x="107666" y="95015"/>
                </a:cubicBezTo>
                <a:cubicBezTo>
                  <a:pt x="108563" y="95015"/>
                  <a:pt x="109505" y="94881"/>
                  <a:pt x="110492" y="94611"/>
                </a:cubicBezTo>
                <a:cubicBezTo>
                  <a:pt x="111479" y="94342"/>
                  <a:pt x="112421" y="93938"/>
                  <a:pt x="113318" y="93400"/>
                </a:cubicBezTo>
                <a:lnTo>
                  <a:pt x="189492" y="45758"/>
                </a:lnTo>
                <a:cubicBezTo>
                  <a:pt x="190927" y="44861"/>
                  <a:pt x="192004" y="43739"/>
                  <a:pt x="192722" y="42393"/>
                </a:cubicBezTo>
                <a:cubicBezTo>
                  <a:pt x="193440" y="41048"/>
                  <a:pt x="193799" y="39567"/>
                  <a:pt x="193799" y="37952"/>
                </a:cubicBezTo>
                <a:cubicBezTo>
                  <a:pt x="193799" y="34363"/>
                  <a:pt x="192273" y="31672"/>
                  <a:pt x="189223" y="29877"/>
                </a:cubicBezTo>
                <a:close/>
                <a:moveTo>
                  <a:pt x="21533" y="0"/>
                </a:moveTo>
                <a:lnTo>
                  <a:pt x="193799" y="0"/>
                </a:lnTo>
                <a:cubicBezTo>
                  <a:pt x="199720" y="0"/>
                  <a:pt x="204789" y="2108"/>
                  <a:pt x="209006" y="6325"/>
                </a:cubicBezTo>
                <a:cubicBezTo>
                  <a:pt x="213223" y="10542"/>
                  <a:pt x="215332" y="15612"/>
                  <a:pt x="215332" y="21533"/>
                </a:cubicBezTo>
                <a:lnTo>
                  <a:pt x="215332" y="150732"/>
                </a:lnTo>
                <a:cubicBezTo>
                  <a:pt x="215332" y="156654"/>
                  <a:pt x="213223" y="161723"/>
                  <a:pt x="209006" y="165940"/>
                </a:cubicBezTo>
                <a:cubicBezTo>
                  <a:pt x="204789" y="170157"/>
                  <a:pt x="199720" y="172265"/>
                  <a:pt x="193799" y="172265"/>
                </a:cubicBezTo>
                <a:lnTo>
                  <a:pt x="21533" y="172265"/>
                </a:lnTo>
                <a:cubicBezTo>
                  <a:pt x="15612" y="172265"/>
                  <a:pt x="10542" y="170157"/>
                  <a:pt x="6325" y="165940"/>
                </a:cubicBezTo>
                <a:cubicBezTo>
                  <a:pt x="2108" y="161723"/>
                  <a:pt x="0" y="156654"/>
                  <a:pt x="0" y="150732"/>
                </a:cubicBezTo>
                <a:lnTo>
                  <a:pt x="0" y="21533"/>
                </a:lnTo>
                <a:cubicBezTo>
                  <a:pt x="0" y="15612"/>
                  <a:pt x="2108" y="10542"/>
                  <a:pt x="6325" y="6325"/>
                </a:cubicBezTo>
                <a:cubicBezTo>
                  <a:pt x="10542" y="2108"/>
                  <a:pt x="15612" y="0"/>
                  <a:pt x="21533" y="0"/>
                </a:cubicBezTo>
                <a:close/>
              </a:path>
            </a:pathLst>
          </a:custGeom>
          <a:solidFill>
            <a:srgbClr val="FFFFFF"/>
          </a:solidFill>
        </p:spPr>
        <p:txBody>
          <a:bodyPr wrap="square">
            <a:no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1pPr>
            <a:lvl2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2pPr>
            <a:lvl3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3pPr>
            <a:lvl4pPr marL="0" indent="0">
              <a:lnSpc>
                <a:spcPct val="100000"/>
              </a:lnSpc>
              <a:spcAft>
                <a:spcPts val="0"/>
              </a:spcAft>
              <a:buNone/>
              <a:defRPr sz="100" b="0" i="0" cap="none" baseline="0">
                <a:noFill/>
                <a:latin typeface="+mj-lt"/>
              </a:defRPr>
            </a:lvl4pPr>
            <a:lvl5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5pPr>
            <a:lvl6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6pPr>
            <a:lvl7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7pPr>
            <a:lvl8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8pPr>
            <a:lvl9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3" name="Text Placeholder 34">
            <a:extLst>
              <a:ext uri="{FF2B5EF4-FFF2-40B4-BE49-F238E27FC236}">
                <a16:creationId xmlns:a16="http://schemas.microsoft.com/office/drawing/2014/main" id="{A695B415-5707-18F8-C944-E088D46E8797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956187" y="6069505"/>
            <a:ext cx="5218389" cy="198196"/>
          </a:xfrm>
          <a:noFill/>
        </p:spPr>
        <p:txBody>
          <a:bodyPr anchor="ctr">
            <a:no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400" b="0" i="0" cap="none" baseline="0">
                <a:solidFill>
                  <a:schemeClr val="bg1"/>
                </a:solidFill>
                <a:latin typeface="Rubik Light" pitchFamily="2" charset="-79"/>
                <a:cs typeface="Rubik Light" pitchFamily="2" charset="-79"/>
              </a:defRPr>
            </a:lvl1pPr>
            <a:lvl2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400" b="0" i="0" cap="none" baseline="0">
                <a:solidFill>
                  <a:schemeClr val="bg1"/>
                </a:solidFill>
                <a:latin typeface="Rubik Light" pitchFamily="2" charset="-79"/>
                <a:cs typeface="Rubik Light" pitchFamily="2" charset="-79"/>
              </a:defRPr>
            </a:lvl2pPr>
            <a:lvl3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400" b="0" i="0" cap="none" baseline="0">
                <a:solidFill>
                  <a:schemeClr val="bg1"/>
                </a:solidFill>
                <a:latin typeface="Rubik Light" pitchFamily="2" charset="-79"/>
                <a:cs typeface="Rubik Light" pitchFamily="2" charset="-79"/>
              </a:defRPr>
            </a:lvl3pPr>
            <a:lvl4pPr marL="0" indent="0">
              <a:lnSpc>
                <a:spcPct val="100000"/>
              </a:lnSpc>
              <a:spcAft>
                <a:spcPts val="0"/>
              </a:spcAft>
              <a:buNone/>
              <a:defRPr sz="1400" b="0" i="0" cap="none" baseline="0">
                <a:solidFill>
                  <a:schemeClr val="bg1"/>
                </a:solidFill>
                <a:latin typeface="Rubik Light" pitchFamily="2" charset="-79"/>
                <a:cs typeface="Rubik Light" pitchFamily="2" charset="-79"/>
              </a:defRPr>
            </a:lvl4pPr>
            <a:lvl5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400" b="0" i="0" cap="none" baseline="0">
                <a:solidFill>
                  <a:schemeClr val="bg1"/>
                </a:solidFill>
                <a:latin typeface="Rubik Light" pitchFamily="2" charset="-79"/>
                <a:cs typeface="Rubik Light" pitchFamily="2" charset="-79"/>
              </a:defRPr>
            </a:lvl5pPr>
            <a:lvl6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400" b="0" i="0" cap="none" baseline="0">
                <a:solidFill>
                  <a:schemeClr val="bg1"/>
                </a:solidFill>
                <a:latin typeface="Rubik Light" pitchFamily="2" charset="-79"/>
                <a:cs typeface="Rubik Light" pitchFamily="2" charset="-79"/>
              </a:defRPr>
            </a:lvl6pPr>
            <a:lvl7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400" b="0" i="0" cap="none" baseline="0">
                <a:solidFill>
                  <a:schemeClr val="bg1"/>
                </a:solidFill>
                <a:latin typeface="Rubik Light" pitchFamily="2" charset="-79"/>
                <a:cs typeface="Rubik Light" pitchFamily="2" charset="-79"/>
              </a:defRPr>
            </a:lvl7pPr>
            <a:lvl8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400" b="0" i="0" cap="none" baseline="0">
                <a:solidFill>
                  <a:schemeClr val="bg1"/>
                </a:solidFill>
                <a:latin typeface="Rubik Light" pitchFamily="2" charset="-79"/>
                <a:cs typeface="Rubik Light" pitchFamily="2" charset="-79"/>
              </a:defRPr>
            </a:lvl8pPr>
            <a:lvl9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400" b="0" i="0" cap="none" baseline="0">
                <a:solidFill>
                  <a:schemeClr val="bg1"/>
                </a:solidFill>
                <a:latin typeface="Rubik Light" pitchFamily="2" charset="-79"/>
                <a:cs typeface="Rubik Light" pitchFamily="2" charset="-79"/>
              </a:defRPr>
            </a:lvl9pPr>
          </a:lstStyle>
          <a:p>
            <a:pPr lvl="0"/>
            <a:r>
              <a:rPr lang="en-US" dirty="0"/>
              <a:t>email@emailaddress.fr</a:t>
            </a: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43E1ADA3-E148-02CC-0F3E-3D008476DA8A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8832220" y="759439"/>
            <a:ext cx="2625677" cy="547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16582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s + 2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icture Placeholder 26">
            <a:extLst>
              <a:ext uri="{FF2B5EF4-FFF2-40B4-BE49-F238E27FC236}">
                <a16:creationId xmlns:a16="http://schemas.microsoft.com/office/drawing/2014/main" id="{8153611B-75C3-6B57-4805-8BD4EF1A6594}"/>
              </a:ext>
            </a:extLst>
          </p:cNvPr>
          <p:cNvSpPr>
            <a:spLocks noGrp="1"/>
          </p:cNvSpPr>
          <p:nvPr>
            <p:ph type="pic" sz="quarter" idx="31"/>
          </p:nvPr>
        </p:nvSpPr>
        <p:spPr>
          <a:xfrm>
            <a:off x="342900" y="1782906"/>
            <a:ext cx="5661025" cy="2487688"/>
          </a:xfrm>
          <a:custGeom>
            <a:avLst/>
            <a:gdLst>
              <a:gd name="connsiteX0" fmla="*/ 63478 w 5661025"/>
              <a:gd name="connsiteY0" fmla="*/ 0 h 2487688"/>
              <a:gd name="connsiteX1" fmla="*/ 5404702 w 5661025"/>
              <a:gd name="connsiteY1" fmla="*/ 0 h 2487688"/>
              <a:gd name="connsiteX2" fmla="*/ 5449645 w 5661025"/>
              <a:gd name="connsiteY2" fmla="*/ 18542 h 2487688"/>
              <a:gd name="connsiteX3" fmla="*/ 5642490 w 5661025"/>
              <a:gd name="connsiteY3" fmla="*/ 211451 h 2487688"/>
              <a:gd name="connsiteX4" fmla="*/ 5661025 w 5661025"/>
              <a:gd name="connsiteY4" fmla="*/ 256409 h 2487688"/>
              <a:gd name="connsiteX5" fmla="*/ 5661025 w 5661025"/>
              <a:gd name="connsiteY5" fmla="*/ 697954 h 2487688"/>
              <a:gd name="connsiteX6" fmla="*/ 5661025 w 5661025"/>
              <a:gd name="connsiteY6" fmla="*/ 1128022 h 2487688"/>
              <a:gd name="connsiteX7" fmla="*/ 5661025 w 5661025"/>
              <a:gd name="connsiteY7" fmla="*/ 1616075 h 2487688"/>
              <a:gd name="connsiteX8" fmla="*/ 5661025 w 5661025"/>
              <a:gd name="connsiteY8" fmla="*/ 2046143 h 2487688"/>
              <a:gd name="connsiteX9" fmla="*/ 5661025 w 5661025"/>
              <a:gd name="connsiteY9" fmla="*/ 2416430 h 2487688"/>
              <a:gd name="connsiteX10" fmla="*/ 5656322 w 5661025"/>
              <a:gd name="connsiteY10" fmla="*/ 2392546 h 2487688"/>
              <a:gd name="connsiteX11" fmla="*/ 5642832 w 5661025"/>
              <a:gd name="connsiteY11" fmla="*/ 2372304 h 2487688"/>
              <a:gd name="connsiteX12" fmla="*/ 5453533 w 5661025"/>
              <a:gd name="connsiteY12" fmla="*/ 2182942 h 2487688"/>
              <a:gd name="connsiteX13" fmla="*/ 5409417 w 5661025"/>
              <a:gd name="connsiteY13" fmla="*/ 2164741 h 2487688"/>
              <a:gd name="connsiteX14" fmla="*/ 5218682 w 5661025"/>
              <a:gd name="connsiteY14" fmla="*/ 2164741 h 2487688"/>
              <a:gd name="connsiteX15" fmla="*/ 4393383 w 5661025"/>
              <a:gd name="connsiteY15" fmla="*/ 2164741 h 2487688"/>
              <a:gd name="connsiteX16" fmla="*/ 4393378 w 5661025"/>
              <a:gd name="connsiteY16" fmla="*/ 2164740 h 2487688"/>
              <a:gd name="connsiteX17" fmla="*/ 2498153 w 5661025"/>
              <a:gd name="connsiteY17" fmla="*/ 2164740 h 2487688"/>
              <a:gd name="connsiteX18" fmla="*/ 2498148 w 5661025"/>
              <a:gd name="connsiteY18" fmla="*/ 2164741 h 2487688"/>
              <a:gd name="connsiteX19" fmla="*/ 1948265 w 5661025"/>
              <a:gd name="connsiteY19" fmla="*/ 2164741 h 2487688"/>
              <a:gd name="connsiteX20" fmla="*/ 1948260 w 5661025"/>
              <a:gd name="connsiteY20" fmla="*/ 2164740 h 2487688"/>
              <a:gd name="connsiteX21" fmla="*/ 53036 w 5661025"/>
              <a:gd name="connsiteY21" fmla="*/ 2164740 h 2487688"/>
              <a:gd name="connsiteX22" fmla="*/ 1 w 5661025"/>
              <a:gd name="connsiteY22" fmla="*/ 2217775 h 2487688"/>
              <a:gd name="connsiteX23" fmla="*/ 1 w 5661025"/>
              <a:gd name="connsiteY23" fmla="*/ 2487688 h 2487688"/>
              <a:gd name="connsiteX24" fmla="*/ 0 w 5661025"/>
              <a:gd name="connsiteY24" fmla="*/ 2487688 h 2487688"/>
              <a:gd name="connsiteX25" fmla="*/ 0 w 5661025"/>
              <a:gd name="connsiteY25" fmla="*/ 2046143 h 2487688"/>
              <a:gd name="connsiteX26" fmla="*/ 0 w 5661025"/>
              <a:gd name="connsiteY26" fmla="*/ 1616075 h 2487688"/>
              <a:gd name="connsiteX27" fmla="*/ 0 w 5661025"/>
              <a:gd name="connsiteY27" fmla="*/ 935112 h 2487688"/>
              <a:gd name="connsiteX28" fmla="*/ 0 w 5661025"/>
              <a:gd name="connsiteY28" fmla="*/ 505044 h 2487688"/>
              <a:gd name="connsiteX29" fmla="*/ 0 w 5661025"/>
              <a:gd name="connsiteY29" fmla="*/ 63499 h 2487688"/>
              <a:gd name="connsiteX30" fmla="*/ 63478 w 5661025"/>
              <a:gd name="connsiteY30" fmla="*/ 0 h 2487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5661025" h="2487688">
                <a:moveTo>
                  <a:pt x="63478" y="0"/>
                </a:moveTo>
                <a:lnTo>
                  <a:pt x="5404702" y="0"/>
                </a:lnTo>
                <a:cubicBezTo>
                  <a:pt x="5421588" y="0"/>
                  <a:pt x="5437712" y="6731"/>
                  <a:pt x="5449645" y="18542"/>
                </a:cubicBezTo>
                <a:lnTo>
                  <a:pt x="5642490" y="211451"/>
                </a:lnTo>
                <a:cubicBezTo>
                  <a:pt x="5654423" y="223389"/>
                  <a:pt x="5661025" y="239518"/>
                  <a:pt x="5661025" y="256409"/>
                </a:cubicBezTo>
                <a:lnTo>
                  <a:pt x="5661025" y="697954"/>
                </a:lnTo>
                <a:lnTo>
                  <a:pt x="5661025" y="1128022"/>
                </a:lnTo>
                <a:lnTo>
                  <a:pt x="5661025" y="1616075"/>
                </a:lnTo>
                <a:lnTo>
                  <a:pt x="5661025" y="2046143"/>
                </a:lnTo>
                <a:lnTo>
                  <a:pt x="5661025" y="2416430"/>
                </a:lnTo>
                <a:lnTo>
                  <a:pt x="5656322" y="2392546"/>
                </a:lnTo>
                <a:cubicBezTo>
                  <a:pt x="5653238" y="2385051"/>
                  <a:pt x="5648689" y="2378163"/>
                  <a:pt x="5642832" y="2372304"/>
                </a:cubicBezTo>
                <a:lnTo>
                  <a:pt x="5453533" y="2182942"/>
                </a:lnTo>
                <a:cubicBezTo>
                  <a:pt x="5441820" y="2171348"/>
                  <a:pt x="5425992" y="2164741"/>
                  <a:pt x="5409417" y="2164741"/>
                </a:cubicBezTo>
                <a:lnTo>
                  <a:pt x="5218682" y="2164741"/>
                </a:lnTo>
                <a:lnTo>
                  <a:pt x="4393383" y="2164741"/>
                </a:lnTo>
                <a:lnTo>
                  <a:pt x="4393378" y="2164740"/>
                </a:lnTo>
                <a:lnTo>
                  <a:pt x="2498153" y="2164740"/>
                </a:lnTo>
                <a:lnTo>
                  <a:pt x="2498148" y="2164741"/>
                </a:lnTo>
                <a:lnTo>
                  <a:pt x="1948265" y="2164741"/>
                </a:lnTo>
                <a:lnTo>
                  <a:pt x="1948260" y="2164740"/>
                </a:lnTo>
                <a:lnTo>
                  <a:pt x="53036" y="2164740"/>
                </a:lnTo>
                <a:cubicBezTo>
                  <a:pt x="23745" y="2164740"/>
                  <a:pt x="1" y="2188484"/>
                  <a:pt x="1" y="2217775"/>
                </a:cubicBezTo>
                <a:lnTo>
                  <a:pt x="1" y="2487688"/>
                </a:lnTo>
                <a:lnTo>
                  <a:pt x="0" y="2487688"/>
                </a:lnTo>
                <a:lnTo>
                  <a:pt x="0" y="2046143"/>
                </a:lnTo>
                <a:lnTo>
                  <a:pt x="0" y="1616075"/>
                </a:lnTo>
                <a:lnTo>
                  <a:pt x="0" y="935112"/>
                </a:lnTo>
                <a:lnTo>
                  <a:pt x="0" y="505044"/>
                </a:lnTo>
                <a:lnTo>
                  <a:pt x="0" y="63499"/>
                </a:lnTo>
                <a:cubicBezTo>
                  <a:pt x="0" y="28448"/>
                  <a:pt x="28438" y="0"/>
                  <a:pt x="63478" y="0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wrap="square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1pPr>
            <a:lvl2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2pPr>
            <a:lvl3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3pPr>
            <a:lvl4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4pPr>
            <a:lvl5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5pPr>
            <a:lvl6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6pPr>
            <a:lvl7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7pPr>
            <a:lvl8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8pPr>
            <a:lvl9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9pPr>
          </a:lstStyle>
          <a:p>
            <a:r>
              <a:rPr lang="fr-FR"/>
              <a:t>Cliquez sur l'icône pour ajouter une image</a:t>
            </a:r>
            <a:endParaRPr lang="pt-PT" dirty="0"/>
          </a:p>
        </p:txBody>
      </p:sp>
      <p:pic>
        <p:nvPicPr>
          <p:cNvPr id="28" name="Graphic 27">
            <a:extLst>
              <a:ext uri="{FF2B5EF4-FFF2-40B4-BE49-F238E27FC236}">
                <a16:creationId xmlns:a16="http://schemas.microsoft.com/office/drawing/2014/main" id="{778BD3B0-0058-7E8E-B395-402A27858D0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l="3361" b="22084"/>
          <a:stretch/>
        </p:blipFill>
        <p:spPr>
          <a:xfrm>
            <a:off x="0" y="6311178"/>
            <a:ext cx="1734226" cy="546822"/>
          </a:xfrm>
          <a:prstGeom prst="rect">
            <a:avLst/>
          </a:prstGeom>
        </p:spPr>
      </p:pic>
      <p:pic>
        <p:nvPicPr>
          <p:cNvPr id="29" name="Graphic 28">
            <a:extLst>
              <a:ext uri="{FF2B5EF4-FFF2-40B4-BE49-F238E27FC236}">
                <a16:creationId xmlns:a16="http://schemas.microsoft.com/office/drawing/2014/main" id="{1344BA8A-F055-A5EB-0B10-05802CDAE96F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12577" b="14185"/>
          <a:stretch/>
        </p:blipFill>
        <p:spPr>
          <a:xfrm flipH="1">
            <a:off x="11728524" y="6328776"/>
            <a:ext cx="463476" cy="529224"/>
          </a:xfrm>
          <a:prstGeom prst="rect">
            <a:avLst/>
          </a:prstGeom>
        </p:spPr>
      </p:pic>
      <p:sp>
        <p:nvSpPr>
          <p:cNvPr id="47" name="Title 46">
            <a:extLst>
              <a:ext uri="{FF2B5EF4-FFF2-40B4-BE49-F238E27FC236}">
                <a16:creationId xmlns:a16="http://schemas.microsoft.com/office/drawing/2014/main" id="{9974C081-5EAE-BDD7-42B0-92E5820DB3AF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1847850" y="609045"/>
            <a:ext cx="8496300" cy="792781"/>
          </a:xfrm>
        </p:spPr>
        <p:txBody>
          <a:bodyPr/>
          <a:lstStyle/>
          <a:p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</a:t>
            </a:r>
            <a:r>
              <a:rPr lang="en-US" dirty="0"/>
              <a:t> </a:t>
            </a:r>
            <a:r>
              <a:rPr lang="en-US" dirty="0" err="1"/>
              <a:t>piscing</a:t>
            </a:r>
            <a:r>
              <a:rPr lang="en-US" dirty="0"/>
              <a:t> </a:t>
            </a:r>
            <a:r>
              <a:rPr lang="en-US" dirty="0" err="1"/>
              <a:t>elit</a:t>
            </a:r>
            <a:endParaRPr lang="en-US" dirty="0"/>
          </a:p>
        </p:txBody>
      </p:sp>
      <p:sp>
        <p:nvSpPr>
          <p:cNvPr id="45" name="Graphic 22">
            <a:extLst>
              <a:ext uri="{FF2B5EF4-FFF2-40B4-BE49-F238E27FC236}">
                <a16:creationId xmlns:a16="http://schemas.microsoft.com/office/drawing/2014/main" id="{4DFB9688-CB40-E909-7F70-0ECD2596CE38}"/>
              </a:ext>
            </a:extLst>
          </p:cNvPr>
          <p:cNvSpPr/>
          <p:nvPr userDrawn="1"/>
        </p:nvSpPr>
        <p:spPr>
          <a:xfrm>
            <a:off x="5986462" y="418025"/>
            <a:ext cx="6205538" cy="701568"/>
          </a:xfrm>
          <a:custGeom>
            <a:avLst/>
            <a:gdLst>
              <a:gd name="connsiteX0" fmla="*/ 0 w 12190679"/>
              <a:gd name="connsiteY0" fmla="*/ 0 h 697763"/>
              <a:gd name="connsiteX1" fmla="*/ 9758504 w 12190679"/>
              <a:gd name="connsiteY1" fmla="*/ 0 h 697763"/>
              <a:gd name="connsiteX2" fmla="*/ 9904562 w 12190679"/>
              <a:gd name="connsiteY2" fmla="*/ 60536 h 697763"/>
              <a:gd name="connsiteX3" fmla="*/ 10481253 w 12190679"/>
              <a:gd name="connsiteY3" fmla="*/ 637227 h 697763"/>
              <a:gd name="connsiteX4" fmla="*/ 10627313 w 12190679"/>
              <a:gd name="connsiteY4" fmla="*/ 697763 h 697763"/>
              <a:gd name="connsiteX5" fmla="*/ 12190680 w 12190679"/>
              <a:gd name="connsiteY5" fmla="*/ 697763 h 697763"/>
              <a:gd name="connsiteX0" fmla="*/ 0 w 12190680"/>
              <a:gd name="connsiteY0" fmla="*/ 3805 h 701568"/>
              <a:gd name="connsiteX1" fmla="*/ 5093193 w 12190680"/>
              <a:gd name="connsiteY1" fmla="*/ 0 h 701568"/>
              <a:gd name="connsiteX2" fmla="*/ 9758504 w 12190680"/>
              <a:gd name="connsiteY2" fmla="*/ 3805 h 701568"/>
              <a:gd name="connsiteX3" fmla="*/ 9904562 w 12190680"/>
              <a:gd name="connsiteY3" fmla="*/ 64341 h 701568"/>
              <a:gd name="connsiteX4" fmla="*/ 10481253 w 12190680"/>
              <a:gd name="connsiteY4" fmla="*/ 641032 h 701568"/>
              <a:gd name="connsiteX5" fmla="*/ 10627313 w 12190680"/>
              <a:gd name="connsiteY5" fmla="*/ 701568 h 701568"/>
              <a:gd name="connsiteX6" fmla="*/ 12190680 w 12190680"/>
              <a:gd name="connsiteY6" fmla="*/ 701568 h 701568"/>
              <a:gd name="connsiteX0" fmla="*/ 0 w 7097487"/>
              <a:gd name="connsiteY0" fmla="*/ 0 h 701568"/>
              <a:gd name="connsiteX1" fmla="*/ 4665311 w 7097487"/>
              <a:gd name="connsiteY1" fmla="*/ 3805 h 701568"/>
              <a:gd name="connsiteX2" fmla="*/ 4811369 w 7097487"/>
              <a:gd name="connsiteY2" fmla="*/ 64341 h 701568"/>
              <a:gd name="connsiteX3" fmla="*/ 5388060 w 7097487"/>
              <a:gd name="connsiteY3" fmla="*/ 641032 h 701568"/>
              <a:gd name="connsiteX4" fmla="*/ 5534120 w 7097487"/>
              <a:gd name="connsiteY4" fmla="*/ 701568 h 701568"/>
              <a:gd name="connsiteX5" fmla="*/ 7097487 w 7097487"/>
              <a:gd name="connsiteY5" fmla="*/ 701568 h 701568"/>
              <a:gd name="connsiteX0" fmla="*/ 0 w 7097487"/>
              <a:gd name="connsiteY0" fmla="*/ 0 h 701568"/>
              <a:gd name="connsiteX1" fmla="*/ 4665311 w 7097487"/>
              <a:gd name="connsiteY1" fmla="*/ 3805 h 701568"/>
              <a:gd name="connsiteX2" fmla="*/ 4811369 w 7097487"/>
              <a:gd name="connsiteY2" fmla="*/ 64341 h 701568"/>
              <a:gd name="connsiteX3" fmla="*/ 5388060 w 7097487"/>
              <a:gd name="connsiteY3" fmla="*/ 641032 h 701568"/>
              <a:gd name="connsiteX4" fmla="*/ 5534120 w 7097487"/>
              <a:gd name="connsiteY4" fmla="*/ 701568 h 701568"/>
              <a:gd name="connsiteX5" fmla="*/ 6205538 w 7097487"/>
              <a:gd name="connsiteY5" fmla="*/ 699575 h 701568"/>
              <a:gd name="connsiteX6" fmla="*/ 7097487 w 7097487"/>
              <a:gd name="connsiteY6" fmla="*/ 701568 h 701568"/>
              <a:gd name="connsiteX0" fmla="*/ 0 w 6205538"/>
              <a:gd name="connsiteY0" fmla="*/ 0 h 701568"/>
              <a:gd name="connsiteX1" fmla="*/ 4665311 w 6205538"/>
              <a:gd name="connsiteY1" fmla="*/ 3805 h 701568"/>
              <a:gd name="connsiteX2" fmla="*/ 4811369 w 6205538"/>
              <a:gd name="connsiteY2" fmla="*/ 64341 h 701568"/>
              <a:gd name="connsiteX3" fmla="*/ 5388060 w 6205538"/>
              <a:gd name="connsiteY3" fmla="*/ 641032 h 701568"/>
              <a:gd name="connsiteX4" fmla="*/ 5534120 w 6205538"/>
              <a:gd name="connsiteY4" fmla="*/ 701568 h 701568"/>
              <a:gd name="connsiteX5" fmla="*/ 6205538 w 6205538"/>
              <a:gd name="connsiteY5" fmla="*/ 699575 h 701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205538" h="701568">
                <a:moveTo>
                  <a:pt x="0" y="0"/>
                </a:moveTo>
                <a:lnTo>
                  <a:pt x="4665311" y="3805"/>
                </a:lnTo>
                <a:cubicBezTo>
                  <a:pt x="4720094" y="3805"/>
                  <a:pt x="4772710" y="25587"/>
                  <a:pt x="4811369" y="64341"/>
                </a:cubicBezTo>
                <a:lnTo>
                  <a:pt x="5388060" y="641032"/>
                </a:lnTo>
                <a:cubicBezTo>
                  <a:pt x="5426816" y="679786"/>
                  <a:pt x="5479336" y="701568"/>
                  <a:pt x="5534120" y="701568"/>
                </a:cubicBezTo>
                <a:lnTo>
                  <a:pt x="6205538" y="699575"/>
                </a:lnTo>
              </a:path>
            </a:pathLst>
          </a:custGeom>
          <a:noFill/>
          <a:ln w="6350" cap="rnd">
            <a:solidFill>
              <a:schemeClr val="tx2">
                <a:alpha val="40000"/>
              </a:schemeClr>
            </a:solidFill>
            <a:prstDash val="solid"/>
            <a:round/>
          </a:ln>
        </p:spPr>
        <p:txBody>
          <a:bodyPr rtlCol="0" anchor="ctr"/>
          <a:lstStyle/>
          <a:p>
            <a:endParaRPr lang="en-US" dirty="0"/>
          </a:p>
        </p:txBody>
      </p: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272E0FE8-DAF2-FE78-2707-5FA1882D6C6C}"/>
              </a:ext>
            </a:extLst>
          </p:cNvPr>
          <p:cNvCxnSpPr>
            <a:cxnSpLocks/>
            <a:stCxn id="45" idx="0"/>
          </p:cNvCxnSpPr>
          <p:nvPr userDrawn="1"/>
        </p:nvCxnSpPr>
        <p:spPr>
          <a:xfrm flipH="1">
            <a:off x="0" y="418025"/>
            <a:ext cx="5986462" cy="0"/>
          </a:xfrm>
          <a:prstGeom prst="line">
            <a:avLst/>
          </a:prstGeom>
          <a:ln cap="rnd">
            <a:solidFill>
              <a:schemeClr val="tx1">
                <a:alpha val="35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Footer Placeholder 3">
            <a:extLst>
              <a:ext uri="{FF2B5EF4-FFF2-40B4-BE49-F238E27FC236}">
                <a16:creationId xmlns:a16="http://schemas.microsoft.com/office/drawing/2014/main" id="{31F4459E-FB8E-0A34-EE80-0163AF98067E}"/>
              </a:ext>
            </a:extLst>
          </p:cNvPr>
          <p:cNvSpPr>
            <a:spLocks noGrp="1"/>
          </p:cNvSpPr>
          <p:nvPr userDrawn="1">
            <p:ph type="ftr" sz="quarter" idx="11"/>
          </p:nvPr>
        </p:nvSpPr>
        <p:spPr>
          <a:xfrm>
            <a:off x="180386" y="6632737"/>
            <a:ext cx="1307465" cy="99643"/>
          </a:xfrm>
        </p:spPr>
        <p:txBody>
          <a:bodyPr/>
          <a:lstStyle/>
          <a:p>
            <a:r>
              <a:rPr lang="en-US" dirty="0"/>
              <a:t>CONFIDENTIAL</a:t>
            </a:r>
          </a:p>
        </p:txBody>
      </p:sp>
      <p:sp>
        <p:nvSpPr>
          <p:cNvPr id="49" name="Slide Number Placeholder 4">
            <a:extLst>
              <a:ext uri="{FF2B5EF4-FFF2-40B4-BE49-F238E27FC236}">
                <a16:creationId xmlns:a16="http://schemas.microsoft.com/office/drawing/2014/main" id="{9351C1C6-75C0-F2F3-10C9-8254B60BD4C4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931651" y="6632737"/>
            <a:ext cx="171448" cy="99643"/>
          </a:xfrm>
        </p:spPr>
        <p:txBody>
          <a:bodyPr/>
          <a:lstStyle/>
          <a:p>
            <a:fld id="{A3DC67AC-589B-465F-8375-83B2CE47653E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31182839-8CD3-F729-58EA-89B51033CFC0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342901" y="3947646"/>
            <a:ext cx="5661025" cy="2297578"/>
          </a:xfrm>
          <a:custGeom>
            <a:avLst/>
            <a:gdLst>
              <a:gd name="connsiteX0" fmla="*/ 53035 w 5661025"/>
              <a:gd name="connsiteY0" fmla="*/ 0 h 2297578"/>
              <a:gd name="connsiteX1" fmla="*/ 1948259 w 5661025"/>
              <a:gd name="connsiteY1" fmla="*/ 0 h 2297578"/>
              <a:gd name="connsiteX2" fmla="*/ 1948264 w 5661025"/>
              <a:gd name="connsiteY2" fmla="*/ 1 h 2297578"/>
              <a:gd name="connsiteX3" fmla="*/ 2498147 w 5661025"/>
              <a:gd name="connsiteY3" fmla="*/ 1 h 2297578"/>
              <a:gd name="connsiteX4" fmla="*/ 2498152 w 5661025"/>
              <a:gd name="connsiteY4" fmla="*/ 0 h 2297578"/>
              <a:gd name="connsiteX5" fmla="*/ 4393377 w 5661025"/>
              <a:gd name="connsiteY5" fmla="*/ 0 h 2297578"/>
              <a:gd name="connsiteX6" fmla="*/ 4393382 w 5661025"/>
              <a:gd name="connsiteY6" fmla="*/ 1 h 2297578"/>
              <a:gd name="connsiteX7" fmla="*/ 5218681 w 5661025"/>
              <a:gd name="connsiteY7" fmla="*/ 1 h 2297578"/>
              <a:gd name="connsiteX8" fmla="*/ 5409416 w 5661025"/>
              <a:gd name="connsiteY8" fmla="*/ 1 h 2297578"/>
              <a:gd name="connsiteX9" fmla="*/ 5453532 w 5661025"/>
              <a:gd name="connsiteY9" fmla="*/ 18202 h 2297578"/>
              <a:gd name="connsiteX10" fmla="*/ 5642831 w 5661025"/>
              <a:gd name="connsiteY10" fmla="*/ 207564 h 2297578"/>
              <a:gd name="connsiteX11" fmla="*/ 5661025 w 5661025"/>
              <a:gd name="connsiteY11" fmla="*/ 251695 h 2297578"/>
              <a:gd name="connsiteX12" fmla="*/ 5661025 w 5661025"/>
              <a:gd name="connsiteY12" fmla="*/ 484337 h 2297578"/>
              <a:gd name="connsiteX13" fmla="*/ 5661025 w 5661025"/>
              <a:gd name="connsiteY13" fmla="*/ 821910 h 2297578"/>
              <a:gd name="connsiteX14" fmla="*/ 5661025 w 5661025"/>
              <a:gd name="connsiteY14" fmla="*/ 964245 h 2297578"/>
              <a:gd name="connsiteX15" fmla="*/ 5661025 w 5661025"/>
              <a:gd name="connsiteY15" fmla="*/ 1054552 h 2297578"/>
              <a:gd name="connsiteX16" fmla="*/ 5661025 w 5661025"/>
              <a:gd name="connsiteY16" fmla="*/ 1534460 h 2297578"/>
              <a:gd name="connsiteX17" fmla="*/ 5661025 w 5661025"/>
              <a:gd name="connsiteY17" fmla="*/ 1674329 h 2297578"/>
              <a:gd name="connsiteX18" fmla="*/ 5661025 w 5661025"/>
              <a:gd name="connsiteY18" fmla="*/ 2244544 h 2297578"/>
              <a:gd name="connsiteX19" fmla="*/ 5607991 w 5661025"/>
              <a:gd name="connsiteY19" fmla="*/ 2297578 h 2297578"/>
              <a:gd name="connsiteX20" fmla="*/ 3162874 w 5661025"/>
              <a:gd name="connsiteY20" fmla="*/ 2297578 h 2297578"/>
              <a:gd name="connsiteX21" fmla="*/ 2498152 w 5661025"/>
              <a:gd name="connsiteY21" fmla="*/ 2297578 h 2297578"/>
              <a:gd name="connsiteX22" fmla="*/ 53035 w 5661025"/>
              <a:gd name="connsiteY22" fmla="*/ 2297578 h 2297578"/>
              <a:gd name="connsiteX23" fmla="*/ 0 w 5661025"/>
              <a:gd name="connsiteY23" fmla="*/ 2244544 h 2297578"/>
              <a:gd name="connsiteX24" fmla="*/ 0 w 5661025"/>
              <a:gd name="connsiteY24" fmla="*/ 1813241 h 2297578"/>
              <a:gd name="connsiteX25" fmla="*/ 0 w 5661025"/>
              <a:gd name="connsiteY25" fmla="*/ 1054552 h 2297578"/>
              <a:gd name="connsiteX26" fmla="*/ 0 w 5661025"/>
              <a:gd name="connsiteY26" fmla="*/ 623250 h 2297578"/>
              <a:gd name="connsiteX27" fmla="*/ 0 w 5661025"/>
              <a:gd name="connsiteY27" fmla="*/ 623249 h 2297578"/>
              <a:gd name="connsiteX28" fmla="*/ 0 w 5661025"/>
              <a:gd name="connsiteY28" fmla="*/ 484337 h 2297578"/>
              <a:gd name="connsiteX29" fmla="*/ 0 w 5661025"/>
              <a:gd name="connsiteY29" fmla="*/ 53035 h 2297578"/>
              <a:gd name="connsiteX30" fmla="*/ 53035 w 5661025"/>
              <a:gd name="connsiteY30" fmla="*/ 0 h 22975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5661025" h="2297578">
                <a:moveTo>
                  <a:pt x="53035" y="0"/>
                </a:moveTo>
                <a:lnTo>
                  <a:pt x="1948259" y="0"/>
                </a:lnTo>
                <a:lnTo>
                  <a:pt x="1948264" y="1"/>
                </a:lnTo>
                <a:lnTo>
                  <a:pt x="2498147" y="1"/>
                </a:lnTo>
                <a:lnTo>
                  <a:pt x="2498152" y="0"/>
                </a:lnTo>
                <a:lnTo>
                  <a:pt x="4393377" y="0"/>
                </a:lnTo>
                <a:lnTo>
                  <a:pt x="4393382" y="1"/>
                </a:lnTo>
                <a:lnTo>
                  <a:pt x="5218681" y="1"/>
                </a:lnTo>
                <a:lnTo>
                  <a:pt x="5409416" y="1"/>
                </a:lnTo>
                <a:cubicBezTo>
                  <a:pt x="5425991" y="1"/>
                  <a:pt x="5441819" y="6608"/>
                  <a:pt x="5453532" y="18202"/>
                </a:cubicBezTo>
                <a:lnTo>
                  <a:pt x="5642831" y="207564"/>
                </a:lnTo>
                <a:cubicBezTo>
                  <a:pt x="5654545" y="219282"/>
                  <a:pt x="5661025" y="235115"/>
                  <a:pt x="5661025" y="251695"/>
                </a:cubicBezTo>
                <a:lnTo>
                  <a:pt x="5661025" y="484337"/>
                </a:lnTo>
                <a:lnTo>
                  <a:pt x="5661025" y="821910"/>
                </a:lnTo>
                <a:lnTo>
                  <a:pt x="5661025" y="964245"/>
                </a:lnTo>
                <a:lnTo>
                  <a:pt x="5661025" y="1054552"/>
                </a:lnTo>
                <a:lnTo>
                  <a:pt x="5661025" y="1534460"/>
                </a:lnTo>
                <a:lnTo>
                  <a:pt x="5661025" y="1674329"/>
                </a:lnTo>
                <a:lnTo>
                  <a:pt x="5661025" y="2244544"/>
                </a:lnTo>
                <a:cubicBezTo>
                  <a:pt x="5661025" y="2273834"/>
                  <a:pt x="5637281" y="2297578"/>
                  <a:pt x="5607991" y="2297578"/>
                </a:cubicBezTo>
                <a:lnTo>
                  <a:pt x="3162874" y="2297578"/>
                </a:lnTo>
                <a:lnTo>
                  <a:pt x="2498152" y="2297578"/>
                </a:lnTo>
                <a:lnTo>
                  <a:pt x="53035" y="2297578"/>
                </a:lnTo>
                <a:cubicBezTo>
                  <a:pt x="23744" y="2297578"/>
                  <a:pt x="0" y="2273834"/>
                  <a:pt x="0" y="2244544"/>
                </a:cubicBezTo>
                <a:lnTo>
                  <a:pt x="0" y="1813241"/>
                </a:lnTo>
                <a:lnTo>
                  <a:pt x="0" y="1054552"/>
                </a:lnTo>
                <a:lnTo>
                  <a:pt x="0" y="623250"/>
                </a:lnTo>
                <a:lnTo>
                  <a:pt x="0" y="623249"/>
                </a:lnTo>
                <a:lnTo>
                  <a:pt x="0" y="484337"/>
                </a:lnTo>
                <a:lnTo>
                  <a:pt x="0" y="53035"/>
                </a:lnTo>
                <a:cubicBezTo>
                  <a:pt x="0" y="23744"/>
                  <a:pt x="23744" y="0"/>
                  <a:pt x="53035" y="0"/>
                </a:cubicBezTo>
                <a:close/>
              </a:path>
            </a:pathLst>
          </a:custGeom>
          <a:solidFill>
            <a:srgbClr val="FFFFFF"/>
          </a:solidFill>
        </p:spPr>
        <p:txBody>
          <a:bodyPr wrap="square" lIns="216000" tIns="252000" rIns="144000">
            <a:noAutofit/>
          </a:bodyPr>
          <a:lstStyle>
            <a:lvl1pPr marL="0" indent="0">
              <a:lnSpc>
                <a:spcPct val="110000"/>
              </a:lnSpc>
              <a:spcAft>
                <a:spcPts val="1200"/>
              </a:spcAft>
              <a:buFont typeface="Arial" panose="020B0604020202020204" pitchFamily="34" charset="0"/>
              <a:buNone/>
              <a:defRPr kumimoji="0" lang="da-DK" sz="1400" b="0" i="0" u="none" strike="noStrike" kern="1200" cap="none" spc="0" normalizeH="0" baseline="0" dirty="0" smtClean="0">
                <a:ln>
                  <a:noFill/>
                </a:ln>
                <a:solidFill>
                  <a:srgbClr val="010102"/>
                </a:solidFill>
                <a:effectLst/>
                <a:uLnTx/>
                <a:uFillTx/>
                <a:latin typeface="Rubik"/>
                <a:ea typeface="+mn-ea"/>
                <a:cs typeface="Rubik Bold" panose="020B0604020202020204" charset="-79"/>
              </a:defRPr>
            </a:lvl1pPr>
            <a:lvl2pPr marL="0" indent="0" algn="l" defTabSz="914400" rtl="0" eaLnBrk="1" latinLnBrk="0" hangingPunct="1">
              <a:lnSpc>
                <a:spcPct val="110000"/>
              </a:lnSpc>
              <a:spcAft>
                <a:spcPts val="800"/>
              </a:spcAft>
              <a:buClr>
                <a:srgbClr val="3D4955"/>
              </a:buClr>
              <a:buSzPct val="125000"/>
              <a:buFont typeface="Arial" panose="020B0604020202020204" pitchFamily="34" charset="0"/>
              <a:buNone/>
              <a:defRPr kumimoji="0" lang="en-US" sz="1000" b="0" i="0" u="none" strike="noStrike" kern="1200" cap="none" spc="0" normalizeH="0" baseline="0" dirty="0" smtClean="0">
                <a:ln>
                  <a:noFill/>
                </a:ln>
                <a:solidFill>
                  <a:srgbClr val="010102"/>
                </a:solidFill>
                <a:effectLst/>
                <a:uLnTx/>
                <a:uFillTx/>
                <a:latin typeface="Rubik Light" pitchFamily="2" charset="-79"/>
                <a:ea typeface="+mn-ea"/>
                <a:cs typeface="Rubik Light" pitchFamily="2" charset="-79"/>
              </a:defRPr>
            </a:lvl2pPr>
            <a:lvl3pPr marL="0" indent="0" algn="l" defTabSz="914400" rtl="0" eaLnBrk="1" latinLnBrk="0" hangingPunct="1">
              <a:lnSpc>
                <a:spcPct val="110000"/>
              </a:lnSpc>
              <a:spcAft>
                <a:spcPts val="800"/>
              </a:spcAft>
              <a:buClr>
                <a:schemeClr val="accent5"/>
              </a:buClr>
              <a:buSzPct val="90000"/>
              <a:buFont typeface="Arial" panose="020B0604020202020204" pitchFamily="34" charset="0"/>
              <a:buNone/>
              <a:defRPr kumimoji="0" lang="pt-PT" sz="1000" b="0" i="0" u="none" strike="noStrike" kern="1200" cap="none" spc="0" normalizeH="0" baseline="0" dirty="0" smtClean="0">
                <a:ln>
                  <a:noFill/>
                </a:ln>
                <a:solidFill>
                  <a:srgbClr val="010102"/>
                </a:solidFill>
                <a:effectLst/>
                <a:uLnTx/>
                <a:uFillTx/>
                <a:latin typeface="Rubik Light" pitchFamily="2" charset="-79"/>
                <a:ea typeface="+mn-ea"/>
                <a:cs typeface="Rubik Light" pitchFamily="2" charset="-79"/>
              </a:defRPr>
            </a:lvl3pPr>
            <a:lvl4pPr marL="0" indent="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800"/>
              </a:spcAft>
              <a:buClr>
                <a:schemeClr val="accent5"/>
              </a:buClr>
              <a:buSzPct val="90000"/>
              <a:buFont typeface="Arial" panose="020B0604020202020204" pitchFamily="34" charset="0"/>
              <a:buNone/>
              <a:defRPr kumimoji="0" lang="pt-PT" sz="1000" b="0" i="0" u="none" strike="noStrike" kern="1200" cap="none" spc="0" normalizeH="0" baseline="0" dirty="0" smtClean="0">
                <a:ln>
                  <a:noFill/>
                </a:ln>
                <a:solidFill>
                  <a:srgbClr val="010102"/>
                </a:solidFill>
                <a:effectLst/>
                <a:uLnTx/>
                <a:uFillTx/>
                <a:latin typeface="Rubik Light" pitchFamily="2" charset="-79"/>
                <a:ea typeface="+mn-ea"/>
                <a:cs typeface="Rubik Light" pitchFamily="2" charset="-79"/>
              </a:defRPr>
            </a:lvl4pPr>
            <a:lvl5pPr marL="0" indent="0" algn="l" defTabSz="914400" rtl="0" eaLnBrk="1" latinLnBrk="0" hangingPunct="1">
              <a:lnSpc>
                <a:spcPct val="110000"/>
              </a:lnSpc>
              <a:spcAft>
                <a:spcPts val="800"/>
              </a:spcAft>
              <a:buClr>
                <a:schemeClr val="accent5"/>
              </a:buClr>
              <a:buSzPct val="90000"/>
              <a:buFont typeface="Arial" panose="020B0604020202020204" pitchFamily="34" charset="0"/>
              <a:buNone/>
              <a:defRPr kumimoji="0" lang="pt-PT" sz="1000" b="0" i="0" u="none" strike="noStrike" kern="1200" cap="none" spc="0" normalizeH="0" baseline="0" dirty="0" smtClean="0">
                <a:ln>
                  <a:noFill/>
                </a:ln>
                <a:solidFill>
                  <a:srgbClr val="010102"/>
                </a:solidFill>
                <a:effectLst/>
                <a:uLnTx/>
                <a:uFillTx/>
                <a:latin typeface="Rubik Light" pitchFamily="2" charset="-79"/>
                <a:ea typeface="+mn-ea"/>
                <a:cs typeface="Rubik Light" pitchFamily="2" charset="-79"/>
              </a:defRPr>
            </a:lvl5pPr>
            <a:lvl6pPr marL="0" indent="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800"/>
              </a:spcAft>
              <a:buClr>
                <a:schemeClr val="accent5"/>
              </a:buClr>
              <a:buSzPct val="90000"/>
              <a:buFont typeface="Arial" panose="020B0604020202020204" pitchFamily="34" charset="0"/>
              <a:buNone/>
              <a:defRPr kumimoji="0" lang="pt-PT" sz="1000" b="0" i="0" u="none" strike="noStrike" kern="1200" cap="none" spc="0" normalizeH="0" baseline="0" dirty="0" smtClean="0">
                <a:ln>
                  <a:noFill/>
                </a:ln>
                <a:solidFill>
                  <a:srgbClr val="010102"/>
                </a:solidFill>
                <a:effectLst/>
                <a:uLnTx/>
                <a:uFillTx/>
                <a:latin typeface="Rubik Light" pitchFamily="2" charset="-79"/>
                <a:ea typeface="+mn-ea"/>
                <a:cs typeface="Rubik Light" pitchFamily="2" charset="-79"/>
              </a:defRPr>
            </a:lvl6pPr>
            <a:lvl7pPr marL="0" indent="0" algn="l" defTabSz="914400" rtl="0" eaLnBrk="1" latinLnBrk="0" hangingPunct="1">
              <a:lnSpc>
                <a:spcPct val="110000"/>
              </a:lnSpc>
              <a:spcAft>
                <a:spcPts val="800"/>
              </a:spcAft>
              <a:buClr>
                <a:schemeClr val="accent5"/>
              </a:buClr>
              <a:buSzPct val="90000"/>
              <a:buFont typeface="Arial" panose="020B0604020202020204" pitchFamily="34" charset="0"/>
              <a:buNone/>
              <a:defRPr kumimoji="0" lang="pt-PT" sz="1000" b="0" i="0" u="none" strike="noStrike" kern="1200" cap="none" spc="0" normalizeH="0" baseline="0" dirty="0" smtClean="0">
                <a:ln>
                  <a:noFill/>
                </a:ln>
                <a:solidFill>
                  <a:srgbClr val="010102"/>
                </a:solidFill>
                <a:effectLst/>
                <a:uLnTx/>
                <a:uFillTx/>
                <a:latin typeface="Rubik Light" pitchFamily="2" charset="-79"/>
                <a:ea typeface="+mn-ea"/>
                <a:cs typeface="Rubik Light" pitchFamily="2" charset="-79"/>
              </a:defRPr>
            </a:lvl7pPr>
            <a:lvl8pPr marL="0" indent="0" algn="l" defTabSz="914400" rtl="0" eaLnBrk="1" latinLnBrk="0" hangingPunct="1">
              <a:lnSpc>
                <a:spcPct val="110000"/>
              </a:lnSpc>
              <a:spcAft>
                <a:spcPts val="800"/>
              </a:spcAft>
              <a:buClr>
                <a:schemeClr val="accent5"/>
              </a:buClr>
              <a:buSzPct val="90000"/>
              <a:buFont typeface="Arial" panose="020B0604020202020204" pitchFamily="34" charset="0"/>
              <a:buNone/>
              <a:defRPr kumimoji="0" lang="pt-PT" sz="1000" b="0" i="0" u="none" strike="noStrike" kern="1200" cap="none" spc="0" normalizeH="0" baseline="0" dirty="0" smtClean="0">
                <a:ln>
                  <a:noFill/>
                </a:ln>
                <a:solidFill>
                  <a:srgbClr val="010102"/>
                </a:solidFill>
                <a:effectLst/>
                <a:uLnTx/>
                <a:uFillTx/>
                <a:latin typeface="Rubik Light" pitchFamily="2" charset="-79"/>
                <a:ea typeface="+mn-ea"/>
                <a:cs typeface="Rubik Light" pitchFamily="2" charset="-79"/>
              </a:defRPr>
            </a:lvl8pPr>
            <a:lvl9pPr marL="0" indent="0" algn="l" defTabSz="914400" rtl="0" eaLnBrk="1" latinLnBrk="0" hangingPunct="1">
              <a:lnSpc>
                <a:spcPct val="110000"/>
              </a:lnSpc>
              <a:spcAft>
                <a:spcPts val="800"/>
              </a:spcAft>
              <a:buClr>
                <a:schemeClr val="accent5"/>
              </a:buClr>
              <a:buSzPct val="90000"/>
              <a:buFont typeface="Arial" panose="020B0604020202020204" pitchFamily="34" charset="0"/>
              <a:buNone/>
              <a:defRPr kumimoji="0" lang="da-DK" sz="1000" b="0" i="0" u="none" strike="noStrike" kern="1200" cap="none" spc="0" normalizeH="0" baseline="0" dirty="0" smtClean="0">
                <a:ln>
                  <a:noFill/>
                </a:ln>
                <a:solidFill>
                  <a:srgbClr val="010102"/>
                </a:solidFill>
                <a:effectLst/>
                <a:uLnTx/>
                <a:uFillTx/>
                <a:latin typeface="Rubik Light" pitchFamily="2" charset="-79"/>
                <a:ea typeface="+mn-ea"/>
                <a:cs typeface="Rubik Light" pitchFamily="2" charset="-79"/>
              </a:defRPr>
            </a:lvl9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Maecenas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. </a:t>
            </a:r>
            <a:r>
              <a:rPr lang="en-US" dirty="0" err="1"/>
              <a:t>Fusce</a:t>
            </a:r>
            <a:r>
              <a:rPr lang="en-US" dirty="0"/>
              <a:t> </a:t>
            </a:r>
            <a:r>
              <a:rPr lang="en-US" dirty="0" err="1"/>
              <a:t>posuere</a:t>
            </a:r>
            <a:r>
              <a:rPr lang="en-US" dirty="0"/>
              <a:t>, magna sed pulvinar </a:t>
            </a:r>
            <a:r>
              <a:rPr lang="en-US" dirty="0" err="1"/>
              <a:t>ultricies</a:t>
            </a:r>
            <a:r>
              <a:rPr lang="en-US" dirty="0"/>
              <a:t>, </a:t>
            </a:r>
            <a:r>
              <a:rPr lang="en-US" dirty="0" err="1"/>
              <a:t>purus</a:t>
            </a:r>
            <a:r>
              <a:rPr lang="en-US" dirty="0"/>
              <a:t> </a:t>
            </a:r>
            <a:r>
              <a:rPr lang="en-US" dirty="0" err="1"/>
              <a:t>lectus</a:t>
            </a:r>
            <a:r>
              <a:rPr lang="en-US" dirty="0"/>
              <a:t> </a:t>
            </a:r>
            <a:r>
              <a:rPr lang="en-US" dirty="0" err="1"/>
              <a:t>malesuada</a:t>
            </a:r>
            <a:r>
              <a:rPr lang="en-US" dirty="0"/>
              <a:t> libero,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magna eros quis </a:t>
            </a:r>
            <a:r>
              <a:rPr lang="en-US" dirty="0" err="1"/>
              <a:t>urna</a:t>
            </a:r>
            <a:r>
              <a:rPr lang="en-US" dirty="0"/>
              <a:t>.</a:t>
            </a:r>
          </a:p>
          <a:p>
            <a:pPr lvl="1"/>
            <a:r>
              <a:rPr lang="en-US" dirty="0" err="1"/>
              <a:t>Vivamus</a:t>
            </a:r>
            <a:r>
              <a:rPr lang="en-US" dirty="0"/>
              <a:t> sed </a:t>
            </a:r>
            <a:r>
              <a:rPr lang="en-US" dirty="0" err="1"/>
              <a:t>augue</a:t>
            </a:r>
            <a:r>
              <a:rPr lang="en-US" dirty="0"/>
              <a:t> </a:t>
            </a:r>
            <a:r>
              <a:rPr lang="en-US" dirty="0" err="1"/>
              <a:t>aliquam</a:t>
            </a:r>
            <a:r>
              <a:rPr lang="en-US" dirty="0"/>
              <a:t> ligula </a:t>
            </a:r>
            <a:r>
              <a:rPr lang="en-US" dirty="0" err="1"/>
              <a:t>suscipit</a:t>
            </a:r>
            <a:r>
              <a:rPr lang="en-US" dirty="0"/>
              <a:t> </a:t>
            </a:r>
            <a:r>
              <a:rPr lang="en-US" dirty="0" err="1"/>
              <a:t>laoreet</a:t>
            </a:r>
            <a:r>
              <a:rPr lang="en-US" dirty="0"/>
              <a:t> sed nec </a:t>
            </a:r>
            <a:r>
              <a:rPr lang="en-US" dirty="0" err="1"/>
              <a:t>lacus</a:t>
            </a:r>
            <a:r>
              <a:rPr lang="en-US" dirty="0"/>
              <a:t>.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rhoncus</a:t>
            </a:r>
            <a:r>
              <a:rPr lang="en-US" dirty="0"/>
              <a:t> </a:t>
            </a:r>
            <a:r>
              <a:rPr lang="en-US" dirty="0" err="1"/>
              <a:t>nisl</a:t>
            </a:r>
            <a:r>
              <a:rPr lang="en-US" dirty="0"/>
              <a:t> </a:t>
            </a:r>
            <a:r>
              <a:rPr lang="en-US" dirty="0" err="1"/>
              <a:t>suscipit</a:t>
            </a:r>
            <a:r>
              <a:rPr lang="en-US" dirty="0"/>
              <a:t>, </a:t>
            </a:r>
            <a:r>
              <a:rPr lang="en-US" dirty="0" err="1"/>
              <a:t>placerat</a:t>
            </a:r>
            <a:r>
              <a:rPr lang="en-US" dirty="0"/>
              <a:t> </a:t>
            </a:r>
            <a:r>
              <a:rPr lang="en-US" dirty="0" err="1"/>
              <a:t>augue</a:t>
            </a:r>
            <a:r>
              <a:rPr lang="en-US" dirty="0"/>
              <a:t> </a:t>
            </a:r>
            <a:r>
              <a:rPr lang="en-US" dirty="0" err="1"/>
              <a:t>venenatis</a:t>
            </a:r>
            <a:r>
              <a:rPr lang="en-US" dirty="0"/>
              <a:t>, </a:t>
            </a:r>
            <a:r>
              <a:rPr lang="en-US" dirty="0" err="1"/>
              <a:t>hendrerit</a:t>
            </a:r>
            <a:r>
              <a:rPr lang="en-US" dirty="0"/>
              <a:t> sem. </a:t>
            </a:r>
          </a:p>
        </p:txBody>
      </p:sp>
      <p:sp>
        <p:nvSpPr>
          <p:cNvPr id="17" name="Text Placeholder 34">
            <a:extLst>
              <a:ext uri="{FF2B5EF4-FFF2-40B4-BE49-F238E27FC236}">
                <a16:creationId xmlns:a16="http://schemas.microsoft.com/office/drawing/2014/main" id="{8D2AE513-1262-87F3-7093-BAEC4D84840C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36371" y="5672682"/>
            <a:ext cx="1873861" cy="348160"/>
          </a:xfrm>
          <a:prstGeom prst="roundRect">
            <a:avLst/>
          </a:prstGeom>
          <a:solidFill>
            <a:schemeClr val="tx1"/>
          </a:solidFill>
        </p:spPr>
        <p:txBody>
          <a:bodyPr wrap="none" lIns="180000" tIns="72000" rIns="180000" bIns="72000">
            <a:sp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100" kern="1200" dirty="0" smtClean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100" kern="1200" dirty="0" smtClean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100" kern="1200" dirty="0" smtClean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0" indent="0">
              <a:lnSpc>
                <a:spcPct val="100000"/>
              </a:lnSpc>
              <a:spcAft>
                <a:spcPts val="0"/>
              </a:spcAft>
              <a:buNone/>
              <a:defRPr lang="en-US" sz="1100" kern="1200" dirty="0" smtClean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100" kern="1200" dirty="0" smtClean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100" kern="1200" dirty="0" smtClean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100" i="0" kern="1200" dirty="0" smtClean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100" kern="1200" dirty="0" smtClean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100" kern="1200" cap="none" baseline="0" dirty="0" smtClean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en-US" dirty="0" err="1"/>
              <a:t>Fusce</a:t>
            </a:r>
            <a:r>
              <a:rPr lang="en-US" dirty="0"/>
              <a:t> </a:t>
            </a:r>
            <a:r>
              <a:rPr lang="en-US" dirty="0" err="1"/>
              <a:t>posuere</a:t>
            </a:r>
            <a:r>
              <a:rPr lang="en-US" dirty="0"/>
              <a:t> </a:t>
            </a:r>
            <a:r>
              <a:rPr lang="en-US" dirty="0" err="1"/>
              <a:t>congue</a:t>
            </a:r>
            <a:endParaRPr lang="en-US" dirty="0"/>
          </a:p>
        </p:txBody>
      </p:sp>
      <p:sp>
        <p:nvSpPr>
          <p:cNvPr id="51" name="Picture Placeholder 50">
            <a:extLst>
              <a:ext uri="{FF2B5EF4-FFF2-40B4-BE49-F238E27FC236}">
                <a16:creationId xmlns:a16="http://schemas.microsoft.com/office/drawing/2014/main" id="{64628A1C-32C1-0A11-EE81-C09F347947C9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6178615" y="1782906"/>
            <a:ext cx="5661025" cy="2487688"/>
          </a:xfrm>
          <a:custGeom>
            <a:avLst/>
            <a:gdLst>
              <a:gd name="connsiteX0" fmla="*/ 63478 w 5661025"/>
              <a:gd name="connsiteY0" fmla="*/ 0 h 2487688"/>
              <a:gd name="connsiteX1" fmla="*/ 5404702 w 5661025"/>
              <a:gd name="connsiteY1" fmla="*/ 0 h 2487688"/>
              <a:gd name="connsiteX2" fmla="*/ 5449645 w 5661025"/>
              <a:gd name="connsiteY2" fmla="*/ 18542 h 2487688"/>
              <a:gd name="connsiteX3" fmla="*/ 5642490 w 5661025"/>
              <a:gd name="connsiteY3" fmla="*/ 211451 h 2487688"/>
              <a:gd name="connsiteX4" fmla="*/ 5661025 w 5661025"/>
              <a:gd name="connsiteY4" fmla="*/ 256409 h 2487688"/>
              <a:gd name="connsiteX5" fmla="*/ 5661025 w 5661025"/>
              <a:gd name="connsiteY5" fmla="*/ 697954 h 2487688"/>
              <a:gd name="connsiteX6" fmla="*/ 5661025 w 5661025"/>
              <a:gd name="connsiteY6" fmla="*/ 1128022 h 2487688"/>
              <a:gd name="connsiteX7" fmla="*/ 5661025 w 5661025"/>
              <a:gd name="connsiteY7" fmla="*/ 1616075 h 2487688"/>
              <a:gd name="connsiteX8" fmla="*/ 5661025 w 5661025"/>
              <a:gd name="connsiteY8" fmla="*/ 2046143 h 2487688"/>
              <a:gd name="connsiteX9" fmla="*/ 5661025 w 5661025"/>
              <a:gd name="connsiteY9" fmla="*/ 2416430 h 2487688"/>
              <a:gd name="connsiteX10" fmla="*/ 5656322 w 5661025"/>
              <a:gd name="connsiteY10" fmla="*/ 2392546 h 2487688"/>
              <a:gd name="connsiteX11" fmla="*/ 5642832 w 5661025"/>
              <a:gd name="connsiteY11" fmla="*/ 2372304 h 2487688"/>
              <a:gd name="connsiteX12" fmla="*/ 5453533 w 5661025"/>
              <a:gd name="connsiteY12" fmla="*/ 2182942 h 2487688"/>
              <a:gd name="connsiteX13" fmla="*/ 5409417 w 5661025"/>
              <a:gd name="connsiteY13" fmla="*/ 2164741 h 2487688"/>
              <a:gd name="connsiteX14" fmla="*/ 5218682 w 5661025"/>
              <a:gd name="connsiteY14" fmla="*/ 2164741 h 2487688"/>
              <a:gd name="connsiteX15" fmla="*/ 4393383 w 5661025"/>
              <a:gd name="connsiteY15" fmla="*/ 2164741 h 2487688"/>
              <a:gd name="connsiteX16" fmla="*/ 4393378 w 5661025"/>
              <a:gd name="connsiteY16" fmla="*/ 2164740 h 2487688"/>
              <a:gd name="connsiteX17" fmla="*/ 2498153 w 5661025"/>
              <a:gd name="connsiteY17" fmla="*/ 2164740 h 2487688"/>
              <a:gd name="connsiteX18" fmla="*/ 2498148 w 5661025"/>
              <a:gd name="connsiteY18" fmla="*/ 2164741 h 2487688"/>
              <a:gd name="connsiteX19" fmla="*/ 1948265 w 5661025"/>
              <a:gd name="connsiteY19" fmla="*/ 2164741 h 2487688"/>
              <a:gd name="connsiteX20" fmla="*/ 1948260 w 5661025"/>
              <a:gd name="connsiteY20" fmla="*/ 2164740 h 2487688"/>
              <a:gd name="connsiteX21" fmla="*/ 53036 w 5661025"/>
              <a:gd name="connsiteY21" fmla="*/ 2164740 h 2487688"/>
              <a:gd name="connsiteX22" fmla="*/ 1 w 5661025"/>
              <a:gd name="connsiteY22" fmla="*/ 2217775 h 2487688"/>
              <a:gd name="connsiteX23" fmla="*/ 1 w 5661025"/>
              <a:gd name="connsiteY23" fmla="*/ 2487688 h 2487688"/>
              <a:gd name="connsiteX24" fmla="*/ 0 w 5661025"/>
              <a:gd name="connsiteY24" fmla="*/ 2487688 h 2487688"/>
              <a:gd name="connsiteX25" fmla="*/ 0 w 5661025"/>
              <a:gd name="connsiteY25" fmla="*/ 2046143 h 2487688"/>
              <a:gd name="connsiteX26" fmla="*/ 0 w 5661025"/>
              <a:gd name="connsiteY26" fmla="*/ 1616075 h 2487688"/>
              <a:gd name="connsiteX27" fmla="*/ 0 w 5661025"/>
              <a:gd name="connsiteY27" fmla="*/ 935112 h 2487688"/>
              <a:gd name="connsiteX28" fmla="*/ 0 w 5661025"/>
              <a:gd name="connsiteY28" fmla="*/ 505044 h 2487688"/>
              <a:gd name="connsiteX29" fmla="*/ 0 w 5661025"/>
              <a:gd name="connsiteY29" fmla="*/ 63499 h 2487688"/>
              <a:gd name="connsiteX30" fmla="*/ 63478 w 5661025"/>
              <a:gd name="connsiteY30" fmla="*/ 0 h 2487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5661025" h="2487688">
                <a:moveTo>
                  <a:pt x="63478" y="0"/>
                </a:moveTo>
                <a:lnTo>
                  <a:pt x="5404702" y="0"/>
                </a:lnTo>
                <a:cubicBezTo>
                  <a:pt x="5421588" y="0"/>
                  <a:pt x="5437712" y="6731"/>
                  <a:pt x="5449645" y="18542"/>
                </a:cubicBezTo>
                <a:lnTo>
                  <a:pt x="5642490" y="211451"/>
                </a:lnTo>
                <a:cubicBezTo>
                  <a:pt x="5654423" y="223389"/>
                  <a:pt x="5661025" y="239518"/>
                  <a:pt x="5661025" y="256409"/>
                </a:cubicBezTo>
                <a:lnTo>
                  <a:pt x="5661025" y="697954"/>
                </a:lnTo>
                <a:lnTo>
                  <a:pt x="5661025" y="1128022"/>
                </a:lnTo>
                <a:lnTo>
                  <a:pt x="5661025" y="1616075"/>
                </a:lnTo>
                <a:lnTo>
                  <a:pt x="5661025" y="2046143"/>
                </a:lnTo>
                <a:lnTo>
                  <a:pt x="5661025" y="2416430"/>
                </a:lnTo>
                <a:lnTo>
                  <a:pt x="5656322" y="2392546"/>
                </a:lnTo>
                <a:cubicBezTo>
                  <a:pt x="5653238" y="2385051"/>
                  <a:pt x="5648689" y="2378163"/>
                  <a:pt x="5642832" y="2372304"/>
                </a:cubicBezTo>
                <a:lnTo>
                  <a:pt x="5453533" y="2182942"/>
                </a:lnTo>
                <a:cubicBezTo>
                  <a:pt x="5441820" y="2171348"/>
                  <a:pt x="5425992" y="2164741"/>
                  <a:pt x="5409417" y="2164741"/>
                </a:cubicBezTo>
                <a:lnTo>
                  <a:pt x="5218682" y="2164741"/>
                </a:lnTo>
                <a:lnTo>
                  <a:pt x="4393383" y="2164741"/>
                </a:lnTo>
                <a:lnTo>
                  <a:pt x="4393378" y="2164740"/>
                </a:lnTo>
                <a:lnTo>
                  <a:pt x="2498153" y="2164740"/>
                </a:lnTo>
                <a:lnTo>
                  <a:pt x="2498148" y="2164741"/>
                </a:lnTo>
                <a:lnTo>
                  <a:pt x="1948265" y="2164741"/>
                </a:lnTo>
                <a:lnTo>
                  <a:pt x="1948260" y="2164740"/>
                </a:lnTo>
                <a:lnTo>
                  <a:pt x="53036" y="2164740"/>
                </a:lnTo>
                <a:cubicBezTo>
                  <a:pt x="23745" y="2164740"/>
                  <a:pt x="1" y="2188484"/>
                  <a:pt x="1" y="2217775"/>
                </a:cubicBezTo>
                <a:lnTo>
                  <a:pt x="1" y="2487688"/>
                </a:lnTo>
                <a:lnTo>
                  <a:pt x="0" y="2487688"/>
                </a:lnTo>
                <a:lnTo>
                  <a:pt x="0" y="2046143"/>
                </a:lnTo>
                <a:lnTo>
                  <a:pt x="0" y="1616075"/>
                </a:lnTo>
                <a:lnTo>
                  <a:pt x="0" y="935112"/>
                </a:lnTo>
                <a:lnTo>
                  <a:pt x="0" y="505044"/>
                </a:lnTo>
                <a:lnTo>
                  <a:pt x="0" y="63499"/>
                </a:lnTo>
                <a:cubicBezTo>
                  <a:pt x="0" y="28448"/>
                  <a:pt x="28438" y="0"/>
                  <a:pt x="63478" y="0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wrap="square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1pPr>
            <a:lvl2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2pPr>
            <a:lvl3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3pPr>
            <a:lvl4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4pPr>
            <a:lvl5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5pPr>
            <a:lvl6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6pPr>
            <a:lvl7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7pPr>
            <a:lvl8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8pPr>
            <a:lvl9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9pPr>
          </a:lstStyle>
          <a:p>
            <a:r>
              <a:rPr lang="fr-FR"/>
              <a:t>Cliquez sur l'icône pour ajouter une image</a:t>
            </a:r>
            <a:endParaRPr lang="pt-PT" dirty="0"/>
          </a:p>
        </p:txBody>
      </p:sp>
      <p:sp>
        <p:nvSpPr>
          <p:cNvPr id="52" name="Text Placeholder 51">
            <a:extLst>
              <a:ext uri="{FF2B5EF4-FFF2-40B4-BE49-F238E27FC236}">
                <a16:creationId xmlns:a16="http://schemas.microsoft.com/office/drawing/2014/main" id="{F39E9AC3-AF45-2D44-B58C-7EBA42CAD00B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6178616" y="3947646"/>
            <a:ext cx="5661025" cy="2297578"/>
          </a:xfrm>
          <a:custGeom>
            <a:avLst/>
            <a:gdLst>
              <a:gd name="connsiteX0" fmla="*/ 53035 w 5661025"/>
              <a:gd name="connsiteY0" fmla="*/ 0 h 2297578"/>
              <a:gd name="connsiteX1" fmla="*/ 1948259 w 5661025"/>
              <a:gd name="connsiteY1" fmla="*/ 0 h 2297578"/>
              <a:gd name="connsiteX2" fmla="*/ 1948264 w 5661025"/>
              <a:gd name="connsiteY2" fmla="*/ 1 h 2297578"/>
              <a:gd name="connsiteX3" fmla="*/ 2498147 w 5661025"/>
              <a:gd name="connsiteY3" fmla="*/ 1 h 2297578"/>
              <a:gd name="connsiteX4" fmla="*/ 2498152 w 5661025"/>
              <a:gd name="connsiteY4" fmla="*/ 0 h 2297578"/>
              <a:gd name="connsiteX5" fmla="*/ 4393377 w 5661025"/>
              <a:gd name="connsiteY5" fmla="*/ 0 h 2297578"/>
              <a:gd name="connsiteX6" fmla="*/ 4393382 w 5661025"/>
              <a:gd name="connsiteY6" fmla="*/ 1 h 2297578"/>
              <a:gd name="connsiteX7" fmla="*/ 5218681 w 5661025"/>
              <a:gd name="connsiteY7" fmla="*/ 1 h 2297578"/>
              <a:gd name="connsiteX8" fmla="*/ 5409416 w 5661025"/>
              <a:gd name="connsiteY8" fmla="*/ 1 h 2297578"/>
              <a:gd name="connsiteX9" fmla="*/ 5453532 w 5661025"/>
              <a:gd name="connsiteY9" fmla="*/ 18202 h 2297578"/>
              <a:gd name="connsiteX10" fmla="*/ 5642831 w 5661025"/>
              <a:gd name="connsiteY10" fmla="*/ 207564 h 2297578"/>
              <a:gd name="connsiteX11" fmla="*/ 5661025 w 5661025"/>
              <a:gd name="connsiteY11" fmla="*/ 251695 h 2297578"/>
              <a:gd name="connsiteX12" fmla="*/ 5661025 w 5661025"/>
              <a:gd name="connsiteY12" fmla="*/ 484337 h 2297578"/>
              <a:gd name="connsiteX13" fmla="*/ 5661025 w 5661025"/>
              <a:gd name="connsiteY13" fmla="*/ 821910 h 2297578"/>
              <a:gd name="connsiteX14" fmla="*/ 5661025 w 5661025"/>
              <a:gd name="connsiteY14" fmla="*/ 964245 h 2297578"/>
              <a:gd name="connsiteX15" fmla="*/ 5661025 w 5661025"/>
              <a:gd name="connsiteY15" fmla="*/ 1054552 h 2297578"/>
              <a:gd name="connsiteX16" fmla="*/ 5661025 w 5661025"/>
              <a:gd name="connsiteY16" fmla="*/ 1534460 h 2297578"/>
              <a:gd name="connsiteX17" fmla="*/ 5661025 w 5661025"/>
              <a:gd name="connsiteY17" fmla="*/ 1674329 h 2297578"/>
              <a:gd name="connsiteX18" fmla="*/ 5661025 w 5661025"/>
              <a:gd name="connsiteY18" fmla="*/ 2244544 h 2297578"/>
              <a:gd name="connsiteX19" fmla="*/ 5607991 w 5661025"/>
              <a:gd name="connsiteY19" fmla="*/ 2297578 h 2297578"/>
              <a:gd name="connsiteX20" fmla="*/ 3162874 w 5661025"/>
              <a:gd name="connsiteY20" fmla="*/ 2297578 h 2297578"/>
              <a:gd name="connsiteX21" fmla="*/ 2498152 w 5661025"/>
              <a:gd name="connsiteY21" fmla="*/ 2297578 h 2297578"/>
              <a:gd name="connsiteX22" fmla="*/ 53035 w 5661025"/>
              <a:gd name="connsiteY22" fmla="*/ 2297578 h 2297578"/>
              <a:gd name="connsiteX23" fmla="*/ 0 w 5661025"/>
              <a:gd name="connsiteY23" fmla="*/ 2244544 h 2297578"/>
              <a:gd name="connsiteX24" fmla="*/ 0 w 5661025"/>
              <a:gd name="connsiteY24" fmla="*/ 1813241 h 2297578"/>
              <a:gd name="connsiteX25" fmla="*/ 0 w 5661025"/>
              <a:gd name="connsiteY25" fmla="*/ 1054552 h 2297578"/>
              <a:gd name="connsiteX26" fmla="*/ 0 w 5661025"/>
              <a:gd name="connsiteY26" fmla="*/ 623250 h 2297578"/>
              <a:gd name="connsiteX27" fmla="*/ 0 w 5661025"/>
              <a:gd name="connsiteY27" fmla="*/ 623249 h 2297578"/>
              <a:gd name="connsiteX28" fmla="*/ 0 w 5661025"/>
              <a:gd name="connsiteY28" fmla="*/ 484337 h 2297578"/>
              <a:gd name="connsiteX29" fmla="*/ 0 w 5661025"/>
              <a:gd name="connsiteY29" fmla="*/ 53035 h 2297578"/>
              <a:gd name="connsiteX30" fmla="*/ 53035 w 5661025"/>
              <a:gd name="connsiteY30" fmla="*/ 0 h 22975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5661025" h="2297578">
                <a:moveTo>
                  <a:pt x="53035" y="0"/>
                </a:moveTo>
                <a:lnTo>
                  <a:pt x="1948259" y="0"/>
                </a:lnTo>
                <a:lnTo>
                  <a:pt x="1948264" y="1"/>
                </a:lnTo>
                <a:lnTo>
                  <a:pt x="2498147" y="1"/>
                </a:lnTo>
                <a:lnTo>
                  <a:pt x="2498152" y="0"/>
                </a:lnTo>
                <a:lnTo>
                  <a:pt x="4393377" y="0"/>
                </a:lnTo>
                <a:lnTo>
                  <a:pt x="4393382" y="1"/>
                </a:lnTo>
                <a:lnTo>
                  <a:pt x="5218681" y="1"/>
                </a:lnTo>
                <a:lnTo>
                  <a:pt x="5409416" y="1"/>
                </a:lnTo>
                <a:cubicBezTo>
                  <a:pt x="5425991" y="1"/>
                  <a:pt x="5441819" y="6608"/>
                  <a:pt x="5453532" y="18202"/>
                </a:cubicBezTo>
                <a:lnTo>
                  <a:pt x="5642831" y="207564"/>
                </a:lnTo>
                <a:cubicBezTo>
                  <a:pt x="5654545" y="219282"/>
                  <a:pt x="5661025" y="235115"/>
                  <a:pt x="5661025" y="251695"/>
                </a:cubicBezTo>
                <a:lnTo>
                  <a:pt x="5661025" y="484337"/>
                </a:lnTo>
                <a:lnTo>
                  <a:pt x="5661025" y="821910"/>
                </a:lnTo>
                <a:lnTo>
                  <a:pt x="5661025" y="964245"/>
                </a:lnTo>
                <a:lnTo>
                  <a:pt x="5661025" y="1054552"/>
                </a:lnTo>
                <a:lnTo>
                  <a:pt x="5661025" y="1534460"/>
                </a:lnTo>
                <a:lnTo>
                  <a:pt x="5661025" y="1674329"/>
                </a:lnTo>
                <a:lnTo>
                  <a:pt x="5661025" y="2244544"/>
                </a:lnTo>
                <a:cubicBezTo>
                  <a:pt x="5661025" y="2273834"/>
                  <a:pt x="5637281" y="2297578"/>
                  <a:pt x="5607991" y="2297578"/>
                </a:cubicBezTo>
                <a:lnTo>
                  <a:pt x="3162874" y="2297578"/>
                </a:lnTo>
                <a:lnTo>
                  <a:pt x="2498152" y="2297578"/>
                </a:lnTo>
                <a:lnTo>
                  <a:pt x="53035" y="2297578"/>
                </a:lnTo>
                <a:cubicBezTo>
                  <a:pt x="23744" y="2297578"/>
                  <a:pt x="0" y="2273834"/>
                  <a:pt x="0" y="2244544"/>
                </a:cubicBezTo>
                <a:lnTo>
                  <a:pt x="0" y="1813241"/>
                </a:lnTo>
                <a:lnTo>
                  <a:pt x="0" y="1054552"/>
                </a:lnTo>
                <a:lnTo>
                  <a:pt x="0" y="623250"/>
                </a:lnTo>
                <a:lnTo>
                  <a:pt x="0" y="623249"/>
                </a:lnTo>
                <a:lnTo>
                  <a:pt x="0" y="484337"/>
                </a:lnTo>
                <a:lnTo>
                  <a:pt x="0" y="53035"/>
                </a:lnTo>
                <a:cubicBezTo>
                  <a:pt x="0" y="23744"/>
                  <a:pt x="23744" y="0"/>
                  <a:pt x="53035" y="0"/>
                </a:cubicBezTo>
                <a:close/>
              </a:path>
            </a:pathLst>
          </a:custGeom>
          <a:solidFill>
            <a:srgbClr val="FFFFFF"/>
          </a:solidFill>
        </p:spPr>
        <p:txBody>
          <a:bodyPr wrap="square" lIns="216000" tIns="252000" rIns="144000">
            <a:noAutofit/>
          </a:bodyPr>
          <a:lstStyle>
            <a:lvl1pPr marL="0" indent="0">
              <a:lnSpc>
                <a:spcPct val="110000"/>
              </a:lnSpc>
              <a:spcAft>
                <a:spcPts val="1200"/>
              </a:spcAft>
              <a:buFont typeface="Arial" panose="020B0604020202020204" pitchFamily="34" charset="0"/>
              <a:buNone/>
              <a:defRPr kumimoji="0" lang="da-DK" sz="1400" b="0" i="0" u="none" strike="noStrike" kern="1200" cap="none" spc="0" normalizeH="0" baseline="0" dirty="0" smtClean="0">
                <a:ln>
                  <a:noFill/>
                </a:ln>
                <a:solidFill>
                  <a:srgbClr val="010102"/>
                </a:solidFill>
                <a:effectLst/>
                <a:uLnTx/>
                <a:uFillTx/>
                <a:latin typeface="Rubik"/>
                <a:ea typeface="+mn-ea"/>
                <a:cs typeface="Rubik Bold" panose="020B0604020202020204" charset="-79"/>
              </a:defRPr>
            </a:lvl1pPr>
            <a:lvl2pPr marL="0" indent="0" algn="l" defTabSz="914400" rtl="0" eaLnBrk="1" latinLnBrk="0" hangingPunct="1">
              <a:lnSpc>
                <a:spcPct val="110000"/>
              </a:lnSpc>
              <a:spcAft>
                <a:spcPts val="800"/>
              </a:spcAft>
              <a:buClr>
                <a:srgbClr val="3D4955"/>
              </a:buClr>
              <a:buSzPct val="125000"/>
              <a:buFont typeface="Arial" panose="020B0604020202020204" pitchFamily="34" charset="0"/>
              <a:buNone/>
              <a:defRPr kumimoji="0" lang="en-US" sz="1000" b="0" i="0" u="none" strike="noStrike" kern="1200" cap="none" spc="0" normalizeH="0" baseline="0" dirty="0" smtClean="0">
                <a:ln>
                  <a:noFill/>
                </a:ln>
                <a:solidFill>
                  <a:srgbClr val="010102"/>
                </a:solidFill>
                <a:effectLst/>
                <a:uLnTx/>
                <a:uFillTx/>
                <a:latin typeface="Rubik Light" pitchFamily="2" charset="-79"/>
                <a:ea typeface="+mn-ea"/>
                <a:cs typeface="Rubik Light" pitchFamily="2" charset="-79"/>
              </a:defRPr>
            </a:lvl2pPr>
            <a:lvl3pPr marL="0" indent="0" algn="l" defTabSz="914400" rtl="0" eaLnBrk="1" latinLnBrk="0" hangingPunct="1">
              <a:lnSpc>
                <a:spcPct val="110000"/>
              </a:lnSpc>
              <a:spcAft>
                <a:spcPts val="800"/>
              </a:spcAft>
              <a:buClr>
                <a:schemeClr val="accent5"/>
              </a:buClr>
              <a:buSzPct val="90000"/>
              <a:buFont typeface="Arial" panose="020B0604020202020204" pitchFamily="34" charset="0"/>
              <a:buNone/>
              <a:defRPr kumimoji="0" lang="pt-PT" sz="1000" b="0" i="0" u="none" strike="noStrike" kern="1200" cap="none" spc="0" normalizeH="0" baseline="0" dirty="0" smtClean="0">
                <a:ln>
                  <a:noFill/>
                </a:ln>
                <a:solidFill>
                  <a:srgbClr val="010102"/>
                </a:solidFill>
                <a:effectLst/>
                <a:uLnTx/>
                <a:uFillTx/>
                <a:latin typeface="Rubik Light" pitchFamily="2" charset="-79"/>
                <a:ea typeface="+mn-ea"/>
                <a:cs typeface="Rubik Light" pitchFamily="2" charset="-79"/>
              </a:defRPr>
            </a:lvl3pPr>
            <a:lvl4pPr marL="0" indent="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800"/>
              </a:spcAft>
              <a:buClr>
                <a:schemeClr val="accent5"/>
              </a:buClr>
              <a:buSzPct val="90000"/>
              <a:buFont typeface="Arial" panose="020B0604020202020204" pitchFamily="34" charset="0"/>
              <a:buNone/>
              <a:defRPr kumimoji="0" lang="pt-PT" sz="1000" b="0" i="0" u="none" strike="noStrike" kern="1200" cap="none" spc="0" normalizeH="0" baseline="0" dirty="0" smtClean="0">
                <a:ln>
                  <a:noFill/>
                </a:ln>
                <a:solidFill>
                  <a:srgbClr val="010102"/>
                </a:solidFill>
                <a:effectLst/>
                <a:uLnTx/>
                <a:uFillTx/>
                <a:latin typeface="Rubik Light" pitchFamily="2" charset="-79"/>
                <a:ea typeface="+mn-ea"/>
                <a:cs typeface="Rubik Light" pitchFamily="2" charset="-79"/>
              </a:defRPr>
            </a:lvl4pPr>
            <a:lvl5pPr marL="0" indent="0" algn="l" defTabSz="914400" rtl="0" eaLnBrk="1" latinLnBrk="0" hangingPunct="1">
              <a:lnSpc>
                <a:spcPct val="110000"/>
              </a:lnSpc>
              <a:spcAft>
                <a:spcPts val="800"/>
              </a:spcAft>
              <a:buClr>
                <a:schemeClr val="accent5"/>
              </a:buClr>
              <a:buSzPct val="90000"/>
              <a:buFont typeface="Arial" panose="020B0604020202020204" pitchFamily="34" charset="0"/>
              <a:buNone/>
              <a:defRPr kumimoji="0" lang="pt-PT" sz="1000" b="0" i="0" u="none" strike="noStrike" kern="1200" cap="none" spc="0" normalizeH="0" baseline="0" dirty="0" smtClean="0">
                <a:ln>
                  <a:noFill/>
                </a:ln>
                <a:solidFill>
                  <a:srgbClr val="010102"/>
                </a:solidFill>
                <a:effectLst/>
                <a:uLnTx/>
                <a:uFillTx/>
                <a:latin typeface="Rubik Light" pitchFamily="2" charset="-79"/>
                <a:ea typeface="+mn-ea"/>
                <a:cs typeface="Rubik Light" pitchFamily="2" charset="-79"/>
              </a:defRPr>
            </a:lvl5pPr>
            <a:lvl6pPr marL="0" indent="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800"/>
              </a:spcAft>
              <a:buClr>
                <a:schemeClr val="accent5"/>
              </a:buClr>
              <a:buSzPct val="90000"/>
              <a:buFont typeface="Arial" panose="020B0604020202020204" pitchFamily="34" charset="0"/>
              <a:buNone/>
              <a:defRPr kumimoji="0" lang="pt-PT" sz="1000" b="0" i="0" u="none" strike="noStrike" kern="1200" cap="none" spc="0" normalizeH="0" baseline="0" dirty="0" smtClean="0">
                <a:ln>
                  <a:noFill/>
                </a:ln>
                <a:solidFill>
                  <a:srgbClr val="010102"/>
                </a:solidFill>
                <a:effectLst/>
                <a:uLnTx/>
                <a:uFillTx/>
                <a:latin typeface="Rubik Light" pitchFamily="2" charset="-79"/>
                <a:ea typeface="+mn-ea"/>
                <a:cs typeface="Rubik Light" pitchFamily="2" charset="-79"/>
              </a:defRPr>
            </a:lvl6pPr>
            <a:lvl7pPr marL="0" indent="0" algn="l" defTabSz="914400" rtl="0" eaLnBrk="1" latinLnBrk="0" hangingPunct="1">
              <a:lnSpc>
                <a:spcPct val="110000"/>
              </a:lnSpc>
              <a:spcAft>
                <a:spcPts val="800"/>
              </a:spcAft>
              <a:buClr>
                <a:schemeClr val="accent5"/>
              </a:buClr>
              <a:buSzPct val="90000"/>
              <a:buFont typeface="Arial" panose="020B0604020202020204" pitchFamily="34" charset="0"/>
              <a:buNone/>
              <a:defRPr kumimoji="0" lang="pt-PT" sz="1000" b="0" i="0" u="none" strike="noStrike" kern="1200" cap="none" spc="0" normalizeH="0" baseline="0" dirty="0" smtClean="0">
                <a:ln>
                  <a:noFill/>
                </a:ln>
                <a:solidFill>
                  <a:srgbClr val="010102"/>
                </a:solidFill>
                <a:effectLst/>
                <a:uLnTx/>
                <a:uFillTx/>
                <a:latin typeface="Rubik Light" pitchFamily="2" charset="-79"/>
                <a:ea typeface="+mn-ea"/>
                <a:cs typeface="Rubik Light" pitchFamily="2" charset="-79"/>
              </a:defRPr>
            </a:lvl7pPr>
            <a:lvl8pPr marL="0" indent="0" algn="l" defTabSz="914400" rtl="0" eaLnBrk="1" latinLnBrk="0" hangingPunct="1">
              <a:lnSpc>
                <a:spcPct val="110000"/>
              </a:lnSpc>
              <a:spcAft>
                <a:spcPts val="800"/>
              </a:spcAft>
              <a:buClr>
                <a:schemeClr val="accent5"/>
              </a:buClr>
              <a:buSzPct val="90000"/>
              <a:buFont typeface="Arial" panose="020B0604020202020204" pitchFamily="34" charset="0"/>
              <a:buNone/>
              <a:defRPr kumimoji="0" lang="pt-PT" sz="1000" b="0" i="0" u="none" strike="noStrike" kern="1200" cap="none" spc="0" normalizeH="0" baseline="0" dirty="0" smtClean="0">
                <a:ln>
                  <a:noFill/>
                </a:ln>
                <a:solidFill>
                  <a:srgbClr val="010102"/>
                </a:solidFill>
                <a:effectLst/>
                <a:uLnTx/>
                <a:uFillTx/>
                <a:latin typeface="Rubik Light" pitchFamily="2" charset="-79"/>
                <a:ea typeface="+mn-ea"/>
                <a:cs typeface="Rubik Light" pitchFamily="2" charset="-79"/>
              </a:defRPr>
            </a:lvl8pPr>
            <a:lvl9pPr marL="0" indent="0" algn="l" defTabSz="914400" rtl="0" eaLnBrk="1" latinLnBrk="0" hangingPunct="1">
              <a:lnSpc>
                <a:spcPct val="110000"/>
              </a:lnSpc>
              <a:spcAft>
                <a:spcPts val="800"/>
              </a:spcAft>
              <a:buClr>
                <a:schemeClr val="accent5"/>
              </a:buClr>
              <a:buSzPct val="90000"/>
              <a:buFont typeface="Arial" panose="020B0604020202020204" pitchFamily="34" charset="0"/>
              <a:buNone/>
              <a:defRPr kumimoji="0" lang="da-DK" sz="1000" b="0" i="0" u="none" strike="noStrike" kern="1200" cap="none" spc="0" normalizeH="0" baseline="0" dirty="0" smtClean="0">
                <a:ln>
                  <a:noFill/>
                </a:ln>
                <a:solidFill>
                  <a:srgbClr val="010102"/>
                </a:solidFill>
                <a:effectLst/>
                <a:uLnTx/>
                <a:uFillTx/>
                <a:latin typeface="Rubik Light" pitchFamily="2" charset="-79"/>
                <a:ea typeface="+mn-ea"/>
                <a:cs typeface="Rubik Light" pitchFamily="2" charset="-79"/>
              </a:defRPr>
            </a:lvl9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Maecenas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. </a:t>
            </a:r>
            <a:r>
              <a:rPr lang="en-US" dirty="0" err="1"/>
              <a:t>Fusce</a:t>
            </a:r>
            <a:r>
              <a:rPr lang="en-US" dirty="0"/>
              <a:t> </a:t>
            </a:r>
            <a:r>
              <a:rPr lang="en-US" dirty="0" err="1"/>
              <a:t>posuere</a:t>
            </a:r>
            <a:r>
              <a:rPr lang="en-US" dirty="0"/>
              <a:t>, magna sed pulvinar </a:t>
            </a:r>
            <a:r>
              <a:rPr lang="en-US" dirty="0" err="1"/>
              <a:t>ultricies</a:t>
            </a:r>
            <a:r>
              <a:rPr lang="en-US" dirty="0"/>
              <a:t>, </a:t>
            </a:r>
            <a:r>
              <a:rPr lang="en-US" dirty="0" err="1"/>
              <a:t>purus</a:t>
            </a:r>
            <a:r>
              <a:rPr lang="en-US" dirty="0"/>
              <a:t> </a:t>
            </a:r>
            <a:r>
              <a:rPr lang="en-US" dirty="0" err="1"/>
              <a:t>lectus</a:t>
            </a:r>
            <a:r>
              <a:rPr lang="en-US" dirty="0"/>
              <a:t> </a:t>
            </a:r>
            <a:r>
              <a:rPr lang="en-US" dirty="0" err="1"/>
              <a:t>malesuada</a:t>
            </a:r>
            <a:r>
              <a:rPr lang="en-US" dirty="0"/>
              <a:t> libero,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magna eros quis </a:t>
            </a:r>
            <a:r>
              <a:rPr lang="en-US" dirty="0" err="1"/>
              <a:t>urna</a:t>
            </a:r>
            <a:r>
              <a:rPr lang="en-US" dirty="0"/>
              <a:t>.</a:t>
            </a:r>
          </a:p>
          <a:p>
            <a:pPr lvl="1"/>
            <a:r>
              <a:rPr lang="en-US" dirty="0" err="1"/>
              <a:t>Vivamus</a:t>
            </a:r>
            <a:r>
              <a:rPr lang="en-US" dirty="0"/>
              <a:t> sed </a:t>
            </a:r>
            <a:r>
              <a:rPr lang="en-US" dirty="0" err="1"/>
              <a:t>augue</a:t>
            </a:r>
            <a:r>
              <a:rPr lang="en-US" dirty="0"/>
              <a:t> </a:t>
            </a:r>
            <a:r>
              <a:rPr lang="en-US" dirty="0" err="1"/>
              <a:t>aliquam</a:t>
            </a:r>
            <a:r>
              <a:rPr lang="en-US" dirty="0"/>
              <a:t> ligula </a:t>
            </a:r>
            <a:r>
              <a:rPr lang="en-US" dirty="0" err="1"/>
              <a:t>suscipit</a:t>
            </a:r>
            <a:r>
              <a:rPr lang="en-US" dirty="0"/>
              <a:t> </a:t>
            </a:r>
            <a:r>
              <a:rPr lang="en-US" dirty="0" err="1"/>
              <a:t>laoreet</a:t>
            </a:r>
            <a:r>
              <a:rPr lang="en-US" dirty="0"/>
              <a:t> sed nec </a:t>
            </a:r>
            <a:r>
              <a:rPr lang="en-US" dirty="0" err="1"/>
              <a:t>lacus</a:t>
            </a:r>
            <a:r>
              <a:rPr lang="en-US" dirty="0"/>
              <a:t>.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rhoncus</a:t>
            </a:r>
            <a:r>
              <a:rPr lang="en-US" dirty="0"/>
              <a:t> </a:t>
            </a:r>
            <a:r>
              <a:rPr lang="en-US" dirty="0" err="1"/>
              <a:t>nisl</a:t>
            </a:r>
            <a:r>
              <a:rPr lang="en-US" dirty="0"/>
              <a:t> </a:t>
            </a:r>
            <a:r>
              <a:rPr lang="en-US" dirty="0" err="1"/>
              <a:t>suscipit</a:t>
            </a:r>
            <a:r>
              <a:rPr lang="en-US" dirty="0"/>
              <a:t>, </a:t>
            </a:r>
            <a:r>
              <a:rPr lang="en-US" dirty="0" err="1"/>
              <a:t>placerat</a:t>
            </a:r>
            <a:r>
              <a:rPr lang="en-US" dirty="0"/>
              <a:t> </a:t>
            </a:r>
            <a:r>
              <a:rPr lang="en-US" dirty="0" err="1"/>
              <a:t>augue</a:t>
            </a:r>
            <a:r>
              <a:rPr lang="en-US" dirty="0"/>
              <a:t> </a:t>
            </a:r>
            <a:r>
              <a:rPr lang="en-US" dirty="0" err="1"/>
              <a:t>venenatis</a:t>
            </a:r>
            <a:r>
              <a:rPr lang="en-US" dirty="0"/>
              <a:t>, </a:t>
            </a:r>
            <a:r>
              <a:rPr lang="en-US" dirty="0" err="1"/>
              <a:t>hendrerit</a:t>
            </a:r>
            <a:r>
              <a:rPr lang="en-US" dirty="0"/>
              <a:t> sem. </a:t>
            </a:r>
          </a:p>
        </p:txBody>
      </p:sp>
      <p:sp>
        <p:nvSpPr>
          <p:cNvPr id="53" name="Text Placeholder 34">
            <a:extLst>
              <a:ext uri="{FF2B5EF4-FFF2-40B4-BE49-F238E27FC236}">
                <a16:creationId xmlns:a16="http://schemas.microsoft.com/office/drawing/2014/main" id="{AA9560A5-EB9E-CFFB-76D5-A019C1D54488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6372086" y="5672682"/>
            <a:ext cx="1873861" cy="348160"/>
          </a:xfrm>
          <a:prstGeom prst="roundRect">
            <a:avLst/>
          </a:prstGeom>
          <a:solidFill>
            <a:schemeClr val="tx1"/>
          </a:solidFill>
        </p:spPr>
        <p:txBody>
          <a:bodyPr wrap="none" lIns="180000" tIns="72000" rIns="180000" bIns="72000">
            <a:sp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100" kern="1200" dirty="0" smtClean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100" kern="1200" dirty="0" smtClean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100" kern="1200" dirty="0" smtClean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0" indent="0">
              <a:lnSpc>
                <a:spcPct val="100000"/>
              </a:lnSpc>
              <a:spcAft>
                <a:spcPts val="0"/>
              </a:spcAft>
              <a:buNone/>
              <a:defRPr lang="en-US" sz="1100" kern="1200" dirty="0" smtClean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100" kern="1200" dirty="0" smtClean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100" kern="1200" dirty="0" smtClean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100" i="0" kern="1200" dirty="0" smtClean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100" kern="1200" dirty="0" smtClean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100" kern="1200" cap="none" baseline="0" dirty="0" smtClean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en-US" dirty="0" err="1"/>
              <a:t>Fusce</a:t>
            </a:r>
            <a:r>
              <a:rPr lang="en-US" dirty="0"/>
              <a:t> </a:t>
            </a:r>
            <a:r>
              <a:rPr lang="en-US" dirty="0" err="1"/>
              <a:t>posuere</a:t>
            </a:r>
            <a:r>
              <a:rPr lang="en-US" dirty="0"/>
              <a:t> </a:t>
            </a:r>
            <a:r>
              <a:rPr lang="en-US" dirty="0" err="1"/>
              <a:t>congue</a:t>
            </a:r>
            <a:endParaRPr lang="en-US" dirty="0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DC94171B-A441-85DF-7F70-A6289679329C}"/>
              </a:ext>
            </a:extLst>
          </p:cNvPr>
          <p:cNvPicPr>
            <a:picLocks noChangeAspect="1"/>
          </p:cNvPicPr>
          <p:nvPr userDrawn="1"/>
        </p:nvPicPr>
        <p:blipFill rotWithShape="1"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t="-2032" b="-2032"/>
          <a:stretch>
            <a:fillRect/>
          </a:stretch>
        </p:blipFill>
        <p:spPr>
          <a:xfrm>
            <a:off x="11742813" y="170341"/>
            <a:ext cx="257691" cy="268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21734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6 Bloc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: Shape 1">
            <a:extLst>
              <a:ext uri="{FF2B5EF4-FFF2-40B4-BE49-F238E27FC236}">
                <a16:creationId xmlns:a16="http://schemas.microsoft.com/office/drawing/2014/main" id="{8FBFFEFC-338E-083E-5293-E0AA02A9AF03}"/>
              </a:ext>
            </a:extLst>
          </p:cNvPr>
          <p:cNvSpPr/>
          <p:nvPr userDrawn="1"/>
        </p:nvSpPr>
        <p:spPr>
          <a:xfrm>
            <a:off x="0" y="0"/>
            <a:ext cx="4060826" cy="6858000"/>
          </a:xfrm>
          <a:custGeom>
            <a:avLst/>
            <a:gdLst>
              <a:gd name="connsiteX0" fmla="*/ 0 w 4060826"/>
              <a:gd name="connsiteY0" fmla="*/ 0 h 6858000"/>
              <a:gd name="connsiteX1" fmla="*/ 241535 w 4060826"/>
              <a:gd name="connsiteY1" fmla="*/ 0 h 6858000"/>
              <a:gd name="connsiteX2" fmla="*/ 3026832 w 4060826"/>
              <a:gd name="connsiteY2" fmla="*/ 0 h 6858000"/>
              <a:gd name="connsiteX3" fmla="*/ 3598332 w 4060826"/>
              <a:gd name="connsiteY3" fmla="*/ 0 h 6858000"/>
              <a:gd name="connsiteX4" fmla="*/ 3679424 w 4060826"/>
              <a:gd name="connsiteY4" fmla="*/ 33457 h 6858000"/>
              <a:gd name="connsiteX5" fmla="*/ 4027383 w 4060826"/>
              <a:gd name="connsiteY5" fmla="*/ 381529 h 6858000"/>
              <a:gd name="connsiteX6" fmla="*/ 4060826 w 4060826"/>
              <a:gd name="connsiteY6" fmla="*/ 462648 h 6858000"/>
              <a:gd name="connsiteX7" fmla="*/ 4060826 w 4060826"/>
              <a:gd name="connsiteY7" fmla="*/ 6858000 h 6858000"/>
              <a:gd name="connsiteX8" fmla="*/ 0 w 4060826"/>
              <a:gd name="connsiteY8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060826" h="6858000">
                <a:moveTo>
                  <a:pt x="0" y="0"/>
                </a:moveTo>
                <a:lnTo>
                  <a:pt x="241535" y="0"/>
                </a:lnTo>
                <a:lnTo>
                  <a:pt x="3026832" y="0"/>
                </a:lnTo>
                <a:lnTo>
                  <a:pt x="3598332" y="0"/>
                </a:lnTo>
                <a:cubicBezTo>
                  <a:pt x="3628800" y="0"/>
                  <a:pt x="3657893" y="12144"/>
                  <a:pt x="3679424" y="33457"/>
                </a:cubicBezTo>
                <a:lnTo>
                  <a:pt x="4027383" y="381529"/>
                </a:lnTo>
                <a:cubicBezTo>
                  <a:pt x="4048914" y="403070"/>
                  <a:pt x="4060826" y="432173"/>
                  <a:pt x="4060826" y="462648"/>
                </a:cubicBezTo>
                <a:lnTo>
                  <a:pt x="4060826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72" name="Title 71">
            <a:extLst>
              <a:ext uri="{FF2B5EF4-FFF2-40B4-BE49-F238E27FC236}">
                <a16:creationId xmlns:a16="http://schemas.microsoft.com/office/drawing/2014/main" id="{689CB1E8-2930-4891-C9DD-5A371989410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2900" y="1767935"/>
            <a:ext cx="3371850" cy="1981953"/>
          </a:xfrm>
        </p:spPr>
        <p:txBody>
          <a:bodyPr anchor="b">
            <a:spAutoFit/>
          </a:bodyPr>
          <a:lstStyle>
            <a:lvl1pPr algn="l">
              <a:defRPr/>
            </a:lvl1pPr>
          </a:lstStyle>
          <a:p>
            <a:r>
              <a:rPr lang="en-US" dirty="0"/>
              <a:t>Lorem ipsum</a:t>
            </a:r>
            <a:br>
              <a:rPr lang="en-US" dirty="0"/>
            </a:br>
            <a:r>
              <a:rPr lang="en-US" dirty="0"/>
              <a:t>dolor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porttitory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, </a:t>
            </a:r>
            <a:r>
              <a:rPr lang="en-US" dirty="0" err="1"/>
              <a:t>consect</a:t>
            </a:r>
            <a:r>
              <a:rPr lang="en-US" dirty="0"/>
              <a:t> </a:t>
            </a:r>
            <a:r>
              <a:rPr lang="en-US" dirty="0" err="1"/>
              <a:t>tuer</a:t>
            </a:r>
            <a:r>
              <a:rPr lang="en-US" dirty="0"/>
              <a:t> </a:t>
            </a:r>
            <a:r>
              <a:rPr lang="en-US" dirty="0" err="1"/>
              <a:t>adi</a:t>
            </a:r>
            <a:r>
              <a:rPr lang="en-US" dirty="0"/>
              <a:t> </a:t>
            </a:r>
            <a:r>
              <a:rPr lang="en-US" dirty="0" err="1"/>
              <a:t>piscying</a:t>
            </a:r>
            <a:endParaRPr lang="en-US" dirty="0"/>
          </a:p>
        </p:txBody>
      </p:sp>
      <p:sp>
        <p:nvSpPr>
          <p:cNvPr id="71" name="Text Placeholder 34">
            <a:extLst>
              <a:ext uri="{FF2B5EF4-FFF2-40B4-BE49-F238E27FC236}">
                <a16:creationId xmlns:a16="http://schemas.microsoft.com/office/drawing/2014/main" id="{99CAED4A-A0FA-AFE4-F939-A106DE27AFC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42900" y="4067796"/>
            <a:ext cx="2451100" cy="1019510"/>
          </a:xfrm>
        </p:spPr>
        <p:txBody>
          <a:bodyPr wrap="square">
            <a:spAutoFit/>
          </a:bodyPr>
          <a:lstStyle>
            <a:lvl1pPr marL="0" indent="0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200" i="0" kern="1200" cap="none" baseline="0" dirty="0" smtClean="0">
                <a:solidFill>
                  <a:srgbClr val="444D55"/>
                </a:solidFill>
                <a:latin typeface="+mj-lt"/>
                <a:ea typeface="+mn-ea"/>
                <a:cs typeface="Rubik Bold" panose="020B0604020202020204" charset="-79"/>
              </a:defRPr>
            </a:lvl1pPr>
            <a:lvl2pPr marL="0" indent="0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200" i="0" kern="1200" cap="none" baseline="0" dirty="0" smtClean="0">
                <a:solidFill>
                  <a:srgbClr val="444D55"/>
                </a:solidFill>
                <a:latin typeface="+mj-lt"/>
                <a:ea typeface="+mn-ea"/>
                <a:cs typeface="Rubik Bold" panose="020B0604020202020204" charset="-79"/>
              </a:defRPr>
            </a:lvl2pPr>
            <a:lvl3pPr marL="0" indent="0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200" i="0" kern="1200" cap="none" baseline="0" dirty="0" smtClean="0">
                <a:solidFill>
                  <a:srgbClr val="444D55"/>
                </a:solidFill>
                <a:latin typeface="+mj-lt"/>
                <a:ea typeface="+mn-ea"/>
                <a:cs typeface="Rubik Bold" panose="020B0604020202020204" charset="-79"/>
              </a:defRPr>
            </a:lvl3pPr>
            <a:lvl4pPr marL="0" indent="0">
              <a:lnSpc>
                <a:spcPct val="92000"/>
              </a:lnSpc>
              <a:spcAft>
                <a:spcPts val="0"/>
              </a:spcAft>
              <a:buNone/>
              <a:defRPr lang="en-US" sz="1200" i="0" kern="1200" cap="none" baseline="0" dirty="0" smtClean="0">
                <a:solidFill>
                  <a:srgbClr val="444D55"/>
                </a:solidFill>
                <a:latin typeface="+mj-lt"/>
                <a:ea typeface="+mn-ea"/>
                <a:cs typeface="Rubik Bold" panose="020B0604020202020204" charset="-79"/>
              </a:defRPr>
            </a:lvl4pPr>
            <a:lvl5pPr marL="0" indent="0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200" i="0" kern="1200" cap="none" baseline="0" dirty="0" smtClean="0">
                <a:solidFill>
                  <a:srgbClr val="444D55"/>
                </a:solidFill>
                <a:latin typeface="+mj-lt"/>
                <a:ea typeface="+mn-ea"/>
                <a:cs typeface="Rubik Bold" panose="020B0604020202020204" charset="-79"/>
              </a:defRPr>
            </a:lvl5pPr>
            <a:lvl6pPr marL="0" indent="0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200" i="0" kern="1200" cap="none" baseline="0" dirty="0" smtClean="0">
                <a:solidFill>
                  <a:srgbClr val="444D55"/>
                </a:solidFill>
                <a:latin typeface="+mj-lt"/>
                <a:ea typeface="+mn-ea"/>
                <a:cs typeface="Rubik Bold" panose="020B0604020202020204" charset="-79"/>
              </a:defRPr>
            </a:lvl6pPr>
            <a:lvl7pPr marL="0" indent="0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200" i="0" kern="1200" cap="none" baseline="0" dirty="0" smtClean="0">
                <a:solidFill>
                  <a:srgbClr val="444D55"/>
                </a:solidFill>
                <a:latin typeface="+mj-lt"/>
                <a:ea typeface="+mn-ea"/>
                <a:cs typeface="Rubik Bold" panose="020B0604020202020204" charset="-79"/>
              </a:defRPr>
            </a:lvl7pPr>
            <a:lvl8pPr marL="0" indent="0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200" i="0" kern="1200" cap="none" baseline="0" dirty="0" smtClean="0">
                <a:solidFill>
                  <a:srgbClr val="444D55"/>
                </a:solidFill>
                <a:latin typeface="+mj-lt"/>
                <a:ea typeface="+mn-ea"/>
                <a:cs typeface="Rubik Bold" panose="020B0604020202020204" charset="-79"/>
              </a:defRPr>
            </a:lvl8pPr>
            <a:lvl9pPr marL="0" indent="0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None/>
              <a:defRPr lang="pt-PT" sz="1200" i="0" kern="1200" cap="none" baseline="0" dirty="0">
                <a:solidFill>
                  <a:srgbClr val="444D55"/>
                </a:solidFill>
                <a:latin typeface="+mj-lt"/>
                <a:ea typeface="+mn-ea"/>
                <a:cs typeface="Rubik Bold" panose="020B0604020202020204" charset="-79"/>
              </a:defRPr>
            </a:lvl9pPr>
          </a:lstStyle>
          <a:p>
            <a:pPr lvl="0"/>
            <a:r>
              <a:rPr lang="en-US" dirty="0" err="1"/>
              <a:t>Fusce</a:t>
            </a:r>
            <a:r>
              <a:rPr lang="en-US" dirty="0"/>
              <a:t> </a:t>
            </a:r>
            <a:r>
              <a:rPr lang="en-US" dirty="0" err="1"/>
              <a:t>posuere</a:t>
            </a:r>
            <a:r>
              <a:rPr lang="en-US" dirty="0"/>
              <a:t>, magna sed pulvinar </a:t>
            </a:r>
            <a:r>
              <a:rPr lang="en-US" dirty="0" err="1"/>
              <a:t>ultricies</a:t>
            </a:r>
            <a:r>
              <a:rPr lang="en-US" dirty="0"/>
              <a:t>, </a:t>
            </a:r>
            <a:r>
              <a:rPr lang="en-US" dirty="0" err="1"/>
              <a:t>purus</a:t>
            </a:r>
            <a:r>
              <a:rPr lang="en-US" dirty="0"/>
              <a:t> </a:t>
            </a:r>
            <a:r>
              <a:rPr lang="en-US" dirty="0" err="1"/>
              <a:t>lectus</a:t>
            </a:r>
            <a:r>
              <a:rPr lang="en-US" dirty="0"/>
              <a:t> </a:t>
            </a:r>
            <a:r>
              <a:rPr lang="en-US" dirty="0" err="1"/>
              <a:t>malesuada</a:t>
            </a:r>
            <a:r>
              <a:rPr lang="en-US" dirty="0"/>
              <a:t> </a:t>
            </a:r>
            <a:r>
              <a:rPr lang="en-US" dirty="0" err="1"/>
              <a:t>lybero</a:t>
            </a:r>
            <a:r>
              <a:rPr lang="en-US" dirty="0"/>
              <a:t>,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magna eros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urna</a:t>
            </a:r>
            <a:r>
              <a:rPr lang="en-US" dirty="0"/>
              <a:t>. Nunc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imperdyet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. </a:t>
            </a:r>
            <a:r>
              <a:rPr lang="en-US" dirty="0" err="1"/>
              <a:t>Fusce</a:t>
            </a:r>
            <a:r>
              <a:rPr lang="en-US" dirty="0"/>
              <a:t> est. </a:t>
            </a:r>
            <a:r>
              <a:rPr lang="en-US" dirty="0" err="1"/>
              <a:t>Vivamus</a:t>
            </a:r>
            <a:r>
              <a:rPr lang="en-US" dirty="0"/>
              <a:t> a </a:t>
            </a:r>
            <a:r>
              <a:rPr lang="en-US" dirty="0" err="1"/>
              <a:t>tellus</a:t>
            </a:r>
            <a:r>
              <a:rPr lang="en-US" dirty="0"/>
              <a:t>.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ADD8B1FB-2B70-C252-A9CA-073AD921C4C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l="12577" b="14185"/>
          <a:stretch/>
        </p:blipFill>
        <p:spPr>
          <a:xfrm flipH="1">
            <a:off x="11728524" y="6328776"/>
            <a:ext cx="463476" cy="529224"/>
          </a:xfrm>
          <a:prstGeom prst="rect">
            <a:avLst/>
          </a:prstGeom>
        </p:spPr>
      </p:pic>
      <p:sp>
        <p:nvSpPr>
          <p:cNvPr id="75" name="Text Placeholder 74">
            <a:extLst>
              <a:ext uri="{FF2B5EF4-FFF2-40B4-BE49-F238E27FC236}">
                <a16:creationId xmlns:a16="http://schemas.microsoft.com/office/drawing/2014/main" id="{CCA904C5-D369-D6A2-0C62-B2DA5CC4CAC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393232" y="712953"/>
            <a:ext cx="2374510" cy="2572450"/>
          </a:xfrm>
          <a:custGeom>
            <a:avLst/>
            <a:gdLst>
              <a:gd name="connsiteX0" fmla="*/ 63478 w 2374510"/>
              <a:gd name="connsiteY0" fmla="*/ 0 h 2572450"/>
              <a:gd name="connsiteX1" fmla="*/ 257786 w 2374510"/>
              <a:gd name="connsiteY1" fmla="*/ 0 h 2572450"/>
              <a:gd name="connsiteX2" fmla="*/ 1923879 w 2374510"/>
              <a:gd name="connsiteY2" fmla="*/ 0 h 2572450"/>
              <a:gd name="connsiteX3" fmla="*/ 2118187 w 2374510"/>
              <a:gd name="connsiteY3" fmla="*/ 0 h 2572450"/>
              <a:gd name="connsiteX4" fmla="*/ 2163130 w 2374510"/>
              <a:gd name="connsiteY4" fmla="*/ 18542 h 2572450"/>
              <a:gd name="connsiteX5" fmla="*/ 2355975 w 2374510"/>
              <a:gd name="connsiteY5" fmla="*/ 211451 h 2572450"/>
              <a:gd name="connsiteX6" fmla="*/ 2374510 w 2374510"/>
              <a:gd name="connsiteY6" fmla="*/ 256409 h 2572450"/>
              <a:gd name="connsiteX7" fmla="*/ 2374510 w 2374510"/>
              <a:gd name="connsiteY7" fmla="*/ 2508951 h 2572450"/>
              <a:gd name="connsiteX8" fmla="*/ 2311033 w 2374510"/>
              <a:gd name="connsiteY8" fmla="*/ 2572450 h 2572450"/>
              <a:gd name="connsiteX9" fmla="*/ 2116725 w 2374510"/>
              <a:gd name="connsiteY9" fmla="*/ 2572450 h 2572450"/>
              <a:gd name="connsiteX10" fmla="*/ 257786 w 2374510"/>
              <a:gd name="connsiteY10" fmla="*/ 2572450 h 2572450"/>
              <a:gd name="connsiteX11" fmla="*/ 63478 w 2374510"/>
              <a:gd name="connsiteY11" fmla="*/ 2572450 h 2572450"/>
              <a:gd name="connsiteX12" fmla="*/ 0 w 2374510"/>
              <a:gd name="connsiteY12" fmla="*/ 2508951 h 2572450"/>
              <a:gd name="connsiteX13" fmla="*/ 0 w 2374510"/>
              <a:gd name="connsiteY13" fmla="*/ 63499 h 2572450"/>
              <a:gd name="connsiteX14" fmla="*/ 63478 w 2374510"/>
              <a:gd name="connsiteY14" fmla="*/ 0 h 25724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374510" h="2572450">
                <a:moveTo>
                  <a:pt x="63478" y="0"/>
                </a:moveTo>
                <a:lnTo>
                  <a:pt x="257786" y="0"/>
                </a:lnTo>
                <a:lnTo>
                  <a:pt x="1923879" y="0"/>
                </a:lnTo>
                <a:lnTo>
                  <a:pt x="2118187" y="0"/>
                </a:lnTo>
                <a:cubicBezTo>
                  <a:pt x="2135073" y="0"/>
                  <a:pt x="2151197" y="6731"/>
                  <a:pt x="2163130" y="18542"/>
                </a:cubicBezTo>
                <a:lnTo>
                  <a:pt x="2355975" y="211451"/>
                </a:lnTo>
                <a:cubicBezTo>
                  <a:pt x="2367908" y="223389"/>
                  <a:pt x="2374510" y="239518"/>
                  <a:pt x="2374510" y="256409"/>
                </a:cubicBezTo>
                <a:lnTo>
                  <a:pt x="2374510" y="2508951"/>
                </a:lnTo>
                <a:cubicBezTo>
                  <a:pt x="2374510" y="2544003"/>
                  <a:pt x="2346072" y="2572450"/>
                  <a:pt x="2311033" y="2572450"/>
                </a:cubicBezTo>
                <a:lnTo>
                  <a:pt x="2116725" y="2572450"/>
                </a:lnTo>
                <a:lnTo>
                  <a:pt x="257786" y="2572450"/>
                </a:lnTo>
                <a:lnTo>
                  <a:pt x="63478" y="2572450"/>
                </a:lnTo>
                <a:cubicBezTo>
                  <a:pt x="28438" y="2572450"/>
                  <a:pt x="0" y="2544003"/>
                  <a:pt x="0" y="2508951"/>
                </a:cubicBezTo>
                <a:lnTo>
                  <a:pt x="0" y="63499"/>
                </a:lnTo>
                <a:cubicBezTo>
                  <a:pt x="0" y="28448"/>
                  <a:pt x="28438" y="0"/>
                  <a:pt x="63478" y="0"/>
                </a:cubicBezTo>
                <a:close/>
              </a:path>
            </a:pathLst>
          </a:custGeom>
          <a:solidFill>
            <a:srgbClr val="FFFFFF"/>
          </a:solidFill>
        </p:spPr>
        <p:txBody>
          <a:bodyPr wrap="square" lIns="180000" tIns="720000" rIns="144000">
            <a:noAutofit/>
          </a:bodyPr>
          <a:lstStyle>
            <a:lvl1pPr marL="0" indent="0">
              <a:lnSpc>
                <a:spcPct val="11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000" b="1" kern="1200" cap="all" baseline="0" dirty="0" smtClean="0">
                <a:solidFill>
                  <a:srgbClr val="444D55"/>
                </a:solidFill>
                <a:latin typeface="+mj-lt"/>
                <a:ea typeface="+mn-ea"/>
                <a:cs typeface="Rubik" panose="020B0604020202020204" charset="-79"/>
              </a:defRPr>
            </a:lvl1pPr>
            <a:lvl2pPr marL="0" indent="0">
              <a:lnSpc>
                <a:spcPct val="11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5400" kern="1200" dirty="0" smtClean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2pPr>
            <a:lvl3pPr marL="285750" indent="-285750" algn="l" defTabSz="914400" rtl="0" eaLnBrk="1" latinLnBrk="0" hangingPunct="1">
              <a:lnSpc>
                <a:spcPct val="110000"/>
              </a:lnSpc>
              <a:spcAft>
                <a:spcPts val="800"/>
              </a:spcAft>
              <a:buClr>
                <a:srgbClr val="3D4955"/>
              </a:buClr>
              <a:buSzPct val="125000"/>
              <a:buFont typeface="Arial" panose="020B0604020202020204" pitchFamily="34" charset="0"/>
              <a:buBlip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</a:buBlip>
              <a:defRPr lang="en-US" sz="1000" kern="1200" dirty="0" smtClean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3pPr>
            <a:lvl4pPr marL="285750" indent="-285750" algn="l" defTabSz="914400" rtl="0" eaLnBrk="1" latinLnBrk="0" hangingPunct="1">
              <a:lnSpc>
                <a:spcPct val="110000"/>
              </a:lnSpc>
              <a:spcAft>
                <a:spcPts val="800"/>
              </a:spcAft>
              <a:buClr>
                <a:srgbClr val="3D4955"/>
              </a:buClr>
              <a:buSzPct val="125000"/>
              <a:buBlip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</a:buBlip>
              <a:defRPr lang="en-US" sz="1000" kern="1200" dirty="0" smtClean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4pPr>
            <a:lvl5pPr marL="285750" indent="-285750" algn="l" defTabSz="914400" rtl="0" eaLnBrk="1" latinLnBrk="0" hangingPunct="1">
              <a:lnSpc>
                <a:spcPct val="110000"/>
              </a:lnSpc>
              <a:spcAft>
                <a:spcPts val="800"/>
              </a:spcAft>
              <a:buClr>
                <a:srgbClr val="3D4955"/>
              </a:buClr>
              <a:buSzPct val="125000"/>
              <a:buFont typeface="Arial" panose="020B0604020202020204" pitchFamily="34" charset="0"/>
              <a:buBlip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</a:buBlip>
              <a:defRPr lang="en-US" sz="1000" kern="1200" dirty="0" smtClean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5pPr>
            <a:lvl6pPr marL="285750" indent="-285750" algn="l" defTabSz="914400" rtl="0" eaLnBrk="1" latinLnBrk="0" hangingPunct="1">
              <a:lnSpc>
                <a:spcPct val="110000"/>
              </a:lnSpc>
              <a:spcAft>
                <a:spcPts val="800"/>
              </a:spcAft>
              <a:buClr>
                <a:srgbClr val="3D4955"/>
              </a:buClr>
              <a:buSzPct val="125000"/>
              <a:buFont typeface="Arial" panose="020B0604020202020204" pitchFamily="34" charset="0"/>
              <a:buBlip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</a:buBlip>
              <a:defRPr lang="en-US" sz="1000" kern="1200" dirty="0" smtClean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6pPr>
            <a:lvl7pPr marL="285750" indent="-285750" algn="l" defTabSz="914400" rtl="0" eaLnBrk="1" latinLnBrk="0" hangingPunct="1">
              <a:lnSpc>
                <a:spcPct val="110000"/>
              </a:lnSpc>
              <a:spcAft>
                <a:spcPts val="800"/>
              </a:spcAft>
              <a:buClr>
                <a:srgbClr val="3D4955"/>
              </a:buClr>
              <a:buSzPct val="125000"/>
              <a:buFont typeface="Arial" panose="020B0604020202020204" pitchFamily="34" charset="0"/>
              <a:buBlip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</a:buBlip>
              <a:defRPr lang="en-US" sz="1000" i="0" kern="1200" dirty="0" smtClean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7pPr>
            <a:lvl8pPr marL="285750" indent="-285750" algn="l" defTabSz="914400" rtl="0" eaLnBrk="1" latinLnBrk="0" hangingPunct="1">
              <a:lnSpc>
                <a:spcPct val="110000"/>
              </a:lnSpc>
              <a:spcAft>
                <a:spcPts val="800"/>
              </a:spcAft>
              <a:buClr>
                <a:srgbClr val="3D4955"/>
              </a:buClr>
              <a:buSzPct val="125000"/>
              <a:buFont typeface="Arial" panose="020B0604020202020204" pitchFamily="34" charset="0"/>
              <a:buBlip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</a:buBlip>
              <a:defRPr lang="en-US" sz="1000" kern="1200" dirty="0" smtClean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8pPr>
            <a:lvl9pPr marL="285750" indent="-285750" algn="l" defTabSz="914400" rtl="0" eaLnBrk="1" latinLnBrk="0" hangingPunct="1">
              <a:lnSpc>
                <a:spcPct val="110000"/>
              </a:lnSpc>
              <a:spcAft>
                <a:spcPts val="800"/>
              </a:spcAft>
              <a:buClr>
                <a:srgbClr val="3D4955"/>
              </a:buClr>
              <a:buSzPct val="125000"/>
              <a:buFont typeface="Arial" panose="020B0604020202020204" pitchFamily="34" charset="0"/>
              <a:buBlip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</a:buBlip>
              <a:defRPr lang="en-US" sz="1000" kern="1200" cap="none" baseline="0" dirty="0" smtClean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9pPr>
          </a:lstStyle>
          <a:p>
            <a:pPr lvl="0"/>
            <a:r>
              <a:rPr lang="en-US" dirty="0"/>
              <a:t>Lorem ipsum</a:t>
            </a:r>
          </a:p>
          <a:p>
            <a:pPr lvl="1"/>
            <a:r>
              <a:rPr lang="en-US" dirty="0"/>
              <a:t>00,0M</a:t>
            </a:r>
          </a:p>
          <a:p>
            <a:pPr lvl="2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</a:t>
            </a:r>
            <a:r>
              <a:rPr lang="en-US" dirty="0"/>
              <a:t> </a:t>
            </a:r>
            <a:r>
              <a:rPr lang="en-US" dirty="0" err="1"/>
              <a:t>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 </a:t>
            </a:r>
            <a:r>
              <a:rPr lang="en-US" dirty="0" err="1"/>
              <a:t>naecenas</a:t>
            </a:r>
            <a:r>
              <a:rPr lang="en-US" dirty="0"/>
              <a:t>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</a:t>
            </a:r>
          </a:p>
        </p:txBody>
      </p:sp>
      <p:sp>
        <p:nvSpPr>
          <p:cNvPr id="65" name="Graphic 22">
            <a:extLst>
              <a:ext uri="{FF2B5EF4-FFF2-40B4-BE49-F238E27FC236}">
                <a16:creationId xmlns:a16="http://schemas.microsoft.com/office/drawing/2014/main" id="{7DBF8B94-BE7C-E111-F641-8EDBBD641412}"/>
              </a:ext>
            </a:extLst>
          </p:cNvPr>
          <p:cNvSpPr/>
          <p:nvPr userDrawn="1"/>
        </p:nvSpPr>
        <p:spPr>
          <a:xfrm>
            <a:off x="16012" y="1538553"/>
            <a:ext cx="4041776" cy="708608"/>
          </a:xfrm>
          <a:custGeom>
            <a:avLst/>
            <a:gdLst>
              <a:gd name="connsiteX0" fmla="*/ 0 w 12190679"/>
              <a:gd name="connsiteY0" fmla="*/ 0 h 697763"/>
              <a:gd name="connsiteX1" fmla="*/ 9758504 w 12190679"/>
              <a:gd name="connsiteY1" fmla="*/ 0 h 697763"/>
              <a:gd name="connsiteX2" fmla="*/ 9904562 w 12190679"/>
              <a:gd name="connsiteY2" fmla="*/ 60536 h 697763"/>
              <a:gd name="connsiteX3" fmla="*/ 10481253 w 12190679"/>
              <a:gd name="connsiteY3" fmla="*/ 637227 h 697763"/>
              <a:gd name="connsiteX4" fmla="*/ 10627313 w 12190679"/>
              <a:gd name="connsiteY4" fmla="*/ 697763 h 697763"/>
              <a:gd name="connsiteX5" fmla="*/ 12190680 w 12190679"/>
              <a:gd name="connsiteY5" fmla="*/ 697763 h 697763"/>
              <a:gd name="connsiteX0" fmla="*/ 0 w 12190680"/>
              <a:gd name="connsiteY0" fmla="*/ 3805 h 701568"/>
              <a:gd name="connsiteX1" fmla="*/ 5093193 w 12190680"/>
              <a:gd name="connsiteY1" fmla="*/ 0 h 701568"/>
              <a:gd name="connsiteX2" fmla="*/ 9758504 w 12190680"/>
              <a:gd name="connsiteY2" fmla="*/ 3805 h 701568"/>
              <a:gd name="connsiteX3" fmla="*/ 9904562 w 12190680"/>
              <a:gd name="connsiteY3" fmla="*/ 64341 h 701568"/>
              <a:gd name="connsiteX4" fmla="*/ 10481253 w 12190680"/>
              <a:gd name="connsiteY4" fmla="*/ 641032 h 701568"/>
              <a:gd name="connsiteX5" fmla="*/ 10627313 w 12190680"/>
              <a:gd name="connsiteY5" fmla="*/ 701568 h 701568"/>
              <a:gd name="connsiteX6" fmla="*/ 12190680 w 12190680"/>
              <a:gd name="connsiteY6" fmla="*/ 701568 h 701568"/>
              <a:gd name="connsiteX0" fmla="*/ 0 w 7097487"/>
              <a:gd name="connsiteY0" fmla="*/ 0 h 701568"/>
              <a:gd name="connsiteX1" fmla="*/ 4665311 w 7097487"/>
              <a:gd name="connsiteY1" fmla="*/ 3805 h 701568"/>
              <a:gd name="connsiteX2" fmla="*/ 4811369 w 7097487"/>
              <a:gd name="connsiteY2" fmla="*/ 64341 h 701568"/>
              <a:gd name="connsiteX3" fmla="*/ 5388060 w 7097487"/>
              <a:gd name="connsiteY3" fmla="*/ 641032 h 701568"/>
              <a:gd name="connsiteX4" fmla="*/ 5534120 w 7097487"/>
              <a:gd name="connsiteY4" fmla="*/ 701568 h 701568"/>
              <a:gd name="connsiteX5" fmla="*/ 7097487 w 7097487"/>
              <a:gd name="connsiteY5" fmla="*/ 701568 h 701568"/>
              <a:gd name="connsiteX0" fmla="*/ 0 w 7097487"/>
              <a:gd name="connsiteY0" fmla="*/ 0 h 701568"/>
              <a:gd name="connsiteX1" fmla="*/ 819628 w 7097487"/>
              <a:gd name="connsiteY1" fmla="*/ 8359 h 701568"/>
              <a:gd name="connsiteX2" fmla="*/ 4665311 w 7097487"/>
              <a:gd name="connsiteY2" fmla="*/ 3805 h 701568"/>
              <a:gd name="connsiteX3" fmla="*/ 4811369 w 7097487"/>
              <a:gd name="connsiteY3" fmla="*/ 64341 h 701568"/>
              <a:gd name="connsiteX4" fmla="*/ 5388060 w 7097487"/>
              <a:gd name="connsiteY4" fmla="*/ 641032 h 701568"/>
              <a:gd name="connsiteX5" fmla="*/ 5534120 w 7097487"/>
              <a:gd name="connsiteY5" fmla="*/ 701568 h 701568"/>
              <a:gd name="connsiteX6" fmla="*/ 7097487 w 7097487"/>
              <a:gd name="connsiteY6" fmla="*/ 701568 h 701568"/>
              <a:gd name="connsiteX0" fmla="*/ 0 w 6277859"/>
              <a:gd name="connsiteY0" fmla="*/ 4554 h 697763"/>
              <a:gd name="connsiteX1" fmla="*/ 3845683 w 6277859"/>
              <a:gd name="connsiteY1" fmla="*/ 0 h 697763"/>
              <a:gd name="connsiteX2" fmla="*/ 3991741 w 6277859"/>
              <a:gd name="connsiteY2" fmla="*/ 60536 h 697763"/>
              <a:gd name="connsiteX3" fmla="*/ 4568432 w 6277859"/>
              <a:gd name="connsiteY3" fmla="*/ 637227 h 697763"/>
              <a:gd name="connsiteX4" fmla="*/ 4714492 w 6277859"/>
              <a:gd name="connsiteY4" fmla="*/ 697763 h 697763"/>
              <a:gd name="connsiteX5" fmla="*/ 6277859 w 6277859"/>
              <a:gd name="connsiteY5" fmla="*/ 697763 h 697763"/>
              <a:gd name="connsiteX0" fmla="*/ 0 w 6277859"/>
              <a:gd name="connsiteY0" fmla="*/ 4554 h 697763"/>
              <a:gd name="connsiteX1" fmla="*/ 441325 w 6277859"/>
              <a:gd name="connsiteY1" fmla="*/ 1379 h 697763"/>
              <a:gd name="connsiteX2" fmla="*/ 3845683 w 6277859"/>
              <a:gd name="connsiteY2" fmla="*/ 0 h 697763"/>
              <a:gd name="connsiteX3" fmla="*/ 3991741 w 6277859"/>
              <a:gd name="connsiteY3" fmla="*/ 60536 h 697763"/>
              <a:gd name="connsiteX4" fmla="*/ 4568432 w 6277859"/>
              <a:gd name="connsiteY4" fmla="*/ 637227 h 697763"/>
              <a:gd name="connsiteX5" fmla="*/ 4714492 w 6277859"/>
              <a:gd name="connsiteY5" fmla="*/ 697763 h 697763"/>
              <a:gd name="connsiteX6" fmla="*/ 6277859 w 6277859"/>
              <a:gd name="connsiteY6" fmla="*/ 697763 h 697763"/>
              <a:gd name="connsiteX0" fmla="*/ 0 w 5836534"/>
              <a:gd name="connsiteY0" fmla="*/ 1379 h 697763"/>
              <a:gd name="connsiteX1" fmla="*/ 3404358 w 5836534"/>
              <a:gd name="connsiteY1" fmla="*/ 0 h 697763"/>
              <a:gd name="connsiteX2" fmla="*/ 3550416 w 5836534"/>
              <a:gd name="connsiteY2" fmla="*/ 60536 h 697763"/>
              <a:gd name="connsiteX3" fmla="*/ 4127107 w 5836534"/>
              <a:gd name="connsiteY3" fmla="*/ 637227 h 697763"/>
              <a:gd name="connsiteX4" fmla="*/ 4273167 w 5836534"/>
              <a:gd name="connsiteY4" fmla="*/ 697763 h 697763"/>
              <a:gd name="connsiteX5" fmla="*/ 5836534 w 5836534"/>
              <a:gd name="connsiteY5" fmla="*/ 697763 h 697763"/>
              <a:gd name="connsiteX0" fmla="*/ 0 w 5836534"/>
              <a:gd name="connsiteY0" fmla="*/ 1379 h 702243"/>
              <a:gd name="connsiteX1" fmla="*/ 3404358 w 5836534"/>
              <a:gd name="connsiteY1" fmla="*/ 0 h 702243"/>
              <a:gd name="connsiteX2" fmla="*/ 3550416 w 5836534"/>
              <a:gd name="connsiteY2" fmla="*/ 60536 h 702243"/>
              <a:gd name="connsiteX3" fmla="*/ 4127107 w 5836534"/>
              <a:gd name="connsiteY3" fmla="*/ 637227 h 702243"/>
              <a:gd name="connsiteX4" fmla="*/ 4273167 w 5836534"/>
              <a:gd name="connsiteY4" fmla="*/ 697763 h 702243"/>
              <a:gd name="connsiteX5" fmla="*/ 4822038 w 5836534"/>
              <a:gd name="connsiteY5" fmla="*/ 702243 h 702243"/>
              <a:gd name="connsiteX6" fmla="*/ 5836534 w 5836534"/>
              <a:gd name="connsiteY6" fmla="*/ 697763 h 702243"/>
              <a:gd name="connsiteX0" fmla="*/ 0 w 4822038"/>
              <a:gd name="connsiteY0" fmla="*/ 1379 h 702243"/>
              <a:gd name="connsiteX1" fmla="*/ 3404358 w 4822038"/>
              <a:gd name="connsiteY1" fmla="*/ 0 h 702243"/>
              <a:gd name="connsiteX2" fmla="*/ 3550416 w 4822038"/>
              <a:gd name="connsiteY2" fmla="*/ 60536 h 702243"/>
              <a:gd name="connsiteX3" fmla="*/ 4127107 w 4822038"/>
              <a:gd name="connsiteY3" fmla="*/ 637227 h 702243"/>
              <a:gd name="connsiteX4" fmla="*/ 4273167 w 4822038"/>
              <a:gd name="connsiteY4" fmla="*/ 697763 h 702243"/>
              <a:gd name="connsiteX5" fmla="*/ 4822038 w 4822038"/>
              <a:gd name="connsiteY5" fmla="*/ 702243 h 702243"/>
              <a:gd name="connsiteX0" fmla="*/ 0 w 4822038"/>
              <a:gd name="connsiteY0" fmla="*/ 1379 h 702243"/>
              <a:gd name="connsiteX1" fmla="*/ 742551 w 4822038"/>
              <a:gd name="connsiteY1" fmla="*/ 2447 h 702243"/>
              <a:gd name="connsiteX2" fmla="*/ 3404358 w 4822038"/>
              <a:gd name="connsiteY2" fmla="*/ 0 h 702243"/>
              <a:gd name="connsiteX3" fmla="*/ 3550416 w 4822038"/>
              <a:gd name="connsiteY3" fmla="*/ 60536 h 702243"/>
              <a:gd name="connsiteX4" fmla="*/ 4127107 w 4822038"/>
              <a:gd name="connsiteY4" fmla="*/ 637227 h 702243"/>
              <a:gd name="connsiteX5" fmla="*/ 4273167 w 4822038"/>
              <a:gd name="connsiteY5" fmla="*/ 697763 h 702243"/>
              <a:gd name="connsiteX6" fmla="*/ 4822038 w 4822038"/>
              <a:gd name="connsiteY6" fmla="*/ 702243 h 702243"/>
              <a:gd name="connsiteX0" fmla="*/ 0 w 4079487"/>
              <a:gd name="connsiteY0" fmla="*/ 2447 h 702243"/>
              <a:gd name="connsiteX1" fmla="*/ 2661807 w 4079487"/>
              <a:gd name="connsiteY1" fmla="*/ 0 h 702243"/>
              <a:gd name="connsiteX2" fmla="*/ 2807865 w 4079487"/>
              <a:gd name="connsiteY2" fmla="*/ 60536 h 702243"/>
              <a:gd name="connsiteX3" fmla="*/ 3384556 w 4079487"/>
              <a:gd name="connsiteY3" fmla="*/ 637227 h 702243"/>
              <a:gd name="connsiteX4" fmla="*/ 3530616 w 4079487"/>
              <a:gd name="connsiteY4" fmla="*/ 697763 h 702243"/>
              <a:gd name="connsiteX5" fmla="*/ 4079487 w 4079487"/>
              <a:gd name="connsiteY5" fmla="*/ 702243 h 702243"/>
              <a:gd name="connsiteX0" fmla="*/ 0 w 4079487"/>
              <a:gd name="connsiteY0" fmla="*/ 2447 h 702243"/>
              <a:gd name="connsiteX1" fmla="*/ 456811 w 4079487"/>
              <a:gd name="connsiteY1" fmla="*/ 6335 h 702243"/>
              <a:gd name="connsiteX2" fmla="*/ 2661807 w 4079487"/>
              <a:gd name="connsiteY2" fmla="*/ 0 h 702243"/>
              <a:gd name="connsiteX3" fmla="*/ 2807865 w 4079487"/>
              <a:gd name="connsiteY3" fmla="*/ 60536 h 702243"/>
              <a:gd name="connsiteX4" fmla="*/ 3384556 w 4079487"/>
              <a:gd name="connsiteY4" fmla="*/ 637227 h 702243"/>
              <a:gd name="connsiteX5" fmla="*/ 3530616 w 4079487"/>
              <a:gd name="connsiteY5" fmla="*/ 697763 h 702243"/>
              <a:gd name="connsiteX6" fmla="*/ 4079487 w 4079487"/>
              <a:gd name="connsiteY6" fmla="*/ 702243 h 702243"/>
              <a:gd name="connsiteX0" fmla="*/ 0 w 3622676"/>
              <a:gd name="connsiteY0" fmla="*/ 6335 h 702243"/>
              <a:gd name="connsiteX1" fmla="*/ 2204996 w 3622676"/>
              <a:gd name="connsiteY1" fmla="*/ 0 h 702243"/>
              <a:gd name="connsiteX2" fmla="*/ 2351054 w 3622676"/>
              <a:gd name="connsiteY2" fmla="*/ 60536 h 702243"/>
              <a:gd name="connsiteX3" fmla="*/ 2927745 w 3622676"/>
              <a:gd name="connsiteY3" fmla="*/ 637227 h 702243"/>
              <a:gd name="connsiteX4" fmla="*/ 3073805 w 3622676"/>
              <a:gd name="connsiteY4" fmla="*/ 697763 h 702243"/>
              <a:gd name="connsiteX5" fmla="*/ 3622676 w 3622676"/>
              <a:gd name="connsiteY5" fmla="*/ 702243 h 702243"/>
              <a:gd name="connsiteX0" fmla="*/ 0 w 4041776"/>
              <a:gd name="connsiteY0" fmla="*/ 0 h 708608"/>
              <a:gd name="connsiteX1" fmla="*/ 2624096 w 4041776"/>
              <a:gd name="connsiteY1" fmla="*/ 6365 h 708608"/>
              <a:gd name="connsiteX2" fmla="*/ 2770154 w 4041776"/>
              <a:gd name="connsiteY2" fmla="*/ 66901 h 708608"/>
              <a:gd name="connsiteX3" fmla="*/ 3346845 w 4041776"/>
              <a:gd name="connsiteY3" fmla="*/ 643592 h 708608"/>
              <a:gd name="connsiteX4" fmla="*/ 3492905 w 4041776"/>
              <a:gd name="connsiteY4" fmla="*/ 704128 h 708608"/>
              <a:gd name="connsiteX5" fmla="*/ 4041776 w 4041776"/>
              <a:gd name="connsiteY5" fmla="*/ 708608 h 7086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041776" h="708608">
                <a:moveTo>
                  <a:pt x="0" y="0"/>
                </a:moveTo>
                <a:lnTo>
                  <a:pt x="2624096" y="6365"/>
                </a:lnTo>
                <a:cubicBezTo>
                  <a:pt x="2678879" y="6365"/>
                  <a:pt x="2731495" y="28147"/>
                  <a:pt x="2770154" y="66901"/>
                </a:cubicBezTo>
                <a:lnTo>
                  <a:pt x="3346845" y="643592"/>
                </a:lnTo>
                <a:cubicBezTo>
                  <a:pt x="3385601" y="682346"/>
                  <a:pt x="3438121" y="704128"/>
                  <a:pt x="3492905" y="704128"/>
                </a:cubicBezTo>
                <a:lnTo>
                  <a:pt x="4041776" y="708608"/>
                </a:lnTo>
              </a:path>
            </a:pathLst>
          </a:custGeom>
          <a:noFill/>
          <a:ln w="6350" cap="rnd">
            <a:solidFill>
              <a:schemeClr val="tx2">
                <a:alpha val="40000"/>
              </a:schemeClr>
            </a:solidFill>
            <a:prstDash val="solid"/>
            <a:round/>
          </a:ln>
        </p:spPr>
        <p:txBody>
          <a:bodyPr rtlCol="0" anchor="ctr">
            <a:noAutofit/>
          </a:bodyPr>
          <a:lstStyle/>
          <a:p>
            <a:endParaRPr lang="en-US" dirty="0"/>
          </a:p>
        </p:txBody>
      </p:sp>
      <p:grpSp>
        <p:nvGrpSpPr>
          <p:cNvPr id="66" name="Group 65">
            <a:extLst>
              <a:ext uri="{FF2B5EF4-FFF2-40B4-BE49-F238E27FC236}">
                <a16:creationId xmlns:a16="http://schemas.microsoft.com/office/drawing/2014/main" id="{C90EA193-B0DD-29DE-279F-F376E7D561F5}"/>
              </a:ext>
            </a:extLst>
          </p:cNvPr>
          <p:cNvGrpSpPr/>
          <p:nvPr userDrawn="1"/>
        </p:nvGrpSpPr>
        <p:grpSpPr>
          <a:xfrm>
            <a:off x="0" y="6311178"/>
            <a:ext cx="12192000" cy="546822"/>
            <a:chOff x="152400" y="6463578"/>
            <a:chExt cx="12192000" cy="546822"/>
          </a:xfrm>
        </p:grpSpPr>
        <p:pic>
          <p:nvPicPr>
            <p:cNvPr id="67" name="Graphic 66">
              <a:extLst>
                <a:ext uri="{FF2B5EF4-FFF2-40B4-BE49-F238E27FC236}">
                  <a16:creationId xmlns:a16="http://schemas.microsoft.com/office/drawing/2014/main" id="{E3571385-042A-358D-6DAA-B19BF3BB203C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 l="3361" b="22084"/>
            <a:stretch/>
          </p:blipFill>
          <p:spPr>
            <a:xfrm>
              <a:off x="152400" y="6463578"/>
              <a:ext cx="1734226" cy="546822"/>
            </a:xfrm>
            <a:prstGeom prst="rect">
              <a:avLst/>
            </a:prstGeom>
          </p:spPr>
        </p:pic>
        <p:pic>
          <p:nvPicPr>
            <p:cNvPr id="68" name="Graphic 67">
              <a:extLst>
                <a:ext uri="{FF2B5EF4-FFF2-40B4-BE49-F238E27FC236}">
                  <a16:creationId xmlns:a16="http://schemas.microsoft.com/office/drawing/2014/main" id="{DD89C067-F7F3-23A9-A95E-EE83E6C8D179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 l="12577" b="14185"/>
            <a:stretch/>
          </p:blipFill>
          <p:spPr>
            <a:xfrm flipH="1">
              <a:off x="11880924" y="6481176"/>
              <a:ext cx="463476" cy="529224"/>
            </a:xfrm>
            <a:prstGeom prst="rect">
              <a:avLst/>
            </a:prstGeom>
          </p:spPr>
        </p:pic>
      </p:grpSp>
      <p:sp>
        <p:nvSpPr>
          <p:cNvPr id="69" name="Footer Placeholder 3">
            <a:extLst>
              <a:ext uri="{FF2B5EF4-FFF2-40B4-BE49-F238E27FC236}">
                <a16:creationId xmlns:a16="http://schemas.microsoft.com/office/drawing/2014/main" id="{3CC44235-1784-F45B-B22D-BEA3997660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80386" y="6632737"/>
            <a:ext cx="1307465" cy="99643"/>
          </a:xfrm>
        </p:spPr>
        <p:txBody>
          <a:bodyPr/>
          <a:lstStyle/>
          <a:p>
            <a:r>
              <a:rPr lang="en-US" dirty="0"/>
              <a:t>CONFIDENTIAL</a:t>
            </a:r>
          </a:p>
        </p:txBody>
      </p:sp>
      <p:sp>
        <p:nvSpPr>
          <p:cNvPr id="70" name="Slide Number Placeholder 4">
            <a:extLst>
              <a:ext uri="{FF2B5EF4-FFF2-40B4-BE49-F238E27FC236}">
                <a16:creationId xmlns:a16="http://schemas.microsoft.com/office/drawing/2014/main" id="{3A86E629-E089-932F-6CA3-D1431977AD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931651" y="6632737"/>
            <a:ext cx="171448" cy="99643"/>
          </a:xfrm>
        </p:spPr>
        <p:txBody>
          <a:bodyPr/>
          <a:lstStyle/>
          <a:p>
            <a:fld id="{A3DC67AC-589B-465F-8375-83B2CE47653E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82" name="Text Placeholder 81">
            <a:extLst>
              <a:ext uri="{FF2B5EF4-FFF2-40B4-BE49-F238E27FC236}">
                <a16:creationId xmlns:a16="http://schemas.microsoft.com/office/drawing/2014/main" id="{126D422D-81BF-50C4-B7F7-7E6610729B2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932586" y="712953"/>
            <a:ext cx="2374510" cy="2572450"/>
          </a:xfrm>
          <a:custGeom>
            <a:avLst/>
            <a:gdLst>
              <a:gd name="connsiteX0" fmla="*/ 63478 w 2374510"/>
              <a:gd name="connsiteY0" fmla="*/ 0 h 2572450"/>
              <a:gd name="connsiteX1" fmla="*/ 257786 w 2374510"/>
              <a:gd name="connsiteY1" fmla="*/ 0 h 2572450"/>
              <a:gd name="connsiteX2" fmla="*/ 1923879 w 2374510"/>
              <a:gd name="connsiteY2" fmla="*/ 0 h 2572450"/>
              <a:gd name="connsiteX3" fmla="*/ 2118187 w 2374510"/>
              <a:gd name="connsiteY3" fmla="*/ 0 h 2572450"/>
              <a:gd name="connsiteX4" fmla="*/ 2163130 w 2374510"/>
              <a:gd name="connsiteY4" fmla="*/ 18542 h 2572450"/>
              <a:gd name="connsiteX5" fmla="*/ 2355975 w 2374510"/>
              <a:gd name="connsiteY5" fmla="*/ 211451 h 2572450"/>
              <a:gd name="connsiteX6" fmla="*/ 2374510 w 2374510"/>
              <a:gd name="connsiteY6" fmla="*/ 256409 h 2572450"/>
              <a:gd name="connsiteX7" fmla="*/ 2374510 w 2374510"/>
              <a:gd name="connsiteY7" fmla="*/ 2508951 h 2572450"/>
              <a:gd name="connsiteX8" fmla="*/ 2311033 w 2374510"/>
              <a:gd name="connsiteY8" fmla="*/ 2572450 h 2572450"/>
              <a:gd name="connsiteX9" fmla="*/ 2116725 w 2374510"/>
              <a:gd name="connsiteY9" fmla="*/ 2572450 h 2572450"/>
              <a:gd name="connsiteX10" fmla="*/ 257786 w 2374510"/>
              <a:gd name="connsiteY10" fmla="*/ 2572450 h 2572450"/>
              <a:gd name="connsiteX11" fmla="*/ 63478 w 2374510"/>
              <a:gd name="connsiteY11" fmla="*/ 2572450 h 2572450"/>
              <a:gd name="connsiteX12" fmla="*/ 0 w 2374510"/>
              <a:gd name="connsiteY12" fmla="*/ 2508951 h 2572450"/>
              <a:gd name="connsiteX13" fmla="*/ 0 w 2374510"/>
              <a:gd name="connsiteY13" fmla="*/ 63499 h 2572450"/>
              <a:gd name="connsiteX14" fmla="*/ 63478 w 2374510"/>
              <a:gd name="connsiteY14" fmla="*/ 0 h 25724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374510" h="2572450">
                <a:moveTo>
                  <a:pt x="63478" y="0"/>
                </a:moveTo>
                <a:lnTo>
                  <a:pt x="257786" y="0"/>
                </a:lnTo>
                <a:lnTo>
                  <a:pt x="1923879" y="0"/>
                </a:lnTo>
                <a:lnTo>
                  <a:pt x="2118187" y="0"/>
                </a:lnTo>
                <a:cubicBezTo>
                  <a:pt x="2135073" y="0"/>
                  <a:pt x="2151197" y="6731"/>
                  <a:pt x="2163130" y="18542"/>
                </a:cubicBezTo>
                <a:lnTo>
                  <a:pt x="2355975" y="211451"/>
                </a:lnTo>
                <a:cubicBezTo>
                  <a:pt x="2367908" y="223389"/>
                  <a:pt x="2374510" y="239518"/>
                  <a:pt x="2374510" y="256409"/>
                </a:cubicBezTo>
                <a:lnTo>
                  <a:pt x="2374510" y="2508951"/>
                </a:lnTo>
                <a:cubicBezTo>
                  <a:pt x="2374510" y="2544003"/>
                  <a:pt x="2346072" y="2572450"/>
                  <a:pt x="2311033" y="2572450"/>
                </a:cubicBezTo>
                <a:lnTo>
                  <a:pt x="2116725" y="2572450"/>
                </a:lnTo>
                <a:lnTo>
                  <a:pt x="257786" y="2572450"/>
                </a:lnTo>
                <a:lnTo>
                  <a:pt x="63478" y="2572450"/>
                </a:lnTo>
                <a:cubicBezTo>
                  <a:pt x="28438" y="2572450"/>
                  <a:pt x="0" y="2544003"/>
                  <a:pt x="0" y="2508951"/>
                </a:cubicBezTo>
                <a:lnTo>
                  <a:pt x="0" y="63499"/>
                </a:lnTo>
                <a:cubicBezTo>
                  <a:pt x="0" y="28448"/>
                  <a:pt x="28438" y="0"/>
                  <a:pt x="63478" y="0"/>
                </a:cubicBezTo>
                <a:close/>
              </a:path>
            </a:pathLst>
          </a:custGeom>
          <a:solidFill>
            <a:srgbClr val="FFFFFF"/>
          </a:solidFill>
        </p:spPr>
        <p:txBody>
          <a:bodyPr wrap="square" lIns="180000" tIns="720000" rIns="144000">
            <a:noAutofit/>
          </a:bodyPr>
          <a:lstStyle>
            <a:lvl1pPr marL="0" indent="0">
              <a:lnSpc>
                <a:spcPct val="11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000" b="1" kern="1200" cap="all" baseline="0" dirty="0" smtClean="0">
                <a:solidFill>
                  <a:srgbClr val="444D55"/>
                </a:solidFill>
                <a:latin typeface="+mj-lt"/>
                <a:ea typeface="+mn-ea"/>
                <a:cs typeface="Rubik" panose="020B0604020202020204" charset="-79"/>
              </a:defRPr>
            </a:lvl1pPr>
            <a:lvl2pPr marL="0" indent="0">
              <a:lnSpc>
                <a:spcPct val="11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5400" kern="1200" dirty="0" smtClean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2pPr>
            <a:lvl3pPr marL="285750" indent="-285750" algn="l" defTabSz="914400" rtl="0" eaLnBrk="1" latinLnBrk="0" hangingPunct="1">
              <a:lnSpc>
                <a:spcPct val="110000"/>
              </a:lnSpc>
              <a:spcAft>
                <a:spcPts val="800"/>
              </a:spcAft>
              <a:buClr>
                <a:srgbClr val="3D4955"/>
              </a:buClr>
              <a:buSzPct val="125000"/>
              <a:buFont typeface="Arial" panose="020B0604020202020204" pitchFamily="34" charset="0"/>
              <a:buBlip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</a:buBlip>
              <a:defRPr lang="en-US" sz="1000" kern="1200" dirty="0" smtClean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3pPr>
            <a:lvl4pPr marL="285750" indent="-285750" algn="l" defTabSz="914400" rtl="0" eaLnBrk="1" latinLnBrk="0" hangingPunct="1">
              <a:lnSpc>
                <a:spcPct val="110000"/>
              </a:lnSpc>
              <a:spcAft>
                <a:spcPts val="800"/>
              </a:spcAft>
              <a:buClr>
                <a:srgbClr val="3D4955"/>
              </a:buClr>
              <a:buSzPct val="125000"/>
              <a:buBlip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</a:buBlip>
              <a:defRPr lang="en-US" sz="1000" kern="1200" dirty="0" smtClean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4pPr>
            <a:lvl5pPr marL="285750" indent="-285750" algn="l" defTabSz="914400" rtl="0" eaLnBrk="1" latinLnBrk="0" hangingPunct="1">
              <a:lnSpc>
                <a:spcPct val="110000"/>
              </a:lnSpc>
              <a:spcAft>
                <a:spcPts val="800"/>
              </a:spcAft>
              <a:buClr>
                <a:srgbClr val="3D4955"/>
              </a:buClr>
              <a:buSzPct val="125000"/>
              <a:buFont typeface="Arial" panose="020B0604020202020204" pitchFamily="34" charset="0"/>
              <a:buBlip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</a:buBlip>
              <a:defRPr lang="en-US" sz="1000" kern="1200" dirty="0" smtClean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5pPr>
            <a:lvl6pPr marL="285750" indent="-285750" algn="l" defTabSz="914400" rtl="0" eaLnBrk="1" latinLnBrk="0" hangingPunct="1">
              <a:lnSpc>
                <a:spcPct val="110000"/>
              </a:lnSpc>
              <a:spcAft>
                <a:spcPts val="800"/>
              </a:spcAft>
              <a:buClr>
                <a:srgbClr val="3D4955"/>
              </a:buClr>
              <a:buSzPct val="125000"/>
              <a:buFont typeface="Arial" panose="020B0604020202020204" pitchFamily="34" charset="0"/>
              <a:buBlip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</a:buBlip>
              <a:defRPr lang="en-US" sz="1000" kern="1200" dirty="0" smtClean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6pPr>
            <a:lvl7pPr marL="285750" indent="-285750" algn="l" defTabSz="914400" rtl="0" eaLnBrk="1" latinLnBrk="0" hangingPunct="1">
              <a:lnSpc>
                <a:spcPct val="110000"/>
              </a:lnSpc>
              <a:spcAft>
                <a:spcPts val="800"/>
              </a:spcAft>
              <a:buClr>
                <a:srgbClr val="3D4955"/>
              </a:buClr>
              <a:buSzPct val="125000"/>
              <a:buFont typeface="Arial" panose="020B0604020202020204" pitchFamily="34" charset="0"/>
              <a:buBlip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</a:buBlip>
              <a:defRPr lang="en-US" sz="1000" i="0" kern="1200" dirty="0" smtClean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7pPr>
            <a:lvl8pPr marL="285750" indent="-285750" algn="l" defTabSz="914400" rtl="0" eaLnBrk="1" latinLnBrk="0" hangingPunct="1">
              <a:lnSpc>
                <a:spcPct val="110000"/>
              </a:lnSpc>
              <a:spcAft>
                <a:spcPts val="800"/>
              </a:spcAft>
              <a:buClr>
                <a:srgbClr val="3D4955"/>
              </a:buClr>
              <a:buSzPct val="125000"/>
              <a:buFont typeface="Arial" panose="020B0604020202020204" pitchFamily="34" charset="0"/>
              <a:buBlip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</a:buBlip>
              <a:defRPr lang="en-US" sz="1000" kern="1200" dirty="0" smtClean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8pPr>
            <a:lvl9pPr marL="285750" indent="-285750" algn="l" defTabSz="914400" rtl="0" eaLnBrk="1" latinLnBrk="0" hangingPunct="1">
              <a:lnSpc>
                <a:spcPct val="110000"/>
              </a:lnSpc>
              <a:spcAft>
                <a:spcPts val="800"/>
              </a:spcAft>
              <a:buClr>
                <a:srgbClr val="3D4955"/>
              </a:buClr>
              <a:buSzPct val="125000"/>
              <a:buFont typeface="Arial" panose="020B0604020202020204" pitchFamily="34" charset="0"/>
              <a:buBlip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</a:buBlip>
              <a:defRPr lang="en-US" sz="1000" kern="1200" cap="none" baseline="0" dirty="0" smtClean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9pPr>
          </a:lstStyle>
          <a:p>
            <a:pPr lvl="0"/>
            <a:r>
              <a:rPr lang="en-US" dirty="0"/>
              <a:t>Lorem ipsum</a:t>
            </a:r>
          </a:p>
          <a:p>
            <a:pPr lvl="1"/>
            <a:r>
              <a:rPr lang="en-US" dirty="0"/>
              <a:t>00,0M</a:t>
            </a:r>
          </a:p>
          <a:p>
            <a:pPr lvl="2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</a:t>
            </a:r>
            <a:r>
              <a:rPr lang="en-US" dirty="0"/>
              <a:t> </a:t>
            </a:r>
            <a:r>
              <a:rPr lang="en-US" dirty="0" err="1"/>
              <a:t>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 </a:t>
            </a:r>
            <a:r>
              <a:rPr lang="en-US" dirty="0" err="1"/>
              <a:t>naecenas</a:t>
            </a:r>
            <a:r>
              <a:rPr lang="en-US" dirty="0"/>
              <a:t>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</a:t>
            </a:r>
          </a:p>
        </p:txBody>
      </p:sp>
      <p:sp>
        <p:nvSpPr>
          <p:cNvPr id="86" name="Text Placeholder 85">
            <a:extLst>
              <a:ext uri="{FF2B5EF4-FFF2-40B4-BE49-F238E27FC236}">
                <a16:creationId xmlns:a16="http://schemas.microsoft.com/office/drawing/2014/main" id="{85E95A11-AA8A-9D6A-5570-14E3D617D15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471939" y="712953"/>
            <a:ext cx="2374510" cy="2572450"/>
          </a:xfrm>
          <a:custGeom>
            <a:avLst/>
            <a:gdLst>
              <a:gd name="connsiteX0" fmla="*/ 63478 w 2374510"/>
              <a:gd name="connsiteY0" fmla="*/ 0 h 2572450"/>
              <a:gd name="connsiteX1" fmla="*/ 257786 w 2374510"/>
              <a:gd name="connsiteY1" fmla="*/ 0 h 2572450"/>
              <a:gd name="connsiteX2" fmla="*/ 1923879 w 2374510"/>
              <a:gd name="connsiteY2" fmla="*/ 0 h 2572450"/>
              <a:gd name="connsiteX3" fmla="*/ 2118187 w 2374510"/>
              <a:gd name="connsiteY3" fmla="*/ 0 h 2572450"/>
              <a:gd name="connsiteX4" fmla="*/ 2163130 w 2374510"/>
              <a:gd name="connsiteY4" fmla="*/ 18542 h 2572450"/>
              <a:gd name="connsiteX5" fmla="*/ 2355975 w 2374510"/>
              <a:gd name="connsiteY5" fmla="*/ 211451 h 2572450"/>
              <a:gd name="connsiteX6" fmla="*/ 2374510 w 2374510"/>
              <a:gd name="connsiteY6" fmla="*/ 256409 h 2572450"/>
              <a:gd name="connsiteX7" fmla="*/ 2374510 w 2374510"/>
              <a:gd name="connsiteY7" fmla="*/ 2508951 h 2572450"/>
              <a:gd name="connsiteX8" fmla="*/ 2311033 w 2374510"/>
              <a:gd name="connsiteY8" fmla="*/ 2572450 h 2572450"/>
              <a:gd name="connsiteX9" fmla="*/ 2116725 w 2374510"/>
              <a:gd name="connsiteY9" fmla="*/ 2572450 h 2572450"/>
              <a:gd name="connsiteX10" fmla="*/ 257786 w 2374510"/>
              <a:gd name="connsiteY10" fmla="*/ 2572450 h 2572450"/>
              <a:gd name="connsiteX11" fmla="*/ 63478 w 2374510"/>
              <a:gd name="connsiteY11" fmla="*/ 2572450 h 2572450"/>
              <a:gd name="connsiteX12" fmla="*/ 0 w 2374510"/>
              <a:gd name="connsiteY12" fmla="*/ 2508951 h 2572450"/>
              <a:gd name="connsiteX13" fmla="*/ 0 w 2374510"/>
              <a:gd name="connsiteY13" fmla="*/ 63499 h 2572450"/>
              <a:gd name="connsiteX14" fmla="*/ 63478 w 2374510"/>
              <a:gd name="connsiteY14" fmla="*/ 0 h 25724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374510" h="2572450">
                <a:moveTo>
                  <a:pt x="63478" y="0"/>
                </a:moveTo>
                <a:lnTo>
                  <a:pt x="257786" y="0"/>
                </a:lnTo>
                <a:lnTo>
                  <a:pt x="1923879" y="0"/>
                </a:lnTo>
                <a:lnTo>
                  <a:pt x="2118187" y="0"/>
                </a:lnTo>
                <a:cubicBezTo>
                  <a:pt x="2135073" y="0"/>
                  <a:pt x="2151197" y="6731"/>
                  <a:pt x="2163130" y="18542"/>
                </a:cubicBezTo>
                <a:lnTo>
                  <a:pt x="2355975" y="211451"/>
                </a:lnTo>
                <a:cubicBezTo>
                  <a:pt x="2367908" y="223389"/>
                  <a:pt x="2374510" y="239518"/>
                  <a:pt x="2374510" y="256409"/>
                </a:cubicBezTo>
                <a:lnTo>
                  <a:pt x="2374510" y="2508951"/>
                </a:lnTo>
                <a:cubicBezTo>
                  <a:pt x="2374510" y="2544003"/>
                  <a:pt x="2346072" y="2572450"/>
                  <a:pt x="2311033" y="2572450"/>
                </a:cubicBezTo>
                <a:lnTo>
                  <a:pt x="2116725" y="2572450"/>
                </a:lnTo>
                <a:lnTo>
                  <a:pt x="257786" y="2572450"/>
                </a:lnTo>
                <a:lnTo>
                  <a:pt x="63478" y="2572450"/>
                </a:lnTo>
                <a:cubicBezTo>
                  <a:pt x="28438" y="2572450"/>
                  <a:pt x="0" y="2544003"/>
                  <a:pt x="0" y="2508951"/>
                </a:cubicBezTo>
                <a:lnTo>
                  <a:pt x="0" y="63499"/>
                </a:lnTo>
                <a:cubicBezTo>
                  <a:pt x="0" y="28448"/>
                  <a:pt x="28438" y="0"/>
                  <a:pt x="63478" y="0"/>
                </a:cubicBezTo>
                <a:close/>
              </a:path>
            </a:pathLst>
          </a:custGeom>
          <a:solidFill>
            <a:srgbClr val="FFFFFF"/>
          </a:solidFill>
        </p:spPr>
        <p:txBody>
          <a:bodyPr wrap="square" lIns="180000" tIns="720000" rIns="144000">
            <a:noAutofit/>
          </a:bodyPr>
          <a:lstStyle>
            <a:lvl1pPr marL="0" indent="0">
              <a:lnSpc>
                <a:spcPct val="11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000" b="1" kern="1200" cap="all" baseline="0" dirty="0" smtClean="0">
                <a:solidFill>
                  <a:srgbClr val="444D55"/>
                </a:solidFill>
                <a:latin typeface="+mj-lt"/>
                <a:ea typeface="+mn-ea"/>
                <a:cs typeface="Rubik" panose="020B0604020202020204" charset="-79"/>
              </a:defRPr>
            </a:lvl1pPr>
            <a:lvl2pPr marL="0" indent="0">
              <a:lnSpc>
                <a:spcPct val="11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5400" kern="1200" dirty="0" smtClean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2pPr>
            <a:lvl3pPr marL="285750" indent="-285750" algn="l" defTabSz="914400" rtl="0" eaLnBrk="1" latinLnBrk="0" hangingPunct="1">
              <a:lnSpc>
                <a:spcPct val="110000"/>
              </a:lnSpc>
              <a:spcAft>
                <a:spcPts val="800"/>
              </a:spcAft>
              <a:buClr>
                <a:srgbClr val="3D4955"/>
              </a:buClr>
              <a:buSzPct val="125000"/>
              <a:buFont typeface="Arial" panose="020B0604020202020204" pitchFamily="34" charset="0"/>
              <a:buBlip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</a:buBlip>
              <a:defRPr lang="en-US" sz="1000" kern="1200" dirty="0" smtClean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3pPr>
            <a:lvl4pPr marL="285750" indent="-285750" algn="l" defTabSz="914400" rtl="0" eaLnBrk="1" latinLnBrk="0" hangingPunct="1">
              <a:lnSpc>
                <a:spcPct val="110000"/>
              </a:lnSpc>
              <a:spcAft>
                <a:spcPts val="800"/>
              </a:spcAft>
              <a:buClr>
                <a:srgbClr val="3D4955"/>
              </a:buClr>
              <a:buSzPct val="125000"/>
              <a:buBlip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</a:buBlip>
              <a:defRPr lang="en-US" sz="1000" kern="1200" dirty="0" smtClean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4pPr>
            <a:lvl5pPr marL="285750" indent="-285750" algn="l" defTabSz="914400" rtl="0" eaLnBrk="1" latinLnBrk="0" hangingPunct="1">
              <a:lnSpc>
                <a:spcPct val="110000"/>
              </a:lnSpc>
              <a:spcAft>
                <a:spcPts val="800"/>
              </a:spcAft>
              <a:buClr>
                <a:srgbClr val="3D4955"/>
              </a:buClr>
              <a:buSzPct val="125000"/>
              <a:buFont typeface="Arial" panose="020B0604020202020204" pitchFamily="34" charset="0"/>
              <a:buBlip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</a:buBlip>
              <a:defRPr lang="en-US" sz="1000" kern="1200" dirty="0" smtClean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5pPr>
            <a:lvl6pPr marL="285750" indent="-285750" algn="l" defTabSz="914400" rtl="0" eaLnBrk="1" latinLnBrk="0" hangingPunct="1">
              <a:lnSpc>
                <a:spcPct val="110000"/>
              </a:lnSpc>
              <a:spcAft>
                <a:spcPts val="800"/>
              </a:spcAft>
              <a:buClr>
                <a:srgbClr val="3D4955"/>
              </a:buClr>
              <a:buSzPct val="125000"/>
              <a:buFont typeface="Arial" panose="020B0604020202020204" pitchFamily="34" charset="0"/>
              <a:buBlip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</a:buBlip>
              <a:defRPr lang="en-US" sz="1000" kern="1200" dirty="0" smtClean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6pPr>
            <a:lvl7pPr marL="285750" indent="-285750" algn="l" defTabSz="914400" rtl="0" eaLnBrk="1" latinLnBrk="0" hangingPunct="1">
              <a:lnSpc>
                <a:spcPct val="110000"/>
              </a:lnSpc>
              <a:spcAft>
                <a:spcPts val="800"/>
              </a:spcAft>
              <a:buClr>
                <a:srgbClr val="3D4955"/>
              </a:buClr>
              <a:buSzPct val="125000"/>
              <a:buFont typeface="Arial" panose="020B0604020202020204" pitchFamily="34" charset="0"/>
              <a:buBlip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</a:buBlip>
              <a:defRPr lang="en-US" sz="1000" i="0" kern="1200" dirty="0" smtClean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7pPr>
            <a:lvl8pPr marL="285750" indent="-285750" algn="l" defTabSz="914400" rtl="0" eaLnBrk="1" latinLnBrk="0" hangingPunct="1">
              <a:lnSpc>
                <a:spcPct val="110000"/>
              </a:lnSpc>
              <a:spcAft>
                <a:spcPts val="800"/>
              </a:spcAft>
              <a:buClr>
                <a:srgbClr val="3D4955"/>
              </a:buClr>
              <a:buSzPct val="125000"/>
              <a:buFont typeface="Arial" panose="020B0604020202020204" pitchFamily="34" charset="0"/>
              <a:buBlip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</a:buBlip>
              <a:defRPr lang="en-US" sz="1000" kern="1200" dirty="0" smtClean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8pPr>
            <a:lvl9pPr marL="285750" indent="-285750" algn="l" defTabSz="914400" rtl="0" eaLnBrk="1" latinLnBrk="0" hangingPunct="1">
              <a:lnSpc>
                <a:spcPct val="110000"/>
              </a:lnSpc>
              <a:spcAft>
                <a:spcPts val="800"/>
              </a:spcAft>
              <a:buClr>
                <a:srgbClr val="3D4955"/>
              </a:buClr>
              <a:buSzPct val="125000"/>
              <a:buFont typeface="Arial" panose="020B0604020202020204" pitchFamily="34" charset="0"/>
              <a:buBlip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</a:buBlip>
              <a:defRPr lang="en-US" sz="1000" kern="1200" cap="none" baseline="0" dirty="0" smtClean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9pPr>
          </a:lstStyle>
          <a:p>
            <a:pPr lvl="0"/>
            <a:r>
              <a:rPr lang="en-US" dirty="0"/>
              <a:t>Lorem ipsum</a:t>
            </a:r>
          </a:p>
          <a:p>
            <a:pPr lvl="1"/>
            <a:r>
              <a:rPr lang="en-US" dirty="0"/>
              <a:t>00,0M</a:t>
            </a:r>
          </a:p>
          <a:p>
            <a:pPr lvl="2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</a:t>
            </a:r>
            <a:r>
              <a:rPr lang="en-US" dirty="0"/>
              <a:t> </a:t>
            </a:r>
            <a:r>
              <a:rPr lang="en-US" dirty="0" err="1"/>
              <a:t>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 </a:t>
            </a:r>
            <a:r>
              <a:rPr lang="en-US" dirty="0" err="1"/>
              <a:t>naecenas</a:t>
            </a:r>
            <a:r>
              <a:rPr lang="en-US" dirty="0"/>
              <a:t>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</a:t>
            </a:r>
          </a:p>
        </p:txBody>
      </p:sp>
      <p:sp>
        <p:nvSpPr>
          <p:cNvPr id="94" name="Text Placeholder 93">
            <a:extLst>
              <a:ext uri="{FF2B5EF4-FFF2-40B4-BE49-F238E27FC236}">
                <a16:creationId xmlns:a16="http://schemas.microsoft.com/office/drawing/2014/main" id="{B97AE51D-78F8-C25E-F0F7-0C5EBD897FE3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393232" y="3425895"/>
            <a:ext cx="2374510" cy="2572450"/>
          </a:xfrm>
          <a:custGeom>
            <a:avLst/>
            <a:gdLst>
              <a:gd name="connsiteX0" fmla="*/ 63478 w 2374510"/>
              <a:gd name="connsiteY0" fmla="*/ 0 h 2572450"/>
              <a:gd name="connsiteX1" fmla="*/ 257786 w 2374510"/>
              <a:gd name="connsiteY1" fmla="*/ 0 h 2572450"/>
              <a:gd name="connsiteX2" fmla="*/ 1923879 w 2374510"/>
              <a:gd name="connsiteY2" fmla="*/ 0 h 2572450"/>
              <a:gd name="connsiteX3" fmla="*/ 2118187 w 2374510"/>
              <a:gd name="connsiteY3" fmla="*/ 0 h 2572450"/>
              <a:gd name="connsiteX4" fmla="*/ 2163130 w 2374510"/>
              <a:gd name="connsiteY4" fmla="*/ 18542 h 2572450"/>
              <a:gd name="connsiteX5" fmla="*/ 2355975 w 2374510"/>
              <a:gd name="connsiteY5" fmla="*/ 211451 h 2572450"/>
              <a:gd name="connsiteX6" fmla="*/ 2374510 w 2374510"/>
              <a:gd name="connsiteY6" fmla="*/ 256409 h 2572450"/>
              <a:gd name="connsiteX7" fmla="*/ 2374510 w 2374510"/>
              <a:gd name="connsiteY7" fmla="*/ 2508951 h 2572450"/>
              <a:gd name="connsiteX8" fmla="*/ 2311033 w 2374510"/>
              <a:gd name="connsiteY8" fmla="*/ 2572450 h 2572450"/>
              <a:gd name="connsiteX9" fmla="*/ 2116725 w 2374510"/>
              <a:gd name="connsiteY9" fmla="*/ 2572450 h 2572450"/>
              <a:gd name="connsiteX10" fmla="*/ 257786 w 2374510"/>
              <a:gd name="connsiteY10" fmla="*/ 2572450 h 2572450"/>
              <a:gd name="connsiteX11" fmla="*/ 63478 w 2374510"/>
              <a:gd name="connsiteY11" fmla="*/ 2572450 h 2572450"/>
              <a:gd name="connsiteX12" fmla="*/ 0 w 2374510"/>
              <a:gd name="connsiteY12" fmla="*/ 2508951 h 2572450"/>
              <a:gd name="connsiteX13" fmla="*/ 0 w 2374510"/>
              <a:gd name="connsiteY13" fmla="*/ 63499 h 2572450"/>
              <a:gd name="connsiteX14" fmla="*/ 63478 w 2374510"/>
              <a:gd name="connsiteY14" fmla="*/ 0 h 25724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374510" h="2572450">
                <a:moveTo>
                  <a:pt x="63478" y="0"/>
                </a:moveTo>
                <a:lnTo>
                  <a:pt x="257786" y="0"/>
                </a:lnTo>
                <a:lnTo>
                  <a:pt x="1923879" y="0"/>
                </a:lnTo>
                <a:lnTo>
                  <a:pt x="2118187" y="0"/>
                </a:lnTo>
                <a:cubicBezTo>
                  <a:pt x="2135073" y="0"/>
                  <a:pt x="2151197" y="6731"/>
                  <a:pt x="2163130" y="18542"/>
                </a:cubicBezTo>
                <a:lnTo>
                  <a:pt x="2355975" y="211451"/>
                </a:lnTo>
                <a:cubicBezTo>
                  <a:pt x="2367908" y="223389"/>
                  <a:pt x="2374510" y="239518"/>
                  <a:pt x="2374510" y="256409"/>
                </a:cubicBezTo>
                <a:lnTo>
                  <a:pt x="2374510" y="2508951"/>
                </a:lnTo>
                <a:cubicBezTo>
                  <a:pt x="2374510" y="2544003"/>
                  <a:pt x="2346072" y="2572450"/>
                  <a:pt x="2311033" y="2572450"/>
                </a:cubicBezTo>
                <a:lnTo>
                  <a:pt x="2116725" y="2572450"/>
                </a:lnTo>
                <a:lnTo>
                  <a:pt x="257786" y="2572450"/>
                </a:lnTo>
                <a:lnTo>
                  <a:pt x="63478" y="2572450"/>
                </a:lnTo>
                <a:cubicBezTo>
                  <a:pt x="28438" y="2572450"/>
                  <a:pt x="0" y="2544003"/>
                  <a:pt x="0" y="2508951"/>
                </a:cubicBezTo>
                <a:lnTo>
                  <a:pt x="0" y="63499"/>
                </a:lnTo>
                <a:cubicBezTo>
                  <a:pt x="0" y="28448"/>
                  <a:pt x="28438" y="0"/>
                  <a:pt x="63478" y="0"/>
                </a:cubicBezTo>
                <a:close/>
              </a:path>
            </a:pathLst>
          </a:custGeom>
          <a:solidFill>
            <a:srgbClr val="FFFFFF"/>
          </a:solidFill>
        </p:spPr>
        <p:txBody>
          <a:bodyPr wrap="square" lIns="180000" tIns="720000" rIns="144000">
            <a:noAutofit/>
          </a:bodyPr>
          <a:lstStyle>
            <a:lvl1pPr marL="0" indent="0">
              <a:lnSpc>
                <a:spcPct val="11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000" b="1" kern="1200" cap="all" baseline="0" dirty="0" smtClean="0">
                <a:solidFill>
                  <a:srgbClr val="444D55"/>
                </a:solidFill>
                <a:latin typeface="+mj-lt"/>
                <a:ea typeface="+mn-ea"/>
                <a:cs typeface="Rubik" panose="020B0604020202020204" charset="-79"/>
              </a:defRPr>
            </a:lvl1pPr>
            <a:lvl2pPr marL="0" indent="0">
              <a:lnSpc>
                <a:spcPct val="11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5400" kern="1200" dirty="0" smtClean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2pPr>
            <a:lvl3pPr marL="285750" indent="-285750" algn="l" defTabSz="914400" rtl="0" eaLnBrk="1" latinLnBrk="0" hangingPunct="1">
              <a:lnSpc>
                <a:spcPct val="110000"/>
              </a:lnSpc>
              <a:spcAft>
                <a:spcPts val="800"/>
              </a:spcAft>
              <a:buClr>
                <a:srgbClr val="3D4955"/>
              </a:buClr>
              <a:buSzPct val="125000"/>
              <a:buFont typeface="Arial" panose="020B0604020202020204" pitchFamily="34" charset="0"/>
              <a:buBlip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</a:buBlip>
              <a:defRPr lang="en-US" sz="1000" kern="1200" dirty="0" smtClean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3pPr>
            <a:lvl4pPr marL="285750" indent="-285750" algn="l" defTabSz="914400" rtl="0" eaLnBrk="1" latinLnBrk="0" hangingPunct="1">
              <a:lnSpc>
                <a:spcPct val="110000"/>
              </a:lnSpc>
              <a:spcAft>
                <a:spcPts val="800"/>
              </a:spcAft>
              <a:buClr>
                <a:srgbClr val="3D4955"/>
              </a:buClr>
              <a:buSzPct val="125000"/>
              <a:buBlip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</a:buBlip>
              <a:defRPr lang="en-US" sz="1000" kern="1200" dirty="0" smtClean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4pPr>
            <a:lvl5pPr marL="285750" indent="-285750" algn="l" defTabSz="914400" rtl="0" eaLnBrk="1" latinLnBrk="0" hangingPunct="1">
              <a:lnSpc>
                <a:spcPct val="110000"/>
              </a:lnSpc>
              <a:spcAft>
                <a:spcPts val="800"/>
              </a:spcAft>
              <a:buClr>
                <a:srgbClr val="3D4955"/>
              </a:buClr>
              <a:buSzPct val="125000"/>
              <a:buFont typeface="Arial" panose="020B0604020202020204" pitchFamily="34" charset="0"/>
              <a:buBlip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</a:buBlip>
              <a:defRPr lang="en-US" sz="1000" kern="1200" dirty="0" smtClean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5pPr>
            <a:lvl6pPr marL="285750" indent="-285750" algn="l" defTabSz="914400" rtl="0" eaLnBrk="1" latinLnBrk="0" hangingPunct="1">
              <a:lnSpc>
                <a:spcPct val="110000"/>
              </a:lnSpc>
              <a:spcAft>
                <a:spcPts val="800"/>
              </a:spcAft>
              <a:buClr>
                <a:srgbClr val="3D4955"/>
              </a:buClr>
              <a:buSzPct val="125000"/>
              <a:buFont typeface="Arial" panose="020B0604020202020204" pitchFamily="34" charset="0"/>
              <a:buBlip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</a:buBlip>
              <a:defRPr lang="en-US" sz="1000" kern="1200" dirty="0" smtClean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6pPr>
            <a:lvl7pPr marL="285750" indent="-285750" algn="l" defTabSz="914400" rtl="0" eaLnBrk="1" latinLnBrk="0" hangingPunct="1">
              <a:lnSpc>
                <a:spcPct val="110000"/>
              </a:lnSpc>
              <a:spcAft>
                <a:spcPts val="800"/>
              </a:spcAft>
              <a:buClr>
                <a:srgbClr val="3D4955"/>
              </a:buClr>
              <a:buSzPct val="125000"/>
              <a:buFont typeface="Arial" panose="020B0604020202020204" pitchFamily="34" charset="0"/>
              <a:buBlip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</a:buBlip>
              <a:defRPr lang="en-US" sz="1000" i="0" kern="1200" dirty="0" smtClean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7pPr>
            <a:lvl8pPr marL="285750" indent="-285750" algn="l" defTabSz="914400" rtl="0" eaLnBrk="1" latinLnBrk="0" hangingPunct="1">
              <a:lnSpc>
                <a:spcPct val="110000"/>
              </a:lnSpc>
              <a:spcAft>
                <a:spcPts val="800"/>
              </a:spcAft>
              <a:buClr>
                <a:srgbClr val="3D4955"/>
              </a:buClr>
              <a:buSzPct val="125000"/>
              <a:buFont typeface="Arial" panose="020B0604020202020204" pitchFamily="34" charset="0"/>
              <a:buBlip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</a:buBlip>
              <a:defRPr lang="en-US" sz="1000" kern="1200" dirty="0" smtClean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8pPr>
            <a:lvl9pPr marL="285750" indent="-285750" algn="l" defTabSz="914400" rtl="0" eaLnBrk="1" latinLnBrk="0" hangingPunct="1">
              <a:lnSpc>
                <a:spcPct val="110000"/>
              </a:lnSpc>
              <a:spcAft>
                <a:spcPts val="800"/>
              </a:spcAft>
              <a:buClr>
                <a:srgbClr val="3D4955"/>
              </a:buClr>
              <a:buSzPct val="125000"/>
              <a:buFont typeface="Arial" panose="020B0604020202020204" pitchFamily="34" charset="0"/>
              <a:buBlip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</a:buBlip>
              <a:defRPr lang="en-US" sz="1000" kern="1200" cap="none" baseline="0" dirty="0" smtClean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9pPr>
          </a:lstStyle>
          <a:p>
            <a:pPr lvl="0"/>
            <a:r>
              <a:rPr lang="en-US" dirty="0"/>
              <a:t>Lorem ipsum</a:t>
            </a:r>
          </a:p>
          <a:p>
            <a:pPr lvl="1"/>
            <a:r>
              <a:rPr lang="en-US" dirty="0"/>
              <a:t>00,0M</a:t>
            </a:r>
          </a:p>
          <a:p>
            <a:pPr lvl="2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</a:t>
            </a:r>
            <a:r>
              <a:rPr lang="en-US" dirty="0"/>
              <a:t> </a:t>
            </a:r>
            <a:r>
              <a:rPr lang="en-US" dirty="0" err="1"/>
              <a:t>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 </a:t>
            </a:r>
            <a:r>
              <a:rPr lang="en-US" dirty="0" err="1"/>
              <a:t>naecenas</a:t>
            </a:r>
            <a:r>
              <a:rPr lang="en-US" dirty="0"/>
              <a:t>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</a:t>
            </a:r>
          </a:p>
        </p:txBody>
      </p:sp>
      <p:sp>
        <p:nvSpPr>
          <p:cNvPr id="96" name="Text Placeholder 95">
            <a:extLst>
              <a:ext uri="{FF2B5EF4-FFF2-40B4-BE49-F238E27FC236}">
                <a16:creationId xmlns:a16="http://schemas.microsoft.com/office/drawing/2014/main" id="{A0C7B07E-3F22-6040-26BD-1D798D459010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932586" y="3425895"/>
            <a:ext cx="2374510" cy="2572450"/>
          </a:xfrm>
          <a:custGeom>
            <a:avLst/>
            <a:gdLst>
              <a:gd name="connsiteX0" fmla="*/ 63478 w 2374510"/>
              <a:gd name="connsiteY0" fmla="*/ 0 h 2572450"/>
              <a:gd name="connsiteX1" fmla="*/ 257786 w 2374510"/>
              <a:gd name="connsiteY1" fmla="*/ 0 h 2572450"/>
              <a:gd name="connsiteX2" fmla="*/ 1923879 w 2374510"/>
              <a:gd name="connsiteY2" fmla="*/ 0 h 2572450"/>
              <a:gd name="connsiteX3" fmla="*/ 2118187 w 2374510"/>
              <a:gd name="connsiteY3" fmla="*/ 0 h 2572450"/>
              <a:gd name="connsiteX4" fmla="*/ 2163130 w 2374510"/>
              <a:gd name="connsiteY4" fmla="*/ 18542 h 2572450"/>
              <a:gd name="connsiteX5" fmla="*/ 2355975 w 2374510"/>
              <a:gd name="connsiteY5" fmla="*/ 211451 h 2572450"/>
              <a:gd name="connsiteX6" fmla="*/ 2374510 w 2374510"/>
              <a:gd name="connsiteY6" fmla="*/ 256409 h 2572450"/>
              <a:gd name="connsiteX7" fmla="*/ 2374510 w 2374510"/>
              <a:gd name="connsiteY7" fmla="*/ 2508951 h 2572450"/>
              <a:gd name="connsiteX8" fmla="*/ 2311033 w 2374510"/>
              <a:gd name="connsiteY8" fmla="*/ 2572450 h 2572450"/>
              <a:gd name="connsiteX9" fmla="*/ 2116725 w 2374510"/>
              <a:gd name="connsiteY9" fmla="*/ 2572450 h 2572450"/>
              <a:gd name="connsiteX10" fmla="*/ 257786 w 2374510"/>
              <a:gd name="connsiteY10" fmla="*/ 2572450 h 2572450"/>
              <a:gd name="connsiteX11" fmla="*/ 63478 w 2374510"/>
              <a:gd name="connsiteY11" fmla="*/ 2572450 h 2572450"/>
              <a:gd name="connsiteX12" fmla="*/ 0 w 2374510"/>
              <a:gd name="connsiteY12" fmla="*/ 2508951 h 2572450"/>
              <a:gd name="connsiteX13" fmla="*/ 0 w 2374510"/>
              <a:gd name="connsiteY13" fmla="*/ 63499 h 2572450"/>
              <a:gd name="connsiteX14" fmla="*/ 63478 w 2374510"/>
              <a:gd name="connsiteY14" fmla="*/ 0 h 25724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374510" h="2572450">
                <a:moveTo>
                  <a:pt x="63478" y="0"/>
                </a:moveTo>
                <a:lnTo>
                  <a:pt x="257786" y="0"/>
                </a:lnTo>
                <a:lnTo>
                  <a:pt x="1923879" y="0"/>
                </a:lnTo>
                <a:lnTo>
                  <a:pt x="2118187" y="0"/>
                </a:lnTo>
                <a:cubicBezTo>
                  <a:pt x="2135073" y="0"/>
                  <a:pt x="2151197" y="6731"/>
                  <a:pt x="2163130" y="18542"/>
                </a:cubicBezTo>
                <a:lnTo>
                  <a:pt x="2355975" y="211451"/>
                </a:lnTo>
                <a:cubicBezTo>
                  <a:pt x="2367908" y="223389"/>
                  <a:pt x="2374510" y="239518"/>
                  <a:pt x="2374510" y="256409"/>
                </a:cubicBezTo>
                <a:lnTo>
                  <a:pt x="2374510" y="2508951"/>
                </a:lnTo>
                <a:cubicBezTo>
                  <a:pt x="2374510" y="2544003"/>
                  <a:pt x="2346072" y="2572450"/>
                  <a:pt x="2311033" y="2572450"/>
                </a:cubicBezTo>
                <a:lnTo>
                  <a:pt x="2116725" y="2572450"/>
                </a:lnTo>
                <a:lnTo>
                  <a:pt x="257786" y="2572450"/>
                </a:lnTo>
                <a:lnTo>
                  <a:pt x="63478" y="2572450"/>
                </a:lnTo>
                <a:cubicBezTo>
                  <a:pt x="28438" y="2572450"/>
                  <a:pt x="0" y="2544003"/>
                  <a:pt x="0" y="2508951"/>
                </a:cubicBezTo>
                <a:lnTo>
                  <a:pt x="0" y="63499"/>
                </a:lnTo>
                <a:cubicBezTo>
                  <a:pt x="0" y="28448"/>
                  <a:pt x="28438" y="0"/>
                  <a:pt x="63478" y="0"/>
                </a:cubicBezTo>
                <a:close/>
              </a:path>
            </a:pathLst>
          </a:custGeom>
          <a:solidFill>
            <a:srgbClr val="FFFFFF"/>
          </a:solidFill>
        </p:spPr>
        <p:txBody>
          <a:bodyPr wrap="square" lIns="180000" tIns="720000" rIns="144000">
            <a:noAutofit/>
          </a:bodyPr>
          <a:lstStyle>
            <a:lvl1pPr marL="0" indent="0">
              <a:lnSpc>
                <a:spcPct val="11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000" b="1" kern="1200" cap="all" baseline="0" dirty="0" smtClean="0">
                <a:solidFill>
                  <a:srgbClr val="444D55"/>
                </a:solidFill>
                <a:latin typeface="+mj-lt"/>
                <a:ea typeface="+mn-ea"/>
                <a:cs typeface="Rubik" panose="020B0604020202020204" charset="-79"/>
              </a:defRPr>
            </a:lvl1pPr>
            <a:lvl2pPr marL="0" indent="0">
              <a:lnSpc>
                <a:spcPct val="11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5400" kern="1200" dirty="0" smtClean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2pPr>
            <a:lvl3pPr marL="285750" indent="-285750" algn="l" defTabSz="914400" rtl="0" eaLnBrk="1" latinLnBrk="0" hangingPunct="1">
              <a:lnSpc>
                <a:spcPct val="110000"/>
              </a:lnSpc>
              <a:spcAft>
                <a:spcPts val="800"/>
              </a:spcAft>
              <a:buClr>
                <a:srgbClr val="3D4955"/>
              </a:buClr>
              <a:buSzPct val="125000"/>
              <a:buFont typeface="Arial" panose="020B0604020202020204" pitchFamily="34" charset="0"/>
              <a:buBlip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</a:buBlip>
              <a:defRPr lang="en-US" sz="1000" kern="1200" dirty="0" smtClean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3pPr>
            <a:lvl4pPr marL="285750" indent="-285750" algn="l" defTabSz="914400" rtl="0" eaLnBrk="1" latinLnBrk="0" hangingPunct="1">
              <a:lnSpc>
                <a:spcPct val="110000"/>
              </a:lnSpc>
              <a:spcAft>
                <a:spcPts val="800"/>
              </a:spcAft>
              <a:buClr>
                <a:srgbClr val="3D4955"/>
              </a:buClr>
              <a:buSzPct val="125000"/>
              <a:buBlip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</a:buBlip>
              <a:defRPr lang="en-US" sz="1000" kern="1200" dirty="0" smtClean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4pPr>
            <a:lvl5pPr marL="285750" indent="-285750" algn="l" defTabSz="914400" rtl="0" eaLnBrk="1" latinLnBrk="0" hangingPunct="1">
              <a:lnSpc>
                <a:spcPct val="110000"/>
              </a:lnSpc>
              <a:spcAft>
                <a:spcPts val="800"/>
              </a:spcAft>
              <a:buClr>
                <a:srgbClr val="3D4955"/>
              </a:buClr>
              <a:buSzPct val="125000"/>
              <a:buFont typeface="Arial" panose="020B0604020202020204" pitchFamily="34" charset="0"/>
              <a:buBlip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</a:buBlip>
              <a:defRPr lang="en-US" sz="1000" kern="1200" dirty="0" smtClean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5pPr>
            <a:lvl6pPr marL="285750" indent="-285750" algn="l" defTabSz="914400" rtl="0" eaLnBrk="1" latinLnBrk="0" hangingPunct="1">
              <a:lnSpc>
                <a:spcPct val="110000"/>
              </a:lnSpc>
              <a:spcAft>
                <a:spcPts val="800"/>
              </a:spcAft>
              <a:buClr>
                <a:srgbClr val="3D4955"/>
              </a:buClr>
              <a:buSzPct val="125000"/>
              <a:buFont typeface="Arial" panose="020B0604020202020204" pitchFamily="34" charset="0"/>
              <a:buBlip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</a:buBlip>
              <a:defRPr lang="en-US" sz="1000" kern="1200" dirty="0" smtClean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6pPr>
            <a:lvl7pPr marL="285750" indent="-285750" algn="l" defTabSz="914400" rtl="0" eaLnBrk="1" latinLnBrk="0" hangingPunct="1">
              <a:lnSpc>
                <a:spcPct val="110000"/>
              </a:lnSpc>
              <a:spcAft>
                <a:spcPts val="800"/>
              </a:spcAft>
              <a:buClr>
                <a:srgbClr val="3D4955"/>
              </a:buClr>
              <a:buSzPct val="125000"/>
              <a:buFont typeface="Arial" panose="020B0604020202020204" pitchFamily="34" charset="0"/>
              <a:buBlip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</a:buBlip>
              <a:defRPr lang="en-US" sz="1000" i="0" kern="1200" dirty="0" smtClean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7pPr>
            <a:lvl8pPr marL="285750" indent="-285750" algn="l" defTabSz="914400" rtl="0" eaLnBrk="1" latinLnBrk="0" hangingPunct="1">
              <a:lnSpc>
                <a:spcPct val="110000"/>
              </a:lnSpc>
              <a:spcAft>
                <a:spcPts val="800"/>
              </a:spcAft>
              <a:buClr>
                <a:srgbClr val="3D4955"/>
              </a:buClr>
              <a:buSzPct val="125000"/>
              <a:buFont typeface="Arial" panose="020B0604020202020204" pitchFamily="34" charset="0"/>
              <a:buBlip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</a:buBlip>
              <a:defRPr lang="en-US" sz="1000" kern="1200" dirty="0" smtClean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8pPr>
            <a:lvl9pPr marL="285750" indent="-285750" algn="l" defTabSz="914400" rtl="0" eaLnBrk="1" latinLnBrk="0" hangingPunct="1">
              <a:lnSpc>
                <a:spcPct val="110000"/>
              </a:lnSpc>
              <a:spcAft>
                <a:spcPts val="800"/>
              </a:spcAft>
              <a:buClr>
                <a:srgbClr val="3D4955"/>
              </a:buClr>
              <a:buSzPct val="125000"/>
              <a:buFont typeface="Arial" panose="020B0604020202020204" pitchFamily="34" charset="0"/>
              <a:buBlip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</a:buBlip>
              <a:defRPr lang="en-US" sz="1000" kern="1200" cap="none" baseline="0" dirty="0" smtClean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9pPr>
          </a:lstStyle>
          <a:p>
            <a:pPr lvl="0"/>
            <a:r>
              <a:rPr lang="en-US" dirty="0"/>
              <a:t>Lorem ipsum</a:t>
            </a:r>
          </a:p>
          <a:p>
            <a:pPr lvl="1"/>
            <a:r>
              <a:rPr lang="en-US" dirty="0"/>
              <a:t>00,0M</a:t>
            </a:r>
          </a:p>
          <a:p>
            <a:pPr lvl="2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</a:t>
            </a:r>
            <a:r>
              <a:rPr lang="en-US" dirty="0"/>
              <a:t> </a:t>
            </a:r>
            <a:r>
              <a:rPr lang="en-US" dirty="0" err="1"/>
              <a:t>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 </a:t>
            </a:r>
            <a:r>
              <a:rPr lang="en-US" dirty="0" err="1"/>
              <a:t>naecenas</a:t>
            </a:r>
            <a:r>
              <a:rPr lang="en-US" dirty="0"/>
              <a:t>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</a:t>
            </a:r>
          </a:p>
        </p:txBody>
      </p:sp>
      <p:sp>
        <p:nvSpPr>
          <p:cNvPr id="98" name="Text Placeholder 97">
            <a:extLst>
              <a:ext uri="{FF2B5EF4-FFF2-40B4-BE49-F238E27FC236}">
                <a16:creationId xmlns:a16="http://schemas.microsoft.com/office/drawing/2014/main" id="{4561DC53-BA8C-3E8B-5048-63F079578A6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471939" y="3425895"/>
            <a:ext cx="2374510" cy="2572450"/>
          </a:xfrm>
          <a:custGeom>
            <a:avLst/>
            <a:gdLst>
              <a:gd name="connsiteX0" fmla="*/ 63478 w 2374510"/>
              <a:gd name="connsiteY0" fmla="*/ 0 h 2572450"/>
              <a:gd name="connsiteX1" fmla="*/ 257786 w 2374510"/>
              <a:gd name="connsiteY1" fmla="*/ 0 h 2572450"/>
              <a:gd name="connsiteX2" fmla="*/ 1923879 w 2374510"/>
              <a:gd name="connsiteY2" fmla="*/ 0 h 2572450"/>
              <a:gd name="connsiteX3" fmla="*/ 2118187 w 2374510"/>
              <a:gd name="connsiteY3" fmla="*/ 0 h 2572450"/>
              <a:gd name="connsiteX4" fmla="*/ 2163130 w 2374510"/>
              <a:gd name="connsiteY4" fmla="*/ 18542 h 2572450"/>
              <a:gd name="connsiteX5" fmla="*/ 2355975 w 2374510"/>
              <a:gd name="connsiteY5" fmla="*/ 211451 h 2572450"/>
              <a:gd name="connsiteX6" fmla="*/ 2374510 w 2374510"/>
              <a:gd name="connsiteY6" fmla="*/ 256409 h 2572450"/>
              <a:gd name="connsiteX7" fmla="*/ 2374510 w 2374510"/>
              <a:gd name="connsiteY7" fmla="*/ 2508951 h 2572450"/>
              <a:gd name="connsiteX8" fmla="*/ 2311033 w 2374510"/>
              <a:gd name="connsiteY8" fmla="*/ 2572450 h 2572450"/>
              <a:gd name="connsiteX9" fmla="*/ 2116725 w 2374510"/>
              <a:gd name="connsiteY9" fmla="*/ 2572450 h 2572450"/>
              <a:gd name="connsiteX10" fmla="*/ 257786 w 2374510"/>
              <a:gd name="connsiteY10" fmla="*/ 2572450 h 2572450"/>
              <a:gd name="connsiteX11" fmla="*/ 63478 w 2374510"/>
              <a:gd name="connsiteY11" fmla="*/ 2572450 h 2572450"/>
              <a:gd name="connsiteX12" fmla="*/ 0 w 2374510"/>
              <a:gd name="connsiteY12" fmla="*/ 2508951 h 2572450"/>
              <a:gd name="connsiteX13" fmla="*/ 0 w 2374510"/>
              <a:gd name="connsiteY13" fmla="*/ 63499 h 2572450"/>
              <a:gd name="connsiteX14" fmla="*/ 63478 w 2374510"/>
              <a:gd name="connsiteY14" fmla="*/ 0 h 25724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374510" h="2572450">
                <a:moveTo>
                  <a:pt x="63478" y="0"/>
                </a:moveTo>
                <a:lnTo>
                  <a:pt x="257786" y="0"/>
                </a:lnTo>
                <a:lnTo>
                  <a:pt x="1923879" y="0"/>
                </a:lnTo>
                <a:lnTo>
                  <a:pt x="2118187" y="0"/>
                </a:lnTo>
                <a:cubicBezTo>
                  <a:pt x="2135073" y="0"/>
                  <a:pt x="2151197" y="6731"/>
                  <a:pt x="2163130" y="18542"/>
                </a:cubicBezTo>
                <a:lnTo>
                  <a:pt x="2355975" y="211451"/>
                </a:lnTo>
                <a:cubicBezTo>
                  <a:pt x="2367908" y="223389"/>
                  <a:pt x="2374510" y="239518"/>
                  <a:pt x="2374510" y="256409"/>
                </a:cubicBezTo>
                <a:lnTo>
                  <a:pt x="2374510" y="2508951"/>
                </a:lnTo>
                <a:cubicBezTo>
                  <a:pt x="2374510" y="2544003"/>
                  <a:pt x="2346072" y="2572450"/>
                  <a:pt x="2311033" y="2572450"/>
                </a:cubicBezTo>
                <a:lnTo>
                  <a:pt x="2116725" y="2572450"/>
                </a:lnTo>
                <a:lnTo>
                  <a:pt x="257786" y="2572450"/>
                </a:lnTo>
                <a:lnTo>
                  <a:pt x="63478" y="2572450"/>
                </a:lnTo>
                <a:cubicBezTo>
                  <a:pt x="28438" y="2572450"/>
                  <a:pt x="0" y="2544003"/>
                  <a:pt x="0" y="2508951"/>
                </a:cubicBezTo>
                <a:lnTo>
                  <a:pt x="0" y="63499"/>
                </a:lnTo>
                <a:cubicBezTo>
                  <a:pt x="0" y="28448"/>
                  <a:pt x="28438" y="0"/>
                  <a:pt x="63478" y="0"/>
                </a:cubicBezTo>
                <a:close/>
              </a:path>
            </a:pathLst>
          </a:custGeom>
          <a:solidFill>
            <a:srgbClr val="FFFFFF"/>
          </a:solidFill>
        </p:spPr>
        <p:txBody>
          <a:bodyPr wrap="square" lIns="180000" tIns="720000" rIns="144000">
            <a:noAutofit/>
          </a:bodyPr>
          <a:lstStyle>
            <a:lvl1pPr marL="0" indent="0">
              <a:lnSpc>
                <a:spcPct val="11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1000" b="1" kern="1200" cap="all" baseline="0" dirty="0" smtClean="0">
                <a:solidFill>
                  <a:srgbClr val="444D55"/>
                </a:solidFill>
                <a:latin typeface="+mj-lt"/>
                <a:ea typeface="+mn-ea"/>
                <a:cs typeface="Rubik" panose="020B0604020202020204" charset="-79"/>
              </a:defRPr>
            </a:lvl1pPr>
            <a:lvl2pPr marL="0" indent="0">
              <a:lnSpc>
                <a:spcPct val="11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5400" kern="1200" dirty="0" smtClean="0">
                <a:solidFill>
                  <a:schemeClr val="tx1"/>
                </a:solidFill>
                <a:latin typeface="+mj-lt"/>
                <a:ea typeface="+mn-ea"/>
                <a:cs typeface="Rubik Bold" panose="020B0604020202020204" charset="-79"/>
              </a:defRPr>
            </a:lvl2pPr>
            <a:lvl3pPr marL="285750" indent="-285750" algn="l" defTabSz="914400" rtl="0" eaLnBrk="1" latinLnBrk="0" hangingPunct="1">
              <a:lnSpc>
                <a:spcPct val="110000"/>
              </a:lnSpc>
              <a:spcAft>
                <a:spcPts val="800"/>
              </a:spcAft>
              <a:buClr>
                <a:srgbClr val="3D4955"/>
              </a:buClr>
              <a:buSzPct val="125000"/>
              <a:buFont typeface="Arial" panose="020B0604020202020204" pitchFamily="34" charset="0"/>
              <a:buBlip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</a:buBlip>
              <a:defRPr lang="en-US" sz="1000" kern="1200" dirty="0" smtClean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3pPr>
            <a:lvl4pPr marL="285750" indent="-285750" algn="l" defTabSz="914400" rtl="0" eaLnBrk="1" latinLnBrk="0" hangingPunct="1">
              <a:lnSpc>
                <a:spcPct val="110000"/>
              </a:lnSpc>
              <a:spcAft>
                <a:spcPts val="800"/>
              </a:spcAft>
              <a:buClr>
                <a:srgbClr val="3D4955"/>
              </a:buClr>
              <a:buSzPct val="125000"/>
              <a:buBlip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</a:buBlip>
              <a:defRPr lang="en-US" sz="1000" kern="1200" dirty="0" smtClean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4pPr>
            <a:lvl5pPr marL="285750" indent="-285750" algn="l" defTabSz="914400" rtl="0" eaLnBrk="1" latinLnBrk="0" hangingPunct="1">
              <a:lnSpc>
                <a:spcPct val="110000"/>
              </a:lnSpc>
              <a:spcAft>
                <a:spcPts val="800"/>
              </a:spcAft>
              <a:buClr>
                <a:srgbClr val="3D4955"/>
              </a:buClr>
              <a:buSzPct val="125000"/>
              <a:buFont typeface="Arial" panose="020B0604020202020204" pitchFamily="34" charset="0"/>
              <a:buBlip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</a:buBlip>
              <a:defRPr lang="en-US" sz="1000" kern="1200" dirty="0" smtClean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5pPr>
            <a:lvl6pPr marL="285750" indent="-285750" algn="l" defTabSz="914400" rtl="0" eaLnBrk="1" latinLnBrk="0" hangingPunct="1">
              <a:lnSpc>
                <a:spcPct val="110000"/>
              </a:lnSpc>
              <a:spcAft>
                <a:spcPts val="800"/>
              </a:spcAft>
              <a:buClr>
                <a:srgbClr val="3D4955"/>
              </a:buClr>
              <a:buSzPct val="125000"/>
              <a:buFont typeface="Arial" panose="020B0604020202020204" pitchFamily="34" charset="0"/>
              <a:buBlip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</a:buBlip>
              <a:defRPr lang="en-US" sz="1000" kern="1200" dirty="0" smtClean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6pPr>
            <a:lvl7pPr marL="285750" indent="-285750" algn="l" defTabSz="914400" rtl="0" eaLnBrk="1" latinLnBrk="0" hangingPunct="1">
              <a:lnSpc>
                <a:spcPct val="110000"/>
              </a:lnSpc>
              <a:spcAft>
                <a:spcPts val="800"/>
              </a:spcAft>
              <a:buClr>
                <a:srgbClr val="3D4955"/>
              </a:buClr>
              <a:buSzPct val="125000"/>
              <a:buFont typeface="Arial" panose="020B0604020202020204" pitchFamily="34" charset="0"/>
              <a:buBlip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</a:buBlip>
              <a:defRPr lang="en-US" sz="1000" i="0" kern="1200" dirty="0" smtClean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7pPr>
            <a:lvl8pPr marL="285750" indent="-285750" algn="l" defTabSz="914400" rtl="0" eaLnBrk="1" latinLnBrk="0" hangingPunct="1">
              <a:lnSpc>
                <a:spcPct val="110000"/>
              </a:lnSpc>
              <a:spcAft>
                <a:spcPts val="800"/>
              </a:spcAft>
              <a:buClr>
                <a:srgbClr val="3D4955"/>
              </a:buClr>
              <a:buSzPct val="125000"/>
              <a:buFont typeface="Arial" panose="020B0604020202020204" pitchFamily="34" charset="0"/>
              <a:buBlip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</a:buBlip>
              <a:defRPr lang="en-US" sz="1000" kern="1200" dirty="0" smtClean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8pPr>
            <a:lvl9pPr marL="285750" indent="-285750" algn="l" defTabSz="914400" rtl="0" eaLnBrk="1" latinLnBrk="0" hangingPunct="1">
              <a:lnSpc>
                <a:spcPct val="110000"/>
              </a:lnSpc>
              <a:spcAft>
                <a:spcPts val="800"/>
              </a:spcAft>
              <a:buClr>
                <a:srgbClr val="3D4955"/>
              </a:buClr>
              <a:buSzPct val="125000"/>
              <a:buFont typeface="Arial" panose="020B0604020202020204" pitchFamily="34" charset="0"/>
              <a:buBlip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</a:buBlip>
              <a:defRPr lang="en-US" sz="1000" kern="1200" cap="none" baseline="0" dirty="0" smtClean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9pPr>
          </a:lstStyle>
          <a:p>
            <a:pPr lvl="0"/>
            <a:r>
              <a:rPr lang="en-US" dirty="0"/>
              <a:t>Lorem ipsum</a:t>
            </a:r>
          </a:p>
          <a:p>
            <a:pPr lvl="1"/>
            <a:r>
              <a:rPr lang="en-US" dirty="0"/>
              <a:t>00,0M</a:t>
            </a:r>
          </a:p>
          <a:p>
            <a:pPr lvl="2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</a:t>
            </a:r>
            <a:r>
              <a:rPr lang="en-US" dirty="0"/>
              <a:t> </a:t>
            </a:r>
            <a:r>
              <a:rPr lang="en-US" dirty="0" err="1"/>
              <a:t>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 </a:t>
            </a:r>
            <a:r>
              <a:rPr lang="en-US" dirty="0" err="1"/>
              <a:t>naecenas</a:t>
            </a:r>
            <a:r>
              <a:rPr lang="en-US" dirty="0"/>
              <a:t>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</a:t>
            </a:r>
          </a:p>
        </p:txBody>
      </p:sp>
      <p:sp>
        <p:nvSpPr>
          <p:cNvPr id="102" name="Text Placeholder 101">
            <a:extLst>
              <a:ext uri="{FF2B5EF4-FFF2-40B4-BE49-F238E27FC236}">
                <a16:creationId xmlns:a16="http://schemas.microsoft.com/office/drawing/2014/main" id="{1339DCD0-2737-FB47-D0A2-A017C4F40BCE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581009" y="902294"/>
            <a:ext cx="319362" cy="319361"/>
          </a:xfrm>
          <a:custGeom>
            <a:avLst/>
            <a:gdLst>
              <a:gd name="connsiteX0" fmla="*/ 54007 w 319362"/>
              <a:gd name="connsiteY0" fmla="*/ 0 h 319361"/>
              <a:gd name="connsiteX1" fmla="*/ 265355 w 319362"/>
              <a:gd name="connsiteY1" fmla="*/ 0 h 319361"/>
              <a:gd name="connsiteX2" fmla="*/ 319362 w 319362"/>
              <a:gd name="connsiteY2" fmla="*/ 54007 h 319361"/>
              <a:gd name="connsiteX3" fmla="*/ 319362 w 319362"/>
              <a:gd name="connsiteY3" fmla="*/ 265354 h 319361"/>
              <a:gd name="connsiteX4" fmla="*/ 265355 w 319362"/>
              <a:gd name="connsiteY4" fmla="*/ 319361 h 319361"/>
              <a:gd name="connsiteX5" fmla="*/ 54007 w 319362"/>
              <a:gd name="connsiteY5" fmla="*/ 319361 h 319361"/>
              <a:gd name="connsiteX6" fmla="*/ 0 w 319362"/>
              <a:gd name="connsiteY6" fmla="*/ 265354 h 319361"/>
              <a:gd name="connsiteX7" fmla="*/ 0 w 319362"/>
              <a:gd name="connsiteY7" fmla="*/ 54007 h 319361"/>
              <a:gd name="connsiteX8" fmla="*/ 54007 w 319362"/>
              <a:gd name="connsiteY8" fmla="*/ 0 h 3193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19362" h="319361">
                <a:moveTo>
                  <a:pt x="54007" y="0"/>
                </a:moveTo>
                <a:lnTo>
                  <a:pt x="265355" y="0"/>
                </a:lnTo>
                <a:cubicBezTo>
                  <a:pt x="295182" y="0"/>
                  <a:pt x="319362" y="24180"/>
                  <a:pt x="319362" y="54007"/>
                </a:cubicBezTo>
                <a:lnTo>
                  <a:pt x="319362" y="265354"/>
                </a:lnTo>
                <a:cubicBezTo>
                  <a:pt x="319362" y="295181"/>
                  <a:pt x="295182" y="319361"/>
                  <a:pt x="265355" y="319361"/>
                </a:cubicBezTo>
                <a:lnTo>
                  <a:pt x="54007" y="319361"/>
                </a:lnTo>
                <a:cubicBezTo>
                  <a:pt x="24180" y="319361"/>
                  <a:pt x="0" y="295181"/>
                  <a:pt x="0" y="265354"/>
                </a:cubicBezTo>
                <a:lnTo>
                  <a:pt x="0" y="54007"/>
                </a:lnTo>
                <a:cubicBezTo>
                  <a:pt x="0" y="24180"/>
                  <a:pt x="24180" y="0"/>
                  <a:pt x="54007" y="0"/>
                </a:cubicBezTo>
                <a:close/>
              </a:path>
            </a:pathLst>
          </a:custGeom>
          <a:solidFill>
            <a:schemeClr val="accent5"/>
          </a:solidFill>
        </p:spPr>
        <p:txBody>
          <a:bodyPr wrap="square">
            <a:no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1pPr>
            <a:lvl2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2pPr>
            <a:lvl3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3pPr>
            <a:lvl4pPr marL="0" indent="0">
              <a:lnSpc>
                <a:spcPct val="100000"/>
              </a:lnSpc>
              <a:spcAft>
                <a:spcPts val="0"/>
              </a:spcAft>
              <a:buNone/>
              <a:defRPr sz="100" b="0" i="0" cap="none" baseline="0">
                <a:noFill/>
                <a:latin typeface="+mj-lt"/>
              </a:defRPr>
            </a:lvl4pPr>
            <a:lvl5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5pPr>
            <a:lvl6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6pPr>
            <a:lvl7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7pPr>
            <a:lvl8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8pPr>
            <a:lvl9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03" name="Picture Placeholder 102">
            <a:extLst>
              <a:ext uri="{FF2B5EF4-FFF2-40B4-BE49-F238E27FC236}">
                <a16:creationId xmlns:a16="http://schemas.microsoft.com/office/drawing/2014/main" id="{0FAACCE3-1F5E-A62E-09FB-28B5236E0A24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633913" y="955198"/>
            <a:ext cx="213554" cy="213552"/>
          </a:xfrm>
          <a:custGeom>
            <a:avLst/>
            <a:gdLst>
              <a:gd name="connsiteX0" fmla="*/ 54007 w 319362"/>
              <a:gd name="connsiteY0" fmla="*/ 0 h 319361"/>
              <a:gd name="connsiteX1" fmla="*/ 265355 w 319362"/>
              <a:gd name="connsiteY1" fmla="*/ 0 h 319361"/>
              <a:gd name="connsiteX2" fmla="*/ 319362 w 319362"/>
              <a:gd name="connsiteY2" fmla="*/ 54007 h 319361"/>
              <a:gd name="connsiteX3" fmla="*/ 319362 w 319362"/>
              <a:gd name="connsiteY3" fmla="*/ 265354 h 319361"/>
              <a:gd name="connsiteX4" fmla="*/ 265355 w 319362"/>
              <a:gd name="connsiteY4" fmla="*/ 319361 h 319361"/>
              <a:gd name="connsiteX5" fmla="*/ 54007 w 319362"/>
              <a:gd name="connsiteY5" fmla="*/ 319361 h 319361"/>
              <a:gd name="connsiteX6" fmla="*/ 0 w 319362"/>
              <a:gd name="connsiteY6" fmla="*/ 265354 h 319361"/>
              <a:gd name="connsiteX7" fmla="*/ 0 w 319362"/>
              <a:gd name="connsiteY7" fmla="*/ 54007 h 319361"/>
              <a:gd name="connsiteX8" fmla="*/ 54007 w 319362"/>
              <a:gd name="connsiteY8" fmla="*/ 0 h 3193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19362" h="319361">
                <a:moveTo>
                  <a:pt x="54007" y="0"/>
                </a:moveTo>
                <a:lnTo>
                  <a:pt x="265355" y="0"/>
                </a:lnTo>
                <a:cubicBezTo>
                  <a:pt x="295182" y="0"/>
                  <a:pt x="319362" y="24180"/>
                  <a:pt x="319362" y="54007"/>
                </a:cubicBezTo>
                <a:lnTo>
                  <a:pt x="319362" y="265354"/>
                </a:lnTo>
                <a:cubicBezTo>
                  <a:pt x="319362" y="295181"/>
                  <a:pt x="295182" y="319361"/>
                  <a:pt x="265355" y="319361"/>
                </a:cubicBezTo>
                <a:lnTo>
                  <a:pt x="54007" y="319361"/>
                </a:lnTo>
                <a:cubicBezTo>
                  <a:pt x="24180" y="319361"/>
                  <a:pt x="0" y="295181"/>
                  <a:pt x="0" y="265354"/>
                </a:cubicBezTo>
                <a:lnTo>
                  <a:pt x="0" y="54007"/>
                </a:lnTo>
                <a:cubicBezTo>
                  <a:pt x="0" y="24180"/>
                  <a:pt x="24180" y="0"/>
                  <a:pt x="54007" y="0"/>
                </a:cubicBezTo>
                <a:close/>
              </a:path>
            </a:pathLst>
          </a:custGeom>
          <a:noFill/>
        </p:spPr>
        <p:txBody>
          <a:bodyPr wrap="square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1pPr>
            <a:lvl2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2pPr>
            <a:lvl3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3pPr>
            <a:lvl4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4pPr>
            <a:lvl5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5pPr>
            <a:lvl6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6pPr>
            <a:lvl7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7pPr>
            <a:lvl8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8pPr>
            <a:lvl9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9pPr>
          </a:lstStyle>
          <a:p>
            <a:r>
              <a:rPr lang="fr-FR"/>
              <a:t>Cliquez sur l'icône pour ajouter une image</a:t>
            </a:r>
            <a:endParaRPr lang="pt-PT" dirty="0"/>
          </a:p>
        </p:txBody>
      </p:sp>
      <p:sp>
        <p:nvSpPr>
          <p:cNvPr id="104" name="Text Placeholder 103">
            <a:extLst>
              <a:ext uri="{FF2B5EF4-FFF2-40B4-BE49-F238E27FC236}">
                <a16:creationId xmlns:a16="http://schemas.microsoft.com/office/drawing/2014/main" id="{3CB6C596-8CEC-E1CE-8520-AFA931F42D42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7114434" y="902294"/>
            <a:ext cx="319362" cy="319361"/>
          </a:xfrm>
          <a:custGeom>
            <a:avLst/>
            <a:gdLst>
              <a:gd name="connsiteX0" fmla="*/ 54007 w 319362"/>
              <a:gd name="connsiteY0" fmla="*/ 0 h 319361"/>
              <a:gd name="connsiteX1" fmla="*/ 265355 w 319362"/>
              <a:gd name="connsiteY1" fmla="*/ 0 h 319361"/>
              <a:gd name="connsiteX2" fmla="*/ 319362 w 319362"/>
              <a:gd name="connsiteY2" fmla="*/ 54007 h 319361"/>
              <a:gd name="connsiteX3" fmla="*/ 319362 w 319362"/>
              <a:gd name="connsiteY3" fmla="*/ 265354 h 319361"/>
              <a:gd name="connsiteX4" fmla="*/ 265355 w 319362"/>
              <a:gd name="connsiteY4" fmla="*/ 319361 h 319361"/>
              <a:gd name="connsiteX5" fmla="*/ 54007 w 319362"/>
              <a:gd name="connsiteY5" fmla="*/ 319361 h 319361"/>
              <a:gd name="connsiteX6" fmla="*/ 0 w 319362"/>
              <a:gd name="connsiteY6" fmla="*/ 265354 h 319361"/>
              <a:gd name="connsiteX7" fmla="*/ 0 w 319362"/>
              <a:gd name="connsiteY7" fmla="*/ 54007 h 319361"/>
              <a:gd name="connsiteX8" fmla="*/ 54007 w 319362"/>
              <a:gd name="connsiteY8" fmla="*/ 0 h 3193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19362" h="319361">
                <a:moveTo>
                  <a:pt x="54007" y="0"/>
                </a:moveTo>
                <a:lnTo>
                  <a:pt x="265355" y="0"/>
                </a:lnTo>
                <a:cubicBezTo>
                  <a:pt x="295182" y="0"/>
                  <a:pt x="319362" y="24180"/>
                  <a:pt x="319362" y="54007"/>
                </a:cubicBezTo>
                <a:lnTo>
                  <a:pt x="319362" y="265354"/>
                </a:lnTo>
                <a:cubicBezTo>
                  <a:pt x="319362" y="295181"/>
                  <a:pt x="295182" y="319361"/>
                  <a:pt x="265355" y="319361"/>
                </a:cubicBezTo>
                <a:lnTo>
                  <a:pt x="54007" y="319361"/>
                </a:lnTo>
                <a:cubicBezTo>
                  <a:pt x="24180" y="319361"/>
                  <a:pt x="0" y="295181"/>
                  <a:pt x="0" y="265354"/>
                </a:cubicBezTo>
                <a:lnTo>
                  <a:pt x="0" y="54007"/>
                </a:lnTo>
                <a:cubicBezTo>
                  <a:pt x="0" y="24180"/>
                  <a:pt x="24180" y="0"/>
                  <a:pt x="54007" y="0"/>
                </a:cubicBezTo>
                <a:close/>
              </a:path>
            </a:pathLst>
          </a:custGeom>
          <a:solidFill>
            <a:schemeClr val="accent5"/>
          </a:solidFill>
        </p:spPr>
        <p:txBody>
          <a:bodyPr wrap="square">
            <a:no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1pPr>
            <a:lvl2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2pPr>
            <a:lvl3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3pPr>
            <a:lvl4pPr marL="0" indent="0">
              <a:lnSpc>
                <a:spcPct val="100000"/>
              </a:lnSpc>
              <a:spcAft>
                <a:spcPts val="0"/>
              </a:spcAft>
              <a:buNone/>
              <a:defRPr sz="100" b="0" i="0" cap="none" baseline="0">
                <a:noFill/>
                <a:latin typeface="+mj-lt"/>
              </a:defRPr>
            </a:lvl4pPr>
            <a:lvl5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5pPr>
            <a:lvl6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6pPr>
            <a:lvl7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7pPr>
            <a:lvl8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8pPr>
            <a:lvl9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05" name="Picture Placeholder 104">
            <a:extLst>
              <a:ext uri="{FF2B5EF4-FFF2-40B4-BE49-F238E27FC236}">
                <a16:creationId xmlns:a16="http://schemas.microsoft.com/office/drawing/2014/main" id="{0D097728-744C-6739-7E0A-E6D28C0B6555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7167338" y="955198"/>
            <a:ext cx="213554" cy="213552"/>
          </a:xfrm>
          <a:custGeom>
            <a:avLst/>
            <a:gdLst>
              <a:gd name="connsiteX0" fmla="*/ 54007 w 319362"/>
              <a:gd name="connsiteY0" fmla="*/ 0 h 319361"/>
              <a:gd name="connsiteX1" fmla="*/ 265355 w 319362"/>
              <a:gd name="connsiteY1" fmla="*/ 0 h 319361"/>
              <a:gd name="connsiteX2" fmla="*/ 319362 w 319362"/>
              <a:gd name="connsiteY2" fmla="*/ 54007 h 319361"/>
              <a:gd name="connsiteX3" fmla="*/ 319362 w 319362"/>
              <a:gd name="connsiteY3" fmla="*/ 265354 h 319361"/>
              <a:gd name="connsiteX4" fmla="*/ 265355 w 319362"/>
              <a:gd name="connsiteY4" fmla="*/ 319361 h 319361"/>
              <a:gd name="connsiteX5" fmla="*/ 54007 w 319362"/>
              <a:gd name="connsiteY5" fmla="*/ 319361 h 319361"/>
              <a:gd name="connsiteX6" fmla="*/ 0 w 319362"/>
              <a:gd name="connsiteY6" fmla="*/ 265354 h 319361"/>
              <a:gd name="connsiteX7" fmla="*/ 0 w 319362"/>
              <a:gd name="connsiteY7" fmla="*/ 54007 h 319361"/>
              <a:gd name="connsiteX8" fmla="*/ 54007 w 319362"/>
              <a:gd name="connsiteY8" fmla="*/ 0 h 3193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19362" h="319361">
                <a:moveTo>
                  <a:pt x="54007" y="0"/>
                </a:moveTo>
                <a:lnTo>
                  <a:pt x="265355" y="0"/>
                </a:lnTo>
                <a:cubicBezTo>
                  <a:pt x="295182" y="0"/>
                  <a:pt x="319362" y="24180"/>
                  <a:pt x="319362" y="54007"/>
                </a:cubicBezTo>
                <a:lnTo>
                  <a:pt x="319362" y="265354"/>
                </a:lnTo>
                <a:cubicBezTo>
                  <a:pt x="319362" y="295181"/>
                  <a:pt x="295182" y="319361"/>
                  <a:pt x="265355" y="319361"/>
                </a:cubicBezTo>
                <a:lnTo>
                  <a:pt x="54007" y="319361"/>
                </a:lnTo>
                <a:cubicBezTo>
                  <a:pt x="24180" y="319361"/>
                  <a:pt x="0" y="295181"/>
                  <a:pt x="0" y="265354"/>
                </a:cubicBezTo>
                <a:lnTo>
                  <a:pt x="0" y="54007"/>
                </a:lnTo>
                <a:cubicBezTo>
                  <a:pt x="0" y="24180"/>
                  <a:pt x="24180" y="0"/>
                  <a:pt x="54007" y="0"/>
                </a:cubicBezTo>
                <a:close/>
              </a:path>
            </a:pathLst>
          </a:custGeom>
          <a:noFill/>
        </p:spPr>
        <p:txBody>
          <a:bodyPr wrap="square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1pPr>
            <a:lvl2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2pPr>
            <a:lvl3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3pPr>
            <a:lvl4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4pPr>
            <a:lvl5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5pPr>
            <a:lvl6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6pPr>
            <a:lvl7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7pPr>
            <a:lvl8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8pPr>
            <a:lvl9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9pPr>
          </a:lstStyle>
          <a:p>
            <a:r>
              <a:rPr lang="fr-FR"/>
              <a:t>Cliquez sur l'icône pour ajouter une image</a:t>
            </a:r>
            <a:endParaRPr lang="pt-PT" dirty="0"/>
          </a:p>
        </p:txBody>
      </p:sp>
      <p:sp>
        <p:nvSpPr>
          <p:cNvPr id="106" name="Text Placeholder 105">
            <a:extLst>
              <a:ext uri="{FF2B5EF4-FFF2-40B4-BE49-F238E27FC236}">
                <a16:creationId xmlns:a16="http://schemas.microsoft.com/office/drawing/2014/main" id="{4A3EE325-627B-64B5-8C8D-0A8959B786A8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9653787" y="902294"/>
            <a:ext cx="319362" cy="319361"/>
          </a:xfrm>
          <a:custGeom>
            <a:avLst/>
            <a:gdLst>
              <a:gd name="connsiteX0" fmla="*/ 54007 w 319362"/>
              <a:gd name="connsiteY0" fmla="*/ 0 h 319361"/>
              <a:gd name="connsiteX1" fmla="*/ 265355 w 319362"/>
              <a:gd name="connsiteY1" fmla="*/ 0 h 319361"/>
              <a:gd name="connsiteX2" fmla="*/ 319362 w 319362"/>
              <a:gd name="connsiteY2" fmla="*/ 54007 h 319361"/>
              <a:gd name="connsiteX3" fmla="*/ 319362 w 319362"/>
              <a:gd name="connsiteY3" fmla="*/ 265354 h 319361"/>
              <a:gd name="connsiteX4" fmla="*/ 265355 w 319362"/>
              <a:gd name="connsiteY4" fmla="*/ 319361 h 319361"/>
              <a:gd name="connsiteX5" fmla="*/ 54007 w 319362"/>
              <a:gd name="connsiteY5" fmla="*/ 319361 h 319361"/>
              <a:gd name="connsiteX6" fmla="*/ 0 w 319362"/>
              <a:gd name="connsiteY6" fmla="*/ 265354 h 319361"/>
              <a:gd name="connsiteX7" fmla="*/ 0 w 319362"/>
              <a:gd name="connsiteY7" fmla="*/ 54007 h 319361"/>
              <a:gd name="connsiteX8" fmla="*/ 54007 w 319362"/>
              <a:gd name="connsiteY8" fmla="*/ 0 h 3193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19362" h="319361">
                <a:moveTo>
                  <a:pt x="54007" y="0"/>
                </a:moveTo>
                <a:lnTo>
                  <a:pt x="265355" y="0"/>
                </a:lnTo>
                <a:cubicBezTo>
                  <a:pt x="295182" y="0"/>
                  <a:pt x="319362" y="24180"/>
                  <a:pt x="319362" y="54007"/>
                </a:cubicBezTo>
                <a:lnTo>
                  <a:pt x="319362" y="265354"/>
                </a:lnTo>
                <a:cubicBezTo>
                  <a:pt x="319362" y="295181"/>
                  <a:pt x="295182" y="319361"/>
                  <a:pt x="265355" y="319361"/>
                </a:cubicBezTo>
                <a:lnTo>
                  <a:pt x="54007" y="319361"/>
                </a:lnTo>
                <a:cubicBezTo>
                  <a:pt x="24180" y="319361"/>
                  <a:pt x="0" y="295181"/>
                  <a:pt x="0" y="265354"/>
                </a:cubicBezTo>
                <a:lnTo>
                  <a:pt x="0" y="54007"/>
                </a:lnTo>
                <a:cubicBezTo>
                  <a:pt x="0" y="24180"/>
                  <a:pt x="24180" y="0"/>
                  <a:pt x="54007" y="0"/>
                </a:cubicBezTo>
                <a:close/>
              </a:path>
            </a:pathLst>
          </a:custGeom>
          <a:solidFill>
            <a:schemeClr val="accent5"/>
          </a:solidFill>
        </p:spPr>
        <p:txBody>
          <a:bodyPr wrap="square">
            <a:no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1pPr>
            <a:lvl2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2pPr>
            <a:lvl3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3pPr>
            <a:lvl4pPr marL="0" indent="0">
              <a:lnSpc>
                <a:spcPct val="100000"/>
              </a:lnSpc>
              <a:spcAft>
                <a:spcPts val="0"/>
              </a:spcAft>
              <a:buNone/>
              <a:defRPr sz="100" b="0" i="0" cap="none" baseline="0">
                <a:noFill/>
                <a:latin typeface="+mj-lt"/>
              </a:defRPr>
            </a:lvl4pPr>
            <a:lvl5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5pPr>
            <a:lvl6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6pPr>
            <a:lvl7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7pPr>
            <a:lvl8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8pPr>
            <a:lvl9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07" name="Picture Placeholder 106">
            <a:extLst>
              <a:ext uri="{FF2B5EF4-FFF2-40B4-BE49-F238E27FC236}">
                <a16:creationId xmlns:a16="http://schemas.microsoft.com/office/drawing/2014/main" id="{FB1F690B-AD05-0B5E-AE54-578B11B92F7D}"/>
              </a:ext>
            </a:extLst>
          </p:cNvPr>
          <p:cNvSpPr>
            <a:spLocks noGrp="1"/>
          </p:cNvSpPr>
          <p:nvPr>
            <p:ph type="pic" sz="quarter" idx="30"/>
          </p:nvPr>
        </p:nvSpPr>
        <p:spPr>
          <a:xfrm>
            <a:off x="9706691" y="955198"/>
            <a:ext cx="213554" cy="213552"/>
          </a:xfrm>
          <a:custGeom>
            <a:avLst/>
            <a:gdLst>
              <a:gd name="connsiteX0" fmla="*/ 54007 w 319362"/>
              <a:gd name="connsiteY0" fmla="*/ 0 h 319361"/>
              <a:gd name="connsiteX1" fmla="*/ 265355 w 319362"/>
              <a:gd name="connsiteY1" fmla="*/ 0 h 319361"/>
              <a:gd name="connsiteX2" fmla="*/ 319362 w 319362"/>
              <a:gd name="connsiteY2" fmla="*/ 54007 h 319361"/>
              <a:gd name="connsiteX3" fmla="*/ 319362 w 319362"/>
              <a:gd name="connsiteY3" fmla="*/ 265354 h 319361"/>
              <a:gd name="connsiteX4" fmla="*/ 265355 w 319362"/>
              <a:gd name="connsiteY4" fmla="*/ 319361 h 319361"/>
              <a:gd name="connsiteX5" fmla="*/ 54007 w 319362"/>
              <a:gd name="connsiteY5" fmla="*/ 319361 h 319361"/>
              <a:gd name="connsiteX6" fmla="*/ 0 w 319362"/>
              <a:gd name="connsiteY6" fmla="*/ 265354 h 319361"/>
              <a:gd name="connsiteX7" fmla="*/ 0 w 319362"/>
              <a:gd name="connsiteY7" fmla="*/ 54007 h 319361"/>
              <a:gd name="connsiteX8" fmla="*/ 54007 w 319362"/>
              <a:gd name="connsiteY8" fmla="*/ 0 h 3193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19362" h="319361">
                <a:moveTo>
                  <a:pt x="54007" y="0"/>
                </a:moveTo>
                <a:lnTo>
                  <a:pt x="265355" y="0"/>
                </a:lnTo>
                <a:cubicBezTo>
                  <a:pt x="295182" y="0"/>
                  <a:pt x="319362" y="24180"/>
                  <a:pt x="319362" y="54007"/>
                </a:cubicBezTo>
                <a:lnTo>
                  <a:pt x="319362" y="265354"/>
                </a:lnTo>
                <a:cubicBezTo>
                  <a:pt x="319362" y="295181"/>
                  <a:pt x="295182" y="319361"/>
                  <a:pt x="265355" y="319361"/>
                </a:cubicBezTo>
                <a:lnTo>
                  <a:pt x="54007" y="319361"/>
                </a:lnTo>
                <a:cubicBezTo>
                  <a:pt x="24180" y="319361"/>
                  <a:pt x="0" y="295181"/>
                  <a:pt x="0" y="265354"/>
                </a:cubicBezTo>
                <a:lnTo>
                  <a:pt x="0" y="54007"/>
                </a:lnTo>
                <a:cubicBezTo>
                  <a:pt x="0" y="24180"/>
                  <a:pt x="24180" y="0"/>
                  <a:pt x="54007" y="0"/>
                </a:cubicBezTo>
                <a:close/>
              </a:path>
            </a:pathLst>
          </a:custGeom>
          <a:noFill/>
        </p:spPr>
        <p:txBody>
          <a:bodyPr wrap="square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1pPr>
            <a:lvl2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2pPr>
            <a:lvl3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3pPr>
            <a:lvl4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4pPr>
            <a:lvl5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5pPr>
            <a:lvl6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6pPr>
            <a:lvl7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7pPr>
            <a:lvl8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8pPr>
            <a:lvl9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9pPr>
          </a:lstStyle>
          <a:p>
            <a:r>
              <a:rPr lang="fr-FR"/>
              <a:t>Cliquez sur l'icône pour ajouter une image</a:t>
            </a:r>
            <a:endParaRPr lang="pt-PT" dirty="0"/>
          </a:p>
        </p:txBody>
      </p:sp>
      <p:sp>
        <p:nvSpPr>
          <p:cNvPr id="114" name="Text Placeholder 113">
            <a:extLst>
              <a:ext uri="{FF2B5EF4-FFF2-40B4-BE49-F238E27FC236}">
                <a16:creationId xmlns:a16="http://schemas.microsoft.com/office/drawing/2014/main" id="{06114D10-B2A7-BE4D-2388-57166656B2C8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4581009" y="3621165"/>
            <a:ext cx="319362" cy="319361"/>
          </a:xfrm>
          <a:custGeom>
            <a:avLst/>
            <a:gdLst>
              <a:gd name="connsiteX0" fmla="*/ 54007 w 319362"/>
              <a:gd name="connsiteY0" fmla="*/ 0 h 319361"/>
              <a:gd name="connsiteX1" fmla="*/ 265355 w 319362"/>
              <a:gd name="connsiteY1" fmla="*/ 0 h 319361"/>
              <a:gd name="connsiteX2" fmla="*/ 319362 w 319362"/>
              <a:gd name="connsiteY2" fmla="*/ 54007 h 319361"/>
              <a:gd name="connsiteX3" fmla="*/ 319362 w 319362"/>
              <a:gd name="connsiteY3" fmla="*/ 265354 h 319361"/>
              <a:gd name="connsiteX4" fmla="*/ 265355 w 319362"/>
              <a:gd name="connsiteY4" fmla="*/ 319361 h 319361"/>
              <a:gd name="connsiteX5" fmla="*/ 54007 w 319362"/>
              <a:gd name="connsiteY5" fmla="*/ 319361 h 319361"/>
              <a:gd name="connsiteX6" fmla="*/ 0 w 319362"/>
              <a:gd name="connsiteY6" fmla="*/ 265354 h 319361"/>
              <a:gd name="connsiteX7" fmla="*/ 0 w 319362"/>
              <a:gd name="connsiteY7" fmla="*/ 54007 h 319361"/>
              <a:gd name="connsiteX8" fmla="*/ 54007 w 319362"/>
              <a:gd name="connsiteY8" fmla="*/ 0 h 3193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19362" h="319361">
                <a:moveTo>
                  <a:pt x="54007" y="0"/>
                </a:moveTo>
                <a:lnTo>
                  <a:pt x="265355" y="0"/>
                </a:lnTo>
                <a:cubicBezTo>
                  <a:pt x="295182" y="0"/>
                  <a:pt x="319362" y="24180"/>
                  <a:pt x="319362" y="54007"/>
                </a:cubicBezTo>
                <a:lnTo>
                  <a:pt x="319362" y="265354"/>
                </a:lnTo>
                <a:cubicBezTo>
                  <a:pt x="319362" y="295181"/>
                  <a:pt x="295182" y="319361"/>
                  <a:pt x="265355" y="319361"/>
                </a:cubicBezTo>
                <a:lnTo>
                  <a:pt x="54007" y="319361"/>
                </a:lnTo>
                <a:cubicBezTo>
                  <a:pt x="24180" y="319361"/>
                  <a:pt x="0" y="295181"/>
                  <a:pt x="0" y="265354"/>
                </a:cubicBezTo>
                <a:lnTo>
                  <a:pt x="0" y="54007"/>
                </a:lnTo>
                <a:cubicBezTo>
                  <a:pt x="0" y="24180"/>
                  <a:pt x="24180" y="0"/>
                  <a:pt x="54007" y="0"/>
                </a:cubicBezTo>
                <a:close/>
              </a:path>
            </a:pathLst>
          </a:custGeom>
          <a:solidFill>
            <a:schemeClr val="accent5"/>
          </a:solidFill>
        </p:spPr>
        <p:txBody>
          <a:bodyPr wrap="square">
            <a:no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1pPr>
            <a:lvl2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2pPr>
            <a:lvl3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3pPr>
            <a:lvl4pPr marL="0" indent="0">
              <a:lnSpc>
                <a:spcPct val="100000"/>
              </a:lnSpc>
              <a:spcAft>
                <a:spcPts val="0"/>
              </a:spcAft>
              <a:buNone/>
              <a:defRPr sz="100" b="0" i="0" cap="none" baseline="0">
                <a:noFill/>
                <a:latin typeface="+mj-lt"/>
              </a:defRPr>
            </a:lvl4pPr>
            <a:lvl5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5pPr>
            <a:lvl6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6pPr>
            <a:lvl7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7pPr>
            <a:lvl8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8pPr>
            <a:lvl9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15" name="Picture Placeholder 114">
            <a:extLst>
              <a:ext uri="{FF2B5EF4-FFF2-40B4-BE49-F238E27FC236}">
                <a16:creationId xmlns:a16="http://schemas.microsoft.com/office/drawing/2014/main" id="{0EF51A70-4711-458E-0D05-980FBF997AAF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4633913" y="3674069"/>
            <a:ext cx="213554" cy="213552"/>
          </a:xfrm>
          <a:custGeom>
            <a:avLst/>
            <a:gdLst>
              <a:gd name="connsiteX0" fmla="*/ 54007 w 319362"/>
              <a:gd name="connsiteY0" fmla="*/ 0 h 319361"/>
              <a:gd name="connsiteX1" fmla="*/ 265355 w 319362"/>
              <a:gd name="connsiteY1" fmla="*/ 0 h 319361"/>
              <a:gd name="connsiteX2" fmla="*/ 319362 w 319362"/>
              <a:gd name="connsiteY2" fmla="*/ 54007 h 319361"/>
              <a:gd name="connsiteX3" fmla="*/ 319362 w 319362"/>
              <a:gd name="connsiteY3" fmla="*/ 265354 h 319361"/>
              <a:gd name="connsiteX4" fmla="*/ 265355 w 319362"/>
              <a:gd name="connsiteY4" fmla="*/ 319361 h 319361"/>
              <a:gd name="connsiteX5" fmla="*/ 54007 w 319362"/>
              <a:gd name="connsiteY5" fmla="*/ 319361 h 319361"/>
              <a:gd name="connsiteX6" fmla="*/ 0 w 319362"/>
              <a:gd name="connsiteY6" fmla="*/ 265354 h 319361"/>
              <a:gd name="connsiteX7" fmla="*/ 0 w 319362"/>
              <a:gd name="connsiteY7" fmla="*/ 54007 h 319361"/>
              <a:gd name="connsiteX8" fmla="*/ 54007 w 319362"/>
              <a:gd name="connsiteY8" fmla="*/ 0 h 3193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19362" h="319361">
                <a:moveTo>
                  <a:pt x="54007" y="0"/>
                </a:moveTo>
                <a:lnTo>
                  <a:pt x="265355" y="0"/>
                </a:lnTo>
                <a:cubicBezTo>
                  <a:pt x="295182" y="0"/>
                  <a:pt x="319362" y="24180"/>
                  <a:pt x="319362" y="54007"/>
                </a:cubicBezTo>
                <a:lnTo>
                  <a:pt x="319362" y="265354"/>
                </a:lnTo>
                <a:cubicBezTo>
                  <a:pt x="319362" y="295181"/>
                  <a:pt x="295182" y="319361"/>
                  <a:pt x="265355" y="319361"/>
                </a:cubicBezTo>
                <a:lnTo>
                  <a:pt x="54007" y="319361"/>
                </a:lnTo>
                <a:cubicBezTo>
                  <a:pt x="24180" y="319361"/>
                  <a:pt x="0" y="295181"/>
                  <a:pt x="0" y="265354"/>
                </a:cubicBezTo>
                <a:lnTo>
                  <a:pt x="0" y="54007"/>
                </a:lnTo>
                <a:cubicBezTo>
                  <a:pt x="0" y="24180"/>
                  <a:pt x="24180" y="0"/>
                  <a:pt x="54007" y="0"/>
                </a:cubicBezTo>
                <a:close/>
              </a:path>
            </a:pathLst>
          </a:custGeom>
          <a:noFill/>
        </p:spPr>
        <p:txBody>
          <a:bodyPr wrap="square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1pPr>
            <a:lvl2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2pPr>
            <a:lvl3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3pPr>
            <a:lvl4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4pPr>
            <a:lvl5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5pPr>
            <a:lvl6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6pPr>
            <a:lvl7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7pPr>
            <a:lvl8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8pPr>
            <a:lvl9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9pPr>
          </a:lstStyle>
          <a:p>
            <a:r>
              <a:rPr lang="fr-FR"/>
              <a:t>Cliquez sur l'icône pour ajouter une image</a:t>
            </a:r>
            <a:endParaRPr lang="pt-PT" dirty="0"/>
          </a:p>
        </p:txBody>
      </p:sp>
      <p:sp>
        <p:nvSpPr>
          <p:cNvPr id="116" name="Text Placeholder 115">
            <a:extLst>
              <a:ext uri="{FF2B5EF4-FFF2-40B4-BE49-F238E27FC236}">
                <a16:creationId xmlns:a16="http://schemas.microsoft.com/office/drawing/2014/main" id="{1CE508D7-C8D9-0CEC-5545-76B2F685B7C1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7114434" y="3621165"/>
            <a:ext cx="319362" cy="319361"/>
          </a:xfrm>
          <a:custGeom>
            <a:avLst/>
            <a:gdLst>
              <a:gd name="connsiteX0" fmla="*/ 54007 w 319362"/>
              <a:gd name="connsiteY0" fmla="*/ 0 h 319361"/>
              <a:gd name="connsiteX1" fmla="*/ 265355 w 319362"/>
              <a:gd name="connsiteY1" fmla="*/ 0 h 319361"/>
              <a:gd name="connsiteX2" fmla="*/ 319362 w 319362"/>
              <a:gd name="connsiteY2" fmla="*/ 54007 h 319361"/>
              <a:gd name="connsiteX3" fmla="*/ 319362 w 319362"/>
              <a:gd name="connsiteY3" fmla="*/ 265354 h 319361"/>
              <a:gd name="connsiteX4" fmla="*/ 265355 w 319362"/>
              <a:gd name="connsiteY4" fmla="*/ 319361 h 319361"/>
              <a:gd name="connsiteX5" fmla="*/ 54007 w 319362"/>
              <a:gd name="connsiteY5" fmla="*/ 319361 h 319361"/>
              <a:gd name="connsiteX6" fmla="*/ 0 w 319362"/>
              <a:gd name="connsiteY6" fmla="*/ 265354 h 319361"/>
              <a:gd name="connsiteX7" fmla="*/ 0 w 319362"/>
              <a:gd name="connsiteY7" fmla="*/ 54007 h 319361"/>
              <a:gd name="connsiteX8" fmla="*/ 54007 w 319362"/>
              <a:gd name="connsiteY8" fmla="*/ 0 h 3193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19362" h="319361">
                <a:moveTo>
                  <a:pt x="54007" y="0"/>
                </a:moveTo>
                <a:lnTo>
                  <a:pt x="265355" y="0"/>
                </a:lnTo>
                <a:cubicBezTo>
                  <a:pt x="295182" y="0"/>
                  <a:pt x="319362" y="24180"/>
                  <a:pt x="319362" y="54007"/>
                </a:cubicBezTo>
                <a:lnTo>
                  <a:pt x="319362" y="265354"/>
                </a:lnTo>
                <a:cubicBezTo>
                  <a:pt x="319362" y="295181"/>
                  <a:pt x="295182" y="319361"/>
                  <a:pt x="265355" y="319361"/>
                </a:cubicBezTo>
                <a:lnTo>
                  <a:pt x="54007" y="319361"/>
                </a:lnTo>
                <a:cubicBezTo>
                  <a:pt x="24180" y="319361"/>
                  <a:pt x="0" y="295181"/>
                  <a:pt x="0" y="265354"/>
                </a:cubicBezTo>
                <a:lnTo>
                  <a:pt x="0" y="54007"/>
                </a:lnTo>
                <a:cubicBezTo>
                  <a:pt x="0" y="24180"/>
                  <a:pt x="24180" y="0"/>
                  <a:pt x="54007" y="0"/>
                </a:cubicBezTo>
                <a:close/>
              </a:path>
            </a:pathLst>
          </a:custGeom>
          <a:solidFill>
            <a:schemeClr val="accent5"/>
          </a:solidFill>
        </p:spPr>
        <p:txBody>
          <a:bodyPr wrap="square">
            <a:no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1pPr>
            <a:lvl2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2pPr>
            <a:lvl3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3pPr>
            <a:lvl4pPr marL="0" indent="0">
              <a:lnSpc>
                <a:spcPct val="100000"/>
              </a:lnSpc>
              <a:spcAft>
                <a:spcPts val="0"/>
              </a:spcAft>
              <a:buNone/>
              <a:defRPr sz="100" b="0" i="0" cap="none" baseline="0">
                <a:noFill/>
                <a:latin typeface="+mj-lt"/>
              </a:defRPr>
            </a:lvl4pPr>
            <a:lvl5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5pPr>
            <a:lvl6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6pPr>
            <a:lvl7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7pPr>
            <a:lvl8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8pPr>
            <a:lvl9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17" name="Picture Placeholder 116">
            <a:extLst>
              <a:ext uri="{FF2B5EF4-FFF2-40B4-BE49-F238E27FC236}">
                <a16:creationId xmlns:a16="http://schemas.microsoft.com/office/drawing/2014/main" id="{45C74595-9660-F55B-87B1-3D57BB7FE0DA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7167338" y="3674069"/>
            <a:ext cx="213554" cy="213552"/>
          </a:xfrm>
          <a:custGeom>
            <a:avLst/>
            <a:gdLst>
              <a:gd name="connsiteX0" fmla="*/ 54007 w 319362"/>
              <a:gd name="connsiteY0" fmla="*/ 0 h 319361"/>
              <a:gd name="connsiteX1" fmla="*/ 265355 w 319362"/>
              <a:gd name="connsiteY1" fmla="*/ 0 h 319361"/>
              <a:gd name="connsiteX2" fmla="*/ 319362 w 319362"/>
              <a:gd name="connsiteY2" fmla="*/ 54007 h 319361"/>
              <a:gd name="connsiteX3" fmla="*/ 319362 w 319362"/>
              <a:gd name="connsiteY3" fmla="*/ 265354 h 319361"/>
              <a:gd name="connsiteX4" fmla="*/ 265355 w 319362"/>
              <a:gd name="connsiteY4" fmla="*/ 319361 h 319361"/>
              <a:gd name="connsiteX5" fmla="*/ 54007 w 319362"/>
              <a:gd name="connsiteY5" fmla="*/ 319361 h 319361"/>
              <a:gd name="connsiteX6" fmla="*/ 0 w 319362"/>
              <a:gd name="connsiteY6" fmla="*/ 265354 h 319361"/>
              <a:gd name="connsiteX7" fmla="*/ 0 w 319362"/>
              <a:gd name="connsiteY7" fmla="*/ 54007 h 319361"/>
              <a:gd name="connsiteX8" fmla="*/ 54007 w 319362"/>
              <a:gd name="connsiteY8" fmla="*/ 0 h 3193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19362" h="319361">
                <a:moveTo>
                  <a:pt x="54007" y="0"/>
                </a:moveTo>
                <a:lnTo>
                  <a:pt x="265355" y="0"/>
                </a:lnTo>
                <a:cubicBezTo>
                  <a:pt x="295182" y="0"/>
                  <a:pt x="319362" y="24180"/>
                  <a:pt x="319362" y="54007"/>
                </a:cubicBezTo>
                <a:lnTo>
                  <a:pt x="319362" y="265354"/>
                </a:lnTo>
                <a:cubicBezTo>
                  <a:pt x="319362" y="295181"/>
                  <a:pt x="295182" y="319361"/>
                  <a:pt x="265355" y="319361"/>
                </a:cubicBezTo>
                <a:lnTo>
                  <a:pt x="54007" y="319361"/>
                </a:lnTo>
                <a:cubicBezTo>
                  <a:pt x="24180" y="319361"/>
                  <a:pt x="0" y="295181"/>
                  <a:pt x="0" y="265354"/>
                </a:cubicBezTo>
                <a:lnTo>
                  <a:pt x="0" y="54007"/>
                </a:lnTo>
                <a:cubicBezTo>
                  <a:pt x="0" y="24180"/>
                  <a:pt x="24180" y="0"/>
                  <a:pt x="54007" y="0"/>
                </a:cubicBezTo>
                <a:close/>
              </a:path>
            </a:pathLst>
          </a:custGeom>
          <a:noFill/>
        </p:spPr>
        <p:txBody>
          <a:bodyPr wrap="square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1pPr>
            <a:lvl2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2pPr>
            <a:lvl3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3pPr>
            <a:lvl4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4pPr>
            <a:lvl5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5pPr>
            <a:lvl6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6pPr>
            <a:lvl7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7pPr>
            <a:lvl8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8pPr>
            <a:lvl9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9pPr>
          </a:lstStyle>
          <a:p>
            <a:r>
              <a:rPr lang="fr-FR"/>
              <a:t>Cliquez sur l'icône pour ajouter une image</a:t>
            </a:r>
            <a:endParaRPr lang="pt-PT" dirty="0"/>
          </a:p>
        </p:txBody>
      </p:sp>
      <p:sp>
        <p:nvSpPr>
          <p:cNvPr id="118" name="Text Placeholder 117">
            <a:extLst>
              <a:ext uri="{FF2B5EF4-FFF2-40B4-BE49-F238E27FC236}">
                <a16:creationId xmlns:a16="http://schemas.microsoft.com/office/drawing/2014/main" id="{65A30BFA-30B4-23FA-42A6-9F7E82BF1959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9653787" y="3621165"/>
            <a:ext cx="319362" cy="319361"/>
          </a:xfrm>
          <a:custGeom>
            <a:avLst/>
            <a:gdLst>
              <a:gd name="connsiteX0" fmla="*/ 54007 w 319362"/>
              <a:gd name="connsiteY0" fmla="*/ 0 h 319361"/>
              <a:gd name="connsiteX1" fmla="*/ 265355 w 319362"/>
              <a:gd name="connsiteY1" fmla="*/ 0 h 319361"/>
              <a:gd name="connsiteX2" fmla="*/ 319362 w 319362"/>
              <a:gd name="connsiteY2" fmla="*/ 54007 h 319361"/>
              <a:gd name="connsiteX3" fmla="*/ 319362 w 319362"/>
              <a:gd name="connsiteY3" fmla="*/ 265354 h 319361"/>
              <a:gd name="connsiteX4" fmla="*/ 265355 w 319362"/>
              <a:gd name="connsiteY4" fmla="*/ 319361 h 319361"/>
              <a:gd name="connsiteX5" fmla="*/ 54007 w 319362"/>
              <a:gd name="connsiteY5" fmla="*/ 319361 h 319361"/>
              <a:gd name="connsiteX6" fmla="*/ 0 w 319362"/>
              <a:gd name="connsiteY6" fmla="*/ 265354 h 319361"/>
              <a:gd name="connsiteX7" fmla="*/ 0 w 319362"/>
              <a:gd name="connsiteY7" fmla="*/ 54007 h 319361"/>
              <a:gd name="connsiteX8" fmla="*/ 54007 w 319362"/>
              <a:gd name="connsiteY8" fmla="*/ 0 h 3193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19362" h="319361">
                <a:moveTo>
                  <a:pt x="54007" y="0"/>
                </a:moveTo>
                <a:lnTo>
                  <a:pt x="265355" y="0"/>
                </a:lnTo>
                <a:cubicBezTo>
                  <a:pt x="295182" y="0"/>
                  <a:pt x="319362" y="24180"/>
                  <a:pt x="319362" y="54007"/>
                </a:cubicBezTo>
                <a:lnTo>
                  <a:pt x="319362" y="265354"/>
                </a:lnTo>
                <a:cubicBezTo>
                  <a:pt x="319362" y="295181"/>
                  <a:pt x="295182" y="319361"/>
                  <a:pt x="265355" y="319361"/>
                </a:cubicBezTo>
                <a:lnTo>
                  <a:pt x="54007" y="319361"/>
                </a:lnTo>
                <a:cubicBezTo>
                  <a:pt x="24180" y="319361"/>
                  <a:pt x="0" y="295181"/>
                  <a:pt x="0" y="265354"/>
                </a:cubicBezTo>
                <a:lnTo>
                  <a:pt x="0" y="54007"/>
                </a:lnTo>
                <a:cubicBezTo>
                  <a:pt x="0" y="24180"/>
                  <a:pt x="24180" y="0"/>
                  <a:pt x="54007" y="0"/>
                </a:cubicBezTo>
                <a:close/>
              </a:path>
            </a:pathLst>
          </a:custGeom>
          <a:solidFill>
            <a:schemeClr val="accent5"/>
          </a:solidFill>
        </p:spPr>
        <p:txBody>
          <a:bodyPr wrap="square">
            <a:no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1pPr>
            <a:lvl2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2pPr>
            <a:lvl3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3pPr>
            <a:lvl4pPr marL="0" indent="0">
              <a:lnSpc>
                <a:spcPct val="100000"/>
              </a:lnSpc>
              <a:spcAft>
                <a:spcPts val="0"/>
              </a:spcAft>
              <a:buNone/>
              <a:defRPr sz="100" b="0" i="0" cap="none" baseline="0">
                <a:noFill/>
                <a:latin typeface="+mj-lt"/>
              </a:defRPr>
            </a:lvl4pPr>
            <a:lvl5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5pPr>
            <a:lvl6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6pPr>
            <a:lvl7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7pPr>
            <a:lvl8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8pPr>
            <a:lvl9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19" name="Picture Placeholder 118">
            <a:extLst>
              <a:ext uri="{FF2B5EF4-FFF2-40B4-BE49-F238E27FC236}">
                <a16:creationId xmlns:a16="http://schemas.microsoft.com/office/drawing/2014/main" id="{F9CA05CD-C9F0-AEA2-8AB6-CCB0DDD3D71E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9706691" y="3674069"/>
            <a:ext cx="213554" cy="213552"/>
          </a:xfrm>
          <a:custGeom>
            <a:avLst/>
            <a:gdLst>
              <a:gd name="connsiteX0" fmla="*/ 54007 w 319362"/>
              <a:gd name="connsiteY0" fmla="*/ 0 h 319361"/>
              <a:gd name="connsiteX1" fmla="*/ 265355 w 319362"/>
              <a:gd name="connsiteY1" fmla="*/ 0 h 319361"/>
              <a:gd name="connsiteX2" fmla="*/ 319362 w 319362"/>
              <a:gd name="connsiteY2" fmla="*/ 54007 h 319361"/>
              <a:gd name="connsiteX3" fmla="*/ 319362 w 319362"/>
              <a:gd name="connsiteY3" fmla="*/ 265354 h 319361"/>
              <a:gd name="connsiteX4" fmla="*/ 265355 w 319362"/>
              <a:gd name="connsiteY4" fmla="*/ 319361 h 319361"/>
              <a:gd name="connsiteX5" fmla="*/ 54007 w 319362"/>
              <a:gd name="connsiteY5" fmla="*/ 319361 h 319361"/>
              <a:gd name="connsiteX6" fmla="*/ 0 w 319362"/>
              <a:gd name="connsiteY6" fmla="*/ 265354 h 319361"/>
              <a:gd name="connsiteX7" fmla="*/ 0 w 319362"/>
              <a:gd name="connsiteY7" fmla="*/ 54007 h 319361"/>
              <a:gd name="connsiteX8" fmla="*/ 54007 w 319362"/>
              <a:gd name="connsiteY8" fmla="*/ 0 h 3193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19362" h="319361">
                <a:moveTo>
                  <a:pt x="54007" y="0"/>
                </a:moveTo>
                <a:lnTo>
                  <a:pt x="265355" y="0"/>
                </a:lnTo>
                <a:cubicBezTo>
                  <a:pt x="295182" y="0"/>
                  <a:pt x="319362" y="24180"/>
                  <a:pt x="319362" y="54007"/>
                </a:cubicBezTo>
                <a:lnTo>
                  <a:pt x="319362" y="265354"/>
                </a:lnTo>
                <a:cubicBezTo>
                  <a:pt x="319362" y="295181"/>
                  <a:pt x="295182" y="319361"/>
                  <a:pt x="265355" y="319361"/>
                </a:cubicBezTo>
                <a:lnTo>
                  <a:pt x="54007" y="319361"/>
                </a:lnTo>
                <a:cubicBezTo>
                  <a:pt x="24180" y="319361"/>
                  <a:pt x="0" y="295181"/>
                  <a:pt x="0" y="265354"/>
                </a:cubicBezTo>
                <a:lnTo>
                  <a:pt x="0" y="54007"/>
                </a:lnTo>
                <a:cubicBezTo>
                  <a:pt x="0" y="24180"/>
                  <a:pt x="24180" y="0"/>
                  <a:pt x="54007" y="0"/>
                </a:cubicBezTo>
                <a:close/>
              </a:path>
            </a:pathLst>
          </a:custGeom>
          <a:noFill/>
        </p:spPr>
        <p:txBody>
          <a:bodyPr wrap="square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1pPr>
            <a:lvl2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2pPr>
            <a:lvl3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3pPr>
            <a:lvl4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4pPr>
            <a:lvl5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5pPr>
            <a:lvl6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6pPr>
            <a:lvl7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7pPr>
            <a:lvl8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8pPr>
            <a:lvl9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9pPr>
          </a:lstStyle>
          <a:p>
            <a:r>
              <a:rPr lang="fr-FR"/>
              <a:t>Cliquez sur l'icône pour ajouter une image</a:t>
            </a:r>
            <a:endParaRPr lang="pt-PT" dirty="0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A1CCAAE1-8866-F3B6-0336-0AEBBE4ACA84}"/>
              </a:ext>
            </a:extLst>
          </p:cNvPr>
          <p:cNvPicPr>
            <a:picLocks noChangeAspect="1"/>
          </p:cNvPicPr>
          <p:nvPr userDrawn="1"/>
        </p:nvPicPr>
        <p:blipFill rotWithShape="1"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t="-2032" b="-2032"/>
          <a:stretch>
            <a:fillRect/>
          </a:stretch>
        </p:blipFill>
        <p:spPr>
          <a:xfrm>
            <a:off x="11742813" y="170341"/>
            <a:ext cx="257691" cy="268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25360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+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>
            <a:extLst>
              <a:ext uri="{FF2B5EF4-FFF2-40B4-BE49-F238E27FC236}">
                <a16:creationId xmlns:a16="http://schemas.microsoft.com/office/drawing/2014/main" id="{ADD8B1FB-2B70-C252-A9CA-073AD921C4C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l="12577" b="14185"/>
          <a:stretch/>
        </p:blipFill>
        <p:spPr>
          <a:xfrm flipH="1">
            <a:off x="11728524" y="6328776"/>
            <a:ext cx="463476" cy="529224"/>
          </a:xfrm>
          <a:prstGeom prst="rect">
            <a:avLst/>
          </a:prstGeom>
        </p:spPr>
      </p:pic>
      <p:grpSp>
        <p:nvGrpSpPr>
          <p:cNvPr id="66" name="Group 65">
            <a:extLst>
              <a:ext uri="{FF2B5EF4-FFF2-40B4-BE49-F238E27FC236}">
                <a16:creationId xmlns:a16="http://schemas.microsoft.com/office/drawing/2014/main" id="{C90EA193-B0DD-29DE-279F-F376E7D561F5}"/>
              </a:ext>
            </a:extLst>
          </p:cNvPr>
          <p:cNvGrpSpPr/>
          <p:nvPr userDrawn="1"/>
        </p:nvGrpSpPr>
        <p:grpSpPr>
          <a:xfrm>
            <a:off x="0" y="6311178"/>
            <a:ext cx="12192000" cy="546822"/>
            <a:chOff x="152400" y="6463578"/>
            <a:chExt cx="12192000" cy="546822"/>
          </a:xfrm>
        </p:grpSpPr>
        <p:pic>
          <p:nvPicPr>
            <p:cNvPr id="67" name="Graphic 66">
              <a:extLst>
                <a:ext uri="{FF2B5EF4-FFF2-40B4-BE49-F238E27FC236}">
                  <a16:creationId xmlns:a16="http://schemas.microsoft.com/office/drawing/2014/main" id="{E3571385-042A-358D-6DAA-B19BF3BB203C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3361" b="22084"/>
            <a:stretch/>
          </p:blipFill>
          <p:spPr>
            <a:xfrm>
              <a:off x="152400" y="6463578"/>
              <a:ext cx="1734226" cy="546822"/>
            </a:xfrm>
            <a:prstGeom prst="rect">
              <a:avLst/>
            </a:prstGeom>
          </p:spPr>
        </p:pic>
        <p:pic>
          <p:nvPicPr>
            <p:cNvPr id="68" name="Graphic 67">
              <a:extLst>
                <a:ext uri="{FF2B5EF4-FFF2-40B4-BE49-F238E27FC236}">
                  <a16:creationId xmlns:a16="http://schemas.microsoft.com/office/drawing/2014/main" id="{DD89C067-F7F3-23A9-A95E-EE83E6C8D179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 l="12577" b="14185"/>
            <a:stretch/>
          </p:blipFill>
          <p:spPr>
            <a:xfrm flipH="1">
              <a:off x="11880924" y="6481176"/>
              <a:ext cx="463476" cy="529224"/>
            </a:xfrm>
            <a:prstGeom prst="rect">
              <a:avLst/>
            </a:prstGeom>
          </p:spPr>
        </p:pic>
      </p:grpSp>
      <p:sp>
        <p:nvSpPr>
          <p:cNvPr id="69" name="Footer Placeholder 3">
            <a:extLst>
              <a:ext uri="{FF2B5EF4-FFF2-40B4-BE49-F238E27FC236}">
                <a16:creationId xmlns:a16="http://schemas.microsoft.com/office/drawing/2014/main" id="{3CC44235-1784-F45B-B22D-BEA3997660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80386" y="6632737"/>
            <a:ext cx="1307465" cy="99643"/>
          </a:xfrm>
        </p:spPr>
        <p:txBody>
          <a:bodyPr/>
          <a:lstStyle/>
          <a:p>
            <a:r>
              <a:rPr lang="en-US" dirty="0"/>
              <a:t>CONFIDENTIAL</a:t>
            </a:r>
          </a:p>
        </p:txBody>
      </p:sp>
      <p:sp>
        <p:nvSpPr>
          <p:cNvPr id="70" name="Slide Number Placeholder 4">
            <a:extLst>
              <a:ext uri="{FF2B5EF4-FFF2-40B4-BE49-F238E27FC236}">
                <a16:creationId xmlns:a16="http://schemas.microsoft.com/office/drawing/2014/main" id="{3A86E629-E089-932F-6CA3-D1431977AD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931651" y="6632737"/>
            <a:ext cx="171448" cy="99643"/>
          </a:xfrm>
        </p:spPr>
        <p:txBody>
          <a:bodyPr/>
          <a:lstStyle/>
          <a:p>
            <a:fld id="{A3DC67AC-589B-465F-8375-83B2CE47653E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3" name="Freeform: Shape 2">
            <a:extLst>
              <a:ext uri="{FF2B5EF4-FFF2-40B4-BE49-F238E27FC236}">
                <a16:creationId xmlns:a16="http://schemas.microsoft.com/office/drawing/2014/main" id="{18239549-3644-B714-6C91-EA1796061569}"/>
              </a:ext>
            </a:extLst>
          </p:cNvPr>
          <p:cNvSpPr/>
          <p:nvPr userDrawn="1"/>
        </p:nvSpPr>
        <p:spPr>
          <a:xfrm>
            <a:off x="368300" y="2617962"/>
            <a:ext cx="5638801" cy="3235557"/>
          </a:xfrm>
          <a:custGeom>
            <a:avLst/>
            <a:gdLst>
              <a:gd name="connsiteX0" fmla="*/ 91170 w 5638801"/>
              <a:gd name="connsiteY0" fmla="*/ 0 h 3235557"/>
              <a:gd name="connsiteX1" fmla="*/ 201615 w 5638801"/>
              <a:gd name="connsiteY1" fmla="*/ 0 h 3235557"/>
              <a:gd name="connsiteX2" fmla="*/ 3349185 w 5638801"/>
              <a:gd name="connsiteY2" fmla="*/ 0 h 3235557"/>
              <a:gd name="connsiteX3" fmla="*/ 3459630 w 5638801"/>
              <a:gd name="connsiteY3" fmla="*/ 0 h 3235557"/>
              <a:gd name="connsiteX4" fmla="*/ 3459639 w 5638801"/>
              <a:gd name="connsiteY4" fmla="*/ 2 h 3235557"/>
              <a:gd name="connsiteX5" fmla="*/ 4767937 w 5638801"/>
              <a:gd name="connsiteY5" fmla="*/ 2 h 3235557"/>
              <a:gd name="connsiteX6" fmla="*/ 4878382 w 5638801"/>
              <a:gd name="connsiteY6" fmla="*/ 2 h 3235557"/>
              <a:gd name="connsiteX7" fmla="*/ 5095823 w 5638801"/>
              <a:gd name="connsiteY7" fmla="*/ 2 h 3235557"/>
              <a:gd name="connsiteX8" fmla="*/ 5206268 w 5638801"/>
              <a:gd name="connsiteY8" fmla="*/ 2 h 3235557"/>
              <a:gd name="connsiteX9" fmla="*/ 5282107 w 5638801"/>
              <a:gd name="connsiteY9" fmla="*/ 34095 h 3235557"/>
              <a:gd name="connsiteX10" fmla="*/ 5607524 w 5638801"/>
              <a:gd name="connsiteY10" fmla="*/ 388792 h 3235557"/>
              <a:gd name="connsiteX11" fmla="*/ 5638801 w 5638801"/>
              <a:gd name="connsiteY11" fmla="*/ 471455 h 3235557"/>
              <a:gd name="connsiteX12" fmla="*/ 5638801 w 5638801"/>
              <a:gd name="connsiteY12" fmla="*/ 907221 h 3235557"/>
              <a:gd name="connsiteX13" fmla="*/ 5638801 w 5638801"/>
              <a:gd name="connsiteY13" fmla="*/ 1806145 h 3235557"/>
              <a:gd name="connsiteX14" fmla="*/ 5638801 w 5638801"/>
              <a:gd name="connsiteY14" fmla="*/ 3136217 h 3235557"/>
              <a:gd name="connsiteX15" fmla="*/ 5547632 w 5638801"/>
              <a:gd name="connsiteY15" fmla="*/ 3235557 h 3235557"/>
              <a:gd name="connsiteX16" fmla="*/ 5437187 w 5638801"/>
              <a:gd name="connsiteY16" fmla="*/ 3235557 h 3235557"/>
              <a:gd name="connsiteX17" fmla="*/ 201615 w 5638801"/>
              <a:gd name="connsiteY17" fmla="*/ 3235557 h 3235557"/>
              <a:gd name="connsiteX18" fmla="*/ 91170 w 5638801"/>
              <a:gd name="connsiteY18" fmla="*/ 3235557 h 3235557"/>
              <a:gd name="connsiteX19" fmla="*/ 0 w 5638801"/>
              <a:gd name="connsiteY19" fmla="*/ 3136217 h 3235557"/>
              <a:gd name="connsiteX20" fmla="*/ 0 w 5638801"/>
              <a:gd name="connsiteY20" fmla="*/ 2328336 h 3235557"/>
              <a:gd name="connsiteX21" fmla="*/ 0 w 5638801"/>
              <a:gd name="connsiteY21" fmla="*/ 907221 h 3235557"/>
              <a:gd name="connsiteX22" fmla="*/ 0 w 5638801"/>
              <a:gd name="connsiteY22" fmla="*/ 99340 h 3235557"/>
              <a:gd name="connsiteX23" fmla="*/ 91170 w 5638801"/>
              <a:gd name="connsiteY23" fmla="*/ 0 h 32355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638801" h="3235557">
                <a:moveTo>
                  <a:pt x="91170" y="0"/>
                </a:moveTo>
                <a:lnTo>
                  <a:pt x="201615" y="0"/>
                </a:lnTo>
                <a:lnTo>
                  <a:pt x="3349185" y="0"/>
                </a:lnTo>
                <a:lnTo>
                  <a:pt x="3459630" y="0"/>
                </a:lnTo>
                <a:lnTo>
                  <a:pt x="3459639" y="2"/>
                </a:lnTo>
                <a:lnTo>
                  <a:pt x="4767937" y="2"/>
                </a:lnTo>
                <a:lnTo>
                  <a:pt x="4878382" y="2"/>
                </a:lnTo>
                <a:lnTo>
                  <a:pt x="5095823" y="2"/>
                </a:lnTo>
                <a:lnTo>
                  <a:pt x="5206268" y="2"/>
                </a:lnTo>
                <a:cubicBezTo>
                  <a:pt x="5234762" y="2"/>
                  <a:pt x="5261971" y="12378"/>
                  <a:pt x="5282107" y="34095"/>
                </a:cubicBezTo>
                <a:lnTo>
                  <a:pt x="5607524" y="388792"/>
                </a:lnTo>
                <a:cubicBezTo>
                  <a:pt x="5627661" y="410742"/>
                  <a:pt x="5638801" y="440398"/>
                  <a:pt x="5638801" y="471455"/>
                </a:cubicBezTo>
                <a:lnTo>
                  <a:pt x="5638801" y="907221"/>
                </a:lnTo>
                <a:lnTo>
                  <a:pt x="5638801" y="1806145"/>
                </a:lnTo>
                <a:lnTo>
                  <a:pt x="5638801" y="3136217"/>
                </a:lnTo>
                <a:cubicBezTo>
                  <a:pt x="5638801" y="3191081"/>
                  <a:pt x="5597983" y="3235557"/>
                  <a:pt x="5547632" y="3235557"/>
                </a:cubicBezTo>
                <a:lnTo>
                  <a:pt x="5437187" y="3235557"/>
                </a:lnTo>
                <a:lnTo>
                  <a:pt x="201615" y="3235557"/>
                </a:lnTo>
                <a:lnTo>
                  <a:pt x="91170" y="3235557"/>
                </a:lnTo>
                <a:cubicBezTo>
                  <a:pt x="40818" y="3235557"/>
                  <a:pt x="0" y="3191081"/>
                  <a:pt x="0" y="3136217"/>
                </a:cubicBezTo>
                <a:lnTo>
                  <a:pt x="0" y="2328336"/>
                </a:lnTo>
                <a:lnTo>
                  <a:pt x="0" y="907221"/>
                </a:lnTo>
                <a:lnTo>
                  <a:pt x="0" y="99340"/>
                </a:lnTo>
                <a:cubicBezTo>
                  <a:pt x="0" y="44476"/>
                  <a:pt x="40818" y="0"/>
                  <a:pt x="9117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lt1"/>
              </a:solidFill>
            </a:endParaRPr>
          </a:p>
        </p:txBody>
      </p:sp>
      <p:sp>
        <p:nvSpPr>
          <p:cNvPr id="4" name="Graphic 22">
            <a:extLst>
              <a:ext uri="{FF2B5EF4-FFF2-40B4-BE49-F238E27FC236}">
                <a16:creationId xmlns:a16="http://schemas.microsoft.com/office/drawing/2014/main" id="{E31025F6-53EF-A39E-F996-93B876D04BDF}"/>
              </a:ext>
            </a:extLst>
          </p:cNvPr>
          <p:cNvSpPr/>
          <p:nvPr userDrawn="1"/>
        </p:nvSpPr>
        <p:spPr>
          <a:xfrm>
            <a:off x="-19365" y="636436"/>
            <a:ext cx="7182734" cy="697763"/>
          </a:xfrm>
          <a:custGeom>
            <a:avLst/>
            <a:gdLst>
              <a:gd name="connsiteX0" fmla="*/ 0 w 12190679"/>
              <a:gd name="connsiteY0" fmla="*/ 0 h 697763"/>
              <a:gd name="connsiteX1" fmla="*/ 9758504 w 12190679"/>
              <a:gd name="connsiteY1" fmla="*/ 0 h 697763"/>
              <a:gd name="connsiteX2" fmla="*/ 9904562 w 12190679"/>
              <a:gd name="connsiteY2" fmla="*/ 60536 h 697763"/>
              <a:gd name="connsiteX3" fmla="*/ 10481253 w 12190679"/>
              <a:gd name="connsiteY3" fmla="*/ 637227 h 697763"/>
              <a:gd name="connsiteX4" fmla="*/ 10627313 w 12190679"/>
              <a:gd name="connsiteY4" fmla="*/ 697763 h 697763"/>
              <a:gd name="connsiteX5" fmla="*/ 12190680 w 12190679"/>
              <a:gd name="connsiteY5" fmla="*/ 697763 h 697763"/>
              <a:gd name="connsiteX0" fmla="*/ 0 w 12190680"/>
              <a:gd name="connsiteY0" fmla="*/ 3805 h 701568"/>
              <a:gd name="connsiteX1" fmla="*/ 5093193 w 12190680"/>
              <a:gd name="connsiteY1" fmla="*/ 0 h 701568"/>
              <a:gd name="connsiteX2" fmla="*/ 9758504 w 12190680"/>
              <a:gd name="connsiteY2" fmla="*/ 3805 h 701568"/>
              <a:gd name="connsiteX3" fmla="*/ 9904562 w 12190680"/>
              <a:gd name="connsiteY3" fmla="*/ 64341 h 701568"/>
              <a:gd name="connsiteX4" fmla="*/ 10481253 w 12190680"/>
              <a:gd name="connsiteY4" fmla="*/ 641032 h 701568"/>
              <a:gd name="connsiteX5" fmla="*/ 10627313 w 12190680"/>
              <a:gd name="connsiteY5" fmla="*/ 701568 h 701568"/>
              <a:gd name="connsiteX6" fmla="*/ 12190680 w 12190680"/>
              <a:gd name="connsiteY6" fmla="*/ 701568 h 701568"/>
              <a:gd name="connsiteX0" fmla="*/ 0 w 7097487"/>
              <a:gd name="connsiteY0" fmla="*/ 0 h 701568"/>
              <a:gd name="connsiteX1" fmla="*/ 4665311 w 7097487"/>
              <a:gd name="connsiteY1" fmla="*/ 3805 h 701568"/>
              <a:gd name="connsiteX2" fmla="*/ 4811369 w 7097487"/>
              <a:gd name="connsiteY2" fmla="*/ 64341 h 701568"/>
              <a:gd name="connsiteX3" fmla="*/ 5388060 w 7097487"/>
              <a:gd name="connsiteY3" fmla="*/ 641032 h 701568"/>
              <a:gd name="connsiteX4" fmla="*/ 5534120 w 7097487"/>
              <a:gd name="connsiteY4" fmla="*/ 701568 h 701568"/>
              <a:gd name="connsiteX5" fmla="*/ 7097487 w 7097487"/>
              <a:gd name="connsiteY5" fmla="*/ 701568 h 701568"/>
              <a:gd name="connsiteX0" fmla="*/ 0 w 7097487"/>
              <a:gd name="connsiteY0" fmla="*/ 0 h 701568"/>
              <a:gd name="connsiteX1" fmla="*/ 819628 w 7097487"/>
              <a:gd name="connsiteY1" fmla="*/ 8359 h 701568"/>
              <a:gd name="connsiteX2" fmla="*/ 4665311 w 7097487"/>
              <a:gd name="connsiteY2" fmla="*/ 3805 h 701568"/>
              <a:gd name="connsiteX3" fmla="*/ 4811369 w 7097487"/>
              <a:gd name="connsiteY3" fmla="*/ 64341 h 701568"/>
              <a:gd name="connsiteX4" fmla="*/ 5388060 w 7097487"/>
              <a:gd name="connsiteY4" fmla="*/ 641032 h 701568"/>
              <a:gd name="connsiteX5" fmla="*/ 5534120 w 7097487"/>
              <a:gd name="connsiteY5" fmla="*/ 701568 h 701568"/>
              <a:gd name="connsiteX6" fmla="*/ 7097487 w 7097487"/>
              <a:gd name="connsiteY6" fmla="*/ 701568 h 701568"/>
              <a:gd name="connsiteX0" fmla="*/ 0 w 6277859"/>
              <a:gd name="connsiteY0" fmla="*/ 4554 h 697763"/>
              <a:gd name="connsiteX1" fmla="*/ 3845683 w 6277859"/>
              <a:gd name="connsiteY1" fmla="*/ 0 h 697763"/>
              <a:gd name="connsiteX2" fmla="*/ 3991741 w 6277859"/>
              <a:gd name="connsiteY2" fmla="*/ 60536 h 697763"/>
              <a:gd name="connsiteX3" fmla="*/ 4568432 w 6277859"/>
              <a:gd name="connsiteY3" fmla="*/ 637227 h 697763"/>
              <a:gd name="connsiteX4" fmla="*/ 4714492 w 6277859"/>
              <a:gd name="connsiteY4" fmla="*/ 697763 h 697763"/>
              <a:gd name="connsiteX5" fmla="*/ 6277859 w 6277859"/>
              <a:gd name="connsiteY5" fmla="*/ 697763 h 697763"/>
              <a:gd name="connsiteX0" fmla="*/ 0 w 6277859"/>
              <a:gd name="connsiteY0" fmla="*/ 4554 h 697763"/>
              <a:gd name="connsiteX1" fmla="*/ 441325 w 6277859"/>
              <a:gd name="connsiteY1" fmla="*/ 1379 h 697763"/>
              <a:gd name="connsiteX2" fmla="*/ 3845683 w 6277859"/>
              <a:gd name="connsiteY2" fmla="*/ 0 h 697763"/>
              <a:gd name="connsiteX3" fmla="*/ 3991741 w 6277859"/>
              <a:gd name="connsiteY3" fmla="*/ 60536 h 697763"/>
              <a:gd name="connsiteX4" fmla="*/ 4568432 w 6277859"/>
              <a:gd name="connsiteY4" fmla="*/ 637227 h 697763"/>
              <a:gd name="connsiteX5" fmla="*/ 4714492 w 6277859"/>
              <a:gd name="connsiteY5" fmla="*/ 697763 h 697763"/>
              <a:gd name="connsiteX6" fmla="*/ 6277859 w 6277859"/>
              <a:gd name="connsiteY6" fmla="*/ 697763 h 697763"/>
              <a:gd name="connsiteX0" fmla="*/ 0 w 5836534"/>
              <a:gd name="connsiteY0" fmla="*/ 1379 h 697763"/>
              <a:gd name="connsiteX1" fmla="*/ 3404358 w 5836534"/>
              <a:gd name="connsiteY1" fmla="*/ 0 h 697763"/>
              <a:gd name="connsiteX2" fmla="*/ 3550416 w 5836534"/>
              <a:gd name="connsiteY2" fmla="*/ 60536 h 697763"/>
              <a:gd name="connsiteX3" fmla="*/ 4127107 w 5836534"/>
              <a:gd name="connsiteY3" fmla="*/ 637227 h 697763"/>
              <a:gd name="connsiteX4" fmla="*/ 4273167 w 5836534"/>
              <a:gd name="connsiteY4" fmla="*/ 697763 h 697763"/>
              <a:gd name="connsiteX5" fmla="*/ 5836534 w 5836534"/>
              <a:gd name="connsiteY5" fmla="*/ 697763 h 697763"/>
              <a:gd name="connsiteX0" fmla="*/ 0 w 7182734"/>
              <a:gd name="connsiteY0" fmla="*/ 1379 h 697763"/>
              <a:gd name="connsiteX1" fmla="*/ 4750558 w 7182734"/>
              <a:gd name="connsiteY1" fmla="*/ 0 h 697763"/>
              <a:gd name="connsiteX2" fmla="*/ 4896616 w 7182734"/>
              <a:gd name="connsiteY2" fmla="*/ 60536 h 697763"/>
              <a:gd name="connsiteX3" fmla="*/ 5473307 w 7182734"/>
              <a:gd name="connsiteY3" fmla="*/ 637227 h 697763"/>
              <a:gd name="connsiteX4" fmla="*/ 5619367 w 7182734"/>
              <a:gd name="connsiteY4" fmla="*/ 697763 h 697763"/>
              <a:gd name="connsiteX5" fmla="*/ 7182734 w 7182734"/>
              <a:gd name="connsiteY5" fmla="*/ 697763 h 6977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82734" h="697763">
                <a:moveTo>
                  <a:pt x="0" y="1379"/>
                </a:moveTo>
                <a:lnTo>
                  <a:pt x="4750558" y="0"/>
                </a:lnTo>
                <a:cubicBezTo>
                  <a:pt x="4805341" y="0"/>
                  <a:pt x="4857957" y="21782"/>
                  <a:pt x="4896616" y="60536"/>
                </a:cubicBezTo>
                <a:lnTo>
                  <a:pt x="5473307" y="637227"/>
                </a:lnTo>
                <a:cubicBezTo>
                  <a:pt x="5512063" y="675981"/>
                  <a:pt x="5564583" y="697763"/>
                  <a:pt x="5619367" y="697763"/>
                </a:cubicBezTo>
                <a:lnTo>
                  <a:pt x="7182734" y="697763"/>
                </a:lnTo>
              </a:path>
            </a:pathLst>
          </a:custGeom>
          <a:noFill/>
          <a:ln w="6350" cap="rnd">
            <a:solidFill>
              <a:schemeClr val="tx2">
                <a:alpha val="40000"/>
              </a:schemeClr>
            </a:solidFill>
            <a:prstDash val="solid"/>
            <a:round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4EEFE16A-F3AD-F7A9-D2E7-7180706AFB55}"/>
              </a:ext>
            </a:extLst>
          </p:cNvPr>
          <p:cNvSpPr/>
          <p:nvPr userDrawn="1"/>
        </p:nvSpPr>
        <p:spPr>
          <a:xfrm flipV="1">
            <a:off x="6184900" y="557561"/>
            <a:ext cx="6007100" cy="5673223"/>
          </a:xfrm>
          <a:custGeom>
            <a:avLst/>
            <a:gdLst>
              <a:gd name="connsiteX0" fmla="*/ 310631 w 6007100"/>
              <a:gd name="connsiteY0" fmla="*/ 5673223 h 5673223"/>
              <a:gd name="connsiteX1" fmla="*/ 2236902 w 6007100"/>
              <a:gd name="connsiteY1" fmla="*/ 5673223 h 5673223"/>
              <a:gd name="connsiteX2" fmla="*/ 2236903 w 6007100"/>
              <a:gd name="connsiteY2" fmla="*/ 5673223 h 5673223"/>
              <a:gd name="connsiteX3" fmla="*/ 4491470 w 6007100"/>
              <a:gd name="connsiteY3" fmla="*/ 5673223 h 5673223"/>
              <a:gd name="connsiteX4" fmla="*/ 4839714 w 6007100"/>
              <a:gd name="connsiteY4" fmla="*/ 5673223 h 5673223"/>
              <a:gd name="connsiteX5" fmla="*/ 6007100 w 6007100"/>
              <a:gd name="connsiteY5" fmla="*/ 5673223 h 5673223"/>
              <a:gd name="connsiteX6" fmla="*/ 6007100 w 6007100"/>
              <a:gd name="connsiteY6" fmla="*/ 0 h 5673223"/>
              <a:gd name="connsiteX7" fmla="*/ 4839714 w 6007100"/>
              <a:gd name="connsiteY7" fmla="*/ 0 h 5673223"/>
              <a:gd name="connsiteX8" fmla="*/ 4757462 w 6007100"/>
              <a:gd name="connsiteY8" fmla="*/ 0 h 5673223"/>
              <a:gd name="connsiteX9" fmla="*/ 3959056 w 6007100"/>
              <a:gd name="connsiteY9" fmla="*/ 0 h 5673223"/>
              <a:gd name="connsiteX10" fmla="*/ 2565197 w 6007100"/>
              <a:gd name="connsiteY10" fmla="*/ 0 h 5673223"/>
              <a:gd name="connsiteX11" fmla="*/ 2269191 w 6007100"/>
              <a:gd name="connsiteY11" fmla="*/ 0 h 5673223"/>
              <a:gd name="connsiteX12" fmla="*/ 76927 w 6007100"/>
              <a:gd name="connsiteY12" fmla="*/ 0 h 5673223"/>
              <a:gd name="connsiteX13" fmla="*/ 0 w 6007100"/>
              <a:gd name="connsiteY13" fmla="*/ 67977 h 5673223"/>
              <a:gd name="connsiteX14" fmla="*/ 0 w 6007100"/>
              <a:gd name="connsiteY14" fmla="*/ 726706 h 5673223"/>
              <a:gd name="connsiteX15" fmla="*/ 0 w 6007100"/>
              <a:gd name="connsiteY15" fmla="*/ 871683 h 5673223"/>
              <a:gd name="connsiteX16" fmla="*/ 0 w 6007100"/>
              <a:gd name="connsiteY16" fmla="*/ 1530413 h 5673223"/>
              <a:gd name="connsiteX17" fmla="*/ 0 w 6007100"/>
              <a:gd name="connsiteY17" fmla="*/ 3936294 h 5673223"/>
              <a:gd name="connsiteX18" fmla="*/ 0 w 6007100"/>
              <a:gd name="connsiteY18" fmla="*/ 4595023 h 5673223"/>
              <a:gd name="connsiteX19" fmla="*/ 0 w 6007100"/>
              <a:gd name="connsiteY19" fmla="*/ 4740001 h 5673223"/>
              <a:gd name="connsiteX20" fmla="*/ 0 w 6007100"/>
              <a:gd name="connsiteY20" fmla="*/ 5398730 h 5673223"/>
              <a:gd name="connsiteX21" fmla="*/ 22461 w 6007100"/>
              <a:gd name="connsiteY21" fmla="*/ 5446858 h 5673223"/>
              <a:gd name="connsiteX22" fmla="*/ 256165 w 6007100"/>
              <a:gd name="connsiteY22" fmla="*/ 5653373 h 5673223"/>
              <a:gd name="connsiteX23" fmla="*/ 310631 w 6007100"/>
              <a:gd name="connsiteY23" fmla="*/ 5673223 h 56732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6007100" h="5673223">
                <a:moveTo>
                  <a:pt x="310631" y="5673223"/>
                </a:moveTo>
                <a:lnTo>
                  <a:pt x="2236902" y="5673223"/>
                </a:lnTo>
                <a:lnTo>
                  <a:pt x="2236903" y="5673223"/>
                </a:lnTo>
                <a:lnTo>
                  <a:pt x="4491470" y="5673223"/>
                </a:lnTo>
                <a:lnTo>
                  <a:pt x="4839714" y="5673223"/>
                </a:lnTo>
                <a:lnTo>
                  <a:pt x="6007100" y="5673223"/>
                </a:lnTo>
                <a:lnTo>
                  <a:pt x="6007100" y="0"/>
                </a:lnTo>
                <a:lnTo>
                  <a:pt x="4839714" y="0"/>
                </a:lnTo>
                <a:lnTo>
                  <a:pt x="4757462" y="0"/>
                </a:lnTo>
                <a:lnTo>
                  <a:pt x="3959056" y="0"/>
                </a:lnTo>
                <a:lnTo>
                  <a:pt x="2565197" y="0"/>
                </a:lnTo>
                <a:lnTo>
                  <a:pt x="2269191" y="0"/>
                </a:lnTo>
                <a:lnTo>
                  <a:pt x="76927" y="0"/>
                </a:lnTo>
                <a:cubicBezTo>
                  <a:pt x="34463" y="0"/>
                  <a:pt x="0" y="30453"/>
                  <a:pt x="0" y="67977"/>
                </a:cubicBezTo>
                <a:lnTo>
                  <a:pt x="0" y="726706"/>
                </a:lnTo>
                <a:lnTo>
                  <a:pt x="0" y="871683"/>
                </a:lnTo>
                <a:lnTo>
                  <a:pt x="0" y="1530413"/>
                </a:lnTo>
                <a:lnTo>
                  <a:pt x="0" y="3936294"/>
                </a:lnTo>
                <a:lnTo>
                  <a:pt x="0" y="4595023"/>
                </a:lnTo>
                <a:lnTo>
                  <a:pt x="0" y="4740001"/>
                </a:lnTo>
                <a:lnTo>
                  <a:pt x="0" y="5398730"/>
                </a:lnTo>
                <a:cubicBezTo>
                  <a:pt x="0" y="5416811"/>
                  <a:pt x="8000" y="5434077"/>
                  <a:pt x="22461" y="5446858"/>
                </a:cubicBezTo>
                <a:lnTo>
                  <a:pt x="256165" y="5653373"/>
                </a:lnTo>
                <a:cubicBezTo>
                  <a:pt x="270628" y="5666016"/>
                  <a:pt x="290167" y="5673223"/>
                  <a:pt x="310631" y="567322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5" name="Title 71">
            <a:extLst>
              <a:ext uri="{FF2B5EF4-FFF2-40B4-BE49-F238E27FC236}">
                <a16:creationId xmlns:a16="http://schemas.microsoft.com/office/drawing/2014/main" id="{0F1596E5-A511-9944-E5FB-9DE1F2B922E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68300" y="834418"/>
            <a:ext cx="4467651" cy="1585562"/>
          </a:xfrm>
        </p:spPr>
        <p:txBody>
          <a:bodyPr anchor="t"/>
          <a:lstStyle>
            <a:lvl1pPr algn="l">
              <a:defRPr/>
            </a:lvl1pPr>
          </a:lstStyle>
          <a:p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</a:t>
            </a:r>
            <a:r>
              <a:rPr lang="en-US" dirty="0"/>
              <a:t> </a:t>
            </a:r>
            <a:r>
              <a:rPr lang="en-US" dirty="0" err="1"/>
              <a:t>piscing</a:t>
            </a:r>
            <a:r>
              <a:rPr lang="en-US" dirty="0"/>
              <a:t> </a:t>
            </a:r>
            <a:r>
              <a:rPr lang="en-US" dirty="0" err="1"/>
              <a:t>elit</a:t>
            </a:r>
            <a:endParaRPr lang="en-US" dirty="0"/>
          </a:p>
        </p:txBody>
      </p:sp>
      <p:sp>
        <p:nvSpPr>
          <p:cNvPr id="32" name="Chart Placeholder 31">
            <a:extLst>
              <a:ext uri="{FF2B5EF4-FFF2-40B4-BE49-F238E27FC236}">
                <a16:creationId xmlns:a16="http://schemas.microsoft.com/office/drawing/2014/main" id="{D1F05284-AF21-5451-BB19-6FD0BA94D28C}"/>
              </a:ext>
            </a:extLst>
          </p:cNvPr>
          <p:cNvSpPr>
            <a:spLocks noGrp="1"/>
          </p:cNvSpPr>
          <p:nvPr>
            <p:ph type="chart" sz="quarter" idx="32"/>
          </p:nvPr>
        </p:nvSpPr>
        <p:spPr>
          <a:xfrm>
            <a:off x="613715" y="2877639"/>
            <a:ext cx="5193793" cy="2732148"/>
          </a:xfrm>
        </p:spPr>
        <p:txBody>
          <a:bodyPr>
            <a:noAutofit/>
          </a:bodyPr>
          <a:lstStyle/>
          <a:p>
            <a:r>
              <a:rPr lang="fr-FR"/>
              <a:t>Cliquez sur l'icône pour ajouter un graphique</a:t>
            </a:r>
            <a:endParaRPr lang="pt-PT"/>
          </a:p>
        </p:txBody>
      </p:sp>
      <p:sp>
        <p:nvSpPr>
          <p:cNvPr id="33" name="Text Placeholder 34">
            <a:extLst>
              <a:ext uri="{FF2B5EF4-FFF2-40B4-BE49-F238E27FC236}">
                <a16:creationId xmlns:a16="http://schemas.microsoft.com/office/drawing/2014/main" id="{7798CD15-E9CA-A322-6067-FE6ED05F1CF3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368300" y="5985055"/>
            <a:ext cx="4126189" cy="226472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800" kern="1200" cap="none" baseline="0" dirty="0" smtClean="0">
                <a:solidFill>
                  <a:srgbClr val="444D55"/>
                </a:solidFill>
                <a:latin typeface="+mj-lt"/>
                <a:ea typeface="+mn-ea"/>
                <a:cs typeface="Rubik Bold" panose="020B0604020202020204" charset="-79"/>
              </a:defRPr>
            </a:lvl1pPr>
            <a:lvl2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800" kern="1200" cap="none" baseline="0" dirty="0" smtClean="0">
                <a:solidFill>
                  <a:srgbClr val="444D55"/>
                </a:solidFill>
                <a:latin typeface="+mj-lt"/>
                <a:ea typeface="+mn-ea"/>
                <a:cs typeface="Rubik Bold" panose="020B0604020202020204" charset="-79"/>
              </a:defRPr>
            </a:lvl2pPr>
            <a:lvl3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800" kern="1200" cap="none" baseline="0" dirty="0" smtClean="0">
                <a:solidFill>
                  <a:srgbClr val="444D55"/>
                </a:solidFill>
                <a:latin typeface="+mj-lt"/>
                <a:ea typeface="+mn-ea"/>
                <a:cs typeface="Rubik Bold" panose="020B0604020202020204" charset="-79"/>
              </a:defRPr>
            </a:lvl3pPr>
            <a:lvl4pPr marL="0" indent="0">
              <a:lnSpc>
                <a:spcPct val="100000"/>
              </a:lnSpc>
              <a:spcAft>
                <a:spcPts val="0"/>
              </a:spcAft>
              <a:buNone/>
              <a:defRPr lang="en-US" sz="800" kern="1200" cap="none" baseline="0" dirty="0" smtClean="0">
                <a:solidFill>
                  <a:srgbClr val="444D55"/>
                </a:solidFill>
                <a:latin typeface="+mj-lt"/>
                <a:ea typeface="+mn-ea"/>
                <a:cs typeface="Rubik Bold" panose="020B0604020202020204" charset="-79"/>
              </a:defRPr>
            </a:lvl4pPr>
            <a:lvl5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800" kern="1200" cap="none" baseline="0" dirty="0" smtClean="0">
                <a:solidFill>
                  <a:srgbClr val="444D55"/>
                </a:solidFill>
                <a:latin typeface="+mj-lt"/>
                <a:ea typeface="+mn-ea"/>
                <a:cs typeface="Rubik Bold" panose="020B0604020202020204" charset="-79"/>
              </a:defRPr>
            </a:lvl5pPr>
            <a:lvl6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800" kern="1200" cap="none" baseline="0" dirty="0" smtClean="0">
                <a:solidFill>
                  <a:srgbClr val="444D55"/>
                </a:solidFill>
                <a:latin typeface="+mj-lt"/>
                <a:ea typeface="+mn-ea"/>
                <a:cs typeface="Rubik Bold" panose="020B0604020202020204" charset="-79"/>
              </a:defRPr>
            </a:lvl6pPr>
            <a:lvl7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800" kern="1200" cap="none" baseline="0" dirty="0" smtClean="0">
                <a:solidFill>
                  <a:srgbClr val="444D55"/>
                </a:solidFill>
                <a:latin typeface="+mj-lt"/>
                <a:ea typeface="+mn-ea"/>
                <a:cs typeface="Rubik Bold" panose="020B0604020202020204" charset="-79"/>
              </a:defRPr>
            </a:lvl7pPr>
            <a:lvl8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en-US" sz="800" kern="1200" cap="none" baseline="0" dirty="0" smtClean="0">
                <a:solidFill>
                  <a:srgbClr val="444D55"/>
                </a:solidFill>
                <a:latin typeface="+mj-lt"/>
                <a:ea typeface="+mn-ea"/>
                <a:cs typeface="Rubik Bold" panose="020B0604020202020204" charset="-79"/>
              </a:defRPr>
            </a:lvl8pPr>
            <a:lvl9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pt-PT" sz="800" kern="1200" cap="none" baseline="0" dirty="0">
                <a:solidFill>
                  <a:srgbClr val="444D55"/>
                </a:solidFill>
                <a:latin typeface="+mj-lt"/>
                <a:ea typeface="+mn-ea"/>
                <a:cs typeface="Rubik Bold" panose="020B0604020202020204" charset="-79"/>
              </a:defRPr>
            </a:lvl9pPr>
          </a:lstStyle>
          <a:p>
            <a:pPr lvl="0"/>
            <a:r>
              <a:rPr lang="en-US" dirty="0"/>
              <a:t>*</a:t>
            </a:r>
            <a:r>
              <a:rPr lang="en-US" dirty="0" err="1"/>
              <a:t>Fusce</a:t>
            </a:r>
            <a:r>
              <a:rPr lang="en-US" dirty="0"/>
              <a:t> </a:t>
            </a:r>
            <a:r>
              <a:rPr lang="en-US" dirty="0" err="1"/>
              <a:t>posuere</a:t>
            </a:r>
            <a:r>
              <a:rPr lang="en-US" dirty="0"/>
              <a:t>, magna sed pulvinar </a:t>
            </a:r>
            <a:r>
              <a:rPr lang="en-US" dirty="0" err="1"/>
              <a:t>ultricies</a:t>
            </a:r>
            <a:r>
              <a:rPr lang="en-US" dirty="0"/>
              <a:t>, </a:t>
            </a:r>
            <a:r>
              <a:rPr lang="en-US" dirty="0" err="1"/>
              <a:t>purus</a:t>
            </a:r>
            <a:r>
              <a:rPr lang="en-US" dirty="0"/>
              <a:t> </a:t>
            </a:r>
            <a:r>
              <a:rPr lang="en-US" dirty="0" err="1"/>
              <a:t>lectus</a:t>
            </a:r>
            <a:r>
              <a:rPr lang="en-US" dirty="0"/>
              <a:t> </a:t>
            </a:r>
            <a:r>
              <a:rPr lang="en-US" dirty="0" err="1"/>
              <a:t>malesuada</a:t>
            </a:r>
            <a:r>
              <a:rPr lang="en-US" dirty="0"/>
              <a:t> </a:t>
            </a:r>
            <a:r>
              <a:rPr lang="en-US" dirty="0" err="1"/>
              <a:t>lybero</a:t>
            </a:r>
            <a:r>
              <a:rPr lang="en-US" dirty="0"/>
              <a:t>,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magna eros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urna</a:t>
            </a:r>
            <a:r>
              <a:rPr lang="en-US" dirty="0"/>
              <a:t>. Nunc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imperdyet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. </a:t>
            </a:r>
            <a:r>
              <a:rPr lang="en-US" dirty="0" err="1"/>
              <a:t>Fusce</a:t>
            </a:r>
            <a:r>
              <a:rPr lang="en-US" dirty="0"/>
              <a:t> est.</a:t>
            </a:r>
          </a:p>
        </p:txBody>
      </p:sp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1F3D83BC-C05D-AAAA-53C7-2B39CD271593}"/>
              </a:ext>
            </a:extLst>
          </p:cNvPr>
          <p:cNvSpPr>
            <a:spLocks noGrp="1"/>
          </p:cNvSpPr>
          <p:nvPr>
            <p:ph type="pic" sz="quarter" idx="31"/>
          </p:nvPr>
        </p:nvSpPr>
        <p:spPr>
          <a:xfrm>
            <a:off x="6628981" y="925419"/>
            <a:ext cx="5202659" cy="2265070"/>
          </a:xfrm>
          <a:custGeom>
            <a:avLst/>
            <a:gdLst>
              <a:gd name="connsiteX0" fmla="*/ 787374 w 5202659"/>
              <a:gd name="connsiteY0" fmla="*/ 0 h 2265070"/>
              <a:gd name="connsiteX1" fmla="*/ 1099745 w 5202659"/>
              <a:gd name="connsiteY1" fmla="*/ 0 h 2265070"/>
              <a:gd name="connsiteX2" fmla="*/ 1455365 w 5202659"/>
              <a:gd name="connsiteY2" fmla="*/ 0 h 2265070"/>
              <a:gd name="connsiteX3" fmla="*/ 1767736 w 5202659"/>
              <a:gd name="connsiteY3" fmla="*/ 0 h 2265070"/>
              <a:gd name="connsiteX4" fmla="*/ 1964554 w 5202659"/>
              <a:gd name="connsiteY4" fmla="*/ 0 h 2265070"/>
              <a:gd name="connsiteX5" fmla="*/ 2276925 w 5202659"/>
              <a:gd name="connsiteY5" fmla="*/ 0 h 2265070"/>
              <a:gd name="connsiteX6" fmla="*/ 2632545 w 5202659"/>
              <a:gd name="connsiteY6" fmla="*/ 0 h 2265070"/>
              <a:gd name="connsiteX7" fmla="*/ 2944916 w 5202659"/>
              <a:gd name="connsiteY7" fmla="*/ 0 h 2265070"/>
              <a:gd name="connsiteX8" fmla="*/ 2944917 w 5202659"/>
              <a:gd name="connsiteY8" fmla="*/ 1 h 2265070"/>
              <a:gd name="connsiteX9" fmla="*/ 3324543 w 5202659"/>
              <a:gd name="connsiteY9" fmla="*/ 1 h 2265070"/>
              <a:gd name="connsiteX10" fmla="*/ 3324546 w 5202659"/>
              <a:gd name="connsiteY10" fmla="*/ 0 h 2265070"/>
              <a:gd name="connsiteX11" fmla="*/ 3992537 w 5202659"/>
              <a:gd name="connsiteY11" fmla="*/ 0 h 2265070"/>
              <a:gd name="connsiteX12" fmla="*/ 4501727 w 5202659"/>
              <a:gd name="connsiteY12" fmla="*/ 0 h 2265070"/>
              <a:gd name="connsiteX13" fmla="*/ 5169718 w 5202659"/>
              <a:gd name="connsiteY13" fmla="*/ 0 h 2265070"/>
              <a:gd name="connsiteX14" fmla="*/ 5202659 w 5202659"/>
              <a:gd name="connsiteY14" fmla="*/ 32941 h 2265070"/>
              <a:gd name="connsiteX15" fmla="*/ 5202659 w 5202659"/>
              <a:gd name="connsiteY15" fmla="*/ 300836 h 2265070"/>
              <a:gd name="connsiteX16" fmla="*/ 5202659 w 5202659"/>
              <a:gd name="connsiteY16" fmla="*/ 772080 h 2265070"/>
              <a:gd name="connsiteX17" fmla="*/ 5202659 w 5202659"/>
              <a:gd name="connsiteY17" fmla="*/ 1039975 h 2265070"/>
              <a:gd name="connsiteX18" fmla="*/ 5202659 w 5202659"/>
              <a:gd name="connsiteY18" fmla="*/ 1080600 h 2265070"/>
              <a:gd name="connsiteX19" fmla="*/ 5202659 w 5202659"/>
              <a:gd name="connsiteY19" fmla="*/ 1551845 h 2265070"/>
              <a:gd name="connsiteX20" fmla="*/ 5202659 w 5202659"/>
              <a:gd name="connsiteY20" fmla="*/ 1819740 h 2265070"/>
              <a:gd name="connsiteX21" fmla="*/ 5202659 w 5202659"/>
              <a:gd name="connsiteY21" fmla="*/ 1964235 h 2265070"/>
              <a:gd name="connsiteX22" fmla="*/ 5202659 w 5202659"/>
              <a:gd name="connsiteY22" fmla="*/ 2232129 h 2265070"/>
              <a:gd name="connsiteX23" fmla="*/ 5169718 w 5202659"/>
              <a:gd name="connsiteY23" fmla="*/ 2265070 h 2265070"/>
              <a:gd name="connsiteX24" fmla="*/ 4501727 w 5202659"/>
              <a:gd name="connsiteY24" fmla="*/ 2265070 h 2265070"/>
              <a:gd name="connsiteX25" fmla="*/ 3238104 w 5202659"/>
              <a:gd name="connsiteY25" fmla="*/ 2265070 h 2265070"/>
              <a:gd name="connsiteX26" fmla="*/ 2944916 w 5202659"/>
              <a:gd name="connsiteY26" fmla="*/ 2265070 h 2265070"/>
              <a:gd name="connsiteX27" fmla="*/ 2632545 w 5202659"/>
              <a:gd name="connsiteY27" fmla="*/ 2265070 h 2265070"/>
              <a:gd name="connsiteX28" fmla="*/ 2570113 w 5202659"/>
              <a:gd name="connsiteY28" fmla="*/ 2265070 h 2265070"/>
              <a:gd name="connsiteX29" fmla="*/ 2276925 w 5202659"/>
              <a:gd name="connsiteY29" fmla="*/ 2265070 h 2265070"/>
              <a:gd name="connsiteX30" fmla="*/ 1964554 w 5202659"/>
              <a:gd name="connsiteY30" fmla="*/ 2265070 h 2265070"/>
              <a:gd name="connsiteX31" fmla="*/ 1013303 w 5202659"/>
              <a:gd name="connsiteY31" fmla="*/ 2265070 h 2265070"/>
              <a:gd name="connsiteX32" fmla="*/ 700932 w 5202659"/>
              <a:gd name="connsiteY32" fmla="*/ 2265070 h 2265070"/>
              <a:gd name="connsiteX33" fmla="*/ 345312 w 5202659"/>
              <a:gd name="connsiteY33" fmla="*/ 2265070 h 2265070"/>
              <a:gd name="connsiteX34" fmla="*/ 32941 w 5202659"/>
              <a:gd name="connsiteY34" fmla="*/ 2265070 h 2265070"/>
              <a:gd name="connsiteX35" fmla="*/ 0 w 5202659"/>
              <a:gd name="connsiteY35" fmla="*/ 2232129 h 2265070"/>
              <a:gd name="connsiteX36" fmla="*/ 0 w 5202659"/>
              <a:gd name="connsiteY36" fmla="*/ 1819740 h 2265070"/>
              <a:gd name="connsiteX37" fmla="*/ 0 w 5202659"/>
              <a:gd name="connsiteY37" fmla="*/ 1791075 h 2265070"/>
              <a:gd name="connsiteX38" fmla="*/ 0 w 5202659"/>
              <a:gd name="connsiteY38" fmla="*/ 1492990 h 2265070"/>
              <a:gd name="connsiteX39" fmla="*/ 0 w 5202659"/>
              <a:gd name="connsiteY39" fmla="*/ 1378685 h 2265070"/>
              <a:gd name="connsiteX40" fmla="*/ 0 w 5202659"/>
              <a:gd name="connsiteY40" fmla="*/ 1348489 h 2265070"/>
              <a:gd name="connsiteX41" fmla="*/ 0 w 5202659"/>
              <a:gd name="connsiteY41" fmla="*/ 1080600 h 2265070"/>
              <a:gd name="connsiteX42" fmla="*/ 0 w 5202659"/>
              <a:gd name="connsiteY42" fmla="*/ 1039975 h 2265070"/>
              <a:gd name="connsiteX43" fmla="*/ 0 w 5202659"/>
              <a:gd name="connsiteY43" fmla="*/ 936099 h 2265070"/>
              <a:gd name="connsiteX44" fmla="*/ 0 w 5202659"/>
              <a:gd name="connsiteY44" fmla="*/ 598921 h 2265070"/>
              <a:gd name="connsiteX45" fmla="*/ 0 w 5202659"/>
              <a:gd name="connsiteY45" fmla="*/ 300836 h 2265070"/>
              <a:gd name="connsiteX46" fmla="*/ 0 w 5202659"/>
              <a:gd name="connsiteY46" fmla="*/ 156335 h 2265070"/>
              <a:gd name="connsiteX47" fmla="*/ 11300 w 5202659"/>
              <a:gd name="connsiteY47" fmla="*/ 128924 h 2265070"/>
              <a:gd name="connsiteX48" fmla="*/ 128880 w 5202659"/>
              <a:gd name="connsiteY48" fmla="*/ 11306 h 2265070"/>
              <a:gd name="connsiteX49" fmla="*/ 156282 w 5202659"/>
              <a:gd name="connsiteY49" fmla="*/ 1 h 2265070"/>
              <a:gd name="connsiteX50" fmla="*/ 274753 w 5202659"/>
              <a:gd name="connsiteY50" fmla="*/ 1 h 2265070"/>
              <a:gd name="connsiteX51" fmla="*/ 468653 w 5202659"/>
              <a:gd name="connsiteY51" fmla="*/ 1 h 2265070"/>
              <a:gd name="connsiteX52" fmla="*/ 587124 w 5202659"/>
              <a:gd name="connsiteY52" fmla="*/ 1 h 2265070"/>
              <a:gd name="connsiteX53" fmla="*/ 787371 w 5202659"/>
              <a:gd name="connsiteY53" fmla="*/ 1 h 22650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5202659" h="2265070">
                <a:moveTo>
                  <a:pt x="787374" y="0"/>
                </a:moveTo>
                <a:lnTo>
                  <a:pt x="1099745" y="0"/>
                </a:lnTo>
                <a:lnTo>
                  <a:pt x="1455365" y="0"/>
                </a:lnTo>
                <a:lnTo>
                  <a:pt x="1767736" y="0"/>
                </a:lnTo>
                <a:lnTo>
                  <a:pt x="1964554" y="0"/>
                </a:lnTo>
                <a:lnTo>
                  <a:pt x="2276925" y="0"/>
                </a:lnTo>
                <a:lnTo>
                  <a:pt x="2632545" y="0"/>
                </a:lnTo>
                <a:lnTo>
                  <a:pt x="2944916" y="0"/>
                </a:lnTo>
                <a:lnTo>
                  <a:pt x="2944917" y="1"/>
                </a:lnTo>
                <a:lnTo>
                  <a:pt x="3324543" y="1"/>
                </a:lnTo>
                <a:lnTo>
                  <a:pt x="3324546" y="0"/>
                </a:lnTo>
                <a:lnTo>
                  <a:pt x="3992537" y="0"/>
                </a:lnTo>
                <a:lnTo>
                  <a:pt x="4501727" y="0"/>
                </a:lnTo>
                <a:lnTo>
                  <a:pt x="5169718" y="0"/>
                </a:lnTo>
                <a:cubicBezTo>
                  <a:pt x="5187911" y="0"/>
                  <a:pt x="5202659" y="14748"/>
                  <a:pt x="5202659" y="32941"/>
                </a:cubicBezTo>
                <a:lnTo>
                  <a:pt x="5202659" y="300836"/>
                </a:lnTo>
                <a:lnTo>
                  <a:pt x="5202659" y="772080"/>
                </a:lnTo>
                <a:lnTo>
                  <a:pt x="5202659" y="1039975"/>
                </a:lnTo>
                <a:lnTo>
                  <a:pt x="5202659" y="1080600"/>
                </a:lnTo>
                <a:lnTo>
                  <a:pt x="5202659" y="1551845"/>
                </a:lnTo>
                <a:lnTo>
                  <a:pt x="5202659" y="1819740"/>
                </a:lnTo>
                <a:lnTo>
                  <a:pt x="5202659" y="1964235"/>
                </a:lnTo>
                <a:lnTo>
                  <a:pt x="5202659" y="2232129"/>
                </a:lnTo>
                <a:cubicBezTo>
                  <a:pt x="5202659" y="2250322"/>
                  <a:pt x="5187911" y="2265070"/>
                  <a:pt x="5169718" y="2265070"/>
                </a:cubicBezTo>
                <a:lnTo>
                  <a:pt x="4501727" y="2265070"/>
                </a:lnTo>
                <a:lnTo>
                  <a:pt x="3238104" y="2265070"/>
                </a:lnTo>
                <a:lnTo>
                  <a:pt x="2944916" y="2265070"/>
                </a:lnTo>
                <a:lnTo>
                  <a:pt x="2632545" y="2265070"/>
                </a:lnTo>
                <a:lnTo>
                  <a:pt x="2570113" y="2265070"/>
                </a:lnTo>
                <a:lnTo>
                  <a:pt x="2276925" y="2265070"/>
                </a:lnTo>
                <a:lnTo>
                  <a:pt x="1964554" y="2265070"/>
                </a:lnTo>
                <a:lnTo>
                  <a:pt x="1013303" y="2265070"/>
                </a:lnTo>
                <a:lnTo>
                  <a:pt x="700932" y="2265070"/>
                </a:lnTo>
                <a:lnTo>
                  <a:pt x="345312" y="2265070"/>
                </a:lnTo>
                <a:lnTo>
                  <a:pt x="32941" y="2265070"/>
                </a:lnTo>
                <a:cubicBezTo>
                  <a:pt x="14748" y="2265070"/>
                  <a:pt x="0" y="2250322"/>
                  <a:pt x="0" y="2232129"/>
                </a:cubicBezTo>
                <a:lnTo>
                  <a:pt x="0" y="1819740"/>
                </a:lnTo>
                <a:lnTo>
                  <a:pt x="0" y="1791075"/>
                </a:lnTo>
                <a:lnTo>
                  <a:pt x="0" y="1492990"/>
                </a:lnTo>
                <a:lnTo>
                  <a:pt x="0" y="1378685"/>
                </a:lnTo>
                <a:lnTo>
                  <a:pt x="0" y="1348489"/>
                </a:lnTo>
                <a:lnTo>
                  <a:pt x="0" y="1080600"/>
                </a:lnTo>
                <a:lnTo>
                  <a:pt x="0" y="1039975"/>
                </a:lnTo>
                <a:lnTo>
                  <a:pt x="0" y="936099"/>
                </a:lnTo>
                <a:lnTo>
                  <a:pt x="0" y="598921"/>
                </a:lnTo>
                <a:lnTo>
                  <a:pt x="0" y="300836"/>
                </a:lnTo>
                <a:lnTo>
                  <a:pt x="0" y="156335"/>
                </a:lnTo>
                <a:cubicBezTo>
                  <a:pt x="0" y="146036"/>
                  <a:pt x="4025" y="136203"/>
                  <a:pt x="11300" y="128924"/>
                </a:cubicBezTo>
                <a:lnTo>
                  <a:pt x="128880" y="11306"/>
                </a:lnTo>
                <a:cubicBezTo>
                  <a:pt x="136156" y="4105"/>
                  <a:pt x="145986" y="1"/>
                  <a:pt x="156282" y="1"/>
                </a:cubicBezTo>
                <a:lnTo>
                  <a:pt x="274753" y="1"/>
                </a:lnTo>
                <a:lnTo>
                  <a:pt x="468653" y="1"/>
                </a:lnTo>
                <a:lnTo>
                  <a:pt x="587124" y="1"/>
                </a:lnTo>
                <a:lnTo>
                  <a:pt x="787371" y="1"/>
                </a:lnTo>
                <a:close/>
              </a:path>
            </a:pathLst>
          </a:custGeom>
          <a:solidFill>
            <a:schemeClr val="bg2">
              <a:lumMod val="75000"/>
            </a:schemeClr>
          </a:solidFill>
        </p:spPr>
        <p:txBody>
          <a:bodyPr wrap="square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1pPr>
            <a:lvl2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2pPr>
            <a:lvl3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3pPr>
            <a:lvl4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4pPr>
            <a:lvl5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5pPr>
            <a:lvl6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6pPr>
            <a:lvl7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7pPr>
            <a:lvl8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8pPr>
            <a:lvl9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9pPr>
          </a:lstStyle>
          <a:p>
            <a:r>
              <a:rPr lang="fr-FR"/>
              <a:t>Cliquez sur l'icône pour ajouter une image</a:t>
            </a:r>
            <a:endParaRPr lang="pt-PT" dirty="0"/>
          </a:p>
        </p:txBody>
      </p:sp>
      <p:sp>
        <p:nvSpPr>
          <p:cNvPr id="25" name="Text Placeholder 24">
            <a:extLst>
              <a:ext uri="{FF2B5EF4-FFF2-40B4-BE49-F238E27FC236}">
                <a16:creationId xmlns:a16="http://schemas.microsoft.com/office/drawing/2014/main" id="{8BFFBE23-EAB9-81E3-2A85-E0B29F14B8A3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765226" y="1048885"/>
            <a:ext cx="319362" cy="319361"/>
          </a:xfrm>
          <a:custGeom>
            <a:avLst/>
            <a:gdLst>
              <a:gd name="connsiteX0" fmla="*/ 54007 w 319362"/>
              <a:gd name="connsiteY0" fmla="*/ 0 h 319361"/>
              <a:gd name="connsiteX1" fmla="*/ 265355 w 319362"/>
              <a:gd name="connsiteY1" fmla="*/ 0 h 319361"/>
              <a:gd name="connsiteX2" fmla="*/ 319362 w 319362"/>
              <a:gd name="connsiteY2" fmla="*/ 54007 h 319361"/>
              <a:gd name="connsiteX3" fmla="*/ 319362 w 319362"/>
              <a:gd name="connsiteY3" fmla="*/ 265354 h 319361"/>
              <a:gd name="connsiteX4" fmla="*/ 265355 w 319362"/>
              <a:gd name="connsiteY4" fmla="*/ 319361 h 319361"/>
              <a:gd name="connsiteX5" fmla="*/ 54007 w 319362"/>
              <a:gd name="connsiteY5" fmla="*/ 319361 h 319361"/>
              <a:gd name="connsiteX6" fmla="*/ 0 w 319362"/>
              <a:gd name="connsiteY6" fmla="*/ 265354 h 319361"/>
              <a:gd name="connsiteX7" fmla="*/ 0 w 319362"/>
              <a:gd name="connsiteY7" fmla="*/ 54007 h 319361"/>
              <a:gd name="connsiteX8" fmla="*/ 54007 w 319362"/>
              <a:gd name="connsiteY8" fmla="*/ 0 h 3193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19362" h="319361">
                <a:moveTo>
                  <a:pt x="54007" y="0"/>
                </a:moveTo>
                <a:lnTo>
                  <a:pt x="265355" y="0"/>
                </a:lnTo>
                <a:cubicBezTo>
                  <a:pt x="295182" y="0"/>
                  <a:pt x="319362" y="24180"/>
                  <a:pt x="319362" y="54007"/>
                </a:cubicBezTo>
                <a:lnTo>
                  <a:pt x="319362" y="265354"/>
                </a:lnTo>
                <a:cubicBezTo>
                  <a:pt x="319362" y="295181"/>
                  <a:pt x="295182" y="319361"/>
                  <a:pt x="265355" y="319361"/>
                </a:cubicBezTo>
                <a:lnTo>
                  <a:pt x="54007" y="319361"/>
                </a:lnTo>
                <a:cubicBezTo>
                  <a:pt x="24180" y="319361"/>
                  <a:pt x="0" y="295181"/>
                  <a:pt x="0" y="265354"/>
                </a:cubicBezTo>
                <a:lnTo>
                  <a:pt x="0" y="54007"/>
                </a:lnTo>
                <a:cubicBezTo>
                  <a:pt x="0" y="24180"/>
                  <a:pt x="24180" y="0"/>
                  <a:pt x="54007" y="0"/>
                </a:cubicBezTo>
                <a:close/>
              </a:path>
            </a:pathLst>
          </a:custGeom>
          <a:solidFill>
            <a:schemeClr val="tx1"/>
          </a:solidFill>
        </p:spPr>
        <p:txBody>
          <a:bodyPr wrap="square">
            <a:no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1pPr>
            <a:lvl2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2pPr>
            <a:lvl3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3pPr>
            <a:lvl4pPr marL="0" indent="0">
              <a:lnSpc>
                <a:spcPct val="100000"/>
              </a:lnSpc>
              <a:spcAft>
                <a:spcPts val="0"/>
              </a:spcAft>
              <a:buNone/>
              <a:defRPr sz="100" b="0" i="0" cap="none" baseline="0">
                <a:noFill/>
                <a:latin typeface="+mj-lt"/>
              </a:defRPr>
            </a:lvl4pPr>
            <a:lvl5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5pPr>
            <a:lvl6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6pPr>
            <a:lvl7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7pPr>
            <a:lvl8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8pPr>
            <a:lvl9pPr marL="0" indent="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noFill/>
                <a:latin typeface="+mj-lt"/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6" name="Picture Placeholder 25">
            <a:extLst>
              <a:ext uri="{FF2B5EF4-FFF2-40B4-BE49-F238E27FC236}">
                <a16:creationId xmlns:a16="http://schemas.microsoft.com/office/drawing/2014/main" id="{A548617B-DC2E-624F-B4CB-128C70B492F7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818130" y="1101789"/>
            <a:ext cx="213554" cy="213552"/>
          </a:xfrm>
          <a:custGeom>
            <a:avLst/>
            <a:gdLst>
              <a:gd name="connsiteX0" fmla="*/ 54007 w 319362"/>
              <a:gd name="connsiteY0" fmla="*/ 0 h 319361"/>
              <a:gd name="connsiteX1" fmla="*/ 265355 w 319362"/>
              <a:gd name="connsiteY1" fmla="*/ 0 h 319361"/>
              <a:gd name="connsiteX2" fmla="*/ 319362 w 319362"/>
              <a:gd name="connsiteY2" fmla="*/ 54007 h 319361"/>
              <a:gd name="connsiteX3" fmla="*/ 319362 w 319362"/>
              <a:gd name="connsiteY3" fmla="*/ 265354 h 319361"/>
              <a:gd name="connsiteX4" fmla="*/ 265355 w 319362"/>
              <a:gd name="connsiteY4" fmla="*/ 319361 h 319361"/>
              <a:gd name="connsiteX5" fmla="*/ 54007 w 319362"/>
              <a:gd name="connsiteY5" fmla="*/ 319361 h 319361"/>
              <a:gd name="connsiteX6" fmla="*/ 0 w 319362"/>
              <a:gd name="connsiteY6" fmla="*/ 265354 h 319361"/>
              <a:gd name="connsiteX7" fmla="*/ 0 w 319362"/>
              <a:gd name="connsiteY7" fmla="*/ 54007 h 319361"/>
              <a:gd name="connsiteX8" fmla="*/ 54007 w 319362"/>
              <a:gd name="connsiteY8" fmla="*/ 0 h 3193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19362" h="319361">
                <a:moveTo>
                  <a:pt x="54007" y="0"/>
                </a:moveTo>
                <a:lnTo>
                  <a:pt x="265355" y="0"/>
                </a:lnTo>
                <a:cubicBezTo>
                  <a:pt x="295182" y="0"/>
                  <a:pt x="319362" y="24180"/>
                  <a:pt x="319362" y="54007"/>
                </a:cubicBezTo>
                <a:lnTo>
                  <a:pt x="319362" y="265354"/>
                </a:lnTo>
                <a:cubicBezTo>
                  <a:pt x="319362" y="295181"/>
                  <a:pt x="295182" y="319361"/>
                  <a:pt x="265355" y="319361"/>
                </a:cubicBezTo>
                <a:lnTo>
                  <a:pt x="54007" y="319361"/>
                </a:lnTo>
                <a:cubicBezTo>
                  <a:pt x="24180" y="319361"/>
                  <a:pt x="0" y="295181"/>
                  <a:pt x="0" y="265354"/>
                </a:cubicBezTo>
                <a:lnTo>
                  <a:pt x="0" y="54007"/>
                </a:lnTo>
                <a:cubicBezTo>
                  <a:pt x="0" y="24180"/>
                  <a:pt x="24180" y="0"/>
                  <a:pt x="54007" y="0"/>
                </a:cubicBezTo>
                <a:close/>
              </a:path>
            </a:pathLst>
          </a:custGeom>
          <a:noFill/>
        </p:spPr>
        <p:txBody>
          <a:bodyPr wrap="square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1pPr>
            <a:lvl2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2pPr>
            <a:lvl3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3pPr>
            <a:lvl4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4pPr>
            <a:lvl5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5pPr>
            <a:lvl6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6pPr>
            <a:lvl7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7pPr>
            <a:lvl8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8pPr>
            <a:lvl9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0" b="0" i="0" cap="none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9pPr>
          </a:lstStyle>
          <a:p>
            <a:r>
              <a:rPr lang="fr-FR"/>
              <a:t>Cliquez sur l'icône pour ajouter une image</a:t>
            </a:r>
            <a:endParaRPr lang="pt-PT" dirty="0"/>
          </a:p>
        </p:txBody>
      </p:sp>
      <p:sp>
        <p:nvSpPr>
          <p:cNvPr id="29" name="Text Placeholder 28">
            <a:extLst>
              <a:ext uri="{FF2B5EF4-FFF2-40B4-BE49-F238E27FC236}">
                <a16:creationId xmlns:a16="http://schemas.microsoft.com/office/drawing/2014/main" id="{3E46B281-79A9-B459-CD98-36E8C29926F0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628977" y="3128164"/>
            <a:ext cx="5202660" cy="2790481"/>
          </a:xfrm>
          <a:custGeom>
            <a:avLst/>
            <a:gdLst>
              <a:gd name="connsiteX0" fmla="*/ 0 w 5202660"/>
              <a:gd name="connsiteY0" fmla="*/ 0 h 2790481"/>
              <a:gd name="connsiteX1" fmla="*/ 2537173 w 5202660"/>
              <a:gd name="connsiteY1" fmla="*/ 0 h 2790481"/>
              <a:gd name="connsiteX2" fmla="*/ 2665487 w 5202660"/>
              <a:gd name="connsiteY2" fmla="*/ 0 h 2790481"/>
              <a:gd name="connsiteX3" fmla="*/ 5202660 w 5202660"/>
              <a:gd name="connsiteY3" fmla="*/ 0 h 2790481"/>
              <a:gd name="connsiteX4" fmla="*/ 5202660 w 5202660"/>
              <a:gd name="connsiteY4" fmla="*/ 2712848 h 2790481"/>
              <a:gd name="connsiteX5" fmla="*/ 5125053 w 5202660"/>
              <a:gd name="connsiteY5" fmla="*/ 2790481 h 2790481"/>
              <a:gd name="connsiteX6" fmla="*/ 2614780 w 5202660"/>
              <a:gd name="connsiteY6" fmla="*/ 2790481 h 2790481"/>
              <a:gd name="connsiteX7" fmla="*/ 2601330 w 5202660"/>
              <a:gd name="connsiteY7" fmla="*/ 2787763 h 2790481"/>
              <a:gd name="connsiteX8" fmla="*/ 2587880 w 5202660"/>
              <a:gd name="connsiteY8" fmla="*/ 2790481 h 2790481"/>
              <a:gd name="connsiteX9" fmla="*/ 77607 w 5202660"/>
              <a:gd name="connsiteY9" fmla="*/ 2790481 h 2790481"/>
              <a:gd name="connsiteX10" fmla="*/ 0 w 5202660"/>
              <a:gd name="connsiteY10" fmla="*/ 2712848 h 27904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202660" h="2790481">
                <a:moveTo>
                  <a:pt x="0" y="0"/>
                </a:moveTo>
                <a:lnTo>
                  <a:pt x="2537173" y="0"/>
                </a:lnTo>
                <a:lnTo>
                  <a:pt x="2665487" y="0"/>
                </a:lnTo>
                <a:lnTo>
                  <a:pt x="5202660" y="0"/>
                </a:lnTo>
                <a:lnTo>
                  <a:pt x="5202660" y="2712848"/>
                </a:lnTo>
                <a:cubicBezTo>
                  <a:pt x="5202660" y="2755702"/>
                  <a:pt x="5167892" y="2790481"/>
                  <a:pt x="5125053" y="2790481"/>
                </a:cubicBezTo>
                <a:lnTo>
                  <a:pt x="2614780" y="2790481"/>
                </a:lnTo>
                <a:lnTo>
                  <a:pt x="2601330" y="2787763"/>
                </a:lnTo>
                <a:lnTo>
                  <a:pt x="2587880" y="2790481"/>
                </a:lnTo>
                <a:lnTo>
                  <a:pt x="77607" y="2790481"/>
                </a:lnTo>
                <a:cubicBezTo>
                  <a:pt x="34768" y="2790481"/>
                  <a:pt x="0" y="2755702"/>
                  <a:pt x="0" y="2712848"/>
                </a:cubicBezTo>
                <a:close/>
              </a:path>
            </a:pathLst>
          </a:custGeom>
          <a:solidFill>
            <a:srgbClr val="FFFFFF"/>
          </a:solidFill>
        </p:spPr>
        <p:txBody>
          <a:bodyPr wrap="square" lIns="180000" tIns="288000" rIns="144000">
            <a:noAutofit/>
          </a:bodyPr>
          <a:lstStyle>
            <a:lvl1pPr marL="0" indent="0">
              <a:lnSpc>
                <a:spcPct val="110000"/>
              </a:lnSpc>
              <a:spcAft>
                <a:spcPts val="1200"/>
              </a:spcAft>
              <a:buFont typeface="Arial" panose="020B0604020202020204" pitchFamily="34" charset="0"/>
              <a:buNone/>
              <a:defRPr kumimoji="0" lang="da-DK" sz="1400" b="0" i="0" u="none" strike="noStrike" kern="1200" cap="none" spc="0" normalizeH="0" baseline="0" dirty="0" smtClean="0">
                <a:ln>
                  <a:noFill/>
                </a:ln>
                <a:solidFill>
                  <a:srgbClr val="010102"/>
                </a:solidFill>
                <a:effectLst/>
                <a:uLnTx/>
                <a:uFillTx/>
                <a:latin typeface="Rubik"/>
                <a:ea typeface="+mn-ea"/>
                <a:cs typeface="Rubik Bold" panose="020B0604020202020204" charset="-79"/>
              </a:defRPr>
            </a:lvl1pPr>
            <a:lvl2pPr marL="0" indent="0" algn="l" defTabSz="914400" rtl="0" eaLnBrk="1" latinLnBrk="0" hangingPunct="1">
              <a:lnSpc>
                <a:spcPct val="110000"/>
              </a:lnSpc>
              <a:spcAft>
                <a:spcPts val="800"/>
              </a:spcAft>
              <a:buClr>
                <a:srgbClr val="3D4955"/>
              </a:buClr>
              <a:buSzPct val="125000"/>
              <a:buFont typeface="Arial" panose="020B0604020202020204" pitchFamily="34" charset="0"/>
              <a:buNone/>
              <a:defRPr kumimoji="0" lang="en-US" sz="1000" b="0" i="0" u="none" strike="noStrike" kern="1200" cap="none" spc="0" normalizeH="0" baseline="0" dirty="0" smtClean="0">
                <a:ln>
                  <a:noFill/>
                </a:ln>
                <a:solidFill>
                  <a:srgbClr val="010102"/>
                </a:solidFill>
                <a:effectLst/>
                <a:uLnTx/>
                <a:uFillTx/>
                <a:latin typeface="Rubik Light" pitchFamily="2" charset="-79"/>
                <a:ea typeface="+mn-ea"/>
                <a:cs typeface="Rubik Light" pitchFamily="2" charset="-79"/>
              </a:defRPr>
            </a:lvl2pPr>
            <a:lvl3pPr marL="285750" indent="-285750" algn="l" defTabSz="914400" rtl="0" eaLnBrk="1" latinLnBrk="0" hangingPunct="1">
              <a:lnSpc>
                <a:spcPct val="110000"/>
              </a:lnSpc>
              <a:spcAft>
                <a:spcPts val="800"/>
              </a:spcAft>
              <a:buClr>
                <a:srgbClr val="3D4955"/>
              </a:buClr>
              <a:buSzPct val="125000"/>
              <a:buFont typeface="Arial" panose="020B0604020202020204" pitchFamily="34" charset="0"/>
              <a:buBlip>
                <a:blip>
                  <a:extLst>
                    <a:ext uri="{96DAC541-7B7A-43D3-8B79-37D633B846F1}">
                      <asvg:svgBlip xmlns:asvg="http://schemas.microsoft.com/office/drawing/2016/SVG/main" r:embed="rId5"/>
                    </a:ext>
                  </a:extLst>
                </a:blip>
              </a:buBlip>
              <a:defRPr lang="pt-PT" sz="1000" kern="1200" dirty="0" smtClean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3pPr>
            <a:lvl4pPr marL="285750" indent="-28575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800"/>
              </a:spcAft>
              <a:buClr>
                <a:srgbClr val="3D4955"/>
              </a:buClr>
              <a:buSzPct val="125000"/>
              <a:buFont typeface="Arial" panose="020B0604020202020204" pitchFamily="34" charset="0"/>
              <a:buBlip>
                <a:blip>
                  <a:extLst>
                    <a:ext uri="{96DAC541-7B7A-43D3-8B79-37D633B846F1}">
                      <asvg:svgBlip xmlns:asvg="http://schemas.microsoft.com/office/drawing/2016/SVG/main" r:embed="rId5"/>
                    </a:ext>
                  </a:extLst>
                </a:blip>
              </a:buBlip>
              <a:defRPr lang="pt-PT" sz="1000" kern="1200" dirty="0" smtClean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4pPr>
            <a:lvl5pPr marL="285750" indent="-285750" algn="l" defTabSz="914400" rtl="0" eaLnBrk="1" latinLnBrk="0" hangingPunct="1">
              <a:lnSpc>
                <a:spcPct val="110000"/>
              </a:lnSpc>
              <a:spcAft>
                <a:spcPts val="800"/>
              </a:spcAft>
              <a:buClr>
                <a:srgbClr val="3D4955"/>
              </a:buClr>
              <a:buSzPct val="125000"/>
              <a:buFont typeface="Arial" panose="020B0604020202020204" pitchFamily="34" charset="0"/>
              <a:buBlip>
                <a:blip>
                  <a:extLst>
                    <a:ext uri="{96DAC541-7B7A-43D3-8B79-37D633B846F1}">
                      <asvg:svgBlip xmlns:asvg="http://schemas.microsoft.com/office/drawing/2016/SVG/main" r:embed="rId5"/>
                    </a:ext>
                  </a:extLst>
                </a:blip>
              </a:buBlip>
              <a:defRPr lang="pt-PT" sz="1000" kern="1200" dirty="0" smtClean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5pPr>
            <a:lvl6pPr marL="285750" indent="-28575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800"/>
              </a:spcAft>
              <a:buClr>
                <a:srgbClr val="3D4955"/>
              </a:buClr>
              <a:buSzPct val="125000"/>
              <a:buFont typeface="Arial" panose="020B0604020202020204" pitchFamily="34" charset="0"/>
              <a:buBlip>
                <a:blip>
                  <a:extLst>
                    <a:ext uri="{96DAC541-7B7A-43D3-8B79-37D633B846F1}">
                      <asvg:svgBlip xmlns:asvg="http://schemas.microsoft.com/office/drawing/2016/SVG/main" r:embed="rId5"/>
                    </a:ext>
                  </a:extLst>
                </a:blip>
              </a:buBlip>
              <a:defRPr lang="pt-PT" sz="1000" kern="1200" dirty="0" smtClean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6pPr>
            <a:lvl7pPr marL="285750" indent="-285750" algn="l" defTabSz="914400" rtl="0" eaLnBrk="1" latinLnBrk="0" hangingPunct="1">
              <a:lnSpc>
                <a:spcPct val="110000"/>
              </a:lnSpc>
              <a:spcAft>
                <a:spcPts val="800"/>
              </a:spcAft>
              <a:buClr>
                <a:srgbClr val="3D4955"/>
              </a:buClr>
              <a:buSzPct val="125000"/>
              <a:buFont typeface="Arial" panose="020B0604020202020204" pitchFamily="34" charset="0"/>
              <a:buBlip>
                <a:blip>
                  <a:extLst>
                    <a:ext uri="{96DAC541-7B7A-43D3-8B79-37D633B846F1}">
                      <asvg:svgBlip xmlns:asvg="http://schemas.microsoft.com/office/drawing/2016/SVG/main" r:embed="rId5"/>
                    </a:ext>
                  </a:extLst>
                </a:blip>
              </a:buBlip>
              <a:defRPr lang="pt-PT" sz="1000" i="0" kern="1200" dirty="0" smtClean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7pPr>
            <a:lvl8pPr marL="285750" indent="-285750" algn="l" defTabSz="914400" rtl="0" eaLnBrk="1" latinLnBrk="0" hangingPunct="1">
              <a:lnSpc>
                <a:spcPct val="110000"/>
              </a:lnSpc>
              <a:spcAft>
                <a:spcPts val="800"/>
              </a:spcAft>
              <a:buClr>
                <a:srgbClr val="3D4955"/>
              </a:buClr>
              <a:buSzPct val="125000"/>
              <a:buFont typeface="Arial" panose="020B0604020202020204" pitchFamily="34" charset="0"/>
              <a:buBlip>
                <a:blip>
                  <a:extLst>
                    <a:ext uri="{96DAC541-7B7A-43D3-8B79-37D633B846F1}">
                      <asvg:svgBlip xmlns:asvg="http://schemas.microsoft.com/office/drawing/2016/SVG/main" r:embed="rId5"/>
                    </a:ext>
                  </a:extLst>
                </a:blip>
              </a:buBlip>
              <a:defRPr lang="pt-PT" sz="1000" kern="1200" dirty="0" smtClean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8pPr>
            <a:lvl9pPr marL="285750" indent="-285750" algn="l" defTabSz="914400" rtl="0" eaLnBrk="1" latinLnBrk="0" hangingPunct="1">
              <a:lnSpc>
                <a:spcPct val="110000"/>
              </a:lnSpc>
              <a:spcAft>
                <a:spcPts val="800"/>
              </a:spcAft>
              <a:buClr>
                <a:srgbClr val="3D4955"/>
              </a:buClr>
              <a:buSzPct val="125000"/>
              <a:buFont typeface="Arial" panose="020B0604020202020204" pitchFamily="34" charset="0"/>
              <a:buBlip>
                <a:blip>
                  <a:extLst>
                    <a:ext uri="{96DAC541-7B7A-43D3-8B79-37D633B846F1}">
                      <asvg:svgBlip xmlns:asvg="http://schemas.microsoft.com/office/drawing/2016/SVG/main" r:embed="rId5"/>
                    </a:ext>
                  </a:extLst>
                </a:blip>
              </a:buBlip>
              <a:defRPr lang="pt-PT" sz="1000" kern="1200" cap="none" baseline="0" dirty="0" smtClean="0">
                <a:solidFill>
                  <a:schemeClr val="tx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9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Cras </a:t>
            </a:r>
            <a:r>
              <a:rPr lang="en-US" dirty="0" err="1"/>
              <a:t>tortor</a:t>
            </a:r>
            <a:r>
              <a:rPr lang="en-US" dirty="0"/>
              <a:t> nunc, </a:t>
            </a:r>
            <a:r>
              <a:rPr lang="en-US" dirty="0" err="1"/>
              <a:t>efficitur</a:t>
            </a:r>
            <a:r>
              <a:rPr lang="en-US" dirty="0"/>
              <a:t> ac ex </a:t>
            </a:r>
            <a:r>
              <a:rPr lang="en-US" dirty="0" err="1"/>
              <a:t>egestas</a:t>
            </a:r>
            <a:r>
              <a:rPr lang="en-US" dirty="0"/>
              <a:t>, </a:t>
            </a:r>
            <a:r>
              <a:rPr lang="en-US" dirty="0" err="1"/>
              <a:t>aliquet</a:t>
            </a:r>
            <a:r>
              <a:rPr lang="en-US" dirty="0"/>
              <a:t> </a:t>
            </a:r>
            <a:r>
              <a:rPr lang="en-US" dirty="0" err="1"/>
              <a:t>ultrices</a:t>
            </a:r>
            <a:r>
              <a:rPr lang="en-US" dirty="0"/>
              <a:t> </a:t>
            </a:r>
            <a:r>
              <a:rPr lang="en-US" dirty="0" err="1"/>
              <a:t>tortor</a:t>
            </a:r>
            <a:r>
              <a:rPr lang="en-US" dirty="0"/>
              <a:t>. Vestibulum ante ipsum </a:t>
            </a:r>
            <a:r>
              <a:rPr lang="en-US" dirty="0" err="1"/>
              <a:t>primis</a:t>
            </a:r>
            <a:r>
              <a:rPr lang="en-US" dirty="0"/>
              <a:t> in </a:t>
            </a:r>
            <a:r>
              <a:rPr lang="en-US" dirty="0" err="1"/>
              <a:t>faucibus</a:t>
            </a:r>
            <a:r>
              <a:rPr lang="en-US" dirty="0"/>
              <a:t> </a:t>
            </a:r>
            <a:r>
              <a:rPr lang="en-US" dirty="0" err="1"/>
              <a:t>orci</a:t>
            </a:r>
            <a:r>
              <a:rPr lang="en-US" dirty="0"/>
              <a:t> </a:t>
            </a:r>
            <a:r>
              <a:rPr lang="en-US" dirty="0" err="1"/>
              <a:t>luctus</a:t>
            </a:r>
            <a:r>
              <a:rPr lang="en-US" dirty="0"/>
              <a:t> et </a:t>
            </a:r>
            <a:r>
              <a:rPr lang="en-US" dirty="0" err="1"/>
              <a:t>ultrices</a:t>
            </a:r>
            <a:r>
              <a:rPr lang="en-US" dirty="0"/>
              <a:t> </a:t>
            </a:r>
            <a:r>
              <a:rPr lang="en-US" dirty="0" err="1"/>
              <a:t>posuere</a:t>
            </a:r>
            <a:r>
              <a:rPr lang="en-US" dirty="0"/>
              <a:t> </a:t>
            </a:r>
            <a:r>
              <a:rPr lang="en-US" dirty="0" err="1"/>
              <a:t>cubilia</a:t>
            </a:r>
            <a:r>
              <a:rPr lang="en-US" dirty="0"/>
              <a:t> curae; </a:t>
            </a:r>
            <a:r>
              <a:rPr lang="en-US" dirty="0" err="1"/>
              <a:t>Quisque</a:t>
            </a:r>
            <a:r>
              <a:rPr lang="en-US" dirty="0"/>
              <a:t> </a:t>
            </a:r>
            <a:r>
              <a:rPr lang="en-US" dirty="0" err="1"/>
              <a:t>placerat</a:t>
            </a:r>
            <a:r>
              <a:rPr lang="en-US" dirty="0"/>
              <a:t> </a:t>
            </a:r>
            <a:r>
              <a:rPr lang="en-US" dirty="0" err="1"/>
              <a:t>orci</a:t>
            </a:r>
            <a:r>
              <a:rPr lang="en-US" dirty="0"/>
              <a:t> quis </a:t>
            </a:r>
            <a:r>
              <a:rPr lang="en-US" dirty="0" err="1"/>
              <a:t>sem</a:t>
            </a:r>
            <a:r>
              <a:rPr lang="en-US" dirty="0"/>
              <a:t> </a:t>
            </a:r>
            <a:r>
              <a:rPr lang="en-US" dirty="0" err="1"/>
              <a:t>pretium</a:t>
            </a:r>
            <a:r>
              <a:rPr lang="en-US" dirty="0"/>
              <a:t>, sed </a:t>
            </a:r>
            <a:r>
              <a:rPr lang="en-US" dirty="0" err="1"/>
              <a:t>fringilla</a:t>
            </a:r>
            <a:r>
              <a:rPr lang="en-US" dirty="0"/>
              <a:t> </a:t>
            </a:r>
            <a:r>
              <a:rPr lang="en-US" dirty="0" err="1"/>
              <a:t>sem</a:t>
            </a:r>
            <a:r>
              <a:rPr lang="en-US" dirty="0"/>
              <a:t> </a:t>
            </a:r>
            <a:r>
              <a:rPr lang="en-US" dirty="0" err="1"/>
              <a:t>rutrum</a:t>
            </a:r>
            <a:r>
              <a:rPr lang="en-US" dirty="0"/>
              <a:t>. Donec </a:t>
            </a:r>
            <a:r>
              <a:rPr lang="en-US" dirty="0" err="1"/>
              <a:t>ullamcorper</a:t>
            </a:r>
            <a:r>
              <a:rPr lang="en-US" dirty="0"/>
              <a:t> </a:t>
            </a:r>
            <a:r>
              <a:rPr lang="en-US" dirty="0" err="1"/>
              <a:t>feugiat</a:t>
            </a:r>
            <a:r>
              <a:rPr lang="en-US" dirty="0"/>
              <a:t> </a:t>
            </a:r>
            <a:r>
              <a:rPr lang="en-US" dirty="0" err="1"/>
              <a:t>facilisis</a:t>
            </a:r>
            <a:r>
              <a:rPr lang="en-US" dirty="0"/>
              <a:t>. </a:t>
            </a:r>
            <a:r>
              <a:rPr lang="en-US" dirty="0" err="1"/>
              <a:t>Fusce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magna vitae ex </a:t>
            </a:r>
            <a:r>
              <a:rPr lang="en-US" dirty="0" err="1"/>
              <a:t>euismod</a:t>
            </a:r>
            <a:r>
              <a:rPr lang="en-US" dirty="0"/>
              <a:t> </a:t>
            </a:r>
            <a:r>
              <a:rPr lang="en-US" dirty="0" err="1"/>
              <a:t>ullamcorper</a:t>
            </a:r>
            <a:r>
              <a:rPr lang="en-US" dirty="0"/>
              <a:t>. Sed </a:t>
            </a:r>
            <a:r>
              <a:rPr lang="en-US" dirty="0" err="1"/>
              <a:t>pretium</a:t>
            </a:r>
            <a:r>
              <a:rPr lang="en-US" dirty="0"/>
              <a:t> est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arcu</a:t>
            </a:r>
            <a:r>
              <a:rPr lang="en-US" dirty="0"/>
              <a:t> </a:t>
            </a:r>
            <a:r>
              <a:rPr lang="en-US" dirty="0" err="1"/>
              <a:t>feugiat</a:t>
            </a:r>
            <a:r>
              <a:rPr lang="en-US" dirty="0"/>
              <a:t>, sed </a:t>
            </a:r>
            <a:r>
              <a:rPr lang="en-US" dirty="0" err="1"/>
              <a:t>vehicula</a:t>
            </a:r>
            <a:r>
              <a:rPr lang="en-US" dirty="0"/>
              <a:t> ex maximus..</a:t>
            </a:r>
          </a:p>
          <a:p>
            <a:pPr lvl="2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</a:t>
            </a:r>
            <a:r>
              <a:rPr lang="en-US" dirty="0"/>
              <a:t> </a:t>
            </a:r>
            <a:r>
              <a:rPr lang="en-US" dirty="0" err="1"/>
              <a:t>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Maecenas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. </a:t>
            </a:r>
          </a:p>
          <a:p>
            <a:pPr lvl="2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</a:t>
            </a:r>
            <a:r>
              <a:rPr lang="en-US" dirty="0"/>
              <a:t> </a:t>
            </a:r>
            <a:r>
              <a:rPr lang="en-US" dirty="0" err="1"/>
              <a:t>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Maecenas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. 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C770BB41-141E-6830-D449-C69303D6C091}"/>
              </a:ext>
            </a:extLst>
          </p:cNvPr>
          <p:cNvPicPr>
            <a:picLocks noChangeAspect="1"/>
          </p:cNvPicPr>
          <p:nvPr userDrawn="1"/>
        </p:nvPicPr>
        <p:blipFill rotWithShape="1"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t="-2032" b="-2032"/>
          <a:stretch>
            <a:fillRect/>
          </a:stretch>
        </p:blipFill>
        <p:spPr>
          <a:xfrm>
            <a:off x="11742813" y="170341"/>
            <a:ext cx="257691" cy="268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95449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.xml"/><Relationship Id="rId61" Type="http://schemas.openxmlformats.org/officeDocument/2006/relationships/theme" Target="../theme/theme1.xml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image" Target="../media/image1.sv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EAEA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6CE78BF-7B9C-44FA-B17F-7BD3F96CA6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775" y="365126"/>
            <a:ext cx="11472863" cy="68103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r>
              <a:rPr lang="en-US" dirty="0" err="1"/>
              <a:t>Modifiez</a:t>
            </a:r>
            <a:r>
              <a:rPr lang="en-US" dirty="0"/>
              <a:t> le style du </a:t>
            </a:r>
            <a:r>
              <a:rPr lang="en-US" dirty="0" err="1"/>
              <a:t>titre</a:t>
            </a:r>
            <a:endParaRPr lang="en-US" dirty="0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67F96D4A-A23D-45AF-AD6F-035575B425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58775" y="1225550"/>
            <a:ext cx="11472863" cy="501967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dirty="0" err="1"/>
              <a:t>Cliquez</a:t>
            </a:r>
            <a:r>
              <a:rPr lang="en-US" dirty="0"/>
              <a:t> pour modifier les styles du </a:t>
            </a:r>
            <a:r>
              <a:rPr lang="en-US" dirty="0" err="1"/>
              <a:t>texte</a:t>
            </a:r>
            <a:r>
              <a:rPr lang="en-US" dirty="0"/>
              <a:t> du masque</a:t>
            </a:r>
          </a:p>
          <a:p>
            <a:pPr lvl="1"/>
            <a:r>
              <a:rPr lang="en-US" dirty="0"/>
              <a:t>Deuxième </a:t>
            </a:r>
            <a:r>
              <a:rPr lang="en-US" dirty="0" err="1"/>
              <a:t>niveau</a:t>
            </a:r>
            <a:endParaRPr lang="en-US" dirty="0"/>
          </a:p>
          <a:p>
            <a:pPr lvl="2"/>
            <a:r>
              <a:rPr lang="en-US" dirty="0" err="1"/>
              <a:t>Troisième</a:t>
            </a:r>
            <a:r>
              <a:rPr lang="en-US" dirty="0"/>
              <a:t> </a:t>
            </a:r>
            <a:r>
              <a:rPr lang="en-US" dirty="0" err="1"/>
              <a:t>niveau</a:t>
            </a:r>
            <a:endParaRPr lang="en-US" dirty="0"/>
          </a:p>
          <a:p>
            <a:pPr lvl="3"/>
            <a:r>
              <a:rPr lang="en-US" dirty="0" err="1"/>
              <a:t>Quatrième</a:t>
            </a:r>
            <a:r>
              <a:rPr lang="en-US" dirty="0"/>
              <a:t> </a:t>
            </a:r>
            <a:r>
              <a:rPr lang="en-US" dirty="0" err="1"/>
              <a:t>niveau</a:t>
            </a:r>
            <a:endParaRPr lang="en-US" dirty="0"/>
          </a:p>
          <a:p>
            <a:pPr lvl="4"/>
            <a:r>
              <a:rPr lang="en-US" dirty="0" err="1"/>
              <a:t>Cinquième</a:t>
            </a:r>
            <a:r>
              <a:rPr lang="en-US" dirty="0"/>
              <a:t> </a:t>
            </a:r>
            <a:r>
              <a:rPr lang="en-US" dirty="0" err="1"/>
              <a:t>niveau</a:t>
            </a:r>
            <a:endParaRPr lang="en-US" dirty="0"/>
          </a:p>
          <a:p>
            <a:pPr lvl="5"/>
            <a:r>
              <a:rPr lang="en-US" dirty="0" err="1"/>
              <a:t>Sixième</a:t>
            </a:r>
            <a:r>
              <a:rPr lang="en-US" dirty="0"/>
              <a:t> </a:t>
            </a:r>
            <a:r>
              <a:rPr lang="en-US" dirty="0" err="1"/>
              <a:t>niveau</a:t>
            </a:r>
            <a:endParaRPr lang="en-US" dirty="0"/>
          </a:p>
          <a:p>
            <a:pPr lvl="6"/>
            <a:r>
              <a:rPr lang="en-US" dirty="0" err="1"/>
              <a:t>Septième</a:t>
            </a:r>
            <a:r>
              <a:rPr lang="en-US" dirty="0"/>
              <a:t> </a:t>
            </a:r>
            <a:r>
              <a:rPr lang="en-US" dirty="0" err="1"/>
              <a:t>niveau</a:t>
            </a:r>
            <a:endParaRPr lang="en-US" dirty="0"/>
          </a:p>
          <a:p>
            <a:pPr lvl="7"/>
            <a:r>
              <a:rPr lang="en-US" dirty="0" err="1"/>
              <a:t>Huitième</a:t>
            </a:r>
            <a:r>
              <a:rPr lang="en-US" dirty="0"/>
              <a:t> </a:t>
            </a:r>
            <a:r>
              <a:rPr lang="en-US" dirty="0" err="1"/>
              <a:t>niveau</a:t>
            </a:r>
            <a:endParaRPr lang="en-US" dirty="0"/>
          </a:p>
          <a:p>
            <a:pPr lvl="8"/>
            <a:r>
              <a:rPr lang="en-US" dirty="0" err="1"/>
              <a:t>Neuvième</a:t>
            </a:r>
            <a:r>
              <a:rPr lang="en-US" dirty="0"/>
              <a:t> </a:t>
            </a:r>
            <a:r>
              <a:rPr lang="en-US" dirty="0" err="1"/>
              <a:t>niveau</a:t>
            </a:r>
            <a:endParaRPr lang="en-US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C7A0630-8A45-4D00-B035-062CB65EBE1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80386" y="6632737"/>
            <a:ext cx="1307465" cy="99643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lnSpc>
                <a:spcPct val="90000"/>
              </a:lnSpc>
              <a:defRPr lang="en-US" sz="700" kern="1200" cap="all" baseline="0">
                <a:solidFill>
                  <a:schemeClr val="tx1"/>
                </a:solidFill>
                <a:latin typeface="+mj-lt"/>
                <a:ea typeface="+mn-ea"/>
                <a:cs typeface="Rubik" panose="020B0604020202020204" charset="-79"/>
              </a:defRPr>
            </a:lvl1pPr>
          </a:lstStyle>
          <a:p>
            <a:r>
              <a:rPr lang="en-US" dirty="0"/>
              <a:t>CONFIDENTIAL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A09F40E-8F30-4692-98E3-FB36B90C989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931651" y="6632737"/>
            <a:ext cx="171448" cy="99643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ctr">
              <a:lnSpc>
                <a:spcPct val="90000"/>
              </a:lnSpc>
              <a:defRPr lang="fr-FR" sz="700" kern="1200" cap="all" baseline="0" smtClean="0">
                <a:solidFill>
                  <a:schemeClr val="tx1"/>
                </a:solidFill>
                <a:latin typeface="+mj-lt"/>
                <a:ea typeface="+mn-ea"/>
                <a:cs typeface="Rubik" panose="020B0604020202020204" charset="-79"/>
              </a:defRPr>
            </a:lvl1pPr>
          </a:lstStyle>
          <a:p>
            <a:fld id="{A3DC67AC-589B-465F-8375-83B2CE47653E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14218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16" r:id="rId2"/>
    <p:sldLayoutId id="2147483719" r:id="rId3"/>
    <p:sldLayoutId id="2147483720" r:id="rId4"/>
    <p:sldLayoutId id="2147483721" r:id="rId5"/>
    <p:sldLayoutId id="2147483722" r:id="rId6"/>
    <p:sldLayoutId id="2147483723" r:id="rId7"/>
    <p:sldLayoutId id="2147483724" r:id="rId8"/>
    <p:sldLayoutId id="2147483725" r:id="rId9"/>
    <p:sldLayoutId id="2147483726" r:id="rId10"/>
    <p:sldLayoutId id="2147483727" r:id="rId11"/>
    <p:sldLayoutId id="2147483728" r:id="rId12"/>
    <p:sldLayoutId id="2147483729" r:id="rId13"/>
    <p:sldLayoutId id="2147483730" r:id="rId14"/>
    <p:sldLayoutId id="2147483731" r:id="rId15"/>
    <p:sldLayoutId id="2147483776" r:id="rId16"/>
    <p:sldLayoutId id="2147483732" r:id="rId17"/>
    <p:sldLayoutId id="2147483734" r:id="rId18"/>
    <p:sldLayoutId id="2147483735" r:id="rId19"/>
    <p:sldLayoutId id="2147483736" r:id="rId20"/>
    <p:sldLayoutId id="2147483737" r:id="rId21"/>
    <p:sldLayoutId id="2147483738" r:id="rId22"/>
    <p:sldLayoutId id="2147483739" r:id="rId23"/>
    <p:sldLayoutId id="2147483740" r:id="rId24"/>
    <p:sldLayoutId id="2147483741" r:id="rId25"/>
    <p:sldLayoutId id="2147483742" r:id="rId26"/>
    <p:sldLayoutId id="2147483743" r:id="rId27"/>
    <p:sldLayoutId id="2147483744" r:id="rId28"/>
    <p:sldLayoutId id="2147483745" r:id="rId29"/>
    <p:sldLayoutId id="2147483746" r:id="rId30"/>
    <p:sldLayoutId id="2147483747" r:id="rId31"/>
    <p:sldLayoutId id="2147483748" r:id="rId32"/>
    <p:sldLayoutId id="2147483749" r:id="rId33"/>
    <p:sldLayoutId id="2147483751" r:id="rId34"/>
    <p:sldLayoutId id="2147483752" r:id="rId35"/>
    <p:sldLayoutId id="2147483753" r:id="rId36"/>
    <p:sldLayoutId id="2147483771" r:id="rId37"/>
    <p:sldLayoutId id="2147483754" r:id="rId38"/>
    <p:sldLayoutId id="2147483755" r:id="rId39"/>
    <p:sldLayoutId id="2147483756" r:id="rId40"/>
    <p:sldLayoutId id="2147483757" r:id="rId41"/>
    <p:sldLayoutId id="2147483758" r:id="rId42"/>
    <p:sldLayoutId id="2147483759" r:id="rId43"/>
    <p:sldLayoutId id="2147483760" r:id="rId44"/>
    <p:sldLayoutId id="2147483761" r:id="rId45"/>
    <p:sldLayoutId id="2147483762" r:id="rId46"/>
    <p:sldLayoutId id="2147483763" r:id="rId47"/>
    <p:sldLayoutId id="2147483764" r:id="rId48"/>
    <p:sldLayoutId id="2147483765" r:id="rId49"/>
    <p:sldLayoutId id="2147483766" r:id="rId50"/>
    <p:sldLayoutId id="2147483767" r:id="rId51"/>
    <p:sldLayoutId id="2147483768" r:id="rId52"/>
    <p:sldLayoutId id="2147483769" r:id="rId53"/>
    <p:sldLayoutId id="2147483770" r:id="rId54"/>
    <p:sldLayoutId id="2147483772" r:id="rId55"/>
    <p:sldLayoutId id="2147483773" r:id="rId56"/>
    <p:sldLayoutId id="2147483774" r:id="rId57"/>
    <p:sldLayoutId id="2147483775" r:id="rId58"/>
    <p:sldLayoutId id="2147483777" r:id="rId59"/>
    <p:sldLayoutId id="2147483778" r:id="rId60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dt="0"/>
  <p:txStyles>
    <p:titleStyle>
      <a:lvl1pPr algn="ctr" defTabSz="914400" rtl="0" eaLnBrk="1" latinLnBrk="0" hangingPunct="1">
        <a:lnSpc>
          <a:spcPct val="92000"/>
        </a:lnSpc>
        <a:spcBef>
          <a:spcPct val="0"/>
        </a:spcBef>
        <a:buNone/>
        <a:defRPr kumimoji="0" lang="fr-FR" sz="2800" b="0" i="0" u="none" strike="noStrike" kern="1200" cap="none" spc="0" normalizeH="0" baseline="0" dirty="0">
          <a:ln>
            <a:noFill/>
          </a:ln>
          <a:solidFill>
            <a:srgbClr val="010102"/>
          </a:solidFill>
          <a:effectLst/>
          <a:uLnTx/>
          <a:uFillTx/>
          <a:latin typeface="Rubik SemiBold" pitchFamily="2" charset="-79"/>
          <a:ea typeface="+mn-ea"/>
          <a:cs typeface="Rubik SemiBold" pitchFamily="2" charset="-79"/>
        </a:defRPr>
      </a:lvl1pPr>
    </p:titleStyle>
    <p:bodyStyle>
      <a:lvl1pPr marL="0" indent="0" algn="l" defTabSz="914400" rtl="0" eaLnBrk="1" latinLnBrk="0" hangingPunct="1">
        <a:lnSpc>
          <a:spcPct val="110000"/>
        </a:lnSpc>
        <a:spcBef>
          <a:spcPts val="0"/>
        </a:spcBef>
        <a:spcAft>
          <a:spcPts val="1200"/>
        </a:spcAft>
        <a:buFont typeface="Rubik" panose="020B0604020202020204" charset="-79"/>
        <a:buNone/>
        <a:defRPr lang="fr-FR" sz="1400" kern="1200" dirty="0">
          <a:solidFill>
            <a:schemeClr val="tx1"/>
          </a:solidFill>
          <a:latin typeface="+mj-lt"/>
          <a:ea typeface="+mn-ea"/>
          <a:cs typeface="Rubik Bold" panose="020B0604020202020204" charset="-79"/>
        </a:defRPr>
      </a:lvl1pPr>
      <a:lvl2pPr marL="0" indent="0" algn="l" defTabSz="914400" rtl="0" eaLnBrk="1" latinLnBrk="0" hangingPunct="1">
        <a:lnSpc>
          <a:spcPct val="110000"/>
        </a:lnSpc>
        <a:spcBef>
          <a:spcPts val="0"/>
        </a:spcBef>
        <a:spcAft>
          <a:spcPts val="800"/>
        </a:spcAft>
        <a:buFont typeface="Rubik" panose="020B0604020202020204" charset="-79"/>
        <a:buNone/>
        <a:defRPr lang="fr-FR" sz="1000" kern="1200" dirty="0">
          <a:solidFill>
            <a:schemeClr val="tx1"/>
          </a:solidFill>
          <a:latin typeface="Rubik Light" pitchFamily="2" charset="-79"/>
          <a:ea typeface="+mn-ea"/>
          <a:cs typeface="Rubik Light" pitchFamily="2" charset="-79"/>
        </a:defRPr>
      </a:lvl2pPr>
      <a:lvl3pPr marL="285750" indent="-285750" algn="l" defTabSz="914400" rtl="0" eaLnBrk="1" latinLnBrk="0" hangingPunct="1">
        <a:lnSpc>
          <a:spcPct val="110000"/>
        </a:lnSpc>
        <a:spcBef>
          <a:spcPts val="0"/>
        </a:spcBef>
        <a:spcAft>
          <a:spcPts val="800"/>
        </a:spcAft>
        <a:buClr>
          <a:srgbClr val="3D4955"/>
        </a:buClr>
        <a:buSzPct val="125000"/>
        <a:buFont typeface="Rubik" panose="020B0604020202020204" charset="-79"/>
        <a:buBlip>
          <a:blip>
            <a:extLst>
              <a:ext uri="{96DAC541-7B7A-43D3-8B79-37D633B846F1}">
                <asvg:svgBlip xmlns:asvg="http://schemas.microsoft.com/office/drawing/2016/SVG/main" r:embed="rId62"/>
              </a:ext>
            </a:extLst>
          </a:blip>
        </a:buBlip>
        <a:defRPr lang="fr-FR" sz="1000" kern="1200" dirty="0">
          <a:solidFill>
            <a:schemeClr val="tx1"/>
          </a:solidFill>
          <a:latin typeface="Rubik Light" pitchFamily="2" charset="-79"/>
          <a:ea typeface="+mn-ea"/>
          <a:cs typeface="Rubik Light" pitchFamily="2" charset="-79"/>
        </a:defRPr>
      </a:lvl3pPr>
      <a:lvl4pPr marL="468000" indent="-180000" algn="l" defTabSz="914400" rtl="0" eaLnBrk="1" latinLnBrk="0" hangingPunct="1">
        <a:lnSpc>
          <a:spcPct val="110000"/>
        </a:lnSpc>
        <a:spcBef>
          <a:spcPts val="0"/>
        </a:spcBef>
        <a:spcAft>
          <a:spcPts val="800"/>
        </a:spcAft>
        <a:buClr>
          <a:schemeClr val="accent5"/>
        </a:buClr>
        <a:buSzPct val="90000"/>
        <a:buFont typeface="Arial" panose="020B0604020202020204" pitchFamily="34" charset="0"/>
        <a:buChar char="•"/>
        <a:defRPr lang="fr-FR" sz="900" kern="1200" dirty="0">
          <a:solidFill>
            <a:schemeClr val="tx1"/>
          </a:solidFill>
          <a:latin typeface="Rubik Light" pitchFamily="2" charset="-79"/>
          <a:ea typeface="+mn-ea"/>
          <a:cs typeface="Rubik Light" pitchFamily="2" charset="-79"/>
        </a:defRPr>
      </a:lvl4pPr>
      <a:lvl5pPr marL="0" indent="0" algn="l" defTabSz="914400" rtl="0" eaLnBrk="1" latinLnBrk="0" hangingPunct="1">
        <a:lnSpc>
          <a:spcPct val="110000"/>
        </a:lnSpc>
        <a:spcBef>
          <a:spcPts val="0"/>
        </a:spcBef>
        <a:spcAft>
          <a:spcPts val="800"/>
        </a:spcAft>
        <a:buFont typeface="Rubik" panose="020B0604020202020204" charset="-79"/>
        <a:buNone/>
        <a:defRPr lang="fr-FR" sz="1400" kern="1200" dirty="0">
          <a:solidFill>
            <a:schemeClr val="accent5"/>
          </a:solidFill>
          <a:latin typeface="Rubik Medium" pitchFamily="2" charset="-79"/>
          <a:ea typeface="+mn-ea"/>
          <a:cs typeface="Rubik Medium" pitchFamily="2" charset="-79"/>
        </a:defRPr>
      </a:lvl5pPr>
      <a:lvl6pPr marL="0" indent="0" algn="l" defTabSz="914400" rtl="0" eaLnBrk="1" latinLnBrk="0" hangingPunct="1">
        <a:lnSpc>
          <a:spcPct val="110000"/>
        </a:lnSpc>
        <a:spcBef>
          <a:spcPts val="0"/>
        </a:spcBef>
        <a:spcAft>
          <a:spcPts val="800"/>
        </a:spcAft>
        <a:buFont typeface="Rubik" panose="020B0604020202020204" charset="-79"/>
        <a:buNone/>
        <a:defRPr lang="fr-FR" sz="1000" kern="1200" dirty="0">
          <a:solidFill>
            <a:schemeClr val="tx1"/>
          </a:solidFill>
          <a:latin typeface="Rubik Bold" pitchFamily="2" charset="-79"/>
          <a:ea typeface="+mn-ea"/>
          <a:cs typeface="Rubik Bold" pitchFamily="2" charset="-79"/>
        </a:defRPr>
      </a:lvl6pPr>
      <a:lvl7pPr marL="0" indent="0" algn="l" defTabSz="914400" rtl="0" eaLnBrk="1" latinLnBrk="0" hangingPunct="1">
        <a:lnSpc>
          <a:spcPct val="110000"/>
        </a:lnSpc>
        <a:spcBef>
          <a:spcPts val="0"/>
        </a:spcBef>
        <a:spcAft>
          <a:spcPts val="800"/>
        </a:spcAft>
        <a:buFont typeface="Rubik" panose="020B0604020202020204" charset="-79"/>
        <a:buNone/>
        <a:defRPr lang="fr-FR" sz="1000" i="1" kern="1200" dirty="0">
          <a:solidFill>
            <a:schemeClr val="tx1"/>
          </a:solidFill>
          <a:latin typeface="Rubik Light" pitchFamily="2" charset="-79"/>
          <a:ea typeface="+mn-ea"/>
          <a:cs typeface="Rubik Light" pitchFamily="2" charset="-79"/>
        </a:defRPr>
      </a:lvl7pPr>
      <a:lvl8pPr marL="0" indent="0" algn="l" defTabSz="914400" rtl="0" eaLnBrk="1" latinLnBrk="0" hangingPunct="1">
        <a:lnSpc>
          <a:spcPct val="110000"/>
        </a:lnSpc>
        <a:spcBef>
          <a:spcPts val="0"/>
        </a:spcBef>
        <a:spcAft>
          <a:spcPts val="800"/>
        </a:spcAft>
        <a:buFont typeface="Rubik" panose="020B0604020202020204" charset="-79"/>
        <a:buNone/>
        <a:defRPr lang="fr-FR" sz="1000" kern="1200" dirty="0">
          <a:solidFill>
            <a:schemeClr val="accent5"/>
          </a:solidFill>
          <a:latin typeface="Rubik Bold" pitchFamily="2" charset="-79"/>
          <a:ea typeface="+mn-ea"/>
          <a:cs typeface="Rubik Bold" pitchFamily="2" charset="-79"/>
        </a:defRPr>
      </a:lvl8pPr>
      <a:lvl9pPr marL="0" indent="0" algn="l" defTabSz="914400" rtl="0" eaLnBrk="1" latinLnBrk="0" hangingPunct="1">
        <a:lnSpc>
          <a:spcPct val="110000"/>
        </a:lnSpc>
        <a:spcBef>
          <a:spcPts val="0"/>
        </a:spcBef>
        <a:spcAft>
          <a:spcPts val="800"/>
        </a:spcAft>
        <a:buFont typeface="Rubik" panose="020B0604020202020204" charset="-79"/>
        <a:buNone/>
        <a:defRPr lang="fr-FR" sz="1000" kern="1200" cap="all" baseline="0" dirty="0">
          <a:solidFill>
            <a:schemeClr val="tx1"/>
          </a:solidFill>
          <a:latin typeface="Rubik Light" pitchFamily="2" charset="-79"/>
          <a:ea typeface="+mn-ea"/>
          <a:cs typeface="Rubik Light" pitchFamily="2" charset="-79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>
          <p15:clr>
            <a:srgbClr val="F26B43"/>
          </p15:clr>
        </p15:guide>
        <p15:guide id="2" pos="7680">
          <p15:clr>
            <a:srgbClr val="F26B43"/>
          </p15:clr>
        </p15:guide>
        <p15:guide id="3" pos="226">
          <p15:clr>
            <a:srgbClr val="F26B43"/>
          </p15:clr>
        </p15:guide>
        <p15:guide id="4" pos="725">
          <p15:clr>
            <a:srgbClr val="F26B43"/>
          </p15:clr>
        </p15:guide>
        <p15:guide id="5" pos="838">
          <p15:clr>
            <a:srgbClr val="F26B43"/>
          </p15:clr>
        </p15:guide>
        <p15:guide id="6" pos="1336">
          <p15:clr>
            <a:srgbClr val="F26B43"/>
          </p15:clr>
        </p15:guide>
        <p15:guide id="7" pos="1450">
          <p15:clr>
            <a:srgbClr val="F26B43"/>
          </p15:clr>
        </p15:guide>
        <p15:guide id="8" pos="1948">
          <p15:clr>
            <a:srgbClr val="F26B43"/>
          </p15:clr>
        </p15:guide>
        <p15:guide id="9" pos="2061">
          <p15:clr>
            <a:srgbClr val="F26B43"/>
          </p15:clr>
        </p15:guide>
        <p15:guide id="10" pos="2560">
          <p15:clr>
            <a:srgbClr val="F26B43"/>
          </p15:clr>
        </p15:guide>
        <p15:guide id="11" pos="2673">
          <p15:clr>
            <a:srgbClr val="F26B43"/>
          </p15:clr>
        </p15:guide>
        <p15:guide id="12" pos="3171">
          <p15:clr>
            <a:srgbClr val="F26B43"/>
          </p15:clr>
        </p15:guide>
        <p15:guide id="13" pos="3285">
          <p15:clr>
            <a:srgbClr val="F26B43"/>
          </p15:clr>
        </p15:guide>
        <p15:guide id="14" pos="3783">
          <p15:clr>
            <a:srgbClr val="F26B43"/>
          </p15:clr>
        </p15:guide>
        <p15:guide id="15" pos="3896">
          <p15:clr>
            <a:srgbClr val="F26B43"/>
          </p15:clr>
        </p15:guide>
        <p15:guide id="16" pos="4394">
          <p15:clr>
            <a:srgbClr val="F26B43"/>
          </p15:clr>
        </p15:guide>
        <p15:guide id="17" pos="4508">
          <p15:clr>
            <a:srgbClr val="F26B43"/>
          </p15:clr>
        </p15:guide>
        <p15:guide id="18" pos="5006">
          <p15:clr>
            <a:srgbClr val="F26B43"/>
          </p15:clr>
        </p15:guide>
        <p15:guide id="19" pos="5120">
          <p15:clr>
            <a:srgbClr val="F26B43"/>
          </p15:clr>
        </p15:guide>
        <p15:guide id="20" pos="5618">
          <p15:clr>
            <a:srgbClr val="F26B43"/>
          </p15:clr>
        </p15:guide>
        <p15:guide id="21" pos="5731">
          <p15:clr>
            <a:srgbClr val="F26B43"/>
          </p15:clr>
        </p15:guide>
        <p15:guide id="22" pos="6229">
          <p15:clr>
            <a:srgbClr val="F26B43"/>
          </p15:clr>
        </p15:guide>
        <p15:guide id="23" pos="6343">
          <p15:clr>
            <a:srgbClr val="F26B43"/>
          </p15:clr>
        </p15:guide>
        <p15:guide id="24" pos="6841">
          <p15:clr>
            <a:srgbClr val="F26B43"/>
          </p15:clr>
        </p15:guide>
        <p15:guide id="25" pos="6954">
          <p15:clr>
            <a:srgbClr val="F26B43"/>
          </p15:clr>
        </p15:guide>
        <p15:guide id="26" pos="7453">
          <p15:clr>
            <a:srgbClr val="F26B43"/>
          </p15:clr>
        </p15:guide>
        <p15:guide id="27" orient="horz">
          <p15:clr>
            <a:srgbClr val="F26B43"/>
          </p15:clr>
        </p15:guide>
        <p15:guide id="28" orient="horz" pos="4320">
          <p15:clr>
            <a:srgbClr val="F26B43"/>
          </p15:clr>
        </p15:guide>
        <p15:guide id="29" orient="horz" pos="232" userDrawn="1">
          <p15:clr>
            <a:srgbClr val="F26B43"/>
          </p15:clr>
        </p15:guide>
        <p15:guide id="30" orient="horz" pos="659">
          <p15:clr>
            <a:srgbClr val="F26B43"/>
          </p15:clr>
        </p15:guide>
        <p15:guide id="31" orient="horz" pos="772">
          <p15:clr>
            <a:srgbClr val="F26B43"/>
          </p15:clr>
        </p15:guide>
        <p15:guide id="32" orient="horz" pos="1205">
          <p15:clr>
            <a:srgbClr val="F26B43"/>
          </p15:clr>
        </p15:guide>
        <p15:guide id="33" orient="horz" pos="1318">
          <p15:clr>
            <a:srgbClr val="F26B43"/>
          </p15:clr>
        </p15:guide>
        <p15:guide id="34" orient="horz" pos="1751">
          <p15:clr>
            <a:srgbClr val="F26B43"/>
          </p15:clr>
        </p15:guide>
        <p15:guide id="35" orient="horz" pos="1864">
          <p15:clr>
            <a:srgbClr val="F26B43"/>
          </p15:clr>
        </p15:guide>
        <p15:guide id="36" orient="horz" pos="2296">
          <p15:clr>
            <a:srgbClr val="F26B43"/>
          </p15:clr>
        </p15:guide>
        <p15:guide id="37" orient="horz" pos="2410">
          <p15:clr>
            <a:srgbClr val="F26B43"/>
          </p15:clr>
        </p15:guide>
        <p15:guide id="38" orient="horz" pos="2842">
          <p15:clr>
            <a:srgbClr val="F26B43"/>
          </p15:clr>
        </p15:guide>
        <p15:guide id="39" orient="horz" pos="2956">
          <p15:clr>
            <a:srgbClr val="F26B43"/>
          </p15:clr>
        </p15:guide>
        <p15:guide id="40" orient="horz" pos="3388">
          <p15:clr>
            <a:srgbClr val="F26B43"/>
          </p15:clr>
        </p15:guide>
        <p15:guide id="41" orient="horz" pos="3502">
          <p15:clr>
            <a:srgbClr val="F26B43"/>
          </p15:clr>
        </p15:guide>
        <p15:guide id="42" orient="horz" pos="393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png"/><Relationship Id="rId3" Type="http://schemas.openxmlformats.org/officeDocument/2006/relationships/image" Target="../media/image62.png"/><Relationship Id="rId7" Type="http://schemas.openxmlformats.org/officeDocument/2006/relationships/image" Target="../media/image6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65.png"/><Relationship Id="rId5" Type="http://schemas.openxmlformats.org/officeDocument/2006/relationships/image" Target="../media/image64.png"/><Relationship Id="rId4" Type="http://schemas.openxmlformats.org/officeDocument/2006/relationships/image" Target="../media/image63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png"/><Relationship Id="rId3" Type="http://schemas.openxmlformats.org/officeDocument/2006/relationships/image" Target="../media/image68.png"/><Relationship Id="rId7" Type="http://schemas.openxmlformats.org/officeDocument/2006/relationships/image" Target="../media/image7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71.png"/><Relationship Id="rId5" Type="http://schemas.openxmlformats.org/officeDocument/2006/relationships/image" Target="../media/image70.png"/><Relationship Id="rId4" Type="http://schemas.openxmlformats.org/officeDocument/2006/relationships/image" Target="../media/image69.png"/><Relationship Id="rId9" Type="http://schemas.openxmlformats.org/officeDocument/2006/relationships/image" Target="../media/image62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.png"/><Relationship Id="rId3" Type="http://schemas.openxmlformats.org/officeDocument/2006/relationships/image" Target="../media/image74.png"/><Relationship Id="rId7" Type="http://schemas.openxmlformats.org/officeDocument/2006/relationships/image" Target="../media/image78.png"/><Relationship Id="rId12" Type="http://schemas.openxmlformats.org/officeDocument/2006/relationships/image" Target="../media/image8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77.png"/><Relationship Id="rId11" Type="http://schemas.openxmlformats.org/officeDocument/2006/relationships/image" Target="../media/image82.png"/><Relationship Id="rId5" Type="http://schemas.openxmlformats.org/officeDocument/2006/relationships/image" Target="../media/image76.png"/><Relationship Id="rId10" Type="http://schemas.openxmlformats.org/officeDocument/2006/relationships/image" Target="../media/image81.png"/><Relationship Id="rId4" Type="http://schemas.openxmlformats.org/officeDocument/2006/relationships/image" Target="../media/image75.png"/><Relationship Id="rId9" Type="http://schemas.openxmlformats.org/officeDocument/2006/relationships/image" Target="../media/image80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6.png"/><Relationship Id="rId3" Type="http://schemas.openxmlformats.org/officeDocument/2006/relationships/image" Target="../media/image74.png"/><Relationship Id="rId7" Type="http://schemas.openxmlformats.org/officeDocument/2006/relationships/image" Target="../media/image8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84.png"/><Relationship Id="rId5" Type="http://schemas.openxmlformats.org/officeDocument/2006/relationships/image" Target="../media/image78.png"/><Relationship Id="rId4" Type="http://schemas.openxmlformats.org/officeDocument/2006/relationships/image" Target="../media/image77.png"/><Relationship Id="rId9" Type="http://schemas.openxmlformats.org/officeDocument/2006/relationships/image" Target="../media/image8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7" Type="http://schemas.openxmlformats.org/officeDocument/2006/relationships/image" Target="../media/image8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88.png"/><Relationship Id="rId5" Type="http://schemas.openxmlformats.org/officeDocument/2006/relationships/image" Target="../media/image78.png"/><Relationship Id="rId4" Type="http://schemas.openxmlformats.org/officeDocument/2006/relationships/image" Target="../media/image77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4.png"/><Relationship Id="rId3" Type="http://schemas.openxmlformats.org/officeDocument/2006/relationships/image" Target="../media/image89.png"/><Relationship Id="rId7" Type="http://schemas.openxmlformats.org/officeDocument/2006/relationships/image" Target="../media/image9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92.png"/><Relationship Id="rId11" Type="http://schemas.openxmlformats.org/officeDocument/2006/relationships/image" Target="../media/image97.png"/><Relationship Id="rId5" Type="http://schemas.openxmlformats.org/officeDocument/2006/relationships/image" Target="../media/image91.png"/><Relationship Id="rId10" Type="http://schemas.openxmlformats.org/officeDocument/2006/relationships/image" Target="../media/image96.png"/><Relationship Id="rId4" Type="http://schemas.openxmlformats.org/officeDocument/2006/relationships/image" Target="../media/image90.png"/><Relationship Id="rId9" Type="http://schemas.openxmlformats.org/officeDocument/2006/relationships/image" Target="../media/image95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1.png"/><Relationship Id="rId3" Type="http://schemas.openxmlformats.org/officeDocument/2006/relationships/image" Target="../media/image98.png"/><Relationship Id="rId7" Type="http://schemas.openxmlformats.org/officeDocument/2006/relationships/image" Target="../media/image10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78.png"/><Relationship Id="rId5" Type="http://schemas.openxmlformats.org/officeDocument/2006/relationships/image" Target="../media/image77.png"/><Relationship Id="rId4" Type="http://schemas.openxmlformats.org/officeDocument/2006/relationships/image" Target="../media/image99.png"/><Relationship Id="rId9" Type="http://schemas.openxmlformats.org/officeDocument/2006/relationships/image" Target="../media/image102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4.png"/><Relationship Id="rId13" Type="http://schemas.openxmlformats.org/officeDocument/2006/relationships/image" Target="../media/image108.png"/><Relationship Id="rId3" Type="http://schemas.openxmlformats.org/officeDocument/2006/relationships/image" Target="../media/image98.png"/><Relationship Id="rId7" Type="http://schemas.openxmlformats.org/officeDocument/2006/relationships/image" Target="../media/image103.png"/><Relationship Id="rId12" Type="http://schemas.openxmlformats.org/officeDocument/2006/relationships/image" Target="../media/image10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78.png"/><Relationship Id="rId11" Type="http://schemas.openxmlformats.org/officeDocument/2006/relationships/image" Target="../media/image106.png"/><Relationship Id="rId5" Type="http://schemas.openxmlformats.org/officeDocument/2006/relationships/image" Target="../media/image77.png"/><Relationship Id="rId10" Type="http://schemas.openxmlformats.org/officeDocument/2006/relationships/image" Target="../media/image105.png"/><Relationship Id="rId4" Type="http://schemas.openxmlformats.org/officeDocument/2006/relationships/image" Target="../media/image99.png"/><Relationship Id="rId9" Type="http://schemas.openxmlformats.org/officeDocument/2006/relationships/image" Target="../media/image102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4.png"/><Relationship Id="rId13" Type="http://schemas.openxmlformats.org/officeDocument/2006/relationships/image" Target="../media/image119.png"/><Relationship Id="rId3" Type="http://schemas.openxmlformats.org/officeDocument/2006/relationships/image" Target="../media/image109.png"/><Relationship Id="rId7" Type="http://schemas.openxmlformats.org/officeDocument/2006/relationships/image" Target="../media/image113.png"/><Relationship Id="rId12" Type="http://schemas.openxmlformats.org/officeDocument/2006/relationships/image" Target="../media/image118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112.png"/><Relationship Id="rId11" Type="http://schemas.openxmlformats.org/officeDocument/2006/relationships/image" Target="../media/image117.png"/><Relationship Id="rId5" Type="http://schemas.openxmlformats.org/officeDocument/2006/relationships/image" Target="../media/image111.png"/><Relationship Id="rId10" Type="http://schemas.openxmlformats.org/officeDocument/2006/relationships/image" Target="../media/image116.png"/><Relationship Id="rId4" Type="http://schemas.openxmlformats.org/officeDocument/2006/relationships/image" Target="../media/image110.png"/><Relationship Id="rId9" Type="http://schemas.openxmlformats.org/officeDocument/2006/relationships/image" Target="../media/image11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0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121.png"/><Relationship Id="rId5" Type="http://schemas.openxmlformats.org/officeDocument/2006/relationships/image" Target="../media/image1.svg"/><Relationship Id="rId4" Type="http://schemas.openxmlformats.org/officeDocument/2006/relationships/image" Target="../media/image120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7.png"/><Relationship Id="rId13" Type="http://schemas.openxmlformats.org/officeDocument/2006/relationships/image" Target="../media/image131.png"/><Relationship Id="rId3" Type="http://schemas.openxmlformats.org/officeDocument/2006/relationships/image" Target="../media/image122.png"/><Relationship Id="rId7" Type="http://schemas.openxmlformats.org/officeDocument/2006/relationships/image" Target="../media/image126.png"/><Relationship Id="rId12" Type="http://schemas.openxmlformats.org/officeDocument/2006/relationships/image" Target="../media/image130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125.png"/><Relationship Id="rId11" Type="http://schemas.openxmlformats.org/officeDocument/2006/relationships/image" Target="../media/image129.png"/><Relationship Id="rId5" Type="http://schemas.openxmlformats.org/officeDocument/2006/relationships/image" Target="../media/image124.png"/><Relationship Id="rId10" Type="http://schemas.openxmlformats.org/officeDocument/2006/relationships/image" Target="../media/image128.png"/><Relationship Id="rId4" Type="http://schemas.openxmlformats.org/officeDocument/2006/relationships/image" Target="../media/image123.png"/><Relationship Id="rId9" Type="http://schemas.openxmlformats.org/officeDocument/2006/relationships/image" Target="../media/image119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7.png"/><Relationship Id="rId3" Type="http://schemas.openxmlformats.org/officeDocument/2006/relationships/image" Target="../media/image132.png"/><Relationship Id="rId7" Type="http://schemas.openxmlformats.org/officeDocument/2006/relationships/image" Target="../media/image136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135.png"/><Relationship Id="rId5" Type="http://schemas.openxmlformats.org/officeDocument/2006/relationships/image" Target="../media/image134.png"/><Relationship Id="rId4" Type="http://schemas.openxmlformats.org/officeDocument/2006/relationships/image" Target="../media/image133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2.png"/><Relationship Id="rId3" Type="http://schemas.openxmlformats.org/officeDocument/2006/relationships/image" Target="../media/image138.png"/><Relationship Id="rId7" Type="http://schemas.openxmlformats.org/officeDocument/2006/relationships/image" Target="../media/image14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140.png"/><Relationship Id="rId5" Type="http://schemas.openxmlformats.org/officeDocument/2006/relationships/image" Target="../media/image137.png"/><Relationship Id="rId10" Type="http://schemas.openxmlformats.org/officeDocument/2006/relationships/image" Target="../media/image132.png"/><Relationship Id="rId4" Type="http://schemas.openxmlformats.org/officeDocument/2006/relationships/image" Target="../media/image139.png"/><Relationship Id="rId9" Type="http://schemas.openxmlformats.org/officeDocument/2006/relationships/image" Target="../media/image14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4.png"/><Relationship Id="rId7" Type="http://schemas.openxmlformats.org/officeDocument/2006/relationships/image" Target="../media/image132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137.png"/><Relationship Id="rId5" Type="http://schemas.openxmlformats.org/officeDocument/2006/relationships/image" Target="../media/image146.png"/><Relationship Id="rId4" Type="http://schemas.openxmlformats.org/officeDocument/2006/relationships/image" Target="../media/image145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2.png"/><Relationship Id="rId3" Type="http://schemas.openxmlformats.org/officeDocument/2006/relationships/image" Target="../media/image147.png"/><Relationship Id="rId7" Type="http://schemas.openxmlformats.org/officeDocument/2006/relationships/image" Target="../media/image151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150.png"/><Relationship Id="rId5" Type="http://schemas.openxmlformats.org/officeDocument/2006/relationships/image" Target="../media/image149.png"/><Relationship Id="rId4" Type="http://schemas.openxmlformats.org/officeDocument/2006/relationships/image" Target="../media/image148.png"/><Relationship Id="rId9" Type="http://schemas.openxmlformats.org/officeDocument/2006/relationships/image" Target="../media/image153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8.png"/><Relationship Id="rId3" Type="http://schemas.openxmlformats.org/officeDocument/2006/relationships/image" Target="../media/image154.png"/><Relationship Id="rId7" Type="http://schemas.openxmlformats.org/officeDocument/2006/relationships/image" Target="../media/image157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156.png"/><Relationship Id="rId5" Type="http://schemas.openxmlformats.org/officeDocument/2006/relationships/image" Target="../media/image42.png"/><Relationship Id="rId4" Type="http://schemas.openxmlformats.org/officeDocument/2006/relationships/image" Target="../media/image155.png"/><Relationship Id="rId9" Type="http://schemas.openxmlformats.org/officeDocument/2006/relationships/image" Target="../media/image159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5.png"/><Relationship Id="rId13" Type="http://schemas.openxmlformats.org/officeDocument/2006/relationships/image" Target="../media/image170.png"/><Relationship Id="rId18" Type="http://schemas.openxmlformats.org/officeDocument/2006/relationships/image" Target="../media/image175.png"/><Relationship Id="rId3" Type="http://schemas.openxmlformats.org/officeDocument/2006/relationships/image" Target="../media/image160.png"/><Relationship Id="rId7" Type="http://schemas.openxmlformats.org/officeDocument/2006/relationships/image" Target="../media/image164.png"/><Relationship Id="rId12" Type="http://schemas.openxmlformats.org/officeDocument/2006/relationships/image" Target="../media/image169.png"/><Relationship Id="rId17" Type="http://schemas.openxmlformats.org/officeDocument/2006/relationships/image" Target="../media/image174.png"/><Relationship Id="rId2" Type="http://schemas.openxmlformats.org/officeDocument/2006/relationships/notesSlide" Target="../notesSlides/notesSlide28.xml"/><Relationship Id="rId16" Type="http://schemas.openxmlformats.org/officeDocument/2006/relationships/image" Target="../media/image173.png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163.png"/><Relationship Id="rId11" Type="http://schemas.openxmlformats.org/officeDocument/2006/relationships/image" Target="../media/image168.png"/><Relationship Id="rId5" Type="http://schemas.openxmlformats.org/officeDocument/2006/relationships/image" Target="../media/image162.png"/><Relationship Id="rId15" Type="http://schemas.openxmlformats.org/officeDocument/2006/relationships/image" Target="../media/image172.png"/><Relationship Id="rId10" Type="http://schemas.openxmlformats.org/officeDocument/2006/relationships/image" Target="../media/image167.png"/><Relationship Id="rId19" Type="http://schemas.openxmlformats.org/officeDocument/2006/relationships/image" Target="../media/image176.png"/><Relationship Id="rId4" Type="http://schemas.openxmlformats.org/officeDocument/2006/relationships/image" Target="../media/image161.png"/><Relationship Id="rId9" Type="http://schemas.openxmlformats.org/officeDocument/2006/relationships/image" Target="../media/image166.png"/><Relationship Id="rId14" Type="http://schemas.openxmlformats.org/officeDocument/2006/relationships/image" Target="../media/image171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2.png"/><Relationship Id="rId3" Type="http://schemas.openxmlformats.org/officeDocument/2006/relationships/image" Target="../media/image177.png"/><Relationship Id="rId7" Type="http://schemas.openxmlformats.org/officeDocument/2006/relationships/image" Target="../media/image181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180.png"/><Relationship Id="rId5" Type="http://schemas.openxmlformats.org/officeDocument/2006/relationships/image" Target="../media/image179.png"/><Relationship Id="rId10" Type="http://schemas.openxmlformats.org/officeDocument/2006/relationships/image" Target="../media/image184.png"/><Relationship Id="rId4" Type="http://schemas.openxmlformats.org/officeDocument/2006/relationships/image" Target="../media/image178.png"/><Relationship Id="rId9" Type="http://schemas.openxmlformats.org/officeDocument/2006/relationships/image" Target="../media/image18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6.png"/><Relationship Id="rId3" Type="http://schemas.openxmlformats.org/officeDocument/2006/relationships/image" Target="../media/image182.png"/><Relationship Id="rId7" Type="http://schemas.openxmlformats.org/officeDocument/2006/relationships/image" Target="../media/image185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184.png"/><Relationship Id="rId5" Type="http://schemas.openxmlformats.org/officeDocument/2006/relationships/image" Target="../media/image183.png"/><Relationship Id="rId10" Type="http://schemas.openxmlformats.org/officeDocument/2006/relationships/image" Target="../media/image188.png"/><Relationship Id="rId4" Type="http://schemas.openxmlformats.org/officeDocument/2006/relationships/image" Target="../media/image177.png"/><Relationship Id="rId9" Type="http://schemas.openxmlformats.org/officeDocument/2006/relationships/image" Target="../media/image187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3.png"/><Relationship Id="rId13" Type="http://schemas.openxmlformats.org/officeDocument/2006/relationships/image" Target="../media/image198.png"/><Relationship Id="rId3" Type="http://schemas.openxmlformats.org/officeDocument/2006/relationships/image" Target="../media/image189.png"/><Relationship Id="rId7" Type="http://schemas.openxmlformats.org/officeDocument/2006/relationships/image" Target="../media/image192.png"/><Relationship Id="rId12" Type="http://schemas.openxmlformats.org/officeDocument/2006/relationships/image" Target="../media/image197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191.png"/><Relationship Id="rId11" Type="http://schemas.openxmlformats.org/officeDocument/2006/relationships/image" Target="../media/image196.png"/><Relationship Id="rId5" Type="http://schemas.openxmlformats.org/officeDocument/2006/relationships/image" Target="../media/image187.png"/><Relationship Id="rId10" Type="http://schemas.openxmlformats.org/officeDocument/2006/relationships/image" Target="../media/image195.png"/><Relationship Id="rId4" Type="http://schemas.openxmlformats.org/officeDocument/2006/relationships/image" Target="../media/image190.png"/><Relationship Id="rId9" Type="http://schemas.openxmlformats.org/officeDocument/2006/relationships/image" Target="../media/image194.png"/><Relationship Id="rId14" Type="http://schemas.openxmlformats.org/officeDocument/2006/relationships/image" Target="../media/image199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5.png"/><Relationship Id="rId13" Type="http://schemas.openxmlformats.org/officeDocument/2006/relationships/image" Target="../media/image210.png"/><Relationship Id="rId3" Type="http://schemas.openxmlformats.org/officeDocument/2006/relationships/image" Target="../media/image200.png"/><Relationship Id="rId7" Type="http://schemas.openxmlformats.org/officeDocument/2006/relationships/image" Target="../media/image204.png"/><Relationship Id="rId12" Type="http://schemas.openxmlformats.org/officeDocument/2006/relationships/image" Target="../media/image209.png"/><Relationship Id="rId2" Type="http://schemas.openxmlformats.org/officeDocument/2006/relationships/notesSlide" Target="../notesSlides/notesSlide32.xml"/><Relationship Id="rId16" Type="http://schemas.openxmlformats.org/officeDocument/2006/relationships/image" Target="../media/image42.png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203.png"/><Relationship Id="rId11" Type="http://schemas.openxmlformats.org/officeDocument/2006/relationships/image" Target="../media/image208.png"/><Relationship Id="rId5" Type="http://schemas.openxmlformats.org/officeDocument/2006/relationships/image" Target="../media/image202.png"/><Relationship Id="rId15" Type="http://schemas.openxmlformats.org/officeDocument/2006/relationships/image" Target="../media/image212.png"/><Relationship Id="rId10" Type="http://schemas.openxmlformats.org/officeDocument/2006/relationships/image" Target="../media/image207.png"/><Relationship Id="rId4" Type="http://schemas.openxmlformats.org/officeDocument/2006/relationships/image" Target="../media/image201.png"/><Relationship Id="rId9" Type="http://schemas.openxmlformats.org/officeDocument/2006/relationships/image" Target="../media/image206.png"/><Relationship Id="rId14" Type="http://schemas.openxmlformats.org/officeDocument/2006/relationships/image" Target="../media/image211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8.png"/><Relationship Id="rId3" Type="http://schemas.openxmlformats.org/officeDocument/2006/relationships/image" Target="../media/image213.png"/><Relationship Id="rId7" Type="http://schemas.openxmlformats.org/officeDocument/2006/relationships/image" Target="../media/image217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216.png"/><Relationship Id="rId5" Type="http://schemas.openxmlformats.org/officeDocument/2006/relationships/image" Target="../media/image215.png"/><Relationship Id="rId4" Type="http://schemas.openxmlformats.org/officeDocument/2006/relationships/image" Target="../media/image214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3.png"/><Relationship Id="rId3" Type="http://schemas.openxmlformats.org/officeDocument/2006/relationships/image" Target="../media/image219.png"/><Relationship Id="rId7" Type="http://schemas.openxmlformats.org/officeDocument/2006/relationships/image" Target="../media/image222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221.png"/><Relationship Id="rId5" Type="http://schemas.openxmlformats.org/officeDocument/2006/relationships/image" Target="../media/image214.png"/><Relationship Id="rId4" Type="http://schemas.openxmlformats.org/officeDocument/2006/relationships/image" Target="../media/image220.png"/><Relationship Id="rId9" Type="http://schemas.openxmlformats.org/officeDocument/2006/relationships/image" Target="../media/image224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8.png"/><Relationship Id="rId3" Type="http://schemas.openxmlformats.org/officeDocument/2006/relationships/image" Target="../media/image219.png"/><Relationship Id="rId7" Type="http://schemas.openxmlformats.org/officeDocument/2006/relationships/image" Target="../media/image227.png"/><Relationship Id="rId12" Type="http://schemas.openxmlformats.org/officeDocument/2006/relationships/image" Target="../media/image232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226.png"/><Relationship Id="rId11" Type="http://schemas.openxmlformats.org/officeDocument/2006/relationships/image" Target="../media/image231.png"/><Relationship Id="rId5" Type="http://schemas.openxmlformats.org/officeDocument/2006/relationships/image" Target="../media/image225.png"/><Relationship Id="rId10" Type="http://schemas.openxmlformats.org/officeDocument/2006/relationships/image" Target="../media/image230.png"/><Relationship Id="rId4" Type="http://schemas.openxmlformats.org/officeDocument/2006/relationships/image" Target="../media/image220.png"/><Relationship Id="rId9" Type="http://schemas.openxmlformats.org/officeDocument/2006/relationships/image" Target="../media/image229.pn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5.xml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8.png"/><Relationship Id="rId13" Type="http://schemas.openxmlformats.org/officeDocument/2006/relationships/image" Target="../media/image243.png"/><Relationship Id="rId3" Type="http://schemas.openxmlformats.org/officeDocument/2006/relationships/image" Target="../media/image233.png"/><Relationship Id="rId7" Type="http://schemas.openxmlformats.org/officeDocument/2006/relationships/image" Target="../media/image237.png"/><Relationship Id="rId12" Type="http://schemas.openxmlformats.org/officeDocument/2006/relationships/image" Target="../media/image242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236.png"/><Relationship Id="rId11" Type="http://schemas.openxmlformats.org/officeDocument/2006/relationships/image" Target="../media/image241.png"/><Relationship Id="rId5" Type="http://schemas.openxmlformats.org/officeDocument/2006/relationships/image" Target="../media/image235.png"/><Relationship Id="rId10" Type="http://schemas.openxmlformats.org/officeDocument/2006/relationships/image" Target="../media/image240.png"/><Relationship Id="rId4" Type="http://schemas.openxmlformats.org/officeDocument/2006/relationships/image" Target="../media/image234.png"/><Relationship Id="rId9" Type="http://schemas.openxmlformats.org/officeDocument/2006/relationships/image" Target="../media/image239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4.png"/><Relationship Id="rId7" Type="http://schemas.openxmlformats.org/officeDocument/2006/relationships/image" Target="../media/image248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247.png"/><Relationship Id="rId5" Type="http://schemas.openxmlformats.org/officeDocument/2006/relationships/image" Target="../media/image246.png"/><Relationship Id="rId4" Type="http://schemas.openxmlformats.org/officeDocument/2006/relationships/image" Target="../media/image24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12" Type="http://schemas.openxmlformats.org/officeDocument/2006/relationships/image" Target="../media/image3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32.svg"/><Relationship Id="rId11" Type="http://schemas.openxmlformats.org/officeDocument/2006/relationships/image" Target="../media/image37.png"/><Relationship Id="rId5" Type="http://schemas.openxmlformats.org/officeDocument/2006/relationships/image" Target="../media/image31.png"/><Relationship Id="rId10" Type="http://schemas.openxmlformats.org/officeDocument/2006/relationships/image" Target="../media/image36.png"/><Relationship Id="rId4" Type="http://schemas.openxmlformats.org/officeDocument/2006/relationships/image" Target="../media/image30.png"/><Relationship Id="rId9" Type="http://schemas.openxmlformats.org/officeDocument/2006/relationships/image" Target="../media/image35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9.jpe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60.xml"/><Relationship Id="rId4" Type="http://schemas.openxmlformats.org/officeDocument/2006/relationships/image" Target="../media/image25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39.png"/><Relationship Id="rId7" Type="http://schemas.openxmlformats.org/officeDocument/2006/relationships/image" Target="../media/image4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image" Target="../media/image39.png"/><Relationship Id="rId7" Type="http://schemas.openxmlformats.org/officeDocument/2006/relationships/image" Target="../media/image4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5.png"/><Relationship Id="rId9" Type="http://schemas.openxmlformats.org/officeDocument/2006/relationships/image" Target="../media/image48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image" Target="../media/image49.png"/><Relationship Id="rId7" Type="http://schemas.openxmlformats.org/officeDocument/2006/relationships/image" Target="../media/image5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10" Type="http://schemas.openxmlformats.org/officeDocument/2006/relationships/image" Target="../media/image56.png"/><Relationship Id="rId4" Type="http://schemas.openxmlformats.org/officeDocument/2006/relationships/image" Target="../media/image50.png"/><Relationship Id="rId9" Type="http://schemas.openxmlformats.org/officeDocument/2006/relationships/image" Target="../media/image5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7" Type="http://schemas.openxmlformats.org/officeDocument/2006/relationships/image" Target="../media/image6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60.png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5C3C91B-309C-DDC8-85D8-D041A34AEA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A2AAD13-32D0-3DC7-66AC-9A31E42B4B9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69612" y="2220455"/>
            <a:ext cx="4421463" cy="1868781"/>
          </a:xfrm>
        </p:spPr>
        <p:txBody>
          <a:bodyPr/>
          <a:lstStyle/>
          <a:p>
            <a:r>
              <a:rPr lang="en-US" dirty="0"/>
              <a:t>Algebraic structure of</a:t>
            </a:r>
          </a:p>
          <a:p>
            <a:pPr lvl="1"/>
            <a:r>
              <a:rPr lang="en-US" dirty="0"/>
              <a:t>Tiger codes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99B89E-2403-5D75-AA44-4337D1F1003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80386" y="6632737"/>
            <a:ext cx="1307465" cy="99643"/>
          </a:xfrm>
        </p:spPr>
        <p:txBody>
          <a:bodyPr/>
          <a:lstStyle/>
          <a:p>
            <a:r>
              <a:rPr lang="en-US" dirty="0"/>
              <a:t>CONFIDENTIAL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824E30D-8B1B-9E75-E527-A1AD799D90B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69611" y="5187080"/>
            <a:ext cx="4421464" cy="748923"/>
          </a:xfrm>
        </p:spPr>
        <p:txBody>
          <a:bodyPr/>
          <a:lstStyle/>
          <a:p>
            <a:pPr lvl="0"/>
            <a:r>
              <a:rPr lang="en-US" dirty="0"/>
              <a:t>Clément Poirson, Anthony Leverrier, Christophe </a:t>
            </a:r>
            <a:r>
              <a:rPr lang="en-US" dirty="0" err="1"/>
              <a:t>Vuillot</a:t>
            </a:r>
            <a:endParaRPr lang="en-US" dirty="0"/>
          </a:p>
          <a:p>
            <a:pPr lvl="1"/>
            <a:r>
              <a:rPr lang="en-US" dirty="0" err="1"/>
              <a:t>Benasque</a:t>
            </a:r>
            <a:r>
              <a:rPr lang="en-US" dirty="0"/>
              <a:t> 2026</a:t>
            </a:r>
          </a:p>
        </p:txBody>
      </p:sp>
    </p:spTree>
    <p:extLst>
      <p:ext uri="{BB962C8B-B14F-4D97-AF65-F5344CB8AC3E}">
        <p14:creationId xmlns:p14="http://schemas.microsoft.com/office/powerpoint/2010/main" val="3905719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DDED69-9533-95C8-959B-DB9F395E62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3CB60F1A-05FA-481C-0919-C42346FCC1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CONFIDENTIAL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C15E9A4-DF0E-CE14-D03A-E9FD5133A3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C67AC-589B-465F-8375-83B2CE47653E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6B82D855-497F-CED9-CBEE-68F0B13684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Basic example of multimode </a:t>
            </a:r>
            <a:r>
              <a:rPr lang="en-US" dirty="0" err="1"/>
              <a:t>generalisation</a:t>
            </a:r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1" name="Graphic 53">
                <a:extLst>
                  <a:ext uri="{FF2B5EF4-FFF2-40B4-BE49-F238E27FC236}">
                    <a16:creationId xmlns:a16="http://schemas.microsoft.com/office/drawing/2014/main" id="{5DCCF9CB-4DB7-5E41-31C3-2836016BE9C8}"/>
                  </a:ext>
                </a:extLst>
              </p:cNvPr>
              <p:cNvSpPr/>
              <p:nvPr/>
            </p:nvSpPr>
            <p:spPr>
              <a:xfrm>
                <a:off x="413366" y="1761219"/>
                <a:ext cx="6656174" cy="44371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0" tIns="0" rIns="0" bIns="0" rtlCol="0" anchor="t">
                <a:noAutofit/>
              </a:bodyPr>
              <a:lstStyle/>
              <a:p>
                <a:pPr>
                  <a:lnSpc>
                    <a:spcPct val="110000"/>
                  </a:lnSpc>
                  <a:spcAft>
                    <a:spcPts val="1200"/>
                  </a:spcAft>
                  <a:buClr>
                    <a:srgbClr val="3D4955"/>
                  </a:buClr>
                  <a:buSzPct val="125000"/>
                </a:pPr>
                <a:r>
                  <a:rPr lang="en-US" sz="2400" b="1" dirty="0">
                    <a:latin typeface="+mj-lt"/>
                    <a:cs typeface="Rubik Bold" panose="020B0604020202020204" charset="-79"/>
                  </a:rPr>
                  <a:t>Codespace</a:t>
                </a:r>
                <a:r>
                  <a:rPr lang="en-US" sz="2400" dirty="0">
                    <a:latin typeface="+mj-lt"/>
                    <a:cs typeface="Rubik Bold" panose="020B0604020202020204" charset="-79"/>
                  </a:rPr>
                  <a:t>: 		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fr-FR" sz="2400" b="0" i="0" smtClean="0">
                            <a:latin typeface="Cambria Math" panose="02040503050406030204" pitchFamily="18" charset="0"/>
                            <a:cs typeface="Rubik Bold" panose="020B0604020202020204" charset="-79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fr-FR" sz="2400" b="0" i="0" smtClean="0">
                            <a:latin typeface="Cambria Math" panose="02040503050406030204" pitchFamily="18" charset="0"/>
                            <a:cs typeface="Rubik Bold" panose="020B0604020202020204" charset="-79"/>
                          </a:rPr>
                          <m:t>ker</m:t>
                        </m:r>
                      </m:fName>
                      <m:e>
                        <m:d>
                          <m:dPr>
                            <m:ctrlPr>
                              <a:rPr lang="fr-FR" sz="2400" i="1" smtClean="0">
                                <a:latin typeface="Cambria Math" panose="02040503050406030204" pitchFamily="18" charset="0"/>
                                <a:cs typeface="Rubik Bold" panose="020B0604020202020204" charset="-79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fr-FR" sz="2400" i="1">
                                    <a:latin typeface="Cambria Math" panose="02040503050406030204" pitchFamily="18" charset="0"/>
                                    <a:cs typeface="Rubik Bold" panose="020B0604020202020204" charset="-79"/>
                                  </a:rPr>
                                </m:ctrlPr>
                              </m:sSupPr>
                              <m:e>
                                <m:r>
                                  <a:rPr lang="fr-FR" sz="2400" i="1">
                                    <a:latin typeface="Cambria Math" panose="02040503050406030204" pitchFamily="18" charset="0"/>
                                    <a:cs typeface="Rubik Bold" panose="020B0604020202020204" charset="-79"/>
                                  </a:rPr>
                                  <m:t>â</m:t>
                                </m:r>
                              </m:e>
                              <m:sup>
                                <m:r>
                                  <a:rPr lang="fr-FR" sz="2400" b="0" i="1" smtClean="0">
                                    <a:latin typeface="Cambria Math" panose="02040503050406030204" pitchFamily="18" charset="0"/>
                                    <a:cs typeface="Rubik Bold" panose="020B0604020202020204" charset="-79"/>
                                  </a:rPr>
                                  <m:t>2</m:t>
                                </m:r>
                              </m:sup>
                            </m:sSup>
                            <m:acc>
                              <m:accPr>
                                <m:chr m:val="̂"/>
                                <m:ctrlPr>
                                  <a:rPr lang="fr-FR" sz="2400" b="0" i="1" smtClean="0">
                                    <a:latin typeface="Cambria Math" panose="02040503050406030204" pitchFamily="18" charset="0"/>
                                    <a:cs typeface="Rubik Bold" panose="020B0604020202020204" charset="-79"/>
                                  </a:rPr>
                                </m:ctrlPr>
                              </m:accPr>
                              <m:e>
                                <m:r>
                                  <a:rPr lang="fr-FR" sz="2400" b="0" i="1" smtClean="0">
                                    <a:latin typeface="Cambria Math" panose="02040503050406030204" pitchFamily="18" charset="0"/>
                                    <a:cs typeface="Rubik Bold" panose="020B0604020202020204" charset="-79"/>
                                  </a:rPr>
                                  <m:t>𝑏</m:t>
                                </m:r>
                              </m:e>
                            </m:acc>
                            <m:r>
                              <a:rPr lang="fr-FR" sz="2400" b="0" i="1" smtClean="0">
                                <a:latin typeface="Cambria Math" panose="02040503050406030204" pitchFamily="18" charset="0"/>
                                <a:cs typeface="Rubik Bold" panose="020B0604020202020204" charset="-79"/>
                              </a:rPr>
                              <m:t>−</m:t>
                            </m:r>
                            <m:sSup>
                              <m:sSupPr>
                                <m:ctrlPr>
                                  <a:rPr lang="fr-FR" sz="2400" b="0" i="1" smtClean="0">
                                    <a:latin typeface="Cambria Math" panose="02040503050406030204" pitchFamily="18" charset="0"/>
                                    <a:cs typeface="Rubik Bold" panose="020B0604020202020204" charset="-79"/>
                                  </a:rPr>
                                </m:ctrlPr>
                              </m:sSupPr>
                              <m:e>
                                <m:r>
                                  <a:rPr lang="fr-FR" sz="2400" b="0" i="1" smtClean="0">
                                    <a:latin typeface="Cambria Math" panose="02040503050406030204" pitchFamily="18" charset="0"/>
                                    <a:cs typeface="Rubik Bold" panose="020B0604020202020204" charset="-79"/>
                                  </a:rPr>
                                  <m:t>𝛼</m:t>
                                </m:r>
                              </m:e>
                              <m:sup>
                                <m:r>
                                  <a:rPr lang="fr-FR" sz="2400" b="0" i="1" smtClean="0">
                                    <a:latin typeface="Cambria Math" panose="02040503050406030204" pitchFamily="18" charset="0"/>
                                    <a:cs typeface="Rubik Bold" panose="020B0604020202020204" charset="-79"/>
                                  </a:rPr>
                                  <m:t>3</m:t>
                                </m:r>
                              </m:sup>
                            </m:sSup>
                          </m:e>
                        </m:d>
                      </m:e>
                    </m:func>
                    <m:r>
                      <a:rPr lang="fr-FR" sz="2400" b="0" i="1" smtClean="0">
                        <a:latin typeface="Cambria Math" panose="02040503050406030204" pitchFamily="18" charset="0"/>
                        <a:cs typeface="Rubik Bold" panose="020B0604020202020204" charset="-79"/>
                      </a:rPr>
                      <m:t>∩</m:t>
                    </m:r>
                    <m:func>
                      <m:funcPr>
                        <m:ctrlPr>
                          <a:rPr lang="fr-FR" sz="2400">
                            <a:latin typeface="Cambria Math" panose="02040503050406030204" pitchFamily="18" charset="0"/>
                            <a:cs typeface="Rubik Bold" panose="020B0604020202020204" charset="-79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fr-FR" sz="2400">
                            <a:latin typeface="Cambria Math" panose="02040503050406030204" pitchFamily="18" charset="0"/>
                            <a:cs typeface="Rubik Bold" panose="020B0604020202020204" charset="-79"/>
                          </a:rPr>
                          <m:t>ker</m:t>
                        </m:r>
                      </m:fName>
                      <m:e>
                        <m:d>
                          <m:dPr>
                            <m:ctrlPr>
                              <a:rPr lang="fr-FR" sz="2400" i="1" smtClean="0">
                                <a:latin typeface="Cambria Math" panose="02040503050406030204" pitchFamily="18" charset="0"/>
                                <a:cs typeface="Rubik Bold" panose="020B0604020202020204" charset="-79"/>
                              </a:rPr>
                            </m:ctrlPr>
                          </m:dPr>
                          <m:e>
                            <m:r>
                              <a:rPr lang="fr-FR" sz="2400" i="1" smtClean="0">
                                <a:latin typeface="Cambria Math" panose="02040503050406030204" pitchFamily="18" charset="0"/>
                                <a:cs typeface="Rubik Bold" panose="020B0604020202020204" charset="-79"/>
                              </a:rPr>
                              <m:t>â</m:t>
                            </m:r>
                            <m:r>
                              <a:rPr lang="fr-FR" sz="2400" b="0" i="1" smtClean="0">
                                <a:latin typeface="Cambria Math" panose="02040503050406030204" pitchFamily="18" charset="0"/>
                                <a:cs typeface="Rubik Bold" panose="020B0604020202020204" charset="-79"/>
                              </a:rPr>
                              <m:t>−</m:t>
                            </m:r>
                            <m:acc>
                              <m:accPr>
                                <m:chr m:val="̂"/>
                                <m:ctrlPr>
                                  <a:rPr lang="fr-FR" sz="2400" i="1">
                                    <a:latin typeface="Cambria Math" panose="02040503050406030204" pitchFamily="18" charset="0"/>
                                    <a:cs typeface="Rubik Bold" panose="020B0604020202020204" charset="-79"/>
                                  </a:rPr>
                                </m:ctrlPr>
                              </m:accPr>
                              <m:e>
                                <m:r>
                                  <a:rPr lang="fr-FR" sz="2400" i="1">
                                    <a:latin typeface="Cambria Math" panose="02040503050406030204" pitchFamily="18" charset="0"/>
                                    <a:cs typeface="Rubik Bold" panose="020B0604020202020204" charset="-79"/>
                                  </a:rPr>
                                  <m:t>𝑏</m:t>
                                </m:r>
                              </m:e>
                            </m:acc>
                          </m:e>
                        </m:d>
                      </m:e>
                    </m:func>
                  </m:oMath>
                </a14:m>
                <a:endParaRPr lang="en-US" sz="2400" dirty="0">
                  <a:latin typeface="+mj-lt"/>
                  <a:cs typeface="Rubik Bold" panose="020B0604020202020204" charset="-79"/>
                </a:endParaRPr>
              </a:p>
            </p:txBody>
          </p:sp>
        </mc:Choice>
        <mc:Fallback>
          <p:sp>
            <p:nvSpPr>
              <p:cNvPr id="11" name="Graphic 53">
                <a:extLst>
                  <a:ext uri="{FF2B5EF4-FFF2-40B4-BE49-F238E27FC236}">
                    <a16:creationId xmlns:a16="http://schemas.microsoft.com/office/drawing/2014/main" id="{5DCCF9CB-4DB7-5E41-31C3-2836016BE9C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3366" y="1761219"/>
                <a:ext cx="6656174" cy="443715"/>
              </a:xfrm>
              <a:prstGeom prst="rect">
                <a:avLst/>
              </a:prstGeom>
              <a:blipFill>
                <a:blip r:embed="rId3"/>
                <a:stretch>
                  <a:fillRect l="-2857" t="-13889" b="-36111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6A399FC8-512F-4DB8-633F-14AA47B99F2E}"/>
              </a:ext>
            </a:extLst>
          </p:cNvPr>
          <p:cNvSpPr/>
          <p:nvPr/>
        </p:nvSpPr>
        <p:spPr>
          <a:xfrm>
            <a:off x="12477750" y="0"/>
            <a:ext cx="571500" cy="571500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A2</a:t>
            </a:r>
          </a:p>
        </p:txBody>
      </p:sp>
      <p:grpSp>
        <p:nvGrpSpPr>
          <p:cNvPr id="78" name="Groupe 77">
            <a:extLst>
              <a:ext uri="{FF2B5EF4-FFF2-40B4-BE49-F238E27FC236}">
                <a16:creationId xmlns:a16="http://schemas.microsoft.com/office/drawing/2014/main" id="{6A95981F-04EE-4ADD-DD35-8F5572689A0A}"/>
              </a:ext>
            </a:extLst>
          </p:cNvPr>
          <p:cNvGrpSpPr/>
          <p:nvPr/>
        </p:nvGrpSpPr>
        <p:grpSpPr>
          <a:xfrm>
            <a:off x="580638" y="2652427"/>
            <a:ext cx="4382653" cy="307777"/>
            <a:chOff x="594911" y="3148953"/>
            <a:chExt cx="4382653" cy="307777"/>
          </a:xfrm>
        </p:grpSpPr>
        <mc:AlternateContent xmlns:mc="http://schemas.openxmlformats.org/markup-compatibility/2006">
          <mc:Choice xmlns:a14="http://schemas.microsoft.com/office/drawing/2010/main" Requires="a14">
            <p:sp>
              <p:nvSpPr>
                <p:cNvPr id="69" name="ZoneTexte 68">
                  <a:extLst>
                    <a:ext uri="{FF2B5EF4-FFF2-40B4-BE49-F238E27FC236}">
                      <a16:creationId xmlns:a16="http://schemas.microsoft.com/office/drawing/2014/main" id="{CA93DA90-0D18-41CB-6C34-409F259FCA68}"/>
                    </a:ext>
                  </a:extLst>
                </p:cNvPr>
                <p:cNvSpPr txBox="1"/>
                <p:nvPr/>
              </p:nvSpPr>
              <p:spPr>
                <a:xfrm>
                  <a:off x="1022507" y="3148953"/>
                  <a:ext cx="3955057" cy="307777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14:m>
                    <m:oMathPara xmlns:m="http://schemas.openxmlformats.org/officeDocument/2006/math">
                      <m:oMath>
                        <m:func>
                          <m:funcPr>
                            <m:ctrlPr>
                              <a:rPr lang="fr-FR" sz="2000">
                                <a:latin typeface="Cambria Math" panose="02040503050406030204" pitchFamily="18" charset="0"/>
                                <a:cs typeface="Rubik Bold" panose="020B0604020202020204" charset="-79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fr-FR" sz="2000">
                                <a:latin typeface="Cambria Math" panose="02040503050406030204" pitchFamily="18" charset="0"/>
                                <a:cs typeface="Rubik Bold" panose="020B0604020202020204" charset="-79"/>
                              </a:rPr>
                              <m:t>ker</m:t>
                            </m:r>
                          </m:fName>
                          <m:e>
                            <m:d>
                              <m:dPr>
                                <m:ctrlPr>
                                  <a:rPr lang="fr-FR" sz="2000" i="1">
                                    <a:latin typeface="Cambria Math" panose="02040503050406030204" pitchFamily="18" charset="0"/>
                                    <a:cs typeface="Rubik Bold" panose="020B0604020202020204" charset="-79"/>
                                  </a:rPr>
                                </m:ctrlPr>
                              </m:dPr>
                              <m:e>
                                <m:sSup>
                                  <m:sSupPr>
                                    <m:ctrlPr>
                                      <a:rPr lang="fr-FR" sz="2000" i="1" smtClean="0">
                                        <a:latin typeface="Cambria Math" panose="02040503050406030204" pitchFamily="18" charset="0"/>
                                        <a:cs typeface="Rubik Bold" panose="020B0604020202020204" charset="-79"/>
                                      </a:rPr>
                                    </m:ctrlPr>
                                  </m:sSupPr>
                                  <m:e>
                                    <m:acc>
                                      <m:accPr>
                                        <m:chr m:val="̂"/>
                                        <m:ctrlPr>
                                          <a:rPr lang="fr-FR" sz="2000" b="0" i="1" smtClean="0">
                                            <a:latin typeface="Cambria Math" panose="02040503050406030204" pitchFamily="18" charset="0"/>
                                            <a:cs typeface="Rubik Bold" panose="020B0604020202020204" charset="-79"/>
                                          </a:rPr>
                                        </m:ctrlPr>
                                      </m:accPr>
                                      <m:e>
                                        <m:r>
                                          <a:rPr lang="fr-FR" sz="2000" b="0" i="1" smtClean="0">
                                            <a:latin typeface="Cambria Math" panose="02040503050406030204" pitchFamily="18" charset="0"/>
                                            <a:cs typeface="Rubik Bold" panose="020B0604020202020204" charset="-79"/>
                                          </a:rPr>
                                          <m:t>𝑎</m:t>
                                        </m:r>
                                      </m:e>
                                    </m:acc>
                                  </m:e>
                                  <m:sup>
                                    <m:r>
                                      <a:rPr lang="fr-FR" sz="2000" i="1">
                                        <a:latin typeface="Cambria Math" panose="02040503050406030204" pitchFamily="18" charset="0"/>
                                        <a:cs typeface="Rubik Bold" panose="020B0604020202020204" charset="-79"/>
                                      </a:rPr>
                                      <m:t>2</m:t>
                                    </m:r>
                                  </m:sup>
                                </m:sSup>
                                <m:r>
                                  <a:rPr lang="fr-FR" sz="2000" i="1">
                                    <a:latin typeface="Cambria Math" panose="02040503050406030204" pitchFamily="18" charset="0"/>
                                    <a:cs typeface="Rubik Bold" panose="020B0604020202020204" charset="-79"/>
                                  </a:rPr>
                                  <m:t>−</m:t>
                                </m:r>
                                <m:sSup>
                                  <m:sSupPr>
                                    <m:ctrlPr>
                                      <a:rPr lang="fr-FR" sz="2000" i="1">
                                        <a:latin typeface="Cambria Math" panose="02040503050406030204" pitchFamily="18" charset="0"/>
                                        <a:cs typeface="Rubik Bold" panose="020B0604020202020204" charset="-79"/>
                                      </a:rPr>
                                    </m:ctrlPr>
                                  </m:sSupPr>
                                  <m:e>
                                    <m:r>
                                      <a:rPr lang="fr-FR" sz="2000" i="1">
                                        <a:latin typeface="Cambria Math" panose="02040503050406030204" pitchFamily="18" charset="0"/>
                                        <a:cs typeface="Rubik Bold" panose="020B0604020202020204" charset="-79"/>
                                      </a:rPr>
                                      <m:t>𝛼</m:t>
                                    </m:r>
                                  </m:e>
                                  <m:sup>
                                    <m:r>
                                      <a:rPr lang="fr-FR" sz="2000" b="0" i="1" smtClean="0">
                                        <a:latin typeface="Cambria Math" panose="02040503050406030204" pitchFamily="18" charset="0"/>
                                        <a:cs typeface="Rubik Bold" panose="020B0604020202020204" charset="-79"/>
                                      </a:rPr>
                                      <m:t>2</m:t>
                                    </m:r>
                                  </m:sup>
                                </m:sSup>
                              </m:e>
                            </m:d>
                            <m:r>
                              <a:rPr lang="fr-FR" sz="2000" i="1">
                                <a:latin typeface="Cambria Math" panose="02040503050406030204" pitchFamily="18" charset="0"/>
                                <a:cs typeface="Rubik Bold" panose="020B0604020202020204" charset="-79"/>
                              </a:rPr>
                              <m:t>=</m:t>
                            </m:r>
                            <m:r>
                              <a:rPr lang="fr-FR" sz="2000" i="1">
                                <a:latin typeface="Cambria Math" panose="02040503050406030204" pitchFamily="18" charset="0"/>
                                <a:cs typeface="Rubik Bold" panose="020B0604020202020204" charset="-79"/>
                              </a:rPr>
                              <m:t>𝑆𝑝𝑎𝑛</m:t>
                            </m:r>
                            <m:d>
                              <m:dPr>
                                <m:begChr m:val="{"/>
                                <m:endChr m:val="}"/>
                                <m:ctrlPr>
                                  <a:rPr lang="fr-FR" sz="2000" b="0" i="1" smtClean="0">
                                    <a:latin typeface="Cambria Math" panose="02040503050406030204" pitchFamily="18" charset="0"/>
                                    <a:cs typeface="Rubik Bold" panose="020B0604020202020204" charset="-79"/>
                                  </a:rPr>
                                </m:ctrlPr>
                              </m:dPr>
                              <m:e>
                                <m:r>
                                  <a:rPr lang="fr-FR" sz="2000" b="0" i="1" smtClean="0">
                                    <a:latin typeface="Cambria Math" panose="02040503050406030204" pitchFamily="18" charset="0"/>
                                    <a:cs typeface="Rubik Bold" panose="020B0604020202020204" charset="-79"/>
                                  </a:rPr>
                                  <m:t>   </m:t>
                                </m:r>
                                <m:d>
                                  <m:dPr>
                                    <m:begChr m:val="|"/>
                                    <m:endChr m:val="⟩"/>
                                    <m:ctrlPr>
                                      <a:rPr lang="fr-FR" sz="2000" i="1">
                                        <a:latin typeface="Cambria Math" panose="02040503050406030204" pitchFamily="18" charset="0"/>
                                        <a:cs typeface="Rubik Bold" panose="020B0604020202020204" charset="-79"/>
                                      </a:rPr>
                                    </m:ctrlPr>
                                  </m:dPr>
                                  <m:e>
                                    <m:r>
                                      <a:rPr lang="fr-FR" sz="2000" i="1">
                                        <a:latin typeface="Cambria Math" panose="02040503050406030204" pitchFamily="18" charset="0"/>
                                        <a:cs typeface="Rubik Bold" panose="020B0604020202020204" charset="-79"/>
                                      </a:rPr>
                                      <m:t>𝛼</m:t>
                                    </m:r>
                                  </m:e>
                                </m:d>
                                <m:r>
                                  <a:rPr lang="fr-FR" sz="2000" b="0" i="1" smtClean="0">
                                    <a:latin typeface="Cambria Math" panose="02040503050406030204" pitchFamily="18" charset="0"/>
                                    <a:cs typeface="Rubik Bold" panose="020B0604020202020204" charset="-79"/>
                                  </a:rPr>
                                  <m:t> </m:t>
                                </m:r>
                                <m:r>
                                  <a:rPr lang="fr-FR" sz="2000" i="1">
                                    <a:latin typeface="Cambria Math" panose="02040503050406030204" pitchFamily="18" charset="0"/>
                                    <a:cs typeface="Rubik Bold" panose="020B0604020202020204" charset="-79"/>
                                  </a:rPr>
                                  <m:t>,</m:t>
                                </m:r>
                                <m:r>
                                  <a:rPr lang="fr-FR" sz="2000" b="0" i="1" smtClean="0">
                                    <a:latin typeface="Cambria Math" panose="02040503050406030204" pitchFamily="18" charset="0"/>
                                    <a:cs typeface="Rubik Bold" panose="020B0604020202020204" charset="-79"/>
                                  </a:rPr>
                                  <m:t> </m:t>
                                </m:r>
                                <m:d>
                                  <m:dPr>
                                    <m:begChr m:val="|"/>
                                    <m:endChr m:val="⟩"/>
                                    <m:ctrlPr>
                                      <a:rPr lang="fr-FR" sz="2000" i="1">
                                        <a:latin typeface="Cambria Math" panose="02040503050406030204" pitchFamily="18" charset="0"/>
                                        <a:cs typeface="Rubik Bold" panose="020B0604020202020204" charset="-79"/>
                                      </a:rPr>
                                    </m:ctrlPr>
                                  </m:dPr>
                                  <m:e>
                                    <m:r>
                                      <a:rPr lang="fr-FR" sz="2000" i="1">
                                        <a:latin typeface="Cambria Math" panose="02040503050406030204" pitchFamily="18" charset="0"/>
                                        <a:cs typeface="Rubik Bold" panose="020B0604020202020204" charset="-79"/>
                                      </a:rPr>
                                      <m:t>−</m:t>
                                    </m:r>
                                    <m:r>
                                      <a:rPr lang="fr-FR" sz="2000" i="1">
                                        <a:latin typeface="Cambria Math" panose="02040503050406030204" pitchFamily="18" charset="0"/>
                                        <a:cs typeface="Rubik Bold" panose="020B0604020202020204" charset="-79"/>
                                      </a:rPr>
                                      <m:t>𝛼</m:t>
                                    </m:r>
                                  </m:e>
                                </m:d>
                                <m:r>
                                  <a:rPr lang="fr-FR" sz="2000" b="0" i="1" smtClean="0">
                                    <a:latin typeface="Cambria Math" panose="02040503050406030204" pitchFamily="18" charset="0"/>
                                    <a:cs typeface="Rubik Bold" panose="020B0604020202020204" charset="-79"/>
                                  </a:rPr>
                                  <m:t>   </m:t>
                                </m:r>
                              </m:e>
                            </m:d>
                          </m:e>
                        </m:func>
                      </m:oMath>
                    </m:oMathPara>
                  </a14:m>
                  <a:endParaRPr lang="fr-FR" dirty="0"/>
                </a:p>
              </p:txBody>
            </p:sp>
          </mc:Choice>
          <mc:Fallback>
            <p:sp>
              <p:nvSpPr>
                <p:cNvPr id="69" name="ZoneTexte 68">
                  <a:extLst>
                    <a:ext uri="{FF2B5EF4-FFF2-40B4-BE49-F238E27FC236}">
                      <a16:creationId xmlns:a16="http://schemas.microsoft.com/office/drawing/2014/main" id="{CA93DA90-0D18-41CB-6C34-409F259FCA6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22507" y="3148953"/>
                  <a:ext cx="3955057" cy="307777"/>
                </a:xfrm>
                <a:prstGeom prst="rect">
                  <a:avLst/>
                </a:prstGeom>
                <a:blipFill>
                  <a:blip r:embed="rId4"/>
                  <a:stretch>
                    <a:fillRect l="-1282" t="-19231" b="-34615"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72" name="Flèche vers la droite 71">
              <a:extLst>
                <a:ext uri="{FF2B5EF4-FFF2-40B4-BE49-F238E27FC236}">
                  <a16:creationId xmlns:a16="http://schemas.microsoft.com/office/drawing/2014/main" id="{93E0A19A-A9C9-F323-50CD-C963F7E31771}"/>
                </a:ext>
              </a:extLst>
            </p:cNvPr>
            <p:cNvSpPr/>
            <p:nvPr/>
          </p:nvSpPr>
          <p:spPr>
            <a:xfrm>
              <a:off x="594911" y="3192432"/>
              <a:ext cx="239207" cy="190041"/>
            </a:xfrm>
            <a:prstGeom prst="rightArrow">
              <a:avLst/>
            </a:prstGeom>
            <a:ln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79" name="ZoneTexte 78">
            <a:extLst>
              <a:ext uri="{FF2B5EF4-FFF2-40B4-BE49-F238E27FC236}">
                <a16:creationId xmlns:a16="http://schemas.microsoft.com/office/drawing/2014/main" id="{03FED605-E131-3D53-4D80-9DB76FDF8D79}"/>
              </a:ext>
            </a:extLst>
          </p:cNvPr>
          <p:cNvSpPr txBox="1"/>
          <p:nvPr/>
        </p:nvSpPr>
        <p:spPr>
          <a:xfrm>
            <a:off x="8596567" y="4578310"/>
            <a:ext cx="3420808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fr-FR" dirty="0" err="1">
                <a:solidFill>
                  <a:schemeClr val="accent5"/>
                </a:solidFill>
              </a:rPr>
              <a:t>What</a:t>
            </a:r>
            <a:r>
              <a:rPr lang="fr-FR" dirty="0">
                <a:solidFill>
                  <a:schemeClr val="accent5"/>
                </a:solidFill>
              </a:rPr>
              <a:t> about the </a:t>
            </a:r>
            <a:r>
              <a:rPr lang="fr-FR" dirty="0" err="1">
                <a:solidFill>
                  <a:schemeClr val="accent5"/>
                </a:solidFill>
              </a:rPr>
              <a:t>other</a:t>
            </a:r>
            <a:r>
              <a:rPr lang="fr-FR" dirty="0">
                <a:solidFill>
                  <a:schemeClr val="accent5"/>
                </a:solidFill>
              </a:rPr>
              <a:t> inclusion?</a:t>
            </a:r>
          </a:p>
        </p:txBody>
      </p:sp>
      <p:cxnSp>
        <p:nvCxnSpPr>
          <p:cNvPr id="81" name="Connecteur droit avec flèche 80">
            <a:extLst>
              <a:ext uri="{FF2B5EF4-FFF2-40B4-BE49-F238E27FC236}">
                <a16:creationId xmlns:a16="http://schemas.microsoft.com/office/drawing/2014/main" id="{D54D7F43-6BC1-7F56-5958-52447C9F0254}"/>
              </a:ext>
            </a:extLst>
          </p:cNvPr>
          <p:cNvCxnSpPr>
            <a:cxnSpLocks/>
            <a:endCxn id="77" idx="0"/>
          </p:cNvCxnSpPr>
          <p:nvPr/>
        </p:nvCxnSpPr>
        <p:spPr>
          <a:xfrm flipH="1" flipV="1">
            <a:off x="6292178" y="4391202"/>
            <a:ext cx="2146642" cy="30473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grpSp>
        <p:nvGrpSpPr>
          <p:cNvPr id="15" name="Groupe 14">
            <a:extLst>
              <a:ext uri="{FF2B5EF4-FFF2-40B4-BE49-F238E27FC236}">
                <a16:creationId xmlns:a16="http://schemas.microsoft.com/office/drawing/2014/main" id="{FAA85BBD-6AA5-376D-FDEA-0CA7A1895637}"/>
              </a:ext>
            </a:extLst>
          </p:cNvPr>
          <p:cNvGrpSpPr/>
          <p:nvPr/>
        </p:nvGrpSpPr>
        <p:grpSpPr>
          <a:xfrm>
            <a:off x="580637" y="5801042"/>
            <a:ext cx="5996331" cy="307778"/>
            <a:chOff x="580637" y="5801042"/>
            <a:chExt cx="5996331" cy="307778"/>
          </a:xfrm>
        </p:grpSpPr>
        <p:sp>
          <p:nvSpPr>
            <p:cNvPr id="84" name="ZoneTexte 83">
              <a:extLst>
                <a:ext uri="{FF2B5EF4-FFF2-40B4-BE49-F238E27FC236}">
                  <a16:creationId xmlns:a16="http://schemas.microsoft.com/office/drawing/2014/main" id="{0672E8E7-FF4E-ED76-BF2B-502363E4F134}"/>
                </a:ext>
              </a:extLst>
            </p:cNvPr>
            <p:cNvSpPr txBox="1"/>
            <p:nvPr/>
          </p:nvSpPr>
          <p:spPr>
            <a:xfrm>
              <a:off x="1008234" y="5801043"/>
              <a:ext cx="1489190" cy="307777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fr-FR" sz="2000" dirty="0"/>
                <a:t>Not </a:t>
              </a:r>
              <a:r>
                <a:rPr lang="fr-FR" sz="2000" dirty="0" err="1"/>
                <a:t>obvious</a:t>
              </a:r>
              <a:r>
                <a:rPr lang="fr-FR" sz="2000" dirty="0"/>
                <a:t>!</a:t>
              </a:r>
            </a:p>
          </p:txBody>
        </p:sp>
        <p:sp>
          <p:nvSpPr>
            <p:cNvPr id="85" name="Flèche vers la droite 84">
              <a:extLst>
                <a:ext uri="{FF2B5EF4-FFF2-40B4-BE49-F238E27FC236}">
                  <a16:creationId xmlns:a16="http://schemas.microsoft.com/office/drawing/2014/main" id="{D6812D59-389D-F0A8-66C8-47FFCC2BEEF0}"/>
                </a:ext>
              </a:extLst>
            </p:cNvPr>
            <p:cNvSpPr/>
            <p:nvPr/>
          </p:nvSpPr>
          <p:spPr>
            <a:xfrm>
              <a:off x="580637" y="5869607"/>
              <a:ext cx="239207" cy="190041"/>
            </a:xfrm>
            <a:prstGeom prst="rightArrow">
              <a:avLst/>
            </a:prstGeom>
            <a:ln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87" name="ZoneTexte 86">
                  <a:extLst>
                    <a:ext uri="{FF2B5EF4-FFF2-40B4-BE49-F238E27FC236}">
                      <a16:creationId xmlns:a16="http://schemas.microsoft.com/office/drawing/2014/main" id="{466041EB-BF04-6DB6-6CE2-1EDFA453B756}"/>
                    </a:ext>
                  </a:extLst>
                </p:cNvPr>
                <p:cNvSpPr txBox="1"/>
                <p:nvPr/>
              </p:nvSpPr>
              <p:spPr>
                <a:xfrm>
                  <a:off x="2769515" y="5801042"/>
                  <a:ext cx="3807453" cy="307777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14:m>
                    <m:oMathPara xmlns:m="http://schemas.openxmlformats.org/officeDocument/2006/math">
                      <m:oMath>
                        <m:func>
                          <m:funcPr>
                            <m:ctrlPr>
                              <a:rPr lang="fr-FR" sz="2000">
                                <a:latin typeface="Cambria Math" panose="02040503050406030204" pitchFamily="18" charset="0"/>
                                <a:cs typeface="Rubik Bold" panose="020B0604020202020204" charset="-79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fr-FR" sz="2000">
                                <a:latin typeface="Cambria Math" panose="02040503050406030204" pitchFamily="18" charset="0"/>
                                <a:cs typeface="Rubik Bold" panose="020B0604020202020204" charset="-79"/>
                              </a:rPr>
                              <m:t>ker</m:t>
                            </m:r>
                          </m:fName>
                          <m:e>
                            <m:d>
                              <m:dPr>
                                <m:ctrlPr>
                                  <a:rPr lang="fr-FR" sz="2000" i="1">
                                    <a:latin typeface="Cambria Math" panose="02040503050406030204" pitchFamily="18" charset="0"/>
                                    <a:cs typeface="Rubik Bold" panose="020B0604020202020204" charset="-79"/>
                                  </a:rPr>
                                </m:ctrlPr>
                              </m:dPr>
                              <m:e>
                                <m:sSup>
                                  <m:sSupPr>
                                    <m:ctrlPr>
                                      <a:rPr lang="fr-FR" sz="2000" i="1" smtClean="0">
                                        <a:latin typeface="Cambria Math" panose="02040503050406030204" pitchFamily="18" charset="0"/>
                                        <a:cs typeface="Rubik Bold" panose="020B0604020202020204" charset="-79"/>
                                      </a:rPr>
                                    </m:ctrlPr>
                                  </m:sSupPr>
                                  <m:e>
                                    <m:acc>
                                      <m:accPr>
                                        <m:chr m:val="̂"/>
                                        <m:ctrlPr>
                                          <a:rPr lang="fr-FR" sz="2000" b="0" i="1" smtClean="0">
                                            <a:latin typeface="Cambria Math" panose="02040503050406030204" pitchFamily="18" charset="0"/>
                                            <a:cs typeface="Rubik Bold" panose="020B0604020202020204" charset="-79"/>
                                          </a:rPr>
                                        </m:ctrlPr>
                                      </m:accPr>
                                      <m:e>
                                        <m:r>
                                          <a:rPr lang="fr-FR" sz="2000" b="0" i="1" smtClean="0">
                                            <a:latin typeface="Cambria Math" panose="02040503050406030204" pitchFamily="18" charset="0"/>
                                            <a:cs typeface="Rubik Bold" panose="020B0604020202020204" charset="-79"/>
                                          </a:rPr>
                                          <m:t>𝑎</m:t>
                                        </m:r>
                                      </m:e>
                                    </m:acc>
                                  </m:e>
                                  <m:sup>
                                    <m:r>
                                      <a:rPr lang="fr-FR" sz="2000" i="1">
                                        <a:latin typeface="Cambria Math" panose="02040503050406030204" pitchFamily="18" charset="0"/>
                                        <a:cs typeface="Rubik Bold" panose="020B0604020202020204" charset="-79"/>
                                      </a:rPr>
                                      <m:t>2</m:t>
                                    </m:r>
                                  </m:sup>
                                </m:sSup>
                              </m:e>
                            </m:d>
                            <m:r>
                              <a:rPr lang="fr-FR" sz="2000" i="1">
                                <a:latin typeface="Cambria Math" panose="02040503050406030204" pitchFamily="18" charset="0"/>
                                <a:cs typeface="Rubik Bold" panose="020B0604020202020204" charset="-79"/>
                              </a:rPr>
                              <m:t>=</m:t>
                            </m:r>
                            <m:r>
                              <a:rPr lang="fr-FR" sz="2000" i="1">
                                <a:latin typeface="Cambria Math" panose="02040503050406030204" pitchFamily="18" charset="0"/>
                                <a:cs typeface="Rubik Bold" panose="020B0604020202020204" charset="-79"/>
                              </a:rPr>
                              <m:t>𝑆𝑝𝑎𝑛</m:t>
                            </m:r>
                            <m:d>
                              <m:dPr>
                                <m:begChr m:val="{"/>
                                <m:endChr m:val="}"/>
                                <m:ctrlPr>
                                  <a:rPr lang="fr-FR" sz="2000" b="0" i="1" smtClean="0">
                                    <a:latin typeface="Cambria Math" panose="02040503050406030204" pitchFamily="18" charset="0"/>
                                    <a:cs typeface="Rubik Bold" panose="020B0604020202020204" charset="-79"/>
                                  </a:rPr>
                                </m:ctrlPr>
                              </m:dPr>
                              <m:e>
                                <m:r>
                                  <a:rPr lang="fr-FR" sz="2000" b="0" i="1" smtClean="0">
                                    <a:latin typeface="Cambria Math" panose="02040503050406030204" pitchFamily="18" charset="0"/>
                                    <a:cs typeface="Rubik Bold" panose="020B0604020202020204" charset="-79"/>
                                  </a:rPr>
                                  <m:t>   </m:t>
                                </m:r>
                                <m:d>
                                  <m:dPr>
                                    <m:begChr m:val="|"/>
                                    <m:endChr m:val="⟩"/>
                                    <m:ctrlPr>
                                      <a:rPr lang="fr-FR" sz="2000" b="0" i="1" smtClean="0">
                                        <a:latin typeface="Cambria Math" panose="02040503050406030204" pitchFamily="18" charset="0"/>
                                        <a:cs typeface="Rubik Bold" panose="020B0604020202020204" charset="-79"/>
                                      </a:rPr>
                                    </m:ctrlPr>
                                  </m:dPr>
                                  <m:e>
                                    <m:r>
                                      <a:rPr lang="fr-FR" sz="2000" b="0" i="1" smtClean="0">
                                        <a:latin typeface="Cambria Math" panose="02040503050406030204" pitchFamily="18" charset="0"/>
                                        <a:cs typeface="Rubik Bold" panose="020B0604020202020204" charset="-79"/>
                                      </a:rPr>
                                      <m:t>0</m:t>
                                    </m:r>
                                  </m:e>
                                </m:d>
                                <m:r>
                                  <a:rPr lang="fr-FR" sz="2000" b="0" i="1" smtClean="0">
                                    <a:latin typeface="Cambria Math" panose="02040503050406030204" pitchFamily="18" charset="0"/>
                                    <a:cs typeface="Rubik Bold" panose="020B0604020202020204" charset="-79"/>
                                  </a:rPr>
                                  <m:t> </m:t>
                                </m:r>
                                <m:r>
                                  <a:rPr lang="fr-FR" sz="2000" i="1">
                                    <a:latin typeface="Cambria Math" panose="02040503050406030204" pitchFamily="18" charset="0"/>
                                    <a:cs typeface="Rubik Bold" panose="020B0604020202020204" charset="-79"/>
                                  </a:rPr>
                                  <m:t>,</m:t>
                                </m:r>
                                <m:r>
                                  <a:rPr lang="fr-FR" sz="2000" b="0" i="1" smtClean="0">
                                    <a:latin typeface="Cambria Math" panose="02040503050406030204" pitchFamily="18" charset="0"/>
                                    <a:cs typeface="Rubik Bold" panose="020B0604020202020204" charset="-79"/>
                                  </a:rPr>
                                  <m:t>    </m:t>
                                </m:r>
                                <m:d>
                                  <m:dPr>
                                    <m:begChr m:val="|"/>
                                    <m:endChr m:val="⟩"/>
                                    <m:ctrlPr>
                                      <a:rPr lang="fr-FR" sz="2000" b="0" i="1" smtClean="0">
                                        <a:latin typeface="Cambria Math" panose="02040503050406030204" pitchFamily="18" charset="0"/>
                                        <a:cs typeface="Rubik Bold" panose="020B0604020202020204" charset="-79"/>
                                      </a:rPr>
                                    </m:ctrlPr>
                                  </m:dPr>
                                  <m:e>
                                    <m:r>
                                      <a:rPr lang="fr-FR" sz="2000" b="0" i="1" smtClean="0">
                                        <a:latin typeface="Cambria Math" panose="02040503050406030204" pitchFamily="18" charset="0"/>
                                        <a:cs typeface="Rubik Bold" panose="020B0604020202020204" charset="-79"/>
                                      </a:rPr>
                                      <m:t>1</m:t>
                                    </m:r>
                                  </m:e>
                                </m:d>
                                <m:r>
                                  <a:rPr lang="fr-FR" sz="2000" b="0" i="1" smtClean="0">
                                    <a:latin typeface="Cambria Math" panose="02040503050406030204" pitchFamily="18" charset="0"/>
                                    <a:cs typeface="Rubik Bold" panose="020B0604020202020204" charset="-79"/>
                                  </a:rPr>
                                  <m:t>   </m:t>
                                </m:r>
                              </m:e>
                            </m:d>
                          </m:e>
                        </m:func>
                      </m:oMath>
                    </m:oMathPara>
                  </a14:m>
                  <a:endParaRPr lang="fr-FR" dirty="0"/>
                </a:p>
              </p:txBody>
            </p:sp>
          </mc:Choice>
          <mc:Fallback>
            <p:sp>
              <p:nvSpPr>
                <p:cNvPr id="87" name="ZoneTexte 86">
                  <a:extLst>
                    <a:ext uri="{FF2B5EF4-FFF2-40B4-BE49-F238E27FC236}">
                      <a16:creationId xmlns:a16="http://schemas.microsoft.com/office/drawing/2014/main" id="{466041EB-BF04-6DB6-6CE2-1EDFA453B75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769515" y="5801042"/>
                  <a:ext cx="3807453" cy="307777"/>
                </a:xfrm>
                <a:prstGeom prst="rect">
                  <a:avLst/>
                </a:prstGeom>
                <a:blipFill>
                  <a:blip r:embed="rId5"/>
                  <a:stretch>
                    <a:fillRect t="-20000" b="-40000"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74" name="ZoneTexte 73">
                <a:extLst>
                  <a:ext uri="{FF2B5EF4-FFF2-40B4-BE49-F238E27FC236}">
                    <a16:creationId xmlns:a16="http://schemas.microsoft.com/office/drawing/2014/main" id="{42ADF019-BB69-77D5-569E-D70C28A689E6}"/>
                  </a:ext>
                </a:extLst>
              </p:cNvPr>
              <p:cNvSpPr txBox="1"/>
              <p:nvPr/>
            </p:nvSpPr>
            <p:spPr>
              <a:xfrm>
                <a:off x="1523629" y="3617571"/>
                <a:ext cx="8983100" cy="37362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>
                      <m:r>
                        <a:rPr lang="fr-FR" sz="2400" i="1" smtClean="0">
                          <a:latin typeface="Cambria Math" panose="02040503050406030204" pitchFamily="18" charset="0"/>
                          <a:cs typeface="Rubik Bold" panose="020B0604020202020204" charset="-79"/>
                        </a:rPr>
                        <m:t>𝑆𝑝𝑎𝑛</m:t>
                      </m:r>
                      <m:d>
                        <m:dPr>
                          <m:begChr m:val="{"/>
                          <m:endChr m:val="}"/>
                          <m:ctrlPr>
                            <a:rPr lang="fr-FR" sz="2400" i="1">
                              <a:latin typeface="Cambria Math" panose="02040503050406030204" pitchFamily="18" charset="0"/>
                              <a:cs typeface="Rubik Bold" panose="020B0604020202020204" charset="-79"/>
                            </a:rPr>
                          </m:ctrlPr>
                        </m:dPr>
                        <m:e>
                          <m:d>
                            <m:dPr>
                              <m:begChr m:val="|"/>
                              <m:endChr m:val="⟩"/>
                              <m:ctrlPr>
                                <a:rPr lang="fr-FR" sz="2400" b="0" i="1" smtClean="0">
                                  <a:latin typeface="Cambria Math" panose="02040503050406030204" pitchFamily="18" charset="0"/>
                                  <a:cs typeface="Rubik Bold" panose="020B0604020202020204" charset="-79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fr-FR" sz="2400" b="0" i="1" smtClean="0">
                                      <a:latin typeface="Cambria Math" panose="02040503050406030204" pitchFamily="18" charset="0"/>
                                      <a:cs typeface="Rubik Bold" panose="020B0604020202020204" charset="-79"/>
                                    </a:rPr>
                                  </m:ctrlPr>
                                </m:sSubPr>
                                <m:e>
                                  <m:r>
                                    <a:rPr lang="fr-FR" sz="2400" b="0" i="1" smtClean="0">
                                      <a:latin typeface="Cambria Math" panose="02040503050406030204" pitchFamily="18" charset="0"/>
                                      <a:cs typeface="Rubik Bold" panose="020B0604020202020204" charset="-79"/>
                                    </a:rPr>
                                    <m:t>𝛽</m:t>
                                  </m:r>
                                </m:e>
                                <m:sub>
                                  <m:r>
                                    <a:rPr lang="fr-FR" sz="2400" b="0" i="1" smtClean="0">
                                      <a:latin typeface="Cambria Math" panose="02040503050406030204" pitchFamily="18" charset="0"/>
                                      <a:cs typeface="Rubik Bold" panose="020B0604020202020204" charset="-79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fr-FR" sz="2400" b="0" i="1" smtClean="0">
                                  <a:latin typeface="Cambria Math" panose="02040503050406030204" pitchFamily="18" charset="0"/>
                                  <a:cs typeface="Rubik Bold" panose="020B0604020202020204" charset="-79"/>
                                </a:rPr>
                                <m:t>,</m:t>
                              </m:r>
                              <m:sSub>
                                <m:sSubPr>
                                  <m:ctrlPr>
                                    <a:rPr lang="fr-FR" sz="2400" b="0" i="1" smtClean="0">
                                      <a:latin typeface="Cambria Math" panose="02040503050406030204" pitchFamily="18" charset="0"/>
                                      <a:cs typeface="Rubik Bold" panose="020B0604020202020204" charset="-79"/>
                                    </a:rPr>
                                  </m:ctrlPr>
                                </m:sSubPr>
                                <m:e>
                                  <m:r>
                                    <a:rPr lang="fr-FR" sz="2400" b="0" i="1" smtClean="0">
                                      <a:latin typeface="Cambria Math" panose="02040503050406030204" pitchFamily="18" charset="0"/>
                                      <a:cs typeface="Rubik Bold" panose="020B0604020202020204" charset="-79"/>
                                    </a:rPr>
                                    <m:t>𝛽</m:t>
                                  </m:r>
                                </m:e>
                                <m:sub>
                                  <m:r>
                                    <a:rPr lang="fr-FR" sz="2400" b="0" i="1" smtClean="0">
                                      <a:latin typeface="Cambria Math" panose="02040503050406030204" pitchFamily="18" charset="0"/>
                                      <a:cs typeface="Rubik Bold" panose="020B0604020202020204" charset="-79"/>
                                    </a:rPr>
                                    <m:t>2</m:t>
                                  </m:r>
                                </m:sub>
                              </m:sSub>
                            </m:e>
                          </m:d>
                          <m:r>
                            <a:rPr lang="fr-FR" sz="2400" b="0" i="1" smtClean="0">
                              <a:latin typeface="Cambria Math" panose="02040503050406030204" pitchFamily="18" charset="0"/>
                              <a:cs typeface="Rubik Bold" panose="020B0604020202020204" charset="-79"/>
                            </a:rPr>
                            <m:t> :</m:t>
                          </m:r>
                          <m:sSub>
                            <m:sSubPr>
                              <m:ctrlPr>
                                <a:rPr lang="fr-FR" sz="2400" b="0" i="1" smtClean="0">
                                  <a:latin typeface="Cambria Math" panose="02040503050406030204" pitchFamily="18" charset="0"/>
                                  <a:cs typeface="Rubik Bold" panose="020B0604020202020204" charset="-79"/>
                                </a:rPr>
                              </m:ctrlPr>
                            </m:sSubPr>
                            <m:e>
                              <m:r>
                                <a:rPr lang="fr-FR" sz="2400" b="0" i="1" smtClean="0">
                                  <a:latin typeface="Cambria Math" panose="02040503050406030204" pitchFamily="18" charset="0"/>
                                  <a:cs typeface="Rubik Bold" panose="020B0604020202020204" charset="-79"/>
                                </a:rPr>
                                <m:t>𝛽</m:t>
                              </m:r>
                            </m:e>
                            <m:sub>
                              <m:r>
                                <a:rPr lang="fr-FR" sz="2400" b="0" i="1" smtClean="0">
                                  <a:latin typeface="Cambria Math" panose="02040503050406030204" pitchFamily="18" charset="0"/>
                                  <a:cs typeface="Rubik Bold" panose="020B0604020202020204" charset="-79"/>
                                </a:rPr>
                                <m:t>1</m:t>
                              </m:r>
                            </m:sub>
                          </m:sSub>
                          <m:r>
                            <a:rPr lang="fr-FR" sz="2400" b="0" i="1" smtClean="0">
                              <a:latin typeface="Cambria Math" panose="02040503050406030204" pitchFamily="18" charset="0"/>
                              <a:cs typeface="Rubik Bold" panose="020B0604020202020204" charset="-79"/>
                            </a:rPr>
                            <m:t>,</m:t>
                          </m:r>
                          <m:sSub>
                            <m:sSubPr>
                              <m:ctrlPr>
                                <a:rPr lang="fr-FR" sz="2400" b="0" i="1" smtClean="0">
                                  <a:latin typeface="Cambria Math" panose="02040503050406030204" pitchFamily="18" charset="0"/>
                                  <a:cs typeface="Rubik Bold" panose="020B0604020202020204" charset="-79"/>
                                </a:rPr>
                              </m:ctrlPr>
                            </m:sSubPr>
                            <m:e>
                              <m:r>
                                <a:rPr lang="fr-FR" sz="2400" b="0" i="1" smtClean="0">
                                  <a:latin typeface="Cambria Math" panose="02040503050406030204" pitchFamily="18" charset="0"/>
                                  <a:cs typeface="Rubik Bold" panose="020B0604020202020204" charset="-79"/>
                                </a:rPr>
                                <m:t>𝛽</m:t>
                              </m:r>
                            </m:e>
                            <m:sub>
                              <m:r>
                                <a:rPr lang="fr-FR" sz="2400" b="0" i="1" smtClean="0">
                                  <a:latin typeface="Cambria Math" panose="02040503050406030204" pitchFamily="18" charset="0"/>
                                  <a:cs typeface="Rubik Bold" panose="020B0604020202020204" charset="-79"/>
                                </a:rPr>
                                <m:t>2</m:t>
                              </m:r>
                            </m:sub>
                          </m:sSub>
                          <m:r>
                            <a:rPr lang="fr-FR" sz="2400" b="0" i="1" smtClean="0">
                              <a:latin typeface="Cambria Math" panose="02040503050406030204" pitchFamily="18" charset="0"/>
                              <a:cs typeface="Rubik Bold" panose="020B0604020202020204" charset="-79"/>
                            </a:rPr>
                            <m:t>∈</m:t>
                          </m:r>
                          <m:r>
                            <a:rPr lang="fr-F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Rubik Bold" panose="020B0604020202020204" charset="-79"/>
                            </a:rPr>
                            <m:t>ℂ</m:t>
                          </m:r>
                          <m:r>
                            <a:rPr lang="fr-F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Rubik Bold" panose="020B0604020202020204" charset="-79"/>
                            </a:rPr>
                            <m:t> </m:t>
                          </m:r>
                          <m:r>
                            <a:rPr lang="fr-F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Rubik Bold" panose="020B0604020202020204" charset="-79"/>
                            </a:rPr>
                            <m:t>𝑠</m:t>
                          </m:r>
                          <m:r>
                            <a:rPr lang="fr-F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Rubik Bold" panose="020B0604020202020204" charset="-79"/>
                            </a:rPr>
                            <m:t>.</m:t>
                          </m:r>
                          <m:r>
                            <a:rPr lang="fr-F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Rubik Bold" panose="020B0604020202020204" charset="-79"/>
                            </a:rPr>
                            <m:t>𝑡</m:t>
                          </m:r>
                          <m:r>
                            <a:rPr lang="fr-F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Rubik Bold" panose="020B0604020202020204" charset="-79"/>
                            </a:rPr>
                            <m:t>.     </m:t>
                          </m:r>
                          <m:sSubSup>
                            <m:sSubSupPr>
                              <m:ctrlPr>
                                <a:rPr lang="fr-FR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Rubik Bold" panose="020B0604020202020204" charset="-79"/>
                                </a:rPr>
                              </m:ctrlPr>
                            </m:sSubSupPr>
                            <m:e>
                              <m:r>
                                <a:rPr lang="fr-FR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Rubik Bold" panose="020B0604020202020204" charset="-79"/>
                                </a:rPr>
                                <m:t>𝛽</m:t>
                              </m:r>
                            </m:e>
                            <m:sub>
                              <m:r>
                                <a:rPr lang="fr-FR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Rubik Bold" panose="020B0604020202020204" charset="-79"/>
                                </a:rPr>
                                <m:t>1</m:t>
                              </m:r>
                            </m:sub>
                            <m:sup>
                              <m:r>
                                <a:rPr lang="fr-FR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Rubik Bold" panose="020B0604020202020204" charset="-79"/>
                                </a:rPr>
                                <m:t>2</m:t>
                              </m:r>
                            </m:sup>
                          </m:sSubSup>
                          <m:sSub>
                            <m:sSubPr>
                              <m:ctrlPr>
                                <a:rPr lang="fr-FR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Rubik Bold" panose="020B0604020202020204" charset="-79"/>
                                </a:rPr>
                              </m:ctrlPr>
                            </m:sSubPr>
                            <m:e>
                              <m:r>
                                <a:rPr lang="fr-FR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Rubik Bold" panose="020B0604020202020204" charset="-79"/>
                                </a:rPr>
                                <m:t>𝛽</m:t>
                              </m:r>
                            </m:e>
                            <m:sub>
                              <m:r>
                                <a:rPr lang="fr-FR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Rubik Bold" panose="020B0604020202020204" charset="-79"/>
                                </a:rPr>
                                <m:t>2</m:t>
                              </m:r>
                            </m:sub>
                          </m:sSub>
                          <m:r>
                            <a:rPr lang="fr-F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Rubik Bold" panose="020B0604020202020204" charset="-79"/>
                            </a:rPr>
                            <m:t>−</m:t>
                          </m:r>
                          <m:sSup>
                            <m:sSupPr>
                              <m:ctrlPr>
                                <a:rPr lang="fr-FR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Rubik Bold" panose="020B0604020202020204" charset="-79"/>
                                </a:rPr>
                              </m:ctrlPr>
                            </m:sSupPr>
                            <m:e>
                              <m:r>
                                <a:rPr lang="fr-FR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Rubik Bold" panose="020B0604020202020204" charset="-79"/>
                                </a:rPr>
                                <m:t>𝛼</m:t>
                              </m:r>
                            </m:e>
                            <m:sup>
                              <m:r>
                                <a:rPr lang="fr-FR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Rubik Bold" panose="020B0604020202020204" charset="-79"/>
                                </a:rPr>
                                <m:t>3</m:t>
                              </m:r>
                            </m:sup>
                          </m:sSup>
                          <m:r>
                            <a:rPr lang="fr-F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Rubik Bold" panose="020B0604020202020204" charset="-79"/>
                            </a:rPr>
                            <m:t>=0 </m:t>
                          </m:r>
                          <m:r>
                            <a:rPr lang="fr-FR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Rubik Bold" panose="020B0604020202020204" charset="-79"/>
                            </a:rPr>
                            <m:t>   </m:t>
                          </m:r>
                          <m:r>
                            <a:rPr lang="fr-FR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Rubik Bold" panose="020B0604020202020204" charset="-79"/>
                            </a:rPr>
                            <m:t>𝒂𝒏𝒅</m:t>
                          </m:r>
                          <m:r>
                            <a:rPr lang="fr-F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Rubik Bold" panose="020B0604020202020204" charset="-79"/>
                            </a:rPr>
                            <m:t>    </m:t>
                          </m:r>
                          <m:sSub>
                            <m:sSubPr>
                              <m:ctrlPr>
                                <a:rPr lang="fr-FR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Rubik Bold" panose="020B0604020202020204" charset="-79"/>
                                </a:rPr>
                              </m:ctrlPr>
                            </m:sSubPr>
                            <m:e>
                              <m:r>
                                <a:rPr lang="fr-FR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Rubik Bold" panose="020B0604020202020204" charset="-79"/>
                                </a:rPr>
                                <m:t>𝛽</m:t>
                              </m:r>
                            </m:e>
                            <m:sub>
                              <m:r>
                                <a:rPr lang="fr-FR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Rubik Bold" panose="020B0604020202020204" charset="-79"/>
                                </a:rPr>
                                <m:t>1</m:t>
                              </m:r>
                            </m:sub>
                          </m:sSub>
                          <m:r>
                            <a:rPr lang="fr-F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Rubik Bold" panose="020B0604020202020204" charset="-79"/>
                            </a:rPr>
                            <m:t>−</m:t>
                          </m:r>
                          <m:sSub>
                            <m:sSubPr>
                              <m:ctrlPr>
                                <a:rPr lang="fr-FR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Rubik Bold" panose="020B0604020202020204" charset="-79"/>
                                </a:rPr>
                              </m:ctrlPr>
                            </m:sSubPr>
                            <m:e>
                              <m:r>
                                <a:rPr lang="fr-FR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Rubik Bold" panose="020B0604020202020204" charset="-79"/>
                                </a:rPr>
                                <m:t>𝛽</m:t>
                              </m:r>
                            </m:e>
                            <m:sub>
                              <m:r>
                                <a:rPr lang="fr-FR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Rubik Bold" panose="020B0604020202020204" charset="-79"/>
                                </a:rPr>
                                <m:t>2</m:t>
                              </m:r>
                            </m:sub>
                          </m:sSub>
                          <m:r>
                            <a:rPr lang="fr-F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Rubik Bold" panose="020B0604020202020204" charset="-79"/>
                            </a:rPr>
                            <m:t>=0</m:t>
                          </m:r>
                          <m:r>
                            <a:rPr lang="fr-FR" sz="2400" i="1" smtClean="0">
                              <a:latin typeface="Cambria Math" panose="02040503050406030204" pitchFamily="18" charset="0"/>
                              <a:cs typeface="Rubik Bold" panose="020B0604020202020204" charset="-79"/>
                            </a:rPr>
                            <m:t> </m:t>
                          </m:r>
                        </m:e>
                      </m:d>
                    </m:oMath>
                  </m:oMathPara>
                </a14:m>
                <a:endParaRPr lang="fr-FR" sz="2400" dirty="0" err="1"/>
              </a:p>
            </p:txBody>
          </p:sp>
        </mc:Choice>
        <mc:Fallback>
          <p:sp>
            <p:nvSpPr>
              <p:cNvPr id="74" name="ZoneTexte 73">
                <a:extLst>
                  <a:ext uri="{FF2B5EF4-FFF2-40B4-BE49-F238E27FC236}">
                    <a16:creationId xmlns:a16="http://schemas.microsoft.com/office/drawing/2014/main" id="{42ADF019-BB69-77D5-569E-D70C28A689E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3629" y="3617571"/>
                <a:ext cx="8983100" cy="373628"/>
              </a:xfrm>
              <a:prstGeom prst="rect">
                <a:avLst/>
              </a:prstGeom>
              <a:blipFill>
                <a:blip r:embed="rId6"/>
                <a:stretch>
                  <a:fillRect l="-706" t="-6452" b="-35484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6" name="ZoneTexte 75">
                <a:extLst>
                  <a:ext uri="{FF2B5EF4-FFF2-40B4-BE49-F238E27FC236}">
                    <a16:creationId xmlns:a16="http://schemas.microsoft.com/office/drawing/2014/main" id="{CD7FE90D-E5F5-2CBF-C441-20A223231493}"/>
                  </a:ext>
                </a:extLst>
              </p:cNvPr>
              <p:cNvSpPr txBox="1"/>
              <p:nvPr/>
            </p:nvSpPr>
            <p:spPr>
              <a:xfrm>
                <a:off x="2751431" y="4686052"/>
                <a:ext cx="6527494" cy="51097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func>
                        <m:funcPr>
                          <m:ctrlPr>
                            <a:rPr lang="fr-FR" sz="2400" b="0" i="0" smtClean="0">
                              <a:latin typeface="Cambria Math" panose="02040503050406030204" pitchFamily="18" charset="0"/>
                              <a:cs typeface="Rubik Bold" panose="020B0604020202020204" charset="-79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fr-FR" sz="2400" b="0" i="0" smtClean="0">
                              <a:latin typeface="Cambria Math" panose="02040503050406030204" pitchFamily="18" charset="0"/>
                              <a:cs typeface="Rubik Bold" panose="020B0604020202020204" charset="-79"/>
                            </a:rPr>
                            <m:t>ker</m:t>
                          </m:r>
                        </m:fName>
                        <m:e>
                          <m:d>
                            <m:dPr>
                              <m:ctrlPr>
                                <a:rPr lang="fr-FR" sz="2400" i="1">
                                  <a:latin typeface="Cambria Math" panose="02040503050406030204" pitchFamily="18" charset="0"/>
                                  <a:cs typeface="Rubik Bold" panose="020B0604020202020204" charset="-79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fr-FR" sz="2400" i="1">
                                      <a:latin typeface="Cambria Math" panose="02040503050406030204" pitchFamily="18" charset="0"/>
                                      <a:cs typeface="Rubik Bold" panose="020B0604020202020204" charset="-79"/>
                                    </a:rPr>
                                  </m:ctrlPr>
                                </m:sSupPr>
                                <m:e>
                                  <m:r>
                                    <a:rPr lang="fr-FR" sz="2400" i="1">
                                      <a:latin typeface="Cambria Math" panose="02040503050406030204" pitchFamily="18" charset="0"/>
                                      <a:cs typeface="Rubik Bold" panose="020B0604020202020204" charset="-79"/>
                                    </a:rPr>
                                    <m:t>â</m:t>
                                  </m:r>
                                </m:e>
                                <m:sup>
                                  <m:r>
                                    <a:rPr lang="fr-FR" sz="2400" b="0" i="1" smtClean="0">
                                      <a:latin typeface="Cambria Math" panose="02040503050406030204" pitchFamily="18" charset="0"/>
                                      <a:cs typeface="Rubik Bold" panose="020B0604020202020204" charset="-79"/>
                                    </a:rPr>
                                    <m:t>2</m:t>
                                  </m:r>
                                </m:sup>
                              </m:sSup>
                              <m:acc>
                                <m:accPr>
                                  <m:chr m:val="̂"/>
                                  <m:ctrlPr>
                                    <a:rPr lang="fr-FR" sz="2400" b="0" i="1" smtClean="0">
                                      <a:latin typeface="Cambria Math" panose="02040503050406030204" pitchFamily="18" charset="0"/>
                                      <a:cs typeface="Rubik Bold" panose="020B0604020202020204" charset="-79"/>
                                    </a:rPr>
                                  </m:ctrlPr>
                                </m:accPr>
                                <m:e>
                                  <m:r>
                                    <a:rPr lang="fr-FR" sz="2400" b="0" i="1" smtClean="0">
                                      <a:latin typeface="Cambria Math" panose="02040503050406030204" pitchFamily="18" charset="0"/>
                                      <a:cs typeface="Rubik Bold" panose="020B0604020202020204" charset="-79"/>
                                    </a:rPr>
                                    <m:t>𝑏</m:t>
                                  </m:r>
                                </m:e>
                              </m:acc>
                              <m:r>
                                <a:rPr lang="fr-FR" sz="2400" b="0" i="1" smtClean="0">
                                  <a:latin typeface="Cambria Math" panose="02040503050406030204" pitchFamily="18" charset="0"/>
                                  <a:cs typeface="Rubik Bold" panose="020B0604020202020204" charset="-79"/>
                                </a:rPr>
                                <m:t>−</m:t>
                              </m:r>
                              <m:sSup>
                                <m:sSupPr>
                                  <m:ctrlPr>
                                    <a:rPr lang="fr-FR" sz="2400" b="0" i="1" smtClean="0">
                                      <a:latin typeface="Cambria Math" panose="02040503050406030204" pitchFamily="18" charset="0"/>
                                      <a:cs typeface="Rubik Bold" panose="020B0604020202020204" charset="-79"/>
                                    </a:rPr>
                                  </m:ctrlPr>
                                </m:sSupPr>
                                <m:e>
                                  <m:r>
                                    <a:rPr lang="fr-FR" sz="2400" b="0" i="1" smtClean="0">
                                      <a:latin typeface="Cambria Math" panose="02040503050406030204" pitchFamily="18" charset="0"/>
                                      <a:cs typeface="Rubik Bold" panose="020B0604020202020204" charset="-79"/>
                                    </a:rPr>
                                    <m:t>𝛼</m:t>
                                  </m:r>
                                </m:e>
                                <m:sup>
                                  <m:r>
                                    <a:rPr lang="fr-FR" sz="2400" b="0" i="1" smtClean="0">
                                      <a:latin typeface="Cambria Math" panose="02040503050406030204" pitchFamily="18" charset="0"/>
                                      <a:cs typeface="Rubik Bold" panose="020B0604020202020204" charset="-79"/>
                                    </a:rPr>
                                    <m:t>3</m:t>
                                  </m:r>
                                </m:sup>
                              </m:sSup>
                            </m:e>
                          </m:d>
                        </m:e>
                      </m:func>
                      <m:r>
                        <a:rPr lang="fr-FR" sz="2400" b="0" i="1" smtClean="0">
                          <a:latin typeface="Cambria Math" panose="02040503050406030204" pitchFamily="18" charset="0"/>
                          <a:cs typeface="Rubik Bold" panose="020B0604020202020204" charset="-79"/>
                        </a:rPr>
                        <m:t>∩</m:t>
                      </m:r>
                      <m:func>
                        <m:funcPr>
                          <m:ctrlPr>
                            <a:rPr lang="fr-FR" sz="2400">
                              <a:latin typeface="Cambria Math" panose="02040503050406030204" pitchFamily="18" charset="0"/>
                              <a:cs typeface="Rubik Bold" panose="020B0604020202020204" charset="-79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fr-FR" sz="2400">
                              <a:latin typeface="Cambria Math" panose="02040503050406030204" pitchFamily="18" charset="0"/>
                              <a:cs typeface="Rubik Bold" panose="020B0604020202020204" charset="-79"/>
                            </a:rPr>
                            <m:t>ker</m:t>
                          </m:r>
                        </m:fName>
                        <m:e>
                          <m:d>
                            <m:dPr>
                              <m:ctrlPr>
                                <a:rPr lang="fr-FR" sz="2400" i="1" smtClean="0">
                                  <a:latin typeface="Cambria Math" panose="02040503050406030204" pitchFamily="18" charset="0"/>
                                  <a:cs typeface="Rubik Bold" panose="020B0604020202020204" charset="-79"/>
                                </a:rPr>
                              </m:ctrlPr>
                            </m:dPr>
                            <m:e>
                              <m:r>
                                <a:rPr lang="fr-FR" sz="2400" i="1" smtClean="0">
                                  <a:latin typeface="Cambria Math" panose="02040503050406030204" pitchFamily="18" charset="0"/>
                                  <a:cs typeface="Rubik Bold" panose="020B0604020202020204" charset="-79"/>
                                </a:rPr>
                                <m:t>â</m:t>
                              </m:r>
                              <m:r>
                                <a:rPr lang="fr-FR" sz="2400" b="0" i="1" smtClean="0">
                                  <a:latin typeface="Cambria Math" panose="02040503050406030204" pitchFamily="18" charset="0"/>
                                  <a:cs typeface="Rubik Bold" panose="020B0604020202020204" charset="-79"/>
                                </a:rPr>
                                <m:t>−</m:t>
                              </m:r>
                              <m:acc>
                                <m:accPr>
                                  <m:chr m:val="̂"/>
                                  <m:ctrlPr>
                                    <a:rPr lang="fr-FR" sz="2400" i="1">
                                      <a:latin typeface="Cambria Math" panose="02040503050406030204" pitchFamily="18" charset="0"/>
                                      <a:cs typeface="Rubik Bold" panose="020B0604020202020204" charset="-79"/>
                                    </a:rPr>
                                  </m:ctrlPr>
                                </m:accPr>
                                <m:e>
                                  <m:r>
                                    <a:rPr lang="fr-FR" sz="2400" i="1">
                                      <a:latin typeface="Cambria Math" panose="02040503050406030204" pitchFamily="18" charset="0"/>
                                      <a:cs typeface="Rubik Bold" panose="020B0604020202020204" charset="-79"/>
                                    </a:rPr>
                                    <m:t>𝑏</m:t>
                                  </m:r>
                                </m:e>
                              </m:acc>
                            </m:e>
                          </m:d>
                        </m:e>
                      </m:func>
                    </m:oMath>
                  </m:oMathPara>
                </a14:m>
                <a:endParaRPr lang="fr-FR" dirty="0"/>
              </a:p>
            </p:txBody>
          </p:sp>
        </mc:Choice>
        <mc:Fallback>
          <p:sp>
            <p:nvSpPr>
              <p:cNvPr id="76" name="ZoneTexte 75">
                <a:extLst>
                  <a:ext uri="{FF2B5EF4-FFF2-40B4-BE49-F238E27FC236}">
                    <a16:creationId xmlns:a16="http://schemas.microsoft.com/office/drawing/2014/main" id="{CD7FE90D-E5F5-2CBF-C441-20A22323149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51431" y="4686052"/>
                <a:ext cx="6527494" cy="510974"/>
              </a:xfrm>
              <a:prstGeom prst="rect">
                <a:avLst/>
              </a:prstGeom>
              <a:blipFill>
                <a:blip r:embed="rId7"/>
                <a:stretch>
                  <a:fillRect t="-731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7" name="ZoneTexte 76">
                <a:extLst>
                  <a:ext uri="{FF2B5EF4-FFF2-40B4-BE49-F238E27FC236}">
                    <a16:creationId xmlns:a16="http://schemas.microsoft.com/office/drawing/2014/main" id="{59199D4B-7E22-BEA4-56C1-3C9D23E71EDD}"/>
                  </a:ext>
                </a:extLst>
              </p:cNvPr>
              <p:cNvSpPr txBox="1"/>
              <p:nvPr/>
            </p:nvSpPr>
            <p:spPr>
              <a:xfrm rot="5400000">
                <a:off x="5785949" y="4114202"/>
                <a:ext cx="458459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>
                      <m:r>
                        <a:rPr lang="fr-FR" sz="3600" b="0" i="1" smtClean="0">
                          <a:latin typeface="Cambria Math" panose="02040503050406030204" pitchFamily="18" charset="0"/>
                          <a:cs typeface="Rubik Bold" panose="020B0604020202020204" charset="-79"/>
                        </a:rPr>
                        <m:t>⊆</m:t>
                      </m:r>
                    </m:oMath>
                  </m:oMathPara>
                </a14:m>
                <a:endParaRPr lang="fr-FR" sz="3600" dirty="0" err="1"/>
              </a:p>
            </p:txBody>
          </p:sp>
        </mc:Choice>
        <mc:Fallback>
          <p:sp>
            <p:nvSpPr>
              <p:cNvPr id="77" name="ZoneTexte 76">
                <a:extLst>
                  <a:ext uri="{FF2B5EF4-FFF2-40B4-BE49-F238E27FC236}">
                    <a16:creationId xmlns:a16="http://schemas.microsoft.com/office/drawing/2014/main" id="{59199D4B-7E22-BEA4-56C1-3C9D23E71ED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5400000">
                <a:off x="5785949" y="4114202"/>
                <a:ext cx="458459" cy="553998"/>
              </a:xfrm>
              <a:prstGeom prst="rect">
                <a:avLst/>
              </a:prstGeom>
              <a:blipFill>
                <a:blip r:embed="rId8"/>
                <a:stretch>
                  <a:fillRect l="-2222" t="-16216" b="-18919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3C15C27-8DBB-1451-4141-C83DC76F7B4A}"/>
              </a:ext>
            </a:extLst>
          </p:cNvPr>
          <p:cNvSpPr/>
          <p:nvPr/>
        </p:nvSpPr>
        <p:spPr>
          <a:xfrm>
            <a:off x="1333847" y="3429000"/>
            <a:ext cx="9524306" cy="1895354"/>
          </a:xfrm>
          <a:prstGeom prst="round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636A9E77-CFB0-54CE-8740-AA8CC9B651F7}"/>
              </a:ext>
            </a:extLst>
          </p:cNvPr>
          <p:cNvSpPr/>
          <p:nvPr/>
        </p:nvSpPr>
        <p:spPr>
          <a:xfrm>
            <a:off x="5772700" y="5687627"/>
            <a:ext cx="553999" cy="553999"/>
          </a:xfrm>
          <a:prstGeom prst="ellipse">
            <a:avLst/>
          </a:prstGeom>
          <a:noFill/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0" name="Connecteur droit avec flèche 9">
            <a:extLst>
              <a:ext uri="{FF2B5EF4-FFF2-40B4-BE49-F238E27FC236}">
                <a16:creationId xmlns:a16="http://schemas.microsoft.com/office/drawing/2014/main" id="{C54D71C3-EB6C-AD0A-EEC6-500769B44D08}"/>
              </a:ext>
            </a:extLst>
          </p:cNvPr>
          <p:cNvCxnSpPr>
            <a:cxnSpLocks/>
            <a:stCxn id="8" idx="6"/>
          </p:cNvCxnSpPr>
          <p:nvPr/>
        </p:nvCxnSpPr>
        <p:spPr>
          <a:xfrm>
            <a:off x="6326699" y="5964627"/>
            <a:ext cx="742841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sp>
        <p:nvSpPr>
          <p:cNvPr id="14" name="ZoneTexte 13">
            <a:extLst>
              <a:ext uri="{FF2B5EF4-FFF2-40B4-BE49-F238E27FC236}">
                <a16:creationId xmlns:a16="http://schemas.microsoft.com/office/drawing/2014/main" id="{DABBB045-7CE5-F0B1-DB49-EC2F0A0CE1DE}"/>
              </a:ext>
            </a:extLst>
          </p:cNvPr>
          <p:cNvSpPr txBox="1"/>
          <p:nvPr/>
        </p:nvSpPr>
        <p:spPr>
          <a:xfrm>
            <a:off x="7154117" y="5828005"/>
            <a:ext cx="2265044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fr-FR" dirty="0">
                <a:solidFill>
                  <a:schemeClr val="accent5"/>
                </a:solidFill>
              </a:rPr>
              <a:t>Not a </a:t>
            </a:r>
            <a:r>
              <a:rPr lang="fr-FR" dirty="0" err="1">
                <a:solidFill>
                  <a:schemeClr val="accent5"/>
                </a:solidFill>
              </a:rPr>
              <a:t>coherent</a:t>
            </a:r>
            <a:r>
              <a:rPr lang="fr-FR" dirty="0">
                <a:solidFill>
                  <a:schemeClr val="accent5"/>
                </a:solidFill>
              </a:rPr>
              <a:t> state!</a:t>
            </a:r>
          </a:p>
        </p:txBody>
      </p:sp>
    </p:spTree>
    <p:extLst>
      <p:ext uri="{BB962C8B-B14F-4D97-AF65-F5344CB8AC3E}">
        <p14:creationId xmlns:p14="http://schemas.microsoft.com/office/powerpoint/2010/main" val="41799079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9" grpId="0"/>
      <p:bldP spid="74" grpId="0"/>
      <p:bldP spid="76" grpId="0"/>
      <p:bldP spid="77" grpId="0"/>
      <p:bldP spid="5" grpId="0" animBg="1"/>
      <p:bldP spid="8" grpId="0" animBg="1"/>
      <p:bldP spid="1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D72B03-CA3A-7C08-2F0B-365BC1F9A7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CA75DA30-BC78-28C9-2E02-0207947B43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CONFIDENTIAL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0C30324-F755-F332-DE58-DCB4C0FB24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C67AC-589B-465F-8375-83B2CE47653E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444AB4CD-933B-1A80-97CA-D76654B01D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Basic example of multimode </a:t>
            </a:r>
            <a:r>
              <a:rPr lang="en-US" dirty="0" err="1"/>
              <a:t>genaralisation</a:t>
            </a:r>
            <a:endParaRPr lang="en-US" dirty="0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806743CE-3728-B6BD-1738-49A499F34E78}"/>
              </a:ext>
            </a:extLst>
          </p:cNvPr>
          <p:cNvSpPr/>
          <p:nvPr/>
        </p:nvSpPr>
        <p:spPr>
          <a:xfrm>
            <a:off x="12477750" y="0"/>
            <a:ext cx="571500" cy="571500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A2</a:t>
            </a:r>
          </a:p>
        </p:txBody>
      </p:sp>
      <p:grpSp>
        <p:nvGrpSpPr>
          <p:cNvPr id="78" name="Groupe 77">
            <a:extLst>
              <a:ext uri="{FF2B5EF4-FFF2-40B4-BE49-F238E27FC236}">
                <a16:creationId xmlns:a16="http://schemas.microsoft.com/office/drawing/2014/main" id="{718D8D71-39B2-4D2A-155B-CBF7F9F6ADEA}"/>
              </a:ext>
            </a:extLst>
          </p:cNvPr>
          <p:cNvGrpSpPr/>
          <p:nvPr/>
        </p:nvGrpSpPr>
        <p:grpSpPr>
          <a:xfrm>
            <a:off x="580638" y="2576993"/>
            <a:ext cx="7641545" cy="738215"/>
            <a:chOff x="594911" y="2913499"/>
            <a:chExt cx="7641545" cy="738215"/>
          </a:xfrm>
        </p:grpSpPr>
        <mc:AlternateContent xmlns:mc="http://schemas.openxmlformats.org/markup-compatibility/2006">
          <mc:Choice xmlns:a14="http://schemas.microsoft.com/office/drawing/2010/main" Requires="a14">
            <p:sp>
              <p:nvSpPr>
                <p:cNvPr id="69" name="ZoneTexte 68">
                  <a:extLst>
                    <a:ext uri="{FF2B5EF4-FFF2-40B4-BE49-F238E27FC236}">
                      <a16:creationId xmlns:a16="http://schemas.microsoft.com/office/drawing/2014/main" id="{CD189E31-ED9B-BF21-3F38-95C61DE831B6}"/>
                    </a:ext>
                  </a:extLst>
                </p:cNvPr>
                <p:cNvSpPr txBox="1"/>
                <p:nvPr/>
              </p:nvSpPr>
              <p:spPr>
                <a:xfrm>
                  <a:off x="1033587" y="2913499"/>
                  <a:ext cx="7202869" cy="738215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14:m>
                    <m:oMathPara xmlns:m="http://schemas.openxmlformats.org/officeDocument/2006/math">
                      <m:oMath>
                        <m:func>
                          <m:funcPr>
                            <m:ctrlPr>
                              <a:rPr lang="fr-FR">
                                <a:latin typeface="Cambria Math" panose="02040503050406030204" pitchFamily="18" charset="0"/>
                                <a:cs typeface="Rubik Bold" panose="020B0604020202020204" charset="-79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fr-FR">
                                <a:latin typeface="Cambria Math" panose="02040503050406030204" pitchFamily="18" charset="0"/>
                                <a:cs typeface="Rubik Bold" panose="020B0604020202020204" charset="-79"/>
                              </a:rPr>
                              <m:t>ker</m:t>
                            </m:r>
                          </m:fName>
                          <m:e>
                            <m:d>
                              <m:dPr>
                                <m:ctrlPr>
                                  <a:rPr lang="fr-FR" i="1">
                                    <a:latin typeface="Cambria Math" panose="02040503050406030204" pitchFamily="18" charset="0"/>
                                    <a:cs typeface="Rubik Bold" panose="020B0604020202020204" charset="-79"/>
                                  </a:rPr>
                                </m:ctrlPr>
                              </m:dPr>
                              <m:e>
                                <m:sSup>
                                  <m:sSupPr>
                                    <m:ctrlPr>
                                      <a:rPr lang="fr-FR" i="1">
                                        <a:latin typeface="Cambria Math" panose="02040503050406030204" pitchFamily="18" charset="0"/>
                                        <a:cs typeface="Rubik Bold" panose="020B0604020202020204" charset="-79"/>
                                      </a:rPr>
                                    </m:ctrlPr>
                                  </m:sSupPr>
                                  <m:e>
                                    <m:acc>
                                      <m:accPr>
                                        <m:chr m:val="̂"/>
                                        <m:ctrlPr>
                                          <a:rPr lang="fr-FR" i="1">
                                            <a:latin typeface="Cambria Math" panose="02040503050406030204" pitchFamily="18" charset="0"/>
                                            <a:cs typeface="Rubik Bold" panose="020B0604020202020204" charset="-79"/>
                                          </a:rPr>
                                        </m:ctrlPr>
                                      </m:accPr>
                                      <m:e>
                                        <m:r>
                                          <a:rPr lang="fr-FR" i="1">
                                            <a:latin typeface="Cambria Math" panose="02040503050406030204" pitchFamily="18" charset="0"/>
                                            <a:cs typeface="Rubik Bold" panose="020B0604020202020204" charset="-79"/>
                                          </a:rPr>
                                          <m:t>𝑎</m:t>
                                        </m:r>
                                      </m:e>
                                    </m:acc>
                                  </m:e>
                                  <m:sup>
                                    <m:r>
                                      <a:rPr lang="fr-FR" i="1">
                                        <a:latin typeface="Cambria Math" panose="02040503050406030204" pitchFamily="18" charset="0"/>
                                        <a:cs typeface="Rubik Bold" panose="020B0604020202020204" charset="-79"/>
                                      </a:rPr>
                                      <m:t>2</m:t>
                                    </m:r>
                                  </m:sup>
                                </m:sSup>
                                <m:r>
                                  <a:rPr lang="fr-FR" i="1">
                                    <a:latin typeface="Cambria Math" panose="02040503050406030204" pitchFamily="18" charset="0"/>
                                    <a:cs typeface="Rubik Bold" panose="020B0604020202020204" charset="-79"/>
                                  </a:rPr>
                                  <m:t>−</m:t>
                                </m:r>
                                <m:sSup>
                                  <m:sSupPr>
                                    <m:ctrlPr>
                                      <a:rPr lang="fr-FR" i="1">
                                        <a:latin typeface="Cambria Math" panose="02040503050406030204" pitchFamily="18" charset="0"/>
                                        <a:cs typeface="Rubik Bold" panose="020B0604020202020204" charset="-79"/>
                                      </a:rPr>
                                    </m:ctrlPr>
                                  </m:sSupPr>
                                  <m:e>
                                    <m:r>
                                      <a:rPr lang="fr-FR" i="1">
                                        <a:latin typeface="Cambria Math" panose="02040503050406030204" pitchFamily="18" charset="0"/>
                                        <a:cs typeface="Rubik Bold" panose="020B0604020202020204" charset="-79"/>
                                      </a:rPr>
                                      <m:t>𝛼</m:t>
                                    </m:r>
                                  </m:e>
                                  <m:sup>
                                    <m:r>
                                      <a:rPr lang="fr-FR" b="0" i="1" smtClean="0">
                                        <a:latin typeface="Cambria Math" panose="02040503050406030204" pitchFamily="18" charset="0"/>
                                        <a:cs typeface="Rubik Bold" panose="020B0604020202020204" charset="-79"/>
                                      </a:rPr>
                                      <m:t>2</m:t>
                                    </m:r>
                                  </m:sup>
                                </m:sSup>
                              </m:e>
                            </m:d>
                          </m:e>
                        </m:func>
                        <m:r>
                          <a:rPr lang="fr-FR" i="1">
                            <a:latin typeface="Cambria Math" panose="02040503050406030204" pitchFamily="18" charset="0"/>
                            <a:cs typeface="Rubik Bold" panose="020B0604020202020204" charset="-79"/>
                          </a:rPr>
                          <m:t>=</m:t>
                        </m:r>
                        <m:r>
                          <a:rPr lang="fr-FR" i="1">
                            <a:latin typeface="Cambria Math" panose="02040503050406030204" pitchFamily="18" charset="0"/>
                            <a:cs typeface="Rubik Bold" panose="020B0604020202020204" charset="-79"/>
                          </a:rPr>
                          <m:t>𝑆𝑝𝑎𝑛</m:t>
                        </m:r>
                        <m:d>
                          <m:dPr>
                            <m:begChr m:val="{"/>
                            <m:endChr m:val="}"/>
                            <m:ctrlPr>
                              <a:rPr lang="fr-FR" i="1">
                                <a:latin typeface="Cambria Math" panose="02040503050406030204" pitchFamily="18" charset="0"/>
                                <a:cs typeface="Rubik Bold" panose="020B0604020202020204" charset="-79"/>
                              </a:rPr>
                            </m:ctrlPr>
                          </m:dPr>
                          <m:e>
                            <m:r>
                              <a:rPr lang="fr-FR" i="1">
                                <a:latin typeface="Cambria Math" panose="02040503050406030204" pitchFamily="18" charset="0"/>
                                <a:cs typeface="Rubik Bold" panose="020B0604020202020204" charset="-79"/>
                              </a:rPr>
                              <m:t>    </m:t>
                            </m:r>
                            <m:nary>
                              <m:naryPr>
                                <m:chr m:val="∑"/>
                                <m:supHide m:val="on"/>
                                <m:ctrlPr>
                                  <a:rPr lang="fr-FR" i="1">
                                    <a:latin typeface="Cambria Math" panose="02040503050406030204" pitchFamily="18" charset="0"/>
                                    <a:cs typeface="Rubik Bold" panose="020B0604020202020204" charset="-79"/>
                                  </a:rPr>
                                </m:ctrlPr>
                              </m:naryPr>
                              <m:sub>
                                <m:r>
                                  <a:rPr lang="fr-FR" i="1">
                                    <a:latin typeface="Cambria Math" panose="02040503050406030204" pitchFamily="18" charset="0"/>
                                    <a:cs typeface="Rubik Bold" panose="020B0604020202020204" charset="-79"/>
                                  </a:rPr>
                                  <m:t>𝑛</m:t>
                                </m:r>
                                <m:r>
                                  <a:rPr lang="fr-FR" i="1">
                                    <a:latin typeface="Cambria Math" panose="02040503050406030204" pitchFamily="18" charset="0"/>
                                    <a:cs typeface="Rubik Bold" panose="020B0604020202020204" charset="-79"/>
                                  </a:rPr>
                                  <m:t>∈</m:t>
                                </m:r>
                                <m:r>
                                  <a:rPr lang="fr-FR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Rubik Bold" panose="020B0604020202020204" charset="-79"/>
                                  </a:rPr>
                                  <m:t>ℕ</m:t>
                                </m:r>
                              </m:sub>
                              <m:sup/>
                              <m:e>
                                <m:f>
                                  <m:fPr>
                                    <m:ctrlPr>
                                      <a:rPr lang="fr-FR" i="1">
                                        <a:latin typeface="Cambria Math" panose="02040503050406030204" pitchFamily="18" charset="0"/>
                                        <a:cs typeface="Rubik Bold" panose="020B0604020202020204" charset="-79"/>
                                      </a:rPr>
                                    </m:ctrlPr>
                                  </m:fPr>
                                  <m:num>
                                    <m:sSup>
                                      <m:sSupPr>
                                        <m:ctrlPr>
                                          <a:rPr lang="fr-FR" i="1">
                                            <a:latin typeface="Cambria Math" panose="02040503050406030204" pitchFamily="18" charset="0"/>
                                            <a:cs typeface="Rubik Bold" panose="020B0604020202020204" charset="-79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fr-FR" i="1">
                                            <a:latin typeface="Cambria Math" panose="02040503050406030204" pitchFamily="18" charset="0"/>
                                            <a:cs typeface="Rubik Bold" panose="020B0604020202020204" charset="-79"/>
                                          </a:rPr>
                                          <m:t>𝛼</m:t>
                                        </m:r>
                                      </m:e>
                                      <m:sup>
                                        <m:r>
                                          <a:rPr lang="fr-FR" i="1">
                                            <a:latin typeface="Cambria Math" panose="02040503050406030204" pitchFamily="18" charset="0"/>
                                            <a:cs typeface="Rubik Bold" panose="020B0604020202020204" charset="-79"/>
                                          </a:rPr>
                                          <m:t>2</m:t>
                                        </m:r>
                                        <m:r>
                                          <a:rPr lang="fr-FR" i="1">
                                            <a:latin typeface="Cambria Math" panose="02040503050406030204" pitchFamily="18" charset="0"/>
                                            <a:cs typeface="Rubik Bold" panose="020B0604020202020204" charset="-79"/>
                                          </a:rPr>
                                          <m:t>𝑛</m:t>
                                        </m:r>
                                      </m:sup>
                                    </m:sSup>
                                  </m:num>
                                  <m:den>
                                    <m:rad>
                                      <m:radPr>
                                        <m:degHide m:val="on"/>
                                        <m:ctrlPr>
                                          <a:rPr lang="fr-FR" i="1">
                                            <a:latin typeface="Cambria Math" panose="02040503050406030204" pitchFamily="18" charset="0"/>
                                            <a:cs typeface="Rubik Bold" panose="020B0604020202020204" charset="-79"/>
                                          </a:rPr>
                                        </m:ctrlPr>
                                      </m:radPr>
                                      <m:deg/>
                                      <m:e>
                                        <m:d>
                                          <m:dPr>
                                            <m:ctrlPr>
                                              <a:rPr lang="fr-FR" i="1">
                                                <a:latin typeface="Cambria Math" panose="02040503050406030204" pitchFamily="18" charset="0"/>
                                                <a:cs typeface="Rubik Bold" panose="020B0604020202020204" charset="-79"/>
                                              </a:rPr>
                                            </m:ctrlPr>
                                          </m:dPr>
                                          <m:e>
                                            <m:r>
                                              <a:rPr lang="fr-FR" i="1">
                                                <a:latin typeface="Cambria Math" panose="02040503050406030204" pitchFamily="18" charset="0"/>
                                                <a:cs typeface="Rubik Bold" panose="020B0604020202020204" charset="-79"/>
                                              </a:rPr>
                                              <m:t>2</m:t>
                                            </m:r>
                                            <m:r>
                                              <a:rPr lang="fr-FR" i="1">
                                                <a:latin typeface="Cambria Math" panose="02040503050406030204" pitchFamily="18" charset="0"/>
                                                <a:cs typeface="Rubik Bold" panose="020B0604020202020204" charset="-79"/>
                                              </a:rPr>
                                              <m:t>𝑛</m:t>
                                            </m:r>
                                          </m:e>
                                        </m:d>
                                        <m:r>
                                          <a:rPr lang="fr-FR" i="1">
                                            <a:latin typeface="Cambria Math" panose="02040503050406030204" pitchFamily="18" charset="0"/>
                                            <a:cs typeface="Rubik Bold" panose="020B0604020202020204" charset="-79"/>
                                          </a:rPr>
                                          <m:t>!</m:t>
                                        </m:r>
                                      </m:e>
                                    </m:rad>
                                  </m:den>
                                </m:f>
                              </m:e>
                            </m:nary>
                            <m:d>
                              <m:dPr>
                                <m:begChr m:val="|"/>
                                <m:endChr m:val="⟩"/>
                                <m:ctrlPr>
                                  <a:rPr lang="fr-FR" i="1">
                                    <a:latin typeface="Cambria Math" panose="02040503050406030204" pitchFamily="18" charset="0"/>
                                    <a:cs typeface="Rubik Bold" panose="020B0604020202020204" charset="-79"/>
                                  </a:rPr>
                                </m:ctrlPr>
                              </m:dPr>
                              <m:e>
                                <m:r>
                                  <a:rPr lang="fr-FR" i="1">
                                    <a:latin typeface="Cambria Math" panose="02040503050406030204" pitchFamily="18" charset="0"/>
                                    <a:cs typeface="Rubik Bold" panose="020B0604020202020204" charset="-79"/>
                                  </a:rPr>
                                  <m:t>2</m:t>
                                </m:r>
                                <m:r>
                                  <a:rPr lang="fr-FR" i="1">
                                    <a:latin typeface="Cambria Math" panose="02040503050406030204" pitchFamily="18" charset="0"/>
                                    <a:cs typeface="Rubik Bold" panose="020B0604020202020204" charset="-79"/>
                                  </a:rPr>
                                  <m:t>𝑛</m:t>
                                </m:r>
                              </m:e>
                            </m:d>
                            <m:r>
                              <a:rPr lang="fr-FR" i="1">
                                <a:latin typeface="Cambria Math" panose="02040503050406030204" pitchFamily="18" charset="0"/>
                                <a:cs typeface="Rubik Bold" panose="020B0604020202020204" charset="-79"/>
                              </a:rPr>
                              <m:t>,</m:t>
                            </m:r>
                            <m:r>
                              <a:rPr lang="fr-FR" i="1">
                                <a:latin typeface="Cambria Math" panose="02040503050406030204" pitchFamily="18" charset="0"/>
                                <a:cs typeface="Rubik Bold" panose="020B0604020202020204" charset="-79"/>
                              </a:rPr>
                              <m:t>  </m:t>
                            </m:r>
                            <m:nary>
                              <m:naryPr>
                                <m:chr m:val="∑"/>
                                <m:supHide m:val="on"/>
                                <m:ctrlPr>
                                  <a:rPr lang="fr-FR" i="1">
                                    <a:latin typeface="Cambria Math" panose="02040503050406030204" pitchFamily="18" charset="0"/>
                                    <a:cs typeface="Rubik Bold" panose="020B0604020202020204" charset="-79"/>
                                  </a:rPr>
                                </m:ctrlPr>
                              </m:naryPr>
                              <m:sub>
                                <m:r>
                                  <a:rPr lang="fr-FR" i="1">
                                    <a:latin typeface="Cambria Math" panose="02040503050406030204" pitchFamily="18" charset="0"/>
                                    <a:cs typeface="Rubik Bold" panose="020B0604020202020204" charset="-79"/>
                                  </a:rPr>
                                  <m:t>𝑛</m:t>
                                </m:r>
                                <m:r>
                                  <a:rPr lang="fr-FR" i="1">
                                    <a:latin typeface="Cambria Math" panose="02040503050406030204" pitchFamily="18" charset="0"/>
                                    <a:cs typeface="Rubik Bold" panose="020B0604020202020204" charset="-79"/>
                                  </a:rPr>
                                  <m:t>∈</m:t>
                                </m:r>
                                <m:r>
                                  <a:rPr lang="fr-FR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Rubik Bold" panose="020B0604020202020204" charset="-79"/>
                                  </a:rPr>
                                  <m:t>ℕ</m:t>
                                </m:r>
                              </m:sub>
                              <m:sup/>
                              <m:e>
                                <m:f>
                                  <m:fPr>
                                    <m:ctrlPr>
                                      <a:rPr lang="fr-FR" i="1">
                                        <a:latin typeface="Cambria Math" panose="02040503050406030204" pitchFamily="18" charset="0"/>
                                        <a:cs typeface="Rubik Bold" panose="020B0604020202020204" charset="-79"/>
                                      </a:rPr>
                                    </m:ctrlPr>
                                  </m:fPr>
                                  <m:num>
                                    <m:sSup>
                                      <m:sSupPr>
                                        <m:ctrlPr>
                                          <a:rPr lang="fr-FR" i="1">
                                            <a:latin typeface="Cambria Math" panose="02040503050406030204" pitchFamily="18" charset="0"/>
                                            <a:cs typeface="Rubik Bold" panose="020B0604020202020204" charset="-79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fr-FR" i="1">
                                            <a:latin typeface="Cambria Math" panose="02040503050406030204" pitchFamily="18" charset="0"/>
                                            <a:cs typeface="Rubik Bold" panose="020B0604020202020204" charset="-79"/>
                                          </a:rPr>
                                          <m:t>𝛼</m:t>
                                        </m:r>
                                      </m:e>
                                      <m:sup>
                                        <m:r>
                                          <a:rPr lang="fr-FR" i="1">
                                            <a:latin typeface="Cambria Math" panose="02040503050406030204" pitchFamily="18" charset="0"/>
                                            <a:cs typeface="Rubik Bold" panose="020B0604020202020204" charset="-79"/>
                                          </a:rPr>
                                          <m:t>2</m:t>
                                        </m:r>
                                        <m:r>
                                          <a:rPr lang="fr-FR" i="1">
                                            <a:latin typeface="Cambria Math" panose="02040503050406030204" pitchFamily="18" charset="0"/>
                                            <a:cs typeface="Rubik Bold" panose="020B0604020202020204" charset="-79"/>
                                          </a:rPr>
                                          <m:t>𝑛</m:t>
                                        </m:r>
                                        <m:r>
                                          <a:rPr lang="fr-FR" i="1">
                                            <a:latin typeface="Cambria Math" panose="02040503050406030204" pitchFamily="18" charset="0"/>
                                            <a:cs typeface="Rubik Bold" panose="020B0604020202020204" charset="-79"/>
                                          </a:rPr>
                                          <m:t>+1</m:t>
                                        </m:r>
                                      </m:sup>
                                    </m:sSup>
                                  </m:num>
                                  <m:den>
                                    <m:rad>
                                      <m:radPr>
                                        <m:degHide m:val="on"/>
                                        <m:ctrlPr>
                                          <a:rPr lang="fr-FR" i="1">
                                            <a:latin typeface="Cambria Math" panose="02040503050406030204" pitchFamily="18" charset="0"/>
                                            <a:cs typeface="Rubik Bold" panose="020B0604020202020204" charset="-79"/>
                                          </a:rPr>
                                        </m:ctrlPr>
                                      </m:radPr>
                                      <m:deg/>
                                      <m:e>
                                        <m:d>
                                          <m:dPr>
                                            <m:ctrlPr>
                                              <a:rPr lang="fr-FR" i="1">
                                                <a:latin typeface="Cambria Math" panose="02040503050406030204" pitchFamily="18" charset="0"/>
                                                <a:cs typeface="Rubik Bold" panose="020B0604020202020204" charset="-79"/>
                                              </a:rPr>
                                            </m:ctrlPr>
                                          </m:dPr>
                                          <m:e>
                                            <m:r>
                                              <a:rPr lang="fr-FR" i="1">
                                                <a:latin typeface="Cambria Math" panose="02040503050406030204" pitchFamily="18" charset="0"/>
                                                <a:cs typeface="Rubik Bold" panose="020B0604020202020204" charset="-79"/>
                                              </a:rPr>
                                              <m:t>2</m:t>
                                            </m:r>
                                            <m:r>
                                              <a:rPr lang="fr-FR" i="1">
                                                <a:latin typeface="Cambria Math" panose="02040503050406030204" pitchFamily="18" charset="0"/>
                                                <a:cs typeface="Rubik Bold" panose="020B0604020202020204" charset="-79"/>
                                              </a:rPr>
                                              <m:t>𝑛</m:t>
                                            </m:r>
                                            <m:r>
                                              <a:rPr lang="fr-FR" i="1">
                                                <a:latin typeface="Cambria Math" panose="02040503050406030204" pitchFamily="18" charset="0"/>
                                                <a:cs typeface="Rubik Bold" panose="020B0604020202020204" charset="-79"/>
                                              </a:rPr>
                                              <m:t>+1</m:t>
                                            </m:r>
                                          </m:e>
                                        </m:d>
                                        <m:r>
                                          <a:rPr lang="fr-FR" i="1">
                                            <a:latin typeface="Cambria Math" panose="02040503050406030204" pitchFamily="18" charset="0"/>
                                            <a:cs typeface="Rubik Bold" panose="020B0604020202020204" charset="-79"/>
                                          </a:rPr>
                                          <m:t>!</m:t>
                                        </m:r>
                                      </m:e>
                                    </m:rad>
                                  </m:den>
                                </m:f>
                              </m:e>
                            </m:nary>
                            <m:d>
                              <m:dPr>
                                <m:begChr m:val="|"/>
                                <m:endChr m:val="⟩"/>
                                <m:ctrlPr>
                                  <a:rPr lang="fr-FR" i="1">
                                    <a:latin typeface="Cambria Math" panose="02040503050406030204" pitchFamily="18" charset="0"/>
                                    <a:cs typeface="Rubik Bold" panose="020B0604020202020204" charset="-79"/>
                                  </a:rPr>
                                </m:ctrlPr>
                              </m:dPr>
                              <m:e>
                                <m:r>
                                  <a:rPr lang="fr-FR" i="1">
                                    <a:latin typeface="Cambria Math" panose="02040503050406030204" pitchFamily="18" charset="0"/>
                                    <a:cs typeface="Rubik Bold" panose="020B0604020202020204" charset="-79"/>
                                  </a:rPr>
                                  <m:t>2</m:t>
                                </m:r>
                                <m:r>
                                  <a:rPr lang="fr-FR" i="1">
                                    <a:latin typeface="Cambria Math" panose="02040503050406030204" pitchFamily="18" charset="0"/>
                                    <a:cs typeface="Rubik Bold" panose="020B0604020202020204" charset="-79"/>
                                  </a:rPr>
                                  <m:t>𝑛</m:t>
                                </m:r>
                                <m:r>
                                  <a:rPr lang="fr-FR" i="1">
                                    <a:latin typeface="Cambria Math" panose="02040503050406030204" pitchFamily="18" charset="0"/>
                                    <a:cs typeface="Rubik Bold" panose="020B0604020202020204" charset="-79"/>
                                  </a:rPr>
                                  <m:t>+1</m:t>
                                </m:r>
                              </m:e>
                            </m:d>
                            <m:r>
                              <a:rPr lang="fr-FR" i="1">
                                <a:latin typeface="Cambria Math" panose="02040503050406030204" pitchFamily="18" charset="0"/>
                                <a:cs typeface="Rubik Bold" panose="020B0604020202020204" charset="-79"/>
                              </a:rPr>
                              <m:t>    </m:t>
                            </m:r>
                          </m:e>
                        </m:d>
                      </m:oMath>
                    </m:oMathPara>
                  </a14:m>
                  <a:endParaRPr lang="fr-FR" dirty="0"/>
                </a:p>
              </p:txBody>
            </p:sp>
          </mc:Choice>
          <mc:Fallback>
            <p:sp>
              <p:nvSpPr>
                <p:cNvPr id="69" name="ZoneTexte 68">
                  <a:extLst>
                    <a:ext uri="{FF2B5EF4-FFF2-40B4-BE49-F238E27FC236}">
                      <a16:creationId xmlns:a16="http://schemas.microsoft.com/office/drawing/2014/main" id="{CD189E31-ED9B-BF21-3F38-95C61DE831B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33587" y="2913499"/>
                  <a:ext cx="7202869" cy="738215"/>
                </a:xfrm>
                <a:prstGeom prst="rect">
                  <a:avLst/>
                </a:prstGeom>
                <a:blipFill>
                  <a:blip r:embed="rId3"/>
                  <a:stretch>
                    <a:fillRect l="-176" t="-123729" b="-183051"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72" name="Flèche vers la droite 71">
              <a:extLst>
                <a:ext uri="{FF2B5EF4-FFF2-40B4-BE49-F238E27FC236}">
                  <a16:creationId xmlns:a16="http://schemas.microsoft.com/office/drawing/2014/main" id="{5E6DB30D-F141-484E-5DAC-F1760EDBAC74}"/>
                </a:ext>
              </a:extLst>
            </p:cNvPr>
            <p:cNvSpPr/>
            <p:nvPr/>
          </p:nvSpPr>
          <p:spPr>
            <a:xfrm>
              <a:off x="594911" y="3192432"/>
              <a:ext cx="239207" cy="190041"/>
            </a:xfrm>
            <a:prstGeom prst="rightArrow">
              <a:avLst/>
            </a:prstGeom>
            <a:ln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23" name="Graphic 53">
            <a:extLst>
              <a:ext uri="{FF2B5EF4-FFF2-40B4-BE49-F238E27FC236}">
                <a16:creationId xmlns:a16="http://schemas.microsoft.com/office/drawing/2014/main" id="{825C7D94-276F-1322-4A38-339714725E4A}"/>
              </a:ext>
            </a:extLst>
          </p:cNvPr>
          <p:cNvSpPr/>
          <p:nvPr/>
        </p:nvSpPr>
        <p:spPr>
          <a:xfrm>
            <a:off x="413366" y="3674047"/>
            <a:ext cx="6656174" cy="443715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t">
            <a:noAutofit/>
          </a:bodyPr>
          <a:lstStyle/>
          <a:p>
            <a:pPr>
              <a:lnSpc>
                <a:spcPct val="110000"/>
              </a:lnSpc>
              <a:spcAft>
                <a:spcPts val="1200"/>
              </a:spcAft>
              <a:buClr>
                <a:srgbClr val="3D4955"/>
              </a:buClr>
              <a:buSzPct val="125000"/>
            </a:pPr>
            <a:r>
              <a:rPr lang="en-US" sz="2000" dirty="0">
                <a:latin typeface="+mj-lt"/>
                <a:cs typeface="Rubik Bold" panose="020B0604020202020204" charset="-79"/>
              </a:rPr>
              <a:t>Solve in the Fock basis: </a:t>
            </a:r>
            <a:endParaRPr lang="en-US" sz="2400" dirty="0">
              <a:latin typeface="+mj-lt"/>
              <a:cs typeface="Rubik Bold" panose="020B0604020202020204" charset="-79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4" name="ZoneTexte 23">
                <a:extLst>
                  <a:ext uri="{FF2B5EF4-FFF2-40B4-BE49-F238E27FC236}">
                    <a16:creationId xmlns:a16="http://schemas.microsoft.com/office/drawing/2014/main" id="{256B97CD-680E-B933-68CB-5C16D5F9991E}"/>
                  </a:ext>
                </a:extLst>
              </p:cNvPr>
              <p:cNvSpPr txBox="1"/>
              <p:nvPr/>
            </p:nvSpPr>
            <p:spPr>
              <a:xfrm>
                <a:off x="1210388" y="4123049"/>
                <a:ext cx="4454296" cy="70500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>
                      <m:d>
                        <m:dPr>
                          <m:begChr m:val="|"/>
                          <m:endChr m:val="⟩"/>
                          <m:ctrlPr>
                            <a:rPr lang="fr-FR" b="0" i="1" smtClean="0">
                              <a:latin typeface="Cambria Math" panose="02040503050406030204" pitchFamily="18" charset="0"/>
                              <a:cs typeface="Rubik Bold" panose="020B0604020202020204" charset="-79"/>
                            </a:rPr>
                          </m:ctrlPr>
                        </m:dPr>
                        <m:e>
                          <m:r>
                            <a:rPr lang="fr-FR" b="0" i="1" smtClean="0">
                              <a:latin typeface="Cambria Math" panose="02040503050406030204" pitchFamily="18" charset="0"/>
                              <a:cs typeface="Rubik Bold" panose="020B0604020202020204" charset="-79"/>
                            </a:rPr>
                            <m:t>𝜓</m:t>
                          </m:r>
                        </m:e>
                      </m:d>
                      <m:r>
                        <a:rPr lang="fr-FR" b="0" i="1" smtClean="0">
                          <a:latin typeface="Cambria Math" panose="02040503050406030204" pitchFamily="18" charset="0"/>
                          <a:cs typeface="Rubik Bold" panose="020B0604020202020204" charset="-79"/>
                        </a:rPr>
                        <m:t>≔</m:t>
                      </m:r>
                      <m:nary>
                        <m:naryPr>
                          <m:chr m:val="∑"/>
                          <m:supHide m:val="on"/>
                          <m:ctrlPr>
                            <a:rPr lang="fr-FR" b="0" i="1" smtClean="0">
                              <a:latin typeface="Cambria Math" panose="02040503050406030204" pitchFamily="18" charset="0"/>
                              <a:cs typeface="Rubik Bold" panose="020B0604020202020204" charset="-79"/>
                            </a:rPr>
                          </m:ctrlPr>
                        </m:naryPr>
                        <m:sub>
                          <m:sSub>
                            <m:sSubPr>
                              <m:ctrlPr>
                                <a:rPr lang="fr-FR" i="1">
                                  <a:latin typeface="Cambria Math" panose="02040503050406030204" pitchFamily="18" charset="0"/>
                                  <a:cs typeface="Rubik Bold" panose="020B0604020202020204" charset="-79"/>
                                </a:rPr>
                              </m:ctrlPr>
                            </m:sSubPr>
                            <m:e>
                              <m:r>
                                <a:rPr lang="fr-FR" i="1">
                                  <a:latin typeface="Cambria Math" panose="02040503050406030204" pitchFamily="18" charset="0"/>
                                  <a:cs typeface="Rubik Bold" panose="020B0604020202020204" charset="-79"/>
                                </a:rPr>
                                <m:t>𝑛</m:t>
                              </m:r>
                            </m:e>
                            <m:sub>
                              <m:r>
                                <a:rPr lang="fr-FR" b="0" i="1" smtClean="0">
                                  <a:latin typeface="Cambria Math" panose="02040503050406030204" pitchFamily="18" charset="0"/>
                                  <a:cs typeface="Rubik Bold" panose="020B0604020202020204" charset="-79"/>
                                </a:rPr>
                                <m:t>1</m:t>
                              </m:r>
                            </m:sub>
                          </m:sSub>
                          <m:r>
                            <a:rPr lang="fr-FR" b="0" i="1" smtClean="0">
                              <a:latin typeface="Cambria Math" panose="02040503050406030204" pitchFamily="18" charset="0"/>
                              <a:cs typeface="Rubik Bold" panose="020B0604020202020204" charset="-79"/>
                            </a:rPr>
                            <m:t>,</m:t>
                          </m:r>
                          <m:sSub>
                            <m:sSubPr>
                              <m:ctrlPr>
                                <a:rPr lang="fr-FR" b="0" i="1" smtClean="0">
                                  <a:latin typeface="Cambria Math" panose="02040503050406030204" pitchFamily="18" charset="0"/>
                                  <a:cs typeface="Rubik Bold" panose="020B0604020202020204" charset="-79"/>
                                </a:rPr>
                              </m:ctrlPr>
                            </m:sSubPr>
                            <m:e>
                              <m:r>
                                <a:rPr lang="fr-FR" b="0" i="1" smtClean="0">
                                  <a:latin typeface="Cambria Math" panose="02040503050406030204" pitchFamily="18" charset="0"/>
                                  <a:cs typeface="Rubik Bold" panose="020B0604020202020204" charset="-79"/>
                                </a:rPr>
                                <m:t>𝑛</m:t>
                              </m:r>
                            </m:e>
                            <m:sub>
                              <m:r>
                                <a:rPr lang="fr-FR" b="0" i="1" smtClean="0">
                                  <a:latin typeface="Cambria Math" panose="02040503050406030204" pitchFamily="18" charset="0"/>
                                  <a:cs typeface="Rubik Bold" panose="020B0604020202020204" charset="-79"/>
                                </a:rPr>
                                <m:t>2</m:t>
                              </m:r>
                            </m:sub>
                          </m:sSub>
                          <m:r>
                            <a:rPr lang="fr-FR" i="1">
                              <a:latin typeface="Cambria Math" panose="02040503050406030204" pitchFamily="18" charset="0"/>
                              <a:cs typeface="Rubik Bold" panose="020B0604020202020204" charset="-79"/>
                            </a:rPr>
                            <m:t>∈</m:t>
                          </m:r>
                          <m:r>
                            <a:rPr lang="fr-FR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Rubik Bold" panose="020B0604020202020204" charset="-79"/>
                            </a:rPr>
                            <m:t>ℕ</m:t>
                          </m:r>
                        </m:sub>
                        <m:sup/>
                        <m:e>
                          <m:sSub>
                            <m:sSubPr>
                              <m:ctrlPr>
                                <a:rPr lang="fr-FR" b="0" i="1" smtClean="0">
                                  <a:latin typeface="Cambria Math" panose="02040503050406030204" pitchFamily="18" charset="0"/>
                                  <a:cs typeface="Rubik Bold" panose="020B0604020202020204" charset="-79"/>
                                </a:rPr>
                              </m:ctrlPr>
                            </m:sSubPr>
                            <m:e>
                              <m:r>
                                <a:rPr lang="fr-FR" b="0" i="1" smtClean="0">
                                  <a:latin typeface="Cambria Math" panose="02040503050406030204" pitchFamily="18" charset="0"/>
                                  <a:cs typeface="Rubik Bold" panose="020B0604020202020204" charset="-79"/>
                                </a:rPr>
                                <m:t>𝜓</m:t>
                              </m:r>
                            </m:e>
                            <m:sub>
                              <m:sSub>
                                <m:sSubPr>
                                  <m:ctrlPr>
                                    <a:rPr lang="fr-FR" b="0" i="1" smtClean="0">
                                      <a:latin typeface="Cambria Math" panose="02040503050406030204" pitchFamily="18" charset="0"/>
                                      <a:cs typeface="Rubik Bold" panose="020B0604020202020204" charset="-79"/>
                                    </a:rPr>
                                  </m:ctrlPr>
                                </m:sSubPr>
                                <m:e>
                                  <m:r>
                                    <a:rPr lang="fr-FR" b="0" i="1" smtClean="0">
                                      <a:latin typeface="Cambria Math" panose="02040503050406030204" pitchFamily="18" charset="0"/>
                                      <a:cs typeface="Rubik Bold" panose="020B0604020202020204" charset="-79"/>
                                    </a:rPr>
                                    <m:t>𝑛</m:t>
                                  </m:r>
                                </m:e>
                                <m:sub>
                                  <m:r>
                                    <a:rPr lang="fr-FR" b="0" i="1" smtClean="0">
                                      <a:latin typeface="Cambria Math" panose="02040503050406030204" pitchFamily="18" charset="0"/>
                                      <a:cs typeface="Rubik Bold" panose="020B0604020202020204" charset="-79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fr-FR" b="0" i="1" smtClean="0">
                                  <a:latin typeface="Cambria Math" panose="02040503050406030204" pitchFamily="18" charset="0"/>
                                  <a:cs typeface="Rubik Bold" panose="020B0604020202020204" charset="-79"/>
                                </a:rPr>
                                <m:t>,</m:t>
                              </m:r>
                              <m:sSub>
                                <m:sSubPr>
                                  <m:ctrlPr>
                                    <a:rPr lang="fr-FR" b="0" i="1" smtClean="0">
                                      <a:latin typeface="Cambria Math" panose="02040503050406030204" pitchFamily="18" charset="0"/>
                                      <a:cs typeface="Rubik Bold" panose="020B0604020202020204" charset="-79"/>
                                    </a:rPr>
                                  </m:ctrlPr>
                                </m:sSubPr>
                                <m:e>
                                  <m:r>
                                    <a:rPr lang="fr-FR" b="0" i="1" smtClean="0">
                                      <a:latin typeface="Cambria Math" panose="02040503050406030204" pitchFamily="18" charset="0"/>
                                      <a:cs typeface="Rubik Bold" panose="020B0604020202020204" charset="-79"/>
                                    </a:rPr>
                                    <m:t>𝑛</m:t>
                                  </m:r>
                                </m:e>
                                <m:sub>
                                  <m:r>
                                    <a:rPr lang="fr-FR" b="0" i="1" smtClean="0">
                                      <a:latin typeface="Cambria Math" panose="02040503050406030204" pitchFamily="18" charset="0"/>
                                      <a:cs typeface="Rubik Bold" panose="020B0604020202020204" charset="-79"/>
                                    </a:rPr>
                                    <m:t>2</m:t>
                                  </m:r>
                                </m:sub>
                              </m:sSub>
                            </m:sub>
                          </m:sSub>
                        </m:e>
                      </m:nary>
                      <m:d>
                        <m:dPr>
                          <m:begChr m:val="|"/>
                          <m:endChr m:val="⟩"/>
                          <m:ctrlPr>
                            <a:rPr lang="fr-FR" b="0" i="1" smtClean="0">
                              <a:latin typeface="Cambria Math" panose="02040503050406030204" pitchFamily="18" charset="0"/>
                              <a:cs typeface="Rubik Bold" panose="020B0604020202020204" charset="-79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fr-FR" b="0" i="1" smtClean="0">
                                  <a:latin typeface="Cambria Math" panose="02040503050406030204" pitchFamily="18" charset="0"/>
                                  <a:cs typeface="Rubik Bold" panose="020B0604020202020204" charset="-79"/>
                                </a:rPr>
                              </m:ctrlPr>
                            </m:sSubPr>
                            <m:e>
                              <m:r>
                                <a:rPr lang="fr-FR" b="0" i="1" smtClean="0">
                                  <a:latin typeface="Cambria Math" panose="02040503050406030204" pitchFamily="18" charset="0"/>
                                  <a:cs typeface="Rubik Bold" panose="020B0604020202020204" charset="-79"/>
                                </a:rPr>
                                <m:t>𝑛</m:t>
                              </m:r>
                            </m:e>
                            <m:sub>
                              <m:r>
                                <a:rPr lang="fr-FR" b="0" i="1" smtClean="0">
                                  <a:latin typeface="Cambria Math" panose="02040503050406030204" pitchFamily="18" charset="0"/>
                                  <a:cs typeface="Rubik Bold" panose="020B0604020202020204" charset="-79"/>
                                </a:rPr>
                                <m:t>1</m:t>
                              </m:r>
                            </m:sub>
                          </m:sSub>
                          <m:r>
                            <a:rPr lang="fr-FR" b="0" i="1" smtClean="0">
                              <a:latin typeface="Cambria Math" panose="02040503050406030204" pitchFamily="18" charset="0"/>
                              <a:cs typeface="Rubik Bold" panose="020B0604020202020204" charset="-79"/>
                            </a:rPr>
                            <m:t>,</m:t>
                          </m:r>
                          <m:sSub>
                            <m:sSubPr>
                              <m:ctrlPr>
                                <a:rPr lang="fr-FR" b="0" i="1" smtClean="0">
                                  <a:latin typeface="Cambria Math" panose="02040503050406030204" pitchFamily="18" charset="0"/>
                                  <a:cs typeface="Rubik Bold" panose="020B0604020202020204" charset="-79"/>
                                </a:rPr>
                              </m:ctrlPr>
                            </m:sSubPr>
                            <m:e>
                              <m:r>
                                <a:rPr lang="fr-FR" b="0" i="1" smtClean="0">
                                  <a:latin typeface="Cambria Math" panose="02040503050406030204" pitchFamily="18" charset="0"/>
                                  <a:cs typeface="Rubik Bold" panose="020B0604020202020204" charset="-79"/>
                                </a:rPr>
                                <m:t>𝑛</m:t>
                              </m:r>
                            </m:e>
                            <m:sub>
                              <m:r>
                                <a:rPr lang="fr-FR" b="0" i="1" smtClean="0">
                                  <a:latin typeface="Cambria Math" panose="02040503050406030204" pitchFamily="18" charset="0"/>
                                  <a:cs typeface="Rubik Bold" panose="020B0604020202020204" charset="-79"/>
                                </a:rPr>
                                <m:t>2</m:t>
                              </m:r>
                            </m:sub>
                          </m:sSub>
                        </m:e>
                      </m:d>
                      <m:r>
                        <a:rPr lang="fr-FR" b="0" i="1" smtClean="0">
                          <a:latin typeface="Cambria Math" panose="02040503050406030204" pitchFamily="18" charset="0"/>
                          <a:cs typeface="Rubik Bold" panose="020B0604020202020204" charset="-79"/>
                        </a:rPr>
                        <m:t>∈</m:t>
                      </m:r>
                      <m:func>
                        <m:funcPr>
                          <m:ctrlPr>
                            <a:rPr lang="fr-FR">
                              <a:latin typeface="Cambria Math" panose="02040503050406030204" pitchFamily="18" charset="0"/>
                              <a:cs typeface="Rubik Bold" panose="020B0604020202020204" charset="-79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fr-FR">
                              <a:latin typeface="Cambria Math" panose="02040503050406030204" pitchFamily="18" charset="0"/>
                              <a:cs typeface="Rubik Bold" panose="020B0604020202020204" charset="-79"/>
                            </a:rPr>
                            <m:t>ker</m:t>
                          </m:r>
                        </m:fName>
                        <m:e>
                          <m:d>
                            <m:dPr>
                              <m:ctrlPr>
                                <a:rPr lang="fr-FR" i="1">
                                  <a:latin typeface="Cambria Math" panose="02040503050406030204" pitchFamily="18" charset="0"/>
                                  <a:cs typeface="Rubik Bold" panose="020B0604020202020204" charset="-79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fr-FR" i="1">
                                      <a:latin typeface="Cambria Math" panose="02040503050406030204" pitchFamily="18" charset="0"/>
                                      <a:cs typeface="Rubik Bold" panose="020B0604020202020204" charset="-79"/>
                                    </a:rPr>
                                  </m:ctrlPr>
                                </m:sSupPr>
                                <m:e>
                                  <m:r>
                                    <a:rPr lang="fr-FR" i="1">
                                      <a:latin typeface="Cambria Math" panose="02040503050406030204" pitchFamily="18" charset="0"/>
                                      <a:cs typeface="Rubik Bold" panose="020B0604020202020204" charset="-79"/>
                                    </a:rPr>
                                    <m:t>â</m:t>
                                  </m:r>
                                </m:e>
                                <m:sup>
                                  <m:r>
                                    <a:rPr lang="fr-FR" i="1">
                                      <a:latin typeface="Cambria Math" panose="02040503050406030204" pitchFamily="18" charset="0"/>
                                      <a:cs typeface="Rubik Bold" panose="020B0604020202020204" charset="-79"/>
                                    </a:rPr>
                                    <m:t>2</m:t>
                                  </m:r>
                                </m:sup>
                              </m:sSup>
                              <m:acc>
                                <m:accPr>
                                  <m:chr m:val="̂"/>
                                  <m:ctrlPr>
                                    <a:rPr lang="fr-FR" i="1">
                                      <a:latin typeface="Cambria Math" panose="02040503050406030204" pitchFamily="18" charset="0"/>
                                      <a:cs typeface="Rubik Bold" panose="020B0604020202020204" charset="-79"/>
                                    </a:rPr>
                                  </m:ctrlPr>
                                </m:accPr>
                                <m:e>
                                  <m:r>
                                    <a:rPr lang="fr-FR" i="1">
                                      <a:latin typeface="Cambria Math" panose="02040503050406030204" pitchFamily="18" charset="0"/>
                                      <a:cs typeface="Rubik Bold" panose="020B0604020202020204" charset="-79"/>
                                    </a:rPr>
                                    <m:t>𝑏</m:t>
                                  </m:r>
                                </m:e>
                              </m:acc>
                              <m:r>
                                <a:rPr lang="fr-FR" i="1">
                                  <a:latin typeface="Cambria Math" panose="02040503050406030204" pitchFamily="18" charset="0"/>
                                  <a:cs typeface="Rubik Bold" panose="020B0604020202020204" charset="-79"/>
                                </a:rPr>
                                <m:t>−</m:t>
                              </m:r>
                              <m:sSup>
                                <m:sSupPr>
                                  <m:ctrlPr>
                                    <a:rPr lang="fr-FR" i="1">
                                      <a:latin typeface="Cambria Math" panose="02040503050406030204" pitchFamily="18" charset="0"/>
                                      <a:cs typeface="Rubik Bold" panose="020B0604020202020204" charset="-79"/>
                                    </a:rPr>
                                  </m:ctrlPr>
                                </m:sSupPr>
                                <m:e>
                                  <m:r>
                                    <a:rPr lang="fr-FR" i="1">
                                      <a:latin typeface="Cambria Math" panose="02040503050406030204" pitchFamily="18" charset="0"/>
                                      <a:cs typeface="Rubik Bold" panose="020B0604020202020204" charset="-79"/>
                                    </a:rPr>
                                    <m:t>𝛼</m:t>
                                  </m:r>
                                </m:e>
                                <m:sup>
                                  <m:r>
                                    <a:rPr lang="fr-FR" i="1">
                                      <a:latin typeface="Cambria Math" panose="02040503050406030204" pitchFamily="18" charset="0"/>
                                      <a:cs typeface="Rubik Bold" panose="020B0604020202020204" charset="-79"/>
                                    </a:rPr>
                                    <m:t>3</m:t>
                                  </m:r>
                                </m:sup>
                              </m:sSup>
                            </m:e>
                          </m:d>
                        </m:e>
                      </m:func>
                    </m:oMath>
                  </m:oMathPara>
                </a14:m>
                <a:endParaRPr lang="fr-FR" dirty="0" err="1"/>
              </a:p>
            </p:txBody>
          </p:sp>
        </mc:Choice>
        <mc:Fallback>
          <p:sp>
            <p:nvSpPr>
              <p:cNvPr id="24" name="ZoneTexte 23">
                <a:extLst>
                  <a:ext uri="{FF2B5EF4-FFF2-40B4-BE49-F238E27FC236}">
                    <a16:creationId xmlns:a16="http://schemas.microsoft.com/office/drawing/2014/main" id="{256B97CD-680E-B933-68CB-5C16D5F9991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10388" y="4123049"/>
                <a:ext cx="4454296" cy="705001"/>
              </a:xfrm>
              <a:prstGeom prst="rect">
                <a:avLst/>
              </a:prstGeom>
              <a:blipFill>
                <a:blip r:embed="rId4"/>
                <a:stretch>
                  <a:fillRect t="-136842" b="-18245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5" name="ZoneTexte 24">
                <a:extLst>
                  <a:ext uri="{FF2B5EF4-FFF2-40B4-BE49-F238E27FC236}">
                    <a16:creationId xmlns:a16="http://schemas.microsoft.com/office/drawing/2014/main" id="{E7538E8E-9158-B5C3-2EA7-1F8C4117D20E}"/>
                  </a:ext>
                </a:extLst>
              </p:cNvPr>
              <p:cNvSpPr txBox="1"/>
              <p:nvPr/>
            </p:nvSpPr>
            <p:spPr>
              <a:xfrm>
                <a:off x="756045" y="7152210"/>
                <a:ext cx="6656502" cy="70500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>
                      <m:r>
                        <a:rPr lang="fr-FR" b="0" i="1" smtClean="0">
                          <a:latin typeface="Cambria Math" panose="02040503050406030204" pitchFamily="18" charset="0"/>
                          <a:cs typeface="Rubik Bold" panose="020B0604020202020204" charset="-79"/>
                        </a:rPr>
                        <m:t>⇒   </m:t>
                      </m:r>
                      <m:sSup>
                        <m:sSupPr>
                          <m:ctrlPr>
                            <a:rPr lang="fr-FR" i="1">
                              <a:latin typeface="Cambria Math" panose="02040503050406030204" pitchFamily="18" charset="0"/>
                              <a:cs typeface="Rubik Bold" panose="020B0604020202020204" charset="-79"/>
                            </a:rPr>
                          </m:ctrlPr>
                        </m:sSupPr>
                        <m:e>
                          <m:r>
                            <a:rPr lang="fr-FR" i="1">
                              <a:latin typeface="Cambria Math" panose="02040503050406030204" pitchFamily="18" charset="0"/>
                              <a:cs typeface="Rubik Bold" panose="020B0604020202020204" charset="-79"/>
                            </a:rPr>
                            <m:t>â</m:t>
                          </m:r>
                        </m:e>
                        <m:sup>
                          <m:r>
                            <a:rPr lang="fr-FR" i="1">
                              <a:latin typeface="Cambria Math" panose="02040503050406030204" pitchFamily="18" charset="0"/>
                              <a:cs typeface="Rubik Bold" panose="020B0604020202020204" charset="-79"/>
                            </a:rPr>
                            <m:t>2</m:t>
                          </m:r>
                        </m:sup>
                      </m:sSup>
                      <m:acc>
                        <m:accPr>
                          <m:chr m:val="̂"/>
                          <m:ctrlPr>
                            <a:rPr lang="fr-FR" i="1">
                              <a:latin typeface="Cambria Math" panose="02040503050406030204" pitchFamily="18" charset="0"/>
                              <a:cs typeface="Rubik Bold" panose="020B0604020202020204" charset="-79"/>
                            </a:rPr>
                          </m:ctrlPr>
                        </m:accPr>
                        <m:e>
                          <m:r>
                            <a:rPr lang="fr-FR" i="1">
                              <a:latin typeface="Cambria Math" panose="02040503050406030204" pitchFamily="18" charset="0"/>
                              <a:cs typeface="Rubik Bold" panose="020B0604020202020204" charset="-79"/>
                            </a:rPr>
                            <m:t>𝑏</m:t>
                          </m:r>
                        </m:e>
                      </m:acc>
                      <m:d>
                        <m:dPr>
                          <m:begChr m:val="|"/>
                          <m:endChr m:val="⟩"/>
                          <m:ctrlPr>
                            <a:rPr lang="fr-FR" b="0" i="1" smtClean="0">
                              <a:latin typeface="Cambria Math" panose="02040503050406030204" pitchFamily="18" charset="0"/>
                              <a:cs typeface="Rubik Bold" panose="020B0604020202020204" charset="-79"/>
                            </a:rPr>
                          </m:ctrlPr>
                        </m:dPr>
                        <m:e>
                          <m:r>
                            <a:rPr lang="fr-FR" b="0" i="1" smtClean="0">
                              <a:latin typeface="Cambria Math" panose="02040503050406030204" pitchFamily="18" charset="0"/>
                              <a:cs typeface="Rubik Bold" panose="020B0604020202020204" charset="-79"/>
                            </a:rPr>
                            <m:t>𝜓</m:t>
                          </m:r>
                        </m:e>
                      </m:d>
                      <m:r>
                        <a:rPr lang="fr-FR" b="0" i="1" smtClean="0">
                          <a:latin typeface="Cambria Math" panose="02040503050406030204" pitchFamily="18" charset="0"/>
                          <a:cs typeface="Rubik Bold" panose="020B0604020202020204" charset="-79"/>
                        </a:rPr>
                        <m:t>=</m:t>
                      </m:r>
                      <m:nary>
                        <m:naryPr>
                          <m:chr m:val="∑"/>
                          <m:supHide m:val="on"/>
                          <m:ctrlPr>
                            <a:rPr lang="fr-FR" b="0" i="1" smtClean="0">
                              <a:latin typeface="Cambria Math" panose="02040503050406030204" pitchFamily="18" charset="0"/>
                              <a:cs typeface="Rubik Bold" panose="020B0604020202020204" charset="-79"/>
                            </a:rPr>
                          </m:ctrlPr>
                        </m:naryPr>
                        <m:sub>
                          <m:sSub>
                            <m:sSubPr>
                              <m:ctrlPr>
                                <a:rPr lang="fr-FR" i="1">
                                  <a:latin typeface="Cambria Math" panose="02040503050406030204" pitchFamily="18" charset="0"/>
                                  <a:cs typeface="Rubik Bold" panose="020B0604020202020204" charset="-79"/>
                                </a:rPr>
                              </m:ctrlPr>
                            </m:sSubPr>
                            <m:e>
                              <m:r>
                                <a:rPr lang="fr-FR" i="1">
                                  <a:latin typeface="Cambria Math" panose="02040503050406030204" pitchFamily="18" charset="0"/>
                                  <a:cs typeface="Rubik Bold" panose="020B0604020202020204" charset="-79"/>
                                </a:rPr>
                                <m:t>𝑛</m:t>
                              </m:r>
                            </m:e>
                            <m:sub>
                              <m:r>
                                <a:rPr lang="fr-FR" b="0" i="1" smtClean="0">
                                  <a:latin typeface="Cambria Math" panose="02040503050406030204" pitchFamily="18" charset="0"/>
                                  <a:cs typeface="Rubik Bold" panose="020B0604020202020204" charset="-79"/>
                                </a:rPr>
                                <m:t>1</m:t>
                              </m:r>
                            </m:sub>
                          </m:sSub>
                          <m:r>
                            <a:rPr lang="fr-FR" b="0" i="1" smtClean="0">
                              <a:latin typeface="Cambria Math" panose="02040503050406030204" pitchFamily="18" charset="0"/>
                              <a:cs typeface="Rubik Bold" panose="020B0604020202020204" charset="-79"/>
                            </a:rPr>
                            <m:t>,</m:t>
                          </m:r>
                          <m:sSub>
                            <m:sSubPr>
                              <m:ctrlPr>
                                <a:rPr lang="fr-FR" b="0" i="1" smtClean="0">
                                  <a:latin typeface="Cambria Math" panose="02040503050406030204" pitchFamily="18" charset="0"/>
                                  <a:cs typeface="Rubik Bold" panose="020B0604020202020204" charset="-79"/>
                                </a:rPr>
                              </m:ctrlPr>
                            </m:sSubPr>
                            <m:e>
                              <m:r>
                                <a:rPr lang="fr-FR" b="0" i="1" smtClean="0">
                                  <a:latin typeface="Cambria Math" panose="02040503050406030204" pitchFamily="18" charset="0"/>
                                  <a:cs typeface="Rubik Bold" panose="020B0604020202020204" charset="-79"/>
                                </a:rPr>
                                <m:t>𝑛</m:t>
                              </m:r>
                            </m:e>
                            <m:sub>
                              <m:r>
                                <a:rPr lang="fr-FR" b="0" i="1" smtClean="0">
                                  <a:latin typeface="Cambria Math" panose="02040503050406030204" pitchFamily="18" charset="0"/>
                                  <a:cs typeface="Rubik Bold" panose="020B0604020202020204" charset="-79"/>
                                </a:rPr>
                                <m:t>2</m:t>
                              </m:r>
                            </m:sub>
                          </m:sSub>
                          <m:r>
                            <a:rPr lang="fr-FR" i="1">
                              <a:latin typeface="Cambria Math" panose="02040503050406030204" pitchFamily="18" charset="0"/>
                              <a:cs typeface="Rubik Bold" panose="020B0604020202020204" charset="-79"/>
                            </a:rPr>
                            <m:t>∈</m:t>
                          </m:r>
                          <m:r>
                            <a:rPr lang="fr-FR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Rubik Bold" panose="020B0604020202020204" charset="-79"/>
                            </a:rPr>
                            <m:t>ℕ</m:t>
                          </m:r>
                        </m:sub>
                        <m:sup/>
                        <m:e>
                          <m:sSub>
                            <m:sSubPr>
                              <m:ctrlPr>
                                <a:rPr lang="fr-FR" b="0" i="1" smtClean="0">
                                  <a:latin typeface="Cambria Math" panose="02040503050406030204" pitchFamily="18" charset="0"/>
                                  <a:cs typeface="Rubik Bold" panose="020B0604020202020204" charset="-79"/>
                                </a:rPr>
                              </m:ctrlPr>
                            </m:sSubPr>
                            <m:e>
                              <m:r>
                                <a:rPr lang="fr-FR" b="0" i="1" smtClean="0">
                                  <a:latin typeface="Cambria Math" panose="02040503050406030204" pitchFamily="18" charset="0"/>
                                  <a:cs typeface="Rubik Bold" panose="020B0604020202020204" charset="-79"/>
                                </a:rPr>
                                <m:t>𝜓</m:t>
                              </m:r>
                            </m:e>
                            <m:sub>
                              <m:sSub>
                                <m:sSubPr>
                                  <m:ctrlPr>
                                    <a:rPr lang="fr-FR" b="0" i="1" smtClean="0">
                                      <a:latin typeface="Cambria Math" panose="02040503050406030204" pitchFamily="18" charset="0"/>
                                      <a:cs typeface="Rubik Bold" panose="020B0604020202020204" charset="-79"/>
                                    </a:rPr>
                                  </m:ctrlPr>
                                </m:sSubPr>
                                <m:e>
                                  <m:r>
                                    <a:rPr lang="fr-FR" b="0" i="1" smtClean="0">
                                      <a:latin typeface="Cambria Math" panose="02040503050406030204" pitchFamily="18" charset="0"/>
                                      <a:cs typeface="Rubik Bold" panose="020B0604020202020204" charset="-79"/>
                                    </a:rPr>
                                    <m:t>𝑛</m:t>
                                  </m:r>
                                </m:e>
                                <m:sub>
                                  <m:r>
                                    <a:rPr lang="fr-FR" b="0" i="1" smtClean="0">
                                      <a:latin typeface="Cambria Math" panose="02040503050406030204" pitchFamily="18" charset="0"/>
                                      <a:cs typeface="Rubik Bold" panose="020B0604020202020204" charset="-79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fr-FR" b="0" i="1" smtClean="0">
                                  <a:latin typeface="Cambria Math" panose="02040503050406030204" pitchFamily="18" charset="0"/>
                                  <a:cs typeface="Rubik Bold" panose="020B0604020202020204" charset="-79"/>
                                </a:rPr>
                                <m:t>,</m:t>
                              </m:r>
                              <m:sSub>
                                <m:sSubPr>
                                  <m:ctrlPr>
                                    <a:rPr lang="fr-FR" b="0" i="1" smtClean="0">
                                      <a:latin typeface="Cambria Math" panose="02040503050406030204" pitchFamily="18" charset="0"/>
                                      <a:cs typeface="Rubik Bold" panose="020B0604020202020204" charset="-79"/>
                                    </a:rPr>
                                  </m:ctrlPr>
                                </m:sSubPr>
                                <m:e>
                                  <m:r>
                                    <a:rPr lang="fr-FR" b="0" i="1" smtClean="0">
                                      <a:latin typeface="Cambria Math" panose="02040503050406030204" pitchFamily="18" charset="0"/>
                                      <a:cs typeface="Rubik Bold" panose="020B0604020202020204" charset="-79"/>
                                    </a:rPr>
                                    <m:t>𝑛</m:t>
                                  </m:r>
                                </m:e>
                                <m:sub>
                                  <m:r>
                                    <a:rPr lang="fr-FR" b="0" i="1" smtClean="0">
                                      <a:latin typeface="Cambria Math" panose="02040503050406030204" pitchFamily="18" charset="0"/>
                                      <a:cs typeface="Rubik Bold" panose="020B0604020202020204" charset="-79"/>
                                    </a:rPr>
                                    <m:t>2</m:t>
                                  </m:r>
                                </m:sub>
                              </m:sSub>
                            </m:sub>
                          </m:sSub>
                        </m:e>
                      </m:nary>
                      <m:rad>
                        <m:radPr>
                          <m:degHide m:val="on"/>
                          <m:ctrlPr>
                            <a:rPr lang="fr-FR" i="1" smtClean="0">
                              <a:latin typeface="Cambria Math" panose="02040503050406030204" pitchFamily="18" charset="0"/>
                              <a:cs typeface="Rubik Bold" panose="020B0604020202020204" charset="-79"/>
                            </a:rPr>
                          </m:ctrlPr>
                        </m:radPr>
                        <m:deg/>
                        <m:e>
                          <m:sSub>
                            <m:sSubPr>
                              <m:ctrlPr>
                                <a:rPr lang="fr-FR" b="0" i="1" smtClean="0">
                                  <a:latin typeface="Cambria Math" panose="02040503050406030204" pitchFamily="18" charset="0"/>
                                  <a:cs typeface="Rubik Bold" panose="020B0604020202020204" charset="-79"/>
                                </a:rPr>
                              </m:ctrlPr>
                            </m:sSubPr>
                            <m:e>
                              <m:r>
                                <a:rPr lang="fr-FR" b="0" i="1" smtClean="0">
                                  <a:latin typeface="Cambria Math" panose="02040503050406030204" pitchFamily="18" charset="0"/>
                                  <a:cs typeface="Rubik Bold" panose="020B0604020202020204" charset="-79"/>
                                </a:rPr>
                                <m:t>𝑛</m:t>
                              </m:r>
                            </m:e>
                            <m:sub>
                              <m:r>
                                <a:rPr lang="fr-FR" b="0" i="1" smtClean="0">
                                  <a:latin typeface="Cambria Math" panose="02040503050406030204" pitchFamily="18" charset="0"/>
                                  <a:cs typeface="Rubik Bold" panose="020B0604020202020204" charset="-79"/>
                                </a:rPr>
                                <m:t>1</m:t>
                              </m:r>
                            </m:sub>
                          </m:sSub>
                          <m:d>
                            <m:dPr>
                              <m:ctrlPr>
                                <a:rPr lang="fr-FR" b="0" i="1" smtClean="0">
                                  <a:latin typeface="Cambria Math" panose="02040503050406030204" pitchFamily="18" charset="0"/>
                                  <a:cs typeface="Rubik Bold" panose="020B0604020202020204" charset="-79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fr-FR" b="0" i="1" smtClean="0">
                                      <a:latin typeface="Cambria Math" panose="02040503050406030204" pitchFamily="18" charset="0"/>
                                      <a:cs typeface="Rubik Bold" panose="020B0604020202020204" charset="-79"/>
                                    </a:rPr>
                                  </m:ctrlPr>
                                </m:sSubPr>
                                <m:e>
                                  <m:r>
                                    <a:rPr lang="fr-FR" b="0" i="1" smtClean="0">
                                      <a:latin typeface="Cambria Math" panose="02040503050406030204" pitchFamily="18" charset="0"/>
                                      <a:cs typeface="Rubik Bold" panose="020B0604020202020204" charset="-79"/>
                                    </a:rPr>
                                    <m:t>𝑛</m:t>
                                  </m:r>
                                </m:e>
                                <m:sub>
                                  <m:r>
                                    <a:rPr lang="fr-FR" b="0" i="1" smtClean="0">
                                      <a:latin typeface="Cambria Math" panose="02040503050406030204" pitchFamily="18" charset="0"/>
                                      <a:cs typeface="Rubik Bold" panose="020B0604020202020204" charset="-79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fr-FR" b="0" i="1" smtClean="0">
                                  <a:latin typeface="Cambria Math" panose="02040503050406030204" pitchFamily="18" charset="0"/>
                                  <a:cs typeface="Rubik Bold" panose="020B0604020202020204" charset="-79"/>
                                </a:rPr>
                                <m:t>−1</m:t>
                              </m:r>
                            </m:e>
                          </m:d>
                          <m:sSub>
                            <m:sSubPr>
                              <m:ctrlPr>
                                <a:rPr lang="fr-FR" b="0" i="1" smtClean="0">
                                  <a:latin typeface="Cambria Math" panose="02040503050406030204" pitchFamily="18" charset="0"/>
                                  <a:cs typeface="Rubik Bold" panose="020B0604020202020204" charset="-79"/>
                                </a:rPr>
                              </m:ctrlPr>
                            </m:sSubPr>
                            <m:e>
                              <m:r>
                                <a:rPr lang="fr-FR" b="0" i="1" smtClean="0">
                                  <a:latin typeface="Cambria Math" panose="02040503050406030204" pitchFamily="18" charset="0"/>
                                  <a:cs typeface="Rubik Bold" panose="020B0604020202020204" charset="-79"/>
                                </a:rPr>
                                <m:t>𝑛</m:t>
                              </m:r>
                            </m:e>
                            <m:sub>
                              <m:r>
                                <a:rPr lang="fr-FR" b="0" i="1" smtClean="0">
                                  <a:latin typeface="Cambria Math" panose="02040503050406030204" pitchFamily="18" charset="0"/>
                                  <a:cs typeface="Rubik Bold" panose="020B0604020202020204" charset="-79"/>
                                </a:rPr>
                                <m:t>2</m:t>
                              </m:r>
                            </m:sub>
                          </m:sSub>
                        </m:e>
                      </m:rad>
                      <m:d>
                        <m:dPr>
                          <m:begChr m:val="|"/>
                          <m:endChr m:val="⟩"/>
                          <m:ctrlPr>
                            <a:rPr lang="fr-FR" b="0" i="1" smtClean="0">
                              <a:latin typeface="Cambria Math" panose="02040503050406030204" pitchFamily="18" charset="0"/>
                              <a:cs typeface="Rubik Bold" panose="020B0604020202020204" charset="-79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fr-FR" b="0" i="1" smtClean="0">
                                  <a:latin typeface="Cambria Math" panose="02040503050406030204" pitchFamily="18" charset="0"/>
                                  <a:cs typeface="Rubik Bold" panose="020B0604020202020204" charset="-79"/>
                                </a:rPr>
                              </m:ctrlPr>
                            </m:sSubPr>
                            <m:e>
                              <m:r>
                                <a:rPr lang="fr-FR" b="0" i="1" smtClean="0">
                                  <a:latin typeface="Cambria Math" panose="02040503050406030204" pitchFamily="18" charset="0"/>
                                  <a:cs typeface="Rubik Bold" panose="020B0604020202020204" charset="-79"/>
                                </a:rPr>
                                <m:t>𝑛</m:t>
                              </m:r>
                            </m:e>
                            <m:sub>
                              <m:r>
                                <a:rPr lang="fr-FR" b="0" i="1" smtClean="0">
                                  <a:latin typeface="Cambria Math" panose="02040503050406030204" pitchFamily="18" charset="0"/>
                                  <a:cs typeface="Rubik Bold" panose="020B0604020202020204" charset="-79"/>
                                </a:rPr>
                                <m:t>1</m:t>
                              </m:r>
                            </m:sub>
                          </m:sSub>
                          <m:r>
                            <a:rPr lang="fr-FR" b="0" i="1" smtClean="0">
                              <a:latin typeface="Cambria Math" panose="02040503050406030204" pitchFamily="18" charset="0"/>
                              <a:cs typeface="Rubik Bold" panose="020B0604020202020204" charset="-79"/>
                            </a:rPr>
                            <m:t>−2,</m:t>
                          </m:r>
                          <m:sSub>
                            <m:sSubPr>
                              <m:ctrlPr>
                                <a:rPr lang="fr-FR" b="0" i="1" smtClean="0">
                                  <a:latin typeface="Cambria Math" panose="02040503050406030204" pitchFamily="18" charset="0"/>
                                  <a:cs typeface="Rubik Bold" panose="020B0604020202020204" charset="-79"/>
                                </a:rPr>
                              </m:ctrlPr>
                            </m:sSubPr>
                            <m:e>
                              <m:r>
                                <a:rPr lang="fr-FR" b="0" i="1" smtClean="0">
                                  <a:latin typeface="Cambria Math" panose="02040503050406030204" pitchFamily="18" charset="0"/>
                                  <a:cs typeface="Rubik Bold" panose="020B0604020202020204" charset="-79"/>
                                </a:rPr>
                                <m:t>𝑛</m:t>
                              </m:r>
                            </m:e>
                            <m:sub>
                              <m:r>
                                <a:rPr lang="fr-FR" b="0" i="1" smtClean="0">
                                  <a:latin typeface="Cambria Math" panose="02040503050406030204" pitchFamily="18" charset="0"/>
                                  <a:cs typeface="Rubik Bold" panose="020B0604020202020204" charset="-79"/>
                                </a:rPr>
                                <m:t>2</m:t>
                              </m:r>
                            </m:sub>
                          </m:sSub>
                          <m:r>
                            <a:rPr lang="fr-FR" b="0" i="1" smtClean="0">
                              <a:latin typeface="Cambria Math" panose="02040503050406030204" pitchFamily="18" charset="0"/>
                              <a:cs typeface="Rubik Bold" panose="020B0604020202020204" charset="-79"/>
                            </a:rPr>
                            <m:t>−1</m:t>
                          </m:r>
                        </m:e>
                      </m:d>
                      <m:r>
                        <a:rPr lang="fr-FR" b="0" i="1" smtClean="0">
                          <a:latin typeface="Cambria Math" panose="02040503050406030204" pitchFamily="18" charset="0"/>
                          <a:cs typeface="Rubik Bold" panose="020B0604020202020204" charset="-79"/>
                        </a:rPr>
                        <m:t>=</m:t>
                      </m:r>
                      <m:sSup>
                        <m:sSupPr>
                          <m:ctrlPr>
                            <a:rPr lang="fr-FR" b="0" i="1" smtClean="0">
                              <a:latin typeface="Cambria Math" panose="02040503050406030204" pitchFamily="18" charset="0"/>
                              <a:cs typeface="Rubik Bold" panose="020B0604020202020204" charset="-79"/>
                            </a:rPr>
                          </m:ctrlPr>
                        </m:sSupPr>
                        <m:e>
                          <m:r>
                            <a:rPr lang="fr-FR" b="0" i="1" smtClean="0">
                              <a:latin typeface="Cambria Math" panose="02040503050406030204" pitchFamily="18" charset="0"/>
                              <a:cs typeface="Rubik Bold" panose="020B0604020202020204" charset="-79"/>
                            </a:rPr>
                            <m:t>𝛼</m:t>
                          </m:r>
                        </m:e>
                        <m:sup>
                          <m:r>
                            <a:rPr lang="fr-FR" b="0" i="1" smtClean="0">
                              <a:latin typeface="Cambria Math" panose="02040503050406030204" pitchFamily="18" charset="0"/>
                              <a:cs typeface="Rubik Bold" panose="020B0604020202020204" charset="-79"/>
                            </a:rPr>
                            <m:t>3</m:t>
                          </m:r>
                        </m:sup>
                      </m:sSup>
                      <m:d>
                        <m:dPr>
                          <m:begChr m:val="|"/>
                          <m:endChr m:val="⟩"/>
                          <m:ctrlPr>
                            <a:rPr lang="fr-FR" i="1">
                              <a:latin typeface="Cambria Math" panose="02040503050406030204" pitchFamily="18" charset="0"/>
                              <a:cs typeface="Rubik Bold" panose="020B0604020202020204" charset="-79"/>
                            </a:rPr>
                          </m:ctrlPr>
                        </m:dPr>
                        <m:e>
                          <m:r>
                            <a:rPr lang="fr-FR" i="1">
                              <a:latin typeface="Cambria Math" panose="02040503050406030204" pitchFamily="18" charset="0"/>
                              <a:cs typeface="Rubik Bold" panose="020B0604020202020204" charset="-79"/>
                            </a:rPr>
                            <m:t>𝜓</m:t>
                          </m:r>
                        </m:e>
                      </m:d>
                    </m:oMath>
                  </m:oMathPara>
                </a14:m>
                <a:endParaRPr lang="fr-FR" dirty="0" err="1"/>
              </a:p>
            </p:txBody>
          </p:sp>
        </mc:Choice>
        <mc:Fallback>
          <p:sp>
            <p:nvSpPr>
              <p:cNvPr id="25" name="ZoneTexte 24">
                <a:extLst>
                  <a:ext uri="{FF2B5EF4-FFF2-40B4-BE49-F238E27FC236}">
                    <a16:creationId xmlns:a16="http://schemas.microsoft.com/office/drawing/2014/main" id="{E7538E8E-9158-B5C3-2EA7-1F8C4117D20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6045" y="7152210"/>
                <a:ext cx="6656502" cy="705001"/>
              </a:xfrm>
              <a:prstGeom prst="rect">
                <a:avLst/>
              </a:prstGeom>
              <a:blipFill>
                <a:blip r:embed="rId5"/>
                <a:stretch>
                  <a:fillRect t="-141071" b="-18750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85" name="Groupe 84">
            <a:extLst>
              <a:ext uri="{FF2B5EF4-FFF2-40B4-BE49-F238E27FC236}">
                <a16:creationId xmlns:a16="http://schemas.microsoft.com/office/drawing/2014/main" id="{A55DE400-DC48-4E84-3B3D-F78986CDA693}"/>
              </a:ext>
            </a:extLst>
          </p:cNvPr>
          <p:cNvGrpSpPr/>
          <p:nvPr/>
        </p:nvGrpSpPr>
        <p:grpSpPr>
          <a:xfrm>
            <a:off x="768941" y="5123673"/>
            <a:ext cx="5117555" cy="737709"/>
            <a:chOff x="768941" y="4960446"/>
            <a:chExt cx="5117555" cy="737709"/>
          </a:xfrm>
        </p:grpSpPr>
        <mc:AlternateContent xmlns:mc="http://schemas.openxmlformats.org/markup-compatibility/2006">
          <mc:Choice xmlns:a14="http://schemas.microsoft.com/office/drawing/2010/main" Requires="a14">
            <p:sp>
              <p:nvSpPr>
                <p:cNvPr id="26" name="ZoneTexte 25">
                  <a:extLst>
                    <a:ext uri="{FF2B5EF4-FFF2-40B4-BE49-F238E27FC236}">
                      <a16:creationId xmlns:a16="http://schemas.microsoft.com/office/drawing/2014/main" id="{ED2FD1B3-1629-5296-4065-01C8F06E330D}"/>
                    </a:ext>
                  </a:extLst>
                </p:cNvPr>
                <p:cNvSpPr txBox="1"/>
                <p:nvPr/>
              </p:nvSpPr>
              <p:spPr>
                <a:xfrm>
                  <a:off x="768941" y="4960447"/>
                  <a:ext cx="5117555" cy="672107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14:m>
                    <m:oMathPara xmlns:m="http://schemas.openxmlformats.org/officeDocument/2006/math">
                      <m:oMath>
                        <m:r>
                          <a:rPr lang="fr-FR" i="1" smtClean="0">
                            <a:latin typeface="Cambria Math" panose="02040503050406030204" pitchFamily="18" charset="0"/>
                            <a:cs typeface="Rubik Bold" panose="020B0604020202020204" charset="-79"/>
                          </a:rPr>
                          <m:t>⇒</m:t>
                        </m:r>
                        <m:r>
                          <a:rPr lang="fr-FR" b="0" i="1" smtClean="0">
                            <a:latin typeface="Cambria Math" panose="02040503050406030204" pitchFamily="18" charset="0"/>
                            <a:cs typeface="Rubik Bold" panose="020B0604020202020204" charset="-79"/>
                          </a:rPr>
                          <m:t>   </m:t>
                        </m:r>
                        <m:sSub>
                          <m:sSubPr>
                            <m:ctrlPr>
                              <a:rPr lang="fr-FR" i="1">
                                <a:latin typeface="Cambria Math" panose="02040503050406030204" pitchFamily="18" charset="0"/>
                                <a:cs typeface="Rubik Bold" panose="020B0604020202020204" charset="-79"/>
                              </a:rPr>
                            </m:ctrlPr>
                          </m:sSubPr>
                          <m:e>
                            <m:r>
                              <a:rPr lang="fr-FR" i="1">
                                <a:latin typeface="Cambria Math" panose="02040503050406030204" pitchFamily="18" charset="0"/>
                                <a:cs typeface="Rubik Bold" panose="020B0604020202020204" charset="-79"/>
                              </a:rPr>
                              <m:t>𝜓</m:t>
                            </m:r>
                          </m:e>
                          <m:sub>
                            <m:sSub>
                              <m:sSubPr>
                                <m:ctrlPr>
                                  <a:rPr lang="fr-FR" i="1">
                                    <a:latin typeface="Cambria Math" panose="02040503050406030204" pitchFamily="18" charset="0"/>
                                    <a:cs typeface="Rubik Bold" panose="020B0604020202020204" charset="-79"/>
                                  </a:rPr>
                                </m:ctrlPr>
                              </m:sSubPr>
                              <m:e>
                                <m:r>
                                  <a:rPr lang="fr-FR" i="1">
                                    <a:latin typeface="Cambria Math" panose="02040503050406030204" pitchFamily="18" charset="0"/>
                                    <a:cs typeface="Rubik Bold" panose="020B0604020202020204" charset="-79"/>
                                  </a:rPr>
                                  <m:t>𝑛</m:t>
                                </m:r>
                              </m:e>
                              <m:sub>
                                <m:r>
                                  <a:rPr lang="fr-FR" i="1">
                                    <a:latin typeface="Cambria Math" panose="02040503050406030204" pitchFamily="18" charset="0"/>
                                    <a:cs typeface="Rubik Bold" panose="020B0604020202020204" charset="-79"/>
                                  </a:rPr>
                                  <m:t>1</m:t>
                                </m:r>
                              </m:sub>
                            </m:sSub>
                            <m:r>
                              <a:rPr lang="fr-FR" b="0" i="1" smtClean="0">
                                <a:latin typeface="Cambria Math" panose="02040503050406030204" pitchFamily="18" charset="0"/>
                                <a:cs typeface="Rubik Bold" panose="020B0604020202020204" charset="-79"/>
                              </a:rPr>
                              <m:t>+2</m:t>
                            </m:r>
                            <m:r>
                              <a:rPr lang="fr-FR" i="1">
                                <a:latin typeface="Cambria Math" panose="02040503050406030204" pitchFamily="18" charset="0"/>
                                <a:cs typeface="Rubik Bold" panose="020B0604020202020204" charset="-79"/>
                              </a:rPr>
                              <m:t>,</m:t>
                            </m:r>
                            <m:sSub>
                              <m:sSubPr>
                                <m:ctrlPr>
                                  <a:rPr lang="fr-FR" i="1">
                                    <a:latin typeface="Cambria Math" panose="02040503050406030204" pitchFamily="18" charset="0"/>
                                    <a:cs typeface="Rubik Bold" panose="020B0604020202020204" charset="-79"/>
                                  </a:rPr>
                                </m:ctrlPr>
                              </m:sSubPr>
                              <m:e>
                                <m:r>
                                  <a:rPr lang="fr-FR" i="1">
                                    <a:latin typeface="Cambria Math" panose="02040503050406030204" pitchFamily="18" charset="0"/>
                                    <a:cs typeface="Rubik Bold" panose="020B0604020202020204" charset="-79"/>
                                  </a:rPr>
                                  <m:t>𝑛</m:t>
                                </m:r>
                              </m:e>
                              <m:sub>
                                <m:r>
                                  <a:rPr lang="fr-FR" i="1">
                                    <a:latin typeface="Cambria Math" panose="02040503050406030204" pitchFamily="18" charset="0"/>
                                    <a:cs typeface="Rubik Bold" panose="020B0604020202020204" charset="-79"/>
                                  </a:rPr>
                                  <m:t>2</m:t>
                                </m:r>
                              </m:sub>
                            </m:sSub>
                            <m:r>
                              <a:rPr lang="fr-FR" b="0" i="1" smtClean="0">
                                <a:latin typeface="Cambria Math" panose="02040503050406030204" pitchFamily="18" charset="0"/>
                                <a:cs typeface="Rubik Bold" panose="020B0604020202020204" charset="-79"/>
                              </a:rPr>
                              <m:t>+1</m:t>
                            </m:r>
                          </m:sub>
                        </m:sSub>
                        <m:r>
                          <a:rPr lang="fr-FR" b="0" i="1" smtClean="0">
                            <a:latin typeface="Cambria Math" panose="02040503050406030204" pitchFamily="18" charset="0"/>
                            <a:cs typeface="Rubik Bold" panose="020B0604020202020204" charset="-79"/>
                          </a:rPr>
                          <m:t>=</m:t>
                        </m:r>
                        <m:f>
                          <m:fPr>
                            <m:ctrlPr>
                              <a:rPr lang="fr-FR" b="0" i="1" smtClean="0">
                                <a:latin typeface="Cambria Math" panose="02040503050406030204" pitchFamily="18" charset="0"/>
                                <a:cs typeface="Rubik Bold" panose="020B0604020202020204" charset="-79"/>
                              </a:rPr>
                            </m:ctrlPr>
                          </m:fPr>
                          <m:num>
                            <m:sSup>
                              <m:sSupPr>
                                <m:ctrlPr>
                                  <a:rPr lang="fr-FR" b="0" i="1" smtClean="0">
                                    <a:latin typeface="Cambria Math" panose="02040503050406030204" pitchFamily="18" charset="0"/>
                                    <a:cs typeface="Rubik Bold" panose="020B0604020202020204" charset="-79"/>
                                  </a:rPr>
                                </m:ctrlPr>
                              </m:sSupPr>
                              <m:e>
                                <m:r>
                                  <a:rPr lang="fr-FR" b="0" i="1" smtClean="0">
                                    <a:latin typeface="Cambria Math" panose="02040503050406030204" pitchFamily="18" charset="0"/>
                                    <a:cs typeface="Rubik Bold" panose="020B0604020202020204" charset="-79"/>
                                  </a:rPr>
                                  <m:t>𝛼</m:t>
                                </m:r>
                              </m:e>
                              <m:sup>
                                <m:r>
                                  <a:rPr lang="fr-FR" b="0" i="1" smtClean="0">
                                    <a:latin typeface="Cambria Math" panose="02040503050406030204" pitchFamily="18" charset="0"/>
                                    <a:cs typeface="Rubik Bold" panose="020B0604020202020204" charset="-79"/>
                                  </a:rPr>
                                  <m:t>3</m:t>
                                </m:r>
                              </m:sup>
                            </m:sSup>
                          </m:num>
                          <m:den>
                            <m:rad>
                              <m:radPr>
                                <m:degHide m:val="on"/>
                                <m:ctrlPr>
                                  <a:rPr lang="fr-FR" i="1">
                                    <a:latin typeface="Cambria Math" panose="02040503050406030204" pitchFamily="18" charset="0"/>
                                    <a:cs typeface="Rubik Bold" panose="020B0604020202020204" charset="-79"/>
                                  </a:rPr>
                                </m:ctrlPr>
                              </m:radPr>
                              <m:deg/>
                              <m:e>
                                <m:d>
                                  <m:dPr>
                                    <m:ctrlPr>
                                      <a:rPr lang="fr-FR" i="1">
                                        <a:latin typeface="Cambria Math" panose="02040503050406030204" pitchFamily="18" charset="0"/>
                                        <a:cs typeface="Rubik Bold" panose="020B0604020202020204" charset="-79"/>
                                      </a:rPr>
                                    </m:ctrlPr>
                                  </m:dPr>
                                  <m:e>
                                    <m:sSub>
                                      <m:sSubPr>
                                        <m:ctrlPr>
                                          <a:rPr lang="fr-FR" i="1">
                                            <a:latin typeface="Cambria Math" panose="02040503050406030204" pitchFamily="18" charset="0"/>
                                            <a:cs typeface="Rubik Bold" panose="020B0604020202020204" charset="-79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fr-FR" i="1">
                                            <a:latin typeface="Cambria Math" panose="02040503050406030204" pitchFamily="18" charset="0"/>
                                            <a:cs typeface="Rubik Bold" panose="020B0604020202020204" charset="-79"/>
                                          </a:rPr>
                                          <m:t>𝑛</m:t>
                                        </m:r>
                                      </m:e>
                                      <m:sub>
                                        <m:r>
                                          <a:rPr lang="fr-FR" i="1">
                                            <a:latin typeface="Cambria Math" panose="02040503050406030204" pitchFamily="18" charset="0"/>
                                            <a:cs typeface="Rubik Bold" panose="020B0604020202020204" charset="-79"/>
                                          </a:rPr>
                                          <m:t>1</m:t>
                                        </m:r>
                                      </m:sub>
                                    </m:sSub>
                                    <m:r>
                                      <a:rPr lang="fr-FR" b="0" i="1" smtClean="0">
                                        <a:latin typeface="Cambria Math" panose="02040503050406030204" pitchFamily="18" charset="0"/>
                                        <a:cs typeface="Rubik Bold" panose="020B0604020202020204" charset="-79"/>
                                      </a:rPr>
                                      <m:t>+2</m:t>
                                    </m:r>
                                  </m:e>
                                </m:d>
                                <m:d>
                                  <m:dPr>
                                    <m:ctrlPr>
                                      <a:rPr lang="fr-FR" i="1">
                                        <a:latin typeface="Cambria Math" panose="02040503050406030204" pitchFamily="18" charset="0"/>
                                        <a:cs typeface="Rubik Bold" panose="020B0604020202020204" charset="-79"/>
                                      </a:rPr>
                                    </m:ctrlPr>
                                  </m:dPr>
                                  <m:e>
                                    <m:sSub>
                                      <m:sSubPr>
                                        <m:ctrlPr>
                                          <a:rPr lang="fr-FR" i="1">
                                            <a:latin typeface="Cambria Math" panose="02040503050406030204" pitchFamily="18" charset="0"/>
                                            <a:cs typeface="Rubik Bold" panose="020B0604020202020204" charset="-79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fr-FR" i="1">
                                            <a:latin typeface="Cambria Math" panose="02040503050406030204" pitchFamily="18" charset="0"/>
                                            <a:cs typeface="Rubik Bold" panose="020B0604020202020204" charset="-79"/>
                                          </a:rPr>
                                          <m:t>𝑛</m:t>
                                        </m:r>
                                      </m:e>
                                      <m:sub>
                                        <m:r>
                                          <a:rPr lang="fr-FR" i="1">
                                            <a:latin typeface="Cambria Math" panose="02040503050406030204" pitchFamily="18" charset="0"/>
                                            <a:cs typeface="Rubik Bold" panose="020B0604020202020204" charset="-79"/>
                                          </a:rPr>
                                          <m:t>1</m:t>
                                        </m:r>
                                      </m:sub>
                                    </m:sSub>
                                    <m:r>
                                      <a:rPr lang="fr-FR" b="0" i="1" smtClean="0">
                                        <a:latin typeface="Cambria Math" panose="02040503050406030204" pitchFamily="18" charset="0"/>
                                        <a:cs typeface="Rubik Bold" panose="020B0604020202020204" charset="-79"/>
                                      </a:rPr>
                                      <m:t>+</m:t>
                                    </m:r>
                                    <m:r>
                                      <a:rPr lang="fr-FR" i="1">
                                        <a:latin typeface="Cambria Math" panose="02040503050406030204" pitchFamily="18" charset="0"/>
                                        <a:cs typeface="Rubik Bold" panose="020B0604020202020204" charset="-79"/>
                                      </a:rPr>
                                      <m:t>1</m:t>
                                    </m:r>
                                  </m:e>
                                </m:d>
                                <m:d>
                                  <m:dPr>
                                    <m:ctrlPr>
                                      <a:rPr lang="fr-FR" i="1">
                                        <a:latin typeface="Cambria Math" panose="02040503050406030204" pitchFamily="18" charset="0"/>
                                        <a:cs typeface="Rubik Bold" panose="020B0604020202020204" charset="-79"/>
                                      </a:rPr>
                                    </m:ctrlPr>
                                  </m:dPr>
                                  <m:e>
                                    <m:sSub>
                                      <m:sSubPr>
                                        <m:ctrlPr>
                                          <a:rPr lang="fr-FR" i="1">
                                            <a:latin typeface="Cambria Math" panose="02040503050406030204" pitchFamily="18" charset="0"/>
                                            <a:cs typeface="Rubik Bold" panose="020B0604020202020204" charset="-79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fr-FR" i="1">
                                            <a:latin typeface="Cambria Math" panose="02040503050406030204" pitchFamily="18" charset="0"/>
                                            <a:cs typeface="Rubik Bold" panose="020B0604020202020204" charset="-79"/>
                                          </a:rPr>
                                          <m:t>𝑛</m:t>
                                        </m:r>
                                      </m:e>
                                      <m:sub>
                                        <m:r>
                                          <a:rPr lang="fr-FR" i="1">
                                            <a:latin typeface="Cambria Math" panose="02040503050406030204" pitchFamily="18" charset="0"/>
                                            <a:cs typeface="Rubik Bold" panose="020B0604020202020204" charset="-79"/>
                                          </a:rPr>
                                          <m:t>2</m:t>
                                        </m:r>
                                      </m:sub>
                                    </m:sSub>
                                    <m:r>
                                      <a:rPr lang="fr-FR" b="0" i="1" smtClean="0">
                                        <a:latin typeface="Cambria Math" panose="02040503050406030204" pitchFamily="18" charset="0"/>
                                        <a:cs typeface="Rubik Bold" panose="020B0604020202020204" charset="-79"/>
                                      </a:rPr>
                                      <m:t>+1</m:t>
                                    </m:r>
                                  </m:e>
                                </m:d>
                              </m:e>
                            </m:rad>
                          </m:den>
                        </m:f>
                        <m:sSub>
                          <m:sSubPr>
                            <m:ctrlPr>
                              <a:rPr lang="fr-FR" i="1">
                                <a:latin typeface="Cambria Math" panose="02040503050406030204" pitchFamily="18" charset="0"/>
                                <a:cs typeface="Rubik Bold" panose="020B0604020202020204" charset="-79"/>
                              </a:rPr>
                            </m:ctrlPr>
                          </m:sSubPr>
                          <m:e>
                            <m:r>
                              <a:rPr lang="fr-FR" i="1">
                                <a:latin typeface="Cambria Math" panose="02040503050406030204" pitchFamily="18" charset="0"/>
                                <a:cs typeface="Rubik Bold" panose="020B0604020202020204" charset="-79"/>
                              </a:rPr>
                              <m:t>𝜓</m:t>
                            </m:r>
                          </m:e>
                          <m:sub>
                            <m:sSub>
                              <m:sSubPr>
                                <m:ctrlPr>
                                  <a:rPr lang="fr-FR" i="1">
                                    <a:latin typeface="Cambria Math" panose="02040503050406030204" pitchFamily="18" charset="0"/>
                                    <a:cs typeface="Rubik Bold" panose="020B0604020202020204" charset="-79"/>
                                  </a:rPr>
                                </m:ctrlPr>
                              </m:sSubPr>
                              <m:e>
                                <m:r>
                                  <a:rPr lang="fr-FR" i="1">
                                    <a:latin typeface="Cambria Math" panose="02040503050406030204" pitchFamily="18" charset="0"/>
                                    <a:cs typeface="Rubik Bold" panose="020B0604020202020204" charset="-79"/>
                                  </a:rPr>
                                  <m:t>𝑛</m:t>
                                </m:r>
                              </m:e>
                              <m:sub>
                                <m:r>
                                  <a:rPr lang="fr-FR" i="1">
                                    <a:latin typeface="Cambria Math" panose="02040503050406030204" pitchFamily="18" charset="0"/>
                                    <a:cs typeface="Rubik Bold" panose="020B0604020202020204" charset="-79"/>
                                  </a:rPr>
                                  <m:t>1</m:t>
                                </m:r>
                              </m:sub>
                            </m:sSub>
                            <m:r>
                              <a:rPr lang="fr-FR" i="1">
                                <a:latin typeface="Cambria Math" panose="02040503050406030204" pitchFamily="18" charset="0"/>
                                <a:cs typeface="Rubik Bold" panose="020B0604020202020204" charset="-79"/>
                              </a:rPr>
                              <m:t>,</m:t>
                            </m:r>
                            <m:sSub>
                              <m:sSubPr>
                                <m:ctrlPr>
                                  <a:rPr lang="fr-FR" i="1">
                                    <a:latin typeface="Cambria Math" panose="02040503050406030204" pitchFamily="18" charset="0"/>
                                    <a:cs typeface="Rubik Bold" panose="020B0604020202020204" charset="-79"/>
                                  </a:rPr>
                                </m:ctrlPr>
                              </m:sSubPr>
                              <m:e>
                                <m:r>
                                  <a:rPr lang="fr-FR" i="1">
                                    <a:latin typeface="Cambria Math" panose="02040503050406030204" pitchFamily="18" charset="0"/>
                                    <a:cs typeface="Rubik Bold" panose="020B0604020202020204" charset="-79"/>
                                  </a:rPr>
                                  <m:t>𝑛</m:t>
                                </m:r>
                              </m:e>
                              <m:sub>
                                <m:r>
                                  <a:rPr lang="fr-FR" i="1">
                                    <a:latin typeface="Cambria Math" panose="02040503050406030204" pitchFamily="18" charset="0"/>
                                    <a:cs typeface="Rubik Bold" panose="020B0604020202020204" charset="-79"/>
                                  </a:rPr>
                                  <m:t>2</m:t>
                                </m:r>
                              </m:sub>
                            </m:sSub>
                          </m:sub>
                        </m:sSub>
                      </m:oMath>
                    </m:oMathPara>
                  </a14:m>
                  <a:endParaRPr lang="fr-FR" dirty="0" err="1"/>
                </a:p>
              </p:txBody>
            </p:sp>
          </mc:Choice>
          <mc:Fallback>
            <p:sp>
              <p:nvSpPr>
                <p:cNvPr id="26" name="ZoneTexte 25">
                  <a:extLst>
                    <a:ext uri="{FF2B5EF4-FFF2-40B4-BE49-F238E27FC236}">
                      <a16:creationId xmlns:a16="http://schemas.microsoft.com/office/drawing/2014/main" id="{ED2FD1B3-1629-5296-4065-01C8F06E330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68941" y="4960447"/>
                  <a:ext cx="5117555" cy="672107"/>
                </a:xfrm>
                <a:prstGeom prst="rect">
                  <a:avLst/>
                </a:prstGeom>
                <a:blipFill>
                  <a:blip r:embed="rId6"/>
                  <a:stretch>
                    <a:fillRect l="-248" b="-3704"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7" name="Rectangle : coins arrondis 26">
              <a:extLst>
                <a:ext uri="{FF2B5EF4-FFF2-40B4-BE49-F238E27FC236}">
                  <a16:creationId xmlns:a16="http://schemas.microsoft.com/office/drawing/2014/main" id="{6CAA5128-4D1D-7978-BD96-889018EAABB3}"/>
                </a:ext>
              </a:extLst>
            </p:cNvPr>
            <p:cNvSpPr/>
            <p:nvPr/>
          </p:nvSpPr>
          <p:spPr>
            <a:xfrm>
              <a:off x="1108582" y="4960446"/>
              <a:ext cx="4777913" cy="737709"/>
            </a:xfrm>
            <a:prstGeom prst="roundRect">
              <a:avLst/>
            </a:prstGeom>
            <a:noFill/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86" name="ZoneTexte 85">
                <a:extLst>
                  <a:ext uri="{FF2B5EF4-FFF2-40B4-BE49-F238E27FC236}">
                    <a16:creationId xmlns:a16="http://schemas.microsoft.com/office/drawing/2014/main" id="{3AF50396-0AEF-1690-F04A-B374F10AD500}"/>
                  </a:ext>
                </a:extLst>
              </p:cNvPr>
              <p:cNvSpPr txBox="1"/>
              <p:nvPr/>
            </p:nvSpPr>
            <p:spPr>
              <a:xfrm>
                <a:off x="7940832" y="4318519"/>
                <a:ext cx="1700722" cy="31406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>
                      <m:d>
                        <m:dPr>
                          <m:begChr m:val="|"/>
                          <m:endChr m:val="⟩"/>
                          <m:ctrlPr>
                            <a:rPr lang="fr-FR" b="0" i="1" smtClean="0">
                              <a:latin typeface="Cambria Math" panose="02040503050406030204" pitchFamily="18" charset="0"/>
                              <a:cs typeface="Rubik Bold" panose="020B0604020202020204" charset="-79"/>
                            </a:rPr>
                          </m:ctrlPr>
                        </m:dPr>
                        <m:e>
                          <m:r>
                            <a:rPr lang="fr-FR" b="0" i="1" smtClean="0">
                              <a:latin typeface="Cambria Math" panose="02040503050406030204" pitchFamily="18" charset="0"/>
                              <a:cs typeface="Rubik Bold" panose="020B0604020202020204" charset="-79"/>
                            </a:rPr>
                            <m:t>𝜓</m:t>
                          </m:r>
                        </m:e>
                      </m:d>
                      <m:r>
                        <a:rPr lang="fr-FR" b="0" i="1" smtClean="0">
                          <a:latin typeface="Cambria Math" panose="02040503050406030204" pitchFamily="18" charset="0"/>
                          <a:cs typeface="Rubik Bold" panose="020B0604020202020204" charset="-79"/>
                        </a:rPr>
                        <m:t>∈</m:t>
                      </m:r>
                      <m:func>
                        <m:funcPr>
                          <m:ctrlPr>
                            <a:rPr lang="fr-FR">
                              <a:latin typeface="Cambria Math" panose="02040503050406030204" pitchFamily="18" charset="0"/>
                              <a:cs typeface="Rubik Bold" panose="020B0604020202020204" charset="-79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fr-FR">
                              <a:latin typeface="Cambria Math" panose="02040503050406030204" pitchFamily="18" charset="0"/>
                              <a:cs typeface="Rubik Bold" panose="020B0604020202020204" charset="-79"/>
                            </a:rPr>
                            <m:t>ker</m:t>
                          </m:r>
                        </m:fName>
                        <m:e>
                          <m:d>
                            <m:dPr>
                              <m:ctrlPr>
                                <a:rPr lang="fr-FR" i="1">
                                  <a:latin typeface="Cambria Math" panose="02040503050406030204" pitchFamily="18" charset="0"/>
                                  <a:cs typeface="Rubik Bold" panose="020B0604020202020204" charset="-79"/>
                                </a:rPr>
                              </m:ctrlPr>
                            </m:dPr>
                            <m:e>
                              <m:r>
                                <a:rPr lang="fr-FR" i="1">
                                  <a:latin typeface="Cambria Math" panose="02040503050406030204" pitchFamily="18" charset="0"/>
                                  <a:cs typeface="Rubik Bold" panose="020B0604020202020204" charset="-79"/>
                                </a:rPr>
                                <m:t>â−</m:t>
                              </m:r>
                              <m:acc>
                                <m:accPr>
                                  <m:chr m:val="̂"/>
                                  <m:ctrlPr>
                                    <a:rPr lang="fr-FR" i="1">
                                      <a:latin typeface="Cambria Math" panose="02040503050406030204" pitchFamily="18" charset="0"/>
                                      <a:cs typeface="Rubik Bold" panose="020B0604020202020204" charset="-79"/>
                                    </a:rPr>
                                  </m:ctrlPr>
                                </m:accPr>
                                <m:e>
                                  <m:r>
                                    <a:rPr lang="fr-FR" i="1">
                                      <a:latin typeface="Cambria Math" panose="02040503050406030204" pitchFamily="18" charset="0"/>
                                      <a:cs typeface="Rubik Bold" panose="020B0604020202020204" charset="-79"/>
                                    </a:rPr>
                                    <m:t>𝑏</m:t>
                                  </m:r>
                                </m:e>
                              </m:acc>
                            </m:e>
                          </m:d>
                        </m:e>
                      </m:func>
                    </m:oMath>
                  </m:oMathPara>
                </a14:m>
                <a:endParaRPr lang="fr-FR" dirty="0" err="1"/>
              </a:p>
            </p:txBody>
          </p:sp>
        </mc:Choice>
        <mc:Fallback>
          <p:sp>
            <p:nvSpPr>
              <p:cNvPr id="86" name="ZoneTexte 85">
                <a:extLst>
                  <a:ext uri="{FF2B5EF4-FFF2-40B4-BE49-F238E27FC236}">
                    <a16:creationId xmlns:a16="http://schemas.microsoft.com/office/drawing/2014/main" id="{3AF50396-0AEF-1690-F04A-B374F10AD50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40832" y="4318519"/>
                <a:ext cx="1700722" cy="314060"/>
              </a:xfrm>
              <a:prstGeom prst="rect">
                <a:avLst/>
              </a:prstGeom>
              <a:blipFill>
                <a:blip r:embed="rId7"/>
                <a:stretch>
                  <a:fillRect t="-11538" b="-2692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87" name="Groupe 86">
            <a:extLst>
              <a:ext uri="{FF2B5EF4-FFF2-40B4-BE49-F238E27FC236}">
                <a16:creationId xmlns:a16="http://schemas.microsoft.com/office/drawing/2014/main" id="{A13D4D44-FE5F-B3E8-65DE-719A4E90E91A}"/>
              </a:ext>
            </a:extLst>
          </p:cNvPr>
          <p:cNvGrpSpPr/>
          <p:nvPr/>
        </p:nvGrpSpPr>
        <p:grpSpPr>
          <a:xfrm>
            <a:off x="7581439" y="5140027"/>
            <a:ext cx="2586395" cy="705001"/>
            <a:chOff x="774026" y="4993154"/>
            <a:chExt cx="2586395" cy="705001"/>
          </a:xfrm>
        </p:grpSpPr>
        <mc:AlternateContent xmlns:mc="http://schemas.openxmlformats.org/markup-compatibility/2006">
          <mc:Choice xmlns:a14="http://schemas.microsoft.com/office/drawing/2010/main" Requires="a14">
            <p:sp>
              <p:nvSpPr>
                <p:cNvPr id="88" name="ZoneTexte 87">
                  <a:extLst>
                    <a:ext uri="{FF2B5EF4-FFF2-40B4-BE49-F238E27FC236}">
                      <a16:creationId xmlns:a16="http://schemas.microsoft.com/office/drawing/2014/main" id="{FC63EC11-47B7-CBBF-1165-138CF9257919}"/>
                    </a:ext>
                  </a:extLst>
                </p:cNvPr>
                <p:cNvSpPr txBox="1"/>
                <p:nvPr/>
              </p:nvSpPr>
              <p:spPr>
                <a:xfrm>
                  <a:off x="774026" y="5166172"/>
                  <a:ext cx="2419509" cy="300788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14:m>
                    <m:oMathPara xmlns:m="http://schemas.openxmlformats.org/officeDocument/2006/math">
                      <m:oMath>
                        <m:r>
                          <a:rPr lang="fr-FR" i="1" smtClean="0">
                            <a:latin typeface="Cambria Math" panose="02040503050406030204" pitchFamily="18" charset="0"/>
                            <a:cs typeface="Rubik Bold" panose="020B0604020202020204" charset="-79"/>
                          </a:rPr>
                          <m:t>⇒</m:t>
                        </m:r>
                        <m:r>
                          <a:rPr lang="fr-FR" b="0" i="1" smtClean="0">
                            <a:latin typeface="Cambria Math" panose="02040503050406030204" pitchFamily="18" charset="0"/>
                            <a:cs typeface="Rubik Bold" panose="020B0604020202020204" charset="-79"/>
                          </a:rPr>
                          <m:t>   </m:t>
                        </m:r>
                        <m:sSub>
                          <m:sSubPr>
                            <m:ctrlPr>
                              <a:rPr lang="fr-FR" i="1">
                                <a:latin typeface="Cambria Math" panose="02040503050406030204" pitchFamily="18" charset="0"/>
                                <a:cs typeface="Rubik Bold" panose="020B0604020202020204" charset="-79"/>
                              </a:rPr>
                            </m:ctrlPr>
                          </m:sSubPr>
                          <m:e>
                            <m:r>
                              <a:rPr lang="fr-FR" i="1">
                                <a:latin typeface="Cambria Math" panose="02040503050406030204" pitchFamily="18" charset="0"/>
                                <a:cs typeface="Rubik Bold" panose="020B0604020202020204" charset="-79"/>
                              </a:rPr>
                              <m:t>𝜓</m:t>
                            </m:r>
                          </m:e>
                          <m:sub>
                            <m:sSub>
                              <m:sSubPr>
                                <m:ctrlPr>
                                  <a:rPr lang="fr-FR" i="1">
                                    <a:latin typeface="Cambria Math" panose="02040503050406030204" pitchFamily="18" charset="0"/>
                                    <a:cs typeface="Rubik Bold" panose="020B0604020202020204" charset="-79"/>
                                  </a:rPr>
                                </m:ctrlPr>
                              </m:sSubPr>
                              <m:e>
                                <m:r>
                                  <a:rPr lang="fr-FR" i="1">
                                    <a:latin typeface="Cambria Math" panose="02040503050406030204" pitchFamily="18" charset="0"/>
                                    <a:cs typeface="Rubik Bold" panose="020B0604020202020204" charset="-79"/>
                                  </a:rPr>
                                  <m:t>𝑛</m:t>
                                </m:r>
                              </m:e>
                              <m:sub>
                                <m:r>
                                  <a:rPr lang="fr-FR" i="1">
                                    <a:latin typeface="Cambria Math" panose="02040503050406030204" pitchFamily="18" charset="0"/>
                                    <a:cs typeface="Rubik Bold" panose="020B0604020202020204" charset="-79"/>
                                  </a:rPr>
                                  <m:t>1</m:t>
                                </m:r>
                              </m:sub>
                            </m:sSub>
                            <m:r>
                              <a:rPr lang="fr-FR" b="0" i="1" smtClean="0">
                                <a:latin typeface="Cambria Math" panose="02040503050406030204" pitchFamily="18" charset="0"/>
                                <a:cs typeface="Rubik Bold" panose="020B0604020202020204" charset="-79"/>
                              </a:rPr>
                              <m:t>+1</m:t>
                            </m:r>
                            <m:r>
                              <a:rPr lang="fr-FR" i="1">
                                <a:latin typeface="Cambria Math" panose="02040503050406030204" pitchFamily="18" charset="0"/>
                                <a:cs typeface="Rubik Bold" panose="020B0604020202020204" charset="-79"/>
                              </a:rPr>
                              <m:t>,</m:t>
                            </m:r>
                            <m:sSub>
                              <m:sSubPr>
                                <m:ctrlPr>
                                  <a:rPr lang="fr-FR" i="1">
                                    <a:latin typeface="Cambria Math" panose="02040503050406030204" pitchFamily="18" charset="0"/>
                                    <a:cs typeface="Rubik Bold" panose="020B0604020202020204" charset="-79"/>
                                  </a:rPr>
                                </m:ctrlPr>
                              </m:sSubPr>
                              <m:e>
                                <m:r>
                                  <a:rPr lang="fr-FR" i="1">
                                    <a:latin typeface="Cambria Math" panose="02040503050406030204" pitchFamily="18" charset="0"/>
                                    <a:cs typeface="Rubik Bold" panose="020B0604020202020204" charset="-79"/>
                                  </a:rPr>
                                  <m:t>𝑛</m:t>
                                </m:r>
                              </m:e>
                              <m:sub>
                                <m:r>
                                  <a:rPr lang="fr-FR" i="1">
                                    <a:latin typeface="Cambria Math" panose="02040503050406030204" pitchFamily="18" charset="0"/>
                                    <a:cs typeface="Rubik Bold" panose="020B0604020202020204" charset="-79"/>
                                  </a:rPr>
                                  <m:t>2</m:t>
                                </m:r>
                              </m:sub>
                            </m:sSub>
                          </m:sub>
                        </m:sSub>
                        <m:r>
                          <a:rPr lang="fr-FR" b="0" i="1" smtClean="0">
                            <a:latin typeface="Cambria Math" panose="02040503050406030204" pitchFamily="18" charset="0"/>
                            <a:cs typeface="Rubik Bold" panose="020B0604020202020204" charset="-79"/>
                          </a:rPr>
                          <m:t>=</m:t>
                        </m:r>
                        <m:sSub>
                          <m:sSubPr>
                            <m:ctrlPr>
                              <a:rPr lang="fr-FR" i="1">
                                <a:latin typeface="Cambria Math" panose="02040503050406030204" pitchFamily="18" charset="0"/>
                                <a:cs typeface="Rubik Bold" panose="020B0604020202020204" charset="-79"/>
                              </a:rPr>
                            </m:ctrlPr>
                          </m:sSubPr>
                          <m:e>
                            <m:r>
                              <a:rPr lang="fr-FR" i="1">
                                <a:latin typeface="Cambria Math" panose="02040503050406030204" pitchFamily="18" charset="0"/>
                                <a:cs typeface="Rubik Bold" panose="020B0604020202020204" charset="-79"/>
                              </a:rPr>
                              <m:t>𝜓</m:t>
                            </m:r>
                          </m:e>
                          <m:sub>
                            <m:sSub>
                              <m:sSubPr>
                                <m:ctrlPr>
                                  <a:rPr lang="fr-FR" i="1">
                                    <a:latin typeface="Cambria Math" panose="02040503050406030204" pitchFamily="18" charset="0"/>
                                    <a:cs typeface="Rubik Bold" panose="020B0604020202020204" charset="-79"/>
                                  </a:rPr>
                                </m:ctrlPr>
                              </m:sSubPr>
                              <m:e>
                                <m:r>
                                  <a:rPr lang="fr-FR" i="1">
                                    <a:latin typeface="Cambria Math" panose="02040503050406030204" pitchFamily="18" charset="0"/>
                                    <a:cs typeface="Rubik Bold" panose="020B0604020202020204" charset="-79"/>
                                  </a:rPr>
                                  <m:t>𝑛</m:t>
                                </m:r>
                              </m:e>
                              <m:sub>
                                <m:r>
                                  <a:rPr lang="fr-FR" i="1">
                                    <a:latin typeface="Cambria Math" panose="02040503050406030204" pitchFamily="18" charset="0"/>
                                    <a:cs typeface="Rubik Bold" panose="020B0604020202020204" charset="-79"/>
                                  </a:rPr>
                                  <m:t>1</m:t>
                                </m:r>
                              </m:sub>
                            </m:sSub>
                            <m:r>
                              <a:rPr lang="fr-FR" i="1">
                                <a:latin typeface="Cambria Math" panose="02040503050406030204" pitchFamily="18" charset="0"/>
                                <a:cs typeface="Rubik Bold" panose="020B0604020202020204" charset="-79"/>
                              </a:rPr>
                              <m:t>,</m:t>
                            </m:r>
                            <m:sSub>
                              <m:sSubPr>
                                <m:ctrlPr>
                                  <a:rPr lang="fr-FR" i="1">
                                    <a:latin typeface="Cambria Math" panose="02040503050406030204" pitchFamily="18" charset="0"/>
                                    <a:cs typeface="Rubik Bold" panose="020B0604020202020204" charset="-79"/>
                                  </a:rPr>
                                </m:ctrlPr>
                              </m:sSubPr>
                              <m:e>
                                <m:r>
                                  <a:rPr lang="fr-FR" i="1">
                                    <a:latin typeface="Cambria Math" panose="02040503050406030204" pitchFamily="18" charset="0"/>
                                    <a:cs typeface="Rubik Bold" panose="020B0604020202020204" charset="-79"/>
                                  </a:rPr>
                                  <m:t>𝑛</m:t>
                                </m:r>
                              </m:e>
                              <m:sub>
                                <m:r>
                                  <a:rPr lang="fr-FR" i="1">
                                    <a:latin typeface="Cambria Math" panose="02040503050406030204" pitchFamily="18" charset="0"/>
                                    <a:cs typeface="Rubik Bold" panose="020B0604020202020204" charset="-79"/>
                                  </a:rPr>
                                  <m:t>2</m:t>
                                </m:r>
                              </m:sub>
                            </m:sSub>
                            <m:r>
                              <a:rPr lang="fr-FR" b="0" i="1" smtClean="0">
                                <a:latin typeface="Cambria Math" panose="02040503050406030204" pitchFamily="18" charset="0"/>
                                <a:cs typeface="Rubik Bold" panose="020B0604020202020204" charset="-79"/>
                              </a:rPr>
                              <m:t>+1</m:t>
                            </m:r>
                          </m:sub>
                        </m:sSub>
                      </m:oMath>
                    </m:oMathPara>
                  </a14:m>
                  <a:endParaRPr lang="fr-FR" dirty="0" err="1"/>
                </a:p>
              </p:txBody>
            </p:sp>
          </mc:Choice>
          <mc:Fallback>
            <p:sp>
              <p:nvSpPr>
                <p:cNvPr id="88" name="ZoneTexte 87">
                  <a:extLst>
                    <a:ext uri="{FF2B5EF4-FFF2-40B4-BE49-F238E27FC236}">
                      <a16:creationId xmlns:a16="http://schemas.microsoft.com/office/drawing/2014/main" id="{FC63EC11-47B7-CBBF-1165-138CF925791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74026" y="5166172"/>
                  <a:ext cx="2419509" cy="300788"/>
                </a:xfrm>
                <a:prstGeom prst="rect">
                  <a:avLst/>
                </a:prstGeom>
                <a:blipFill>
                  <a:blip r:embed="rId8"/>
                  <a:stretch>
                    <a:fillRect l="-1571" t="-8000" b="-24000"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89" name="Rectangle : coins arrondis 88">
              <a:extLst>
                <a:ext uri="{FF2B5EF4-FFF2-40B4-BE49-F238E27FC236}">
                  <a16:creationId xmlns:a16="http://schemas.microsoft.com/office/drawing/2014/main" id="{841C0D54-0987-A50E-1D2A-3C99333629CE}"/>
                </a:ext>
              </a:extLst>
            </p:cNvPr>
            <p:cNvSpPr/>
            <p:nvPr/>
          </p:nvSpPr>
          <p:spPr>
            <a:xfrm>
              <a:off x="1108583" y="4993154"/>
              <a:ext cx="2251838" cy="705001"/>
            </a:xfrm>
            <a:prstGeom prst="roundRect">
              <a:avLst/>
            </a:prstGeom>
            <a:noFill/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cxnSp>
        <p:nvCxnSpPr>
          <p:cNvPr id="91" name="Connecteur droit 90">
            <a:extLst>
              <a:ext uri="{FF2B5EF4-FFF2-40B4-BE49-F238E27FC236}">
                <a16:creationId xmlns:a16="http://schemas.microsoft.com/office/drawing/2014/main" id="{F85DABA7-5A8B-99A3-0C97-CAC2D91E4307}"/>
              </a:ext>
            </a:extLst>
          </p:cNvPr>
          <p:cNvCxnSpPr>
            <a:cxnSpLocks/>
          </p:cNvCxnSpPr>
          <p:nvPr/>
        </p:nvCxnSpPr>
        <p:spPr>
          <a:xfrm>
            <a:off x="6766560" y="4318519"/>
            <a:ext cx="0" cy="2059421"/>
          </a:xfrm>
          <a:prstGeom prst="line">
            <a:avLst/>
          </a:prstGeom>
          <a:ln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93" name="Graphic 53">
                <a:extLst>
                  <a:ext uri="{FF2B5EF4-FFF2-40B4-BE49-F238E27FC236}">
                    <a16:creationId xmlns:a16="http://schemas.microsoft.com/office/drawing/2014/main" id="{87B355CE-878B-B1B6-DFD5-0BE5C8DF1470}"/>
                  </a:ext>
                </a:extLst>
              </p:cNvPr>
              <p:cNvSpPr/>
              <p:nvPr/>
            </p:nvSpPr>
            <p:spPr>
              <a:xfrm>
                <a:off x="413366" y="1761219"/>
                <a:ext cx="6656174" cy="44371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0" tIns="0" rIns="0" bIns="0" rtlCol="0" anchor="t">
                <a:noAutofit/>
              </a:bodyPr>
              <a:lstStyle/>
              <a:p>
                <a:pPr>
                  <a:lnSpc>
                    <a:spcPct val="110000"/>
                  </a:lnSpc>
                  <a:spcAft>
                    <a:spcPts val="1200"/>
                  </a:spcAft>
                  <a:buClr>
                    <a:srgbClr val="3D4955"/>
                  </a:buClr>
                  <a:buSzPct val="125000"/>
                </a:pPr>
                <a:r>
                  <a:rPr lang="en-US" sz="2400" b="1" dirty="0">
                    <a:latin typeface="+mj-lt"/>
                    <a:cs typeface="Rubik Bold" panose="020B0604020202020204" charset="-79"/>
                  </a:rPr>
                  <a:t>Codespace</a:t>
                </a:r>
                <a:r>
                  <a:rPr lang="en-US" sz="2400" dirty="0">
                    <a:latin typeface="+mj-lt"/>
                    <a:cs typeface="Rubik Bold" panose="020B0604020202020204" charset="-79"/>
                  </a:rPr>
                  <a:t>: 		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fr-FR" sz="2400" b="0" i="0" smtClean="0">
                            <a:latin typeface="Cambria Math" panose="02040503050406030204" pitchFamily="18" charset="0"/>
                            <a:cs typeface="Rubik Bold" panose="020B0604020202020204" charset="-79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fr-FR" sz="2400" b="0" i="0" smtClean="0">
                            <a:latin typeface="Cambria Math" panose="02040503050406030204" pitchFamily="18" charset="0"/>
                            <a:cs typeface="Rubik Bold" panose="020B0604020202020204" charset="-79"/>
                          </a:rPr>
                          <m:t>ker</m:t>
                        </m:r>
                      </m:fName>
                      <m:e>
                        <m:d>
                          <m:dPr>
                            <m:ctrlPr>
                              <a:rPr lang="fr-FR" sz="2400" i="1" smtClean="0">
                                <a:latin typeface="Cambria Math" panose="02040503050406030204" pitchFamily="18" charset="0"/>
                                <a:cs typeface="Rubik Bold" panose="020B0604020202020204" charset="-79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fr-FR" sz="2400" i="1">
                                    <a:latin typeface="Cambria Math" panose="02040503050406030204" pitchFamily="18" charset="0"/>
                                    <a:cs typeface="Rubik Bold" panose="020B0604020202020204" charset="-79"/>
                                  </a:rPr>
                                </m:ctrlPr>
                              </m:sSupPr>
                              <m:e>
                                <m:r>
                                  <a:rPr lang="fr-FR" sz="2400" i="1">
                                    <a:latin typeface="Cambria Math" panose="02040503050406030204" pitchFamily="18" charset="0"/>
                                    <a:cs typeface="Rubik Bold" panose="020B0604020202020204" charset="-79"/>
                                  </a:rPr>
                                  <m:t>â</m:t>
                                </m:r>
                              </m:e>
                              <m:sup>
                                <m:r>
                                  <a:rPr lang="fr-FR" sz="2400" b="0" i="1" smtClean="0">
                                    <a:latin typeface="Cambria Math" panose="02040503050406030204" pitchFamily="18" charset="0"/>
                                    <a:cs typeface="Rubik Bold" panose="020B0604020202020204" charset="-79"/>
                                  </a:rPr>
                                  <m:t>2</m:t>
                                </m:r>
                              </m:sup>
                            </m:sSup>
                            <m:acc>
                              <m:accPr>
                                <m:chr m:val="̂"/>
                                <m:ctrlPr>
                                  <a:rPr lang="fr-FR" sz="2400" b="0" i="1" smtClean="0">
                                    <a:latin typeface="Cambria Math" panose="02040503050406030204" pitchFamily="18" charset="0"/>
                                    <a:cs typeface="Rubik Bold" panose="020B0604020202020204" charset="-79"/>
                                  </a:rPr>
                                </m:ctrlPr>
                              </m:accPr>
                              <m:e>
                                <m:r>
                                  <a:rPr lang="fr-FR" sz="2400" b="0" i="1" smtClean="0">
                                    <a:latin typeface="Cambria Math" panose="02040503050406030204" pitchFamily="18" charset="0"/>
                                    <a:cs typeface="Rubik Bold" panose="020B0604020202020204" charset="-79"/>
                                  </a:rPr>
                                  <m:t>𝑏</m:t>
                                </m:r>
                              </m:e>
                            </m:acc>
                            <m:r>
                              <a:rPr lang="fr-FR" sz="2400" b="0" i="1" smtClean="0">
                                <a:latin typeface="Cambria Math" panose="02040503050406030204" pitchFamily="18" charset="0"/>
                                <a:cs typeface="Rubik Bold" panose="020B0604020202020204" charset="-79"/>
                              </a:rPr>
                              <m:t>−</m:t>
                            </m:r>
                            <m:sSup>
                              <m:sSupPr>
                                <m:ctrlPr>
                                  <a:rPr lang="fr-FR" sz="2400" b="0" i="1" smtClean="0">
                                    <a:latin typeface="Cambria Math" panose="02040503050406030204" pitchFamily="18" charset="0"/>
                                    <a:cs typeface="Rubik Bold" panose="020B0604020202020204" charset="-79"/>
                                  </a:rPr>
                                </m:ctrlPr>
                              </m:sSupPr>
                              <m:e>
                                <m:r>
                                  <a:rPr lang="fr-FR" sz="2400" b="0" i="1" smtClean="0">
                                    <a:latin typeface="Cambria Math" panose="02040503050406030204" pitchFamily="18" charset="0"/>
                                    <a:cs typeface="Rubik Bold" panose="020B0604020202020204" charset="-79"/>
                                  </a:rPr>
                                  <m:t>𝛼</m:t>
                                </m:r>
                              </m:e>
                              <m:sup>
                                <m:r>
                                  <a:rPr lang="fr-FR" sz="2400" b="0" i="1" smtClean="0">
                                    <a:latin typeface="Cambria Math" panose="02040503050406030204" pitchFamily="18" charset="0"/>
                                    <a:cs typeface="Rubik Bold" panose="020B0604020202020204" charset="-79"/>
                                  </a:rPr>
                                  <m:t>3</m:t>
                                </m:r>
                              </m:sup>
                            </m:sSup>
                          </m:e>
                        </m:d>
                      </m:e>
                    </m:func>
                    <m:r>
                      <a:rPr lang="fr-FR" sz="2400" b="0" i="1" smtClean="0">
                        <a:latin typeface="Cambria Math" panose="02040503050406030204" pitchFamily="18" charset="0"/>
                        <a:cs typeface="Rubik Bold" panose="020B0604020202020204" charset="-79"/>
                      </a:rPr>
                      <m:t>∩</m:t>
                    </m:r>
                    <m:func>
                      <m:funcPr>
                        <m:ctrlPr>
                          <a:rPr lang="fr-FR" sz="2400">
                            <a:latin typeface="Cambria Math" panose="02040503050406030204" pitchFamily="18" charset="0"/>
                            <a:cs typeface="Rubik Bold" panose="020B0604020202020204" charset="-79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fr-FR" sz="2400">
                            <a:latin typeface="Cambria Math" panose="02040503050406030204" pitchFamily="18" charset="0"/>
                            <a:cs typeface="Rubik Bold" panose="020B0604020202020204" charset="-79"/>
                          </a:rPr>
                          <m:t>ker</m:t>
                        </m:r>
                      </m:fName>
                      <m:e>
                        <m:d>
                          <m:dPr>
                            <m:ctrlPr>
                              <a:rPr lang="fr-FR" sz="2400" i="1" smtClean="0">
                                <a:latin typeface="Cambria Math" panose="02040503050406030204" pitchFamily="18" charset="0"/>
                                <a:cs typeface="Rubik Bold" panose="020B0604020202020204" charset="-79"/>
                              </a:rPr>
                            </m:ctrlPr>
                          </m:dPr>
                          <m:e>
                            <m:r>
                              <a:rPr lang="fr-FR" sz="2400" i="1" smtClean="0">
                                <a:latin typeface="Cambria Math" panose="02040503050406030204" pitchFamily="18" charset="0"/>
                                <a:cs typeface="Rubik Bold" panose="020B0604020202020204" charset="-79"/>
                              </a:rPr>
                              <m:t>â</m:t>
                            </m:r>
                            <m:r>
                              <a:rPr lang="fr-FR" sz="2400" b="0" i="1" smtClean="0">
                                <a:latin typeface="Cambria Math" panose="02040503050406030204" pitchFamily="18" charset="0"/>
                                <a:cs typeface="Rubik Bold" panose="020B0604020202020204" charset="-79"/>
                              </a:rPr>
                              <m:t>−</m:t>
                            </m:r>
                            <m:acc>
                              <m:accPr>
                                <m:chr m:val="̂"/>
                                <m:ctrlPr>
                                  <a:rPr lang="fr-FR" sz="2400" i="1">
                                    <a:latin typeface="Cambria Math" panose="02040503050406030204" pitchFamily="18" charset="0"/>
                                    <a:cs typeface="Rubik Bold" panose="020B0604020202020204" charset="-79"/>
                                  </a:rPr>
                                </m:ctrlPr>
                              </m:accPr>
                              <m:e>
                                <m:r>
                                  <a:rPr lang="fr-FR" sz="2400" i="1">
                                    <a:latin typeface="Cambria Math" panose="02040503050406030204" pitchFamily="18" charset="0"/>
                                    <a:cs typeface="Rubik Bold" panose="020B0604020202020204" charset="-79"/>
                                  </a:rPr>
                                  <m:t>𝑏</m:t>
                                </m:r>
                              </m:e>
                            </m:acc>
                          </m:e>
                        </m:d>
                      </m:e>
                    </m:func>
                  </m:oMath>
                </a14:m>
                <a:endParaRPr lang="en-US" sz="2400" dirty="0">
                  <a:latin typeface="+mj-lt"/>
                  <a:cs typeface="Rubik Bold" panose="020B0604020202020204" charset="-79"/>
                </a:endParaRPr>
              </a:p>
            </p:txBody>
          </p:sp>
        </mc:Choice>
        <mc:Fallback>
          <p:sp>
            <p:nvSpPr>
              <p:cNvPr id="93" name="Graphic 53">
                <a:extLst>
                  <a:ext uri="{FF2B5EF4-FFF2-40B4-BE49-F238E27FC236}">
                    <a16:creationId xmlns:a16="http://schemas.microsoft.com/office/drawing/2014/main" id="{87B355CE-878B-B1B6-DFD5-0BE5C8DF147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3366" y="1761219"/>
                <a:ext cx="6656174" cy="443715"/>
              </a:xfrm>
              <a:prstGeom prst="rect">
                <a:avLst/>
              </a:prstGeom>
              <a:blipFill>
                <a:blip r:embed="rId9"/>
                <a:stretch>
                  <a:fillRect l="-2857" t="-13889" b="-36111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68604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4" grpId="0"/>
      <p:bldP spid="8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DFDA60-5EF4-CCD0-730E-B372982E05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3" name="Connecteur droit avec flèche 152">
            <a:extLst>
              <a:ext uri="{FF2B5EF4-FFF2-40B4-BE49-F238E27FC236}">
                <a16:creationId xmlns:a16="http://schemas.microsoft.com/office/drawing/2014/main" id="{D0B412A4-59DB-EC3D-61A6-99D1F6FC8CE6}"/>
              </a:ext>
            </a:extLst>
          </p:cNvPr>
          <p:cNvCxnSpPr>
            <a:cxnSpLocks/>
          </p:cNvCxnSpPr>
          <p:nvPr/>
        </p:nvCxnSpPr>
        <p:spPr>
          <a:xfrm flipV="1">
            <a:off x="1705357" y="4760987"/>
            <a:ext cx="1159135" cy="551110"/>
          </a:xfrm>
          <a:prstGeom prst="straightConnector1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9CB256D3-7818-6449-B298-5AA3D500EC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CONFIDENTIAL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EC7F893-C6B4-00ED-B6D9-E5BA5B08CA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C67AC-589B-465F-8375-83B2CE47653E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09A780F5-1310-7475-3E94-63841521D5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Basic example of multimode </a:t>
            </a:r>
            <a:r>
              <a:rPr lang="en-US" dirty="0" err="1"/>
              <a:t>genaralisation</a:t>
            </a:r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1" name="Graphic 53">
                <a:extLst>
                  <a:ext uri="{FF2B5EF4-FFF2-40B4-BE49-F238E27FC236}">
                    <a16:creationId xmlns:a16="http://schemas.microsoft.com/office/drawing/2014/main" id="{B380492F-8B38-CC0E-6F6F-5E9AB5041078}"/>
                  </a:ext>
                </a:extLst>
              </p:cNvPr>
              <p:cNvSpPr/>
              <p:nvPr/>
            </p:nvSpPr>
            <p:spPr>
              <a:xfrm>
                <a:off x="395313" y="1377744"/>
                <a:ext cx="6656174" cy="44371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0" tIns="0" rIns="0" bIns="0" rtlCol="0" anchor="t">
                <a:noAutofit/>
              </a:bodyPr>
              <a:lstStyle/>
              <a:p>
                <a:pPr>
                  <a:lnSpc>
                    <a:spcPct val="110000"/>
                  </a:lnSpc>
                  <a:spcAft>
                    <a:spcPts val="1200"/>
                  </a:spcAft>
                  <a:buClr>
                    <a:srgbClr val="3D4955"/>
                  </a:buClr>
                  <a:buSzPct val="125000"/>
                </a:pPr>
                <a:r>
                  <a:rPr lang="en-US" sz="2400" b="1" dirty="0">
                    <a:latin typeface="+mj-lt"/>
                    <a:cs typeface="Rubik Bold" panose="020B0604020202020204" charset="-79"/>
                  </a:rPr>
                  <a:t>Codespace</a:t>
                </a:r>
                <a:r>
                  <a:rPr lang="en-US" sz="2400" dirty="0">
                    <a:latin typeface="+mj-lt"/>
                    <a:cs typeface="Rubik Bold" panose="020B0604020202020204" charset="-79"/>
                  </a:rPr>
                  <a:t>: 		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fr-FR" sz="2400" b="0" i="0" smtClean="0">
                            <a:latin typeface="Cambria Math" panose="02040503050406030204" pitchFamily="18" charset="0"/>
                            <a:cs typeface="Rubik Bold" panose="020B0604020202020204" charset="-79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fr-FR" sz="2400" b="0" i="0" smtClean="0">
                            <a:latin typeface="Cambria Math" panose="02040503050406030204" pitchFamily="18" charset="0"/>
                            <a:cs typeface="Rubik Bold" panose="020B0604020202020204" charset="-79"/>
                          </a:rPr>
                          <m:t>ker</m:t>
                        </m:r>
                      </m:fName>
                      <m:e>
                        <m:d>
                          <m:dPr>
                            <m:ctrlPr>
                              <a:rPr lang="fr-FR" sz="2400" i="1" smtClean="0">
                                <a:solidFill>
                                  <a:schemeClr val="accent5"/>
                                </a:solidFill>
                                <a:latin typeface="Cambria Math" panose="02040503050406030204" pitchFamily="18" charset="0"/>
                                <a:cs typeface="Rubik Bold" panose="020B0604020202020204" charset="-79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fr-FR" sz="2400" i="1">
                                    <a:solidFill>
                                      <a:schemeClr val="accent5"/>
                                    </a:solidFill>
                                    <a:latin typeface="Cambria Math" panose="02040503050406030204" pitchFamily="18" charset="0"/>
                                    <a:cs typeface="Rubik Bold" panose="020B0604020202020204" charset="-79"/>
                                  </a:rPr>
                                </m:ctrlPr>
                              </m:sSupPr>
                              <m:e>
                                <m:r>
                                  <a:rPr lang="fr-FR" sz="2400" i="1">
                                    <a:solidFill>
                                      <a:schemeClr val="accent5"/>
                                    </a:solidFill>
                                    <a:latin typeface="Cambria Math" panose="02040503050406030204" pitchFamily="18" charset="0"/>
                                    <a:cs typeface="Rubik Bold" panose="020B0604020202020204" charset="-79"/>
                                  </a:rPr>
                                  <m:t>â</m:t>
                                </m:r>
                              </m:e>
                              <m:sup>
                                <m:r>
                                  <a:rPr lang="fr-FR" sz="2400" b="0" i="1" smtClean="0">
                                    <a:solidFill>
                                      <a:schemeClr val="accent5"/>
                                    </a:solidFill>
                                    <a:latin typeface="Cambria Math" panose="02040503050406030204" pitchFamily="18" charset="0"/>
                                    <a:cs typeface="Rubik Bold" panose="020B0604020202020204" charset="-79"/>
                                  </a:rPr>
                                  <m:t>2</m:t>
                                </m:r>
                              </m:sup>
                            </m:sSup>
                            <m:acc>
                              <m:accPr>
                                <m:chr m:val="̂"/>
                                <m:ctrlPr>
                                  <a:rPr lang="fr-FR" sz="2400" b="0" i="1" smtClean="0">
                                    <a:solidFill>
                                      <a:schemeClr val="accent5"/>
                                    </a:solidFill>
                                    <a:latin typeface="Cambria Math" panose="02040503050406030204" pitchFamily="18" charset="0"/>
                                    <a:cs typeface="Rubik Bold" panose="020B0604020202020204" charset="-79"/>
                                  </a:rPr>
                                </m:ctrlPr>
                              </m:accPr>
                              <m:e>
                                <m:r>
                                  <a:rPr lang="fr-FR" sz="2400" b="0" i="1" smtClean="0">
                                    <a:solidFill>
                                      <a:schemeClr val="accent5"/>
                                    </a:solidFill>
                                    <a:latin typeface="Cambria Math" panose="02040503050406030204" pitchFamily="18" charset="0"/>
                                    <a:cs typeface="Rubik Bold" panose="020B0604020202020204" charset="-79"/>
                                  </a:rPr>
                                  <m:t>𝑏</m:t>
                                </m:r>
                              </m:e>
                            </m:acc>
                            <m:r>
                              <a:rPr lang="fr-FR" sz="2400" b="0" i="1" smtClean="0">
                                <a:solidFill>
                                  <a:schemeClr val="accent5"/>
                                </a:solidFill>
                                <a:latin typeface="Cambria Math" panose="02040503050406030204" pitchFamily="18" charset="0"/>
                                <a:cs typeface="Rubik Bold" panose="020B0604020202020204" charset="-79"/>
                              </a:rPr>
                              <m:t>−</m:t>
                            </m:r>
                            <m:sSup>
                              <m:sSupPr>
                                <m:ctrlPr>
                                  <a:rPr lang="fr-FR" sz="2400" b="0" i="1" smtClean="0">
                                    <a:solidFill>
                                      <a:schemeClr val="accent5"/>
                                    </a:solidFill>
                                    <a:latin typeface="Cambria Math" panose="02040503050406030204" pitchFamily="18" charset="0"/>
                                    <a:cs typeface="Rubik Bold" panose="020B0604020202020204" charset="-79"/>
                                  </a:rPr>
                                </m:ctrlPr>
                              </m:sSupPr>
                              <m:e>
                                <m:r>
                                  <a:rPr lang="fr-FR" sz="2400" b="0" i="1" smtClean="0">
                                    <a:solidFill>
                                      <a:schemeClr val="accent5"/>
                                    </a:solidFill>
                                    <a:latin typeface="Cambria Math" panose="02040503050406030204" pitchFamily="18" charset="0"/>
                                    <a:cs typeface="Rubik Bold" panose="020B0604020202020204" charset="-79"/>
                                  </a:rPr>
                                  <m:t>𝛼</m:t>
                                </m:r>
                              </m:e>
                              <m:sup>
                                <m:r>
                                  <a:rPr lang="fr-FR" sz="2400" b="0" i="1" smtClean="0">
                                    <a:solidFill>
                                      <a:schemeClr val="accent5"/>
                                    </a:solidFill>
                                    <a:latin typeface="Cambria Math" panose="02040503050406030204" pitchFamily="18" charset="0"/>
                                    <a:cs typeface="Rubik Bold" panose="020B0604020202020204" charset="-79"/>
                                  </a:rPr>
                                  <m:t>3</m:t>
                                </m:r>
                              </m:sup>
                            </m:sSup>
                          </m:e>
                        </m:d>
                      </m:e>
                    </m:func>
                    <m:r>
                      <a:rPr lang="fr-FR" sz="2400" b="0" i="1" smtClean="0">
                        <a:latin typeface="Cambria Math" panose="02040503050406030204" pitchFamily="18" charset="0"/>
                        <a:cs typeface="Rubik Bold" panose="020B0604020202020204" charset="-79"/>
                      </a:rPr>
                      <m:t>∩</m:t>
                    </m:r>
                    <m:func>
                      <m:funcPr>
                        <m:ctrlPr>
                          <a:rPr lang="fr-FR" sz="2400">
                            <a:latin typeface="Cambria Math" panose="02040503050406030204" pitchFamily="18" charset="0"/>
                            <a:cs typeface="Rubik Bold" panose="020B0604020202020204" charset="-79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fr-FR" sz="2400">
                            <a:latin typeface="Cambria Math" panose="02040503050406030204" pitchFamily="18" charset="0"/>
                            <a:cs typeface="Rubik Bold" panose="020B0604020202020204" charset="-79"/>
                          </a:rPr>
                          <m:t>ker</m:t>
                        </m:r>
                      </m:fName>
                      <m:e>
                        <m:d>
                          <m:dPr>
                            <m:ctrlPr>
                              <a:rPr lang="fr-FR" sz="2400" i="1" smtClean="0">
                                <a:solidFill>
                                  <a:schemeClr val="accent6"/>
                                </a:solidFill>
                                <a:latin typeface="Cambria Math" panose="02040503050406030204" pitchFamily="18" charset="0"/>
                                <a:cs typeface="Rubik Bold" panose="020B0604020202020204" charset="-79"/>
                              </a:rPr>
                            </m:ctrlPr>
                          </m:dPr>
                          <m:e>
                            <m:r>
                              <a:rPr lang="fr-FR" sz="2400" i="1" smtClean="0">
                                <a:solidFill>
                                  <a:schemeClr val="accent6"/>
                                </a:solidFill>
                                <a:latin typeface="Cambria Math" panose="02040503050406030204" pitchFamily="18" charset="0"/>
                                <a:cs typeface="Rubik Bold" panose="020B0604020202020204" charset="-79"/>
                              </a:rPr>
                              <m:t>â</m:t>
                            </m:r>
                            <m:r>
                              <a:rPr lang="fr-FR" sz="2400" b="0" i="1" smtClean="0">
                                <a:solidFill>
                                  <a:schemeClr val="accent6"/>
                                </a:solidFill>
                                <a:latin typeface="Cambria Math" panose="02040503050406030204" pitchFamily="18" charset="0"/>
                                <a:cs typeface="Rubik Bold" panose="020B0604020202020204" charset="-79"/>
                              </a:rPr>
                              <m:t>−</m:t>
                            </m:r>
                            <m:acc>
                              <m:accPr>
                                <m:chr m:val="̂"/>
                                <m:ctrlPr>
                                  <a:rPr lang="fr-FR" sz="2400" i="1">
                                    <a:solidFill>
                                      <a:schemeClr val="accent6"/>
                                    </a:solidFill>
                                    <a:latin typeface="Cambria Math" panose="02040503050406030204" pitchFamily="18" charset="0"/>
                                    <a:cs typeface="Rubik Bold" panose="020B0604020202020204" charset="-79"/>
                                  </a:rPr>
                                </m:ctrlPr>
                              </m:accPr>
                              <m:e>
                                <m:r>
                                  <a:rPr lang="fr-FR" sz="2400" i="1">
                                    <a:solidFill>
                                      <a:schemeClr val="accent6"/>
                                    </a:solidFill>
                                    <a:latin typeface="Cambria Math" panose="02040503050406030204" pitchFamily="18" charset="0"/>
                                    <a:cs typeface="Rubik Bold" panose="020B0604020202020204" charset="-79"/>
                                  </a:rPr>
                                  <m:t>𝑏</m:t>
                                </m:r>
                              </m:e>
                            </m:acc>
                          </m:e>
                        </m:d>
                      </m:e>
                    </m:func>
                  </m:oMath>
                </a14:m>
                <a:endParaRPr lang="en-US" sz="2400" dirty="0">
                  <a:latin typeface="+mj-lt"/>
                  <a:cs typeface="Rubik Bold" panose="020B0604020202020204" charset="-79"/>
                </a:endParaRPr>
              </a:p>
            </p:txBody>
          </p:sp>
        </mc:Choice>
        <mc:Fallback>
          <p:sp>
            <p:nvSpPr>
              <p:cNvPr id="11" name="Graphic 53">
                <a:extLst>
                  <a:ext uri="{FF2B5EF4-FFF2-40B4-BE49-F238E27FC236}">
                    <a16:creationId xmlns:a16="http://schemas.microsoft.com/office/drawing/2014/main" id="{B380492F-8B38-CC0E-6F6F-5E9AB504107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313" y="1377744"/>
                <a:ext cx="6656174" cy="443715"/>
              </a:xfrm>
              <a:prstGeom prst="rect">
                <a:avLst/>
              </a:prstGeom>
              <a:blipFill>
                <a:blip r:embed="rId3"/>
                <a:stretch>
                  <a:fillRect l="-2857" t="-11111" b="-33333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CA268DAA-F734-FB2E-E755-C0BA3F3C43D3}"/>
              </a:ext>
            </a:extLst>
          </p:cNvPr>
          <p:cNvSpPr/>
          <p:nvPr/>
        </p:nvSpPr>
        <p:spPr>
          <a:xfrm>
            <a:off x="12477750" y="0"/>
            <a:ext cx="571500" cy="571500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A2</a:t>
            </a:r>
          </a:p>
        </p:txBody>
      </p:sp>
      <p:grpSp>
        <p:nvGrpSpPr>
          <p:cNvPr id="21" name="Groupe 20">
            <a:extLst>
              <a:ext uri="{FF2B5EF4-FFF2-40B4-BE49-F238E27FC236}">
                <a16:creationId xmlns:a16="http://schemas.microsoft.com/office/drawing/2014/main" id="{CC1219EC-4F1A-F13A-47DE-4244A971AD99}"/>
              </a:ext>
            </a:extLst>
          </p:cNvPr>
          <p:cNvGrpSpPr/>
          <p:nvPr/>
        </p:nvGrpSpPr>
        <p:grpSpPr>
          <a:xfrm>
            <a:off x="7362107" y="1671261"/>
            <a:ext cx="2671422" cy="1172185"/>
            <a:chOff x="1170821" y="2315702"/>
            <a:chExt cx="2671422" cy="1172185"/>
          </a:xfrm>
        </p:grpSpPr>
        <mc:AlternateContent xmlns:mc="http://schemas.openxmlformats.org/markup-compatibility/2006">
          <mc:Choice xmlns:a14="http://schemas.microsoft.com/office/drawing/2010/main" Requires="a14">
            <p:sp>
              <p:nvSpPr>
                <p:cNvPr id="26" name="ZoneTexte 25">
                  <a:extLst>
                    <a:ext uri="{FF2B5EF4-FFF2-40B4-BE49-F238E27FC236}">
                      <a16:creationId xmlns:a16="http://schemas.microsoft.com/office/drawing/2014/main" id="{5ED059D8-D5A7-071A-2E9E-DD66CAB86A57}"/>
                    </a:ext>
                  </a:extLst>
                </p:cNvPr>
                <p:cNvSpPr txBox="1"/>
                <p:nvPr/>
              </p:nvSpPr>
              <p:spPr>
                <a:xfrm>
                  <a:off x="1441615" y="2494371"/>
                  <a:ext cx="2072362" cy="719428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14:m>
                    <m:oMathPara xmlns:m="http://schemas.openxmlformats.org/officeDocument/2006/math">
                      <m:oMath>
                        <m:d>
                          <m:dPr>
                            <m:begChr m:val="{"/>
                            <m:endChr m:val=""/>
                            <m:ctrlPr>
                              <a:rPr lang="fr-FR" i="1" smtClean="0">
                                <a:latin typeface="Cambria Math" panose="02040503050406030204" pitchFamily="18" charset="0"/>
                                <a:cs typeface="Rubik Bold" panose="020B0604020202020204" charset="-79"/>
                              </a:rPr>
                            </m:ctrlPr>
                          </m:dPr>
                          <m:e>
                            <m:eqArr>
                              <m:eqArrPr>
                                <m:ctrlPr>
                                  <a:rPr lang="fr-FR" i="1" smtClean="0">
                                    <a:latin typeface="Cambria Math" panose="02040503050406030204" pitchFamily="18" charset="0"/>
                                    <a:cs typeface="Rubik Bold" panose="020B0604020202020204" charset="-79"/>
                                  </a:rPr>
                                </m:ctrlPr>
                              </m:eqArrPr>
                              <m:e>
                                <m:sSub>
                                  <m:sSubPr>
                                    <m:ctrlPr>
                                      <a:rPr lang="fr-FR" i="1">
                                        <a:latin typeface="Cambria Math" panose="02040503050406030204" pitchFamily="18" charset="0"/>
                                        <a:cs typeface="Rubik Bold" panose="020B0604020202020204" charset="-79"/>
                                      </a:rPr>
                                    </m:ctrlPr>
                                  </m:sSubPr>
                                  <m:e>
                                    <m:r>
                                      <a:rPr lang="fr-FR" i="1">
                                        <a:latin typeface="Cambria Math" panose="02040503050406030204" pitchFamily="18" charset="0"/>
                                        <a:cs typeface="Rubik Bold" panose="020B0604020202020204" charset="-79"/>
                                      </a:rPr>
                                      <m:t>𝜓</m:t>
                                    </m:r>
                                  </m:e>
                                  <m:sub>
                                    <m:sSub>
                                      <m:sSubPr>
                                        <m:ctrlPr>
                                          <a:rPr lang="fr-FR" i="1">
                                            <a:latin typeface="Cambria Math" panose="02040503050406030204" pitchFamily="18" charset="0"/>
                                            <a:cs typeface="Rubik Bold" panose="020B0604020202020204" charset="-79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fr-FR" i="1">
                                            <a:latin typeface="Cambria Math" panose="02040503050406030204" pitchFamily="18" charset="0"/>
                                            <a:cs typeface="Rubik Bold" panose="020B0604020202020204" charset="-79"/>
                                          </a:rPr>
                                          <m:t>𝑛</m:t>
                                        </m:r>
                                      </m:e>
                                      <m:sub>
                                        <m:r>
                                          <a:rPr lang="fr-FR" i="1">
                                            <a:latin typeface="Cambria Math" panose="02040503050406030204" pitchFamily="18" charset="0"/>
                                            <a:cs typeface="Rubik Bold" panose="020B0604020202020204" charset="-79"/>
                                          </a:rPr>
                                          <m:t>1</m:t>
                                        </m:r>
                                      </m:sub>
                                    </m:sSub>
                                    <m:r>
                                      <a:rPr lang="fr-FR" i="1">
                                        <a:latin typeface="Cambria Math" panose="02040503050406030204" pitchFamily="18" charset="0"/>
                                        <a:cs typeface="Rubik Bold" panose="020B0604020202020204" charset="-79"/>
                                      </a:rPr>
                                      <m:t>+2</m:t>
                                    </m:r>
                                    <m:r>
                                      <a:rPr lang="fr-FR" i="1">
                                        <a:latin typeface="Cambria Math" panose="02040503050406030204" pitchFamily="18" charset="0"/>
                                        <a:cs typeface="Rubik Bold" panose="020B0604020202020204" charset="-79"/>
                                      </a:rPr>
                                      <m:t>,</m:t>
                                    </m:r>
                                    <m:sSub>
                                      <m:sSubPr>
                                        <m:ctrlPr>
                                          <a:rPr lang="fr-FR" i="1">
                                            <a:latin typeface="Cambria Math" panose="02040503050406030204" pitchFamily="18" charset="0"/>
                                            <a:cs typeface="Rubik Bold" panose="020B0604020202020204" charset="-79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fr-FR" i="1">
                                            <a:latin typeface="Cambria Math" panose="02040503050406030204" pitchFamily="18" charset="0"/>
                                            <a:cs typeface="Rubik Bold" panose="020B0604020202020204" charset="-79"/>
                                          </a:rPr>
                                          <m:t>𝑛</m:t>
                                        </m:r>
                                      </m:e>
                                      <m:sub>
                                        <m:r>
                                          <a:rPr lang="fr-FR" i="1">
                                            <a:latin typeface="Cambria Math" panose="02040503050406030204" pitchFamily="18" charset="0"/>
                                            <a:cs typeface="Rubik Bold" panose="020B0604020202020204" charset="-79"/>
                                          </a:rPr>
                                          <m:t>2</m:t>
                                        </m:r>
                                      </m:sub>
                                    </m:sSub>
                                    <m:r>
                                      <a:rPr lang="fr-FR" i="1">
                                        <a:latin typeface="Cambria Math" panose="02040503050406030204" pitchFamily="18" charset="0"/>
                                        <a:cs typeface="Rubik Bold" panose="020B0604020202020204" charset="-79"/>
                                      </a:rPr>
                                      <m:t>+1</m:t>
                                    </m:r>
                                  </m:sub>
                                </m:sSub>
                                <m:r>
                                  <a:rPr lang="fr-FR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Rubik Bold" panose="020B0604020202020204" charset="-79"/>
                                  </a:rPr>
                                  <m:t>∝</m:t>
                                </m:r>
                                <m:sSub>
                                  <m:sSubPr>
                                    <m:ctrlPr>
                                      <a:rPr lang="fr-FR" i="1">
                                        <a:latin typeface="Cambria Math" panose="02040503050406030204" pitchFamily="18" charset="0"/>
                                        <a:cs typeface="Rubik Bold" panose="020B0604020202020204" charset="-79"/>
                                      </a:rPr>
                                    </m:ctrlPr>
                                  </m:sSubPr>
                                  <m:e>
                                    <m:r>
                                      <a:rPr lang="fr-FR" i="1">
                                        <a:latin typeface="Cambria Math" panose="02040503050406030204" pitchFamily="18" charset="0"/>
                                        <a:cs typeface="Rubik Bold" panose="020B0604020202020204" charset="-79"/>
                                      </a:rPr>
                                      <m:t>𝜓</m:t>
                                    </m:r>
                                  </m:e>
                                  <m:sub>
                                    <m:sSub>
                                      <m:sSubPr>
                                        <m:ctrlPr>
                                          <a:rPr lang="fr-FR" i="1">
                                            <a:latin typeface="Cambria Math" panose="02040503050406030204" pitchFamily="18" charset="0"/>
                                            <a:cs typeface="Rubik Bold" panose="020B0604020202020204" charset="-79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fr-FR" i="1">
                                            <a:latin typeface="Cambria Math" panose="02040503050406030204" pitchFamily="18" charset="0"/>
                                            <a:cs typeface="Rubik Bold" panose="020B0604020202020204" charset="-79"/>
                                          </a:rPr>
                                          <m:t>𝑛</m:t>
                                        </m:r>
                                      </m:e>
                                      <m:sub>
                                        <m:r>
                                          <a:rPr lang="fr-FR" i="1">
                                            <a:latin typeface="Cambria Math" panose="02040503050406030204" pitchFamily="18" charset="0"/>
                                            <a:cs typeface="Rubik Bold" panose="020B0604020202020204" charset="-79"/>
                                          </a:rPr>
                                          <m:t>1</m:t>
                                        </m:r>
                                      </m:sub>
                                    </m:sSub>
                                    <m:r>
                                      <a:rPr lang="fr-FR" i="1">
                                        <a:latin typeface="Cambria Math" panose="02040503050406030204" pitchFamily="18" charset="0"/>
                                        <a:cs typeface="Rubik Bold" panose="020B0604020202020204" charset="-79"/>
                                      </a:rPr>
                                      <m:t>,</m:t>
                                    </m:r>
                                    <m:sSub>
                                      <m:sSubPr>
                                        <m:ctrlPr>
                                          <a:rPr lang="fr-FR" i="1">
                                            <a:latin typeface="Cambria Math" panose="02040503050406030204" pitchFamily="18" charset="0"/>
                                            <a:cs typeface="Rubik Bold" panose="020B0604020202020204" charset="-79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fr-FR" i="1">
                                            <a:latin typeface="Cambria Math" panose="02040503050406030204" pitchFamily="18" charset="0"/>
                                            <a:cs typeface="Rubik Bold" panose="020B0604020202020204" charset="-79"/>
                                          </a:rPr>
                                          <m:t>𝑛</m:t>
                                        </m:r>
                                      </m:e>
                                      <m:sub>
                                        <m:r>
                                          <a:rPr lang="fr-FR" i="1">
                                            <a:latin typeface="Cambria Math" panose="02040503050406030204" pitchFamily="18" charset="0"/>
                                            <a:cs typeface="Rubik Bold" panose="020B0604020202020204" charset="-79"/>
                                          </a:rPr>
                                          <m:t>2</m:t>
                                        </m:r>
                                      </m:sub>
                                    </m:sSub>
                                  </m:sub>
                                </m:sSub>
                              </m:e>
                              <m:e>
                                <m:sSub>
                                  <m:sSubPr>
                                    <m:ctrlPr>
                                      <a:rPr lang="fr-FR" i="1">
                                        <a:latin typeface="Cambria Math" panose="02040503050406030204" pitchFamily="18" charset="0"/>
                                        <a:cs typeface="Rubik Bold" panose="020B0604020202020204" charset="-79"/>
                                      </a:rPr>
                                    </m:ctrlPr>
                                  </m:sSubPr>
                                  <m:e>
                                    <m:r>
                                      <a:rPr lang="fr-FR" i="1">
                                        <a:latin typeface="Cambria Math" panose="02040503050406030204" pitchFamily="18" charset="0"/>
                                        <a:cs typeface="Rubik Bold" panose="020B0604020202020204" charset="-79"/>
                                      </a:rPr>
                                      <m:t>𝜓</m:t>
                                    </m:r>
                                  </m:e>
                                  <m:sub>
                                    <m:sSub>
                                      <m:sSubPr>
                                        <m:ctrlPr>
                                          <a:rPr lang="fr-FR" i="1">
                                            <a:latin typeface="Cambria Math" panose="02040503050406030204" pitchFamily="18" charset="0"/>
                                            <a:cs typeface="Rubik Bold" panose="020B0604020202020204" charset="-79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fr-FR" i="1">
                                            <a:latin typeface="Cambria Math" panose="02040503050406030204" pitchFamily="18" charset="0"/>
                                            <a:cs typeface="Rubik Bold" panose="020B0604020202020204" charset="-79"/>
                                          </a:rPr>
                                          <m:t>𝑛</m:t>
                                        </m:r>
                                      </m:e>
                                      <m:sub>
                                        <m:r>
                                          <a:rPr lang="fr-FR" i="1">
                                            <a:latin typeface="Cambria Math" panose="02040503050406030204" pitchFamily="18" charset="0"/>
                                            <a:cs typeface="Rubik Bold" panose="020B0604020202020204" charset="-79"/>
                                          </a:rPr>
                                          <m:t>1</m:t>
                                        </m:r>
                                      </m:sub>
                                    </m:sSub>
                                    <m:r>
                                      <a:rPr lang="fr-FR" i="1">
                                        <a:latin typeface="Cambria Math" panose="02040503050406030204" pitchFamily="18" charset="0"/>
                                        <a:cs typeface="Rubik Bold" panose="020B0604020202020204" charset="-79"/>
                                      </a:rPr>
                                      <m:t>+</m:t>
                                    </m:r>
                                    <m:r>
                                      <a:rPr lang="fr-FR" b="0" i="1" smtClean="0">
                                        <a:latin typeface="Cambria Math" panose="02040503050406030204" pitchFamily="18" charset="0"/>
                                        <a:cs typeface="Rubik Bold" panose="020B0604020202020204" charset="-79"/>
                                      </a:rPr>
                                      <m:t>1</m:t>
                                    </m:r>
                                    <m:r>
                                      <a:rPr lang="fr-FR" i="1">
                                        <a:latin typeface="Cambria Math" panose="02040503050406030204" pitchFamily="18" charset="0"/>
                                        <a:cs typeface="Rubik Bold" panose="020B0604020202020204" charset="-79"/>
                                      </a:rPr>
                                      <m:t>,</m:t>
                                    </m:r>
                                    <m:sSub>
                                      <m:sSubPr>
                                        <m:ctrlPr>
                                          <a:rPr lang="fr-FR" i="1">
                                            <a:latin typeface="Cambria Math" panose="02040503050406030204" pitchFamily="18" charset="0"/>
                                            <a:cs typeface="Rubik Bold" panose="020B0604020202020204" charset="-79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fr-FR" i="1">
                                            <a:latin typeface="Cambria Math" panose="02040503050406030204" pitchFamily="18" charset="0"/>
                                            <a:cs typeface="Rubik Bold" panose="020B0604020202020204" charset="-79"/>
                                          </a:rPr>
                                          <m:t>𝑛</m:t>
                                        </m:r>
                                      </m:e>
                                      <m:sub>
                                        <m:r>
                                          <a:rPr lang="fr-FR" i="1">
                                            <a:latin typeface="Cambria Math" panose="02040503050406030204" pitchFamily="18" charset="0"/>
                                            <a:cs typeface="Rubik Bold" panose="020B0604020202020204" charset="-79"/>
                                          </a:rPr>
                                          <m:t>2</m:t>
                                        </m:r>
                                      </m:sub>
                                    </m:sSub>
                                  </m:sub>
                                </m:sSub>
                                <m:r>
                                  <a:rPr lang="fr-FR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Rubik Bold" panose="020B0604020202020204" charset="-79"/>
                                  </a:rPr>
                                  <m:t>∝</m:t>
                                </m:r>
                                <m:sSub>
                                  <m:sSubPr>
                                    <m:ctrlPr>
                                      <a:rPr lang="fr-FR" i="1">
                                        <a:latin typeface="Cambria Math" panose="02040503050406030204" pitchFamily="18" charset="0"/>
                                        <a:cs typeface="Rubik Bold" panose="020B0604020202020204" charset="-79"/>
                                      </a:rPr>
                                    </m:ctrlPr>
                                  </m:sSubPr>
                                  <m:e>
                                    <m:r>
                                      <a:rPr lang="fr-FR" i="1">
                                        <a:latin typeface="Cambria Math" panose="02040503050406030204" pitchFamily="18" charset="0"/>
                                        <a:cs typeface="Rubik Bold" panose="020B0604020202020204" charset="-79"/>
                                      </a:rPr>
                                      <m:t>𝜓</m:t>
                                    </m:r>
                                  </m:e>
                                  <m:sub>
                                    <m:sSub>
                                      <m:sSubPr>
                                        <m:ctrlPr>
                                          <a:rPr lang="fr-FR" i="1">
                                            <a:latin typeface="Cambria Math" panose="02040503050406030204" pitchFamily="18" charset="0"/>
                                            <a:cs typeface="Rubik Bold" panose="020B0604020202020204" charset="-79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fr-FR" i="1">
                                            <a:latin typeface="Cambria Math" panose="02040503050406030204" pitchFamily="18" charset="0"/>
                                            <a:cs typeface="Rubik Bold" panose="020B0604020202020204" charset="-79"/>
                                          </a:rPr>
                                          <m:t>𝑛</m:t>
                                        </m:r>
                                      </m:e>
                                      <m:sub>
                                        <m:r>
                                          <a:rPr lang="fr-FR" i="1">
                                            <a:latin typeface="Cambria Math" panose="02040503050406030204" pitchFamily="18" charset="0"/>
                                            <a:cs typeface="Rubik Bold" panose="020B0604020202020204" charset="-79"/>
                                          </a:rPr>
                                          <m:t>1</m:t>
                                        </m:r>
                                      </m:sub>
                                    </m:sSub>
                                    <m:r>
                                      <a:rPr lang="fr-FR" i="1">
                                        <a:latin typeface="Cambria Math" panose="02040503050406030204" pitchFamily="18" charset="0"/>
                                        <a:cs typeface="Rubik Bold" panose="020B0604020202020204" charset="-79"/>
                                      </a:rPr>
                                      <m:t>,</m:t>
                                    </m:r>
                                    <m:sSub>
                                      <m:sSubPr>
                                        <m:ctrlPr>
                                          <a:rPr lang="fr-FR" i="1">
                                            <a:latin typeface="Cambria Math" panose="02040503050406030204" pitchFamily="18" charset="0"/>
                                            <a:cs typeface="Rubik Bold" panose="020B0604020202020204" charset="-79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fr-FR" i="1">
                                            <a:latin typeface="Cambria Math" panose="02040503050406030204" pitchFamily="18" charset="0"/>
                                            <a:cs typeface="Rubik Bold" panose="020B0604020202020204" charset="-79"/>
                                          </a:rPr>
                                          <m:t>𝑛</m:t>
                                        </m:r>
                                      </m:e>
                                      <m:sub>
                                        <m:r>
                                          <a:rPr lang="fr-FR" i="1">
                                            <a:latin typeface="Cambria Math" panose="02040503050406030204" pitchFamily="18" charset="0"/>
                                            <a:cs typeface="Rubik Bold" panose="020B0604020202020204" charset="-79"/>
                                          </a:rPr>
                                          <m:t>2</m:t>
                                        </m:r>
                                      </m:sub>
                                    </m:sSub>
                                    <m:r>
                                      <a:rPr lang="fr-FR" b="0" i="1" smtClean="0">
                                        <a:latin typeface="Cambria Math" panose="02040503050406030204" pitchFamily="18" charset="0"/>
                                        <a:cs typeface="Rubik Bold" panose="020B0604020202020204" charset="-79"/>
                                      </a:rPr>
                                      <m:t>+1</m:t>
                                    </m:r>
                                  </m:sub>
                                </m:sSub>
                              </m:e>
                            </m:eqArr>
                          </m:e>
                        </m:d>
                      </m:oMath>
                    </m:oMathPara>
                  </a14:m>
                  <a:endParaRPr lang="fr-FR" dirty="0" err="1"/>
                </a:p>
              </p:txBody>
            </p:sp>
          </mc:Choice>
          <mc:Fallback>
            <p:sp>
              <p:nvSpPr>
                <p:cNvPr id="26" name="ZoneTexte 25">
                  <a:extLst>
                    <a:ext uri="{FF2B5EF4-FFF2-40B4-BE49-F238E27FC236}">
                      <a16:creationId xmlns:a16="http://schemas.microsoft.com/office/drawing/2014/main" id="{5ED059D8-D5A7-071A-2E9E-DD66CAB86A5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441615" y="2494371"/>
                  <a:ext cx="2072362" cy="719428"/>
                </a:xfrm>
                <a:prstGeom prst="rect">
                  <a:avLst/>
                </a:prstGeom>
                <a:blipFill>
                  <a:blip r:embed="rId4"/>
                  <a:stretch>
                    <a:fillRect l="-62424" t="-222414" r="-606" b="-318966"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7" name="Rectangle : coins arrondis 26">
              <a:extLst>
                <a:ext uri="{FF2B5EF4-FFF2-40B4-BE49-F238E27FC236}">
                  <a16:creationId xmlns:a16="http://schemas.microsoft.com/office/drawing/2014/main" id="{B5D9EC6A-0992-948C-E10D-F2D0A9352BA3}"/>
                </a:ext>
              </a:extLst>
            </p:cNvPr>
            <p:cNvSpPr/>
            <p:nvPr/>
          </p:nvSpPr>
          <p:spPr>
            <a:xfrm>
              <a:off x="1170821" y="2315702"/>
              <a:ext cx="2671422" cy="1172185"/>
            </a:xfrm>
            <a:prstGeom prst="roundRect">
              <a:avLst/>
            </a:prstGeom>
            <a:noFill/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28" name="ZoneTexte 27">
                <a:extLst>
                  <a:ext uri="{FF2B5EF4-FFF2-40B4-BE49-F238E27FC236}">
                    <a16:creationId xmlns:a16="http://schemas.microsoft.com/office/drawing/2014/main" id="{5EBD7EA9-BC42-3EDB-FBF2-E0A9688FC7D6}"/>
                  </a:ext>
                </a:extLst>
              </p:cNvPr>
              <p:cNvSpPr txBox="1"/>
              <p:nvPr/>
            </p:nvSpPr>
            <p:spPr>
              <a:xfrm>
                <a:off x="1790360" y="6159888"/>
                <a:ext cx="3250161" cy="50321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/>
                <a:r>
                  <a:rPr lang="fr-FR" sz="1600" dirty="0">
                    <a:solidFill>
                      <a:schemeClr val="accent5"/>
                    </a:solidFill>
                  </a:rPr>
                  <a:t>Fix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sz="1600" i="1">
                            <a:solidFill>
                              <a:schemeClr val="accent5"/>
                            </a:solidFill>
                            <a:latin typeface="Cambria Math" panose="02040503050406030204" pitchFamily="18" charset="0"/>
                            <a:cs typeface="Rubik Bold" panose="020B0604020202020204" charset="-79"/>
                          </a:rPr>
                        </m:ctrlPr>
                      </m:sSubPr>
                      <m:e>
                        <m:r>
                          <a:rPr lang="fr-FR" sz="1600" i="1">
                            <a:solidFill>
                              <a:schemeClr val="accent5"/>
                            </a:solidFill>
                            <a:latin typeface="Cambria Math" panose="02040503050406030204" pitchFamily="18" charset="0"/>
                            <a:cs typeface="Rubik Bold" panose="020B0604020202020204" charset="-79"/>
                          </a:rPr>
                          <m:t>𝜓</m:t>
                        </m:r>
                      </m:e>
                      <m:sub>
                        <m:r>
                          <a:rPr lang="fr-FR" sz="1600" b="0" i="1" smtClean="0">
                            <a:solidFill>
                              <a:schemeClr val="accent5"/>
                            </a:solidFill>
                            <a:latin typeface="Cambria Math" panose="02040503050406030204" pitchFamily="18" charset="0"/>
                            <a:cs typeface="Rubik Bold" panose="020B0604020202020204" charset="-79"/>
                          </a:rPr>
                          <m:t>0,0</m:t>
                        </m:r>
                        <m:r>
                          <a:rPr lang="fr-FR" sz="1600" i="1" smtClean="0">
                            <a:solidFill>
                              <a:schemeClr val="accent5"/>
                            </a:solidFill>
                            <a:latin typeface="Cambria Math" panose="02040503050406030204" pitchFamily="18" charset="0"/>
                            <a:cs typeface="Rubik Bold" panose="020B0604020202020204" charset="-79"/>
                          </a:rPr>
                          <m:t> </m:t>
                        </m:r>
                      </m:sub>
                    </m:sSub>
                  </m:oMath>
                </a14:m>
                <a:r>
                  <a:rPr lang="fr-FR" sz="1600" dirty="0">
                    <a:solidFill>
                      <a:schemeClr val="accent5"/>
                    </a:solidFill>
                  </a:rPr>
                  <a:t>, </a:t>
                </a:r>
                <a:r>
                  <a:rPr lang="fr-FR" sz="1600" dirty="0" err="1">
                    <a:solidFill>
                      <a:schemeClr val="accent5"/>
                    </a:solidFill>
                  </a:rPr>
                  <a:t>what</a:t>
                </a:r>
                <a:r>
                  <a:rPr lang="fr-FR" sz="1600" dirty="0">
                    <a:solidFill>
                      <a:schemeClr val="accent5"/>
                    </a:solidFill>
                  </a:rPr>
                  <a:t> </a:t>
                </a:r>
                <a:r>
                  <a:rPr lang="fr-FR" sz="1600" dirty="0" err="1">
                    <a:solidFill>
                      <a:schemeClr val="accent5"/>
                    </a:solidFill>
                  </a:rPr>
                  <a:t>else</a:t>
                </a:r>
                <a:r>
                  <a:rPr lang="fr-FR" sz="1600" dirty="0">
                    <a:solidFill>
                      <a:schemeClr val="accent5"/>
                    </a:solidFill>
                  </a:rPr>
                  <a:t> </a:t>
                </a:r>
                <a:r>
                  <a:rPr lang="fr-FR" sz="1600" dirty="0" err="1">
                    <a:solidFill>
                      <a:schemeClr val="accent5"/>
                    </a:solidFill>
                  </a:rPr>
                  <a:t>is</a:t>
                </a:r>
                <a:r>
                  <a:rPr lang="fr-FR" sz="1600" dirty="0">
                    <a:solidFill>
                      <a:schemeClr val="accent5"/>
                    </a:solidFill>
                  </a:rPr>
                  <a:t> </a:t>
                </a:r>
                <a:r>
                  <a:rPr lang="fr-FR" sz="1600" dirty="0" err="1">
                    <a:solidFill>
                      <a:schemeClr val="accent5"/>
                    </a:solidFill>
                  </a:rPr>
                  <a:t>imposed</a:t>
                </a:r>
                <a:r>
                  <a:rPr lang="fr-FR" sz="1600" dirty="0">
                    <a:solidFill>
                      <a:schemeClr val="accent5"/>
                    </a:solidFill>
                  </a:rPr>
                  <a:t> to </a:t>
                </a:r>
                <a:r>
                  <a:rPr lang="fr-FR" sz="1600" dirty="0" err="1">
                    <a:solidFill>
                      <a:schemeClr val="accent5"/>
                    </a:solidFill>
                  </a:rPr>
                  <a:t>belong</a:t>
                </a:r>
                <a:r>
                  <a:rPr lang="fr-FR" sz="1600" dirty="0">
                    <a:solidFill>
                      <a:schemeClr val="accent5"/>
                    </a:solidFill>
                  </a:rPr>
                  <a:t> to the </a:t>
                </a:r>
                <a:r>
                  <a:rPr lang="fr-FR" sz="1600" dirty="0" err="1">
                    <a:solidFill>
                      <a:schemeClr val="accent5"/>
                    </a:solidFill>
                  </a:rPr>
                  <a:t>codespace</a:t>
                </a:r>
                <a:r>
                  <a:rPr lang="fr-FR" sz="1600" dirty="0">
                    <a:solidFill>
                      <a:schemeClr val="accent5"/>
                    </a:solidFill>
                  </a:rPr>
                  <a:t>? </a:t>
                </a:r>
              </a:p>
            </p:txBody>
          </p:sp>
        </mc:Choice>
        <mc:Fallback>
          <p:sp>
            <p:nvSpPr>
              <p:cNvPr id="28" name="ZoneTexte 27">
                <a:extLst>
                  <a:ext uri="{FF2B5EF4-FFF2-40B4-BE49-F238E27FC236}">
                    <a16:creationId xmlns:a16="http://schemas.microsoft.com/office/drawing/2014/main" id="{5EBD7EA9-BC42-3EDB-FBF2-E0A9688FC7D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0360" y="6159888"/>
                <a:ext cx="3250161" cy="503215"/>
              </a:xfrm>
              <a:prstGeom prst="rect">
                <a:avLst/>
              </a:prstGeom>
              <a:blipFill>
                <a:blip r:embed="rId5"/>
                <a:stretch>
                  <a:fillRect l="-391" t="-9756" r="-1953" b="-2195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59" name="Groupe 58">
            <a:extLst>
              <a:ext uri="{FF2B5EF4-FFF2-40B4-BE49-F238E27FC236}">
                <a16:creationId xmlns:a16="http://schemas.microsoft.com/office/drawing/2014/main" id="{CB88FD86-445E-A6B1-28CD-CE684F637367}"/>
              </a:ext>
            </a:extLst>
          </p:cNvPr>
          <p:cNvGrpSpPr/>
          <p:nvPr/>
        </p:nvGrpSpPr>
        <p:grpSpPr>
          <a:xfrm>
            <a:off x="1067491" y="1960457"/>
            <a:ext cx="4903717" cy="4310627"/>
            <a:chOff x="7904534" y="2408348"/>
            <a:chExt cx="3796389" cy="3337227"/>
          </a:xfrm>
        </p:grpSpPr>
        <p:grpSp>
          <p:nvGrpSpPr>
            <p:cNvPr id="5" name="Groupe 4">
              <a:extLst>
                <a:ext uri="{FF2B5EF4-FFF2-40B4-BE49-F238E27FC236}">
                  <a16:creationId xmlns:a16="http://schemas.microsoft.com/office/drawing/2014/main" id="{A6AC8181-BD0B-AF37-79B8-0CBFEFE8DAD5}"/>
                </a:ext>
              </a:extLst>
            </p:cNvPr>
            <p:cNvGrpSpPr/>
            <p:nvPr/>
          </p:nvGrpSpPr>
          <p:grpSpPr>
            <a:xfrm>
              <a:off x="8351139" y="2583789"/>
              <a:ext cx="2925910" cy="2924417"/>
              <a:chOff x="7636597" y="2419979"/>
              <a:chExt cx="2925910" cy="2924417"/>
            </a:xfrm>
          </p:grpSpPr>
          <p:cxnSp>
            <p:nvCxnSpPr>
              <p:cNvPr id="6" name="Connecteur droit avec flèche 5">
                <a:extLst>
                  <a:ext uri="{FF2B5EF4-FFF2-40B4-BE49-F238E27FC236}">
                    <a16:creationId xmlns:a16="http://schemas.microsoft.com/office/drawing/2014/main" id="{B01271DC-A0B7-0988-9888-DFEDAAC278F4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7636597" y="2419979"/>
                <a:ext cx="7144" cy="2922036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7" name="Connecteur droit avec flèche 6">
                <a:extLst>
                  <a:ext uri="{FF2B5EF4-FFF2-40B4-BE49-F238E27FC236}">
                    <a16:creationId xmlns:a16="http://schemas.microsoft.com/office/drawing/2014/main" id="{ECBABB5C-719D-1A99-84E3-4D0D36BA35F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636597" y="5344396"/>
                <a:ext cx="2925910" cy="0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8" name="Connecteur droit 7">
                <a:extLst>
                  <a:ext uri="{FF2B5EF4-FFF2-40B4-BE49-F238E27FC236}">
                    <a16:creationId xmlns:a16="http://schemas.microsoft.com/office/drawing/2014/main" id="{F25D60C4-78A6-1941-E0BC-4FBADDD9DD8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090116" y="2743200"/>
                <a:ext cx="0" cy="2598815"/>
              </a:xfrm>
              <a:prstGeom prst="line">
                <a:avLst/>
              </a:prstGeom>
              <a:ln w="12700" cap="flat" cmpd="sng" algn="ctr">
                <a:solidFill>
                  <a:schemeClr val="dk1"/>
                </a:solidFill>
                <a:prstDash val="dash"/>
                <a:round/>
                <a:headEnd type="none" w="med" len="med"/>
                <a:tailEnd type="none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/>
              </a:fontRef>
            </p:style>
          </p:cxnSp>
          <p:cxnSp>
            <p:nvCxnSpPr>
              <p:cNvPr id="10" name="Connecteur droit 9">
                <a:extLst>
                  <a:ext uri="{FF2B5EF4-FFF2-40B4-BE49-F238E27FC236}">
                    <a16:creationId xmlns:a16="http://schemas.microsoft.com/office/drawing/2014/main" id="{C0EEFD38-BFCE-6EF2-3001-89DFDB659FA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079424" y="2743200"/>
                <a:ext cx="0" cy="2598815"/>
              </a:xfrm>
              <a:prstGeom prst="line">
                <a:avLst/>
              </a:prstGeom>
              <a:ln w="12700" cap="flat" cmpd="sng" algn="ctr">
                <a:solidFill>
                  <a:schemeClr val="dk1"/>
                </a:solidFill>
                <a:prstDash val="dash"/>
                <a:round/>
                <a:headEnd type="none" w="med" len="med"/>
                <a:tailEnd type="none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/>
              </a:fontRef>
            </p:style>
          </p:cxnSp>
          <p:cxnSp>
            <p:nvCxnSpPr>
              <p:cNvPr id="12" name="Connecteur droit 11">
                <a:extLst>
                  <a:ext uri="{FF2B5EF4-FFF2-40B4-BE49-F238E27FC236}">
                    <a16:creationId xmlns:a16="http://schemas.microsoft.com/office/drawing/2014/main" id="{0C3ADD10-3141-D536-F508-F64A2B86F3F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584770" y="2743200"/>
                <a:ext cx="0" cy="2598815"/>
              </a:xfrm>
              <a:prstGeom prst="line">
                <a:avLst/>
              </a:prstGeom>
              <a:ln w="12700" cap="flat" cmpd="sng" algn="ctr">
                <a:solidFill>
                  <a:schemeClr val="dk1"/>
                </a:solidFill>
                <a:prstDash val="dash"/>
                <a:round/>
                <a:headEnd type="none" w="med" len="med"/>
                <a:tailEnd type="none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/>
              </a:fontRef>
            </p:style>
          </p:cxnSp>
          <p:cxnSp>
            <p:nvCxnSpPr>
              <p:cNvPr id="13" name="Connecteur droit 12">
                <a:extLst>
                  <a:ext uri="{FF2B5EF4-FFF2-40B4-BE49-F238E27FC236}">
                    <a16:creationId xmlns:a16="http://schemas.microsoft.com/office/drawing/2014/main" id="{1AFD8761-3DD7-1B7A-FD8F-877B0E6104E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068733" y="2743200"/>
                <a:ext cx="0" cy="2598815"/>
              </a:xfrm>
              <a:prstGeom prst="line">
                <a:avLst/>
              </a:prstGeom>
              <a:ln w="12700" cap="flat" cmpd="sng" algn="ctr">
                <a:solidFill>
                  <a:schemeClr val="dk1"/>
                </a:solidFill>
                <a:prstDash val="dash"/>
                <a:round/>
                <a:headEnd type="none" w="med" len="med"/>
                <a:tailEnd type="none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/>
              </a:fontRef>
            </p:style>
          </p:cxnSp>
          <p:cxnSp>
            <p:nvCxnSpPr>
              <p:cNvPr id="14" name="Connecteur droit 13">
                <a:extLst>
                  <a:ext uri="{FF2B5EF4-FFF2-40B4-BE49-F238E27FC236}">
                    <a16:creationId xmlns:a16="http://schemas.microsoft.com/office/drawing/2014/main" id="{2112511C-7FD4-ACFA-6FD5-AF4B20DC5CF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574078" y="2743200"/>
                <a:ext cx="0" cy="2598815"/>
              </a:xfrm>
              <a:prstGeom prst="line">
                <a:avLst/>
              </a:prstGeom>
              <a:ln w="12700" cap="flat" cmpd="sng" algn="ctr">
                <a:solidFill>
                  <a:schemeClr val="dk1"/>
                </a:solidFill>
                <a:prstDash val="dash"/>
                <a:round/>
                <a:headEnd type="none" w="med" len="med"/>
                <a:tailEnd type="none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/>
              </a:fontRef>
            </p:style>
          </p:cxnSp>
          <p:grpSp>
            <p:nvGrpSpPr>
              <p:cNvPr id="15" name="Groupe 14">
                <a:extLst>
                  <a:ext uri="{FF2B5EF4-FFF2-40B4-BE49-F238E27FC236}">
                    <a16:creationId xmlns:a16="http://schemas.microsoft.com/office/drawing/2014/main" id="{E17A5D04-BEE4-AE49-E9A5-A7BC1B5D9D1B}"/>
                  </a:ext>
                </a:extLst>
              </p:cNvPr>
              <p:cNvGrpSpPr/>
              <p:nvPr/>
            </p:nvGrpSpPr>
            <p:grpSpPr>
              <a:xfrm rot="5400000">
                <a:off x="7946696" y="2581589"/>
                <a:ext cx="1978617" cy="2598815"/>
                <a:chOff x="8242516" y="2895600"/>
                <a:chExt cx="1978617" cy="2598815"/>
              </a:xfrm>
            </p:grpSpPr>
            <p:cxnSp>
              <p:nvCxnSpPr>
                <p:cNvPr id="16" name="Connecteur droit 15">
                  <a:extLst>
                    <a:ext uri="{FF2B5EF4-FFF2-40B4-BE49-F238E27FC236}">
                      <a16:creationId xmlns:a16="http://schemas.microsoft.com/office/drawing/2014/main" id="{A00F47E1-ECDE-A542-7A43-161CF7F6686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8242516" y="2895600"/>
                  <a:ext cx="0" cy="2598815"/>
                </a:xfrm>
                <a:prstGeom prst="line">
                  <a:avLst/>
                </a:prstGeom>
                <a:ln w="12700" cap="flat" cmpd="sng" algn="ctr">
                  <a:solidFill>
                    <a:schemeClr val="dk1"/>
                  </a:solidFill>
                  <a:prstDash val="dash"/>
                  <a:round/>
                  <a:headEnd type="none" w="med" len="med"/>
                  <a:tailEnd type="none" w="med" len="med"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tx1"/>
                </a:fontRef>
              </p:style>
            </p:cxnSp>
            <p:cxnSp>
              <p:nvCxnSpPr>
                <p:cNvPr id="17" name="Connecteur droit 16">
                  <a:extLst>
                    <a:ext uri="{FF2B5EF4-FFF2-40B4-BE49-F238E27FC236}">
                      <a16:creationId xmlns:a16="http://schemas.microsoft.com/office/drawing/2014/main" id="{950FB90A-F9F2-E6DA-6DD9-48450A8D1A96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9231824" y="2895600"/>
                  <a:ext cx="0" cy="2598815"/>
                </a:xfrm>
                <a:prstGeom prst="line">
                  <a:avLst/>
                </a:prstGeom>
                <a:ln w="12700" cap="flat" cmpd="sng" algn="ctr">
                  <a:solidFill>
                    <a:schemeClr val="dk1"/>
                  </a:solidFill>
                  <a:prstDash val="dash"/>
                  <a:round/>
                  <a:headEnd type="none" w="med" len="med"/>
                  <a:tailEnd type="none" w="med" len="med"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tx1"/>
                </a:fontRef>
              </p:style>
            </p:cxnSp>
            <p:cxnSp>
              <p:nvCxnSpPr>
                <p:cNvPr id="18" name="Connecteur droit 17">
                  <a:extLst>
                    <a:ext uri="{FF2B5EF4-FFF2-40B4-BE49-F238E27FC236}">
                      <a16:creationId xmlns:a16="http://schemas.microsoft.com/office/drawing/2014/main" id="{CC02C54D-B168-D9F8-B745-B71E96A14D3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8737170" y="2895600"/>
                  <a:ext cx="0" cy="2598815"/>
                </a:xfrm>
                <a:prstGeom prst="line">
                  <a:avLst/>
                </a:prstGeom>
                <a:ln w="12700" cap="flat" cmpd="sng" algn="ctr">
                  <a:solidFill>
                    <a:schemeClr val="dk1"/>
                  </a:solidFill>
                  <a:prstDash val="dash"/>
                  <a:round/>
                  <a:headEnd type="none" w="med" len="med"/>
                  <a:tailEnd type="none" w="med" len="med"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tx1"/>
                </a:fontRef>
              </p:style>
            </p:cxnSp>
            <p:cxnSp>
              <p:nvCxnSpPr>
                <p:cNvPr id="19" name="Connecteur droit 18">
                  <a:extLst>
                    <a:ext uri="{FF2B5EF4-FFF2-40B4-BE49-F238E27FC236}">
                      <a16:creationId xmlns:a16="http://schemas.microsoft.com/office/drawing/2014/main" id="{7A45948D-5622-BB57-6B64-0158AE2553F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0221133" y="2895600"/>
                  <a:ext cx="0" cy="2598815"/>
                </a:xfrm>
                <a:prstGeom prst="line">
                  <a:avLst/>
                </a:prstGeom>
                <a:ln w="12700" cap="flat" cmpd="sng" algn="ctr">
                  <a:solidFill>
                    <a:schemeClr val="dk1"/>
                  </a:solidFill>
                  <a:prstDash val="dash"/>
                  <a:round/>
                  <a:headEnd type="none" w="med" len="med"/>
                  <a:tailEnd type="none" w="med" len="med"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tx1"/>
                </a:fontRef>
              </p:style>
            </p:cxnSp>
            <p:cxnSp>
              <p:nvCxnSpPr>
                <p:cNvPr id="20" name="Connecteur droit 19">
                  <a:extLst>
                    <a:ext uri="{FF2B5EF4-FFF2-40B4-BE49-F238E27FC236}">
                      <a16:creationId xmlns:a16="http://schemas.microsoft.com/office/drawing/2014/main" id="{82A2F269-5102-EEBD-A873-7D8D2BEAE02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9726478" y="2895600"/>
                  <a:ext cx="0" cy="2598815"/>
                </a:xfrm>
                <a:prstGeom prst="line">
                  <a:avLst/>
                </a:prstGeom>
                <a:ln w="12700" cap="flat" cmpd="sng" algn="ctr">
                  <a:solidFill>
                    <a:schemeClr val="dk1"/>
                  </a:solidFill>
                  <a:prstDash val="dash"/>
                  <a:round/>
                  <a:headEnd type="none" w="med" len="med"/>
                  <a:tailEnd type="none" w="med" len="med"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tx1"/>
                </a:fontRef>
              </p:style>
            </p:cxnSp>
          </p:grpSp>
        </p:grp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57" name="ZoneTexte 56">
                  <a:extLst>
                    <a:ext uri="{FF2B5EF4-FFF2-40B4-BE49-F238E27FC236}">
                      <a16:creationId xmlns:a16="http://schemas.microsoft.com/office/drawing/2014/main" id="{FEFD13FA-5C71-AE6E-A6AE-DB51D5B56E87}"/>
                    </a:ext>
                  </a:extLst>
                </p:cNvPr>
                <p:cNvSpPr txBox="1"/>
                <p:nvPr/>
              </p:nvSpPr>
              <p:spPr>
                <a:xfrm>
                  <a:off x="7904534" y="2408348"/>
                  <a:ext cx="412083" cy="369332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sSub>
                          <m:sSubPr>
                            <m:ctrlPr>
                              <a:rPr lang="fr-FR" sz="1800" b="0" i="1" smtClean="0">
                                <a:latin typeface="Cambria Math" panose="02040503050406030204" pitchFamily="18" charset="0"/>
                                <a:cs typeface="Rubik Bold" panose="020B0604020202020204" charset="-79"/>
                              </a:rPr>
                            </m:ctrlPr>
                          </m:sSubPr>
                          <m:e>
                            <m:r>
                              <a:rPr lang="fr-FR" sz="1800" b="0" i="1" smtClean="0">
                                <a:latin typeface="Cambria Math" panose="02040503050406030204" pitchFamily="18" charset="0"/>
                                <a:cs typeface="Rubik Bold" panose="020B0604020202020204" charset="-79"/>
                              </a:rPr>
                              <m:t>𝑛</m:t>
                            </m:r>
                          </m:e>
                          <m:sub>
                            <m:r>
                              <a:rPr lang="fr-FR" sz="1800" b="0" i="1" smtClean="0">
                                <a:latin typeface="Cambria Math" panose="02040503050406030204" pitchFamily="18" charset="0"/>
                                <a:cs typeface="Rubik Bold" panose="020B0604020202020204" charset="-79"/>
                              </a:rPr>
                              <m:t>2</m:t>
                            </m:r>
                          </m:sub>
                        </m:sSub>
                      </m:oMath>
                    </m:oMathPara>
                  </a14:m>
                  <a:endParaRPr lang="fr-FR" dirty="0"/>
                </a:p>
              </p:txBody>
            </p:sp>
          </mc:Choice>
          <mc:Fallback>
            <p:sp>
              <p:nvSpPr>
                <p:cNvPr id="57" name="ZoneTexte 56">
                  <a:extLst>
                    <a:ext uri="{FF2B5EF4-FFF2-40B4-BE49-F238E27FC236}">
                      <a16:creationId xmlns:a16="http://schemas.microsoft.com/office/drawing/2014/main" id="{FEFD13FA-5C71-AE6E-A6AE-DB51D5B56E8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904534" y="2408348"/>
                  <a:ext cx="412083" cy="369332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58" name="ZoneTexte 57">
                  <a:extLst>
                    <a:ext uri="{FF2B5EF4-FFF2-40B4-BE49-F238E27FC236}">
                      <a16:creationId xmlns:a16="http://schemas.microsoft.com/office/drawing/2014/main" id="{F861003A-1225-4861-9B4B-B42CF0FEA9D2}"/>
                    </a:ext>
                  </a:extLst>
                </p:cNvPr>
                <p:cNvSpPr txBox="1"/>
                <p:nvPr/>
              </p:nvSpPr>
              <p:spPr>
                <a:xfrm>
                  <a:off x="11288840" y="5376243"/>
                  <a:ext cx="412083" cy="369332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sSub>
                          <m:sSubPr>
                            <m:ctrlPr>
                              <a:rPr lang="fr-FR" sz="1800" b="0" i="1" smtClean="0">
                                <a:latin typeface="Cambria Math" panose="02040503050406030204" pitchFamily="18" charset="0"/>
                                <a:cs typeface="Rubik Bold" panose="020B0604020202020204" charset="-79"/>
                              </a:rPr>
                            </m:ctrlPr>
                          </m:sSubPr>
                          <m:e>
                            <m:r>
                              <a:rPr lang="fr-FR" sz="1800" b="0" i="1" smtClean="0">
                                <a:latin typeface="Cambria Math" panose="02040503050406030204" pitchFamily="18" charset="0"/>
                                <a:cs typeface="Rubik Bold" panose="020B0604020202020204" charset="-79"/>
                              </a:rPr>
                              <m:t>𝑛</m:t>
                            </m:r>
                          </m:e>
                          <m:sub>
                            <m:r>
                              <a:rPr lang="fr-FR" sz="1800" b="0" i="1" smtClean="0">
                                <a:latin typeface="Cambria Math" panose="02040503050406030204" pitchFamily="18" charset="0"/>
                                <a:cs typeface="Rubik Bold" panose="020B0604020202020204" charset="-79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fr-FR" dirty="0"/>
                </a:p>
              </p:txBody>
            </p:sp>
          </mc:Choice>
          <mc:Fallback>
            <p:sp>
              <p:nvSpPr>
                <p:cNvPr id="58" name="ZoneTexte 57">
                  <a:extLst>
                    <a:ext uri="{FF2B5EF4-FFF2-40B4-BE49-F238E27FC236}">
                      <a16:creationId xmlns:a16="http://schemas.microsoft.com/office/drawing/2014/main" id="{F861003A-1225-4861-9B4B-B42CF0FEA9D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288840" y="5376243"/>
                  <a:ext cx="412083" cy="369332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29" name="Ellipse 28">
            <a:extLst>
              <a:ext uri="{FF2B5EF4-FFF2-40B4-BE49-F238E27FC236}">
                <a16:creationId xmlns:a16="http://schemas.microsoft.com/office/drawing/2014/main" id="{1ED10301-932B-17E4-7744-AAC2BDC02A51}"/>
              </a:ext>
            </a:extLst>
          </p:cNvPr>
          <p:cNvSpPr/>
          <p:nvPr/>
        </p:nvSpPr>
        <p:spPr>
          <a:xfrm>
            <a:off x="1591228" y="5890253"/>
            <a:ext cx="142302" cy="142302"/>
          </a:xfrm>
          <a:prstGeom prst="ellipse">
            <a:avLst/>
          </a:prstGeom>
          <a:ln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4" name="Ellipse 33">
            <a:extLst>
              <a:ext uri="{FF2B5EF4-FFF2-40B4-BE49-F238E27FC236}">
                <a16:creationId xmlns:a16="http://schemas.microsoft.com/office/drawing/2014/main" id="{BE3A2925-AA6F-A56B-F501-9AA89AA57FCD}"/>
              </a:ext>
            </a:extLst>
          </p:cNvPr>
          <p:cNvSpPr/>
          <p:nvPr/>
        </p:nvSpPr>
        <p:spPr>
          <a:xfrm>
            <a:off x="2800754" y="5293533"/>
            <a:ext cx="142302" cy="142302"/>
          </a:xfrm>
          <a:prstGeom prst="ellipse">
            <a:avLst/>
          </a:prstGeom>
          <a:ln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31" name="Connecteur droit avec flèche 30">
            <a:extLst>
              <a:ext uri="{FF2B5EF4-FFF2-40B4-BE49-F238E27FC236}">
                <a16:creationId xmlns:a16="http://schemas.microsoft.com/office/drawing/2014/main" id="{08D026B7-8B36-A85A-BD08-DA0072470243}"/>
              </a:ext>
            </a:extLst>
          </p:cNvPr>
          <p:cNvCxnSpPr>
            <a:cxnSpLocks/>
            <a:stCxn id="29" idx="7"/>
          </p:cNvCxnSpPr>
          <p:nvPr/>
        </p:nvCxnSpPr>
        <p:spPr>
          <a:xfrm flipV="1">
            <a:off x="1712690" y="5377261"/>
            <a:ext cx="1150791" cy="533832"/>
          </a:xfrm>
          <a:prstGeom prst="straightConnector1">
            <a:avLst/>
          </a:prstGeom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35" name="Ellipse 34">
            <a:extLst>
              <a:ext uri="{FF2B5EF4-FFF2-40B4-BE49-F238E27FC236}">
                <a16:creationId xmlns:a16="http://schemas.microsoft.com/office/drawing/2014/main" id="{56547C37-4A28-11B1-552A-1B4A28A939A2}"/>
              </a:ext>
            </a:extLst>
          </p:cNvPr>
          <p:cNvSpPr/>
          <p:nvPr/>
        </p:nvSpPr>
        <p:spPr>
          <a:xfrm>
            <a:off x="4075815" y="4656950"/>
            <a:ext cx="142302" cy="142302"/>
          </a:xfrm>
          <a:prstGeom prst="ellipse">
            <a:avLst/>
          </a:prstGeom>
          <a:ln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6" name="Ellipse 35">
            <a:extLst>
              <a:ext uri="{FF2B5EF4-FFF2-40B4-BE49-F238E27FC236}">
                <a16:creationId xmlns:a16="http://schemas.microsoft.com/office/drawing/2014/main" id="{F94A08A2-1AE9-D4EE-EA7E-CF4177A68814}"/>
              </a:ext>
            </a:extLst>
          </p:cNvPr>
          <p:cNvSpPr/>
          <p:nvPr/>
        </p:nvSpPr>
        <p:spPr>
          <a:xfrm>
            <a:off x="3436879" y="4004791"/>
            <a:ext cx="142302" cy="142302"/>
          </a:xfrm>
          <a:prstGeom prst="ellipse">
            <a:avLst/>
          </a:prstGeom>
          <a:ln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7" name="Ellipse 36">
            <a:extLst>
              <a:ext uri="{FF2B5EF4-FFF2-40B4-BE49-F238E27FC236}">
                <a16:creationId xmlns:a16="http://schemas.microsoft.com/office/drawing/2014/main" id="{6A3D0167-5890-60FC-175E-2F4D4EB1126A}"/>
              </a:ext>
            </a:extLst>
          </p:cNvPr>
          <p:cNvSpPr/>
          <p:nvPr/>
        </p:nvSpPr>
        <p:spPr>
          <a:xfrm>
            <a:off x="3436978" y="5890253"/>
            <a:ext cx="142302" cy="142302"/>
          </a:xfrm>
          <a:prstGeom prst="ellipse">
            <a:avLst/>
          </a:prstGeom>
          <a:ln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8" name="Ellipse 37">
            <a:extLst>
              <a:ext uri="{FF2B5EF4-FFF2-40B4-BE49-F238E27FC236}">
                <a16:creationId xmlns:a16="http://schemas.microsoft.com/office/drawing/2014/main" id="{E52920A2-EDB2-08CD-917C-2ABEBC1B95F5}"/>
              </a:ext>
            </a:extLst>
          </p:cNvPr>
          <p:cNvSpPr/>
          <p:nvPr/>
        </p:nvSpPr>
        <p:spPr>
          <a:xfrm>
            <a:off x="4714752" y="5293533"/>
            <a:ext cx="142302" cy="142302"/>
          </a:xfrm>
          <a:prstGeom prst="ellipse">
            <a:avLst/>
          </a:prstGeom>
          <a:ln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9" name="Ellipse 38">
            <a:extLst>
              <a:ext uri="{FF2B5EF4-FFF2-40B4-BE49-F238E27FC236}">
                <a16:creationId xmlns:a16="http://schemas.microsoft.com/office/drawing/2014/main" id="{AB092B0D-9086-E32D-F6F3-C40F1F126A0B}"/>
              </a:ext>
            </a:extLst>
          </p:cNvPr>
          <p:cNvSpPr/>
          <p:nvPr/>
        </p:nvSpPr>
        <p:spPr>
          <a:xfrm>
            <a:off x="2158915" y="4661650"/>
            <a:ext cx="142302" cy="142302"/>
          </a:xfrm>
          <a:prstGeom prst="ellipse">
            <a:avLst/>
          </a:prstGeom>
          <a:ln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0" name="Ellipse 39">
            <a:extLst>
              <a:ext uri="{FF2B5EF4-FFF2-40B4-BE49-F238E27FC236}">
                <a16:creationId xmlns:a16="http://schemas.microsoft.com/office/drawing/2014/main" id="{920115CF-E3D3-5A81-034E-641DA565B8D4}"/>
              </a:ext>
            </a:extLst>
          </p:cNvPr>
          <p:cNvSpPr/>
          <p:nvPr/>
        </p:nvSpPr>
        <p:spPr>
          <a:xfrm>
            <a:off x="1591131" y="4001380"/>
            <a:ext cx="142302" cy="142302"/>
          </a:xfrm>
          <a:prstGeom prst="ellipse">
            <a:avLst/>
          </a:prstGeom>
          <a:ln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1" name="Ellipse 40">
            <a:extLst>
              <a:ext uri="{FF2B5EF4-FFF2-40B4-BE49-F238E27FC236}">
                <a16:creationId xmlns:a16="http://schemas.microsoft.com/office/drawing/2014/main" id="{6600DEFA-B1D5-A4F2-C83E-D4E19FF229C7}"/>
              </a:ext>
            </a:extLst>
          </p:cNvPr>
          <p:cNvSpPr/>
          <p:nvPr/>
        </p:nvSpPr>
        <p:spPr>
          <a:xfrm>
            <a:off x="2792905" y="3364151"/>
            <a:ext cx="142302" cy="142302"/>
          </a:xfrm>
          <a:prstGeom prst="ellipse">
            <a:avLst/>
          </a:prstGeom>
          <a:ln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2" name="Ellipse 41">
            <a:extLst>
              <a:ext uri="{FF2B5EF4-FFF2-40B4-BE49-F238E27FC236}">
                <a16:creationId xmlns:a16="http://schemas.microsoft.com/office/drawing/2014/main" id="{FDD9A8F0-FE9E-1BCC-5F1F-63F8A00167E3}"/>
              </a:ext>
            </a:extLst>
          </p:cNvPr>
          <p:cNvSpPr/>
          <p:nvPr/>
        </p:nvSpPr>
        <p:spPr>
          <a:xfrm>
            <a:off x="4716520" y="3373876"/>
            <a:ext cx="142302" cy="142302"/>
          </a:xfrm>
          <a:prstGeom prst="ellipse">
            <a:avLst/>
          </a:prstGeom>
          <a:ln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3" name="Ellipse 42">
            <a:extLst>
              <a:ext uri="{FF2B5EF4-FFF2-40B4-BE49-F238E27FC236}">
                <a16:creationId xmlns:a16="http://schemas.microsoft.com/office/drawing/2014/main" id="{5B024947-F1E7-ADE7-22B2-6315A441E2F7}"/>
              </a:ext>
            </a:extLst>
          </p:cNvPr>
          <p:cNvSpPr/>
          <p:nvPr/>
        </p:nvSpPr>
        <p:spPr>
          <a:xfrm>
            <a:off x="4076954" y="2730991"/>
            <a:ext cx="142302" cy="142302"/>
          </a:xfrm>
          <a:prstGeom prst="ellipse">
            <a:avLst/>
          </a:prstGeom>
          <a:ln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4" name="Ellipse 43">
            <a:extLst>
              <a:ext uri="{FF2B5EF4-FFF2-40B4-BE49-F238E27FC236}">
                <a16:creationId xmlns:a16="http://schemas.microsoft.com/office/drawing/2014/main" id="{81C8FBFC-05D4-B648-6144-59C8ED68D295}"/>
              </a:ext>
            </a:extLst>
          </p:cNvPr>
          <p:cNvSpPr/>
          <p:nvPr/>
        </p:nvSpPr>
        <p:spPr>
          <a:xfrm>
            <a:off x="2157242" y="2730444"/>
            <a:ext cx="142302" cy="142302"/>
          </a:xfrm>
          <a:prstGeom prst="ellipse">
            <a:avLst/>
          </a:prstGeom>
          <a:ln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45" name="Connecteur droit avec flèche 44">
            <a:extLst>
              <a:ext uri="{FF2B5EF4-FFF2-40B4-BE49-F238E27FC236}">
                <a16:creationId xmlns:a16="http://schemas.microsoft.com/office/drawing/2014/main" id="{61B831FF-D562-5CBA-4D2F-9A8AB8C4AF9F}"/>
              </a:ext>
            </a:extLst>
          </p:cNvPr>
          <p:cNvCxnSpPr>
            <a:cxnSpLocks/>
            <a:endCxn id="35" idx="3"/>
          </p:cNvCxnSpPr>
          <p:nvPr/>
        </p:nvCxnSpPr>
        <p:spPr>
          <a:xfrm flipV="1">
            <a:off x="2937520" y="4778412"/>
            <a:ext cx="1159135" cy="551110"/>
          </a:xfrm>
          <a:prstGeom prst="straightConnector1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51" name="Connecteur droit avec flèche 50">
            <a:extLst>
              <a:ext uri="{FF2B5EF4-FFF2-40B4-BE49-F238E27FC236}">
                <a16:creationId xmlns:a16="http://schemas.microsoft.com/office/drawing/2014/main" id="{ED618B91-6D27-A206-C81D-9D24ED4A8AEC}"/>
              </a:ext>
            </a:extLst>
          </p:cNvPr>
          <p:cNvCxnSpPr>
            <a:cxnSpLocks/>
          </p:cNvCxnSpPr>
          <p:nvPr/>
        </p:nvCxnSpPr>
        <p:spPr>
          <a:xfrm flipV="1">
            <a:off x="2283816" y="4124135"/>
            <a:ext cx="1159135" cy="551110"/>
          </a:xfrm>
          <a:prstGeom prst="straightConnector1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52" name="Connecteur droit avec flèche 51">
            <a:extLst>
              <a:ext uri="{FF2B5EF4-FFF2-40B4-BE49-F238E27FC236}">
                <a16:creationId xmlns:a16="http://schemas.microsoft.com/office/drawing/2014/main" id="{FB69B1A0-434F-0C39-20A7-8C4A74E511AD}"/>
              </a:ext>
            </a:extLst>
          </p:cNvPr>
          <p:cNvCxnSpPr>
            <a:cxnSpLocks/>
          </p:cNvCxnSpPr>
          <p:nvPr/>
        </p:nvCxnSpPr>
        <p:spPr>
          <a:xfrm flipV="1">
            <a:off x="1684806" y="3489396"/>
            <a:ext cx="1159135" cy="551110"/>
          </a:xfrm>
          <a:prstGeom prst="straightConnector1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53" name="Connecteur droit avec flèche 52">
            <a:extLst>
              <a:ext uri="{FF2B5EF4-FFF2-40B4-BE49-F238E27FC236}">
                <a16:creationId xmlns:a16="http://schemas.microsoft.com/office/drawing/2014/main" id="{A7323B54-AA50-916A-AD65-47062DDBFB52}"/>
              </a:ext>
            </a:extLst>
          </p:cNvPr>
          <p:cNvCxnSpPr>
            <a:cxnSpLocks/>
          </p:cNvCxnSpPr>
          <p:nvPr/>
        </p:nvCxnSpPr>
        <p:spPr>
          <a:xfrm flipV="1">
            <a:off x="3573112" y="3482590"/>
            <a:ext cx="1159135" cy="551110"/>
          </a:xfrm>
          <a:prstGeom prst="straightConnector1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54" name="Connecteur droit avec flèche 53">
            <a:extLst>
              <a:ext uri="{FF2B5EF4-FFF2-40B4-BE49-F238E27FC236}">
                <a16:creationId xmlns:a16="http://schemas.microsoft.com/office/drawing/2014/main" id="{0AF497DD-038F-8B63-48D7-84C9B285D885}"/>
              </a:ext>
            </a:extLst>
          </p:cNvPr>
          <p:cNvCxnSpPr>
            <a:cxnSpLocks/>
          </p:cNvCxnSpPr>
          <p:nvPr/>
        </p:nvCxnSpPr>
        <p:spPr>
          <a:xfrm flipV="1">
            <a:off x="3564688" y="5382909"/>
            <a:ext cx="1159135" cy="551110"/>
          </a:xfrm>
          <a:prstGeom prst="straightConnector1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55" name="Connecteur droit avec flèche 54">
            <a:extLst>
              <a:ext uri="{FF2B5EF4-FFF2-40B4-BE49-F238E27FC236}">
                <a16:creationId xmlns:a16="http://schemas.microsoft.com/office/drawing/2014/main" id="{BB80CD2D-0F47-ED21-E8C6-3EA141ECF6B6}"/>
              </a:ext>
            </a:extLst>
          </p:cNvPr>
          <p:cNvCxnSpPr>
            <a:cxnSpLocks/>
          </p:cNvCxnSpPr>
          <p:nvPr/>
        </p:nvCxnSpPr>
        <p:spPr>
          <a:xfrm flipV="1">
            <a:off x="2931176" y="2833309"/>
            <a:ext cx="1159135" cy="551110"/>
          </a:xfrm>
          <a:prstGeom prst="straightConnector1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63" name="Connecteur droit avec flèche 62">
            <a:extLst>
              <a:ext uri="{FF2B5EF4-FFF2-40B4-BE49-F238E27FC236}">
                <a16:creationId xmlns:a16="http://schemas.microsoft.com/office/drawing/2014/main" id="{383F1B5F-0119-8E0B-D29E-387E183A151E}"/>
              </a:ext>
            </a:extLst>
          </p:cNvPr>
          <p:cNvCxnSpPr>
            <a:cxnSpLocks/>
            <a:stCxn id="41" idx="1"/>
          </p:cNvCxnSpPr>
          <p:nvPr/>
        </p:nvCxnSpPr>
        <p:spPr>
          <a:xfrm flipH="1" flipV="1">
            <a:off x="2287647" y="2855385"/>
            <a:ext cx="526097" cy="529605"/>
          </a:xfrm>
          <a:prstGeom prst="straightConnector1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66" name="Connecteur droit avec flèche 65">
            <a:extLst>
              <a:ext uri="{FF2B5EF4-FFF2-40B4-BE49-F238E27FC236}">
                <a16:creationId xmlns:a16="http://schemas.microsoft.com/office/drawing/2014/main" id="{0B69323B-31E4-BA06-C771-8BC867E94E74}"/>
              </a:ext>
            </a:extLst>
          </p:cNvPr>
          <p:cNvCxnSpPr>
            <a:cxnSpLocks/>
          </p:cNvCxnSpPr>
          <p:nvPr/>
        </p:nvCxnSpPr>
        <p:spPr>
          <a:xfrm flipH="1" flipV="1">
            <a:off x="4206150" y="2844270"/>
            <a:ext cx="526097" cy="529605"/>
          </a:xfrm>
          <a:prstGeom prst="straightConnector1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68" name="Connecteur droit avec flèche 67">
            <a:extLst>
              <a:ext uri="{FF2B5EF4-FFF2-40B4-BE49-F238E27FC236}">
                <a16:creationId xmlns:a16="http://schemas.microsoft.com/office/drawing/2014/main" id="{56D5C710-125F-25CD-FA17-0F02E8846B75}"/>
              </a:ext>
            </a:extLst>
          </p:cNvPr>
          <p:cNvCxnSpPr>
            <a:cxnSpLocks/>
          </p:cNvCxnSpPr>
          <p:nvPr/>
        </p:nvCxnSpPr>
        <p:spPr>
          <a:xfrm flipH="1" flipV="1">
            <a:off x="2924450" y="3493342"/>
            <a:ext cx="526097" cy="529605"/>
          </a:xfrm>
          <a:prstGeom prst="straightConnector1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70" name="Connecteur droit avec flèche 69">
            <a:extLst>
              <a:ext uri="{FF2B5EF4-FFF2-40B4-BE49-F238E27FC236}">
                <a16:creationId xmlns:a16="http://schemas.microsoft.com/office/drawing/2014/main" id="{0E9A3BDE-A36A-500D-D0C1-81AB448D9EAD}"/>
              </a:ext>
            </a:extLst>
          </p:cNvPr>
          <p:cNvCxnSpPr>
            <a:cxnSpLocks/>
          </p:cNvCxnSpPr>
          <p:nvPr/>
        </p:nvCxnSpPr>
        <p:spPr>
          <a:xfrm flipH="1" flipV="1">
            <a:off x="3570109" y="4141529"/>
            <a:ext cx="526097" cy="529605"/>
          </a:xfrm>
          <a:prstGeom prst="straightConnector1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71" name="Connecteur droit avec flèche 70">
            <a:extLst>
              <a:ext uri="{FF2B5EF4-FFF2-40B4-BE49-F238E27FC236}">
                <a16:creationId xmlns:a16="http://schemas.microsoft.com/office/drawing/2014/main" id="{6AB696EF-264A-6D5A-9616-B0AA60FAB786}"/>
              </a:ext>
            </a:extLst>
          </p:cNvPr>
          <p:cNvCxnSpPr>
            <a:cxnSpLocks/>
          </p:cNvCxnSpPr>
          <p:nvPr/>
        </p:nvCxnSpPr>
        <p:spPr>
          <a:xfrm flipH="1" flipV="1">
            <a:off x="4206149" y="4790411"/>
            <a:ext cx="526097" cy="529605"/>
          </a:xfrm>
          <a:prstGeom prst="straightConnector1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75" name="Connecteur droit avec flèche 74">
            <a:extLst>
              <a:ext uri="{FF2B5EF4-FFF2-40B4-BE49-F238E27FC236}">
                <a16:creationId xmlns:a16="http://schemas.microsoft.com/office/drawing/2014/main" id="{AF90C598-2D03-ABBA-A275-7BAB49C97887}"/>
              </a:ext>
            </a:extLst>
          </p:cNvPr>
          <p:cNvCxnSpPr>
            <a:cxnSpLocks/>
          </p:cNvCxnSpPr>
          <p:nvPr/>
        </p:nvCxnSpPr>
        <p:spPr>
          <a:xfrm flipH="1" flipV="1">
            <a:off x="2277532" y="4784449"/>
            <a:ext cx="526097" cy="529605"/>
          </a:xfrm>
          <a:prstGeom prst="straightConnector1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80" name="Connecteur droit avec flèche 79">
            <a:extLst>
              <a:ext uri="{FF2B5EF4-FFF2-40B4-BE49-F238E27FC236}">
                <a16:creationId xmlns:a16="http://schemas.microsoft.com/office/drawing/2014/main" id="{563C03AC-9737-9ECD-2639-E6D48F2408D9}"/>
              </a:ext>
            </a:extLst>
          </p:cNvPr>
          <p:cNvCxnSpPr>
            <a:cxnSpLocks/>
          </p:cNvCxnSpPr>
          <p:nvPr/>
        </p:nvCxnSpPr>
        <p:spPr>
          <a:xfrm flipH="1" flipV="1">
            <a:off x="1672848" y="4119384"/>
            <a:ext cx="526097" cy="529605"/>
          </a:xfrm>
          <a:prstGeom prst="straightConnector1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82" name="Connecteur droit avec flèche 81">
            <a:extLst>
              <a:ext uri="{FF2B5EF4-FFF2-40B4-BE49-F238E27FC236}">
                <a16:creationId xmlns:a16="http://schemas.microsoft.com/office/drawing/2014/main" id="{2A1A75DA-14DF-53CA-39B8-C8B4B9096270}"/>
              </a:ext>
            </a:extLst>
          </p:cNvPr>
          <p:cNvCxnSpPr>
            <a:cxnSpLocks/>
          </p:cNvCxnSpPr>
          <p:nvPr/>
        </p:nvCxnSpPr>
        <p:spPr>
          <a:xfrm rot="10800000" flipH="1" flipV="1">
            <a:off x="2917090" y="5413574"/>
            <a:ext cx="526097" cy="529605"/>
          </a:xfrm>
          <a:prstGeom prst="straightConnector1">
            <a:avLst/>
          </a:prstGeom>
          <a:ln w="19050" cap="flat" cmpd="sng" algn="ctr">
            <a:solidFill>
              <a:schemeClr val="accent6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83" name="Connecteur droit avec flèche 82">
            <a:extLst>
              <a:ext uri="{FF2B5EF4-FFF2-40B4-BE49-F238E27FC236}">
                <a16:creationId xmlns:a16="http://schemas.microsoft.com/office/drawing/2014/main" id="{7F5E4FC1-061E-3A24-0197-71382CFCF8B5}"/>
              </a:ext>
            </a:extLst>
          </p:cNvPr>
          <p:cNvCxnSpPr>
            <a:cxnSpLocks/>
          </p:cNvCxnSpPr>
          <p:nvPr/>
        </p:nvCxnSpPr>
        <p:spPr>
          <a:xfrm flipV="1">
            <a:off x="4206234" y="4116274"/>
            <a:ext cx="1159135" cy="551110"/>
          </a:xfrm>
          <a:prstGeom prst="straightConnector1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30" name="Connecteur droit avec flèche 29">
            <a:extLst>
              <a:ext uri="{FF2B5EF4-FFF2-40B4-BE49-F238E27FC236}">
                <a16:creationId xmlns:a16="http://schemas.microsoft.com/office/drawing/2014/main" id="{15B0F6C3-24E7-53C9-BA8D-F5A4F941AEC0}"/>
              </a:ext>
            </a:extLst>
          </p:cNvPr>
          <p:cNvCxnSpPr>
            <a:cxnSpLocks/>
          </p:cNvCxnSpPr>
          <p:nvPr/>
        </p:nvCxnSpPr>
        <p:spPr>
          <a:xfrm flipV="1">
            <a:off x="2313320" y="2180129"/>
            <a:ext cx="1159135" cy="551110"/>
          </a:xfrm>
          <a:prstGeom prst="straightConnector1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32" name="Connecteur droit avec flèche 31">
            <a:extLst>
              <a:ext uri="{FF2B5EF4-FFF2-40B4-BE49-F238E27FC236}">
                <a16:creationId xmlns:a16="http://schemas.microsoft.com/office/drawing/2014/main" id="{A4F99AD6-D4D6-7F66-2874-6B35E66039F9}"/>
              </a:ext>
            </a:extLst>
          </p:cNvPr>
          <p:cNvCxnSpPr>
            <a:cxnSpLocks/>
          </p:cNvCxnSpPr>
          <p:nvPr/>
        </p:nvCxnSpPr>
        <p:spPr>
          <a:xfrm flipV="1">
            <a:off x="4839554" y="4751098"/>
            <a:ext cx="1159135" cy="551110"/>
          </a:xfrm>
          <a:prstGeom prst="straightConnector1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33" name="Connecteur droit avec flèche 32">
            <a:extLst>
              <a:ext uri="{FF2B5EF4-FFF2-40B4-BE49-F238E27FC236}">
                <a16:creationId xmlns:a16="http://schemas.microsoft.com/office/drawing/2014/main" id="{401BF21E-AC8A-EB39-D2DC-A2271E13DDA3}"/>
              </a:ext>
            </a:extLst>
          </p:cNvPr>
          <p:cNvCxnSpPr>
            <a:cxnSpLocks/>
          </p:cNvCxnSpPr>
          <p:nvPr/>
        </p:nvCxnSpPr>
        <p:spPr>
          <a:xfrm flipH="1" flipV="1">
            <a:off x="4839272" y="5420125"/>
            <a:ext cx="526097" cy="529605"/>
          </a:xfrm>
          <a:prstGeom prst="straightConnector1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46" name="Connecteur droit avec flèche 45">
            <a:extLst>
              <a:ext uri="{FF2B5EF4-FFF2-40B4-BE49-F238E27FC236}">
                <a16:creationId xmlns:a16="http://schemas.microsoft.com/office/drawing/2014/main" id="{A287918E-A767-3F23-393F-F8723124482A}"/>
              </a:ext>
            </a:extLst>
          </p:cNvPr>
          <p:cNvCxnSpPr>
            <a:cxnSpLocks/>
          </p:cNvCxnSpPr>
          <p:nvPr/>
        </p:nvCxnSpPr>
        <p:spPr>
          <a:xfrm flipH="1" flipV="1">
            <a:off x="4857374" y="3478113"/>
            <a:ext cx="526097" cy="529605"/>
          </a:xfrm>
          <a:prstGeom prst="straightConnector1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47" name="Connecteur droit avec flèche 46">
            <a:extLst>
              <a:ext uri="{FF2B5EF4-FFF2-40B4-BE49-F238E27FC236}">
                <a16:creationId xmlns:a16="http://schemas.microsoft.com/office/drawing/2014/main" id="{E670A805-C6C8-39D0-55F2-F4461640E732}"/>
              </a:ext>
            </a:extLst>
          </p:cNvPr>
          <p:cNvCxnSpPr>
            <a:cxnSpLocks/>
          </p:cNvCxnSpPr>
          <p:nvPr/>
        </p:nvCxnSpPr>
        <p:spPr>
          <a:xfrm flipH="1" flipV="1">
            <a:off x="3540797" y="2160833"/>
            <a:ext cx="526097" cy="529605"/>
          </a:xfrm>
          <a:prstGeom prst="straightConnector1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65" name="Connecteur droit avec flèche 164">
            <a:extLst>
              <a:ext uri="{FF2B5EF4-FFF2-40B4-BE49-F238E27FC236}">
                <a16:creationId xmlns:a16="http://schemas.microsoft.com/office/drawing/2014/main" id="{83D33763-5D6B-4476-05EF-3D55D935D7FD}"/>
              </a:ext>
            </a:extLst>
          </p:cNvPr>
          <p:cNvCxnSpPr>
            <a:cxnSpLocks/>
          </p:cNvCxnSpPr>
          <p:nvPr/>
        </p:nvCxnSpPr>
        <p:spPr>
          <a:xfrm flipH="1" flipV="1">
            <a:off x="1643411" y="2219361"/>
            <a:ext cx="526097" cy="529605"/>
          </a:xfrm>
          <a:prstGeom prst="straightConnector1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grpSp>
        <p:nvGrpSpPr>
          <p:cNvPr id="174" name="Groupe 173">
            <a:extLst>
              <a:ext uri="{FF2B5EF4-FFF2-40B4-BE49-F238E27FC236}">
                <a16:creationId xmlns:a16="http://schemas.microsoft.com/office/drawing/2014/main" id="{74FA7DBD-C9F7-9DB6-BE6D-963C7A40CCD8}"/>
              </a:ext>
            </a:extLst>
          </p:cNvPr>
          <p:cNvGrpSpPr/>
          <p:nvPr/>
        </p:nvGrpSpPr>
        <p:grpSpPr>
          <a:xfrm>
            <a:off x="6263353" y="3163168"/>
            <a:ext cx="4884350" cy="1063929"/>
            <a:chOff x="6263353" y="3163168"/>
            <a:chExt cx="4884350" cy="1063929"/>
          </a:xfrm>
        </p:grpSpPr>
        <mc:AlternateContent xmlns:mc="http://schemas.openxmlformats.org/markup-compatibility/2006">
          <mc:Choice xmlns:a14="http://schemas.microsoft.com/office/drawing/2010/main" Requires="a14">
            <p:sp>
              <p:nvSpPr>
                <p:cNvPr id="73" name="ZoneTexte 72">
                  <a:extLst>
                    <a:ext uri="{FF2B5EF4-FFF2-40B4-BE49-F238E27FC236}">
                      <a16:creationId xmlns:a16="http://schemas.microsoft.com/office/drawing/2014/main" id="{5D8969C9-F930-CBDC-C0EC-230DBF0E655D}"/>
                    </a:ext>
                  </a:extLst>
                </p:cNvPr>
                <p:cNvSpPr txBox="1"/>
                <p:nvPr/>
              </p:nvSpPr>
              <p:spPr>
                <a:xfrm>
                  <a:off x="6263353" y="3163168"/>
                  <a:ext cx="4884350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 algn="l"/>
                  <a:r>
                    <a:rPr lang="fr-FR" dirty="0"/>
                    <a:t>Taking all the </a:t>
                  </a:r>
                  <a:r>
                    <a:rPr lang="fr-FR" dirty="0" err="1"/>
                    <a:t>other</a:t>
                  </a:r>
                  <a:r>
                    <a:rPr lang="fr-FR" dirty="0"/>
                    <a:t> Fock components to </a:t>
                  </a:r>
                  <a:r>
                    <a:rPr lang="fr-FR" dirty="0" err="1"/>
                    <a:t>be</a:t>
                  </a:r>
                  <a:r>
                    <a:rPr lang="fr-FR" dirty="0"/>
                    <a:t> </a:t>
                  </a:r>
                  <a14:m>
                    <m:oMath xmlns:m="http://schemas.openxmlformats.org/officeDocument/2006/math"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0</m:t>
                      </m:r>
                    </m:oMath>
                  </a14:m>
                  <a:r>
                    <a:rPr lang="fr-FR" dirty="0"/>
                    <a:t>:</a:t>
                  </a:r>
                  <a:endParaRPr lang="fr-FR" dirty="0" err="1"/>
                </a:p>
              </p:txBody>
            </p:sp>
          </mc:Choice>
          <mc:Fallback>
            <p:sp>
              <p:nvSpPr>
                <p:cNvPr id="73" name="ZoneTexte 72">
                  <a:extLst>
                    <a:ext uri="{FF2B5EF4-FFF2-40B4-BE49-F238E27FC236}">
                      <a16:creationId xmlns:a16="http://schemas.microsoft.com/office/drawing/2014/main" id="{5D8969C9-F930-CBDC-C0EC-230DBF0E655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263353" y="3163168"/>
                  <a:ext cx="4884350" cy="276999"/>
                </a:xfrm>
                <a:prstGeom prst="rect">
                  <a:avLst/>
                </a:prstGeom>
                <a:blipFill>
                  <a:blip r:embed="rId8"/>
                  <a:stretch>
                    <a:fillRect l="-2850" t="-27273" r="-2073" b="-54545"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74" name="ZoneTexte 73">
                  <a:extLst>
                    <a:ext uri="{FF2B5EF4-FFF2-40B4-BE49-F238E27FC236}">
                      <a16:creationId xmlns:a16="http://schemas.microsoft.com/office/drawing/2014/main" id="{2B3FF8F2-32D4-1E37-D772-1131E0D1641F}"/>
                    </a:ext>
                  </a:extLst>
                </p:cNvPr>
                <p:cNvSpPr txBox="1"/>
                <p:nvPr/>
              </p:nvSpPr>
              <p:spPr>
                <a:xfrm>
                  <a:off x="6808531" y="3586152"/>
                  <a:ext cx="3398431" cy="640945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14:m>
                    <m:oMathPara xmlns:m="http://schemas.openxmlformats.org/officeDocument/2006/math">
                      <m:oMath>
                        <m:d>
                          <m:dPr>
                            <m:begChr m:val="|"/>
                            <m:endChr m:val="⟩"/>
                            <m:ctrlPr>
                              <a:rPr lang="fr-FR" sz="1600" b="0" i="1" smtClean="0">
                                <a:latin typeface="Cambria Math" panose="02040503050406030204" pitchFamily="18" charset="0"/>
                                <a:cs typeface="Rubik Bold" panose="020B0604020202020204" charset="-79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fr-FR" sz="1600" b="0" i="1" smtClean="0">
                                    <a:latin typeface="Cambria Math" panose="02040503050406030204" pitchFamily="18" charset="0"/>
                                    <a:cs typeface="Rubik Bold" panose="020B0604020202020204" charset="-79"/>
                                  </a:rPr>
                                </m:ctrlPr>
                              </m:sSubPr>
                              <m:e>
                                <m:r>
                                  <a:rPr lang="fr-FR" sz="1600" b="0" i="1" smtClean="0">
                                    <a:latin typeface="Cambria Math" panose="02040503050406030204" pitchFamily="18" charset="0"/>
                                    <a:cs typeface="Rubik Bold" panose="020B0604020202020204" charset="-79"/>
                                  </a:rPr>
                                  <m:t>𝛼</m:t>
                                </m:r>
                              </m:e>
                              <m:sub>
                                <m:d>
                                  <m:dPr>
                                    <m:begChr m:val="["/>
                                    <m:endChr m:val="]"/>
                                    <m:ctrlPr>
                                      <a:rPr lang="fr-FR" sz="1600" i="1">
                                        <a:solidFill>
                                          <a:schemeClr val="accent1"/>
                                        </a:solidFill>
                                        <a:latin typeface="Cambria Math" panose="02040503050406030204" pitchFamily="18" charset="0"/>
                                        <a:cs typeface="Rubik Bold" panose="020B0604020202020204" charset="-79"/>
                                      </a:rPr>
                                    </m:ctrlPr>
                                  </m:dPr>
                                  <m:e>
                                    <m:d>
                                      <m:dPr>
                                        <m:ctrlPr>
                                          <a:rPr lang="fr-FR" sz="1600" i="1">
                                            <a:solidFill>
                                              <a:schemeClr val="accent1"/>
                                            </a:solidFill>
                                            <a:latin typeface="Cambria Math" panose="02040503050406030204" pitchFamily="18" charset="0"/>
                                            <a:cs typeface="Rubik Bold" panose="020B0604020202020204" charset="-79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fr-FR" sz="1600" i="1">
                                            <a:solidFill>
                                              <a:schemeClr val="accent1"/>
                                            </a:solidFill>
                                            <a:latin typeface="Cambria Math" panose="02040503050406030204" pitchFamily="18" charset="0"/>
                                            <a:cs typeface="Rubik Bold" panose="020B0604020202020204" charset="-79"/>
                                          </a:rPr>
                                          <m:t>0,0</m:t>
                                        </m:r>
                                      </m:e>
                                    </m:d>
                                  </m:e>
                                </m:d>
                              </m:sub>
                            </m:sSub>
                          </m:e>
                        </m:d>
                        <m:r>
                          <a:rPr lang="fr-FR" sz="1600" b="0" i="1" smtClean="0">
                            <a:latin typeface="Cambria Math" panose="02040503050406030204" pitchFamily="18" charset="0"/>
                            <a:cs typeface="Rubik Bold" panose="020B0604020202020204" charset="-79"/>
                          </a:rPr>
                          <m:t>≔</m:t>
                        </m:r>
                        <m:nary>
                          <m:naryPr>
                            <m:chr m:val="∑"/>
                            <m:supHide m:val="on"/>
                            <m:ctrlPr>
                              <a:rPr lang="fr-FR" sz="1600" b="0" i="1" smtClean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  <a:cs typeface="Rubik Bold" panose="020B0604020202020204" charset="-79"/>
                              </a:rPr>
                            </m:ctrlPr>
                          </m:naryPr>
                          <m:sub>
                            <m:sSub>
                              <m:sSubPr>
                                <m:ctrlPr>
                                  <a:rPr lang="fr-FR" sz="1600" i="1">
                                    <a:solidFill>
                                      <a:schemeClr val="accent1"/>
                                    </a:solidFill>
                                    <a:latin typeface="Cambria Math" panose="02040503050406030204" pitchFamily="18" charset="0"/>
                                    <a:cs typeface="Rubik Bold" panose="020B0604020202020204" charset="-79"/>
                                  </a:rPr>
                                </m:ctrlPr>
                              </m:sSubPr>
                              <m:e>
                                <m:r>
                                  <a:rPr lang="fr-FR" sz="1600" i="1">
                                    <a:solidFill>
                                      <a:schemeClr val="accent1"/>
                                    </a:solidFill>
                                    <a:latin typeface="Cambria Math" panose="02040503050406030204" pitchFamily="18" charset="0"/>
                                    <a:cs typeface="Rubik Bold" panose="020B0604020202020204" charset="-79"/>
                                  </a:rPr>
                                  <m:t>𝑛</m:t>
                                </m:r>
                              </m:e>
                              <m:sub>
                                <m:r>
                                  <a:rPr lang="fr-FR" sz="1600" b="0" i="1" smtClean="0">
                                    <a:solidFill>
                                      <a:schemeClr val="accent1"/>
                                    </a:solidFill>
                                    <a:latin typeface="Cambria Math" panose="02040503050406030204" pitchFamily="18" charset="0"/>
                                    <a:cs typeface="Rubik Bold" panose="020B0604020202020204" charset="-79"/>
                                  </a:rPr>
                                  <m:t>1</m:t>
                                </m:r>
                              </m:sub>
                            </m:sSub>
                            <m:r>
                              <a:rPr lang="fr-FR" sz="1600" b="0" i="1" smtClean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  <a:cs typeface="Rubik Bold" panose="020B0604020202020204" charset="-79"/>
                              </a:rPr>
                              <m:t>,</m:t>
                            </m:r>
                            <m:sSub>
                              <m:sSubPr>
                                <m:ctrlPr>
                                  <a:rPr lang="fr-FR" sz="1600" b="0" i="1" smtClean="0">
                                    <a:solidFill>
                                      <a:schemeClr val="accent1"/>
                                    </a:solidFill>
                                    <a:latin typeface="Cambria Math" panose="02040503050406030204" pitchFamily="18" charset="0"/>
                                    <a:cs typeface="Rubik Bold" panose="020B0604020202020204" charset="-79"/>
                                  </a:rPr>
                                </m:ctrlPr>
                              </m:sSubPr>
                              <m:e>
                                <m:r>
                                  <a:rPr lang="fr-FR" sz="1600" b="0" i="1" smtClean="0">
                                    <a:solidFill>
                                      <a:schemeClr val="accent1"/>
                                    </a:solidFill>
                                    <a:latin typeface="Cambria Math" panose="02040503050406030204" pitchFamily="18" charset="0"/>
                                    <a:cs typeface="Rubik Bold" panose="020B0604020202020204" charset="-79"/>
                                  </a:rPr>
                                  <m:t>𝑛</m:t>
                                </m:r>
                              </m:e>
                              <m:sub>
                                <m:r>
                                  <a:rPr lang="fr-FR" sz="1600" b="0" i="1" smtClean="0">
                                    <a:solidFill>
                                      <a:schemeClr val="accent1"/>
                                    </a:solidFill>
                                    <a:latin typeface="Cambria Math" panose="02040503050406030204" pitchFamily="18" charset="0"/>
                                    <a:cs typeface="Rubik Bold" panose="020B0604020202020204" charset="-79"/>
                                  </a:rPr>
                                  <m:t>2</m:t>
                                </m:r>
                              </m:sub>
                            </m:sSub>
                            <m:r>
                              <a:rPr lang="fr-FR" sz="1600" i="1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  <a:cs typeface="Rubik Bold" panose="020B0604020202020204" charset="-79"/>
                              </a:rPr>
                              <m:t>∈</m:t>
                            </m:r>
                            <m:d>
                              <m:dPr>
                                <m:begChr m:val="["/>
                                <m:endChr m:val="]"/>
                                <m:ctrlPr>
                                  <a:rPr lang="fr-FR" sz="1600" b="0" i="1" smtClean="0">
                                    <a:solidFill>
                                      <a:schemeClr val="accent1"/>
                                    </a:solidFill>
                                    <a:latin typeface="Cambria Math" panose="02040503050406030204" pitchFamily="18" charset="0"/>
                                    <a:cs typeface="Rubik Bold" panose="020B0604020202020204" charset="-79"/>
                                  </a:rPr>
                                </m:ctrlPr>
                              </m:dPr>
                              <m:e>
                                <m:d>
                                  <m:dPr>
                                    <m:ctrlPr>
                                      <a:rPr lang="fr-FR" sz="1600" b="0" i="1" smtClean="0">
                                        <a:solidFill>
                                          <a:schemeClr val="accent1"/>
                                        </a:solidFill>
                                        <a:latin typeface="Cambria Math" panose="02040503050406030204" pitchFamily="18" charset="0"/>
                                        <a:cs typeface="Rubik Bold" panose="020B0604020202020204" charset="-79"/>
                                      </a:rPr>
                                    </m:ctrlPr>
                                  </m:dPr>
                                  <m:e>
                                    <m:r>
                                      <a:rPr lang="fr-FR" sz="1600" b="0" i="1" smtClean="0">
                                        <a:solidFill>
                                          <a:schemeClr val="accent1"/>
                                        </a:solidFill>
                                        <a:latin typeface="Cambria Math" panose="02040503050406030204" pitchFamily="18" charset="0"/>
                                        <a:cs typeface="Rubik Bold" panose="020B0604020202020204" charset="-79"/>
                                      </a:rPr>
                                      <m:t>0,0</m:t>
                                    </m:r>
                                  </m:e>
                                </m:d>
                              </m:e>
                            </m:d>
                          </m:sub>
                          <m:sup/>
                          <m:e>
                            <m:f>
                              <m:fPr>
                                <m:ctrlPr>
                                  <a:rPr lang="fr-FR" sz="1600" i="1">
                                    <a:latin typeface="Cambria Math" panose="02040503050406030204" pitchFamily="18" charset="0"/>
                                    <a:cs typeface="Rubik Bold" panose="020B0604020202020204" charset="-79"/>
                                  </a:rPr>
                                </m:ctrlPr>
                              </m:fPr>
                              <m:num>
                                <m:sSup>
                                  <m:sSupPr>
                                    <m:ctrlPr>
                                      <a:rPr lang="fr-FR" sz="1600" i="1">
                                        <a:latin typeface="Cambria Math" panose="02040503050406030204" pitchFamily="18" charset="0"/>
                                        <a:cs typeface="Rubik Bold" panose="020B0604020202020204" charset="-79"/>
                                      </a:rPr>
                                    </m:ctrlPr>
                                  </m:sSupPr>
                                  <m:e>
                                    <m:r>
                                      <a:rPr lang="fr-FR" sz="1600" i="1">
                                        <a:latin typeface="Cambria Math" panose="02040503050406030204" pitchFamily="18" charset="0"/>
                                        <a:cs typeface="Rubik Bold" panose="020B0604020202020204" charset="-79"/>
                                      </a:rPr>
                                      <m:t>𝛼</m:t>
                                    </m:r>
                                  </m:e>
                                  <m:sup>
                                    <m:sSub>
                                      <m:sSubPr>
                                        <m:ctrlPr>
                                          <a:rPr lang="fr-FR" sz="1600" b="0" i="1" smtClean="0">
                                            <a:latin typeface="Cambria Math" panose="02040503050406030204" pitchFamily="18" charset="0"/>
                                            <a:cs typeface="Rubik Bold" panose="020B0604020202020204" charset="-79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fr-FR" sz="1600" b="0" i="1" smtClean="0">
                                            <a:latin typeface="Cambria Math" panose="02040503050406030204" pitchFamily="18" charset="0"/>
                                            <a:cs typeface="Rubik Bold" panose="020B0604020202020204" charset="-79"/>
                                          </a:rPr>
                                          <m:t>𝑛</m:t>
                                        </m:r>
                                      </m:e>
                                      <m:sub>
                                        <m:r>
                                          <a:rPr lang="fr-FR" sz="1600" b="0" i="1" smtClean="0">
                                            <a:latin typeface="Cambria Math" panose="02040503050406030204" pitchFamily="18" charset="0"/>
                                            <a:cs typeface="Rubik Bold" panose="020B0604020202020204" charset="-79"/>
                                          </a:rPr>
                                          <m:t>1</m:t>
                                        </m:r>
                                      </m:sub>
                                    </m:sSub>
                                    <m:r>
                                      <a:rPr lang="fr-FR" sz="1600" b="0" i="1" smtClean="0">
                                        <a:latin typeface="Cambria Math" panose="02040503050406030204" pitchFamily="18" charset="0"/>
                                        <a:cs typeface="Rubik Bold" panose="020B0604020202020204" charset="-79"/>
                                      </a:rPr>
                                      <m:t>+</m:t>
                                    </m:r>
                                    <m:sSub>
                                      <m:sSubPr>
                                        <m:ctrlPr>
                                          <a:rPr lang="fr-FR" sz="1600" b="0" i="1" smtClean="0">
                                            <a:latin typeface="Cambria Math" panose="02040503050406030204" pitchFamily="18" charset="0"/>
                                            <a:cs typeface="Rubik Bold" panose="020B0604020202020204" charset="-79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fr-FR" sz="1600" b="0" i="1" smtClean="0">
                                            <a:latin typeface="Cambria Math" panose="02040503050406030204" pitchFamily="18" charset="0"/>
                                            <a:cs typeface="Rubik Bold" panose="020B0604020202020204" charset="-79"/>
                                          </a:rPr>
                                          <m:t>𝑛</m:t>
                                        </m:r>
                                      </m:e>
                                      <m:sub>
                                        <m:r>
                                          <a:rPr lang="fr-FR" sz="1600" b="0" i="1" smtClean="0">
                                            <a:latin typeface="Cambria Math" panose="02040503050406030204" pitchFamily="18" charset="0"/>
                                            <a:cs typeface="Rubik Bold" panose="020B0604020202020204" charset="-79"/>
                                          </a:rPr>
                                          <m:t>2</m:t>
                                        </m:r>
                                      </m:sub>
                                    </m:sSub>
                                  </m:sup>
                                </m:sSup>
                              </m:num>
                              <m:den>
                                <m:rad>
                                  <m:radPr>
                                    <m:degHide m:val="on"/>
                                    <m:ctrlPr>
                                      <a:rPr lang="fr-FR" sz="1600" i="1">
                                        <a:latin typeface="Cambria Math" panose="02040503050406030204" pitchFamily="18" charset="0"/>
                                        <a:cs typeface="Rubik Bold" panose="020B0604020202020204" charset="-79"/>
                                      </a:rPr>
                                    </m:ctrlPr>
                                  </m:radPr>
                                  <m:deg/>
                                  <m:e>
                                    <m:sSub>
                                      <m:sSubPr>
                                        <m:ctrlPr>
                                          <a:rPr lang="fr-FR" sz="1600" b="0" i="1" smtClean="0">
                                            <a:latin typeface="Cambria Math" panose="02040503050406030204" pitchFamily="18" charset="0"/>
                                            <a:cs typeface="Rubik Bold" panose="020B0604020202020204" charset="-79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fr-FR" sz="1600" b="0" i="1" smtClean="0">
                                            <a:latin typeface="Cambria Math" panose="02040503050406030204" pitchFamily="18" charset="0"/>
                                            <a:cs typeface="Rubik Bold" panose="020B0604020202020204" charset="-79"/>
                                          </a:rPr>
                                          <m:t>𝑛</m:t>
                                        </m:r>
                                      </m:e>
                                      <m:sub>
                                        <m:r>
                                          <a:rPr lang="fr-FR" sz="1600" b="0" i="1" smtClean="0">
                                            <a:latin typeface="Cambria Math" panose="02040503050406030204" pitchFamily="18" charset="0"/>
                                            <a:cs typeface="Rubik Bold" panose="020B0604020202020204" charset="-79"/>
                                          </a:rPr>
                                          <m:t>1</m:t>
                                        </m:r>
                                      </m:sub>
                                    </m:sSub>
                                    <m:r>
                                      <a:rPr lang="fr-FR" sz="1600" i="1">
                                        <a:latin typeface="Cambria Math" panose="02040503050406030204" pitchFamily="18" charset="0"/>
                                        <a:cs typeface="Rubik Bold" panose="020B0604020202020204" charset="-79"/>
                                      </a:rPr>
                                      <m:t>!</m:t>
                                    </m:r>
                                    <m:sSub>
                                      <m:sSubPr>
                                        <m:ctrlPr>
                                          <a:rPr lang="fr-FR" sz="1600" i="1">
                                            <a:latin typeface="Cambria Math" panose="02040503050406030204" pitchFamily="18" charset="0"/>
                                            <a:cs typeface="Rubik Bold" panose="020B0604020202020204" charset="-79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fr-FR" sz="1600" i="1">
                                            <a:latin typeface="Cambria Math" panose="02040503050406030204" pitchFamily="18" charset="0"/>
                                            <a:cs typeface="Rubik Bold" panose="020B0604020202020204" charset="-79"/>
                                          </a:rPr>
                                          <m:t>𝑛</m:t>
                                        </m:r>
                                      </m:e>
                                      <m:sub>
                                        <m:r>
                                          <a:rPr lang="fr-FR" sz="1600" b="0" i="1" smtClean="0">
                                            <a:latin typeface="Cambria Math" panose="02040503050406030204" pitchFamily="18" charset="0"/>
                                            <a:cs typeface="Rubik Bold" panose="020B0604020202020204" charset="-79"/>
                                          </a:rPr>
                                          <m:t>2</m:t>
                                        </m:r>
                                      </m:sub>
                                    </m:sSub>
                                    <m:r>
                                      <a:rPr lang="fr-FR" sz="1600" b="0" i="1" smtClean="0">
                                        <a:latin typeface="Cambria Math" panose="02040503050406030204" pitchFamily="18" charset="0"/>
                                        <a:cs typeface="Rubik Bold" panose="020B0604020202020204" charset="-79"/>
                                      </a:rPr>
                                      <m:t>!</m:t>
                                    </m:r>
                                  </m:e>
                                </m:rad>
                              </m:den>
                            </m:f>
                          </m:e>
                        </m:nary>
                        <m:d>
                          <m:dPr>
                            <m:begChr m:val="|"/>
                            <m:endChr m:val="⟩"/>
                            <m:ctrlPr>
                              <a:rPr lang="fr-FR" sz="1600" b="0" i="1" smtClean="0">
                                <a:latin typeface="Cambria Math" panose="02040503050406030204" pitchFamily="18" charset="0"/>
                                <a:cs typeface="Rubik Bold" panose="020B0604020202020204" charset="-79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fr-FR" sz="1600" b="0" i="1" smtClean="0">
                                    <a:latin typeface="Cambria Math" panose="02040503050406030204" pitchFamily="18" charset="0"/>
                                    <a:cs typeface="Rubik Bold" panose="020B0604020202020204" charset="-79"/>
                                  </a:rPr>
                                </m:ctrlPr>
                              </m:sSubPr>
                              <m:e>
                                <m:r>
                                  <a:rPr lang="fr-FR" sz="1600" b="0" i="1" smtClean="0">
                                    <a:latin typeface="Cambria Math" panose="02040503050406030204" pitchFamily="18" charset="0"/>
                                    <a:cs typeface="Rubik Bold" panose="020B0604020202020204" charset="-79"/>
                                  </a:rPr>
                                  <m:t>𝑛</m:t>
                                </m:r>
                              </m:e>
                              <m:sub>
                                <m:r>
                                  <a:rPr lang="fr-FR" sz="1600" b="0" i="1" smtClean="0">
                                    <a:latin typeface="Cambria Math" panose="02040503050406030204" pitchFamily="18" charset="0"/>
                                    <a:cs typeface="Rubik Bold" panose="020B0604020202020204" charset="-79"/>
                                  </a:rPr>
                                  <m:t>1</m:t>
                                </m:r>
                              </m:sub>
                            </m:sSub>
                            <m:r>
                              <a:rPr lang="fr-FR" sz="1600" b="0" i="1" smtClean="0">
                                <a:latin typeface="Cambria Math" panose="02040503050406030204" pitchFamily="18" charset="0"/>
                                <a:cs typeface="Rubik Bold" panose="020B0604020202020204" charset="-79"/>
                              </a:rPr>
                              <m:t>,</m:t>
                            </m:r>
                            <m:sSub>
                              <m:sSubPr>
                                <m:ctrlPr>
                                  <a:rPr lang="fr-FR" sz="1600" b="0" i="1" smtClean="0">
                                    <a:latin typeface="Cambria Math" panose="02040503050406030204" pitchFamily="18" charset="0"/>
                                    <a:cs typeface="Rubik Bold" panose="020B0604020202020204" charset="-79"/>
                                  </a:rPr>
                                </m:ctrlPr>
                              </m:sSubPr>
                              <m:e>
                                <m:r>
                                  <a:rPr lang="fr-FR" sz="1600" b="0" i="1" smtClean="0">
                                    <a:latin typeface="Cambria Math" panose="02040503050406030204" pitchFamily="18" charset="0"/>
                                    <a:cs typeface="Rubik Bold" panose="020B0604020202020204" charset="-79"/>
                                  </a:rPr>
                                  <m:t>𝑛</m:t>
                                </m:r>
                              </m:e>
                              <m:sub>
                                <m:r>
                                  <a:rPr lang="fr-FR" sz="1600" b="0" i="1" smtClean="0">
                                    <a:latin typeface="Cambria Math" panose="02040503050406030204" pitchFamily="18" charset="0"/>
                                    <a:cs typeface="Rubik Bold" panose="020B0604020202020204" charset="-79"/>
                                  </a:rPr>
                                  <m:t>2</m:t>
                                </m:r>
                              </m:sub>
                            </m:sSub>
                          </m:e>
                        </m:d>
                      </m:oMath>
                    </m:oMathPara>
                  </a14:m>
                  <a:endParaRPr lang="fr-FR" sz="1600" dirty="0" err="1"/>
                </a:p>
              </p:txBody>
            </p:sp>
          </mc:Choice>
          <mc:Fallback>
            <p:sp>
              <p:nvSpPr>
                <p:cNvPr id="74" name="ZoneTexte 73">
                  <a:extLst>
                    <a:ext uri="{FF2B5EF4-FFF2-40B4-BE49-F238E27FC236}">
                      <a16:creationId xmlns:a16="http://schemas.microsoft.com/office/drawing/2014/main" id="{2B3FF8F2-32D4-1E37-D772-1131E0D1641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808531" y="3586152"/>
                  <a:ext cx="3398431" cy="640945"/>
                </a:xfrm>
                <a:prstGeom prst="rect">
                  <a:avLst/>
                </a:prstGeom>
                <a:blipFill>
                  <a:blip r:embed="rId9"/>
                  <a:stretch>
                    <a:fillRect t="-137255" b="-190196"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76" name="ZoneTexte 75">
                <a:extLst>
                  <a:ext uri="{FF2B5EF4-FFF2-40B4-BE49-F238E27FC236}">
                    <a16:creationId xmlns:a16="http://schemas.microsoft.com/office/drawing/2014/main" id="{D34FDFCB-6821-6769-DB0C-65EAB2B98D2A}"/>
                  </a:ext>
                </a:extLst>
              </p:cNvPr>
              <p:cNvSpPr txBox="1"/>
              <p:nvPr/>
            </p:nvSpPr>
            <p:spPr>
              <a:xfrm>
                <a:off x="6431921" y="5904191"/>
                <a:ext cx="3398431" cy="55399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l"/>
                <a:r>
                  <a:rPr lang="fr-FR" dirty="0">
                    <a:sym typeface="Wingdings" pitchFamily="2" charset="2"/>
                  </a:rPr>
                  <a:t> </a:t>
                </a:r>
                <a:r>
                  <a:rPr lang="fr-FR" dirty="0"/>
                  <a:t>No </a:t>
                </a:r>
                <a:r>
                  <a:rPr lang="fr-FR" dirty="0" err="1"/>
                  <a:t>overlap</a:t>
                </a:r>
                <a:r>
                  <a:rPr lang="fr-FR" dirty="0"/>
                  <a:t> in the Fock basis 	</a:t>
                </a:r>
                <a14:m>
                  <m:oMath xmlns:m="http://schemas.openxmlformats.org/officeDocument/2006/math">
                    <m:r>
                      <a:rPr lang="fr-FR" b="0" i="1" smtClean="0">
                        <a:latin typeface="Cambria Math" panose="02040503050406030204" pitchFamily="18" charset="0"/>
                      </a:rPr>
                      <m:t>⇒</m:t>
                    </m:r>
                  </m:oMath>
                </a14:m>
                <a:r>
                  <a:rPr lang="fr-FR" dirty="0"/>
                  <a:t> orthogonal states</a:t>
                </a:r>
              </a:p>
            </p:txBody>
          </p:sp>
        </mc:Choice>
        <mc:Fallback>
          <p:sp>
            <p:nvSpPr>
              <p:cNvPr id="76" name="ZoneTexte 75">
                <a:extLst>
                  <a:ext uri="{FF2B5EF4-FFF2-40B4-BE49-F238E27FC236}">
                    <a16:creationId xmlns:a16="http://schemas.microsoft.com/office/drawing/2014/main" id="{D34FDFCB-6821-6769-DB0C-65EAB2B98D2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31921" y="5904191"/>
                <a:ext cx="3398431" cy="553998"/>
              </a:xfrm>
              <a:prstGeom prst="rect">
                <a:avLst/>
              </a:prstGeom>
              <a:blipFill>
                <a:blip r:embed="rId10"/>
                <a:stretch>
                  <a:fillRect l="-4089" t="-13636" r="-1115" b="-2727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1" name="Ellipse 80">
            <a:extLst>
              <a:ext uri="{FF2B5EF4-FFF2-40B4-BE49-F238E27FC236}">
                <a16:creationId xmlns:a16="http://schemas.microsoft.com/office/drawing/2014/main" id="{08092DFA-2A9E-884D-591D-5BF0DF052694}"/>
              </a:ext>
            </a:extLst>
          </p:cNvPr>
          <p:cNvSpPr/>
          <p:nvPr/>
        </p:nvSpPr>
        <p:spPr>
          <a:xfrm>
            <a:off x="2196216" y="5890253"/>
            <a:ext cx="142302" cy="142302"/>
          </a:xfrm>
          <a:prstGeom prst="ellipse">
            <a:avLst/>
          </a:prstGeom>
          <a:solidFill>
            <a:schemeClr val="accent3"/>
          </a:solidFill>
          <a:ln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84" name="Ellipse 83">
            <a:extLst>
              <a:ext uri="{FF2B5EF4-FFF2-40B4-BE49-F238E27FC236}">
                <a16:creationId xmlns:a16="http://schemas.microsoft.com/office/drawing/2014/main" id="{0AA6FD85-3DC8-3C1E-00E3-CBD2B97348DD}"/>
              </a:ext>
            </a:extLst>
          </p:cNvPr>
          <p:cNvSpPr/>
          <p:nvPr/>
        </p:nvSpPr>
        <p:spPr>
          <a:xfrm>
            <a:off x="3438016" y="5293533"/>
            <a:ext cx="142302" cy="142302"/>
          </a:xfrm>
          <a:prstGeom prst="ellipse">
            <a:avLst/>
          </a:prstGeom>
          <a:solidFill>
            <a:schemeClr val="accent3"/>
          </a:solidFill>
          <a:ln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6" name="Ellipse 85">
            <a:extLst>
              <a:ext uri="{FF2B5EF4-FFF2-40B4-BE49-F238E27FC236}">
                <a16:creationId xmlns:a16="http://schemas.microsoft.com/office/drawing/2014/main" id="{B390BF9B-6C08-C0BB-8192-4469C3B2BEB1}"/>
              </a:ext>
            </a:extLst>
          </p:cNvPr>
          <p:cNvSpPr/>
          <p:nvPr/>
        </p:nvSpPr>
        <p:spPr>
          <a:xfrm>
            <a:off x="4713077" y="4656950"/>
            <a:ext cx="142302" cy="142302"/>
          </a:xfrm>
          <a:prstGeom prst="ellipse">
            <a:avLst/>
          </a:prstGeom>
          <a:solidFill>
            <a:schemeClr val="accent3"/>
          </a:solidFill>
          <a:ln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87" name="Ellipse 86">
            <a:extLst>
              <a:ext uri="{FF2B5EF4-FFF2-40B4-BE49-F238E27FC236}">
                <a16:creationId xmlns:a16="http://schemas.microsoft.com/office/drawing/2014/main" id="{7D323493-AEF6-CD4B-C8FB-B9A217A0E9C3}"/>
              </a:ext>
            </a:extLst>
          </p:cNvPr>
          <p:cNvSpPr/>
          <p:nvPr/>
        </p:nvSpPr>
        <p:spPr>
          <a:xfrm>
            <a:off x="4074141" y="4004791"/>
            <a:ext cx="142302" cy="142302"/>
          </a:xfrm>
          <a:prstGeom prst="ellipse">
            <a:avLst/>
          </a:prstGeom>
          <a:solidFill>
            <a:schemeClr val="accent3"/>
          </a:solidFill>
          <a:ln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8" name="Ellipse 87">
            <a:extLst>
              <a:ext uri="{FF2B5EF4-FFF2-40B4-BE49-F238E27FC236}">
                <a16:creationId xmlns:a16="http://schemas.microsoft.com/office/drawing/2014/main" id="{04429D51-9A81-358A-2890-7F53248E4476}"/>
              </a:ext>
            </a:extLst>
          </p:cNvPr>
          <p:cNvSpPr/>
          <p:nvPr/>
        </p:nvSpPr>
        <p:spPr>
          <a:xfrm>
            <a:off x="4074240" y="5890253"/>
            <a:ext cx="142302" cy="142302"/>
          </a:xfrm>
          <a:prstGeom prst="ellipse">
            <a:avLst/>
          </a:prstGeom>
          <a:solidFill>
            <a:schemeClr val="accent3"/>
          </a:solidFill>
          <a:ln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9" name="Ellipse 88">
            <a:extLst>
              <a:ext uri="{FF2B5EF4-FFF2-40B4-BE49-F238E27FC236}">
                <a16:creationId xmlns:a16="http://schemas.microsoft.com/office/drawing/2014/main" id="{0A8D0B70-E679-9F80-8D2F-942B8D9D77D6}"/>
              </a:ext>
            </a:extLst>
          </p:cNvPr>
          <p:cNvSpPr/>
          <p:nvPr/>
        </p:nvSpPr>
        <p:spPr>
          <a:xfrm>
            <a:off x="1585557" y="5279018"/>
            <a:ext cx="142302" cy="142302"/>
          </a:xfrm>
          <a:prstGeom prst="ellipse">
            <a:avLst/>
          </a:prstGeom>
          <a:solidFill>
            <a:schemeClr val="accent3"/>
          </a:solidFill>
          <a:ln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0" name="Ellipse 89">
            <a:extLst>
              <a:ext uri="{FF2B5EF4-FFF2-40B4-BE49-F238E27FC236}">
                <a16:creationId xmlns:a16="http://schemas.microsoft.com/office/drawing/2014/main" id="{B497D023-C22F-3762-52B4-22C9C50C8366}"/>
              </a:ext>
            </a:extLst>
          </p:cNvPr>
          <p:cNvSpPr/>
          <p:nvPr/>
        </p:nvSpPr>
        <p:spPr>
          <a:xfrm>
            <a:off x="2796177" y="4661650"/>
            <a:ext cx="142302" cy="142302"/>
          </a:xfrm>
          <a:prstGeom prst="ellipse">
            <a:avLst/>
          </a:prstGeom>
          <a:solidFill>
            <a:schemeClr val="accent3"/>
          </a:solidFill>
          <a:ln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1" name="Ellipse 90">
            <a:extLst>
              <a:ext uri="{FF2B5EF4-FFF2-40B4-BE49-F238E27FC236}">
                <a16:creationId xmlns:a16="http://schemas.microsoft.com/office/drawing/2014/main" id="{460D3527-A594-6F2B-1FF7-C0E421448B3C}"/>
              </a:ext>
            </a:extLst>
          </p:cNvPr>
          <p:cNvSpPr/>
          <p:nvPr/>
        </p:nvSpPr>
        <p:spPr>
          <a:xfrm>
            <a:off x="2196119" y="4001380"/>
            <a:ext cx="142302" cy="142302"/>
          </a:xfrm>
          <a:prstGeom prst="ellipse">
            <a:avLst/>
          </a:prstGeom>
          <a:solidFill>
            <a:schemeClr val="accent3"/>
          </a:solidFill>
          <a:ln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2" name="Ellipse 91">
            <a:extLst>
              <a:ext uri="{FF2B5EF4-FFF2-40B4-BE49-F238E27FC236}">
                <a16:creationId xmlns:a16="http://schemas.microsoft.com/office/drawing/2014/main" id="{77B361E4-BCED-B1FC-39F1-B8A3B8F8AF6D}"/>
              </a:ext>
            </a:extLst>
          </p:cNvPr>
          <p:cNvSpPr/>
          <p:nvPr/>
        </p:nvSpPr>
        <p:spPr>
          <a:xfrm>
            <a:off x="3430167" y="3364151"/>
            <a:ext cx="142302" cy="142302"/>
          </a:xfrm>
          <a:prstGeom prst="ellipse">
            <a:avLst/>
          </a:prstGeom>
          <a:solidFill>
            <a:schemeClr val="accent3"/>
          </a:solidFill>
          <a:ln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3" name="Ellipse 92">
            <a:extLst>
              <a:ext uri="{FF2B5EF4-FFF2-40B4-BE49-F238E27FC236}">
                <a16:creationId xmlns:a16="http://schemas.microsoft.com/office/drawing/2014/main" id="{E7B800A7-FE97-75EE-51A5-722F6CE7624D}"/>
              </a:ext>
            </a:extLst>
          </p:cNvPr>
          <p:cNvSpPr/>
          <p:nvPr/>
        </p:nvSpPr>
        <p:spPr>
          <a:xfrm>
            <a:off x="1599366" y="3363118"/>
            <a:ext cx="142302" cy="142302"/>
          </a:xfrm>
          <a:prstGeom prst="ellipse">
            <a:avLst/>
          </a:prstGeom>
          <a:solidFill>
            <a:schemeClr val="accent3"/>
          </a:solidFill>
          <a:ln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4" name="Ellipse 93">
            <a:extLst>
              <a:ext uri="{FF2B5EF4-FFF2-40B4-BE49-F238E27FC236}">
                <a16:creationId xmlns:a16="http://schemas.microsoft.com/office/drawing/2014/main" id="{BEA86CF5-7F2F-46C0-DE98-540553B141ED}"/>
              </a:ext>
            </a:extLst>
          </p:cNvPr>
          <p:cNvSpPr/>
          <p:nvPr/>
        </p:nvSpPr>
        <p:spPr>
          <a:xfrm>
            <a:off x="4714216" y="2730991"/>
            <a:ext cx="142302" cy="142302"/>
          </a:xfrm>
          <a:prstGeom prst="ellipse">
            <a:avLst/>
          </a:prstGeom>
          <a:solidFill>
            <a:schemeClr val="accent3"/>
          </a:solidFill>
          <a:ln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5" name="Ellipse 94">
            <a:extLst>
              <a:ext uri="{FF2B5EF4-FFF2-40B4-BE49-F238E27FC236}">
                <a16:creationId xmlns:a16="http://schemas.microsoft.com/office/drawing/2014/main" id="{DDA5DE77-8D5E-E997-CF51-445ED20C442E}"/>
              </a:ext>
            </a:extLst>
          </p:cNvPr>
          <p:cNvSpPr/>
          <p:nvPr/>
        </p:nvSpPr>
        <p:spPr>
          <a:xfrm>
            <a:off x="2794504" y="2730444"/>
            <a:ext cx="142302" cy="142302"/>
          </a:xfrm>
          <a:prstGeom prst="ellipse">
            <a:avLst/>
          </a:prstGeom>
          <a:solidFill>
            <a:schemeClr val="accent3"/>
          </a:solidFill>
          <a:ln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96" name="Connecteur droit avec flèche 95">
            <a:extLst>
              <a:ext uri="{FF2B5EF4-FFF2-40B4-BE49-F238E27FC236}">
                <a16:creationId xmlns:a16="http://schemas.microsoft.com/office/drawing/2014/main" id="{3DA0B5DE-7C28-149D-71F0-EE0151271FA7}"/>
              </a:ext>
            </a:extLst>
          </p:cNvPr>
          <p:cNvCxnSpPr>
            <a:cxnSpLocks/>
            <a:endCxn id="86" idx="3"/>
          </p:cNvCxnSpPr>
          <p:nvPr/>
        </p:nvCxnSpPr>
        <p:spPr>
          <a:xfrm flipV="1">
            <a:off x="3574782" y="4778412"/>
            <a:ext cx="1159135" cy="551110"/>
          </a:xfrm>
          <a:prstGeom prst="straightConnector1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97" name="Connecteur droit avec flèche 96">
            <a:extLst>
              <a:ext uri="{FF2B5EF4-FFF2-40B4-BE49-F238E27FC236}">
                <a16:creationId xmlns:a16="http://schemas.microsoft.com/office/drawing/2014/main" id="{5984F285-7B7C-6EE2-1FB8-E5397FB6B2EB}"/>
              </a:ext>
            </a:extLst>
          </p:cNvPr>
          <p:cNvCxnSpPr>
            <a:cxnSpLocks/>
          </p:cNvCxnSpPr>
          <p:nvPr/>
        </p:nvCxnSpPr>
        <p:spPr>
          <a:xfrm flipV="1">
            <a:off x="2921078" y="4124135"/>
            <a:ext cx="1159135" cy="551110"/>
          </a:xfrm>
          <a:prstGeom prst="straightConnector1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98" name="Connecteur droit avec flèche 97">
            <a:extLst>
              <a:ext uri="{FF2B5EF4-FFF2-40B4-BE49-F238E27FC236}">
                <a16:creationId xmlns:a16="http://schemas.microsoft.com/office/drawing/2014/main" id="{B2453122-EAD0-C437-BE65-66C3B297DF90}"/>
              </a:ext>
            </a:extLst>
          </p:cNvPr>
          <p:cNvCxnSpPr>
            <a:cxnSpLocks/>
          </p:cNvCxnSpPr>
          <p:nvPr/>
        </p:nvCxnSpPr>
        <p:spPr>
          <a:xfrm flipV="1">
            <a:off x="2322068" y="3489396"/>
            <a:ext cx="1159135" cy="551110"/>
          </a:xfrm>
          <a:prstGeom prst="straightConnector1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99" name="Connecteur droit avec flèche 98">
            <a:extLst>
              <a:ext uri="{FF2B5EF4-FFF2-40B4-BE49-F238E27FC236}">
                <a16:creationId xmlns:a16="http://schemas.microsoft.com/office/drawing/2014/main" id="{F71BED4F-505C-30D2-B8E5-39EF47AB075E}"/>
              </a:ext>
            </a:extLst>
          </p:cNvPr>
          <p:cNvCxnSpPr>
            <a:cxnSpLocks/>
          </p:cNvCxnSpPr>
          <p:nvPr/>
        </p:nvCxnSpPr>
        <p:spPr>
          <a:xfrm flipV="1">
            <a:off x="4210374" y="3482590"/>
            <a:ext cx="1159135" cy="551110"/>
          </a:xfrm>
          <a:prstGeom prst="straightConnector1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100" name="Connecteur droit avec flèche 99">
            <a:extLst>
              <a:ext uri="{FF2B5EF4-FFF2-40B4-BE49-F238E27FC236}">
                <a16:creationId xmlns:a16="http://schemas.microsoft.com/office/drawing/2014/main" id="{9334EAA7-11EF-9E81-0C6E-BD24384C25DC}"/>
              </a:ext>
            </a:extLst>
          </p:cNvPr>
          <p:cNvCxnSpPr>
            <a:cxnSpLocks/>
          </p:cNvCxnSpPr>
          <p:nvPr/>
        </p:nvCxnSpPr>
        <p:spPr>
          <a:xfrm flipV="1">
            <a:off x="4201950" y="5382909"/>
            <a:ext cx="1159135" cy="551110"/>
          </a:xfrm>
          <a:prstGeom prst="straightConnector1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101" name="Connecteur droit avec flèche 100">
            <a:extLst>
              <a:ext uri="{FF2B5EF4-FFF2-40B4-BE49-F238E27FC236}">
                <a16:creationId xmlns:a16="http://schemas.microsoft.com/office/drawing/2014/main" id="{2857D30F-A7A4-4F59-49D4-E54636FBB97D}"/>
              </a:ext>
            </a:extLst>
          </p:cNvPr>
          <p:cNvCxnSpPr>
            <a:cxnSpLocks/>
          </p:cNvCxnSpPr>
          <p:nvPr/>
        </p:nvCxnSpPr>
        <p:spPr>
          <a:xfrm flipV="1">
            <a:off x="3568438" y="2833309"/>
            <a:ext cx="1159135" cy="551110"/>
          </a:xfrm>
          <a:prstGeom prst="straightConnector1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102" name="Connecteur droit avec flèche 101">
            <a:extLst>
              <a:ext uri="{FF2B5EF4-FFF2-40B4-BE49-F238E27FC236}">
                <a16:creationId xmlns:a16="http://schemas.microsoft.com/office/drawing/2014/main" id="{EAE31A6C-CC6E-2BEF-25E1-6BC337D64B8E}"/>
              </a:ext>
            </a:extLst>
          </p:cNvPr>
          <p:cNvCxnSpPr>
            <a:cxnSpLocks/>
            <a:stCxn id="92" idx="1"/>
          </p:cNvCxnSpPr>
          <p:nvPr/>
        </p:nvCxnSpPr>
        <p:spPr>
          <a:xfrm flipH="1" flipV="1">
            <a:off x="2924909" y="2855385"/>
            <a:ext cx="526097" cy="529605"/>
          </a:xfrm>
          <a:prstGeom prst="straightConnector1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03" name="Connecteur droit avec flèche 102">
            <a:extLst>
              <a:ext uri="{FF2B5EF4-FFF2-40B4-BE49-F238E27FC236}">
                <a16:creationId xmlns:a16="http://schemas.microsoft.com/office/drawing/2014/main" id="{F2CA57DA-BCCC-3E03-C88E-85899B606B15}"/>
              </a:ext>
            </a:extLst>
          </p:cNvPr>
          <p:cNvCxnSpPr>
            <a:cxnSpLocks/>
          </p:cNvCxnSpPr>
          <p:nvPr/>
        </p:nvCxnSpPr>
        <p:spPr>
          <a:xfrm flipH="1" flipV="1">
            <a:off x="4843412" y="2844270"/>
            <a:ext cx="526097" cy="529605"/>
          </a:xfrm>
          <a:prstGeom prst="straightConnector1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04" name="Connecteur droit avec flèche 103">
            <a:extLst>
              <a:ext uri="{FF2B5EF4-FFF2-40B4-BE49-F238E27FC236}">
                <a16:creationId xmlns:a16="http://schemas.microsoft.com/office/drawing/2014/main" id="{05EA2AF3-295D-18D8-47FD-78BF515296B4}"/>
              </a:ext>
            </a:extLst>
          </p:cNvPr>
          <p:cNvCxnSpPr>
            <a:cxnSpLocks/>
          </p:cNvCxnSpPr>
          <p:nvPr/>
        </p:nvCxnSpPr>
        <p:spPr>
          <a:xfrm flipH="1" flipV="1">
            <a:off x="3561712" y="3493342"/>
            <a:ext cx="526097" cy="529605"/>
          </a:xfrm>
          <a:prstGeom prst="straightConnector1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05" name="Connecteur droit avec flèche 104">
            <a:extLst>
              <a:ext uri="{FF2B5EF4-FFF2-40B4-BE49-F238E27FC236}">
                <a16:creationId xmlns:a16="http://schemas.microsoft.com/office/drawing/2014/main" id="{BF2648FB-8763-3BE7-5D17-D58A15A239B6}"/>
              </a:ext>
            </a:extLst>
          </p:cNvPr>
          <p:cNvCxnSpPr>
            <a:cxnSpLocks/>
          </p:cNvCxnSpPr>
          <p:nvPr/>
        </p:nvCxnSpPr>
        <p:spPr>
          <a:xfrm flipH="1" flipV="1">
            <a:off x="4207371" y="4141529"/>
            <a:ext cx="526097" cy="529605"/>
          </a:xfrm>
          <a:prstGeom prst="straightConnector1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06" name="Connecteur droit avec flèche 105">
            <a:extLst>
              <a:ext uri="{FF2B5EF4-FFF2-40B4-BE49-F238E27FC236}">
                <a16:creationId xmlns:a16="http://schemas.microsoft.com/office/drawing/2014/main" id="{44D71429-3686-9F1F-AC11-59527669D78D}"/>
              </a:ext>
            </a:extLst>
          </p:cNvPr>
          <p:cNvCxnSpPr>
            <a:cxnSpLocks/>
          </p:cNvCxnSpPr>
          <p:nvPr/>
        </p:nvCxnSpPr>
        <p:spPr>
          <a:xfrm flipH="1" flipV="1">
            <a:off x="4843411" y="4790411"/>
            <a:ext cx="526097" cy="529605"/>
          </a:xfrm>
          <a:prstGeom prst="straightConnector1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07" name="Connecteur droit avec flèche 106">
            <a:extLst>
              <a:ext uri="{FF2B5EF4-FFF2-40B4-BE49-F238E27FC236}">
                <a16:creationId xmlns:a16="http://schemas.microsoft.com/office/drawing/2014/main" id="{337BA470-C1ED-4AF4-5362-09AA93CCE89E}"/>
              </a:ext>
            </a:extLst>
          </p:cNvPr>
          <p:cNvCxnSpPr>
            <a:cxnSpLocks/>
          </p:cNvCxnSpPr>
          <p:nvPr/>
        </p:nvCxnSpPr>
        <p:spPr>
          <a:xfrm flipH="1" flipV="1">
            <a:off x="2914794" y="4784449"/>
            <a:ext cx="526097" cy="529605"/>
          </a:xfrm>
          <a:prstGeom prst="straightConnector1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08" name="Connecteur droit avec flèche 107">
            <a:extLst>
              <a:ext uri="{FF2B5EF4-FFF2-40B4-BE49-F238E27FC236}">
                <a16:creationId xmlns:a16="http://schemas.microsoft.com/office/drawing/2014/main" id="{835C0DBF-51F4-8A1D-0D35-3DDE8F324B0E}"/>
              </a:ext>
            </a:extLst>
          </p:cNvPr>
          <p:cNvCxnSpPr>
            <a:cxnSpLocks/>
          </p:cNvCxnSpPr>
          <p:nvPr/>
        </p:nvCxnSpPr>
        <p:spPr>
          <a:xfrm flipH="1" flipV="1">
            <a:off x="2310110" y="4119384"/>
            <a:ext cx="526097" cy="529605"/>
          </a:xfrm>
          <a:prstGeom prst="straightConnector1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10" name="Connecteur droit avec flèche 109">
            <a:extLst>
              <a:ext uri="{FF2B5EF4-FFF2-40B4-BE49-F238E27FC236}">
                <a16:creationId xmlns:a16="http://schemas.microsoft.com/office/drawing/2014/main" id="{5900667A-B211-B6BB-7E09-D4C3EE3B9DAB}"/>
              </a:ext>
            </a:extLst>
          </p:cNvPr>
          <p:cNvCxnSpPr>
            <a:cxnSpLocks/>
          </p:cNvCxnSpPr>
          <p:nvPr/>
        </p:nvCxnSpPr>
        <p:spPr>
          <a:xfrm flipV="1">
            <a:off x="4843496" y="4116274"/>
            <a:ext cx="1159135" cy="551110"/>
          </a:xfrm>
          <a:prstGeom prst="straightConnector1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111" name="Connecteur droit avec flèche 110">
            <a:extLst>
              <a:ext uri="{FF2B5EF4-FFF2-40B4-BE49-F238E27FC236}">
                <a16:creationId xmlns:a16="http://schemas.microsoft.com/office/drawing/2014/main" id="{7172C935-5BED-3CAD-2ED1-DD32071DA2B3}"/>
              </a:ext>
            </a:extLst>
          </p:cNvPr>
          <p:cNvCxnSpPr>
            <a:cxnSpLocks/>
          </p:cNvCxnSpPr>
          <p:nvPr/>
        </p:nvCxnSpPr>
        <p:spPr>
          <a:xfrm flipV="1">
            <a:off x="2950582" y="2180129"/>
            <a:ext cx="1159135" cy="551110"/>
          </a:xfrm>
          <a:prstGeom prst="straightConnector1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113" name="Connecteur droit avec flèche 112">
            <a:extLst>
              <a:ext uri="{FF2B5EF4-FFF2-40B4-BE49-F238E27FC236}">
                <a16:creationId xmlns:a16="http://schemas.microsoft.com/office/drawing/2014/main" id="{30E03A0E-EE84-3372-DB0F-A72FF5EBA3F4}"/>
              </a:ext>
            </a:extLst>
          </p:cNvPr>
          <p:cNvCxnSpPr>
            <a:cxnSpLocks/>
          </p:cNvCxnSpPr>
          <p:nvPr/>
        </p:nvCxnSpPr>
        <p:spPr>
          <a:xfrm flipH="1" flipV="1">
            <a:off x="1676363" y="3475186"/>
            <a:ext cx="526097" cy="529605"/>
          </a:xfrm>
          <a:prstGeom prst="straightConnector1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15" name="Connecteur droit avec flèche 114">
            <a:extLst>
              <a:ext uri="{FF2B5EF4-FFF2-40B4-BE49-F238E27FC236}">
                <a16:creationId xmlns:a16="http://schemas.microsoft.com/office/drawing/2014/main" id="{93C3BD47-CA74-B6B0-59F7-7F1A556045C3}"/>
              </a:ext>
            </a:extLst>
          </p:cNvPr>
          <p:cNvCxnSpPr>
            <a:cxnSpLocks/>
          </p:cNvCxnSpPr>
          <p:nvPr/>
        </p:nvCxnSpPr>
        <p:spPr>
          <a:xfrm flipH="1" flipV="1">
            <a:off x="4178059" y="2160833"/>
            <a:ext cx="526097" cy="529605"/>
          </a:xfrm>
          <a:prstGeom prst="straightConnector1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56" name="Connecteur droit avec flèche 155">
            <a:extLst>
              <a:ext uri="{FF2B5EF4-FFF2-40B4-BE49-F238E27FC236}">
                <a16:creationId xmlns:a16="http://schemas.microsoft.com/office/drawing/2014/main" id="{C6BB78B3-6714-5C7D-2503-FF8B25D82E74}"/>
              </a:ext>
            </a:extLst>
          </p:cNvPr>
          <p:cNvCxnSpPr>
            <a:cxnSpLocks/>
          </p:cNvCxnSpPr>
          <p:nvPr/>
        </p:nvCxnSpPr>
        <p:spPr>
          <a:xfrm flipV="1">
            <a:off x="2284924" y="5381606"/>
            <a:ext cx="1159135" cy="551110"/>
          </a:xfrm>
          <a:prstGeom prst="straightConnector1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158" name="Connecteur droit avec flèche 157">
            <a:extLst>
              <a:ext uri="{FF2B5EF4-FFF2-40B4-BE49-F238E27FC236}">
                <a16:creationId xmlns:a16="http://schemas.microsoft.com/office/drawing/2014/main" id="{552C78E2-CF39-12F1-8270-47A87C26D9FC}"/>
              </a:ext>
            </a:extLst>
          </p:cNvPr>
          <p:cNvCxnSpPr>
            <a:cxnSpLocks/>
          </p:cNvCxnSpPr>
          <p:nvPr/>
        </p:nvCxnSpPr>
        <p:spPr>
          <a:xfrm flipH="1" flipV="1">
            <a:off x="3528172" y="5403111"/>
            <a:ext cx="526097" cy="529605"/>
          </a:xfrm>
          <a:prstGeom prst="straightConnector1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52" name="Connecteur droit avec flèche 151">
            <a:extLst>
              <a:ext uri="{FF2B5EF4-FFF2-40B4-BE49-F238E27FC236}">
                <a16:creationId xmlns:a16="http://schemas.microsoft.com/office/drawing/2014/main" id="{E601BDF5-4EED-FB58-A4BC-2AB7EEC5AF1D}"/>
              </a:ext>
            </a:extLst>
          </p:cNvPr>
          <p:cNvCxnSpPr>
            <a:cxnSpLocks/>
          </p:cNvCxnSpPr>
          <p:nvPr/>
        </p:nvCxnSpPr>
        <p:spPr>
          <a:xfrm flipH="1" flipV="1">
            <a:off x="1705357" y="5403111"/>
            <a:ext cx="526097" cy="529605"/>
          </a:xfrm>
          <a:prstGeom prst="straightConnector1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160" name="ZoneTexte 159">
                <a:extLst>
                  <a:ext uri="{FF2B5EF4-FFF2-40B4-BE49-F238E27FC236}">
                    <a16:creationId xmlns:a16="http://schemas.microsoft.com/office/drawing/2014/main" id="{2FA0290F-5BBF-4FFF-CC45-8BC95EE4930B}"/>
                  </a:ext>
                </a:extLst>
              </p:cNvPr>
              <p:cNvSpPr txBox="1"/>
              <p:nvPr/>
            </p:nvSpPr>
            <p:spPr>
              <a:xfrm>
                <a:off x="6819688" y="4336317"/>
                <a:ext cx="3398431" cy="64094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>
                      <m:d>
                        <m:dPr>
                          <m:begChr m:val="|"/>
                          <m:endChr m:val="⟩"/>
                          <m:ctrlPr>
                            <a:rPr lang="fr-FR" sz="1600" b="0" i="1" smtClean="0">
                              <a:latin typeface="Cambria Math" panose="02040503050406030204" pitchFamily="18" charset="0"/>
                              <a:cs typeface="Rubik Bold" panose="020B0604020202020204" charset="-79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fr-FR" sz="1600" b="0" i="1" smtClean="0">
                                  <a:latin typeface="Cambria Math" panose="02040503050406030204" pitchFamily="18" charset="0"/>
                                  <a:cs typeface="Rubik Bold" panose="020B0604020202020204" charset="-79"/>
                                </a:rPr>
                              </m:ctrlPr>
                            </m:sSubPr>
                            <m:e>
                              <m:r>
                                <a:rPr lang="fr-FR" sz="1600" b="0" i="1" smtClean="0">
                                  <a:latin typeface="Cambria Math" panose="02040503050406030204" pitchFamily="18" charset="0"/>
                                  <a:cs typeface="Rubik Bold" panose="020B0604020202020204" charset="-79"/>
                                </a:rPr>
                                <m:t>𝛼</m:t>
                              </m:r>
                            </m:e>
                            <m:sub>
                              <m:d>
                                <m:dPr>
                                  <m:begChr m:val="["/>
                                  <m:endChr m:val="]"/>
                                  <m:ctrlPr>
                                    <a:rPr lang="fr-FR" sz="1600" i="1">
                                      <a:solidFill>
                                        <a:schemeClr val="accent3"/>
                                      </a:solidFill>
                                      <a:latin typeface="Cambria Math" panose="02040503050406030204" pitchFamily="18" charset="0"/>
                                      <a:cs typeface="Rubik Bold" panose="020B0604020202020204" charset="-79"/>
                                    </a:rPr>
                                  </m:ctrlPr>
                                </m:dPr>
                                <m:e>
                                  <m:d>
                                    <m:dPr>
                                      <m:ctrlPr>
                                        <a:rPr lang="fr-FR" sz="1600" b="0" i="1" smtClean="0">
                                          <a:solidFill>
                                            <a:schemeClr val="accent3"/>
                                          </a:solidFill>
                                          <a:latin typeface="Cambria Math" panose="02040503050406030204" pitchFamily="18" charset="0"/>
                                          <a:cs typeface="Rubik Bold" panose="020B0604020202020204" charset="-79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fr-FR" sz="1600" b="0" i="1" smtClean="0">
                                          <a:solidFill>
                                            <a:schemeClr val="accent3"/>
                                          </a:solidFill>
                                          <a:latin typeface="Cambria Math" panose="02040503050406030204" pitchFamily="18" charset="0"/>
                                          <a:cs typeface="Rubik Bold" panose="020B0604020202020204" charset="-79"/>
                                        </a:rPr>
                                        <m:t>1</m:t>
                                      </m:r>
                                      <m:r>
                                        <a:rPr lang="fr-FR" sz="1600" i="1">
                                          <a:solidFill>
                                            <a:schemeClr val="accent3"/>
                                          </a:solidFill>
                                          <a:latin typeface="Cambria Math" panose="02040503050406030204" pitchFamily="18" charset="0"/>
                                          <a:cs typeface="Rubik Bold" panose="020B0604020202020204" charset="-79"/>
                                        </a:rPr>
                                        <m:t>,0</m:t>
                                      </m:r>
                                    </m:e>
                                  </m:d>
                                </m:e>
                              </m:d>
                            </m:sub>
                          </m:sSub>
                        </m:e>
                      </m:d>
                      <m:r>
                        <a:rPr lang="fr-FR" sz="1600" b="0" i="1" smtClean="0">
                          <a:latin typeface="Cambria Math" panose="02040503050406030204" pitchFamily="18" charset="0"/>
                          <a:cs typeface="Rubik Bold" panose="020B0604020202020204" charset="-79"/>
                        </a:rPr>
                        <m:t>≔</m:t>
                      </m:r>
                      <m:nary>
                        <m:naryPr>
                          <m:chr m:val="∑"/>
                          <m:supHide m:val="on"/>
                          <m:ctrlPr>
                            <a:rPr lang="fr-FR" sz="1600" b="0" i="1" smtClean="0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  <a:cs typeface="Rubik Bold" panose="020B0604020202020204" charset="-79"/>
                            </a:rPr>
                          </m:ctrlPr>
                        </m:naryPr>
                        <m:sub>
                          <m:sSub>
                            <m:sSubPr>
                              <m:ctrlPr>
                                <a:rPr lang="fr-FR" sz="1600" i="1">
                                  <a:solidFill>
                                    <a:schemeClr val="accent3"/>
                                  </a:solidFill>
                                  <a:latin typeface="Cambria Math" panose="02040503050406030204" pitchFamily="18" charset="0"/>
                                  <a:cs typeface="Rubik Bold" panose="020B0604020202020204" charset="-79"/>
                                </a:rPr>
                              </m:ctrlPr>
                            </m:sSubPr>
                            <m:e>
                              <m:r>
                                <a:rPr lang="fr-FR" sz="1600" i="1">
                                  <a:solidFill>
                                    <a:schemeClr val="accent3"/>
                                  </a:solidFill>
                                  <a:latin typeface="Cambria Math" panose="02040503050406030204" pitchFamily="18" charset="0"/>
                                  <a:cs typeface="Rubik Bold" panose="020B0604020202020204" charset="-79"/>
                                </a:rPr>
                                <m:t>𝑛</m:t>
                              </m:r>
                            </m:e>
                            <m:sub>
                              <m:r>
                                <a:rPr lang="fr-FR" sz="1600" b="0" i="1" smtClean="0">
                                  <a:solidFill>
                                    <a:schemeClr val="accent3"/>
                                  </a:solidFill>
                                  <a:latin typeface="Cambria Math" panose="02040503050406030204" pitchFamily="18" charset="0"/>
                                  <a:cs typeface="Rubik Bold" panose="020B0604020202020204" charset="-79"/>
                                </a:rPr>
                                <m:t>1</m:t>
                              </m:r>
                            </m:sub>
                          </m:sSub>
                          <m:r>
                            <a:rPr lang="fr-FR" sz="1600" b="0" i="1" smtClean="0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  <a:cs typeface="Rubik Bold" panose="020B0604020202020204" charset="-79"/>
                            </a:rPr>
                            <m:t>,</m:t>
                          </m:r>
                          <m:sSub>
                            <m:sSubPr>
                              <m:ctrlPr>
                                <a:rPr lang="fr-FR" sz="1600" b="0" i="1" smtClean="0">
                                  <a:solidFill>
                                    <a:schemeClr val="accent3"/>
                                  </a:solidFill>
                                  <a:latin typeface="Cambria Math" panose="02040503050406030204" pitchFamily="18" charset="0"/>
                                  <a:cs typeface="Rubik Bold" panose="020B0604020202020204" charset="-79"/>
                                </a:rPr>
                              </m:ctrlPr>
                            </m:sSubPr>
                            <m:e>
                              <m:r>
                                <a:rPr lang="fr-FR" sz="1600" b="0" i="1" smtClean="0">
                                  <a:solidFill>
                                    <a:schemeClr val="accent3"/>
                                  </a:solidFill>
                                  <a:latin typeface="Cambria Math" panose="02040503050406030204" pitchFamily="18" charset="0"/>
                                  <a:cs typeface="Rubik Bold" panose="020B0604020202020204" charset="-79"/>
                                </a:rPr>
                                <m:t>𝑛</m:t>
                              </m:r>
                            </m:e>
                            <m:sub>
                              <m:r>
                                <a:rPr lang="fr-FR" sz="1600" b="0" i="1" smtClean="0">
                                  <a:solidFill>
                                    <a:schemeClr val="accent3"/>
                                  </a:solidFill>
                                  <a:latin typeface="Cambria Math" panose="02040503050406030204" pitchFamily="18" charset="0"/>
                                  <a:cs typeface="Rubik Bold" panose="020B0604020202020204" charset="-79"/>
                                </a:rPr>
                                <m:t>2</m:t>
                              </m:r>
                            </m:sub>
                          </m:sSub>
                          <m:r>
                            <a:rPr lang="fr-FR" sz="1600" i="1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  <a:cs typeface="Rubik Bold" panose="020B0604020202020204" charset="-79"/>
                            </a:rPr>
                            <m:t>∈</m:t>
                          </m:r>
                          <m:d>
                            <m:dPr>
                              <m:begChr m:val="["/>
                              <m:endChr m:val="]"/>
                              <m:ctrlPr>
                                <a:rPr lang="fr-FR" sz="1600" b="0" i="1" smtClean="0">
                                  <a:solidFill>
                                    <a:schemeClr val="accent3"/>
                                  </a:solidFill>
                                  <a:latin typeface="Cambria Math" panose="02040503050406030204" pitchFamily="18" charset="0"/>
                                  <a:cs typeface="Rubik Bold" panose="020B0604020202020204" charset="-79"/>
                                </a:rPr>
                              </m:ctrlPr>
                            </m:dPr>
                            <m:e>
                              <m:d>
                                <m:dPr>
                                  <m:ctrlPr>
                                    <a:rPr lang="fr-FR" sz="1600" b="0" i="1" smtClean="0">
                                      <a:solidFill>
                                        <a:schemeClr val="accent3"/>
                                      </a:solidFill>
                                      <a:latin typeface="Cambria Math" panose="02040503050406030204" pitchFamily="18" charset="0"/>
                                      <a:cs typeface="Rubik Bold" panose="020B0604020202020204" charset="-79"/>
                                    </a:rPr>
                                  </m:ctrlPr>
                                </m:dPr>
                                <m:e>
                                  <m:r>
                                    <a:rPr lang="fr-FR" sz="1600" b="0" i="1" smtClean="0">
                                      <a:solidFill>
                                        <a:schemeClr val="accent3"/>
                                      </a:solidFill>
                                      <a:latin typeface="Cambria Math" panose="02040503050406030204" pitchFamily="18" charset="0"/>
                                      <a:cs typeface="Rubik Bold" panose="020B0604020202020204" charset="-79"/>
                                    </a:rPr>
                                    <m:t>1</m:t>
                                  </m:r>
                                  <m:r>
                                    <a:rPr lang="fr-FR" sz="1600" b="0" i="1" smtClean="0">
                                      <a:solidFill>
                                        <a:schemeClr val="accent3"/>
                                      </a:solidFill>
                                      <a:latin typeface="Cambria Math" panose="02040503050406030204" pitchFamily="18" charset="0"/>
                                      <a:cs typeface="Rubik Bold" panose="020B0604020202020204" charset="-79"/>
                                    </a:rPr>
                                    <m:t>,0</m:t>
                                  </m:r>
                                </m:e>
                              </m:d>
                            </m:e>
                          </m:d>
                        </m:sub>
                        <m:sup/>
                        <m:e>
                          <m:f>
                            <m:fPr>
                              <m:ctrlPr>
                                <a:rPr lang="fr-FR" sz="1600" i="1">
                                  <a:latin typeface="Cambria Math" panose="02040503050406030204" pitchFamily="18" charset="0"/>
                                  <a:cs typeface="Rubik Bold" panose="020B0604020202020204" charset="-79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fr-FR" sz="1600" i="1">
                                      <a:latin typeface="Cambria Math" panose="02040503050406030204" pitchFamily="18" charset="0"/>
                                      <a:cs typeface="Rubik Bold" panose="020B0604020202020204" charset="-79"/>
                                    </a:rPr>
                                  </m:ctrlPr>
                                </m:sSupPr>
                                <m:e>
                                  <m:r>
                                    <a:rPr lang="fr-FR" sz="1600" i="1">
                                      <a:latin typeface="Cambria Math" panose="02040503050406030204" pitchFamily="18" charset="0"/>
                                      <a:cs typeface="Rubik Bold" panose="020B0604020202020204" charset="-79"/>
                                    </a:rPr>
                                    <m:t>𝛼</m:t>
                                  </m:r>
                                </m:e>
                                <m:sup>
                                  <m:sSub>
                                    <m:sSubPr>
                                      <m:ctrlPr>
                                        <a:rPr lang="fr-FR" sz="1600" b="0" i="1" smtClean="0">
                                          <a:latin typeface="Cambria Math" panose="02040503050406030204" pitchFamily="18" charset="0"/>
                                          <a:cs typeface="Rubik Bold" panose="020B0604020202020204" charset="-79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fr-FR" sz="1600" b="0" i="1" smtClean="0">
                                          <a:latin typeface="Cambria Math" panose="02040503050406030204" pitchFamily="18" charset="0"/>
                                          <a:cs typeface="Rubik Bold" panose="020B0604020202020204" charset="-79"/>
                                        </a:rPr>
                                        <m:t>𝑛</m:t>
                                      </m:r>
                                    </m:e>
                                    <m:sub>
                                      <m:r>
                                        <a:rPr lang="fr-FR" sz="1600" b="0" i="1" smtClean="0">
                                          <a:latin typeface="Cambria Math" panose="02040503050406030204" pitchFamily="18" charset="0"/>
                                          <a:cs typeface="Rubik Bold" panose="020B0604020202020204" charset="-79"/>
                                        </a:rPr>
                                        <m:t>1</m:t>
                                      </m:r>
                                    </m:sub>
                                  </m:sSub>
                                  <m:r>
                                    <a:rPr lang="fr-FR" sz="1600" b="0" i="1" smtClean="0">
                                      <a:latin typeface="Cambria Math" panose="02040503050406030204" pitchFamily="18" charset="0"/>
                                      <a:cs typeface="Rubik Bold" panose="020B0604020202020204" charset="-79"/>
                                    </a:rPr>
                                    <m:t>+</m:t>
                                  </m:r>
                                  <m:sSub>
                                    <m:sSubPr>
                                      <m:ctrlPr>
                                        <a:rPr lang="fr-FR" sz="1600" b="0" i="1" smtClean="0">
                                          <a:latin typeface="Cambria Math" panose="02040503050406030204" pitchFamily="18" charset="0"/>
                                          <a:cs typeface="Rubik Bold" panose="020B0604020202020204" charset="-79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fr-FR" sz="1600" b="0" i="1" smtClean="0">
                                          <a:latin typeface="Cambria Math" panose="02040503050406030204" pitchFamily="18" charset="0"/>
                                          <a:cs typeface="Rubik Bold" panose="020B0604020202020204" charset="-79"/>
                                        </a:rPr>
                                        <m:t>𝑛</m:t>
                                      </m:r>
                                    </m:e>
                                    <m:sub>
                                      <m:r>
                                        <a:rPr lang="fr-FR" sz="1600" b="0" i="1" smtClean="0">
                                          <a:latin typeface="Cambria Math" panose="02040503050406030204" pitchFamily="18" charset="0"/>
                                          <a:cs typeface="Rubik Bold" panose="020B0604020202020204" charset="-79"/>
                                        </a:rPr>
                                        <m:t>2</m:t>
                                      </m:r>
                                    </m:sub>
                                  </m:sSub>
                                </m:sup>
                              </m:sSup>
                            </m:num>
                            <m:den>
                              <m:rad>
                                <m:radPr>
                                  <m:degHide m:val="on"/>
                                  <m:ctrlPr>
                                    <a:rPr lang="fr-FR" sz="1600" i="1">
                                      <a:latin typeface="Cambria Math" panose="02040503050406030204" pitchFamily="18" charset="0"/>
                                      <a:cs typeface="Rubik Bold" panose="020B0604020202020204" charset="-79"/>
                                    </a:rPr>
                                  </m:ctrlPr>
                                </m:radPr>
                                <m:deg/>
                                <m:e>
                                  <m:sSub>
                                    <m:sSubPr>
                                      <m:ctrlPr>
                                        <a:rPr lang="fr-FR" sz="1600" b="0" i="1" smtClean="0">
                                          <a:latin typeface="Cambria Math" panose="02040503050406030204" pitchFamily="18" charset="0"/>
                                          <a:cs typeface="Rubik Bold" panose="020B0604020202020204" charset="-79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fr-FR" sz="1600" b="0" i="1" smtClean="0">
                                          <a:latin typeface="Cambria Math" panose="02040503050406030204" pitchFamily="18" charset="0"/>
                                          <a:cs typeface="Rubik Bold" panose="020B0604020202020204" charset="-79"/>
                                        </a:rPr>
                                        <m:t>𝑛</m:t>
                                      </m:r>
                                    </m:e>
                                    <m:sub>
                                      <m:r>
                                        <a:rPr lang="fr-FR" sz="1600" b="0" i="1" smtClean="0">
                                          <a:latin typeface="Cambria Math" panose="02040503050406030204" pitchFamily="18" charset="0"/>
                                          <a:cs typeface="Rubik Bold" panose="020B0604020202020204" charset="-79"/>
                                        </a:rPr>
                                        <m:t>1</m:t>
                                      </m:r>
                                    </m:sub>
                                  </m:sSub>
                                  <m:r>
                                    <a:rPr lang="fr-FR" sz="1600" i="1">
                                      <a:latin typeface="Cambria Math" panose="02040503050406030204" pitchFamily="18" charset="0"/>
                                      <a:cs typeface="Rubik Bold" panose="020B0604020202020204" charset="-79"/>
                                    </a:rPr>
                                    <m:t>!</m:t>
                                  </m:r>
                                  <m:sSub>
                                    <m:sSubPr>
                                      <m:ctrlPr>
                                        <a:rPr lang="fr-FR" sz="1600" i="1">
                                          <a:latin typeface="Cambria Math" panose="02040503050406030204" pitchFamily="18" charset="0"/>
                                          <a:cs typeface="Rubik Bold" panose="020B0604020202020204" charset="-79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fr-FR" sz="1600" i="1">
                                          <a:latin typeface="Cambria Math" panose="02040503050406030204" pitchFamily="18" charset="0"/>
                                          <a:cs typeface="Rubik Bold" panose="020B0604020202020204" charset="-79"/>
                                        </a:rPr>
                                        <m:t>𝑛</m:t>
                                      </m:r>
                                    </m:e>
                                    <m:sub>
                                      <m:r>
                                        <a:rPr lang="fr-FR" sz="1600" b="0" i="1" smtClean="0">
                                          <a:latin typeface="Cambria Math" panose="02040503050406030204" pitchFamily="18" charset="0"/>
                                          <a:cs typeface="Rubik Bold" panose="020B0604020202020204" charset="-79"/>
                                        </a:rPr>
                                        <m:t>2</m:t>
                                      </m:r>
                                    </m:sub>
                                  </m:sSub>
                                  <m:r>
                                    <a:rPr lang="fr-FR" sz="1600" b="0" i="1" smtClean="0">
                                      <a:latin typeface="Cambria Math" panose="02040503050406030204" pitchFamily="18" charset="0"/>
                                      <a:cs typeface="Rubik Bold" panose="020B0604020202020204" charset="-79"/>
                                    </a:rPr>
                                    <m:t>!</m:t>
                                  </m:r>
                                </m:e>
                              </m:rad>
                            </m:den>
                          </m:f>
                        </m:e>
                      </m:nary>
                      <m:d>
                        <m:dPr>
                          <m:begChr m:val="|"/>
                          <m:endChr m:val="⟩"/>
                          <m:ctrlPr>
                            <a:rPr lang="fr-FR" sz="1600" b="0" i="1" smtClean="0">
                              <a:latin typeface="Cambria Math" panose="02040503050406030204" pitchFamily="18" charset="0"/>
                              <a:cs typeface="Rubik Bold" panose="020B0604020202020204" charset="-79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fr-FR" sz="1600" b="0" i="1" smtClean="0">
                                  <a:latin typeface="Cambria Math" panose="02040503050406030204" pitchFamily="18" charset="0"/>
                                  <a:cs typeface="Rubik Bold" panose="020B0604020202020204" charset="-79"/>
                                </a:rPr>
                              </m:ctrlPr>
                            </m:sSubPr>
                            <m:e>
                              <m:r>
                                <a:rPr lang="fr-FR" sz="1600" b="0" i="1" smtClean="0">
                                  <a:latin typeface="Cambria Math" panose="02040503050406030204" pitchFamily="18" charset="0"/>
                                  <a:cs typeface="Rubik Bold" panose="020B0604020202020204" charset="-79"/>
                                </a:rPr>
                                <m:t>𝑛</m:t>
                              </m:r>
                            </m:e>
                            <m:sub>
                              <m:r>
                                <a:rPr lang="fr-FR" sz="1600" b="0" i="1" smtClean="0">
                                  <a:latin typeface="Cambria Math" panose="02040503050406030204" pitchFamily="18" charset="0"/>
                                  <a:cs typeface="Rubik Bold" panose="020B0604020202020204" charset="-79"/>
                                </a:rPr>
                                <m:t>1</m:t>
                              </m:r>
                            </m:sub>
                          </m:sSub>
                          <m:r>
                            <a:rPr lang="fr-FR" sz="1600" b="0" i="1" smtClean="0">
                              <a:latin typeface="Cambria Math" panose="02040503050406030204" pitchFamily="18" charset="0"/>
                              <a:cs typeface="Rubik Bold" panose="020B0604020202020204" charset="-79"/>
                            </a:rPr>
                            <m:t>,</m:t>
                          </m:r>
                          <m:sSub>
                            <m:sSubPr>
                              <m:ctrlPr>
                                <a:rPr lang="fr-FR" sz="1600" b="0" i="1" smtClean="0">
                                  <a:latin typeface="Cambria Math" panose="02040503050406030204" pitchFamily="18" charset="0"/>
                                  <a:cs typeface="Rubik Bold" panose="020B0604020202020204" charset="-79"/>
                                </a:rPr>
                              </m:ctrlPr>
                            </m:sSubPr>
                            <m:e>
                              <m:r>
                                <a:rPr lang="fr-FR" sz="1600" b="0" i="1" smtClean="0">
                                  <a:latin typeface="Cambria Math" panose="02040503050406030204" pitchFamily="18" charset="0"/>
                                  <a:cs typeface="Rubik Bold" panose="020B0604020202020204" charset="-79"/>
                                </a:rPr>
                                <m:t>𝑛</m:t>
                              </m:r>
                            </m:e>
                            <m:sub>
                              <m:r>
                                <a:rPr lang="fr-FR" sz="1600" b="0" i="1" smtClean="0">
                                  <a:latin typeface="Cambria Math" panose="02040503050406030204" pitchFamily="18" charset="0"/>
                                  <a:cs typeface="Rubik Bold" panose="020B0604020202020204" charset="-79"/>
                                </a:rPr>
                                <m:t>2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fr-FR" sz="1600" dirty="0" err="1"/>
              </a:p>
            </p:txBody>
          </p:sp>
        </mc:Choice>
        <mc:Fallback>
          <p:sp>
            <p:nvSpPr>
              <p:cNvPr id="160" name="ZoneTexte 159">
                <a:extLst>
                  <a:ext uri="{FF2B5EF4-FFF2-40B4-BE49-F238E27FC236}">
                    <a16:creationId xmlns:a16="http://schemas.microsoft.com/office/drawing/2014/main" id="{2FA0290F-5BBF-4FFF-CC45-8BC95EE4930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19688" y="4336317"/>
                <a:ext cx="3398431" cy="640945"/>
              </a:xfrm>
              <a:prstGeom prst="rect">
                <a:avLst/>
              </a:prstGeom>
              <a:blipFill>
                <a:blip r:embed="rId11"/>
                <a:stretch>
                  <a:fillRect t="-137255" b="-19019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61" name="ZoneTexte 160">
                <a:extLst>
                  <a:ext uri="{FF2B5EF4-FFF2-40B4-BE49-F238E27FC236}">
                    <a16:creationId xmlns:a16="http://schemas.microsoft.com/office/drawing/2014/main" id="{25EC5F73-0AC7-E0ED-286F-920AC9541AEE}"/>
                  </a:ext>
                </a:extLst>
              </p:cNvPr>
              <p:cNvSpPr txBox="1"/>
              <p:nvPr/>
            </p:nvSpPr>
            <p:spPr>
              <a:xfrm>
                <a:off x="6819688" y="5086483"/>
                <a:ext cx="3398431" cy="64094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>
                      <m:d>
                        <m:dPr>
                          <m:begChr m:val="|"/>
                          <m:endChr m:val="⟩"/>
                          <m:ctrlPr>
                            <a:rPr lang="fr-FR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Rubik Bold" panose="020B0604020202020204" charset="-79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fr-FR" sz="16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Rubik Bold" panose="020B0604020202020204" charset="-79"/>
                                </a:rPr>
                              </m:ctrlPr>
                            </m:sSubPr>
                            <m:e>
                              <m:r>
                                <a:rPr lang="fr-FR" sz="16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Rubik Bold" panose="020B0604020202020204" charset="-79"/>
                                </a:rPr>
                                <m:t>𝛼</m:t>
                              </m:r>
                            </m:e>
                            <m:sub>
                              <m:d>
                                <m:dPr>
                                  <m:begChr m:val="["/>
                                  <m:endChr m:val="]"/>
                                  <m:ctrlPr>
                                    <a:rPr lang="fr-FR" sz="16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cs typeface="Rubik Bold" panose="020B0604020202020204" charset="-79"/>
                                    </a:rPr>
                                  </m:ctrlPr>
                                </m:dPr>
                                <m:e>
                                  <m:d>
                                    <m:dPr>
                                      <m:ctrlPr>
                                        <a:rPr lang="fr-FR" sz="1600" b="0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cs typeface="Rubik Bold" panose="020B0604020202020204" charset="-79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fr-FR" sz="1600" b="0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cs typeface="Rubik Bold" panose="020B0604020202020204" charset="-79"/>
                                        </a:rPr>
                                        <m:t>1</m:t>
                                      </m:r>
                                      <m:r>
                                        <a:rPr lang="fr-FR" sz="16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cs typeface="Rubik Bold" panose="020B0604020202020204" charset="-79"/>
                                        </a:rPr>
                                        <m:t>,</m:t>
                                      </m:r>
                                      <m:r>
                                        <a:rPr lang="fr-FR" sz="1600" b="0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cs typeface="Rubik Bold" panose="020B0604020202020204" charset="-79"/>
                                        </a:rPr>
                                        <m:t>1</m:t>
                                      </m:r>
                                    </m:e>
                                  </m:d>
                                </m:e>
                              </m:d>
                            </m:sub>
                          </m:sSub>
                        </m:e>
                      </m:d>
                      <m:r>
                        <a:rPr lang="fr-FR" sz="1600" b="0" i="1" smtClean="0">
                          <a:latin typeface="Cambria Math" panose="02040503050406030204" pitchFamily="18" charset="0"/>
                          <a:cs typeface="Rubik Bold" panose="020B0604020202020204" charset="-79"/>
                        </a:rPr>
                        <m:t>≔</m:t>
                      </m:r>
                      <m:nary>
                        <m:naryPr>
                          <m:chr m:val="∑"/>
                          <m:supHide m:val="on"/>
                          <m:ctrlPr>
                            <a:rPr lang="fr-FR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Rubik Bold" panose="020B0604020202020204" charset="-79"/>
                            </a:rPr>
                          </m:ctrlPr>
                        </m:naryPr>
                        <m:sub>
                          <m:sSub>
                            <m:sSubPr>
                              <m:ctrlPr>
                                <a:rPr lang="fr-FR" sz="16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Rubik Bold" panose="020B0604020202020204" charset="-79"/>
                                </a:rPr>
                              </m:ctrlPr>
                            </m:sSubPr>
                            <m:e>
                              <m:r>
                                <a:rPr lang="fr-FR" sz="16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Rubik Bold" panose="020B0604020202020204" charset="-79"/>
                                </a:rPr>
                                <m:t>𝑛</m:t>
                              </m:r>
                            </m:e>
                            <m:sub>
                              <m:r>
                                <a:rPr lang="fr-FR" sz="16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Rubik Bold" panose="020B0604020202020204" charset="-79"/>
                                </a:rPr>
                                <m:t>1</m:t>
                              </m:r>
                            </m:sub>
                          </m:sSub>
                          <m:r>
                            <a:rPr lang="fr-FR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Rubik Bold" panose="020B0604020202020204" charset="-79"/>
                            </a:rPr>
                            <m:t>,</m:t>
                          </m:r>
                          <m:sSub>
                            <m:sSubPr>
                              <m:ctrlPr>
                                <a:rPr lang="fr-FR" sz="16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Rubik Bold" panose="020B0604020202020204" charset="-79"/>
                                </a:rPr>
                              </m:ctrlPr>
                            </m:sSubPr>
                            <m:e>
                              <m:r>
                                <a:rPr lang="fr-FR" sz="16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Rubik Bold" panose="020B0604020202020204" charset="-79"/>
                                </a:rPr>
                                <m:t>𝑛</m:t>
                              </m:r>
                            </m:e>
                            <m:sub>
                              <m:r>
                                <a:rPr lang="fr-FR" sz="16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Rubik Bold" panose="020B0604020202020204" charset="-79"/>
                                </a:rPr>
                                <m:t>2</m:t>
                              </m:r>
                            </m:sub>
                          </m:sSub>
                          <m:r>
                            <a:rPr lang="fr-FR" sz="1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Rubik Bold" panose="020B0604020202020204" charset="-79"/>
                            </a:rPr>
                            <m:t>∈</m:t>
                          </m:r>
                          <m:d>
                            <m:dPr>
                              <m:begChr m:val="["/>
                              <m:endChr m:val="]"/>
                              <m:ctrlPr>
                                <a:rPr lang="fr-FR" sz="16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Rubik Bold" panose="020B0604020202020204" charset="-79"/>
                                </a:rPr>
                              </m:ctrlPr>
                            </m:dPr>
                            <m:e>
                              <m:d>
                                <m:dPr>
                                  <m:ctrlPr>
                                    <a:rPr lang="fr-FR" sz="16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cs typeface="Rubik Bold" panose="020B0604020202020204" charset="-79"/>
                                    </a:rPr>
                                  </m:ctrlPr>
                                </m:dPr>
                                <m:e>
                                  <m:r>
                                    <a:rPr lang="fr-FR" sz="16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cs typeface="Rubik Bold" panose="020B0604020202020204" charset="-79"/>
                                    </a:rPr>
                                    <m:t>1</m:t>
                                  </m:r>
                                  <m:r>
                                    <a:rPr lang="fr-FR" sz="16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cs typeface="Rubik Bold" panose="020B0604020202020204" charset="-79"/>
                                    </a:rPr>
                                    <m:t>,1</m:t>
                                  </m:r>
                                </m:e>
                              </m:d>
                            </m:e>
                          </m:d>
                        </m:sub>
                        <m:sup/>
                        <m:e>
                          <m:f>
                            <m:fPr>
                              <m:ctrlPr>
                                <a:rPr lang="fr-FR" sz="1600" i="1">
                                  <a:latin typeface="Cambria Math" panose="02040503050406030204" pitchFamily="18" charset="0"/>
                                  <a:cs typeface="Rubik Bold" panose="020B0604020202020204" charset="-79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fr-FR" sz="1600" i="1">
                                      <a:latin typeface="Cambria Math" panose="02040503050406030204" pitchFamily="18" charset="0"/>
                                      <a:cs typeface="Rubik Bold" panose="020B0604020202020204" charset="-79"/>
                                    </a:rPr>
                                  </m:ctrlPr>
                                </m:sSupPr>
                                <m:e>
                                  <m:r>
                                    <a:rPr lang="fr-FR" sz="1600" i="1">
                                      <a:latin typeface="Cambria Math" panose="02040503050406030204" pitchFamily="18" charset="0"/>
                                      <a:cs typeface="Rubik Bold" panose="020B0604020202020204" charset="-79"/>
                                    </a:rPr>
                                    <m:t>𝛼</m:t>
                                  </m:r>
                                </m:e>
                                <m:sup>
                                  <m:sSub>
                                    <m:sSubPr>
                                      <m:ctrlPr>
                                        <a:rPr lang="fr-FR" sz="1600" b="0" i="1" smtClean="0">
                                          <a:latin typeface="Cambria Math" panose="02040503050406030204" pitchFamily="18" charset="0"/>
                                          <a:cs typeface="Rubik Bold" panose="020B0604020202020204" charset="-79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fr-FR" sz="1600" b="0" i="1" smtClean="0">
                                          <a:latin typeface="Cambria Math" panose="02040503050406030204" pitchFamily="18" charset="0"/>
                                          <a:cs typeface="Rubik Bold" panose="020B0604020202020204" charset="-79"/>
                                        </a:rPr>
                                        <m:t>𝑛</m:t>
                                      </m:r>
                                    </m:e>
                                    <m:sub>
                                      <m:r>
                                        <a:rPr lang="fr-FR" sz="1600" b="0" i="1" smtClean="0">
                                          <a:latin typeface="Cambria Math" panose="02040503050406030204" pitchFamily="18" charset="0"/>
                                          <a:cs typeface="Rubik Bold" panose="020B0604020202020204" charset="-79"/>
                                        </a:rPr>
                                        <m:t>1</m:t>
                                      </m:r>
                                    </m:sub>
                                  </m:sSub>
                                  <m:r>
                                    <a:rPr lang="fr-FR" sz="1600" b="0" i="1" smtClean="0">
                                      <a:latin typeface="Cambria Math" panose="02040503050406030204" pitchFamily="18" charset="0"/>
                                      <a:cs typeface="Rubik Bold" panose="020B0604020202020204" charset="-79"/>
                                    </a:rPr>
                                    <m:t>+</m:t>
                                  </m:r>
                                  <m:sSub>
                                    <m:sSubPr>
                                      <m:ctrlPr>
                                        <a:rPr lang="fr-FR" sz="1600" b="0" i="1" smtClean="0">
                                          <a:latin typeface="Cambria Math" panose="02040503050406030204" pitchFamily="18" charset="0"/>
                                          <a:cs typeface="Rubik Bold" panose="020B0604020202020204" charset="-79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fr-FR" sz="1600" b="0" i="1" smtClean="0">
                                          <a:latin typeface="Cambria Math" panose="02040503050406030204" pitchFamily="18" charset="0"/>
                                          <a:cs typeface="Rubik Bold" panose="020B0604020202020204" charset="-79"/>
                                        </a:rPr>
                                        <m:t>𝑛</m:t>
                                      </m:r>
                                    </m:e>
                                    <m:sub>
                                      <m:r>
                                        <a:rPr lang="fr-FR" sz="1600" b="0" i="1" smtClean="0">
                                          <a:latin typeface="Cambria Math" panose="02040503050406030204" pitchFamily="18" charset="0"/>
                                          <a:cs typeface="Rubik Bold" panose="020B0604020202020204" charset="-79"/>
                                        </a:rPr>
                                        <m:t>2</m:t>
                                      </m:r>
                                    </m:sub>
                                  </m:sSub>
                                </m:sup>
                              </m:sSup>
                            </m:num>
                            <m:den>
                              <m:rad>
                                <m:radPr>
                                  <m:degHide m:val="on"/>
                                  <m:ctrlPr>
                                    <a:rPr lang="fr-FR" sz="1600" i="1">
                                      <a:latin typeface="Cambria Math" panose="02040503050406030204" pitchFamily="18" charset="0"/>
                                      <a:cs typeface="Rubik Bold" panose="020B0604020202020204" charset="-79"/>
                                    </a:rPr>
                                  </m:ctrlPr>
                                </m:radPr>
                                <m:deg/>
                                <m:e>
                                  <m:sSub>
                                    <m:sSubPr>
                                      <m:ctrlPr>
                                        <a:rPr lang="fr-FR" sz="1600" b="0" i="1" smtClean="0">
                                          <a:latin typeface="Cambria Math" panose="02040503050406030204" pitchFamily="18" charset="0"/>
                                          <a:cs typeface="Rubik Bold" panose="020B0604020202020204" charset="-79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fr-FR" sz="1600" b="0" i="1" smtClean="0">
                                          <a:latin typeface="Cambria Math" panose="02040503050406030204" pitchFamily="18" charset="0"/>
                                          <a:cs typeface="Rubik Bold" panose="020B0604020202020204" charset="-79"/>
                                        </a:rPr>
                                        <m:t>𝑛</m:t>
                                      </m:r>
                                    </m:e>
                                    <m:sub>
                                      <m:r>
                                        <a:rPr lang="fr-FR" sz="1600" b="0" i="1" smtClean="0">
                                          <a:latin typeface="Cambria Math" panose="02040503050406030204" pitchFamily="18" charset="0"/>
                                          <a:cs typeface="Rubik Bold" panose="020B0604020202020204" charset="-79"/>
                                        </a:rPr>
                                        <m:t>1</m:t>
                                      </m:r>
                                    </m:sub>
                                  </m:sSub>
                                  <m:r>
                                    <a:rPr lang="fr-FR" sz="1600" i="1">
                                      <a:latin typeface="Cambria Math" panose="02040503050406030204" pitchFamily="18" charset="0"/>
                                      <a:cs typeface="Rubik Bold" panose="020B0604020202020204" charset="-79"/>
                                    </a:rPr>
                                    <m:t>!</m:t>
                                  </m:r>
                                  <m:sSub>
                                    <m:sSubPr>
                                      <m:ctrlPr>
                                        <a:rPr lang="fr-FR" sz="1600" i="1">
                                          <a:latin typeface="Cambria Math" panose="02040503050406030204" pitchFamily="18" charset="0"/>
                                          <a:cs typeface="Rubik Bold" panose="020B0604020202020204" charset="-79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fr-FR" sz="1600" i="1">
                                          <a:latin typeface="Cambria Math" panose="02040503050406030204" pitchFamily="18" charset="0"/>
                                          <a:cs typeface="Rubik Bold" panose="020B0604020202020204" charset="-79"/>
                                        </a:rPr>
                                        <m:t>𝑛</m:t>
                                      </m:r>
                                    </m:e>
                                    <m:sub>
                                      <m:r>
                                        <a:rPr lang="fr-FR" sz="1600" b="0" i="1" smtClean="0">
                                          <a:latin typeface="Cambria Math" panose="02040503050406030204" pitchFamily="18" charset="0"/>
                                          <a:cs typeface="Rubik Bold" panose="020B0604020202020204" charset="-79"/>
                                        </a:rPr>
                                        <m:t>2</m:t>
                                      </m:r>
                                    </m:sub>
                                  </m:sSub>
                                  <m:r>
                                    <a:rPr lang="fr-FR" sz="1600" b="0" i="1" smtClean="0">
                                      <a:latin typeface="Cambria Math" panose="02040503050406030204" pitchFamily="18" charset="0"/>
                                      <a:cs typeface="Rubik Bold" panose="020B0604020202020204" charset="-79"/>
                                    </a:rPr>
                                    <m:t>!</m:t>
                                  </m:r>
                                </m:e>
                              </m:rad>
                            </m:den>
                          </m:f>
                        </m:e>
                      </m:nary>
                      <m:d>
                        <m:dPr>
                          <m:begChr m:val="|"/>
                          <m:endChr m:val="⟩"/>
                          <m:ctrlPr>
                            <a:rPr lang="fr-FR" sz="1600" b="0" i="1" smtClean="0">
                              <a:latin typeface="Cambria Math" panose="02040503050406030204" pitchFamily="18" charset="0"/>
                              <a:cs typeface="Rubik Bold" panose="020B0604020202020204" charset="-79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fr-FR" sz="1600" b="0" i="1" smtClean="0">
                                  <a:latin typeface="Cambria Math" panose="02040503050406030204" pitchFamily="18" charset="0"/>
                                  <a:cs typeface="Rubik Bold" panose="020B0604020202020204" charset="-79"/>
                                </a:rPr>
                              </m:ctrlPr>
                            </m:sSubPr>
                            <m:e>
                              <m:r>
                                <a:rPr lang="fr-FR" sz="1600" b="0" i="1" smtClean="0">
                                  <a:latin typeface="Cambria Math" panose="02040503050406030204" pitchFamily="18" charset="0"/>
                                  <a:cs typeface="Rubik Bold" panose="020B0604020202020204" charset="-79"/>
                                </a:rPr>
                                <m:t>𝑛</m:t>
                              </m:r>
                            </m:e>
                            <m:sub>
                              <m:r>
                                <a:rPr lang="fr-FR" sz="1600" b="0" i="1" smtClean="0">
                                  <a:latin typeface="Cambria Math" panose="02040503050406030204" pitchFamily="18" charset="0"/>
                                  <a:cs typeface="Rubik Bold" panose="020B0604020202020204" charset="-79"/>
                                </a:rPr>
                                <m:t>1</m:t>
                              </m:r>
                            </m:sub>
                          </m:sSub>
                          <m:r>
                            <a:rPr lang="fr-FR" sz="1600" b="0" i="1" smtClean="0">
                              <a:latin typeface="Cambria Math" panose="02040503050406030204" pitchFamily="18" charset="0"/>
                              <a:cs typeface="Rubik Bold" panose="020B0604020202020204" charset="-79"/>
                            </a:rPr>
                            <m:t>,</m:t>
                          </m:r>
                          <m:sSub>
                            <m:sSubPr>
                              <m:ctrlPr>
                                <a:rPr lang="fr-FR" sz="1600" b="0" i="1" smtClean="0">
                                  <a:latin typeface="Cambria Math" panose="02040503050406030204" pitchFamily="18" charset="0"/>
                                  <a:cs typeface="Rubik Bold" panose="020B0604020202020204" charset="-79"/>
                                </a:rPr>
                              </m:ctrlPr>
                            </m:sSubPr>
                            <m:e>
                              <m:r>
                                <a:rPr lang="fr-FR" sz="1600" b="0" i="1" smtClean="0">
                                  <a:latin typeface="Cambria Math" panose="02040503050406030204" pitchFamily="18" charset="0"/>
                                  <a:cs typeface="Rubik Bold" panose="020B0604020202020204" charset="-79"/>
                                </a:rPr>
                                <m:t>𝑛</m:t>
                              </m:r>
                            </m:e>
                            <m:sub>
                              <m:r>
                                <a:rPr lang="fr-FR" sz="1600" b="0" i="1" smtClean="0">
                                  <a:latin typeface="Cambria Math" panose="02040503050406030204" pitchFamily="18" charset="0"/>
                                  <a:cs typeface="Rubik Bold" panose="020B0604020202020204" charset="-79"/>
                                </a:rPr>
                                <m:t>2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fr-FR" sz="1600" dirty="0" err="1"/>
              </a:p>
            </p:txBody>
          </p:sp>
        </mc:Choice>
        <mc:Fallback>
          <p:sp>
            <p:nvSpPr>
              <p:cNvPr id="161" name="ZoneTexte 160">
                <a:extLst>
                  <a:ext uri="{FF2B5EF4-FFF2-40B4-BE49-F238E27FC236}">
                    <a16:creationId xmlns:a16="http://schemas.microsoft.com/office/drawing/2014/main" id="{25EC5F73-0AC7-E0ED-286F-920AC9541AE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19688" y="5086483"/>
                <a:ext cx="3398431" cy="640945"/>
              </a:xfrm>
              <a:prstGeom prst="rect">
                <a:avLst/>
              </a:prstGeom>
              <a:blipFill>
                <a:blip r:embed="rId12"/>
                <a:stretch>
                  <a:fillRect t="-134615" b="-18461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66" name="Connecteur droit avec flèche 165">
            <a:extLst>
              <a:ext uri="{FF2B5EF4-FFF2-40B4-BE49-F238E27FC236}">
                <a16:creationId xmlns:a16="http://schemas.microsoft.com/office/drawing/2014/main" id="{E072569A-57B3-1386-C46D-1D217E9DF796}"/>
              </a:ext>
            </a:extLst>
          </p:cNvPr>
          <p:cNvCxnSpPr>
            <a:cxnSpLocks/>
          </p:cNvCxnSpPr>
          <p:nvPr/>
        </p:nvCxnSpPr>
        <p:spPr>
          <a:xfrm flipV="1">
            <a:off x="4235753" y="2194842"/>
            <a:ext cx="1159135" cy="551110"/>
          </a:xfrm>
          <a:prstGeom prst="straightConnector1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169" name="Connecteur droit avec flèche 168">
            <a:extLst>
              <a:ext uri="{FF2B5EF4-FFF2-40B4-BE49-F238E27FC236}">
                <a16:creationId xmlns:a16="http://schemas.microsoft.com/office/drawing/2014/main" id="{B77B916C-3445-8188-9937-DD88D6FC8993}"/>
              </a:ext>
            </a:extLst>
          </p:cNvPr>
          <p:cNvCxnSpPr>
            <a:cxnSpLocks/>
            <a:endCxn id="95" idx="3"/>
          </p:cNvCxnSpPr>
          <p:nvPr/>
        </p:nvCxnSpPr>
        <p:spPr>
          <a:xfrm flipV="1">
            <a:off x="1725399" y="2851906"/>
            <a:ext cx="1089945" cy="535674"/>
          </a:xfrm>
          <a:prstGeom prst="straightConnector1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117" name="Ellipse 116">
            <a:extLst>
              <a:ext uri="{FF2B5EF4-FFF2-40B4-BE49-F238E27FC236}">
                <a16:creationId xmlns:a16="http://schemas.microsoft.com/office/drawing/2014/main" id="{4D5E176D-0C32-C634-A789-E986D66FA6C9}"/>
              </a:ext>
            </a:extLst>
          </p:cNvPr>
          <p:cNvSpPr/>
          <p:nvPr/>
        </p:nvSpPr>
        <p:spPr>
          <a:xfrm>
            <a:off x="2171955" y="5289102"/>
            <a:ext cx="142302" cy="142302"/>
          </a:xfrm>
          <a:prstGeom prst="ellipse">
            <a:avLst/>
          </a:prstGeom>
          <a:solidFill>
            <a:schemeClr val="accent4"/>
          </a:solidFill>
          <a:ln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173" name="Groupe 172">
            <a:extLst>
              <a:ext uri="{FF2B5EF4-FFF2-40B4-BE49-F238E27FC236}">
                <a16:creationId xmlns:a16="http://schemas.microsoft.com/office/drawing/2014/main" id="{02B73E75-6273-2DDA-A9BB-4BEB6170D0EB}"/>
              </a:ext>
            </a:extLst>
          </p:cNvPr>
          <p:cNvGrpSpPr/>
          <p:nvPr/>
        </p:nvGrpSpPr>
        <p:grpSpPr>
          <a:xfrm>
            <a:off x="1584826" y="2170525"/>
            <a:ext cx="4425818" cy="3871040"/>
            <a:chOff x="1584826" y="2170525"/>
            <a:chExt cx="4425818" cy="3871040"/>
          </a:xfrm>
        </p:grpSpPr>
        <p:sp>
          <p:nvSpPr>
            <p:cNvPr id="118" name="Ellipse 117">
              <a:extLst>
                <a:ext uri="{FF2B5EF4-FFF2-40B4-BE49-F238E27FC236}">
                  <a16:creationId xmlns:a16="http://schemas.microsoft.com/office/drawing/2014/main" id="{2CA2E71F-BB68-F5BB-E335-893A275273B9}"/>
                </a:ext>
              </a:extLst>
            </p:cNvPr>
            <p:cNvSpPr/>
            <p:nvPr/>
          </p:nvSpPr>
          <p:spPr>
            <a:xfrm>
              <a:off x="3446029" y="4638592"/>
              <a:ext cx="142302" cy="142302"/>
            </a:xfrm>
            <a:prstGeom prst="ellipse">
              <a:avLst/>
            </a:prstGeom>
            <a:solidFill>
              <a:schemeClr val="accent4"/>
            </a:solidFill>
            <a:ln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20" name="Ellipse 119">
              <a:extLst>
                <a:ext uri="{FF2B5EF4-FFF2-40B4-BE49-F238E27FC236}">
                  <a16:creationId xmlns:a16="http://schemas.microsoft.com/office/drawing/2014/main" id="{B65002F9-6546-73C1-BB8F-BADA0ADD6103}"/>
                </a:ext>
              </a:extLst>
            </p:cNvPr>
            <p:cNvSpPr/>
            <p:nvPr/>
          </p:nvSpPr>
          <p:spPr>
            <a:xfrm>
              <a:off x="4721090" y="4002009"/>
              <a:ext cx="142302" cy="142302"/>
            </a:xfrm>
            <a:prstGeom prst="ellipse">
              <a:avLst/>
            </a:prstGeom>
            <a:solidFill>
              <a:schemeClr val="accent4"/>
            </a:solidFill>
            <a:ln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21" name="Ellipse 120">
              <a:extLst>
                <a:ext uri="{FF2B5EF4-FFF2-40B4-BE49-F238E27FC236}">
                  <a16:creationId xmlns:a16="http://schemas.microsoft.com/office/drawing/2014/main" id="{3EF6B064-D11D-7B7A-B40B-9F7F2848B13A}"/>
                </a:ext>
              </a:extLst>
            </p:cNvPr>
            <p:cNvSpPr/>
            <p:nvPr/>
          </p:nvSpPr>
          <p:spPr>
            <a:xfrm>
              <a:off x="4082154" y="3349850"/>
              <a:ext cx="142302" cy="142302"/>
            </a:xfrm>
            <a:prstGeom prst="ellipse">
              <a:avLst/>
            </a:prstGeom>
            <a:solidFill>
              <a:schemeClr val="accent4"/>
            </a:solidFill>
            <a:ln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22" name="Ellipse 121">
              <a:extLst>
                <a:ext uri="{FF2B5EF4-FFF2-40B4-BE49-F238E27FC236}">
                  <a16:creationId xmlns:a16="http://schemas.microsoft.com/office/drawing/2014/main" id="{07AB37C7-6DFC-A0C6-C6C9-DBEB07D559A6}"/>
                </a:ext>
              </a:extLst>
            </p:cNvPr>
            <p:cNvSpPr/>
            <p:nvPr/>
          </p:nvSpPr>
          <p:spPr>
            <a:xfrm>
              <a:off x="4082253" y="5235312"/>
              <a:ext cx="142302" cy="142302"/>
            </a:xfrm>
            <a:prstGeom prst="ellipse">
              <a:avLst/>
            </a:prstGeom>
            <a:solidFill>
              <a:schemeClr val="accent4"/>
            </a:solidFill>
            <a:ln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23" name="Ellipse 122">
              <a:extLst>
                <a:ext uri="{FF2B5EF4-FFF2-40B4-BE49-F238E27FC236}">
                  <a16:creationId xmlns:a16="http://schemas.microsoft.com/office/drawing/2014/main" id="{CDFFFEBD-07CF-58DB-8A84-50E09227BF25}"/>
                </a:ext>
              </a:extLst>
            </p:cNvPr>
            <p:cNvSpPr/>
            <p:nvPr/>
          </p:nvSpPr>
          <p:spPr>
            <a:xfrm>
              <a:off x="1584826" y="2722706"/>
              <a:ext cx="142302" cy="142302"/>
            </a:xfrm>
            <a:prstGeom prst="ellipse">
              <a:avLst/>
            </a:prstGeom>
            <a:solidFill>
              <a:schemeClr val="accent4"/>
            </a:solidFill>
            <a:ln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124" name="Ellipse 123">
              <a:extLst>
                <a:ext uri="{FF2B5EF4-FFF2-40B4-BE49-F238E27FC236}">
                  <a16:creationId xmlns:a16="http://schemas.microsoft.com/office/drawing/2014/main" id="{F63DE5EF-400A-C168-97A1-401AB11ABB07}"/>
                </a:ext>
              </a:extLst>
            </p:cNvPr>
            <p:cNvSpPr/>
            <p:nvPr/>
          </p:nvSpPr>
          <p:spPr>
            <a:xfrm>
              <a:off x="2804190" y="4006709"/>
              <a:ext cx="142302" cy="142302"/>
            </a:xfrm>
            <a:prstGeom prst="ellipse">
              <a:avLst/>
            </a:prstGeom>
            <a:solidFill>
              <a:schemeClr val="accent4"/>
            </a:solidFill>
            <a:ln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25" name="Ellipse 124">
              <a:extLst>
                <a:ext uri="{FF2B5EF4-FFF2-40B4-BE49-F238E27FC236}">
                  <a16:creationId xmlns:a16="http://schemas.microsoft.com/office/drawing/2014/main" id="{CAC35D54-0D99-6428-8EEC-9FED23E1E8B5}"/>
                </a:ext>
              </a:extLst>
            </p:cNvPr>
            <p:cNvSpPr/>
            <p:nvPr/>
          </p:nvSpPr>
          <p:spPr>
            <a:xfrm>
              <a:off x="2171858" y="3367955"/>
              <a:ext cx="142302" cy="142302"/>
            </a:xfrm>
            <a:prstGeom prst="ellipse">
              <a:avLst/>
            </a:prstGeom>
            <a:solidFill>
              <a:schemeClr val="accent4"/>
            </a:solidFill>
            <a:ln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26" name="Ellipse 125">
              <a:extLst>
                <a:ext uri="{FF2B5EF4-FFF2-40B4-BE49-F238E27FC236}">
                  <a16:creationId xmlns:a16="http://schemas.microsoft.com/office/drawing/2014/main" id="{13BE2F8D-67CB-0A10-9244-EC74FD37DEEC}"/>
                </a:ext>
              </a:extLst>
            </p:cNvPr>
            <p:cNvSpPr/>
            <p:nvPr/>
          </p:nvSpPr>
          <p:spPr>
            <a:xfrm>
              <a:off x="3438180" y="2709210"/>
              <a:ext cx="142302" cy="142302"/>
            </a:xfrm>
            <a:prstGeom prst="ellipse">
              <a:avLst/>
            </a:prstGeom>
            <a:solidFill>
              <a:schemeClr val="accent4"/>
            </a:solidFill>
            <a:ln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27" name="Ellipse 126">
              <a:extLst>
                <a:ext uri="{FF2B5EF4-FFF2-40B4-BE49-F238E27FC236}">
                  <a16:creationId xmlns:a16="http://schemas.microsoft.com/office/drawing/2014/main" id="{05A13F6E-8C24-2EB4-A3B3-7E3549855B2F}"/>
                </a:ext>
              </a:extLst>
            </p:cNvPr>
            <p:cNvSpPr/>
            <p:nvPr/>
          </p:nvSpPr>
          <p:spPr>
            <a:xfrm>
              <a:off x="1586112" y="4633556"/>
              <a:ext cx="142302" cy="142302"/>
            </a:xfrm>
            <a:prstGeom prst="ellipse">
              <a:avLst/>
            </a:prstGeom>
            <a:solidFill>
              <a:schemeClr val="accent4"/>
            </a:solidFill>
            <a:ln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cxnSp>
          <p:nvCxnSpPr>
            <p:cNvPr id="130" name="Connecteur droit avec flèche 129">
              <a:extLst>
                <a:ext uri="{FF2B5EF4-FFF2-40B4-BE49-F238E27FC236}">
                  <a16:creationId xmlns:a16="http://schemas.microsoft.com/office/drawing/2014/main" id="{3C12A9DC-F750-5B8A-8ACF-7042718129E8}"/>
                </a:ext>
              </a:extLst>
            </p:cNvPr>
            <p:cNvCxnSpPr>
              <a:cxnSpLocks/>
              <a:endCxn id="120" idx="3"/>
            </p:cNvCxnSpPr>
            <p:nvPr/>
          </p:nvCxnSpPr>
          <p:spPr>
            <a:xfrm flipV="1">
              <a:off x="3582795" y="4123471"/>
              <a:ext cx="1159135" cy="551110"/>
            </a:xfrm>
            <a:prstGeom prst="straightConnector1">
              <a:avLst/>
            </a:prstGeom>
            <a:ln>
              <a:headEnd type="none" w="med" len="med"/>
              <a:tailEnd type="none" w="med" len="med"/>
            </a:ln>
          </p:spPr>
          <p:style>
            <a:lnRef idx="3">
              <a:schemeClr val="accent5"/>
            </a:lnRef>
            <a:fillRef idx="0">
              <a:schemeClr val="accent5"/>
            </a:fillRef>
            <a:effectRef idx="2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131" name="Connecteur droit avec flèche 130">
              <a:extLst>
                <a:ext uri="{FF2B5EF4-FFF2-40B4-BE49-F238E27FC236}">
                  <a16:creationId xmlns:a16="http://schemas.microsoft.com/office/drawing/2014/main" id="{1A3CD756-1EC3-7910-97E1-479770F1B9C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929091" y="3469194"/>
              <a:ext cx="1159135" cy="551110"/>
            </a:xfrm>
            <a:prstGeom prst="straightConnector1">
              <a:avLst/>
            </a:prstGeom>
            <a:ln>
              <a:headEnd type="none" w="med" len="med"/>
              <a:tailEnd type="none" w="med" len="med"/>
            </a:ln>
          </p:spPr>
          <p:style>
            <a:lnRef idx="3">
              <a:schemeClr val="accent5"/>
            </a:lnRef>
            <a:fillRef idx="0">
              <a:schemeClr val="accent5"/>
            </a:fillRef>
            <a:effectRef idx="2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132" name="Connecteur droit avec flèche 131">
              <a:extLst>
                <a:ext uri="{FF2B5EF4-FFF2-40B4-BE49-F238E27FC236}">
                  <a16:creationId xmlns:a16="http://schemas.microsoft.com/office/drawing/2014/main" id="{85B22A8B-59D7-E49B-4FE0-7543A7AA083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330081" y="2834455"/>
              <a:ext cx="1159135" cy="551110"/>
            </a:xfrm>
            <a:prstGeom prst="straightConnector1">
              <a:avLst/>
            </a:prstGeom>
            <a:ln>
              <a:headEnd type="none" w="med" len="med"/>
              <a:tailEnd type="none" w="med" len="med"/>
            </a:ln>
          </p:spPr>
          <p:style>
            <a:lnRef idx="3">
              <a:schemeClr val="accent5"/>
            </a:lnRef>
            <a:fillRef idx="0">
              <a:schemeClr val="accent5"/>
            </a:fillRef>
            <a:effectRef idx="2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133" name="Connecteur droit avec flèche 132">
              <a:extLst>
                <a:ext uri="{FF2B5EF4-FFF2-40B4-BE49-F238E27FC236}">
                  <a16:creationId xmlns:a16="http://schemas.microsoft.com/office/drawing/2014/main" id="{90154919-EB7A-8D74-EE7C-246CC366DE2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218387" y="2827649"/>
              <a:ext cx="1159135" cy="551110"/>
            </a:xfrm>
            <a:prstGeom prst="straightConnector1">
              <a:avLst/>
            </a:prstGeom>
            <a:ln>
              <a:headEnd type="none" w="med" len="med"/>
              <a:tailEnd type="none" w="med" len="med"/>
            </a:ln>
          </p:spPr>
          <p:style>
            <a:lnRef idx="3">
              <a:schemeClr val="accent5"/>
            </a:lnRef>
            <a:fillRef idx="0">
              <a:schemeClr val="accent5"/>
            </a:fillRef>
            <a:effectRef idx="2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134" name="Connecteur droit avec flèche 133">
              <a:extLst>
                <a:ext uri="{FF2B5EF4-FFF2-40B4-BE49-F238E27FC236}">
                  <a16:creationId xmlns:a16="http://schemas.microsoft.com/office/drawing/2014/main" id="{3950EEFF-0F2E-DDCC-B667-D5C0E72D1F0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209963" y="4727968"/>
              <a:ext cx="1159135" cy="551110"/>
            </a:xfrm>
            <a:prstGeom prst="straightConnector1">
              <a:avLst/>
            </a:prstGeom>
            <a:ln>
              <a:headEnd type="none" w="med" len="med"/>
              <a:tailEnd type="none" w="med" len="med"/>
            </a:ln>
          </p:spPr>
          <p:style>
            <a:lnRef idx="3">
              <a:schemeClr val="accent5"/>
            </a:lnRef>
            <a:fillRef idx="0">
              <a:schemeClr val="accent5"/>
            </a:fillRef>
            <a:effectRef idx="2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135" name="Connecteur droit avec flèche 134">
              <a:extLst>
                <a:ext uri="{FF2B5EF4-FFF2-40B4-BE49-F238E27FC236}">
                  <a16:creationId xmlns:a16="http://schemas.microsoft.com/office/drawing/2014/main" id="{BF859410-5BA9-0F5B-5D4A-B62565E21E7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576451" y="2178368"/>
              <a:ext cx="1159135" cy="551110"/>
            </a:xfrm>
            <a:prstGeom prst="straightConnector1">
              <a:avLst/>
            </a:prstGeom>
            <a:ln>
              <a:headEnd type="none" w="med" len="med"/>
              <a:tailEnd type="none" w="med" len="med"/>
            </a:ln>
          </p:spPr>
          <p:style>
            <a:lnRef idx="3">
              <a:schemeClr val="accent5"/>
            </a:lnRef>
            <a:fillRef idx="0">
              <a:schemeClr val="accent5"/>
            </a:fillRef>
            <a:effectRef idx="2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136" name="Connecteur droit avec flèche 135">
              <a:extLst>
                <a:ext uri="{FF2B5EF4-FFF2-40B4-BE49-F238E27FC236}">
                  <a16:creationId xmlns:a16="http://schemas.microsoft.com/office/drawing/2014/main" id="{5BE3796D-8CAB-DDD0-B3E8-60DD0C6BABD1}"/>
                </a:ext>
              </a:extLst>
            </p:cNvPr>
            <p:cNvCxnSpPr>
              <a:cxnSpLocks/>
              <a:stCxn id="126" idx="1"/>
            </p:cNvCxnSpPr>
            <p:nvPr/>
          </p:nvCxnSpPr>
          <p:spPr>
            <a:xfrm flipH="1" flipV="1">
              <a:off x="2932922" y="2200444"/>
              <a:ext cx="526097" cy="529605"/>
            </a:xfrm>
            <a:prstGeom prst="straightConnector1">
              <a:avLst/>
            </a:prstGeom>
            <a:ln>
              <a:headEnd type="none" w="med" len="med"/>
              <a:tailEnd type="none" w="med" len="med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138" name="Connecteur droit avec flèche 137">
              <a:extLst>
                <a:ext uri="{FF2B5EF4-FFF2-40B4-BE49-F238E27FC236}">
                  <a16:creationId xmlns:a16="http://schemas.microsoft.com/office/drawing/2014/main" id="{CFC40978-9EED-7DBD-5001-F5D53BCF61E7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3569725" y="2838401"/>
              <a:ext cx="526097" cy="529605"/>
            </a:xfrm>
            <a:prstGeom prst="straightConnector1">
              <a:avLst/>
            </a:prstGeom>
            <a:ln>
              <a:headEnd type="none" w="med" len="med"/>
              <a:tailEnd type="none" w="med" len="med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139" name="Connecteur droit avec flèche 138">
              <a:extLst>
                <a:ext uri="{FF2B5EF4-FFF2-40B4-BE49-F238E27FC236}">
                  <a16:creationId xmlns:a16="http://schemas.microsoft.com/office/drawing/2014/main" id="{E7F6EFEE-ECB9-D264-3E9E-24372A7844DD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4215384" y="3486588"/>
              <a:ext cx="526097" cy="529605"/>
            </a:xfrm>
            <a:prstGeom prst="straightConnector1">
              <a:avLst/>
            </a:prstGeom>
            <a:ln>
              <a:headEnd type="none" w="med" len="med"/>
              <a:tailEnd type="none" w="med" len="med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140" name="Connecteur droit avec flèche 139">
              <a:extLst>
                <a:ext uri="{FF2B5EF4-FFF2-40B4-BE49-F238E27FC236}">
                  <a16:creationId xmlns:a16="http://schemas.microsoft.com/office/drawing/2014/main" id="{A4930B6A-E21B-D4BB-3252-D81835825ECA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4851424" y="4135470"/>
              <a:ext cx="526097" cy="529605"/>
            </a:xfrm>
            <a:prstGeom prst="straightConnector1">
              <a:avLst/>
            </a:prstGeom>
            <a:ln>
              <a:headEnd type="none" w="med" len="med"/>
              <a:tailEnd type="none" w="med" len="med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141" name="Connecteur droit avec flèche 140">
              <a:extLst>
                <a:ext uri="{FF2B5EF4-FFF2-40B4-BE49-F238E27FC236}">
                  <a16:creationId xmlns:a16="http://schemas.microsoft.com/office/drawing/2014/main" id="{F07AAB92-79E9-DF29-F174-C3F594593BFD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2922807" y="4129508"/>
              <a:ext cx="526097" cy="529605"/>
            </a:xfrm>
            <a:prstGeom prst="straightConnector1">
              <a:avLst/>
            </a:prstGeom>
            <a:ln>
              <a:headEnd type="none" w="med" len="med"/>
              <a:tailEnd type="none" w="med" len="med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142" name="Connecteur droit avec flèche 141">
              <a:extLst>
                <a:ext uri="{FF2B5EF4-FFF2-40B4-BE49-F238E27FC236}">
                  <a16:creationId xmlns:a16="http://schemas.microsoft.com/office/drawing/2014/main" id="{3785A981-4DAF-1D14-61C8-7C63F8FCFC8C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2303609" y="3486214"/>
              <a:ext cx="526097" cy="529605"/>
            </a:xfrm>
            <a:prstGeom prst="straightConnector1">
              <a:avLst/>
            </a:prstGeom>
            <a:ln>
              <a:headEnd type="none" w="med" len="med"/>
              <a:tailEnd type="none" w="med" len="med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144" name="Connecteur droit avec flèche 143">
              <a:extLst>
                <a:ext uri="{FF2B5EF4-FFF2-40B4-BE49-F238E27FC236}">
                  <a16:creationId xmlns:a16="http://schemas.microsoft.com/office/drawing/2014/main" id="{FC81FEC2-814B-E7EA-7451-E8AEB7A60D2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851509" y="3461333"/>
              <a:ext cx="1159135" cy="551110"/>
            </a:xfrm>
            <a:prstGeom prst="straightConnector1">
              <a:avLst/>
            </a:prstGeom>
            <a:ln>
              <a:headEnd type="none" w="med" len="med"/>
              <a:tailEnd type="none" w="med" len="med"/>
            </a:ln>
          </p:spPr>
          <p:style>
            <a:lnRef idx="3">
              <a:schemeClr val="accent5"/>
            </a:lnRef>
            <a:fillRef idx="0">
              <a:schemeClr val="accent5"/>
            </a:fillRef>
            <a:effectRef idx="2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148" name="Connecteur droit avec flèche 147">
              <a:extLst>
                <a:ext uri="{FF2B5EF4-FFF2-40B4-BE49-F238E27FC236}">
                  <a16:creationId xmlns:a16="http://schemas.microsoft.com/office/drawing/2014/main" id="{B3AA5771-D682-FA97-FA45-2BE7F8739F0B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1698100" y="4771739"/>
              <a:ext cx="526097" cy="529605"/>
            </a:xfrm>
            <a:prstGeom prst="straightConnector1">
              <a:avLst/>
            </a:prstGeom>
            <a:ln>
              <a:headEnd type="none" w="med" len="med"/>
              <a:tailEnd type="none" w="med" len="med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154" name="Connecteur droit avec flèche 153">
              <a:extLst>
                <a:ext uri="{FF2B5EF4-FFF2-40B4-BE49-F238E27FC236}">
                  <a16:creationId xmlns:a16="http://schemas.microsoft.com/office/drawing/2014/main" id="{D28A5202-4AEF-42D5-30A7-3DAD9B67C094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1676329" y="2846905"/>
              <a:ext cx="526097" cy="529605"/>
            </a:xfrm>
            <a:prstGeom prst="straightConnector1">
              <a:avLst/>
            </a:prstGeom>
            <a:ln>
              <a:headEnd type="none" w="med" len="med"/>
              <a:tailEnd type="none" w="med" len="med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155" name="Connecteur droit avec flèche 154">
              <a:extLst>
                <a:ext uri="{FF2B5EF4-FFF2-40B4-BE49-F238E27FC236}">
                  <a16:creationId xmlns:a16="http://schemas.microsoft.com/office/drawing/2014/main" id="{23A98496-81B5-3EC0-B051-A80EE8A4094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285410" y="4760987"/>
              <a:ext cx="1159135" cy="551110"/>
            </a:xfrm>
            <a:prstGeom prst="straightConnector1">
              <a:avLst/>
            </a:prstGeom>
            <a:ln>
              <a:headEnd type="none" w="med" len="med"/>
              <a:tailEnd type="none" w="med" len="med"/>
            </a:ln>
          </p:spPr>
          <p:style>
            <a:lnRef idx="3">
              <a:schemeClr val="accent5"/>
            </a:lnRef>
            <a:fillRef idx="0">
              <a:schemeClr val="accent5"/>
            </a:fillRef>
            <a:effectRef idx="2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157" name="Connecteur droit avec flèche 156">
              <a:extLst>
                <a:ext uri="{FF2B5EF4-FFF2-40B4-BE49-F238E27FC236}">
                  <a16:creationId xmlns:a16="http://schemas.microsoft.com/office/drawing/2014/main" id="{687F422C-13FA-9CF0-3DA4-A754377F1B58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3586229" y="4760987"/>
              <a:ext cx="526097" cy="529605"/>
            </a:xfrm>
            <a:prstGeom prst="straightConnector1">
              <a:avLst/>
            </a:prstGeom>
            <a:ln>
              <a:headEnd type="none" w="med" len="med"/>
              <a:tailEnd type="none" w="med" len="med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159" name="Connecteur droit avec flèche 158">
              <a:extLst>
                <a:ext uri="{FF2B5EF4-FFF2-40B4-BE49-F238E27FC236}">
                  <a16:creationId xmlns:a16="http://schemas.microsoft.com/office/drawing/2014/main" id="{48BA2B96-72D5-7491-4D01-98A6F80CC2F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705356" y="4118863"/>
              <a:ext cx="1159135" cy="551110"/>
            </a:xfrm>
            <a:prstGeom prst="straightConnector1">
              <a:avLst/>
            </a:prstGeom>
            <a:ln>
              <a:headEnd type="none" w="med" len="med"/>
              <a:tailEnd type="none" w="med" len="med"/>
            </a:ln>
          </p:spPr>
          <p:style>
            <a:lnRef idx="3">
              <a:schemeClr val="accent5"/>
            </a:lnRef>
            <a:fillRef idx="0">
              <a:schemeClr val="accent5"/>
            </a:fillRef>
            <a:effectRef idx="2">
              <a:schemeClr val="accent5"/>
            </a:effectRef>
            <a:fontRef idx="minor">
              <a:schemeClr val="tx1"/>
            </a:fontRef>
          </p:style>
        </p:cxnSp>
        <p:sp>
          <p:nvSpPr>
            <p:cNvPr id="162" name="Ellipse 161">
              <a:extLst>
                <a:ext uri="{FF2B5EF4-FFF2-40B4-BE49-F238E27FC236}">
                  <a16:creationId xmlns:a16="http://schemas.microsoft.com/office/drawing/2014/main" id="{42345E25-8D51-81F8-F543-8F14EA395A2B}"/>
                </a:ext>
              </a:extLst>
            </p:cNvPr>
            <p:cNvSpPr/>
            <p:nvPr/>
          </p:nvSpPr>
          <p:spPr>
            <a:xfrm>
              <a:off x="2793341" y="5899263"/>
              <a:ext cx="142302" cy="142302"/>
            </a:xfrm>
            <a:prstGeom prst="ellipse">
              <a:avLst/>
            </a:prstGeom>
            <a:solidFill>
              <a:schemeClr val="accent4"/>
            </a:solidFill>
            <a:ln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cxnSp>
          <p:nvCxnSpPr>
            <p:cNvPr id="163" name="Connecteur droit avec flèche 162">
              <a:extLst>
                <a:ext uri="{FF2B5EF4-FFF2-40B4-BE49-F238E27FC236}">
                  <a16:creationId xmlns:a16="http://schemas.microsoft.com/office/drawing/2014/main" id="{9113968F-C809-5672-846C-D1028650E08B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2284924" y="5403111"/>
              <a:ext cx="526097" cy="529605"/>
            </a:xfrm>
            <a:prstGeom prst="straightConnector1">
              <a:avLst/>
            </a:prstGeom>
            <a:ln>
              <a:headEnd type="none" w="med" len="med"/>
              <a:tailEnd type="none" w="med" len="med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164" name="Connecteur droit avec flèche 163">
              <a:extLst>
                <a:ext uri="{FF2B5EF4-FFF2-40B4-BE49-F238E27FC236}">
                  <a16:creationId xmlns:a16="http://schemas.microsoft.com/office/drawing/2014/main" id="{8DBB8E0A-2A0E-2B7E-546B-E09BD60A2D3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705357" y="2170525"/>
              <a:ext cx="1159135" cy="551110"/>
            </a:xfrm>
            <a:prstGeom prst="straightConnector1">
              <a:avLst/>
            </a:prstGeom>
            <a:ln>
              <a:headEnd type="none" w="med" len="med"/>
              <a:tailEnd type="none" w="med" len="med"/>
            </a:ln>
          </p:spPr>
          <p:style>
            <a:lnRef idx="3">
              <a:schemeClr val="accent5"/>
            </a:lnRef>
            <a:fillRef idx="0">
              <a:schemeClr val="accent5"/>
            </a:fillRef>
            <a:effectRef idx="2">
              <a:schemeClr val="accent5"/>
            </a:effectRef>
            <a:fontRef idx="minor">
              <a:schemeClr val="tx1"/>
            </a:fontRef>
          </p:style>
        </p:cxnSp>
      </p:grpSp>
      <p:cxnSp>
        <p:nvCxnSpPr>
          <p:cNvPr id="171" name="Connecteur droit avec flèche 170">
            <a:extLst>
              <a:ext uri="{FF2B5EF4-FFF2-40B4-BE49-F238E27FC236}">
                <a16:creationId xmlns:a16="http://schemas.microsoft.com/office/drawing/2014/main" id="{0A7A011D-8064-FB51-E92E-F1CEDBF84551}"/>
              </a:ext>
            </a:extLst>
          </p:cNvPr>
          <p:cNvCxnSpPr>
            <a:cxnSpLocks/>
          </p:cNvCxnSpPr>
          <p:nvPr/>
        </p:nvCxnSpPr>
        <p:spPr>
          <a:xfrm flipV="1">
            <a:off x="2942059" y="5367441"/>
            <a:ext cx="1159135" cy="551110"/>
          </a:xfrm>
          <a:prstGeom prst="straightConnector1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223061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500"/>
                                        <p:tgtEl>
                                          <p:spTgt spid="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9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4" dur="5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7" dur="5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0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3" dur="5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6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9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2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5" dur="5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8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1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4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7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0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3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6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9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2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5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8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1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4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7" dur="50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0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3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6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9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2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5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8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1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4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7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0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3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4" fill="hold">
                      <p:stCondLst>
                        <p:cond delay="indefinite"/>
                      </p:stCondLst>
                      <p:childTnLst>
                        <p:par>
                          <p:cTn id="235" fill="hold">
                            <p:stCondLst>
                              <p:cond delay="0"/>
                            </p:stCondLst>
                            <p:childTnLst>
                              <p:par>
                                <p:cTn id="2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8" dur="50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9" fill="hold">
                      <p:stCondLst>
                        <p:cond delay="indefinite"/>
                      </p:stCondLst>
                      <p:childTnLst>
                        <p:par>
                          <p:cTn id="240" fill="hold">
                            <p:stCondLst>
                              <p:cond delay="0"/>
                            </p:stCondLst>
                            <p:childTnLst>
                              <p:par>
                                <p:cTn id="2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3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4" fill="hold">
                      <p:stCondLst>
                        <p:cond delay="indefinite"/>
                      </p:stCondLst>
                      <p:childTnLst>
                        <p:par>
                          <p:cTn id="245" fill="hold">
                            <p:stCondLst>
                              <p:cond delay="0"/>
                            </p:stCondLst>
                            <p:childTnLst>
                              <p:par>
                                <p:cTn id="24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8" dur="500"/>
                                        <p:tgtEl>
                                          <p:spTgt spid="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1" dur="500"/>
                                        <p:tgtEl>
                                          <p:spTgt spid="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2" fill="hold">
                      <p:stCondLst>
                        <p:cond delay="indefinite"/>
                      </p:stCondLst>
                      <p:childTnLst>
                        <p:par>
                          <p:cTn id="253" fill="hold">
                            <p:stCondLst>
                              <p:cond delay="0"/>
                            </p:stCondLst>
                            <p:childTnLst>
                              <p:par>
                                <p:cTn id="25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6" dur="50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7" fill="hold">
                      <p:stCondLst>
                        <p:cond delay="indefinite"/>
                      </p:stCondLst>
                      <p:childTnLst>
                        <p:par>
                          <p:cTn id="258" fill="hold">
                            <p:stCondLst>
                              <p:cond delay="0"/>
                            </p:stCondLst>
                            <p:childTnLst>
                              <p:par>
                                <p:cTn id="25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1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1" grpId="0" animBg="1"/>
      <p:bldP spid="42" grpId="0" animBg="1"/>
      <p:bldP spid="43" grpId="0" animBg="1"/>
      <p:bldP spid="44" grpId="0" animBg="1"/>
      <p:bldP spid="76" grpId="0"/>
      <p:bldP spid="81" grpId="0" animBg="1"/>
      <p:bldP spid="84" grpId="0" animBg="1"/>
      <p:bldP spid="86" grpId="0" animBg="1"/>
      <p:bldP spid="87" grpId="0" animBg="1"/>
      <p:bldP spid="88" grpId="0" animBg="1"/>
      <p:bldP spid="89" grpId="0" animBg="1"/>
      <p:bldP spid="90" grpId="0" animBg="1"/>
      <p:bldP spid="91" grpId="0" animBg="1"/>
      <p:bldP spid="92" grpId="0" animBg="1"/>
      <p:bldP spid="93" grpId="0" animBg="1"/>
      <p:bldP spid="94" grpId="0" animBg="1"/>
      <p:bldP spid="95" grpId="0" animBg="1"/>
      <p:bldP spid="160" grpId="0"/>
      <p:bldP spid="161" grpId="0"/>
      <p:bldP spid="11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E53491-45BD-0800-F59E-639EAAF372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80436B8E-5B09-5658-35F8-5286FDF973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CONFIDENTIAL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019722D-E6BA-C21F-DC0A-6718CF4A3B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C67AC-589B-465F-8375-83B2CE47653E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67FC0801-6481-12F8-BF92-CA54847B8E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Basic example of multimode </a:t>
            </a:r>
            <a:r>
              <a:rPr lang="en-US" dirty="0" err="1"/>
              <a:t>generalisation</a:t>
            </a:r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1" name="Graphic 53">
                <a:extLst>
                  <a:ext uri="{FF2B5EF4-FFF2-40B4-BE49-F238E27FC236}">
                    <a16:creationId xmlns:a16="http://schemas.microsoft.com/office/drawing/2014/main" id="{C2EAB4F6-690D-721D-1666-85735F78BBFD}"/>
                  </a:ext>
                </a:extLst>
              </p:cNvPr>
              <p:cNvSpPr/>
              <p:nvPr/>
            </p:nvSpPr>
            <p:spPr>
              <a:xfrm>
                <a:off x="395313" y="1377744"/>
                <a:ext cx="6656174" cy="44371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0" tIns="0" rIns="0" bIns="0" rtlCol="0" anchor="t">
                <a:noAutofit/>
              </a:bodyPr>
              <a:lstStyle/>
              <a:p>
                <a:pPr>
                  <a:lnSpc>
                    <a:spcPct val="110000"/>
                  </a:lnSpc>
                  <a:spcAft>
                    <a:spcPts val="1200"/>
                  </a:spcAft>
                  <a:buClr>
                    <a:srgbClr val="3D4955"/>
                  </a:buClr>
                  <a:buSzPct val="125000"/>
                </a:pPr>
                <a:r>
                  <a:rPr lang="en-US" sz="2400" b="1" dirty="0">
                    <a:latin typeface="+mj-lt"/>
                    <a:cs typeface="Rubik Bold" panose="020B0604020202020204" charset="-79"/>
                  </a:rPr>
                  <a:t>Codespace</a:t>
                </a:r>
                <a:r>
                  <a:rPr lang="en-US" sz="2400" dirty="0">
                    <a:latin typeface="+mj-lt"/>
                    <a:cs typeface="Rubik Bold" panose="020B0604020202020204" charset="-79"/>
                  </a:rPr>
                  <a:t>: 		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fr-FR" sz="2400" b="0" i="0" smtClean="0">
                            <a:latin typeface="Cambria Math" panose="02040503050406030204" pitchFamily="18" charset="0"/>
                            <a:cs typeface="Rubik Bold" panose="020B0604020202020204" charset="-79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fr-FR" sz="2400" b="0" i="0" smtClean="0">
                            <a:latin typeface="Cambria Math" panose="02040503050406030204" pitchFamily="18" charset="0"/>
                            <a:cs typeface="Rubik Bold" panose="020B0604020202020204" charset="-79"/>
                          </a:rPr>
                          <m:t>ker</m:t>
                        </m:r>
                      </m:fName>
                      <m:e>
                        <m:d>
                          <m:dPr>
                            <m:ctrlPr>
                              <a:rPr lang="fr-FR" sz="2400" i="1" smtClean="0">
                                <a:solidFill>
                                  <a:schemeClr val="accent5"/>
                                </a:solidFill>
                                <a:latin typeface="Cambria Math" panose="02040503050406030204" pitchFamily="18" charset="0"/>
                                <a:cs typeface="Rubik Bold" panose="020B0604020202020204" charset="-79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fr-FR" sz="2400" i="1">
                                    <a:solidFill>
                                      <a:schemeClr val="accent5"/>
                                    </a:solidFill>
                                    <a:latin typeface="Cambria Math" panose="02040503050406030204" pitchFamily="18" charset="0"/>
                                    <a:cs typeface="Rubik Bold" panose="020B0604020202020204" charset="-79"/>
                                  </a:rPr>
                                </m:ctrlPr>
                              </m:sSupPr>
                              <m:e>
                                <m:r>
                                  <a:rPr lang="fr-FR" sz="2400" i="1">
                                    <a:solidFill>
                                      <a:schemeClr val="accent5"/>
                                    </a:solidFill>
                                    <a:latin typeface="Cambria Math" panose="02040503050406030204" pitchFamily="18" charset="0"/>
                                    <a:cs typeface="Rubik Bold" panose="020B0604020202020204" charset="-79"/>
                                  </a:rPr>
                                  <m:t>â</m:t>
                                </m:r>
                              </m:e>
                              <m:sup>
                                <m:r>
                                  <a:rPr lang="fr-FR" sz="2400" b="0" i="1" smtClean="0">
                                    <a:solidFill>
                                      <a:schemeClr val="accent5"/>
                                    </a:solidFill>
                                    <a:latin typeface="Cambria Math" panose="02040503050406030204" pitchFamily="18" charset="0"/>
                                    <a:cs typeface="Rubik Bold" panose="020B0604020202020204" charset="-79"/>
                                  </a:rPr>
                                  <m:t>2</m:t>
                                </m:r>
                              </m:sup>
                            </m:sSup>
                            <m:acc>
                              <m:accPr>
                                <m:chr m:val="̂"/>
                                <m:ctrlPr>
                                  <a:rPr lang="fr-FR" sz="2400" b="0" i="1" smtClean="0">
                                    <a:solidFill>
                                      <a:schemeClr val="accent5"/>
                                    </a:solidFill>
                                    <a:latin typeface="Cambria Math" panose="02040503050406030204" pitchFamily="18" charset="0"/>
                                    <a:cs typeface="Rubik Bold" panose="020B0604020202020204" charset="-79"/>
                                  </a:rPr>
                                </m:ctrlPr>
                              </m:accPr>
                              <m:e>
                                <m:r>
                                  <a:rPr lang="fr-FR" sz="2400" b="0" i="1" smtClean="0">
                                    <a:solidFill>
                                      <a:schemeClr val="accent5"/>
                                    </a:solidFill>
                                    <a:latin typeface="Cambria Math" panose="02040503050406030204" pitchFamily="18" charset="0"/>
                                    <a:cs typeface="Rubik Bold" panose="020B0604020202020204" charset="-79"/>
                                  </a:rPr>
                                  <m:t>𝑏</m:t>
                                </m:r>
                              </m:e>
                            </m:acc>
                            <m:r>
                              <a:rPr lang="fr-FR" sz="2400" b="0" i="1" smtClean="0">
                                <a:solidFill>
                                  <a:schemeClr val="accent5"/>
                                </a:solidFill>
                                <a:latin typeface="Cambria Math" panose="02040503050406030204" pitchFamily="18" charset="0"/>
                                <a:cs typeface="Rubik Bold" panose="020B0604020202020204" charset="-79"/>
                              </a:rPr>
                              <m:t>−</m:t>
                            </m:r>
                            <m:sSup>
                              <m:sSupPr>
                                <m:ctrlPr>
                                  <a:rPr lang="fr-FR" sz="2400" b="0" i="1" smtClean="0">
                                    <a:solidFill>
                                      <a:schemeClr val="accent5"/>
                                    </a:solidFill>
                                    <a:latin typeface="Cambria Math" panose="02040503050406030204" pitchFamily="18" charset="0"/>
                                    <a:cs typeface="Rubik Bold" panose="020B0604020202020204" charset="-79"/>
                                  </a:rPr>
                                </m:ctrlPr>
                              </m:sSupPr>
                              <m:e>
                                <m:r>
                                  <a:rPr lang="fr-FR" sz="2400" b="0" i="1" smtClean="0">
                                    <a:solidFill>
                                      <a:schemeClr val="accent5"/>
                                    </a:solidFill>
                                    <a:latin typeface="Cambria Math" panose="02040503050406030204" pitchFamily="18" charset="0"/>
                                    <a:cs typeface="Rubik Bold" panose="020B0604020202020204" charset="-79"/>
                                  </a:rPr>
                                  <m:t>𝛼</m:t>
                                </m:r>
                              </m:e>
                              <m:sup>
                                <m:r>
                                  <a:rPr lang="fr-FR" sz="2400" b="0" i="1" smtClean="0">
                                    <a:solidFill>
                                      <a:schemeClr val="accent5"/>
                                    </a:solidFill>
                                    <a:latin typeface="Cambria Math" panose="02040503050406030204" pitchFamily="18" charset="0"/>
                                    <a:cs typeface="Rubik Bold" panose="020B0604020202020204" charset="-79"/>
                                  </a:rPr>
                                  <m:t>3</m:t>
                                </m:r>
                              </m:sup>
                            </m:sSup>
                          </m:e>
                        </m:d>
                      </m:e>
                    </m:func>
                    <m:r>
                      <a:rPr lang="fr-FR" sz="2400" b="0" i="1" smtClean="0">
                        <a:latin typeface="Cambria Math" panose="02040503050406030204" pitchFamily="18" charset="0"/>
                        <a:cs typeface="Rubik Bold" panose="020B0604020202020204" charset="-79"/>
                      </a:rPr>
                      <m:t>∩</m:t>
                    </m:r>
                    <m:func>
                      <m:funcPr>
                        <m:ctrlPr>
                          <a:rPr lang="fr-FR" sz="2400">
                            <a:latin typeface="Cambria Math" panose="02040503050406030204" pitchFamily="18" charset="0"/>
                            <a:cs typeface="Rubik Bold" panose="020B0604020202020204" charset="-79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fr-FR" sz="2400">
                            <a:latin typeface="Cambria Math" panose="02040503050406030204" pitchFamily="18" charset="0"/>
                            <a:cs typeface="Rubik Bold" panose="020B0604020202020204" charset="-79"/>
                          </a:rPr>
                          <m:t>ker</m:t>
                        </m:r>
                      </m:fName>
                      <m:e>
                        <m:d>
                          <m:dPr>
                            <m:ctrlPr>
                              <a:rPr lang="fr-FR" sz="2400" i="1" smtClean="0">
                                <a:solidFill>
                                  <a:schemeClr val="accent6"/>
                                </a:solidFill>
                                <a:latin typeface="Cambria Math" panose="02040503050406030204" pitchFamily="18" charset="0"/>
                                <a:cs typeface="Rubik Bold" panose="020B0604020202020204" charset="-79"/>
                              </a:rPr>
                            </m:ctrlPr>
                          </m:dPr>
                          <m:e>
                            <m:r>
                              <a:rPr lang="fr-FR" sz="2400" i="1" smtClean="0">
                                <a:solidFill>
                                  <a:schemeClr val="accent6"/>
                                </a:solidFill>
                                <a:latin typeface="Cambria Math" panose="02040503050406030204" pitchFamily="18" charset="0"/>
                                <a:cs typeface="Rubik Bold" panose="020B0604020202020204" charset="-79"/>
                              </a:rPr>
                              <m:t>â</m:t>
                            </m:r>
                            <m:r>
                              <a:rPr lang="fr-FR" sz="2400" b="0" i="1" smtClean="0">
                                <a:solidFill>
                                  <a:schemeClr val="accent6"/>
                                </a:solidFill>
                                <a:latin typeface="Cambria Math" panose="02040503050406030204" pitchFamily="18" charset="0"/>
                                <a:cs typeface="Rubik Bold" panose="020B0604020202020204" charset="-79"/>
                              </a:rPr>
                              <m:t>−</m:t>
                            </m:r>
                            <m:acc>
                              <m:accPr>
                                <m:chr m:val="̂"/>
                                <m:ctrlPr>
                                  <a:rPr lang="fr-FR" sz="2400" i="1">
                                    <a:solidFill>
                                      <a:schemeClr val="accent6"/>
                                    </a:solidFill>
                                    <a:latin typeface="Cambria Math" panose="02040503050406030204" pitchFamily="18" charset="0"/>
                                    <a:cs typeface="Rubik Bold" panose="020B0604020202020204" charset="-79"/>
                                  </a:rPr>
                                </m:ctrlPr>
                              </m:accPr>
                              <m:e>
                                <m:r>
                                  <a:rPr lang="fr-FR" sz="2400" i="1">
                                    <a:solidFill>
                                      <a:schemeClr val="accent6"/>
                                    </a:solidFill>
                                    <a:latin typeface="Cambria Math" panose="02040503050406030204" pitchFamily="18" charset="0"/>
                                    <a:cs typeface="Rubik Bold" panose="020B0604020202020204" charset="-79"/>
                                  </a:rPr>
                                  <m:t>𝑏</m:t>
                                </m:r>
                              </m:e>
                            </m:acc>
                          </m:e>
                        </m:d>
                      </m:e>
                    </m:func>
                  </m:oMath>
                </a14:m>
                <a:endParaRPr lang="en-US" sz="2400" dirty="0">
                  <a:latin typeface="+mj-lt"/>
                  <a:cs typeface="Rubik Bold" panose="020B0604020202020204" charset="-79"/>
                </a:endParaRPr>
              </a:p>
            </p:txBody>
          </p:sp>
        </mc:Choice>
        <mc:Fallback>
          <p:sp>
            <p:nvSpPr>
              <p:cNvPr id="11" name="Graphic 53">
                <a:extLst>
                  <a:ext uri="{FF2B5EF4-FFF2-40B4-BE49-F238E27FC236}">
                    <a16:creationId xmlns:a16="http://schemas.microsoft.com/office/drawing/2014/main" id="{C2EAB4F6-690D-721D-1666-85735F78BBF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313" y="1377744"/>
                <a:ext cx="6656174" cy="443715"/>
              </a:xfrm>
              <a:prstGeom prst="rect">
                <a:avLst/>
              </a:prstGeom>
              <a:blipFill>
                <a:blip r:embed="rId3"/>
                <a:stretch>
                  <a:fillRect l="-2857" t="-11111" b="-33333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F9A1C375-EEBA-1B18-09BA-F7F142DC9D42}"/>
              </a:ext>
            </a:extLst>
          </p:cNvPr>
          <p:cNvSpPr/>
          <p:nvPr/>
        </p:nvSpPr>
        <p:spPr>
          <a:xfrm>
            <a:off x="12477750" y="0"/>
            <a:ext cx="571500" cy="571500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A2</a:t>
            </a:r>
          </a:p>
        </p:txBody>
      </p:sp>
      <p:grpSp>
        <p:nvGrpSpPr>
          <p:cNvPr id="59" name="Groupe 58">
            <a:extLst>
              <a:ext uri="{FF2B5EF4-FFF2-40B4-BE49-F238E27FC236}">
                <a16:creationId xmlns:a16="http://schemas.microsoft.com/office/drawing/2014/main" id="{84F299EF-A89B-E004-769F-4CFD93D56411}"/>
              </a:ext>
            </a:extLst>
          </p:cNvPr>
          <p:cNvGrpSpPr/>
          <p:nvPr/>
        </p:nvGrpSpPr>
        <p:grpSpPr>
          <a:xfrm>
            <a:off x="1067491" y="1960457"/>
            <a:ext cx="4903717" cy="4310627"/>
            <a:chOff x="7904534" y="2408348"/>
            <a:chExt cx="3796389" cy="3337227"/>
          </a:xfrm>
        </p:grpSpPr>
        <p:grpSp>
          <p:nvGrpSpPr>
            <p:cNvPr id="5" name="Groupe 4">
              <a:extLst>
                <a:ext uri="{FF2B5EF4-FFF2-40B4-BE49-F238E27FC236}">
                  <a16:creationId xmlns:a16="http://schemas.microsoft.com/office/drawing/2014/main" id="{DF99E2DE-FE83-6CCA-5B26-4A94CB8EFAD6}"/>
                </a:ext>
              </a:extLst>
            </p:cNvPr>
            <p:cNvGrpSpPr/>
            <p:nvPr/>
          </p:nvGrpSpPr>
          <p:grpSpPr>
            <a:xfrm>
              <a:off x="8351139" y="2583789"/>
              <a:ext cx="2925910" cy="2924417"/>
              <a:chOff x="7636597" y="2419979"/>
              <a:chExt cx="2925910" cy="2924417"/>
            </a:xfrm>
          </p:grpSpPr>
          <p:cxnSp>
            <p:nvCxnSpPr>
              <p:cNvPr id="6" name="Connecteur droit avec flèche 5">
                <a:extLst>
                  <a:ext uri="{FF2B5EF4-FFF2-40B4-BE49-F238E27FC236}">
                    <a16:creationId xmlns:a16="http://schemas.microsoft.com/office/drawing/2014/main" id="{0F3FD1FF-2FAC-60D8-D279-8C17A7EDAC2B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7636597" y="2419979"/>
                <a:ext cx="7144" cy="2922036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7" name="Connecteur droit avec flèche 6">
                <a:extLst>
                  <a:ext uri="{FF2B5EF4-FFF2-40B4-BE49-F238E27FC236}">
                    <a16:creationId xmlns:a16="http://schemas.microsoft.com/office/drawing/2014/main" id="{1C6BF730-A8DC-36D0-3879-F33149E6BBD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636597" y="5344396"/>
                <a:ext cx="2925910" cy="0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8" name="Connecteur droit 7">
                <a:extLst>
                  <a:ext uri="{FF2B5EF4-FFF2-40B4-BE49-F238E27FC236}">
                    <a16:creationId xmlns:a16="http://schemas.microsoft.com/office/drawing/2014/main" id="{029BE608-309E-C67D-BC21-611EDF015BE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090116" y="2743200"/>
                <a:ext cx="0" cy="2598815"/>
              </a:xfrm>
              <a:prstGeom prst="line">
                <a:avLst/>
              </a:prstGeom>
              <a:ln w="12700" cap="flat" cmpd="sng" algn="ctr">
                <a:solidFill>
                  <a:schemeClr val="dk1"/>
                </a:solidFill>
                <a:prstDash val="dash"/>
                <a:round/>
                <a:headEnd type="none" w="med" len="med"/>
                <a:tailEnd type="none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/>
              </a:fontRef>
            </p:style>
          </p:cxnSp>
          <p:cxnSp>
            <p:nvCxnSpPr>
              <p:cNvPr id="10" name="Connecteur droit 9">
                <a:extLst>
                  <a:ext uri="{FF2B5EF4-FFF2-40B4-BE49-F238E27FC236}">
                    <a16:creationId xmlns:a16="http://schemas.microsoft.com/office/drawing/2014/main" id="{4BE46BC1-B4C1-71CF-0DC2-B5CF6E971B5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079424" y="2743200"/>
                <a:ext cx="0" cy="2598815"/>
              </a:xfrm>
              <a:prstGeom prst="line">
                <a:avLst/>
              </a:prstGeom>
              <a:ln w="12700" cap="flat" cmpd="sng" algn="ctr">
                <a:solidFill>
                  <a:schemeClr val="dk1"/>
                </a:solidFill>
                <a:prstDash val="dash"/>
                <a:round/>
                <a:headEnd type="none" w="med" len="med"/>
                <a:tailEnd type="none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/>
              </a:fontRef>
            </p:style>
          </p:cxnSp>
          <p:cxnSp>
            <p:nvCxnSpPr>
              <p:cNvPr id="12" name="Connecteur droit 11">
                <a:extLst>
                  <a:ext uri="{FF2B5EF4-FFF2-40B4-BE49-F238E27FC236}">
                    <a16:creationId xmlns:a16="http://schemas.microsoft.com/office/drawing/2014/main" id="{CDC9A9E2-8A43-6095-4CC9-1BB21BCEFBB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584770" y="2743200"/>
                <a:ext cx="0" cy="2598815"/>
              </a:xfrm>
              <a:prstGeom prst="line">
                <a:avLst/>
              </a:prstGeom>
              <a:ln w="12700" cap="flat" cmpd="sng" algn="ctr">
                <a:solidFill>
                  <a:schemeClr val="dk1"/>
                </a:solidFill>
                <a:prstDash val="dash"/>
                <a:round/>
                <a:headEnd type="none" w="med" len="med"/>
                <a:tailEnd type="none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/>
              </a:fontRef>
            </p:style>
          </p:cxnSp>
          <p:cxnSp>
            <p:nvCxnSpPr>
              <p:cNvPr id="13" name="Connecteur droit 12">
                <a:extLst>
                  <a:ext uri="{FF2B5EF4-FFF2-40B4-BE49-F238E27FC236}">
                    <a16:creationId xmlns:a16="http://schemas.microsoft.com/office/drawing/2014/main" id="{F898729B-8952-963E-A619-5AE697FC6C5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068733" y="2743200"/>
                <a:ext cx="0" cy="2598815"/>
              </a:xfrm>
              <a:prstGeom prst="line">
                <a:avLst/>
              </a:prstGeom>
              <a:ln w="12700" cap="flat" cmpd="sng" algn="ctr">
                <a:solidFill>
                  <a:schemeClr val="dk1"/>
                </a:solidFill>
                <a:prstDash val="dash"/>
                <a:round/>
                <a:headEnd type="none" w="med" len="med"/>
                <a:tailEnd type="none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/>
              </a:fontRef>
            </p:style>
          </p:cxnSp>
          <p:cxnSp>
            <p:nvCxnSpPr>
              <p:cNvPr id="14" name="Connecteur droit 13">
                <a:extLst>
                  <a:ext uri="{FF2B5EF4-FFF2-40B4-BE49-F238E27FC236}">
                    <a16:creationId xmlns:a16="http://schemas.microsoft.com/office/drawing/2014/main" id="{DEDA6586-8859-255A-C10D-4C6FDE83C2D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574078" y="2743200"/>
                <a:ext cx="0" cy="2598815"/>
              </a:xfrm>
              <a:prstGeom prst="line">
                <a:avLst/>
              </a:prstGeom>
              <a:ln w="12700" cap="flat" cmpd="sng" algn="ctr">
                <a:solidFill>
                  <a:schemeClr val="dk1"/>
                </a:solidFill>
                <a:prstDash val="dash"/>
                <a:round/>
                <a:headEnd type="none" w="med" len="med"/>
                <a:tailEnd type="none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/>
              </a:fontRef>
            </p:style>
          </p:cxnSp>
          <p:grpSp>
            <p:nvGrpSpPr>
              <p:cNvPr id="15" name="Groupe 14">
                <a:extLst>
                  <a:ext uri="{FF2B5EF4-FFF2-40B4-BE49-F238E27FC236}">
                    <a16:creationId xmlns:a16="http://schemas.microsoft.com/office/drawing/2014/main" id="{0BB06210-B282-3ADA-C3D0-3A120CA59F5F}"/>
                  </a:ext>
                </a:extLst>
              </p:cNvPr>
              <p:cNvGrpSpPr/>
              <p:nvPr/>
            </p:nvGrpSpPr>
            <p:grpSpPr>
              <a:xfrm rot="5400000">
                <a:off x="7946696" y="2581589"/>
                <a:ext cx="1978617" cy="2598815"/>
                <a:chOff x="8242516" y="2895600"/>
                <a:chExt cx="1978617" cy="2598815"/>
              </a:xfrm>
            </p:grpSpPr>
            <p:cxnSp>
              <p:nvCxnSpPr>
                <p:cNvPr id="16" name="Connecteur droit 15">
                  <a:extLst>
                    <a:ext uri="{FF2B5EF4-FFF2-40B4-BE49-F238E27FC236}">
                      <a16:creationId xmlns:a16="http://schemas.microsoft.com/office/drawing/2014/main" id="{455A72D3-6804-BD85-B4C7-C7BF7E09663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8242516" y="2895600"/>
                  <a:ext cx="0" cy="2598815"/>
                </a:xfrm>
                <a:prstGeom prst="line">
                  <a:avLst/>
                </a:prstGeom>
                <a:ln w="12700" cap="flat" cmpd="sng" algn="ctr">
                  <a:solidFill>
                    <a:schemeClr val="dk1"/>
                  </a:solidFill>
                  <a:prstDash val="dash"/>
                  <a:round/>
                  <a:headEnd type="none" w="med" len="med"/>
                  <a:tailEnd type="none" w="med" len="med"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tx1"/>
                </a:fontRef>
              </p:style>
            </p:cxnSp>
            <p:cxnSp>
              <p:nvCxnSpPr>
                <p:cNvPr id="17" name="Connecteur droit 16">
                  <a:extLst>
                    <a:ext uri="{FF2B5EF4-FFF2-40B4-BE49-F238E27FC236}">
                      <a16:creationId xmlns:a16="http://schemas.microsoft.com/office/drawing/2014/main" id="{970C4F59-7A2B-4235-9753-9D10A484DFE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9231824" y="2895600"/>
                  <a:ext cx="0" cy="2598815"/>
                </a:xfrm>
                <a:prstGeom prst="line">
                  <a:avLst/>
                </a:prstGeom>
                <a:ln w="12700" cap="flat" cmpd="sng" algn="ctr">
                  <a:solidFill>
                    <a:schemeClr val="dk1"/>
                  </a:solidFill>
                  <a:prstDash val="dash"/>
                  <a:round/>
                  <a:headEnd type="none" w="med" len="med"/>
                  <a:tailEnd type="none" w="med" len="med"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tx1"/>
                </a:fontRef>
              </p:style>
            </p:cxnSp>
            <p:cxnSp>
              <p:nvCxnSpPr>
                <p:cNvPr id="18" name="Connecteur droit 17">
                  <a:extLst>
                    <a:ext uri="{FF2B5EF4-FFF2-40B4-BE49-F238E27FC236}">
                      <a16:creationId xmlns:a16="http://schemas.microsoft.com/office/drawing/2014/main" id="{7A2E70F8-9B2D-25D1-973C-805007DC365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8737170" y="2895600"/>
                  <a:ext cx="0" cy="2598815"/>
                </a:xfrm>
                <a:prstGeom prst="line">
                  <a:avLst/>
                </a:prstGeom>
                <a:ln w="12700" cap="flat" cmpd="sng" algn="ctr">
                  <a:solidFill>
                    <a:schemeClr val="dk1"/>
                  </a:solidFill>
                  <a:prstDash val="dash"/>
                  <a:round/>
                  <a:headEnd type="none" w="med" len="med"/>
                  <a:tailEnd type="none" w="med" len="med"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tx1"/>
                </a:fontRef>
              </p:style>
            </p:cxnSp>
            <p:cxnSp>
              <p:nvCxnSpPr>
                <p:cNvPr id="19" name="Connecteur droit 18">
                  <a:extLst>
                    <a:ext uri="{FF2B5EF4-FFF2-40B4-BE49-F238E27FC236}">
                      <a16:creationId xmlns:a16="http://schemas.microsoft.com/office/drawing/2014/main" id="{363FBAE5-756C-0B28-8FC1-E738AD72F2E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0221133" y="2895600"/>
                  <a:ext cx="0" cy="2598815"/>
                </a:xfrm>
                <a:prstGeom prst="line">
                  <a:avLst/>
                </a:prstGeom>
                <a:ln w="12700" cap="flat" cmpd="sng" algn="ctr">
                  <a:solidFill>
                    <a:schemeClr val="dk1"/>
                  </a:solidFill>
                  <a:prstDash val="dash"/>
                  <a:round/>
                  <a:headEnd type="none" w="med" len="med"/>
                  <a:tailEnd type="none" w="med" len="med"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tx1"/>
                </a:fontRef>
              </p:style>
            </p:cxnSp>
            <p:cxnSp>
              <p:nvCxnSpPr>
                <p:cNvPr id="20" name="Connecteur droit 19">
                  <a:extLst>
                    <a:ext uri="{FF2B5EF4-FFF2-40B4-BE49-F238E27FC236}">
                      <a16:creationId xmlns:a16="http://schemas.microsoft.com/office/drawing/2014/main" id="{37E8A6FA-4C51-14DD-2390-961A6DDC108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9726478" y="2895600"/>
                  <a:ext cx="0" cy="2598815"/>
                </a:xfrm>
                <a:prstGeom prst="line">
                  <a:avLst/>
                </a:prstGeom>
                <a:ln w="12700" cap="flat" cmpd="sng" algn="ctr">
                  <a:solidFill>
                    <a:schemeClr val="dk1"/>
                  </a:solidFill>
                  <a:prstDash val="dash"/>
                  <a:round/>
                  <a:headEnd type="none" w="med" len="med"/>
                  <a:tailEnd type="none" w="med" len="med"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tx1"/>
                </a:fontRef>
              </p:style>
            </p:cxnSp>
          </p:grpSp>
        </p:grp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57" name="ZoneTexte 56">
                  <a:extLst>
                    <a:ext uri="{FF2B5EF4-FFF2-40B4-BE49-F238E27FC236}">
                      <a16:creationId xmlns:a16="http://schemas.microsoft.com/office/drawing/2014/main" id="{7A9C1218-54F5-4EC2-ADB7-82E48383166D}"/>
                    </a:ext>
                  </a:extLst>
                </p:cNvPr>
                <p:cNvSpPr txBox="1"/>
                <p:nvPr/>
              </p:nvSpPr>
              <p:spPr>
                <a:xfrm>
                  <a:off x="7904534" y="2408348"/>
                  <a:ext cx="412083" cy="369332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sSub>
                          <m:sSubPr>
                            <m:ctrlPr>
                              <a:rPr lang="fr-FR" sz="1800" b="0" i="1" smtClean="0">
                                <a:latin typeface="Cambria Math" panose="02040503050406030204" pitchFamily="18" charset="0"/>
                                <a:cs typeface="Rubik Bold" panose="020B0604020202020204" charset="-79"/>
                              </a:rPr>
                            </m:ctrlPr>
                          </m:sSubPr>
                          <m:e>
                            <m:r>
                              <a:rPr lang="fr-FR" sz="1800" b="0" i="1" smtClean="0">
                                <a:latin typeface="Cambria Math" panose="02040503050406030204" pitchFamily="18" charset="0"/>
                                <a:cs typeface="Rubik Bold" panose="020B0604020202020204" charset="-79"/>
                              </a:rPr>
                              <m:t>𝑛</m:t>
                            </m:r>
                          </m:e>
                          <m:sub>
                            <m:r>
                              <a:rPr lang="fr-FR" sz="1800" b="0" i="1" smtClean="0">
                                <a:latin typeface="Cambria Math" panose="02040503050406030204" pitchFamily="18" charset="0"/>
                                <a:cs typeface="Rubik Bold" panose="020B0604020202020204" charset="-79"/>
                              </a:rPr>
                              <m:t>2</m:t>
                            </m:r>
                          </m:sub>
                        </m:sSub>
                      </m:oMath>
                    </m:oMathPara>
                  </a14:m>
                  <a:endParaRPr lang="fr-FR" dirty="0"/>
                </a:p>
              </p:txBody>
            </p:sp>
          </mc:Choice>
          <mc:Fallback>
            <p:sp>
              <p:nvSpPr>
                <p:cNvPr id="57" name="ZoneTexte 56">
                  <a:extLst>
                    <a:ext uri="{FF2B5EF4-FFF2-40B4-BE49-F238E27FC236}">
                      <a16:creationId xmlns:a16="http://schemas.microsoft.com/office/drawing/2014/main" id="{7A9C1218-54F5-4EC2-ADB7-82E48383166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904534" y="2408348"/>
                  <a:ext cx="412083" cy="369332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58" name="ZoneTexte 57">
                  <a:extLst>
                    <a:ext uri="{FF2B5EF4-FFF2-40B4-BE49-F238E27FC236}">
                      <a16:creationId xmlns:a16="http://schemas.microsoft.com/office/drawing/2014/main" id="{C9F3A1C8-225C-0877-6E01-9A6FA7013159}"/>
                    </a:ext>
                  </a:extLst>
                </p:cNvPr>
                <p:cNvSpPr txBox="1"/>
                <p:nvPr/>
              </p:nvSpPr>
              <p:spPr>
                <a:xfrm>
                  <a:off x="11288840" y="5376243"/>
                  <a:ext cx="412083" cy="369332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sSub>
                          <m:sSubPr>
                            <m:ctrlPr>
                              <a:rPr lang="fr-FR" sz="1800" b="0" i="1" smtClean="0">
                                <a:latin typeface="Cambria Math" panose="02040503050406030204" pitchFamily="18" charset="0"/>
                                <a:cs typeface="Rubik Bold" panose="020B0604020202020204" charset="-79"/>
                              </a:rPr>
                            </m:ctrlPr>
                          </m:sSubPr>
                          <m:e>
                            <m:r>
                              <a:rPr lang="fr-FR" sz="1800" b="0" i="1" smtClean="0">
                                <a:latin typeface="Cambria Math" panose="02040503050406030204" pitchFamily="18" charset="0"/>
                                <a:cs typeface="Rubik Bold" panose="020B0604020202020204" charset="-79"/>
                              </a:rPr>
                              <m:t>𝑛</m:t>
                            </m:r>
                          </m:e>
                          <m:sub>
                            <m:r>
                              <a:rPr lang="fr-FR" sz="1800" b="0" i="1" smtClean="0">
                                <a:latin typeface="Cambria Math" panose="02040503050406030204" pitchFamily="18" charset="0"/>
                                <a:cs typeface="Rubik Bold" panose="020B0604020202020204" charset="-79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fr-FR" dirty="0"/>
                </a:p>
              </p:txBody>
            </p:sp>
          </mc:Choice>
          <mc:Fallback>
            <p:sp>
              <p:nvSpPr>
                <p:cNvPr id="58" name="ZoneTexte 57">
                  <a:extLst>
                    <a:ext uri="{FF2B5EF4-FFF2-40B4-BE49-F238E27FC236}">
                      <a16:creationId xmlns:a16="http://schemas.microsoft.com/office/drawing/2014/main" id="{C9F3A1C8-225C-0877-6E01-9A6FA701315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288840" y="5376243"/>
                  <a:ext cx="412083" cy="369332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29" name="Ellipse 28">
            <a:extLst>
              <a:ext uri="{FF2B5EF4-FFF2-40B4-BE49-F238E27FC236}">
                <a16:creationId xmlns:a16="http://schemas.microsoft.com/office/drawing/2014/main" id="{13A11683-3A03-CAE5-223A-2BED85C9BD98}"/>
              </a:ext>
            </a:extLst>
          </p:cNvPr>
          <p:cNvSpPr/>
          <p:nvPr/>
        </p:nvSpPr>
        <p:spPr>
          <a:xfrm>
            <a:off x="1591228" y="5890253"/>
            <a:ext cx="142302" cy="142302"/>
          </a:xfrm>
          <a:prstGeom prst="ellipse">
            <a:avLst/>
          </a:prstGeom>
          <a:ln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4" name="Ellipse 33">
            <a:extLst>
              <a:ext uri="{FF2B5EF4-FFF2-40B4-BE49-F238E27FC236}">
                <a16:creationId xmlns:a16="http://schemas.microsoft.com/office/drawing/2014/main" id="{FEC14E8A-B279-76B9-99CE-6E2D0C6A5B9D}"/>
              </a:ext>
            </a:extLst>
          </p:cNvPr>
          <p:cNvSpPr/>
          <p:nvPr/>
        </p:nvSpPr>
        <p:spPr>
          <a:xfrm>
            <a:off x="2800754" y="5293533"/>
            <a:ext cx="142302" cy="142302"/>
          </a:xfrm>
          <a:prstGeom prst="ellipse">
            <a:avLst/>
          </a:prstGeom>
          <a:ln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31" name="Connecteur droit avec flèche 30">
            <a:extLst>
              <a:ext uri="{FF2B5EF4-FFF2-40B4-BE49-F238E27FC236}">
                <a16:creationId xmlns:a16="http://schemas.microsoft.com/office/drawing/2014/main" id="{E49953B1-7B97-4900-6C2D-F50502EE9BD3}"/>
              </a:ext>
            </a:extLst>
          </p:cNvPr>
          <p:cNvCxnSpPr>
            <a:cxnSpLocks/>
            <a:stCxn id="29" idx="7"/>
          </p:cNvCxnSpPr>
          <p:nvPr/>
        </p:nvCxnSpPr>
        <p:spPr>
          <a:xfrm flipV="1">
            <a:off x="1712690" y="5377261"/>
            <a:ext cx="1150791" cy="533832"/>
          </a:xfrm>
          <a:prstGeom prst="straightConnector1">
            <a:avLst/>
          </a:prstGeom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35" name="Ellipse 34">
            <a:extLst>
              <a:ext uri="{FF2B5EF4-FFF2-40B4-BE49-F238E27FC236}">
                <a16:creationId xmlns:a16="http://schemas.microsoft.com/office/drawing/2014/main" id="{19B20A35-98E3-6FF4-093F-516D63122D2C}"/>
              </a:ext>
            </a:extLst>
          </p:cNvPr>
          <p:cNvSpPr/>
          <p:nvPr/>
        </p:nvSpPr>
        <p:spPr>
          <a:xfrm>
            <a:off x="4075815" y="4656950"/>
            <a:ext cx="142302" cy="142302"/>
          </a:xfrm>
          <a:prstGeom prst="ellipse">
            <a:avLst/>
          </a:prstGeom>
          <a:ln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6" name="Ellipse 35">
            <a:extLst>
              <a:ext uri="{FF2B5EF4-FFF2-40B4-BE49-F238E27FC236}">
                <a16:creationId xmlns:a16="http://schemas.microsoft.com/office/drawing/2014/main" id="{F6873DFC-BA39-EC10-875D-C74CD8402A7B}"/>
              </a:ext>
            </a:extLst>
          </p:cNvPr>
          <p:cNvSpPr/>
          <p:nvPr/>
        </p:nvSpPr>
        <p:spPr>
          <a:xfrm>
            <a:off x="3436879" y="4004791"/>
            <a:ext cx="142302" cy="142302"/>
          </a:xfrm>
          <a:prstGeom prst="ellipse">
            <a:avLst/>
          </a:prstGeom>
          <a:ln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7" name="Ellipse 36">
            <a:extLst>
              <a:ext uri="{FF2B5EF4-FFF2-40B4-BE49-F238E27FC236}">
                <a16:creationId xmlns:a16="http://schemas.microsoft.com/office/drawing/2014/main" id="{1335F02F-3F94-301B-EDBF-7857403ECAD4}"/>
              </a:ext>
            </a:extLst>
          </p:cNvPr>
          <p:cNvSpPr/>
          <p:nvPr/>
        </p:nvSpPr>
        <p:spPr>
          <a:xfrm>
            <a:off x="3436978" y="5890253"/>
            <a:ext cx="142302" cy="142302"/>
          </a:xfrm>
          <a:prstGeom prst="ellipse">
            <a:avLst/>
          </a:prstGeom>
          <a:ln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8" name="Ellipse 37">
            <a:extLst>
              <a:ext uri="{FF2B5EF4-FFF2-40B4-BE49-F238E27FC236}">
                <a16:creationId xmlns:a16="http://schemas.microsoft.com/office/drawing/2014/main" id="{3C41627E-DE67-5D14-86E8-6C1D1DBEEE1F}"/>
              </a:ext>
            </a:extLst>
          </p:cNvPr>
          <p:cNvSpPr/>
          <p:nvPr/>
        </p:nvSpPr>
        <p:spPr>
          <a:xfrm>
            <a:off x="4714752" y="5293533"/>
            <a:ext cx="142302" cy="142302"/>
          </a:xfrm>
          <a:prstGeom prst="ellipse">
            <a:avLst/>
          </a:prstGeom>
          <a:ln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9" name="Ellipse 38">
            <a:extLst>
              <a:ext uri="{FF2B5EF4-FFF2-40B4-BE49-F238E27FC236}">
                <a16:creationId xmlns:a16="http://schemas.microsoft.com/office/drawing/2014/main" id="{DB39628C-92F6-0D13-0473-F47EBB4BF56D}"/>
              </a:ext>
            </a:extLst>
          </p:cNvPr>
          <p:cNvSpPr/>
          <p:nvPr/>
        </p:nvSpPr>
        <p:spPr>
          <a:xfrm>
            <a:off x="2158915" y="4661650"/>
            <a:ext cx="142302" cy="142302"/>
          </a:xfrm>
          <a:prstGeom prst="ellipse">
            <a:avLst/>
          </a:prstGeom>
          <a:ln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0" name="Ellipse 39">
            <a:extLst>
              <a:ext uri="{FF2B5EF4-FFF2-40B4-BE49-F238E27FC236}">
                <a16:creationId xmlns:a16="http://schemas.microsoft.com/office/drawing/2014/main" id="{34E8962B-F9F4-EE8D-DCF8-9DEF9A212E82}"/>
              </a:ext>
            </a:extLst>
          </p:cNvPr>
          <p:cNvSpPr/>
          <p:nvPr/>
        </p:nvSpPr>
        <p:spPr>
          <a:xfrm>
            <a:off x="1591131" y="4001380"/>
            <a:ext cx="142302" cy="142302"/>
          </a:xfrm>
          <a:prstGeom prst="ellipse">
            <a:avLst/>
          </a:prstGeom>
          <a:ln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1" name="Ellipse 40">
            <a:extLst>
              <a:ext uri="{FF2B5EF4-FFF2-40B4-BE49-F238E27FC236}">
                <a16:creationId xmlns:a16="http://schemas.microsoft.com/office/drawing/2014/main" id="{5E68682B-E5FC-F2B1-5BA2-904CF6C66FB1}"/>
              </a:ext>
            </a:extLst>
          </p:cNvPr>
          <p:cNvSpPr/>
          <p:nvPr/>
        </p:nvSpPr>
        <p:spPr>
          <a:xfrm>
            <a:off x="2792905" y="3364151"/>
            <a:ext cx="142302" cy="142302"/>
          </a:xfrm>
          <a:prstGeom prst="ellipse">
            <a:avLst/>
          </a:prstGeom>
          <a:ln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2" name="Ellipse 41">
            <a:extLst>
              <a:ext uri="{FF2B5EF4-FFF2-40B4-BE49-F238E27FC236}">
                <a16:creationId xmlns:a16="http://schemas.microsoft.com/office/drawing/2014/main" id="{80380287-70D9-6D9F-5C13-49943D65631F}"/>
              </a:ext>
            </a:extLst>
          </p:cNvPr>
          <p:cNvSpPr/>
          <p:nvPr/>
        </p:nvSpPr>
        <p:spPr>
          <a:xfrm>
            <a:off x="4716520" y="3373876"/>
            <a:ext cx="142302" cy="142302"/>
          </a:xfrm>
          <a:prstGeom prst="ellipse">
            <a:avLst/>
          </a:prstGeom>
          <a:ln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3" name="Ellipse 42">
            <a:extLst>
              <a:ext uri="{FF2B5EF4-FFF2-40B4-BE49-F238E27FC236}">
                <a16:creationId xmlns:a16="http://schemas.microsoft.com/office/drawing/2014/main" id="{4D8A8B30-9BC7-6EC4-F656-5B009D44B7D9}"/>
              </a:ext>
            </a:extLst>
          </p:cNvPr>
          <p:cNvSpPr/>
          <p:nvPr/>
        </p:nvSpPr>
        <p:spPr>
          <a:xfrm>
            <a:off x="4076954" y="2730991"/>
            <a:ext cx="142302" cy="142302"/>
          </a:xfrm>
          <a:prstGeom prst="ellipse">
            <a:avLst/>
          </a:prstGeom>
          <a:ln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4" name="Ellipse 43">
            <a:extLst>
              <a:ext uri="{FF2B5EF4-FFF2-40B4-BE49-F238E27FC236}">
                <a16:creationId xmlns:a16="http://schemas.microsoft.com/office/drawing/2014/main" id="{84E4ADC5-F8DA-8261-EA8B-557408205649}"/>
              </a:ext>
            </a:extLst>
          </p:cNvPr>
          <p:cNvSpPr/>
          <p:nvPr/>
        </p:nvSpPr>
        <p:spPr>
          <a:xfrm>
            <a:off x="2157242" y="2730444"/>
            <a:ext cx="142302" cy="142302"/>
          </a:xfrm>
          <a:prstGeom prst="ellipse">
            <a:avLst/>
          </a:prstGeom>
          <a:ln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45" name="Connecteur droit avec flèche 44">
            <a:extLst>
              <a:ext uri="{FF2B5EF4-FFF2-40B4-BE49-F238E27FC236}">
                <a16:creationId xmlns:a16="http://schemas.microsoft.com/office/drawing/2014/main" id="{52D506F6-6C5C-3817-367C-213D71501363}"/>
              </a:ext>
            </a:extLst>
          </p:cNvPr>
          <p:cNvCxnSpPr>
            <a:cxnSpLocks/>
            <a:endCxn id="35" idx="3"/>
          </p:cNvCxnSpPr>
          <p:nvPr/>
        </p:nvCxnSpPr>
        <p:spPr>
          <a:xfrm flipV="1">
            <a:off x="2937520" y="4778412"/>
            <a:ext cx="1159135" cy="551110"/>
          </a:xfrm>
          <a:prstGeom prst="straightConnector1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51" name="Connecteur droit avec flèche 50">
            <a:extLst>
              <a:ext uri="{FF2B5EF4-FFF2-40B4-BE49-F238E27FC236}">
                <a16:creationId xmlns:a16="http://schemas.microsoft.com/office/drawing/2014/main" id="{CAD5F676-F3F5-5CF2-9ECC-275A2DA70078}"/>
              </a:ext>
            </a:extLst>
          </p:cNvPr>
          <p:cNvCxnSpPr>
            <a:cxnSpLocks/>
          </p:cNvCxnSpPr>
          <p:nvPr/>
        </p:nvCxnSpPr>
        <p:spPr>
          <a:xfrm flipV="1">
            <a:off x="2283816" y="4124135"/>
            <a:ext cx="1159135" cy="551110"/>
          </a:xfrm>
          <a:prstGeom prst="straightConnector1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52" name="Connecteur droit avec flèche 51">
            <a:extLst>
              <a:ext uri="{FF2B5EF4-FFF2-40B4-BE49-F238E27FC236}">
                <a16:creationId xmlns:a16="http://schemas.microsoft.com/office/drawing/2014/main" id="{6447DA83-F27E-CA67-2B44-005E9974E90D}"/>
              </a:ext>
            </a:extLst>
          </p:cNvPr>
          <p:cNvCxnSpPr>
            <a:cxnSpLocks/>
          </p:cNvCxnSpPr>
          <p:nvPr/>
        </p:nvCxnSpPr>
        <p:spPr>
          <a:xfrm flipV="1">
            <a:off x="1684806" y="3489396"/>
            <a:ext cx="1159135" cy="551110"/>
          </a:xfrm>
          <a:prstGeom prst="straightConnector1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53" name="Connecteur droit avec flèche 52">
            <a:extLst>
              <a:ext uri="{FF2B5EF4-FFF2-40B4-BE49-F238E27FC236}">
                <a16:creationId xmlns:a16="http://schemas.microsoft.com/office/drawing/2014/main" id="{A350DB1C-6BC6-A357-5EB9-5F2DFEEAFCAD}"/>
              </a:ext>
            </a:extLst>
          </p:cNvPr>
          <p:cNvCxnSpPr>
            <a:cxnSpLocks/>
          </p:cNvCxnSpPr>
          <p:nvPr/>
        </p:nvCxnSpPr>
        <p:spPr>
          <a:xfrm flipV="1">
            <a:off x="3573112" y="3482590"/>
            <a:ext cx="1159135" cy="551110"/>
          </a:xfrm>
          <a:prstGeom prst="straightConnector1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54" name="Connecteur droit avec flèche 53">
            <a:extLst>
              <a:ext uri="{FF2B5EF4-FFF2-40B4-BE49-F238E27FC236}">
                <a16:creationId xmlns:a16="http://schemas.microsoft.com/office/drawing/2014/main" id="{7C09B616-798F-6F5E-395D-A44A45BDF4E1}"/>
              </a:ext>
            </a:extLst>
          </p:cNvPr>
          <p:cNvCxnSpPr>
            <a:cxnSpLocks/>
          </p:cNvCxnSpPr>
          <p:nvPr/>
        </p:nvCxnSpPr>
        <p:spPr>
          <a:xfrm flipV="1">
            <a:off x="3564688" y="5382909"/>
            <a:ext cx="1159135" cy="551110"/>
          </a:xfrm>
          <a:prstGeom prst="straightConnector1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55" name="Connecteur droit avec flèche 54">
            <a:extLst>
              <a:ext uri="{FF2B5EF4-FFF2-40B4-BE49-F238E27FC236}">
                <a16:creationId xmlns:a16="http://schemas.microsoft.com/office/drawing/2014/main" id="{44631A59-5B6E-4E75-6887-32357DC6815D}"/>
              </a:ext>
            </a:extLst>
          </p:cNvPr>
          <p:cNvCxnSpPr>
            <a:cxnSpLocks/>
          </p:cNvCxnSpPr>
          <p:nvPr/>
        </p:nvCxnSpPr>
        <p:spPr>
          <a:xfrm flipV="1">
            <a:off x="2931176" y="2833309"/>
            <a:ext cx="1159135" cy="551110"/>
          </a:xfrm>
          <a:prstGeom prst="straightConnector1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63" name="Connecteur droit avec flèche 62">
            <a:extLst>
              <a:ext uri="{FF2B5EF4-FFF2-40B4-BE49-F238E27FC236}">
                <a16:creationId xmlns:a16="http://schemas.microsoft.com/office/drawing/2014/main" id="{0AC8B187-8088-D657-6D45-9C98D2BFADBF}"/>
              </a:ext>
            </a:extLst>
          </p:cNvPr>
          <p:cNvCxnSpPr>
            <a:cxnSpLocks/>
            <a:stCxn id="41" idx="1"/>
          </p:cNvCxnSpPr>
          <p:nvPr/>
        </p:nvCxnSpPr>
        <p:spPr>
          <a:xfrm flipH="1" flipV="1">
            <a:off x="2287647" y="2855385"/>
            <a:ext cx="526097" cy="529605"/>
          </a:xfrm>
          <a:prstGeom prst="straightConnector1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66" name="Connecteur droit avec flèche 65">
            <a:extLst>
              <a:ext uri="{FF2B5EF4-FFF2-40B4-BE49-F238E27FC236}">
                <a16:creationId xmlns:a16="http://schemas.microsoft.com/office/drawing/2014/main" id="{3525BF44-886F-A535-B7A7-7B5D8C613CD3}"/>
              </a:ext>
            </a:extLst>
          </p:cNvPr>
          <p:cNvCxnSpPr>
            <a:cxnSpLocks/>
          </p:cNvCxnSpPr>
          <p:nvPr/>
        </p:nvCxnSpPr>
        <p:spPr>
          <a:xfrm flipH="1" flipV="1">
            <a:off x="4206150" y="2844270"/>
            <a:ext cx="526097" cy="529605"/>
          </a:xfrm>
          <a:prstGeom prst="straightConnector1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68" name="Connecteur droit avec flèche 67">
            <a:extLst>
              <a:ext uri="{FF2B5EF4-FFF2-40B4-BE49-F238E27FC236}">
                <a16:creationId xmlns:a16="http://schemas.microsoft.com/office/drawing/2014/main" id="{A2463AB9-812F-2FBA-2A10-12F2BB5F3EE6}"/>
              </a:ext>
            </a:extLst>
          </p:cNvPr>
          <p:cNvCxnSpPr>
            <a:cxnSpLocks/>
          </p:cNvCxnSpPr>
          <p:nvPr/>
        </p:nvCxnSpPr>
        <p:spPr>
          <a:xfrm flipH="1" flipV="1">
            <a:off x="2924450" y="3493342"/>
            <a:ext cx="526097" cy="529605"/>
          </a:xfrm>
          <a:prstGeom prst="straightConnector1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70" name="Connecteur droit avec flèche 69">
            <a:extLst>
              <a:ext uri="{FF2B5EF4-FFF2-40B4-BE49-F238E27FC236}">
                <a16:creationId xmlns:a16="http://schemas.microsoft.com/office/drawing/2014/main" id="{EC610AC4-9162-B3E3-C421-DBB383283C28}"/>
              </a:ext>
            </a:extLst>
          </p:cNvPr>
          <p:cNvCxnSpPr>
            <a:cxnSpLocks/>
          </p:cNvCxnSpPr>
          <p:nvPr/>
        </p:nvCxnSpPr>
        <p:spPr>
          <a:xfrm flipH="1" flipV="1">
            <a:off x="3570109" y="4141529"/>
            <a:ext cx="526097" cy="529605"/>
          </a:xfrm>
          <a:prstGeom prst="straightConnector1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71" name="Connecteur droit avec flèche 70">
            <a:extLst>
              <a:ext uri="{FF2B5EF4-FFF2-40B4-BE49-F238E27FC236}">
                <a16:creationId xmlns:a16="http://schemas.microsoft.com/office/drawing/2014/main" id="{CDADD76B-D86B-7985-6BB1-70BC8731798F}"/>
              </a:ext>
            </a:extLst>
          </p:cNvPr>
          <p:cNvCxnSpPr>
            <a:cxnSpLocks/>
          </p:cNvCxnSpPr>
          <p:nvPr/>
        </p:nvCxnSpPr>
        <p:spPr>
          <a:xfrm flipH="1" flipV="1">
            <a:off x="4206149" y="4790411"/>
            <a:ext cx="526097" cy="529605"/>
          </a:xfrm>
          <a:prstGeom prst="straightConnector1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75" name="Connecteur droit avec flèche 74">
            <a:extLst>
              <a:ext uri="{FF2B5EF4-FFF2-40B4-BE49-F238E27FC236}">
                <a16:creationId xmlns:a16="http://schemas.microsoft.com/office/drawing/2014/main" id="{03813748-703F-4AA5-C966-52221429A218}"/>
              </a:ext>
            </a:extLst>
          </p:cNvPr>
          <p:cNvCxnSpPr>
            <a:cxnSpLocks/>
          </p:cNvCxnSpPr>
          <p:nvPr/>
        </p:nvCxnSpPr>
        <p:spPr>
          <a:xfrm flipH="1" flipV="1">
            <a:off x="2277532" y="4784449"/>
            <a:ext cx="526097" cy="529605"/>
          </a:xfrm>
          <a:prstGeom prst="straightConnector1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80" name="Connecteur droit avec flèche 79">
            <a:extLst>
              <a:ext uri="{FF2B5EF4-FFF2-40B4-BE49-F238E27FC236}">
                <a16:creationId xmlns:a16="http://schemas.microsoft.com/office/drawing/2014/main" id="{218F45E1-B47A-465E-07B2-08B340068A06}"/>
              </a:ext>
            </a:extLst>
          </p:cNvPr>
          <p:cNvCxnSpPr>
            <a:cxnSpLocks/>
          </p:cNvCxnSpPr>
          <p:nvPr/>
        </p:nvCxnSpPr>
        <p:spPr>
          <a:xfrm flipH="1" flipV="1">
            <a:off x="1672848" y="4119384"/>
            <a:ext cx="526097" cy="529605"/>
          </a:xfrm>
          <a:prstGeom prst="straightConnector1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82" name="Connecteur droit avec flèche 81">
            <a:extLst>
              <a:ext uri="{FF2B5EF4-FFF2-40B4-BE49-F238E27FC236}">
                <a16:creationId xmlns:a16="http://schemas.microsoft.com/office/drawing/2014/main" id="{DB2FA3AD-502D-1654-B84B-45DD35642874}"/>
              </a:ext>
            </a:extLst>
          </p:cNvPr>
          <p:cNvCxnSpPr>
            <a:cxnSpLocks/>
          </p:cNvCxnSpPr>
          <p:nvPr/>
        </p:nvCxnSpPr>
        <p:spPr>
          <a:xfrm rot="10800000" flipH="1" flipV="1">
            <a:off x="2917090" y="5413574"/>
            <a:ext cx="526097" cy="529605"/>
          </a:xfrm>
          <a:prstGeom prst="straightConnector1">
            <a:avLst/>
          </a:prstGeom>
          <a:ln w="19050" cap="flat" cmpd="sng" algn="ctr">
            <a:solidFill>
              <a:schemeClr val="accent6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83" name="Connecteur droit avec flèche 82">
            <a:extLst>
              <a:ext uri="{FF2B5EF4-FFF2-40B4-BE49-F238E27FC236}">
                <a16:creationId xmlns:a16="http://schemas.microsoft.com/office/drawing/2014/main" id="{486382AF-75E8-FF1F-0966-80A4A1F592DA}"/>
              </a:ext>
            </a:extLst>
          </p:cNvPr>
          <p:cNvCxnSpPr>
            <a:cxnSpLocks/>
          </p:cNvCxnSpPr>
          <p:nvPr/>
        </p:nvCxnSpPr>
        <p:spPr>
          <a:xfrm flipV="1">
            <a:off x="4206234" y="4116274"/>
            <a:ext cx="1159135" cy="551110"/>
          </a:xfrm>
          <a:prstGeom prst="straightConnector1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30" name="Connecteur droit avec flèche 29">
            <a:extLst>
              <a:ext uri="{FF2B5EF4-FFF2-40B4-BE49-F238E27FC236}">
                <a16:creationId xmlns:a16="http://schemas.microsoft.com/office/drawing/2014/main" id="{1905FEFF-2C4A-F4D7-2735-96FAD779E471}"/>
              </a:ext>
            </a:extLst>
          </p:cNvPr>
          <p:cNvCxnSpPr>
            <a:cxnSpLocks/>
          </p:cNvCxnSpPr>
          <p:nvPr/>
        </p:nvCxnSpPr>
        <p:spPr>
          <a:xfrm flipV="1">
            <a:off x="2313320" y="2180129"/>
            <a:ext cx="1159135" cy="551110"/>
          </a:xfrm>
          <a:prstGeom prst="straightConnector1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32" name="Connecteur droit avec flèche 31">
            <a:extLst>
              <a:ext uri="{FF2B5EF4-FFF2-40B4-BE49-F238E27FC236}">
                <a16:creationId xmlns:a16="http://schemas.microsoft.com/office/drawing/2014/main" id="{3CFDB0C6-30F6-7F85-6BD1-DEC5F16FBB78}"/>
              </a:ext>
            </a:extLst>
          </p:cNvPr>
          <p:cNvCxnSpPr>
            <a:cxnSpLocks/>
          </p:cNvCxnSpPr>
          <p:nvPr/>
        </p:nvCxnSpPr>
        <p:spPr>
          <a:xfrm flipV="1">
            <a:off x="4839554" y="4751098"/>
            <a:ext cx="1159135" cy="551110"/>
          </a:xfrm>
          <a:prstGeom prst="straightConnector1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33" name="Connecteur droit avec flèche 32">
            <a:extLst>
              <a:ext uri="{FF2B5EF4-FFF2-40B4-BE49-F238E27FC236}">
                <a16:creationId xmlns:a16="http://schemas.microsoft.com/office/drawing/2014/main" id="{0ADA28A5-2D96-6060-79D0-3837319AC701}"/>
              </a:ext>
            </a:extLst>
          </p:cNvPr>
          <p:cNvCxnSpPr>
            <a:cxnSpLocks/>
          </p:cNvCxnSpPr>
          <p:nvPr/>
        </p:nvCxnSpPr>
        <p:spPr>
          <a:xfrm flipH="1" flipV="1">
            <a:off x="4839272" y="5420125"/>
            <a:ext cx="526097" cy="529605"/>
          </a:xfrm>
          <a:prstGeom prst="straightConnector1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46" name="Connecteur droit avec flèche 45">
            <a:extLst>
              <a:ext uri="{FF2B5EF4-FFF2-40B4-BE49-F238E27FC236}">
                <a16:creationId xmlns:a16="http://schemas.microsoft.com/office/drawing/2014/main" id="{D6229EE7-C649-B301-66AD-5A43C8CE33F8}"/>
              </a:ext>
            </a:extLst>
          </p:cNvPr>
          <p:cNvCxnSpPr>
            <a:cxnSpLocks/>
          </p:cNvCxnSpPr>
          <p:nvPr/>
        </p:nvCxnSpPr>
        <p:spPr>
          <a:xfrm flipH="1" flipV="1">
            <a:off x="4857374" y="3478113"/>
            <a:ext cx="526097" cy="529605"/>
          </a:xfrm>
          <a:prstGeom prst="straightConnector1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47" name="Connecteur droit avec flèche 46">
            <a:extLst>
              <a:ext uri="{FF2B5EF4-FFF2-40B4-BE49-F238E27FC236}">
                <a16:creationId xmlns:a16="http://schemas.microsoft.com/office/drawing/2014/main" id="{21729035-6C9F-D671-50F8-41D9A2923C09}"/>
              </a:ext>
            </a:extLst>
          </p:cNvPr>
          <p:cNvCxnSpPr>
            <a:cxnSpLocks/>
          </p:cNvCxnSpPr>
          <p:nvPr/>
        </p:nvCxnSpPr>
        <p:spPr>
          <a:xfrm flipH="1" flipV="1">
            <a:off x="3540797" y="2160833"/>
            <a:ext cx="526097" cy="529605"/>
          </a:xfrm>
          <a:prstGeom prst="straightConnector1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48" name="Connecteur droit avec flèche 47">
            <a:extLst>
              <a:ext uri="{FF2B5EF4-FFF2-40B4-BE49-F238E27FC236}">
                <a16:creationId xmlns:a16="http://schemas.microsoft.com/office/drawing/2014/main" id="{8F14FF46-9240-8D57-82BE-74C88DCE6959}"/>
              </a:ext>
            </a:extLst>
          </p:cNvPr>
          <p:cNvCxnSpPr>
            <a:cxnSpLocks/>
          </p:cNvCxnSpPr>
          <p:nvPr/>
        </p:nvCxnSpPr>
        <p:spPr>
          <a:xfrm flipV="1">
            <a:off x="947277" y="2858548"/>
            <a:ext cx="1159135" cy="551110"/>
          </a:xfrm>
          <a:prstGeom prst="straightConnector1">
            <a:avLst/>
          </a:prstGeom>
          <a:ln w="19050" cap="flat" cmpd="sng" algn="ctr">
            <a:solidFill>
              <a:schemeClr val="accent5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49" name="Connecteur droit avec flèche 48">
            <a:extLst>
              <a:ext uri="{FF2B5EF4-FFF2-40B4-BE49-F238E27FC236}">
                <a16:creationId xmlns:a16="http://schemas.microsoft.com/office/drawing/2014/main" id="{378927B7-BDB3-5935-B442-B853A3832361}"/>
              </a:ext>
            </a:extLst>
          </p:cNvPr>
          <p:cNvCxnSpPr>
            <a:cxnSpLocks/>
          </p:cNvCxnSpPr>
          <p:nvPr/>
        </p:nvCxnSpPr>
        <p:spPr>
          <a:xfrm flipV="1">
            <a:off x="431475" y="4105840"/>
            <a:ext cx="1159135" cy="551110"/>
          </a:xfrm>
          <a:prstGeom prst="straightConnector1">
            <a:avLst/>
          </a:prstGeom>
          <a:ln w="19050" cap="flat" cmpd="sng" algn="ctr">
            <a:solidFill>
              <a:schemeClr val="accent5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50" name="Connecteur droit avec flèche 49">
            <a:extLst>
              <a:ext uri="{FF2B5EF4-FFF2-40B4-BE49-F238E27FC236}">
                <a16:creationId xmlns:a16="http://schemas.microsoft.com/office/drawing/2014/main" id="{EFFE8C9C-A62B-DC93-C8BE-41E9E38475B1}"/>
              </a:ext>
            </a:extLst>
          </p:cNvPr>
          <p:cNvCxnSpPr>
            <a:cxnSpLocks/>
          </p:cNvCxnSpPr>
          <p:nvPr/>
        </p:nvCxnSpPr>
        <p:spPr>
          <a:xfrm flipV="1">
            <a:off x="967629" y="4784449"/>
            <a:ext cx="1159135" cy="551110"/>
          </a:xfrm>
          <a:prstGeom prst="straightConnector1">
            <a:avLst/>
          </a:prstGeom>
          <a:ln w="19050" cap="flat" cmpd="sng" algn="ctr">
            <a:solidFill>
              <a:schemeClr val="accent5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56" name="Connecteur droit avec flèche 55">
            <a:extLst>
              <a:ext uri="{FF2B5EF4-FFF2-40B4-BE49-F238E27FC236}">
                <a16:creationId xmlns:a16="http://schemas.microsoft.com/office/drawing/2014/main" id="{4C669BE1-3628-CC62-B04B-3129B2C0EF6D}"/>
              </a:ext>
            </a:extLst>
          </p:cNvPr>
          <p:cNvCxnSpPr>
            <a:cxnSpLocks/>
          </p:cNvCxnSpPr>
          <p:nvPr/>
        </p:nvCxnSpPr>
        <p:spPr>
          <a:xfrm flipV="1">
            <a:off x="2213337" y="6020873"/>
            <a:ext cx="1159135" cy="551110"/>
          </a:xfrm>
          <a:prstGeom prst="straightConnector1">
            <a:avLst/>
          </a:prstGeom>
          <a:ln w="19050" cap="flat" cmpd="sng" algn="ctr">
            <a:solidFill>
              <a:schemeClr val="accent5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61" name="Connecteur droit avec flèche 60">
            <a:extLst>
              <a:ext uri="{FF2B5EF4-FFF2-40B4-BE49-F238E27FC236}">
                <a16:creationId xmlns:a16="http://schemas.microsoft.com/office/drawing/2014/main" id="{F6ABF43F-C4C4-1C7C-F32A-4F0AB0BF680A}"/>
              </a:ext>
            </a:extLst>
          </p:cNvPr>
          <p:cNvCxnSpPr>
            <a:cxnSpLocks/>
          </p:cNvCxnSpPr>
          <p:nvPr/>
        </p:nvCxnSpPr>
        <p:spPr>
          <a:xfrm flipV="1">
            <a:off x="395313" y="6003866"/>
            <a:ext cx="1159135" cy="551110"/>
          </a:xfrm>
          <a:prstGeom prst="straightConnector1">
            <a:avLst/>
          </a:prstGeom>
          <a:ln w="19050" cap="flat" cmpd="sng" algn="ctr">
            <a:solidFill>
              <a:schemeClr val="accent5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62" name="Connecteur droit avec flèche 61">
            <a:extLst>
              <a:ext uri="{FF2B5EF4-FFF2-40B4-BE49-F238E27FC236}">
                <a16:creationId xmlns:a16="http://schemas.microsoft.com/office/drawing/2014/main" id="{51F7BCB5-7871-800E-FC10-4D3F24C32206}"/>
              </a:ext>
            </a:extLst>
          </p:cNvPr>
          <p:cNvCxnSpPr>
            <a:cxnSpLocks/>
          </p:cNvCxnSpPr>
          <p:nvPr/>
        </p:nvCxnSpPr>
        <p:spPr>
          <a:xfrm flipH="1" flipV="1">
            <a:off x="1050767" y="5333220"/>
            <a:ext cx="526097" cy="529605"/>
          </a:xfrm>
          <a:prstGeom prst="straightConnector1">
            <a:avLst/>
          </a:prstGeom>
          <a:ln w="19050" cap="flat" cmpd="sng" algn="ctr">
            <a:solidFill>
              <a:schemeClr val="accent6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64" name="Connecteur droit avec flèche 63">
            <a:extLst>
              <a:ext uri="{FF2B5EF4-FFF2-40B4-BE49-F238E27FC236}">
                <a16:creationId xmlns:a16="http://schemas.microsoft.com/office/drawing/2014/main" id="{4C049421-0B1F-C9A0-53BE-BA5164E4EF07}"/>
              </a:ext>
            </a:extLst>
          </p:cNvPr>
          <p:cNvCxnSpPr>
            <a:cxnSpLocks/>
          </p:cNvCxnSpPr>
          <p:nvPr/>
        </p:nvCxnSpPr>
        <p:spPr>
          <a:xfrm flipH="1" flipV="1">
            <a:off x="1028351" y="3439367"/>
            <a:ext cx="526097" cy="529605"/>
          </a:xfrm>
          <a:prstGeom prst="straightConnector1">
            <a:avLst/>
          </a:prstGeom>
          <a:ln w="19050" cap="flat" cmpd="sng" algn="ctr">
            <a:solidFill>
              <a:schemeClr val="accent6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65" name="Connecteur droit avec flèche 64">
            <a:extLst>
              <a:ext uri="{FF2B5EF4-FFF2-40B4-BE49-F238E27FC236}">
                <a16:creationId xmlns:a16="http://schemas.microsoft.com/office/drawing/2014/main" id="{50B44AE2-4729-0112-C3C2-672FED0B7973}"/>
              </a:ext>
            </a:extLst>
          </p:cNvPr>
          <p:cNvCxnSpPr>
            <a:cxnSpLocks/>
          </p:cNvCxnSpPr>
          <p:nvPr/>
        </p:nvCxnSpPr>
        <p:spPr>
          <a:xfrm flipH="1" flipV="1">
            <a:off x="3583025" y="6031625"/>
            <a:ext cx="526097" cy="529605"/>
          </a:xfrm>
          <a:prstGeom prst="straightConnector1">
            <a:avLst/>
          </a:prstGeom>
          <a:ln w="19050" cap="flat" cmpd="sng" algn="ctr">
            <a:solidFill>
              <a:schemeClr val="accent6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22" name="ZoneTexte 21">
            <a:extLst>
              <a:ext uri="{FF2B5EF4-FFF2-40B4-BE49-F238E27FC236}">
                <a16:creationId xmlns:a16="http://schemas.microsoft.com/office/drawing/2014/main" id="{CA55E3BF-D62B-C033-7277-595A6DCAB05F}"/>
              </a:ext>
            </a:extLst>
          </p:cNvPr>
          <p:cNvSpPr txBox="1"/>
          <p:nvPr/>
        </p:nvSpPr>
        <p:spPr>
          <a:xfrm>
            <a:off x="6096000" y="2155025"/>
            <a:ext cx="3239669" cy="3077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fr-FR" sz="2000" b="0" dirty="0"/>
              <a:t>The </a:t>
            </a:r>
            <a:r>
              <a:rPr lang="fr-FR" sz="2000" b="0" dirty="0" err="1"/>
              <a:t>lattice</a:t>
            </a:r>
            <a:r>
              <a:rPr lang="fr-FR" sz="2000" b="0" dirty="0"/>
              <a:t> </a:t>
            </a:r>
            <a:r>
              <a:rPr lang="fr-FR" sz="2000" b="0" dirty="0" err="1"/>
              <a:t>is</a:t>
            </a:r>
            <a:r>
              <a:rPr lang="fr-FR" sz="2000" b="0" dirty="0"/>
              <a:t> </a:t>
            </a:r>
            <a:r>
              <a:rPr lang="fr-FR" sz="2000" b="0" dirty="0" err="1"/>
              <a:t>generated</a:t>
            </a:r>
            <a:r>
              <a:rPr lang="fr-FR" sz="2000" b="0" dirty="0"/>
              <a:t> by:</a:t>
            </a:r>
            <a:endParaRPr lang="fr-FR" sz="20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3" name="ZoneTexte 22">
                <a:extLst>
                  <a:ext uri="{FF2B5EF4-FFF2-40B4-BE49-F238E27FC236}">
                    <a16:creationId xmlns:a16="http://schemas.microsoft.com/office/drawing/2014/main" id="{03D155E1-0B5B-149B-A8EB-63665B51CCEA}"/>
                  </a:ext>
                </a:extLst>
              </p:cNvPr>
              <p:cNvSpPr txBox="1"/>
              <p:nvPr/>
            </p:nvSpPr>
            <p:spPr>
              <a:xfrm>
                <a:off x="6937736" y="2715733"/>
                <a:ext cx="1556195" cy="51116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>
                      <m:r>
                        <a:rPr lang="fr-FR" sz="2000" i="1">
                          <a:latin typeface="Cambria Math" panose="02040503050406030204" pitchFamily="18" charset="0"/>
                        </a:rPr>
                        <m:t>𝐺</m:t>
                      </m:r>
                      <m:r>
                        <a:rPr lang="fr-FR" sz="2000" i="1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fr-FR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fr-FR" sz="20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fr-FR" sz="20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e>
                              <m:e>
                                <m:r>
                                  <a:rPr lang="fr-FR" sz="20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mr>
                            <m:mr>
                              <m:e>
                                <m:r>
                                  <a:rPr lang="fr-FR" sz="20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fr-FR" sz="2000" i="1">
                                    <a:latin typeface="Cambria Math" panose="02040503050406030204" pitchFamily="18" charset="0"/>
                                  </a:rPr>
                                  <m:t>−1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fr-FR" sz="2000" dirty="0" err="1"/>
              </a:p>
            </p:txBody>
          </p:sp>
        </mc:Choice>
        <mc:Fallback>
          <p:sp>
            <p:nvSpPr>
              <p:cNvPr id="23" name="ZoneTexte 22">
                <a:extLst>
                  <a:ext uri="{FF2B5EF4-FFF2-40B4-BE49-F238E27FC236}">
                    <a16:creationId xmlns:a16="http://schemas.microsoft.com/office/drawing/2014/main" id="{03D155E1-0B5B-149B-A8EB-63665B51CCE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37736" y="2715733"/>
                <a:ext cx="1556195" cy="511166"/>
              </a:xfrm>
              <a:prstGeom prst="rect">
                <a:avLst/>
              </a:prstGeom>
              <a:blipFill>
                <a:blip r:embed="rId6"/>
                <a:stretch>
                  <a:fillRect l="-3252" t="-2439" b="-1707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ZoneTexte 23">
            <a:extLst>
              <a:ext uri="{FF2B5EF4-FFF2-40B4-BE49-F238E27FC236}">
                <a16:creationId xmlns:a16="http://schemas.microsoft.com/office/drawing/2014/main" id="{A0F69834-8C3F-214F-4FC1-AC61CC233CA0}"/>
              </a:ext>
            </a:extLst>
          </p:cNvPr>
          <p:cNvSpPr txBox="1"/>
          <p:nvPr/>
        </p:nvSpPr>
        <p:spPr>
          <a:xfrm>
            <a:off x="6096000" y="3465409"/>
            <a:ext cx="3457678" cy="3077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fr-FR" sz="2000" b="0" dirty="0"/>
              <a:t>Basis </a:t>
            </a:r>
            <a:r>
              <a:rPr lang="fr-FR" sz="2000" b="0" dirty="0" err="1"/>
              <a:t>vectors</a:t>
            </a:r>
            <a:r>
              <a:rPr lang="fr-FR" sz="2000" b="0" dirty="0"/>
              <a:t> are </a:t>
            </a:r>
            <a:r>
              <a:rPr lang="fr-FR" sz="2000" b="0" dirty="0" err="1"/>
              <a:t>labeled</a:t>
            </a:r>
            <a:r>
              <a:rPr lang="fr-FR" sz="2000" b="0" dirty="0"/>
              <a:t> by: </a:t>
            </a:r>
            <a:endParaRPr lang="fr-FR" sz="20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5" name="ZoneTexte 24">
                <a:extLst>
                  <a:ext uri="{FF2B5EF4-FFF2-40B4-BE49-F238E27FC236}">
                    <a16:creationId xmlns:a16="http://schemas.microsoft.com/office/drawing/2014/main" id="{1F6CE5DC-D7B1-3546-36D8-DF1908B58CCD}"/>
                  </a:ext>
                </a:extLst>
              </p:cNvPr>
              <p:cNvSpPr txBox="1"/>
              <p:nvPr/>
            </p:nvSpPr>
            <p:spPr>
              <a:xfrm>
                <a:off x="7015240" y="3968972"/>
                <a:ext cx="1021754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>
                      <m:sSup>
                        <m:sSupPr>
                          <m:ctrlPr>
                            <a:rPr lang="fr-FR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fr-FR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ℕ</m:t>
                          </m:r>
                        </m:e>
                        <m:sup>
                          <m:r>
                            <a:rPr lang="fr-FR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fr-FR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/</m:t>
                      </m:r>
                      <m:r>
                        <a:rPr lang="fr-FR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𝑖𝑚</m:t>
                      </m:r>
                      <m:r>
                        <a:rPr lang="fr-FR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fr-FR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𝐺</m:t>
                      </m:r>
                    </m:oMath>
                  </m:oMathPara>
                </a14:m>
                <a:endParaRPr lang="fr-FR" sz="2000" dirty="0" err="1"/>
              </a:p>
            </p:txBody>
          </p:sp>
        </mc:Choice>
        <mc:Fallback>
          <p:sp>
            <p:nvSpPr>
              <p:cNvPr id="25" name="ZoneTexte 24">
                <a:extLst>
                  <a:ext uri="{FF2B5EF4-FFF2-40B4-BE49-F238E27FC236}">
                    <a16:creationId xmlns:a16="http://schemas.microsoft.com/office/drawing/2014/main" id="{1F6CE5DC-D7B1-3546-36D8-DF1908B58CC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15240" y="3968972"/>
                <a:ext cx="1021754" cy="307777"/>
              </a:xfrm>
              <a:prstGeom prst="rect">
                <a:avLst/>
              </a:prstGeom>
              <a:blipFill>
                <a:blip r:embed="rId7"/>
                <a:stretch>
                  <a:fillRect l="-4938" t="-8000" r="-3704" b="-4000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0" name="ZoneTexte 59">
                <a:extLst>
                  <a:ext uri="{FF2B5EF4-FFF2-40B4-BE49-F238E27FC236}">
                    <a16:creationId xmlns:a16="http://schemas.microsoft.com/office/drawing/2014/main" id="{5746973F-8B6C-E597-7E71-3827BC7C233E}"/>
                  </a:ext>
                </a:extLst>
              </p:cNvPr>
              <p:cNvSpPr txBox="1"/>
              <p:nvPr/>
            </p:nvSpPr>
            <p:spPr>
              <a:xfrm>
                <a:off x="6468302" y="4587325"/>
                <a:ext cx="2312556" cy="28155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d>
                      <m:dPr>
                        <m:begChr m:val="|"/>
                        <m:endChr m:val="⟩"/>
                        <m:ctrlPr>
                          <a:rPr lang="fr-FR" sz="1600" b="0" i="1" smtClean="0">
                            <a:latin typeface="Cambria Math" panose="02040503050406030204" pitchFamily="18" charset="0"/>
                            <a:cs typeface="Rubik Bold" panose="020B0604020202020204" charset="-79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fr-FR" sz="1600" b="0" i="1" smtClean="0">
                                <a:latin typeface="Cambria Math" panose="02040503050406030204" pitchFamily="18" charset="0"/>
                                <a:cs typeface="Rubik Bold" panose="020B0604020202020204" charset="-79"/>
                              </a:rPr>
                            </m:ctrlPr>
                          </m:sSubPr>
                          <m:e>
                            <m:r>
                              <a:rPr lang="fr-FR" sz="1600" b="0" i="1" smtClean="0">
                                <a:latin typeface="Cambria Math" panose="02040503050406030204" pitchFamily="18" charset="0"/>
                                <a:cs typeface="Rubik Bold" panose="020B0604020202020204" charset="-79"/>
                              </a:rPr>
                              <m:t>𝛼</m:t>
                            </m:r>
                          </m:e>
                          <m:sub>
                            <m:d>
                              <m:dPr>
                                <m:begChr m:val="["/>
                                <m:endChr m:val="]"/>
                                <m:ctrlPr>
                                  <a:rPr lang="fr-FR" sz="1600" i="1">
                                    <a:solidFill>
                                      <a:schemeClr val="accent1"/>
                                    </a:solidFill>
                                    <a:latin typeface="Cambria Math" panose="02040503050406030204" pitchFamily="18" charset="0"/>
                                    <a:cs typeface="Rubik Bold" panose="020B0604020202020204" charset="-79"/>
                                  </a:rPr>
                                </m:ctrlPr>
                              </m:dPr>
                              <m:e>
                                <m:d>
                                  <m:dPr>
                                    <m:ctrlPr>
                                      <a:rPr lang="fr-FR" sz="1600" i="1">
                                        <a:solidFill>
                                          <a:schemeClr val="accent1"/>
                                        </a:solidFill>
                                        <a:latin typeface="Cambria Math" panose="02040503050406030204" pitchFamily="18" charset="0"/>
                                        <a:cs typeface="Rubik Bold" panose="020B0604020202020204" charset="-79"/>
                                      </a:rPr>
                                    </m:ctrlPr>
                                  </m:dPr>
                                  <m:e>
                                    <m:r>
                                      <a:rPr lang="fr-FR" sz="1600" i="1">
                                        <a:solidFill>
                                          <a:schemeClr val="accent1"/>
                                        </a:solidFill>
                                        <a:latin typeface="Cambria Math" panose="02040503050406030204" pitchFamily="18" charset="0"/>
                                        <a:cs typeface="Rubik Bold" panose="020B0604020202020204" charset="-79"/>
                                      </a:rPr>
                                      <m:t>0,0</m:t>
                                    </m:r>
                                  </m:e>
                                </m:d>
                              </m:e>
                            </m:d>
                          </m:sub>
                        </m:sSub>
                      </m:e>
                    </m:d>
                  </m:oMath>
                </a14:m>
                <a:r>
                  <a:rPr lang="fr-FR" sz="1600" dirty="0"/>
                  <a:t>,</a:t>
                </a:r>
                <a:r>
                  <a:rPr lang="fr-FR" sz="1600" dirty="0">
                    <a:cs typeface="Rubik Bold" panose="020B0604020202020204" charset="-79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⟩"/>
                        <m:ctrlPr>
                          <a:rPr lang="fr-FR" sz="1600" i="1">
                            <a:latin typeface="Cambria Math" panose="02040503050406030204" pitchFamily="18" charset="0"/>
                            <a:cs typeface="Rubik Bold" panose="020B0604020202020204" charset="-79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fr-FR" sz="1600" i="1">
                                <a:latin typeface="Cambria Math" panose="02040503050406030204" pitchFamily="18" charset="0"/>
                                <a:cs typeface="Rubik Bold" panose="020B0604020202020204" charset="-79"/>
                              </a:rPr>
                            </m:ctrlPr>
                          </m:sSubPr>
                          <m:e>
                            <m:r>
                              <a:rPr lang="fr-FR" sz="1600" i="1">
                                <a:latin typeface="Cambria Math" panose="02040503050406030204" pitchFamily="18" charset="0"/>
                                <a:cs typeface="Rubik Bold" panose="020B0604020202020204" charset="-79"/>
                              </a:rPr>
                              <m:t>𝛼</m:t>
                            </m:r>
                          </m:e>
                          <m:sub>
                            <m:d>
                              <m:dPr>
                                <m:begChr m:val="["/>
                                <m:endChr m:val="]"/>
                                <m:ctrlPr>
                                  <a:rPr lang="fr-FR" sz="1600" i="1">
                                    <a:solidFill>
                                      <a:schemeClr val="accent3"/>
                                    </a:solidFill>
                                    <a:latin typeface="Cambria Math" panose="02040503050406030204" pitchFamily="18" charset="0"/>
                                    <a:cs typeface="Rubik Bold" panose="020B0604020202020204" charset="-79"/>
                                  </a:rPr>
                                </m:ctrlPr>
                              </m:dPr>
                              <m:e>
                                <m:d>
                                  <m:dPr>
                                    <m:ctrlPr>
                                      <a:rPr lang="fr-FR" sz="1600" i="1">
                                        <a:solidFill>
                                          <a:schemeClr val="accent3"/>
                                        </a:solidFill>
                                        <a:latin typeface="Cambria Math" panose="02040503050406030204" pitchFamily="18" charset="0"/>
                                        <a:cs typeface="Rubik Bold" panose="020B0604020202020204" charset="-79"/>
                                      </a:rPr>
                                    </m:ctrlPr>
                                  </m:dPr>
                                  <m:e>
                                    <m:r>
                                      <a:rPr lang="fr-FR" sz="1600" i="1">
                                        <a:solidFill>
                                          <a:schemeClr val="accent3"/>
                                        </a:solidFill>
                                        <a:latin typeface="Cambria Math" panose="02040503050406030204" pitchFamily="18" charset="0"/>
                                        <a:cs typeface="Rubik Bold" panose="020B0604020202020204" charset="-79"/>
                                      </a:rPr>
                                      <m:t>1</m:t>
                                    </m:r>
                                    <m:r>
                                      <a:rPr lang="fr-FR" sz="1600" i="1">
                                        <a:solidFill>
                                          <a:schemeClr val="accent3"/>
                                        </a:solidFill>
                                        <a:latin typeface="Cambria Math" panose="02040503050406030204" pitchFamily="18" charset="0"/>
                                        <a:cs typeface="Rubik Bold" panose="020B0604020202020204" charset="-79"/>
                                      </a:rPr>
                                      <m:t>,0</m:t>
                                    </m:r>
                                  </m:e>
                                </m:d>
                              </m:e>
                            </m:d>
                          </m:sub>
                        </m:sSub>
                      </m:e>
                    </m:d>
                  </m:oMath>
                </a14:m>
                <a:r>
                  <a:rPr lang="fr-FR" sz="1600" dirty="0"/>
                  <a:t>,</a:t>
                </a:r>
                <a:r>
                  <a:rPr lang="fr-FR" sz="1600" dirty="0">
                    <a:cs typeface="Rubik Bold" panose="020B0604020202020204" charset="-79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⟩"/>
                        <m:ctrlPr>
                          <a:rPr lang="fr-FR" sz="1600" i="1">
                            <a:latin typeface="Cambria Math" panose="02040503050406030204" pitchFamily="18" charset="0"/>
                            <a:cs typeface="Rubik Bold" panose="020B0604020202020204" charset="-79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fr-FR" sz="1600" i="1">
                                <a:latin typeface="Cambria Math" panose="02040503050406030204" pitchFamily="18" charset="0"/>
                                <a:cs typeface="Rubik Bold" panose="020B0604020202020204" charset="-79"/>
                              </a:rPr>
                            </m:ctrlPr>
                          </m:sSubPr>
                          <m:e>
                            <m:r>
                              <a:rPr lang="fr-FR" sz="1600" i="1">
                                <a:latin typeface="Cambria Math" panose="02040503050406030204" pitchFamily="18" charset="0"/>
                                <a:cs typeface="Rubik Bold" panose="020B0604020202020204" charset="-79"/>
                              </a:rPr>
                              <m:t>𝛼</m:t>
                            </m:r>
                          </m:e>
                          <m:sub>
                            <m:d>
                              <m:dPr>
                                <m:begChr m:val="["/>
                                <m:endChr m:val="]"/>
                                <m:ctrlPr>
                                  <a:rPr lang="fr-FR" sz="1600" i="1">
                                    <a:latin typeface="Cambria Math" panose="02040503050406030204" pitchFamily="18" charset="0"/>
                                    <a:cs typeface="Rubik Bold" panose="020B0604020202020204" charset="-79"/>
                                  </a:rPr>
                                </m:ctrlPr>
                              </m:dPr>
                              <m:e>
                                <m:d>
                                  <m:dPr>
                                    <m:ctrlPr>
                                      <a:rPr lang="fr-FR" sz="1600" i="1">
                                        <a:latin typeface="Cambria Math" panose="02040503050406030204" pitchFamily="18" charset="0"/>
                                        <a:cs typeface="Rubik Bold" panose="020B0604020202020204" charset="-79"/>
                                      </a:rPr>
                                    </m:ctrlPr>
                                  </m:dPr>
                                  <m:e>
                                    <m:r>
                                      <a:rPr lang="fr-FR" sz="1600" i="1">
                                        <a:latin typeface="Cambria Math" panose="02040503050406030204" pitchFamily="18" charset="0"/>
                                        <a:cs typeface="Rubik Bold" panose="020B0604020202020204" charset="-79"/>
                                      </a:rPr>
                                      <m:t>1</m:t>
                                    </m:r>
                                    <m:r>
                                      <a:rPr lang="fr-FR" sz="1600" i="1">
                                        <a:latin typeface="Cambria Math" panose="02040503050406030204" pitchFamily="18" charset="0"/>
                                        <a:cs typeface="Rubik Bold" panose="020B0604020202020204" charset="-79"/>
                                      </a:rPr>
                                      <m:t>,</m:t>
                                    </m:r>
                                    <m:r>
                                      <a:rPr lang="fr-FR" sz="1600" i="1">
                                        <a:latin typeface="Cambria Math" panose="02040503050406030204" pitchFamily="18" charset="0"/>
                                        <a:cs typeface="Rubik Bold" panose="020B0604020202020204" charset="-79"/>
                                      </a:rPr>
                                      <m:t>1</m:t>
                                    </m:r>
                                  </m:e>
                                </m:d>
                              </m:e>
                            </m:d>
                          </m:sub>
                        </m:sSub>
                      </m:e>
                    </m:d>
                  </m:oMath>
                </a14:m>
                <a:endParaRPr lang="fr-FR" sz="1600" dirty="0" err="1"/>
              </a:p>
            </p:txBody>
          </p:sp>
        </mc:Choice>
        <mc:Fallback>
          <p:sp>
            <p:nvSpPr>
              <p:cNvPr id="60" name="ZoneTexte 59">
                <a:extLst>
                  <a:ext uri="{FF2B5EF4-FFF2-40B4-BE49-F238E27FC236}">
                    <a16:creationId xmlns:a16="http://schemas.microsoft.com/office/drawing/2014/main" id="{5746973F-8B6C-E597-7E71-3827BC7C233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68302" y="4587325"/>
                <a:ext cx="2312556" cy="281552"/>
              </a:xfrm>
              <a:prstGeom prst="rect">
                <a:avLst/>
              </a:prstGeom>
              <a:blipFill>
                <a:blip r:embed="rId8"/>
                <a:stretch>
                  <a:fillRect t="-13043" b="-3913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3" name="Connecteur droit avec flèche 72">
            <a:extLst>
              <a:ext uri="{FF2B5EF4-FFF2-40B4-BE49-F238E27FC236}">
                <a16:creationId xmlns:a16="http://schemas.microsoft.com/office/drawing/2014/main" id="{C711A620-6F8D-FA5F-FF34-AF4AD0DA29B4}"/>
              </a:ext>
            </a:extLst>
          </p:cNvPr>
          <p:cNvCxnSpPr/>
          <p:nvPr/>
        </p:nvCxnSpPr>
        <p:spPr>
          <a:xfrm flipV="1">
            <a:off x="6937736" y="4381395"/>
            <a:ext cx="367304" cy="267594"/>
          </a:xfrm>
          <a:prstGeom prst="straightConnector1">
            <a:avLst/>
          </a:prstGeom>
          <a:ln cap="rnd">
            <a:solidFill>
              <a:schemeClr val="tx1"/>
            </a:solidFill>
            <a:round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Connecteur droit avec flèche 73">
            <a:extLst>
              <a:ext uri="{FF2B5EF4-FFF2-40B4-BE49-F238E27FC236}">
                <a16:creationId xmlns:a16="http://schemas.microsoft.com/office/drawing/2014/main" id="{C145C83B-2DD9-EAE4-05F2-0F8E7A61C4AF}"/>
              </a:ext>
            </a:extLst>
          </p:cNvPr>
          <p:cNvCxnSpPr>
            <a:cxnSpLocks/>
          </p:cNvCxnSpPr>
          <p:nvPr/>
        </p:nvCxnSpPr>
        <p:spPr>
          <a:xfrm flipH="1" flipV="1">
            <a:off x="7859297" y="4381395"/>
            <a:ext cx="450982" cy="285989"/>
          </a:xfrm>
          <a:prstGeom prst="straightConnector1">
            <a:avLst/>
          </a:prstGeom>
          <a:ln cap="rnd">
            <a:solidFill>
              <a:schemeClr val="tx1"/>
            </a:solidFill>
            <a:round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Connecteur droit avec flèche 76">
            <a:extLst>
              <a:ext uri="{FF2B5EF4-FFF2-40B4-BE49-F238E27FC236}">
                <a16:creationId xmlns:a16="http://schemas.microsoft.com/office/drawing/2014/main" id="{2E348573-F9AE-08E8-032B-BC5641518BAC}"/>
              </a:ext>
            </a:extLst>
          </p:cNvPr>
          <p:cNvCxnSpPr>
            <a:cxnSpLocks/>
          </p:cNvCxnSpPr>
          <p:nvPr/>
        </p:nvCxnSpPr>
        <p:spPr>
          <a:xfrm flipH="1" flipV="1">
            <a:off x="7526117" y="4381395"/>
            <a:ext cx="109058" cy="267594"/>
          </a:xfrm>
          <a:prstGeom prst="straightConnector1">
            <a:avLst/>
          </a:prstGeom>
          <a:ln cap="rnd">
            <a:solidFill>
              <a:schemeClr val="tx1"/>
            </a:solidFill>
            <a:round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79" name="ZoneTexte 78">
                <a:extLst>
                  <a:ext uri="{FF2B5EF4-FFF2-40B4-BE49-F238E27FC236}">
                    <a16:creationId xmlns:a16="http://schemas.microsoft.com/office/drawing/2014/main" id="{556B739D-2982-D0AB-9888-6C4EE5F7E27A}"/>
                  </a:ext>
                </a:extLst>
              </p:cNvPr>
              <p:cNvSpPr txBox="1"/>
              <p:nvPr/>
            </p:nvSpPr>
            <p:spPr>
              <a:xfrm>
                <a:off x="8493931" y="3968971"/>
                <a:ext cx="1254895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>
                      <m:r>
                        <a:rPr lang="fr-FR" sz="2000" i="1" dirty="0">
                          <a:latin typeface="Cambria Math" panose="02040503050406030204" pitchFamily="18" charset="0"/>
                        </a:rPr>
                        <m:t>≅</m:t>
                      </m:r>
                      <m:sSup>
                        <m:sSupPr>
                          <m:ctrlPr>
                            <a:rPr lang="fr-FR" sz="2000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fr-FR" sz="2000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ℤ</m:t>
                          </m:r>
                        </m:e>
                        <m:sup>
                          <m:r>
                            <a:rPr lang="fr-FR" sz="2000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fr-FR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/</m:t>
                      </m:r>
                      <m:r>
                        <a:rPr lang="fr-FR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𝑖𝑚</m:t>
                      </m:r>
                      <m:r>
                        <a:rPr lang="fr-FR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fr-FR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𝐺</m:t>
                      </m:r>
                    </m:oMath>
                  </m:oMathPara>
                </a14:m>
                <a:endParaRPr lang="fr-FR" sz="2000" dirty="0" err="1"/>
              </a:p>
            </p:txBody>
          </p:sp>
        </mc:Choice>
        <mc:Fallback>
          <p:sp>
            <p:nvSpPr>
              <p:cNvPr id="79" name="ZoneTexte 78">
                <a:extLst>
                  <a:ext uri="{FF2B5EF4-FFF2-40B4-BE49-F238E27FC236}">
                    <a16:creationId xmlns:a16="http://schemas.microsoft.com/office/drawing/2014/main" id="{556B739D-2982-D0AB-9888-6C4EE5F7E27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93931" y="3968971"/>
                <a:ext cx="1254895" cy="307777"/>
              </a:xfrm>
              <a:prstGeom prst="rect">
                <a:avLst/>
              </a:prstGeom>
              <a:blipFill>
                <a:blip r:embed="rId9"/>
                <a:stretch>
                  <a:fillRect l="-3000" t="-8000" r="-3000" b="-4000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1" name="ZoneTexte 80">
            <a:extLst>
              <a:ext uri="{FF2B5EF4-FFF2-40B4-BE49-F238E27FC236}">
                <a16:creationId xmlns:a16="http://schemas.microsoft.com/office/drawing/2014/main" id="{4E608049-1A2D-35F7-779E-0E37D22549C4}"/>
              </a:ext>
            </a:extLst>
          </p:cNvPr>
          <p:cNvSpPr txBox="1"/>
          <p:nvPr/>
        </p:nvSpPr>
        <p:spPr>
          <a:xfrm>
            <a:off x="6077864" y="5400461"/>
            <a:ext cx="4176583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fr-FR" sz="1600" dirty="0" err="1">
                <a:solidFill>
                  <a:schemeClr val="accent5"/>
                </a:solidFill>
              </a:rPr>
              <a:t>When</a:t>
            </a:r>
            <a:r>
              <a:rPr lang="fr-FR" sz="1600" dirty="0">
                <a:solidFill>
                  <a:schemeClr val="accent5"/>
                </a:solidFill>
              </a:rPr>
              <a:t> </a:t>
            </a:r>
            <a:r>
              <a:rPr lang="fr-FR" sz="1600" dirty="0" err="1">
                <a:solidFill>
                  <a:schemeClr val="accent5"/>
                </a:solidFill>
              </a:rPr>
              <a:t>does</a:t>
            </a:r>
            <a:r>
              <a:rPr lang="fr-FR" sz="1600" dirty="0">
                <a:solidFill>
                  <a:schemeClr val="accent5"/>
                </a:solidFill>
              </a:rPr>
              <a:t> </a:t>
            </a:r>
            <a:r>
              <a:rPr lang="fr-FR" sz="1600" dirty="0" err="1">
                <a:solidFill>
                  <a:schemeClr val="accent5"/>
                </a:solidFill>
              </a:rPr>
              <a:t>this</a:t>
            </a:r>
            <a:r>
              <a:rPr lang="fr-FR" sz="1600" dirty="0">
                <a:solidFill>
                  <a:schemeClr val="accent5"/>
                </a:solidFill>
              </a:rPr>
              <a:t> </a:t>
            </a:r>
            <a:r>
              <a:rPr lang="fr-FR" sz="1600" dirty="0" err="1">
                <a:solidFill>
                  <a:schemeClr val="accent5"/>
                </a:solidFill>
              </a:rPr>
              <a:t>happen</a:t>
            </a:r>
            <a:r>
              <a:rPr lang="fr-FR" sz="1600" dirty="0">
                <a:solidFill>
                  <a:schemeClr val="accent5"/>
                </a:solidFill>
              </a:rPr>
              <a:t> and </a:t>
            </a:r>
            <a:r>
              <a:rPr lang="fr-FR" sz="1600" dirty="0" err="1">
                <a:solidFill>
                  <a:schemeClr val="accent5"/>
                </a:solidFill>
              </a:rPr>
              <a:t>why</a:t>
            </a:r>
            <a:r>
              <a:rPr lang="fr-FR" sz="1600" dirty="0">
                <a:solidFill>
                  <a:schemeClr val="accent5"/>
                </a:solidFill>
              </a:rPr>
              <a:t> </a:t>
            </a:r>
            <a:r>
              <a:rPr lang="fr-FR" sz="1600" dirty="0" err="1">
                <a:solidFill>
                  <a:schemeClr val="accent5"/>
                </a:solidFill>
              </a:rPr>
              <a:t>should</a:t>
            </a:r>
            <a:r>
              <a:rPr lang="fr-FR" sz="1600" dirty="0">
                <a:solidFill>
                  <a:schemeClr val="accent5"/>
                </a:solidFill>
              </a:rPr>
              <a:t> </a:t>
            </a:r>
            <a:r>
              <a:rPr lang="fr-FR" sz="1600" dirty="0" err="1">
                <a:solidFill>
                  <a:schemeClr val="accent5"/>
                </a:solidFill>
              </a:rPr>
              <a:t>we</a:t>
            </a:r>
            <a:r>
              <a:rPr lang="fr-FR" sz="1600" dirty="0">
                <a:solidFill>
                  <a:schemeClr val="accent5"/>
                </a:solidFill>
              </a:rPr>
              <a:t> </a:t>
            </a:r>
            <a:r>
              <a:rPr lang="fr-FR" sz="1600" dirty="0" err="1">
                <a:solidFill>
                  <a:schemeClr val="accent5"/>
                </a:solidFill>
              </a:rPr>
              <a:t>even</a:t>
            </a:r>
            <a:r>
              <a:rPr lang="fr-FR" sz="1600" dirty="0">
                <a:solidFill>
                  <a:schemeClr val="accent5"/>
                </a:solidFill>
              </a:rPr>
              <a:t> care?</a:t>
            </a:r>
          </a:p>
        </p:txBody>
      </p:sp>
      <p:grpSp>
        <p:nvGrpSpPr>
          <p:cNvPr id="88" name="Groupe 87">
            <a:extLst>
              <a:ext uri="{FF2B5EF4-FFF2-40B4-BE49-F238E27FC236}">
                <a16:creationId xmlns:a16="http://schemas.microsoft.com/office/drawing/2014/main" id="{39667857-4234-7345-B5AC-A1E4D5AD8607}"/>
              </a:ext>
            </a:extLst>
          </p:cNvPr>
          <p:cNvGrpSpPr/>
          <p:nvPr/>
        </p:nvGrpSpPr>
        <p:grpSpPr>
          <a:xfrm>
            <a:off x="9030865" y="4159318"/>
            <a:ext cx="1680519" cy="1342550"/>
            <a:chOff x="9030865" y="4159318"/>
            <a:chExt cx="1680519" cy="1342550"/>
          </a:xfrm>
        </p:grpSpPr>
        <p:sp>
          <p:nvSpPr>
            <p:cNvPr id="84" name="Arc 83">
              <a:extLst>
                <a:ext uri="{FF2B5EF4-FFF2-40B4-BE49-F238E27FC236}">
                  <a16:creationId xmlns:a16="http://schemas.microsoft.com/office/drawing/2014/main" id="{231F0E6F-0FF0-5E89-FF6B-663B58628E31}"/>
                </a:ext>
              </a:extLst>
            </p:cNvPr>
            <p:cNvSpPr/>
            <p:nvPr/>
          </p:nvSpPr>
          <p:spPr>
            <a:xfrm>
              <a:off x="9030865" y="4159318"/>
              <a:ext cx="1680519" cy="1342550"/>
            </a:xfrm>
            <a:prstGeom prst="arc">
              <a:avLst>
                <a:gd name="adj1" fmla="val 16200000"/>
                <a:gd name="adj2" fmla="val 2575178"/>
              </a:avLst>
            </a:prstGeom>
            <a:ln/>
          </p:spPr>
          <p:style>
            <a:lnRef idx="3">
              <a:schemeClr val="accent5"/>
            </a:lnRef>
            <a:fillRef idx="0">
              <a:schemeClr val="accent5"/>
            </a:fillRef>
            <a:effectRef idx="2">
              <a:schemeClr val="accent5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cxnSp>
          <p:nvCxnSpPr>
            <p:cNvPr id="86" name="Connecteur droit avec flèche 85">
              <a:extLst>
                <a:ext uri="{FF2B5EF4-FFF2-40B4-BE49-F238E27FC236}">
                  <a16:creationId xmlns:a16="http://schemas.microsoft.com/office/drawing/2014/main" id="{F8A6B4BE-3E5B-BC3C-3F85-70A8D229FF4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0364469" y="5327461"/>
              <a:ext cx="80010" cy="56573"/>
            </a:xfrm>
            <a:prstGeom prst="straightConnector1">
              <a:avLst/>
            </a:prstGeom>
            <a:ln w="19050" cap="flat" cmpd="sng" algn="ctr">
              <a:solidFill>
                <a:schemeClr val="accent5"/>
              </a:solidFill>
              <a:prstDash val="solid"/>
              <a:round/>
              <a:headEnd type="none" w="med" len="med"/>
              <a:tailEnd type="arrow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sp>
        <p:nvSpPr>
          <p:cNvPr id="89" name="Rectangle : coins arrondis 88">
            <a:extLst>
              <a:ext uri="{FF2B5EF4-FFF2-40B4-BE49-F238E27FC236}">
                <a16:creationId xmlns:a16="http://schemas.microsoft.com/office/drawing/2014/main" id="{8F7BE0AD-8277-7258-C64E-41D8E26D5D66}"/>
              </a:ext>
            </a:extLst>
          </p:cNvPr>
          <p:cNvSpPr/>
          <p:nvPr/>
        </p:nvSpPr>
        <p:spPr>
          <a:xfrm>
            <a:off x="8310279" y="3890075"/>
            <a:ext cx="1531145" cy="491320"/>
          </a:xfrm>
          <a:prstGeom prst="round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90" name="Connecteur droit avec flèche 89">
            <a:extLst>
              <a:ext uri="{FF2B5EF4-FFF2-40B4-BE49-F238E27FC236}">
                <a16:creationId xmlns:a16="http://schemas.microsoft.com/office/drawing/2014/main" id="{3D738B5B-86B4-6BA8-D9BF-0FF8BE6C6730}"/>
              </a:ext>
            </a:extLst>
          </p:cNvPr>
          <p:cNvCxnSpPr>
            <a:cxnSpLocks/>
          </p:cNvCxnSpPr>
          <p:nvPr/>
        </p:nvCxnSpPr>
        <p:spPr>
          <a:xfrm flipV="1">
            <a:off x="4858920" y="2824244"/>
            <a:ext cx="1159135" cy="551110"/>
          </a:xfrm>
          <a:prstGeom prst="straightConnector1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91" name="Connecteur droit avec flèche 90">
            <a:extLst>
              <a:ext uri="{FF2B5EF4-FFF2-40B4-BE49-F238E27FC236}">
                <a16:creationId xmlns:a16="http://schemas.microsoft.com/office/drawing/2014/main" id="{C44F88A9-009B-9F0F-0DEA-AF4D066323B9}"/>
              </a:ext>
            </a:extLst>
          </p:cNvPr>
          <p:cNvCxnSpPr>
            <a:cxnSpLocks/>
          </p:cNvCxnSpPr>
          <p:nvPr/>
        </p:nvCxnSpPr>
        <p:spPr>
          <a:xfrm flipV="1">
            <a:off x="4230764" y="2168019"/>
            <a:ext cx="1159135" cy="551110"/>
          </a:xfrm>
          <a:prstGeom prst="straightConnector1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92" name="Connecteur droit avec flèche 91">
            <a:extLst>
              <a:ext uri="{FF2B5EF4-FFF2-40B4-BE49-F238E27FC236}">
                <a16:creationId xmlns:a16="http://schemas.microsoft.com/office/drawing/2014/main" id="{FE410CF1-B883-BA96-3902-A6E6BDDDF32A}"/>
              </a:ext>
            </a:extLst>
          </p:cNvPr>
          <p:cNvCxnSpPr>
            <a:cxnSpLocks/>
          </p:cNvCxnSpPr>
          <p:nvPr/>
        </p:nvCxnSpPr>
        <p:spPr>
          <a:xfrm flipH="1" flipV="1">
            <a:off x="1671017" y="2248744"/>
            <a:ext cx="526097" cy="529605"/>
          </a:xfrm>
          <a:prstGeom prst="straightConnector1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47627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9" grpId="0"/>
      <p:bldP spid="81" grpId="0"/>
      <p:bldP spid="8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AC4AF4-3953-D312-E68D-A38F679207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D1B8AE6C-F93E-4A47-0DD3-ABC3285B9A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CONFIDENTIAL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D95BDBB-1CBB-D0A1-72CB-FA10A32B8D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C67AC-589B-465F-8375-83B2CE47653E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11D79C19-0D0C-7F9C-8C3F-2CF20976E7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Basic example of multimode </a:t>
            </a:r>
            <a:r>
              <a:rPr lang="en-US" dirty="0" err="1"/>
              <a:t>generalisation</a:t>
            </a:r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1" name="Graphic 53">
                <a:extLst>
                  <a:ext uri="{FF2B5EF4-FFF2-40B4-BE49-F238E27FC236}">
                    <a16:creationId xmlns:a16="http://schemas.microsoft.com/office/drawing/2014/main" id="{3865B275-EDB7-C6F2-3E9E-0975EDDAA118}"/>
                  </a:ext>
                </a:extLst>
              </p:cNvPr>
              <p:cNvSpPr/>
              <p:nvPr/>
            </p:nvSpPr>
            <p:spPr>
              <a:xfrm>
                <a:off x="395313" y="1377744"/>
                <a:ext cx="6656174" cy="44371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0" tIns="0" rIns="0" bIns="0" rtlCol="0" anchor="t">
                <a:noAutofit/>
              </a:bodyPr>
              <a:lstStyle/>
              <a:p>
                <a:pPr>
                  <a:lnSpc>
                    <a:spcPct val="110000"/>
                  </a:lnSpc>
                  <a:spcAft>
                    <a:spcPts val="1200"/>
                  </a:spcAft>
                  <a:buClr>
                    <a:srgbClr val="3D4955"/>
                  </a:buClr>
                  <a:buSzPct val="125000"/>
                </a:pPr>
                <a:r>
                  <a:rPr lang="en-US" sz="2400" b="1" dirty="0">
                    <a:latin typeface="+mj-lt"/>
                    <a:cs typeface="Rubik Bold" panose="020B0604020202020204" charset="-79"/>
                  </a:rPr>
                  <a:t>Codespace</a:t>
                </a:r>
                <a:r>
                  <a:rPr lang="en-US" sz="2400" dirty="0">
                    <a:latin typeface="+mj-lt"/>
                    <a:cs typeface="Rubik Bold" panose="020B0604020202020204" charset="-79"/>
                  </a:rPr>
                  <a:t>: 		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fr-FR" sz="2400" b="0" i="0" smtClean="0">
                            <a:latin typeface="Cambria Math" panose="02040503050406030204" pitchFamily="18" charset="0"/>
                            <a:cs typeface="Rubik Bold" panose="020B0604020202020204" charset="-79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fr-FR" sz="2400" b="0" i="0" smtClean="0">
                            <a:latin typeface="Cambria Math" panose="02040503050406030204" pitchFamily="18" charset="0"/>
                            <a:cs typeface="Rubik Bold" panose="020B0604020202020204" charset="-79"/>
                          </a:rPr>
                          <m:t>ker</m:t>
                        </m:r>
                      </m:fName>
                      <m:e>
                        <m:d>
                          <m:dPr>
                            <m:ctrlPr>
                              <a:rPr lang="fr-FR" sz="2400" i="1" smtClean="0">
                                <a:solidFill>
                                  <a:schemeClr val="accent5"/>
                                </a:solidFill>
                                <a:latin typeface="Cambria Math" panose="02040503050406030204" pitchFamily="18" charset="0"/>
                                <a:cs typeface="Rubik Bold" panose="020B0604020202020204" charset="-79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fr-FR" sz="2400" i="1">
                                    <a:solidFill>
                                      <a:schemeClr val="accent5"/>
                                    </a:solidFill>
                                    <a:latin typeface="Cambria Math" panose="02040503050406030204" pitchFamily="18" charset="0"/>
                                    <a:cs typeface="Rubik Bold" panose="020B0604020202020204" charset="-79"/>
                                  </a:rPr>
                                </m:ctrlPr>
                              </m:sSupPr>
                              <m:e>
                                <m:r>
                                  <a:rPr lang="fr-FR" sz="2400" i="1">
                                    <a:solidFill>
                                      <a:schemeClr val="accent5"/>
                                    </a:solidFill>
                                    <a:latin typeface="Cambria Math" panose="02040503050406030204" pitchFamily="18" charset="0"/>
                                    <a:cs typeface="Rubik Bold" panose="020B0604020202020204" charset="-79"/>
                                  </a:rPr>
                                  <m:t>â</m:t>
                                </m:r>
                              </m:e>
                              <m:sup>
                                <m:r>
                                  <a:rPr lang="fr-FR" sz="2400" b="0" i="1" smtClean="0">
                                    <a:solidFill>
                                      <a:schemeClr val="accent5"/>
                                    </a:solidFill>
                                    <a:latin typeface="Cambria Math" panose="02040503050406030204" pitchFamily="18" charset="0"/>
                                    <a:cs typeface="Rubik Bold" panose="020B0604020202020204" charset="-79"/>
                                  </a:rPr>
                                  <m:t>2</m:t>
                                </m:r>
                              </m:sup>
                            </m:sSup>
                            <m:acc>
                              <m:accPr>
                                <m:chr m:val="̂"/>
                                <m:ctrlPr>
                                  <a:rPr lang="fr-FR" sz="2400" b="0" i="1" smtClean="0">
                                    <a:solidFill>
                                      <a:schemeClr val="accent5"/>
                                    </a:solidFill>
                                    <a:latin typeface="Cambria Math" panose="02040503050406030204" pitchFamily="18" charset="0"/>
                                    <a:cs typeface="Rubik Bold" panose="020B0604020202020204" charset="-79"/>
                                  </a:rPr>
                                </m:ctrlPr>
                              </m:accPr>
                              <m:e>
                                <m:r>
                                  <a:rPr lang="fr-FR" sz="2400" b="0" i="1" smtClean="0">
                                    <a:solidFill>
                                      <a:schemeClr val="accent5"/>
                                    </a:solidFill>
                                    <a:latin typeface="Cambria Math" panose="02040503050406030204" pitchFamily="18" charset="0"/>
                                    <a:cs typeface="Rubik Bold" panose="020B0604020202020204" charset="-79"/>
                                  </a:rPr>
                                  <m:t>𝑏</m:t>
                                </m:r>
                              </m:e>
                            </m:acc>
                            <m:r>
                              <a:rPr lang="fr-FR" sz="2400" b="0" i="1" smtClean="0">
                                <a:solidFill>
                                  <a:schemeClr val="accent5"/>
                                </a:solidFill>
                                <a:latin typeface="Cambria Math" panose="02040503050406030204" pitchFamily="18" charset="0"/>
                                <a:cs typeface="Rubik Bold" panose="020B0604020202020204" charset="-79"/>
                              </a:rPr>
                              <m:t>−</m:t>
                            </m:r>
                            <m:sSup>
                              <m:sSupPr>
                                <m:ctrlPr>
                                  <a:rPr lang="fr-FR" sz="2400" b="0" i="1" smtClean="0">
                                    <a:solidFill>
                                      <a:schemeClr val="accent5"/>
                                    </a:solidFill>
                                    <a:latin typeface="Cambria Math" panose="02040503050406030204" pitchFamily="18" charset="0"/>
                                    <a:cs typeface="Rubik Bold" panose="020B0604020202020204" charset="-79"/>
                                  </a:rPr>
                                </m:ctrlPr>
                              </m:sSupPr>
                              <m:e>
                                <m:r>
                                  <a:rPr lang="fr-FR" sz="2400" b="0" i="1" smtClean="0">
                                    <a:solidFill>
                                      <a:schemeClr val="accent5"/>
                                    </a:solidFill>
                                    <a:latin typeface="Cambria Math" panose="02040503050406030204" pitchFamily="18" charset="0"/>
                                    <a:cs typeface="Rubik Bold" panose="020B0604020202020204" charset="-79"/>
                                  </a:rPr>
                                  <m:t>𝛼</m:t>
                                </m:r>
                              </m:e>
                              <m:sup>
                                <m:r>
                                  <a:rPr lang="fr-FR" sz="2400" b="0" i="1" smtClean="0">
                                    <a:solidFill>
                                      <a:schemeClr val="accent5"/>
                                    </a:solidFill>
                                    <a:latin typeface="Cambria Math" panose="02040503050406030204" pitchFamily="18" charset="0"/>
                                    <a:cs typeface="Rubik Bold" panose="020B0604020202020204" charset="-79"/>
                                  </a:rPr>
                                  <m:t>3</m:t>
                                </m:r>
                              </m:sup>
                            </m:sSup>
                          </m:e>
                        </m:d>
                      </m:e>
                    </m:func>
                    <m:r>
                      <a:rPr lang="fr-FR" sz="2400" b="0" i="1" smtClean="0">
                        <a:latin typeface="Cambria Math" panose="02040503050406030204" pitchFamily="18" charset="0"/>
                        <a:cs typeface="Rubik Bold" panose="020B0604020202020204" charset="-79"/>
                      </a:rPr>
                      <m:t>∩</m:t>
                    </m:r>
                    <m:func>
                      <m:funcPr>
                        <m:ctrlPr>
                          <a:rPr lang="fr-FR" sz="2400">
                            <a:latin typeface="Cambria Math" panose="02040503050406030204" pitchFamily="18" charset="0"/>
                            <a:cs typeface="Rubik Bold" panose="020B0604020202020204" charset="-79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fr-FR" sz="2400">
                            <a:latin typeface="Cambria Math" panose="02040503050406030204" pitchFamily="18" charset="0"/>
                            <a:cs typeface="Rubik Bold" panose="020B0604020202020204" charset="-79"/>
                          </a:rPr>
                          <m:t>ker</m:t>
                        </m:r>
                      </m:fName>
                      <m:e>
                        <m:d>
                          <m:dPr>
                            <m:ctrlPr>
                              <a:rPr lang="fr-FR" sz="2400" i="1" smtClean="0">
                                <a:solidFill>
                                  <a:schemeClr val="accent6"/>
                                </a:solidFill>
                                <a:latin typeface="Cambria Math" panose="02040503050406030204" pitchFamily="18" charset="0"/>
                                <a:cs typeface="Rubik Bold" panose="020B0604020202020204" charset="-79"/>
                              </a:rPr>
                            </m:ctrlPr>
                          </m:dPr>
                          <m:e>
                            <m:r>
                              <a:rPr lang="fr-FR" sz="2400" i="1" smtClean="0">
                                <a:solidFill>
                                  <a:schemeClr val="accent6"/>
                                </a:solidFill>
                                <a:latin typeface="Cambria Math" panose="02040503050406030204" pitchFamily="18" charset="0"/>
                                <a:cs typeface="Rubik Bold" panose="020B0604020202020204" charset="-79"/>
                              </a:rPr>
                              <m:t>â</m:t>
                            </m:r>
                            <m:r>
                              <a:rPr lang="fr-FR" sz="2400" b="0" i="1" smtClean="0">
                                <a:solidFill>
                                  <a:schemeClr val="accent6"/>
                                </a:solidFill>
                                <a:latin typeface="Cambria Math" panose="02040503050406030204" pitchFamily="18" charset="0"/>
                                <a:cs typeface="Rubik Bold" panose="020B0604020202020204" charset="-79"/>
                              </a:rPr>
                              <m:t>−</m:t>
                            </m:r>
                            <m:acc>
                              <m:accPr>
                                <m:chr m:val="̂"/>
                                <m:ctrlPr>
                                  <a:rPr lang="fr-FR" sz="2400" i="1">
                                    <a:solidFill>
                                      <a:schemeClr val="accent6"/>
                                    </a:solidFill>
                                    <a:latin typeface="Cambria Math" panose="02040503050406030204" pitchFamily="18" charset="0"/>
                                    <a:cs typeface="Rubik Bold" panose="020B0604020202020204" charset="-79"/>
                                  </a:rPr>
                                </m:ctrlPr>
                              </m:accPr>
                              <m:e>
                                <m:r>
                                  <a:rPr lang="fr-FR" sz="2400" i="1">
                                    <a:solidFill>
                                      <a:schemeClr val="accent6"/>
                                    </a:solidFill>
                                    <a:latin typeface="Cambria Math" panose="02040503050406030204" pitchFamily="18" charset="0"/>
                                    <a:cs typeface="Rubik Bold" panose="020B0604020202020204" charset="-79"/>
                                  </a:rPr>
                                  <m:t>𝑏</m:t>
                                </m:r>
                              </m:e>
                            </m:acc>
                          </m:e>
                        </m:d>
                      </m:e>
                    </m:func>
                  </m:oMath>
                </a14:m>
                <a:endParaRPr lang="en-US" sz="2400" dirty="0">
                  <a:latin typeface="+mj-lt"/>
                  <a:cs typeface="Rubik Bold" panose="020B0604020202020204" charset="-79"/>
                </a:endParaRPr>
              </a:p>
            </p:txBody>
          </p:sp>
        </mc:Choice>
        <mc:Fallback>
          <p:sp>
            <p:nvSpPr>
              <p:cNvPr id="11" name="Graphic 53">
                <a:extLst>
                  <a:ext uri="{FF2B5EF4-FFF2-40B4-BE49-F238E27FC236}">
                    <a16:creationId xmlns:a16="http://schemas.microsoft.com/office/drawing/2014/main" id="{3865B275-EDB7-C6F2-3E9E-0975EDDAA11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313" y="1377744"/>
                <a:ext cx="6656174" cy="443715"/>
              </a:xfrm>
              <a:prstGeom prst="rect">
                <a:avLst/>
              </a:prstGeom>
              <a:blipFill>
                <a:blip r:embed="rId3"/>
                <a:stretch>
                  <a:fillRect l="-2857" t="-11111" b="-33333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B06AEDC8-3AA4-2B00-7B95-0D6E2825BE2E}"/>
              </a:ext>
            </a:extLst>
          </p:cNvPr>
          <p:cNvSpPr/>
          <p:nvPr/>
        </p:nvSpPr>
        <p:spPr>
          <a:xfrm>
            <a:off x="12477750" y="0"/>
            <a:ext cx="571500" cy="571500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A2</a:t>
            </a:r>
          </a:p>
        </p:txBody>
      </p:sp>
      <p:grpSp>
        <p:nvGrpSpPr>
          <p:cNvPr id="59" name="Groupe 58">
            <a:extLst>
              <a:ext uri="{FF2B5EF4-FFF2-40B4-BE49-F238E27FC236}">
                <a16:creationId xmlns:a16="http://schemas.microsoft.com/office/drawing/2014/main" id="{52D2CC1B-9A3C-0BD0-FB45-AF8FA09DFF76}"/>
              </a:ext>
            </a:extLst>
          </p:cNvPr>
          <p:cNvGrpSpPr/>
          <p:nvPr/>
        </p:nvGrpSpPr>
        <p:grpSpPr>
          <a:xfrm>
            <a:off x="1067491" y="1960457"/>
            <a:ext cx="4903717" cy="4310627"/>
            <a:chOff x="7904534" y="2408348"/>
            <a:chExt cx="3796389" cy="3337227"/>
          </a:xfrm>
        </p:grpSpPr>
        <p:grpSp>
          <p:nvGrpSpPr>
            <p:cNvPr id="5" name="Groupe 4">
              <a:extLst>
                <a:ext uri="{FF2B5EF4-FFF2-40B4-BE49-F238E27FC236}">
                  <a16:creationId xmlns:a16="http://schemas.microsoft.com/office/drawing/2014/main" id="{BED5166A-C4C2-F462-D71D-6871D0907572}"/>
                </a:ext>
              </a:extLst>
            </p:cNvPr>
            <p:cNvGrpSpPr/>
            <p:nvPr/>
          </p:nvGrpSpPr>
          <p:grpSpPr>
            <a:xfrm>
              <a:off x="8351139" y="2583789"/>
              <a:ext cx="2925910" cy="2924417"/>
              <a:chOff x="7636597" y="2419979"/>
              <a:chExt cx="2925910" cy="2924417"/>
            </a:xfrm>
          </p:grpSpPr>
          <p:cxnSp>
            <p:nvCxnSpPr>
              <p:cNvPr id="6" name="Connecteur droit avec flèche 5">
                <a:extLst>
                  <a:ext uri="{FF2B5EF4-FFF2-40B4-BE49-F238E27FC236}">
                    <a16:creationId xmlns:a16="http://schemas.microsoft.com/office/drawing/2014/main" id="{CA4B4463-13F3-46A5-A01D-140B0A4F0D28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7636597" y="2419979"/>
                <a:ext cx="7144" cy="2922036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7" name="Connecteur droit avec flèche 6">
                <a:extLst>
                  <a:ext uri="{FF2B5EF4-FFF2-40B4-BE49-F238E27FC236}">
                    <a16:creationId xmlns:a16="http://schemas.microsoft.com/office/drawing/2014/main" id="{8B0E06C0-4417-9663-DBAF-CA6967E56E6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636597" y="5344396"/>
                <a:ext cx="2925910" cy="0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8" name="Connecteur droit 7">
                <a:extLst>
                  <a:ext uri="{FF2B5EF4-FFF2-40B4-BE49-F238E27FC236}">
                    <a16:creationId xmlns:a16="http://schemas.microsoft.com/office/drawing/2014/main" id="{E1985E3D-36F0-8EAD-F3BB-FA13834AC61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090116" y="2743200"/>
                <a:ext cx="0" cy="2598815"/>
              </a:xfrm>
              <a:prstGeom prst="line">
                <a:avLst/>
              </a:prstGeom>
              <a:ln w="12700" cap="flat" cmpd="sng" algn="ctr">
                <a:solidFill>
                  <a:schemeClr val="dk1"/>
                </a:solidFill>
                <a:prstDash val="dash"/>
                <a:round/>
                <a:headEnd type="none" w="med" len="med"/>
                <a:tailEnd type="none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/>
              </a:fontRef>
            </p:style>
          </p:cxnSp>
          <p:cxnSp>
            <p:nvCxnSpPr>
              <p:cNvPr id="10" name="Connecteur droit 9">
                <a:extLst>
                  <a:ext uri="{FF2B5EF4-FFF2-40B4-BE49-F238E27FC236}">
                    <a16:creationId xmlns:a16="http://schemas.microsoft.com/office/drawing/2014/main" id="{8A98F05D-B00D-DFF7-EA68-082A820023B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079424" y="2743200"/>
                <a:ext cx="0" cy="2598815"/>
              </a:xfrm>
              <a:prstGeom prst="line">
                <a:avLst/>
              </a:prstGeom>
              <a:ln w="12700" cap="flat" cmpd="sng" algn="ctr">
                <a:solidFill>
                  <a:schemeClr val="dk1"/>
                </a:solidFill>
                <a:prstDash val="dash"/>
                <a:round/>
                <a:headEnd type="none" w="med" len="med"/>
                <a:tailEnd type="none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/>
              </a:fontRef>
            </p:style>
          </p:cxnSp>
          <p:cxnSp>
            <p:nvCxnSpPr>
              <p:cNvPr id="12" name="Connecteur droit 11">
                <a:extLst>
                  <a:ext uri="{FF2B5EF4-FFF2-40B4-BE49-F238E27FC236}">
                    <a16:creationId xmlns:a16="http://schemas.microsoft.com/office/drawing/2014/main" id="{57086290-60C7-4416-EAF7-700C67C3197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584770" y="2743200"/>
                <a:ext cx="0" cy="2598815"/>
              </a:xfrm>
              <a:prstGeom prst="line">
                <a:avLst/>
              </a:prstGeom>
              <a:ln w="12700" cap="flat" cmpd="sng" algn="ctr">
                <a:solidFill>
                  <a:schemeClr val="dk1"/>
                </a:solidFill>
                <a:prstDash val="dash"/>
                <a:round/>
                <a:headEnd type="none" w="med" len="med"/>
                <a:tailEnd type="none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/>
              </a:fontRef>
            </p:style>
          </p:cxnSp>
          <p:cxnSp>
            <p:nvCxnSpPr>
              <p:cNvPr id="13" name="Connecteur droit 12">
                <a:extLst>
                  <a:ext uri="{FF2B5EF4-FFF2-40B4-BE49-F238E27FC236}">
                    <a16:creationId xmlns:a16="http://schemas.microsoft.com/office/drawing/2014/main" id="{6D749FCE-33EF-268C-7802-8024CFBD996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068733" y="2743200"/>
                <a:ext cx="0" cy="2598815"/>
              </a:xfrm>
              <a:prstGeom prst="line">
                <a:avLst/>
              </a:prstGeom>
              <a:ln w="12700" cap="flat" cmpd="sng" algn="ctr">
                <a:solidFill>
                  <a:schemeClr val="dk1"/>
                </a:solidFill>
                <a:prstDash val="dash"/>
                <a:round/>
                <a:headEnd type="none" w="med" len="med"/>
                <a:tailEnd type="none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/>
              </a:fontRef>
            </p:style>
          </p:cxnSp>
          <p:cxnSp>
            <p:nvCxnSpPr>
              <p:cNvPr id="14" name="Connecteur droit 13">
                <a:extLst>
                  <a:ext uri="{FF2B5EF4-FFF2-40B4-BE49-F238E27FC236}">
                    <a16:creationId xmlns:a16="http://schemas.microsoft.com/office/drawing/2014/main" id="{10ADBF3F-78F6-1B86-51F5-5DDEA8EFB72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574078" y="2743200"/>
                <a:ext cx="0" cy="2598815"/>
              </a:xfrm>
              <a:prstGeom prst="line">
                <a:avLst/>
              </a:prstGeom>
              <a:ln w="12700" cap="flat" cmpd="sng" algn="ctr">
                <a:solidFill>
                  <a:schemeClr val="dk1"/>
                </a:solidFill>
                <a:prstDash val="dash"/>
                <a:round/>
                <a:headEnd type="none" w="med" len="med"/>
                <a:tailEnd type="none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/>
              </a:fontRef>
            </p:style>
          </p:cxnSp>
          <p:grpSp>
            <p:nvGrpSpPr>
              <p:cNvPr id="15" name="Groupe 14">
                <a:extLst>
                  <a:ext uri="{FF2B5EF4-FFF2-40B4-BE49-F238E27FC236}">
                    <a16:creationId xmlns:a16="http://schemas.microsoft.com/office/drawing/2014/main" id="{1DE83721-D004-ECFB-411E-B49E3A68D3F7}"/>
                  </a:ext>
                </a:extLst>
              </p:cNvPr>
              <p:cNvGrpSpPr/>
              <p:nvPr/>
            </p:nvGrpSpPr>
            <p:grpSpPr>
              <a:xfrm rot="5400000">
                <a:off x="7946696" y="2581589"/>
                <a:ext cx="1978617" cy="2598815"/>
                <a:chOff x="8242516" y="2895600"/>
                <a:chExt cx="1978617" cy="2598815"/>
              </a:xfrm>
            </p:grpSpPr>
            <p:cxnSp>
              <p:nvCxnSpPr>
                <p:cNvPr id="16" name="Connecteur droit 15">
                  <a:extLst>
                    <a:ext uri="{FF2B5EF4-FFF2-40B4-BE49-F238E27FC236}">
                      <a16:creationId xmlns:a16="http://schemas.microsoft.com/office/drawing/2014/main" id="{38B6D35F-5549-E893-C3BF-6284E36556F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8242516" y="2895600"/>
                  <a:ext cx="0" cy="2598815"/>
                </a:xfrm>
                <a:prstGeom prst="line">
                  <a:avLst/>
                </a:prstGeom>
                <a:ln w="12700" cap="flat" cmpd="sng" algn="ctr">
                  <a:solidFill>
                    <a:schemeClr val="dk1"/>
                  </a:solidFill>
                  <a:prstDash val="dash"/>
                  <a:round/>
                  <a:headEnd type="none" w="med" len="med"/>
                  <a:tailEnd type="none" w="med" len="med"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tx1"/>
                </a:fontRef>
              </p:style>
            </p:cxnSp>
            <p:cxnSp>
              <p:nvCxnSpPr>
                <p:cNvPr id="17" name="Connecteur droit 16">
                  <a:extLst>
                    <a:ext uri="{FF2B5EF4-FFF2-40B4-BE49-F238E27FC236}">
                      <a16:creationId xmlns:a16="http://schemas.microsoft.com/office/drawing/2014/main" id="{DD240735-E8C0-9EB6-6C2A-78AED29B4786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9231824" y="2895600"/>
                  <a:ext cx="0" cy="2598815"/>
                </a:xfrm>
                <a:prstGeom prst="line">
                  <a:avLst/>
                </a:prstGeom>
                <a:ln w="12700" cap="flat" cmpd="sng" algn="ctr">
                  <a:solidFill>
                    <a:schemeClr val="dk1"/>
                  </a:solidFill>
                  <a:prstDash val="dash"/>
                  <a:round/>
                  <a:headEnd type="none" w="med" len="med"/>
                  <a:tailEnd type="none" w="med" len="med"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tx1"/>
                </a:fontRef>
              </p:style>
            </p:cxnSp>
            <p:cxnSp>
              <p:nvCxnSpPr>
                <p:cNvPr id="18" name="Connecteur droit 17">
                  <a:extLst>
                    <a:ext uri="{FF2B5EF4-FFF2-40B4-BE49-F238E27FC236}">
                      <a16:creationId xmlns:a16="http://schemas.microsoft.com/office/drawing/2014/main" id="{2A6DCAAB-94B0-6D0A-7BC2-B5A52ECC5A2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8737170" y="2895600"/>
                  <a:ext cx="0" cy="2598815"/>
                </a:xfrm>
                <a:prstGeom prst="line">
                  <a:avLst/>
                </a:prstGeom>
                <a:ln w="12700" cap="flat" cmpd="sng" algn="ctr">
                  <a:solidFill>
                    <a:schemeClr val="dk1"/>
                  </a:solidFill>
                  <a:prstDash val="dash"/>
                  <a:round/>
                  <a:headEnd type="none" w="med" len="med"/>
                  <a:tailEnd type="none" w="med" len="med"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tx1"/>
                </a:fontRef>
              </p:style>
            </p:cxnSp>
            <p:cxnSp>
              <p:nvCxnSpPr>
                <p:cNvPr id="19" name="Connecteur droit 18">
                  <a:extLst>
                    <a:ext uri="{FF2B5EF4-FFF2-40B4-BE49-F238E27FC236}">
                      <a16:creationId xmlns:a16="http://schemas.microsoft.com/office/drawing/2014/main" id="{4DD817B0-2188-BC08-0452-3E450F1F6006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0221133" y="2895600"/>
                  <a:ext cx="0" cy="2598815"/>
                </a:xfrm>
                <a:prstGeom prst="line">
                  <a:avLst/>
                </a:prstGeom>
                <a:ln w="12700" cap="flat" cmpd="sng" algn="ctr">
                  <a:solidFill>
                    <a:schemeClr val="dk1"/>
                  </a:solidFill>
                  <a:prstDash val="dash"/>
                  <a:round/>
                  <a:headEnd type="none" w="med" len="med"/>
                  <a:tailEnd type="none" w="med" len="med"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tx1"/>
                </a:fontRef>
              </p:style>
            </p:cxnSp>
            <p:cxnSp>
              <p:nvCxnSpPr>
                <p:cNvPr id="20" name="Connecteur droit 19">
                  <a:extLst>
                    <a:ext uri="{FF2B5EF4-FFF2-40B4-BE49-F238E27FC236}">
                      <a16:creationId xmlns:a16="http://schemas.microsoft.com/office/drawing/2014/main" id="{A02CF663-4A98-DAEA-ABAE-1A33F112FA5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9726478" y="2895600"/>
                  <a:ext cx="0" cy="2598815"/>
                </a:xfrm>
                <a:prstGeom prst="line">
                  <a:avLst/>
                </a:prstGeom>
                <a:ln w="12700" cap="flat" cmpd="sng" algn="ctr">
                  <a:solidFill>
                    <a:schemeClr val="dk1"/>
                  </a:solidFill>
                  <a:prstDash val="dash"/>
                  <a:round/>
                  <a:headEnd type="none" w="med" len="med"/>
                  <a:tailEnd type="none" w="med" len="med"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tx1"/>
                </a:fontRef>
              </p:style>
            </p:cxnSp>
          </p:grpSp>
        </p:grp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57" name="ZoneTexte 56">
                  <a:extLst>
                    <a:ext uri="{FF2B5EF4-FFF2-40B4-BE49-F238E27FC236}">
                      <a16:creationId xmlns:a16="http://schemas.microsoft.com/office/drawing/2014/main" id="{D792B19B-5DDC-50BE-B104-EA9BD9C9542A}"/>
                    </a:ext>
                  </a:extLst>
                </p:cNvPr>
                <p:cNvSpPr txBox="1"/>
                <p:nvPr/>
              </p:nvSpPr>
              <p:spPr>
                <a:xfrm>
                  <a:off x="7904534" y="2408348"/>
                  <a:ext cx="412083" cy="369332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sSub>
                          <m:sSubPr>
                            <m:ctrlPr>
                              <a:rPr lang="fr-FR" sz="1800" b="0" i="1" smtClean="0">
                                <a:latin typeface="Cambria Math" panose="02040503050406030204" pitchFamily="18" charset="0"/>
                                <a:cs typeface="Rubik Bold" panose="020B0604020202020204" charset="-79"/>
                              </a:rPr>
                            </m:ctrlPr>
                          </m:sSubPr>
                          <m:e>
                            <m:r>
                              <a:rPr lang="fr-FR" sz="1800" b="0" i="1" smtClean="0">
                                <a:latin typeface="Cambria Math" panose="02040503050406030204" pitchFamily="18" charset="0"/>
                                <a:cs typeface="Rubik Bold" panose="020B0604020202020204" charset="-79"/>
                              </a:rPr>
                              <m:t>𝑛</m:t>
                            </m:r>
                          </m:e>
                          <m:sub>
                            <m:r>
                              <a:rPr lang="fr-FR" sz="1800" b="0" i="1" smtClean="0">
                                <a:latin typeface="Cambria Math" panose="02040503050406030204" pitchFamily="18" charset="0"/>
                                <a:cs typeface="Rubik Bold" panose="020B0604020202020204" charset="-79"/>
                              </a:rPr>
                              <m:t>2</m:t>
                            </m:r>
                          </m:sub>
                        </m:sSub>
                      </m:oMath>
                    </m:oMathPara>
                  </a14:m>
                  <a:endParaRPr lang="fr-FR" dirty="0"/>
                </a:p>
              </p:txBody>
            </p:sp>
          </mc:Choice>
          <mc:Fallback>
            <p:sp>
              <p:nvSpPr>
                <p:cNvPr id="57" name="ZoneTexte 56">
                  <a:extLst>
                    <a:ext uri="{FF2B5EF4-FFF2-40B4-BE49-F238E27FC236}">
                      <a16:creationId xmlns:a16="http://schemas.microsoft.com/office/drawing/2014/main" id="{D792B19B-5DDC-50BE-B104-EA9BD9C9542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904534" y="2408348"/>
                  <a:ext cx="412083" cy="369332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58" name="ZoneTexte 57">
                  <a:extLst>
                    <a:ext uri="{FF2B5EF4-FFF2-40B4-BE49-F238E27FC236}">
                      <a16:creationId xmlns:a16="http://schemas.microsoft.com/office/drawing/2014/main" id="{57AE6B56-3821-A34F-CF33-EDE40499F08C}"/>
                    </a:ext>
                  </a:extLst>
                </p:cNvPr>
                <p:cNvSpPr txBox="1"/>
                <p:nvPr/>
              </p:nvSpPr>
              <p:spPr>
                <a:xfrm>
                  <a:off x="11288840" y="5376243"/>
                  <a:ext cx="412083" cy="369332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sSub>
                          <m:sSubPr>
                            <m:ctrlPr>
                              <a:rPr lang="fr-FR" sz="1800" b="0" i="1" smtClean="0">
                                <a:latin typeface="Cambria Math" panose="02040503050406030204" pitchFamily="18" charset="0"/>
                                <a:cs typeface="Rubik Bold" panose="020B0604020202020204" charset="-79"/>
                              </a:rPr>
                            </m:ctrlPr>
                          </m:sSubPr>
                          <m:e>
                            <m:r>
                              <a:rPr lang="fr-FR" sz="1800" b="0" i="1" smtClean="0">
                                <a:latin typeface="Cambria Math" panose="02040503050406030204" pitchFamily="18" charset="0"/>
                                <a:cs typeface="Rubik Bold" panose="020B0604020202020204" charset="-79"/>
                              </a:rPr>
                              <m:t>𝑛</m:t>
                            </m:r>
                          </m:e>
                          <m:sub>
                            <m:r>
                              <a:rPr lang="fr-FR" sz="1800" b="0" i="1" smtClean="0">
                                <a:latin typeface="Cambria Math" panose="02040503050406030204" pitchFamily="18" charset="0"/>
                                <a:cs typeface="Rubik Bold" panose="020B0604020202020204" charset="-79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fr-FR" dirty="0"/>
                </a:p>
              </p:txBody>
            </p:sp>
          </mc:Choice>
          <mc:Fallback>
            <p:sp>
              <p:nvSpPr>
                <p:cNvPr id="58" name="ZoneTexte 57">
                  <a:extLst>
                    <a:ext uri="{FF2B5EF4-FFF2-40B4-BE49-F238E27FC236}">
                      <a16:creationId xmlns:a16="http://schemas.microsoft.com/office/drawing/2014/main" id="{57AE6B56-3821-A34F-CF33-EDE40499F08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288840" y="5376243"/>
                  <a:ext cx="412083" cy="369332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29" name="Ellipse 28">
            <a:extLst>
              <a:ext uri="{FF2B5EF4-FFF2-40B4-BE49-F238E27FC236}">
                <a16:creationId xmlns:a16="http://schemas.microsoft.com/office/drawing/2014/main" id="{0DA8C4EC-7643-74F1-5A98-41E6B738BE2B}"/>
              </a:ext>
            </a:extLst>
          </p:cNvPr>
          <p:cNvSpPr/>
          <p:nvPr/>
        </p:nvSpPr>
        <p:spPr>
          <a:xfrm>
            <a:off x="1591228" y="5890253"/>
            <a:ext cx="142302" cy="142302"/>
          </a:xfrm>
          <a:prstGeom prst="ellipse">
            <a:avLst/>
          </a:prstGeom>
          <a:ln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4" name="Ellipse 33">
            <a:extLst>
              <a:ext uri="{FF2B5EF4-FFF2-40B4-BE49-F238E27FC236}">
                <a16:creationId xmlns:a16="http://schemas.microsoft.com/office/drawing/2014/main" id="{734FC342-C39C-D41A-C240-5E40DFE56835}"/>
              </a:ext>
            </a:extLst>
          </p:cNvPr>
          <p:cNvSpPr/>
          <p:nvPr/>
        </p:nvSpPr>
        <p:spPr>
          <a:xfrm>
            <a:off x="2800754" y="5293533"/>
            <a:ext cx="142302" cy="142302"/>
          </a:xfrm>
          <a:prstGeom prst="ellipse">
            <a:avLst/>
          </a:prstGeom>
          <a:ln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31" name="Connecteur droit avec flèche 30">
            <a:extLst>
              <a:ext uri="{FF2B5EF4-FFF2-40B4-BE49-F238E27FC236}">
                <a16:creationId xmlns:a16="http://schemas.microsoft.com/office/drawing/2014/main" id="{163AE16F-31D1-D402-8F2D-12BACE277F4D}"/>
              </a:ext>
            </a:extLst>
          </p:cNvPr>
          <p:cNvCxnSpPr>
            <a:cxnSpLocks/>
            <a:stCxn id="29" idx="7"/>
          </p:cNvCxnSpPr>
          <p:nvPr/>
        </p:nvCxnSpPr>
        <p:spPr>
          <a:xfrm flipV="1">
            <a:off x="1712690" y="5377261"/>
            <a:ext cx="1150791" cy="533832"/>
          </a:xfrm>
          <a:prstGeom prst="straightConnector1">
            <a:avLst/>
          </a:prstGeom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35" name="Ellipse 34">
            <a:extLst>
              <a:ext uri="{FF2B5EF4-FFF2-40B4-BE49-F238E27FC236}">
                <a16:creationId xmlns:a16="http://schemas.microsoft.com/office/drawing/2014/main" id="{73692A63-3C6E-9E8C-0CBC-3AD31DFAAB7D}"/>
              </a:ext>
            </a:extLst>
          </p:cNvPr>
          <p:cNvSpPr/>
          <p:nvPr/>
        </p:nvSpPr>
        <p:spPr>
          <a:xfrm>
            <a:off x="4075815" y="4656950"/>
            <a:ext cx="142302" cy="142302"/>
          </a:xfrm>
          <a:prstGeom prst="ellipse">
            <a:avLst/>
          </a:prstGeom>
          <a:ln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6" name="Ellipse 35">
            <a:extLst>
              <a:ext uri="{FF2B5EF4-FFF2-40B4-BE49-F238E27FC236}">
                <a16:creationId xmlns:a16="http://schemas.microsoft.com/office/drawing/2014/main" id="{58163207-9DBF-1F68-43A1-96D2A266FECC}"/>
              </a:ext>
            </a:extLst>
          </p:cNvPr>
          <p:cNvSpPr/>
          <p:nvPr/>
        </p:nvSpPr>
        <p:spPr>
          <a:xfrm>
            <a:off x="3436879" y="4004791"/>
            <a:ext cx="142302" cy="142302"/>
          </a:xfrm>
          <a:prstGeom prst="ellipse">
            <a:avLst/>
          </a:prstGeom>
          <a:ln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7" name="Ellipse 36">
            <a:extLst>
              <a:ext uri="{FF2B5EF4-FFF2-40B4-BE49-F238E27FC236}">
                <a16:creationId xmlns:a16="http://schemas.microsoft.com/office/drawing/2014/main" id="{94E2C651-64FB-EB96-DD06-804518023C4B}"/>
              </a:ext>
            </a:extLst>
          </p:cNvPr>
          <p:cNvSpPr/>
          <p:nvPr/>
        </p:nvSpPr>
        <p:spPr>
          <a:xfrm>
            <a:off x="3436978" y="5890253"/>
            <a:ext cx="142302" cy="142302"/>
          </a:xfrm>
          <a:prstGeom prst="ellipse">
            <a:avLst/>
          </a:prstGeom>
          <a:ln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8" name="Ellipse 37">
            <a:extLst>
              <a:ext uri="{FF2B5EF4-FFF2-40B4-BE49-F238E27FC236}">
                <a16:creationId xmlns:a16="http://schemas.microsoft.com/office/drawing/2014/main" id="{F6E81D88-AD89-6AE0-861D-80BD3D4F2515}"/>
              </a:ext>
            </a:extLst>
          </p:cNvPr>
          <p:cNvSpPr/>
          <p:nvPr/>
        </p:nvSpPr>
        <p:spPr>
          <a:xfrm>
            <a:off x="4714752" y="5293533"/>
            <a:ext cx="142302" cy="142302"/>
          </a:xfrm>
          <a:prstGeom prst="ellipse">
            <a:avLst/>
          </a:prstGeom>
          <a:ln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9" name="Ellipse 38">
            <a:extLst>
              <a:ext uri="{FF2B5EF4-FFF2-40B4-BE49-F238E27FC236}">
                <a16:creationId xmlns:a16="http://schemas.microsoft.com/office/drawing/2014/main" id="{0094B87F-2974-A430-F13B-0BF0B94C14B0}"/>
              </a:ext>
            </a:extLst>
          </p:cNvPr>
          <p:cNvSpPr/>
          <p:nvPr/>
        </p:nvSpPr>
        <p:spPr>
          <a:xfrm>
            <a:off x="2158915" y="4661650"/>
            <a:ext cx="142302" cy="142302"/>
          </a:xfrm>
          <a:prstGeom prst="ellipse">
            <a:avLst/>
          </a:prstGeom>
          <a:ln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0" name="Ellipse 39">
            <a:extLst>
              <a:ext uri="{FF2B5EF4-FFF2-40B4-BE49-F238E27FC236}">
                <a16:creationId xmlns:a16="http://schemas.microsoft.com/office/drawing/2014/main" id="{77322A9B-96AF-7626-AE08-3D5242BCFE90}"/>
              </a:ext>
            </a:extLst>
          </p:cNvPr>
          <p:cNvSpPr/>
          <p:nvPr/>
        </p:nvSpPr>
        <p:spPr>
          <a:xfrm>
            <a:off x="1591131" y="4001380"/>
            <a:ext cx="142302" cy="142302"/>
          </a:xfrm>
          <a:prstGeom prst="ellipse">
            <a:avLst/>
          </a:prstGeom>
          <a:ln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1" name="Ellipse 40">
            <a:extLst>
              <a:ext uri="{FF2B5EF4-FFF2-40B4-BE49-F238E27FC236}">
                <a16:creationId xmlns:a16="http://schemas.microsoft.com/office/drawing/2014/main" id="{1A91DD7F-D170-EBEE-8CA0-E971560B00C3}"/>
              </a:ext>
            </a:extLst>
          </p:cNvPr>
          <p:cNvSpPr/>
          <p:nvPr/>
        </p:nvSpPr>
        <p:spPr>
          <a:xfrm>
            <a:off x="2792905" y="3364151"/>
            <a:ext cx="142302" cy="142302"/>
          </a:xfrm>
          <a:prstGeom prst="ellipse">
            <a:avLst/>
          </a:prstGeom>
          <a:ln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2" name="Ellipse 41">
            <a:extLst>
              <a:ext uri="{FF2B5EF4-FFF2-40B4-BE49-F238E27FC236}">
                <a16:creationId xmlns:a16="http://schemas.microsoft.com/office/drawing/2014/main" id="{AF71267E-A4CC-F2F8-E2DC-09F72A0937EF}"/>
              </a:ext>
            </a:extLst>
          </p:cNvPr>
          <p:cNvSpPr/>
          <p:nvPr/>
        </p:nvSpPr>
        <p:spPr>
          <a:xfrm>
            <a:off x="4716520" y="3373876"/>
            <a:ext cx="142302" cy="142302"/>
          </a:xfrm>
          <a:prstGeom prst="ellipse">
            <a:avLst/>
          </a:prstGeom>
          <a:ln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3" name="Ellipse 42">
            <a:extLst>
              <a:ext uri="{FF2B5EF4-FFF2-40B4-BE49-F238E27FC236}">
                <a16:creationId xmlns:a16="http://schemas.microsoft.com/office/drawing/2014/main" id="{3F58559E-4E37-FADD-6952-701EB85D3C1A}"/>
              </a:ext>
            </a:extLst>
          </p:cNvPr>
          <p:cNvSpPr/>
          <p:nvPr/>
        </p:nvSpPr>
        <p:spPr>
          <a:xfrm>
            <a:off x="4076954" y="2730991"/>
            <a:ext cx="142302" cy="142302"/>
          </a:xfrm>
          <a:prstGeom prst="ellipse">
            <a:avLst/>
          </a:prstGeom>
          <a:ln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4" name="Ellipse 43">
            <a:extLst>
              <a:ext uri="{FF2B5EF4-FFF2-40B4-BE49-F238E27FC236}">
                <a16:creationId xmlns:a16="http://schemas.microsoft.com/office/drawing/2014/main" id="{302674B0-4932-B8CE-9BF6-7A1502CB0BC2}"/>
              </a:ext>
            </a:extLst>
          </p:cNvPr>
          <p:cNvSpPr/>
          <p:nvPr/>
        </p:nvSpPr>
        <p:spPr>
          <a:xfrm>
            <a:off x="2157242" y="2730444"/>
            <a:ext cx="142302" cy="142302"/>
          </a:xfrm>
          <a:prstGeom prst="ellipse">
            <a:avLst/>
          </a:prstGeom>
          <a:ln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45" name="Connecteur droit avec flèche 44">
            <a:extLst>
              <a:ext uri="{FF2B5EF4-FFF2-40B4-BE49-F238E27FC236}">
                <a16:creationId xmlns:a16="http://schemas.microsoft.com/office/drawing/2014/main" id="{D35A3105-9A9F-055F-7CF5-5F757F0303C7}"/>
              </a:ext>
            </a:extLst>
          </p:cNvPr>
          <p:cNvCxnSpPr>
            <a:cxnSpLocks/>
            <a:endCxn id="35" idx="3"/>
          </p:cNvCxnSpPr>
          <p:nvPr/>
        </p:nvCxnSpPr>
        <p:spPr>
          <a:xfrm flipV="1">
            <a:off x="2937520" y="4778412"/>
            <a:ext cx="1159135" cy="551110"/>
          </a:xfrm>
          <a:prstGeom prst="straightConnector1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51" name="Connecteur droit avec flèche 50">
            <a:extLst>
              <a:ext uri="{FF2B5EF4-FFF2-40B4-BE49-F238E27FC236}">
                <a16:creationId xmlns:a16="http://schemas.microsoft.com/office/drawing/2014/main" id="{3B313B2E-8E74-8E31-5558-996640A042BB}"/>
              </a:ext>
            </a:extLst>
          </p:cNvPr>
          <p:cNvCxnSpPr>
            <a:cxnSpLocks/>
          </p:cNvCxnSpPr>
          <p:nvPr/>
        </p:nvCxnSpPr>
        <p:spPr>
          <a:xfrm flipV="1">
            <a:off x="2283816" y="4124135"/>
            <a:ext cx="1159135" cy="551110"/>
          </a:xfrm>
          <a:prstGeom prst="straightConnector1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52" name="Connecteur droit avec flèche 51">
            <a:extLst>
              <a:ext uri="{FF2B5EF4-FFF2-40B4-BE49-F238E27FC236}">
                <a16:creationId xmlns:a16="http://schemas.microsoft.com/office/drawing/2014/main" id="{E5104110-FE22-6E77-43D3-A164CCAA3E9A}"/>
              </a:ext>
            </a:extLst>
          </p:cNvPr>
          <p:cNvCxnSpPr>
            <a:cxnSpLocks/>
          </p:cNvCxnSpPr>
          <p:nvPr/>
        </p:nvCxnSpPr>
        <p:spPr>
          <a:xfrm flipV="1">
            <a:off x="1684806" y="3489396"/>
            <a:ext cx="1159135" cy="551110"/>
          </a:xfrm>
          <a:prstGeom prst="straightConnector1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53" name="Connecteur droit avec flèche 52">
            <a:extLst>
              <a:ext uri="{FF2B5EF4-FFF2-40B4-BE49-F238E27FC236}">
                <a16:creationId xmlns:a16="http://schemas.microsoft.com/office/drawing/2014/main" id="{1D4B29F8-F1FB-B429-BAC4-C8440829A734}"/>
              </a:ext>
            </a:extLst>
          </p:cNvPr>
          <p:cNvCxnSpPr>
            <a:cxnSpLocks/>
          </p:cNvCxnSpPr>
          <p:nvPr/>
        </p:nvCxnSpPr>
        <p:spPr>
          <a:xfrm flipV="1">
            <a:off x="3573112" y="3482590"/>
            <a:ext cx="1159135" cy="551110"/>
          </a:xfrm>
          <a:prstGeom prst="straightConnector1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54" name="Connecteur droit avec flèche 53">
            <a:extLst>
              <a:ext uri="{FF2B5EF4-FFF2-40B4-BE49-F238E27FC236}">
                <a16:creationId xmlns:a16="http://schemas.microsoft.com/office/drawing/2014/main" id="{B62869B9-598E-2491-4F20-4F72E2C1AD63}"/>
              </a:ext>
            </a:extLst>
          </p:cNvPr>
          <p:cNvCxnSpPr>
            <a:cxnSpLocks/>
          </p:cNvCxnSpPr>
          <p:nvPr/>
        </p:nvCxnSpPr>
        <p:spPr>
          <a:xfrm flipV="1">
            <a:off x="3564688" y="5382909"/>
            <a:ext cx="1159135" cy="551110"/>
          </a:xfrm>
          <a:prstGeom prst="straightConnector1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55" name="Connecteur droit avec flèche 54">
            <a:extLst>
              <a:ext uri="{FF2B5EF4-FFF2-40B4-BE49-F238E27FC236}">
                <a16:creationId xmlns:a16="http://schemas.microsoft.com/office/drawing/2014/main" id="{A621B6B1-E866-F759-E361-6FC3F2C8CEA5}"/>
              </a:ext>
            </a:extLst>
          </p:cNvPr>
          <p:cNvCxnSpPr>
            <a:cxnSpLocks/>
          </p:cNvCxnSpPr>
          <p:nvPr/>
        </p:nvCxnSpPr>
        <p:spPr>
          <a:xfrm flipV="1">
            <a:off x="2931176" y="2833309"/>
            <a:ext cx="1159135" cy="551110"/>
          </a:xfrm>
          <a:prstGeom prst="straightConnector1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63" name="Connecteur droit avec flèche 62">
            <a:extLst>
              <a:ext uri="{FF2B5EF4-FFF2-40B4-BE49-F238E27FC236}">
                <a16:creationId xmlns:a16="http://schemas.microsoft.com/office/drawing/2014/main" id="{4360D59C-F74E-DDC4-4204-C8DD9D788367}"/>
              </a:ext>
            </a:extLst>
          </p:cNvPr>
          <p:cNvCxnSpPr>
            <a:cxnSpLocks/>
            <a:stCxn id="41" idx="1"/>
          </p:cNvCxnSpPr>
          <p:nvPr/>
        </p:nvCxnSpPr>
        <p:spPr>
          <a:xfrm flipH="1" flipV="1">
            <a:off x="2287647" y="2855385"/>
            <a:ext cx="526097" cy="529605"/>
          </a:xfrm>
          <a:prstGeom prst="straightConnector1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66" name="Connecteur droit avec flèche 65">
            <a:extLst>
              <a:ext uri="{FF2B5EF4-FFF2-40B4-BE49-F238E27FC236}">
                <a16:creationId xmlns:a16="http://schemas.microsoft.com/office/drawing/2014/main" id="{C18E3CAC-7E45-788F-CC6B-42C4AAD796FD}"/>
              </a:ext>
            </a:extLst>
          </p:cNvPr>
          <p:cNvCxnSpPr>
            <a:cxnSpLocks/>
          </p:cNvCxnSpPr>
          <p:nvPr/>
        </p:nvCxnSpPr>
        <p:spPr>
          <a:xfrm flipH="1" flipV="1">
            <a:off x="4206150" y="2844270"/>
            <a:ext cx="526097" cy="529605"/>
          </a:xfrm>
          <a:prstGeom prst="straightConnector1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68" name="Connecteur droit avec flèche 67">
            <a:extLst>
              <a:ext uri="{FF2B5EF4-FFF2-40B4-BE49-F238E27FC236}">
                <a16:creationId xmlns:a16="http://schemas.microsoft.com/office/drawing/2014/main" id="{01CE0517-C44C-84DE-20D5-88B609387BB3}"/>
              </a:ext>
            </a:extLst>
          </p:cNvPr>
          <p:cNvCxnSpPr>
            <a:cxnSpLocks/>
          </p:cNvCxnSpPr>
          <p:nvPr/>
        </p:nvCxnSpPr>
        <p:spPr>
          <a:xfrm flipH="1" flipV="1">
            <a:off x="2924450" y="3493342"/>
            <a:ext cx="526097" cy="529605"/>
          </a:xfrm>
          <a:prstGeom prst="straightConnector1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70" name="Connecteur droit avec flèche 69">
            <a:extLst>
              <a:ext uri="{FF2B5EF4-FFF2-40B4-BE49-F238E27FC236}">
                <a16:creationId xmlns:a16="http://schemas.microsoft.com/office/drawing/2014/main" id="{5299B6A0-6273-8775-81E8-1A88B3149F43}"/>
              </a:ext>
            </a:extLst>
          </p:cNvPr>
          <p:cNvCxnSpPr>
            <a:cxnSpLocks/>
          </p:cNvCxnSpPr>
          <p:nvPr/>
        </p:nvCxnSpPr>
        <p:spPr>
          <a:xfrm flipH="1" flipV="1">
            <a:off x="3570109" y="4141529"/>
            <a:ext cx="526097" cy="529605"/>
          </a:xfrm>
          <a:prstGeom prst="straightConnector1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71" name="Connecteur droit avec flèche 70">
            <a:extLst>
              <a:ext uri="{FF2B5EF4-FFF2-40B4-BE49-F238E27FC236}">
                <a16:creationId xmlns:a16="http://schemas.microsoft.com/office/drawing/2014/main" id="{00AB18C8-F303-EEED-1742-F4D7F8471E6C}"/>
              </a:ext>
            </a:extLst>
          </p:cNvPr>
          <p:cNvCxnSpPr>
            <a:cxnSpLocks/>
          </p:cNvCxnSpPr>
          <p:nvPr/>
        </p:nvCxnSpPr>
        <p:spPr>
          <a:xfrm flipH="1" flipV="1">
            <a:off x="4206149" y="4790411"/>
            <a:ext cx="526097" cy="529605"/>
          </a:xfrm>
          <a:prstGeom prst="straightConnector1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75" name="Connecteur droit avec flèche 74">
            <a:extLst>
              <a:ext uri="{FF2B5EF4-FFF2-40B4-BE49-F238E27FC236}">
                <a16:creationId xmlns:a16="http://schemas.microsoft.com/office/drawing/2014/main" id="{21134738-117D-CBFC-ED07-4FCB482EBE80}"/>
              </a:ext>
            </a:extLst>
          </p:cNvPr>
          <p:cNvCxnSpPr>
            <a:cxnSpLocks/>
          </p:cNvCxnSpPr>
          <p:nvPr/>
        </p:nvCxnSpPr>
        <p:spPr>
          <a:xfrm flipH="1" flipV="1">
            <a:off x="2277532" y="4784449"/>
            <a:ext cx="526097" cy="529605"/>
          </a:xfrm>
          <a:prstGeom prst="straightConnector1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80" name="Connecteur droit avec flèche 79">
            <a:extLst>
              <a:ext uri="{FF2B5EF4-FFF2-40B4-BE49-F238E27FC236}">
                <a16:creationId xmlns:a16="http://schemas.microsoft.com/office/drawing/2014/main" id="{016C3388-BEB0-C950-1D84-CEA556A27498}"/>
              </a:ext>
            </a:extLst>
          </p:cNvPr>
          <p:cNvCxnSpPr>
            <a:cxnSpLocks/>
          </p:cNvCxnSpPr>
          <p:nvPr/>
        </p:nvCxnSpPr>
        <p:spPr>
          <a:xfrm flipH="1" flipV="1">
            <a:off x="1672848" y="4119384"/>
            <a:ext cx="526097" cy="529605"/>
          </a:xfrm>
          <a:prstGeom prst="straightConnector1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82" name="Connecteur droit avec flèche 81">
            <a:extLst>
              <a:ext uri="{FF2B5EF4-FFF2-40B4-BE49-F238E27FC236}">
                <a16:creationId xmlns:a16="http://schemas.microsoft.com/office/drawing/2014/main" id="{DE3F1C23-37D9-D411-D0F9-0159AEBC6ADE}"/>
              </a:ext>
            </a:extLst>
          </p:cNvPr>
          <p:cNvCxnSpPr>
            <a:cxnSpLocks/>
          </p:cNvCxnSpPr>
          <p:nvPr/>
        </p:nvCxnSpPr>
        <p:spPr>
          <a:xfrm rot="10800000" flipH="1" flipV="1">
            <a:off x="2917090" y="5413574"/>
            <a:ext cx="526097" cy="529605"/>
          </a:xfrm>
          <a:prstGeom prst="straightConnector1">
            <a:avLst/>
          </a:prstGeom>
          <a:ln w="19050" cap="flat" cmpd="sng" algn="ctr">
            <a:solidFill>
              <a:schemeClr val="accent6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83" name="Connecteur droit avec flèche 82">
            <a:extLst>
              <a:ext uri="{FF2B5EF4-FFF2-40B4-BE49-F238E27FC236}">
                <a16:creationId xmlns:a16="http://schemas.microsoft.com/office/drawing/2014/main" id="{E611C8E9-8537-9E13-1408-5DC56599933A}"/>
              </a:ext>
            </a:extLst>
          </p:cNvPr>
          <p:cNvCxnSpPr>
            <a:cxnSpLocks/>
          </p:cNvCxnSpPr>
          <p:nvPr/>
        </p:nvCxnSpPr>
        <p:spPr>
          <a:xfrm flipV="1">
            <a:off x="4206234" y="4116274"/>
            <a:ext cx="1159135" cy="551110"/>
          </a:xfrm>
          <a:prstGeom prst="straightConnector1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30" name="Connecteur droit avec flèche 29">
            <a:extLst>
              <a:ext uri="{FF2B5EF4-FFF2-40B4-BE49-F238E27FC236}">
                <a16:creationId xmlns:a16="http://schemas.microsoft.com/office/drawing/2014/main" id="{9450DAD8-CC7D-ED53-9CAC-FE553E0A4E4A}"/>
              </a:ext>
            </a:extLst>
          </p:cNvPr>
          <p:cNvCxnSpPr>
            <a:cxnSpLocks/>
          </p:cNvCxnSpPr>
          <p:nvPr/>
        </p:nvCxnSpPr>
        <p:spPr>
          <a:xfrm flipV="1">
            <a:off x="2313320" y="2180129"/>
            <a:ext cx="1159135" cy="551110"/>
          </a:xfrm>
          <a:prstGeom prst="straightConnector1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32" name="Connecteur droit avec flèche 31">
            <a:extLst>
              <a:ext uri="{FF2B5EF4-FFF2-40B4-BE49-F238E27FC236}">
                <a16:creationId xmlns:a16="http://schemas.microsoft.com/office/drawing/2014/main" id="{9BD5A3EC-24EA-1E61-7579-4114A793C576}"/>
              </a:ext>
            </a:extLst>
          </p:cNvPr>
          <p:cNvCxnSpPr>
            <a:cxnSpLocks/>
          </p:cNvCxnSpPr>
          <p:nvPr/>
        </p:nvCxnSpPr>
        <p:spPr>
          <a:xfrm flipV="1">
            <a:off x="4839554" y="4751098"/>
            <a:ext cx="1159135" cy="551110"/>
          </a:xfrm>
          <a:prstGeom prst="straightConnector1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33" name="Connecteur droit avec flèche 32">
            <a:extLst>
              <a:ext uri="{FF2B5EF4-FFF2-40B4-BE49-F238E27FC236}">
                <a16:creationId xmlns:a16="http://schemas.microsoft.com/office/drawing/2014/main" id="{4052CC4F-D596-9EAC-096E-369D06102B19}"/>
              </a:ext>
            </a:extLst>
          </p:cNvPr>
          <p:cNvCxnSpPr>
            <a:cxnSpLocks/>
          </p:cNvCxnSpPr>
          <p:nvPr/>
        </p:nvCxnSpPr>
        <p:spPr>
          <a:xfrm flipH="1" flipV="1">
            <a:off x="4839272" y="5420125"/>
            <a:ext cx="526097" cy="529605"/>
          </a:xfrm>
          <a:prstGeom prst="straightConnector1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46" name="Connecteur droit avec flèche 45">
            <a:extLst>
              <a:ext uri="{FF2B5EF4-FFF2-40B4-BE49-F238E27FC236}">
                <a16:creationId xmlns:a16="http://schemas.microsoft.com/office/drawing/2014/main" id="{20497D76-9829-220C-4ECE-494165AC98C5}"/>
              </a:ext>
            </a:extLst>
          </p:cNvPr>
          <p:cNvCxnSpPr>
            <a:cxnSpLocks/>
          </p:cNvCxnSpPr>
          <p:nvPr/>
        </p:nvCxnSpPr>
        <p:spPr>
          <a:xfrm flipH="1" flipV="1">
            <a:off x="4857374" y="3478113"/>
            <a:ext cx="526097" cy="529605"/>
          </a:xfrm>
          <a:prstGeom prst="straightConnector1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47" name="Connecteur droit avec flèche 46">
            <a:extLst>
              <a:ext uri="{FF2B5EF4-FFF2-40B4-BE49-F238E27FC236}">
                <a16:creationId xmlns:a16="http://schemas.microsoft.com/office/drawing/2014/main" id="{B7F2BB0E-4CF0-13C3-D38F-017C66B5E904}"/>
              </a:ext>
            </a:extLst>
          </p:cNvPr>
          <p:cNvCxnSpPr>
            <a:cxnSpLocks/>
          </p:cNvCxnSpPr>
          <p:nvPr/>
        </p:nvCxnSpPr>
        <p:spPr>
          <a:xfrm flipH="1" flipV="1">
            <a:off x="3540797" y="2160833"/>
            <a:ext cx="526097" cy="529605"/>
          </a:xfrm>
          <a:prstGeom prst="straightConnector1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48" name="Connecteur droit avec flèche 47">
            <a:extLst>
              <a:ext uri="{FF2B5EF4-FFF2-40B4-BE49-F238E27FC236}">
                <a16:creationId xmlns:a16="http://schemas.microsoft.com/office/drawing/2014/main" id="{4A6F72E5-C19B-3890-792F-05B0AB8C1C9B}"/>
              </a:ext>
            </a:extLst>
          </p:cNvPr>
          <p:cNvCxnSpPr>
            <a:cxnSpLocks/>
          </p:cNvCxnSpPr>
          <p:nvPr/>
        </p:nvCxnSpPr>
        <p:spPr>
          <a:xfrm flipV="1">
            <a:off x="947277" y="2858548"/>
            <a:ext cx="1159135" cy="551110"/>
          </a:xfrm>
          <a:prstGeom prst="straightConnector1">
            <a:avLst/>
          </a:prstGeom>
          <a:ln w="19050" cap="flat" cmpd="sng" algn="ctr">
            <a:solidFill>
              <a:schemeClr val="accent5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49" name="Connecteur droit avec flèche 48">
            <a:extLst>
              <a:ext uri="{FF2B5EF4-FFF2-40B4-BE49-F238E27FC236}">
                <a16:creationId xmlns:a16="http://schemas.microsoft.com/office/drawing/2014/main" id="{75F48B5C-5A7D-FEBA-856F-B89254C0FFE2}"/>
              </a:ext>
            </a:extLst>
          </p:cNvPr>
          <p:cNvCxnSpPr>
            <a:cxnSpLocks/>
          </p:cNvCxnSpPr>
          <p:nvPr/>
        </p:nvCxnSpPr>
        <p:spPr>
          <a:xfrm flipV="1">
            <a:off x="431475" y="4105840"/>
            <a:ext cx="1159135" cy="551110"/>
          </a:xfrm>
          <a:prstGeom prst="straightConnector1">
            <a:avLst/>
          </a:prstGeom>
          <a:ln w="19050" cap="flat" cmpd="sng" algn="ctr">
            <a:solidFill>
              <a:schemeClr val="accent5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50" name="Connecteur droit avec flèche 49">
            <a:extLst>
              <a:ext uri="{FF2B5EF4-FFF2-40B4-BE49-F238E27FC236}">
                <a16:creationId xmlns:a16="http://schemas.microsoft.com/office/drawing/2014/main" id="{9D2CBA48-C8CA-3C42-9C18-9AC8D126E8D7}"/>
              </a:ext>
            </a:extLst>
          </p:cNvPr>
          <p:cNvCxnSpPr>
            <a:cxnSpLocks/>
          </p:cNvCxnSpPr>
          <p:nvPr/>
        </p:nvCxnSpPr>
        <p:spPr>
          <a:xfrm flipV="1">
            <a:off x="967629" y="4784449"/>
            <a:ext cx="1159135" cy="551110"/>
          </a:xfrm>
          <a:prstGeom prst="straightConnector1">
            <a:avLst/>
          </a:prstGeom>
          <a:ln w="19050" cap="flat" cmpd="sng" algn="ctr">
            <a:solidFill>
              <a:schemeClr val="accent5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56" name="Connecteur droit avec flèche 55">
            <a:extLst>
              <a:ext uri="{FF2B5EF4-FFF2-40B4-BE49-F238E27FC236}">
                <a16:creationId xmlns:a16="http://schemas.microsoft.com/office/drawing/2014/main" id="{FE70DF42-FAFD-0DBB-A79F-B736F4621C8E}"/>
              </a:ext>
            </a:extLst>
          </p:cNvPr>
          <p:cNvCxnSpPr>
            <a:cxnSpLocks/>
          </p:cNvCxnSpPr>
          <p:nvPr/>
        </p:nvCxnSpPr>
        <p:spPr>
          <a:xfrm flipV="1">
            <a:off x="2213337" y="6020873"/>
            <a:ext cx="1159135" cy="551110"/>
          </a:xfrm>
          <a:prstGeom prst="straightConnector1">
            <a:avLst/>
          </a:prstGeom>
          <a:ln w="19050" cap="flat" cmpd="sng" algn="ctr">
            <a:solidFill>
              <a:schemeClr val="accent5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61" name="Connecteur droit avec flèche 60">
            <a:extLst>
              <a:ext uri="{FF2B5EF4-FFF2-40B4-BE49-F238E27FC236}">
                <a16:creationId xmlns:a16="http://schemas.microsoft.com/office/drawing/2014/main" id="{FC9F0E7B-7AED-18A1-86DD-A6D95AA96F8B}"/>
              </a:ext>
            </a:extLst>
          </p:cNvPr>
          <p:cNvCxnSpPr>
            <a:cxnSpLocks/>
          </p:cNvCxnSpPr>
          <p:nvPr/>
        </p:nvCxnSpPr>
        <p:spPr>
          <a:xfrm flipV="1">
            <a:off x="395313" y="6003866"/>
            <a:ext cx="1159135" cy="551110"/>
          </a:xfrm>
          <a:prstGeom prst="straightConnector1">
            <a:avLst/>
          </a:prstGeom>
          <a:ln w="19050" cap="flat" cmpd="sng" algn="ctr">
            <a:solidFill>
              <a:schemeClr val="accent5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62" name="Connecteur droit avec flèche 61">
            <a:extLst>
              <a:ext uri="{FF2B5EF4-FFF2-40B4-BE49-F238E27FC236}">
                <a16:creationId xmlns:a16="http://schemas.microsoft.com/office/drawing/2014/main" id="{46FBB1C6-C27A-4973-35A3-9EF0B7022E38}"/>
              </a:ext>
            </a:extLst>
          </p:cNvPr>
          <p:cNvCxnSpPr>
            <a:cxnSpLocks/>
          </p:cNvCxnSpPr>
          <p:nvPr/>
        </p:nvCxnSpPr>
        <p:spPr>
          <a:xfrm flipH="1" flipV="1">
            <a:off x="1050767" y="5333220"/>
            <a:ext cx="526097" cy="529605"/>
          </a:xfrm>
          <a:prstGeom prst="straightConnector1">
            <a:avLst/>
          </a:prstGeom>
          <a:ln w="19050" cap="flat" cmpd="sng" algn="ctr">
            <a:solidFill>
              <a:schemeClr val="accent6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64" name="Connecteur droit avec flèche 63">
            <a:extLst>
              <a:ext uri="{FF2B5EF4-FFF2-40B4-BE49-F238E27FC236}">
                <a16:creationId xmlns:a16="http://schemas.microsoft.com/office/drawing/2014/main" id="{35A72D33-4017-A9CF-EFDF-175737C035C3}"/>
              </a:ext>
            </a:extLst>
          </p:cNvPr>
          <p:cNvCxnSpPr>
            <a:cxnSpLocks/>
          </p:cNvCxnSpPr>
          <p:nvPr/>
        </p:nvCxnSpPr>
        <p:spPr>
          <a:xfrm flipH="1" flipV="1">
            <a:off x="1028351" y="3439367"/>
            <a:ext cx="526097" cy="529605"/>
          </a:xfrm>
          <a:prstGeom prst="straightConnector1">
            <a:avLst/>
          </a:prstGeom>
          <a:ln w="19050" cap="flat" cmpd="sng" algn="ctr">
            <a:solidFill>
              <a:schemeClr val="accent6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65" name="Connecteur droit avec flèche 64">
            <a:extLst>
              <a:ext uri="{FF2B5EF4-FFF2-40B4-BE49-F238E27FC236}">
                <a16:creationId xmlns:a16="http://schemas.microsoft.com/office/drawing/2014/main" id="{F69E8D6F-6C2E-C505-6147-8BA7C051C7B8}"/>
              </a:ext>
            </a:extLst>
          </p:cNvPr>
          <p:cNvCxnSpPr>
            <a:cxnSpLocks/>
          </p:cNvCxnSpPr>
          <p:nvPr/>
        </p:nvCxnSpPr>
        <p:spPr>
          <a:xfrm flipH="1" flipV="1">
            <a:off x="3583025" y="6031625"/>
            <a:ext cx="526097" cy="529605"/>
          </a:xfrm>
          <a:prstGeom prst="straightConnector1">
            <a:avLst/>
          </a:prstGeom>
          <a:ln w="19050" cap="flat" cmpd="sng" algn="ctr">
            <a:solidFill>
              <a:schemeClr val="accent6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79" name="ZoneTexte 78">
                <a:extLst>
                  <a:ext uri="{FF2B5EF4-FFF2-40B4-BE49-F238E27FC236}">
                    <a16:creationId xmlns:a16="http://schemas.microsoft.com/office/drawing/2014/main" id="{E74D7443-E829-F78B-D89A-BA6F19C7A7A6}"/>
                  </a:ext>
                </a:extLst>
              </p:cNvPr>
              <p:cNvSpPr txBox="1"/>
              <p:nvPr/>
            </p:nvSpPr>
            <p:spPr>
              <a:xfrm>
                <a:off x="6981394" y="4395458"/>
                <a:ext cx="1919243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>
                      <m:sSup>
                        <m:sSupPr>
                          <m:ctrlPr>
                            <a:rPr lang="fr-FR" sz="2400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fr-FR" sz="2400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ℤ</m:t>
                          </m:r>
                        </m:e>
                        <m:sup>
                          <m:r>
                            <a:rPr lang="fr-FR" sz="2400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fr-FR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/</m:t>
                      </m:r>
                      <m:r>
                        <a:rPr lang="fr-FR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𝑖𝑚</m:t>
                      </m:r>
                      <m:r>
                        <a:rPr lang="fr-FR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fr-FR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𝐺</m:t>
                      </m:r>
                      <m:r>
                        <a:rPr lang="fr-FR" sz="2400" b="0" i="1" dirty="0" smtClean="0">
                          <a:latin typeface="Cambria Math" panose="02040503050406030204" pitchFamily="18" charset="0"/>
                        </a:rPr>
                        <m:t>≅</m:t>
                      </m:r>
                      <m:sSub>
                        <m:sSubPr>
                          <m:ctrlPr>
                            <a:rPr lang="fr-FR" sz="2400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2400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ℤ</m:t>
                          </m:r>
                        </m:e>
                        <m:sub>
                          <m:r>
                            <a:rPr lang="fr-FR" sz="2400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 lang="fr-FR" sz="2400" dirty="0" err="1"/>
              </a:p>
            </p:txBody>
          </p:sp>
        </mc:Choice>
        <mc:Fallback>
          <p:sp>
            <p:nvSpPr>
              <p:cNvPr id="79" name="ZoneTexte 78">
                <a:extLst>
                  <a:ext uri="{FF2B5EF4-FFF2-40B4-BE49-F238E27FC236}">
                    <a16:creationId xmlns:a16="http://schemas.microsoft.com/office/drawing/2014/main" id="{E74D7443-E829-F78B-D89A-BA6F19C7A7A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81394" y="4395458"/>
                <a:ext cx="1919243" cy="369332"/>
              </a:xfrm>
              <a:prstGeom prst="rect">
                <a:avLst/>
              </a:prstGeom>
              <a:blipFill>
                <a:blip r:embed="rId6"/>
                <a:stretch>
                  <a:fillRect l="-2632" t="-6667" r="-658" b="-3666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ZoneTexte 20">
            <a:extLst>
              <a:ext uri="{FF2B5EF4-FFF2-40B4-BE49-F238E27FC236}">
                <a16:creationId xmlns:a16="http://schemas.microsoft.com/office/drawing/2014/main" id="{958BA103-0DC9-D02A-9E53-A7EDFAF0D350}"/>
              </a:ext>
            </a:extLst>
          </p:cNvPr>
          <p:cNvSpPr txBox="1"/>
          <p:nvPr/>
        </p:nvSpPr>
        <p:spPr>
          <a:xfrm>
            <a:off x="6139658" y="3896638"/>
            <a:ext cx="3388748" cy="3077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fr-FR" sz="2000" dirty="0"/>
              <a:t>The </a:t>
            </a:r>
            <a:r>
              <a:rPr lang="fr-FR" sz="2000" dirty="0" err="1"/>
              <a:t>logical</a:t>
            </a:r>
            <a:r>
              <a:rPr lang="fr-FR" sz="2000" dirty="0"/>
              <a:t> </a:t>
            </a:r>
            <a:r>
              <a:rPr lang="fr-FR" sz="2000" dirty="0" err="1"/>
              <a:t>space</a:t>
            </a:r>
            <a:r>
              <a:rPr lang="fr-FR" sz="2000" dirty="0"/>
              <a:t> </a:t>
            </a:r>
            <a:r>
              <a:rPr lang="fr-FR" sz="2000" dirty="0" err="1"/>
              <a:t>is</a:t>
            </a:r>
            <a:r>
              <a:rPr lang="fr-FR" sz="2000" dirty="0"/>
              <a:t> </a:t>
            </a:r>
            <a:r>
              <a:rPr lang="fr-FR" sz="2000" dirty="0" err="1"/>
              <a:t>given</a:t>
            </a:r>
            <a:r>
              <a:rPr lang="fr-FR" sz="2000" dirty="0"/>
              <a:t> by</a:t>
            </a: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432DBB3C-008D-2801-EE4F-92DBD45D3869}"/>
              </a:ext>
            </a:extLst>
          </p:cNvPr>
          <p:cNvSpPr txBox="1"/>
          <p:nvPr/>
        </p:nvSpPr>
        <p:spPr>
          <a:xfrm>
            <a:off x="6096000" y="4955833"/>
            <a:ext cx="3114635" cy="3077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fr-FR" sz="2000" dirty="0">
                <a:solidFill>
                  <a:schemeClr val="accent5"/>
                </a:solidFill>
                <a:sym typeface="Wingdings" pitchFamily="2" charset="2"/>
              </a:rPr>
              <a:t> </a:t>
            </a:r>
            <a:r>
              <a:rPr lang="fr-FR" sz="2000" dirty="0" err="1">
                <a:solidFill>
                  <a:schemeClr val="accent5"/>
                </a:solidFill>
                <a:sym typeface="Wingdings" pitchFamily="2" charset="2"/>
              </a:rPr>
              <a:t>We’ve</a:t>
            </a:r>
            <a:r>
              <a:rPr lang="fr-FR" sz="2000" dirty="0">
                <a:solidFill>
                  <a:schemeClr val="accent5"/>
                </a:solidFill>
                <a:sym typeface="Wingdings" pitchFamily="2" charset="2"/>
              </a:rPr>
              <a:t> </a:t>
            </a:r>
            <a:r>
              <a:rPr lang="fr-FR" sz="2000" dirty="0" err="1">
                <a:solidFill>
                  <a:schemeClr val="accent5"/>
                </a:solidFill>
                <a:sym typeface="Wingdings" pitchFamily="2" charset="2"/>
              </a:rPr>
              <a:t>just</a:t>
            </a:r>
            <a:r>
              <a:rPr lang="fr-FR" sz="2000" dirty="0">
                <a:solidFill>
                  <a:schemeClr val="accent5"/>
                </a:solidFill>
                <a:sym typeface="Wingdings" pitchFamily="2" charset="2"/>
              </a:rPr>
              <a:t> </a:t>
            </a:r>
            <a:r>
              <a:rPr lang="fr-FR" sz="2000" dirty="0" err="1">
                <a:solidFill>
                  <a:schemeClr val="accent5"/>
                </a:solidFill>
                <a:sym typeface="Wingdings" pitchFamily="2" charset="2"/>
              </a:rPr>
              <a:t>built</a:t>
            </a:r>
            <a:r>
              <a:rPr lang="fr-FR" sz="2000" dirty="0">
                <a:solidFill>
                  <a:schemeClr val="accent5"/>
                </a:solidFill>
                <a:sym typeface="Wingdings" pitchFamily="2" charset="2"/>
              </a:rPr>
              <a:t> a qutrit!</a:t>
            </a:r>
            <a:endParaRPr lang="fr-FR" sz="2000" dirty="0">
              <a:solidFill>
                <a:schemeClr val="accent5"/>
              </a:solidFill>
            </a:endParaRPr>
          </a:p>
        </p:txBody>
      </p:sp>
      <p:sp>
        <p:nvSpPr>
          <p:cNvPr id="67" name="ZoneTexte 66">
            <a:extLst>
              <a:ext uri="{FF2B5EF4-FFF2-40B4-BE49-F238E27FC236}">
                <a16:creationId xmlns:a16="http://schemas.microsoft.com/office/drawing/2014/main" id="{31C89944-BC4E-81C8-DF91-6FE90AFB001D}"/>
              </a:ext>
            </a:extLst>
          </p:cNvPr>
          <p:cNvSpPr txBox="1"/>
          <p:nvPr/>
        </p:nvSpPr>
        <p:spPr>
          <a:xfrm>
            <a:off x="6096000" y="2155025"/>
            <a:ext cx="3239669" cy="3077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fr-FR" sz="2000" b="0" dirty="0"/>
              <a:t>The </a:t>
            </a:r>
            <a:r>
              <a:rPr lang="fr-FR" sz="2000" b="0" dirty="0" err="1"/>
              <a:t>lattice</a:t>
            </a:r>
            <a:r>
              <a:rPr lang="fr-FR" sz="2000" b="0" dirty="0"/>
              <a:t> </a:t>
            </a:r>
            <a:r>
              <a:rPr lang="fr-FR" sz="2000" b="0" dirty="0" err="1"/>
              <a:t>is</a:t>
            </a:r>
            <a:r>
              <a:rPr lang="fr-FR" sz="2000" b="0" dirty="0"/>
              <a:t> </a:t>
            </a:r>
            <a:r>
              <a:rPr lang="fr-FR" sz="2000" b="0" dirty="0" err="1"/>
              <a:t>generated</a:t>
            </a:r>
            <a:r>
              <a:rPr lang="fr-FR" sz="2000" b="0" dirty="0"/>
              <a:t> by:</a:t>
            </a:r>
            <a:endParaRPr lang="fr-FR" sz="20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9" name="ZoneTexte 68">
                <a:extLst>
                  <a:ext uri="{FF2B5EF4-FFF2-40B4-BE49-F238E27FC236}">
                    <a16:creationId xmlns:a16="http://schemas.microsoft.com/office/drawing/2014/main" id="{304D3989-35BD-9B9E-4FA9-1A9B5649389D}"/>
                  </a:ext>
                </a:extLst>
              </p:cNvPr>
              <p:cNvSpPr txBox="1"/>
              <p:nvPr/>
            </p:nvSpPr>
            <p:spPr>
              <a:xfrm>
                <a:off x="6937736" y="2715733"/>
                <a:ext cx="1556195" cy="51116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>
                      <m:r>
                        <a:rPr lang="fr-FR" sz="2000" i="1">
                          <a:latin typeface="Cambria Math" panose="02040503050406030204" pitchFamily="18" charset="0"/>
                        </a:rPr>
                        <m:t>𝐺</m:t>
                      </m:r>
                      <m:r>
                        <a:rPr lang="fr-FR" sz="2000" i="1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fr-FR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fr-FR" sz="20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fr-FR" sz="20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e>
                              <m:e>
                                <m:r>
                                  <a:rPr lang="fr-FR" sz="20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mr>
                            <m:mr>
                              <m:e>
                                <m:r>
                                  <a:rPr lang="fr-FR" sz="20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fr-FR" sz="2000" i="1">
                                    <a:latin typeface="Cambria Math" panose="02040503050406030204" pitchFamily="18" charset="0"/>
                                  </a:rPr>
                                  <m:t>−1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fr-FR" sz="2000" dirty="0" err="1"/>
              </a:p>
            </p:txBody>
          </p:sp>
        </mc:Choice>
        <mc:Fallback>
          <p:sp>
            <p:nvSpPr>
              <p:cNvPr id="69" name="ZoneTexte 68">
                <a:extLst>
                  <a:ext uri="{FF2B5EF4-FFF2-40B4-BE49-F238E27FC236}">
                    <a16:creationId xmlns:a16="http://schemas.microsoft.com/office/drawing/2014/main" id="{304D3989-35BD-9B9E-4FA9-1A9B5649389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37736" y="2715733"/>
                <a:ext cx="1556195" cy="511166"/>
              </a:xfrm>
              <a:prstGeom prst="rect">
                <a:avLst/>
              </a:prstGeom>
              <a:blipFill>
                <a:blip r:embed="rId7"/>
                <a:stretch>
                  <a:fillRect l="-3252" t="-2439" b="-1707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094503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9" grpId="0"/>
      <p:bldP spid="21" grpId="0"/>
      <p:bldP spid="2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ACF042-4E9E-5859-BAFA-99DE0D4BF5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9EB9765D-6427-A51C-ACE6-6A050B3516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CONFIDENTIAL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1C6022C-AF26-C67F-D613-EF0332DEC0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C67AC-589B-465F-8375-83B2CE47653E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846EA064-C1F6-3188-DA58-65ED78D11D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Counter example: 2-mode binomial code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1" name="Graphic 53">
                <a:extLst>
                  <a:ext uri="{FF2B5EF4-FFF2-40B4-BE49-F238E27FC236}">
                    <a16:creationId xmlns:a16="http://schemas.microsoft.com/office/drawing/2014/main" id="{C85E94AD-D900-EF07-5347-9E42CAA77075}"/>
                  </a:ext>
                </a:extLst>
              </p:cNvPr>
              <p:cNvSpPr/>
              <p:nvPr/>
            </p:nvSpPr>
            <p:spPr>
              <a:xfrm>
                <a:off x="395313" y="1377744"/>
                <a:ext cx="6656174" cy="44371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0" tIns="0" rIns="0" bIns="0" rtlCol="0" anchor="t">
                <a:noAutofit/>
              </a:bodyPr>
              <a:lstStyle/>
              <a:p>
                <a:pPr>
                  <a:lnSpc>
                    <a:spcPct val="110000"/>
                  </a:lnSpc>
                  <a:spcAft>
                    <a:spcPts val="1200"/>
                  </a:spcAft>
                  <a:buClr>
                    <a:srgbClr val="3D4955"/>
                  </a:buClr>
                  <a:buSzPct val="125000"/>
                </a:pPr>
                <a:r>
                  <a:rPr lang="en-US" sz="2400" b="1" dirty="0">
                    <a:latin typeface="+mj-lt"/>
                    <a:cs typeface="Rubik Bold" panose="020B0604020202020204" charset="-79"/>
                  </a:rPr>
                  <a:t>Codespace</a:t>
                </a:r>
                <a:r>
                  <a:rPr lang="en-US" sz="2400" dirty="0">
                    <a:latin typeface="+mj-lt"/>
                    <a:cs typeface="Rubik Bold" panose="020B0604020202020204" charset="-79"/>
                  </a:rPr>
                  <a:t>: 		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fr-FR" sz="24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Rubik Bold" panose="020B0604020202020204" charset="-79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fr-FR" sz="24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Rubik Bold" panose="020B0604020202020204" charset="-79"/>
                          </a:rPr>
                          <m:t>ker</m:t>
                        </m:r>
                      </m:fName>
                      <m:e>
                        <m:d>
                          <m:dPr>
                            <m:ctrlPr>
                              <a:rPr lang="fr-FR" sz="24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Rubik Bold" panose="020B0604020202020204" charset="-79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fr-FR" sz="240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Rubik Bold" panose="020B0604020202020204" charset="-79"/>
                                  </a:rPr>
                                </m:ctrlPr>
                              </m:sSupPr>
                              <m:e>
                                <m:r>
                                  <a:rPr lang="fr-FR" sz="240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Rubik Bold" panose="020B0604020202020204" charset="-79"/>
                                  </a:rPr>
                                  <m:t>â</m:t>
                                </m:r>
                              </m:e>
                              <m:sup>
                                <m:r>
                                  <a:rPr lang="fr-FR" sz="24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Rubik Bold" panose="020B0604020202020204" charset="-79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fr-FR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Rubik Bold" panose="020B0604020202020204" charset="-79"/>
                              </a:rPr>
                              <m:t>−</m:t>
                            </m:r>
                            <m:sSup>
                              <m:sSupPr>
                                <m:ctrlPr>
                                  <a:rPr lang="fr-FR" sz="24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Rubik Bold" panose="020B0604020202020204" charset="-79"/>
                                  </a:rPr>
                                </m:ctrlPr>
                              </m:sSupPr>
                              <m:e>
                                <m:acc>
                                  <m:accPr>
                                    <m:chr m:val="̂"/>
                                    <m:ctrlPr>
                                      <a:rPr lang="fr-FR" sz="2400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cs typeface="Rubik Bold" panose="020B0604020202020204" charset="-79"/>
                                      </a:rPr>
                                    </m:ctrlPr>
                                  </m:accPr>
                                  <m:e>
                                    <m:r>
                                      <a:rPr lang="fr-FR" sz="2400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cs typeface="Rubik Bold" panose="020B0604020202020204" charset="-79"/>
                                      </a:rPr>
                                      <m:t>𝑏</m:t>
                                    </m:r>
                                  </m:e>
                                </m:acc>
                              </m:e>
                              <m:sup>
                                <m:r>
                                  <a:rPr lang="fr-FR" sz="24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Rubik Bold" panose="020B0604020202020204" charset="-79"/>
                                  </a:rPr>
                                  <m:t>2</m:t>
                                </m:r>
                              </m:sup>
                            </m:sSup>
                          </m:e>
                        </m:d>
                      </m:e>
                    </m:func>
                  </m:oMath>
                </a14:m>
                <a:endParaRPr lang="en-US" sz="2400" dirty="0">
                  <a:latin typeface="+mj-lt"/>
                  <a:cs typeface="Rubik Bold" panose="020B0604020202020204" charset="-79"/>
                </a:endParaRPr>
              </a:p>
            </p:txBody>
          </p:sp>
        </mc:Choice>
        <mc:Fallback>
          <p:sp>
            <p:nvSpPr>
              <p:cNvPr id="11" name="Graphic 53">
                <a:extLst>
                  <a:ext uri="{FF2B5EF4-FFF2-40B4-BE49-F238E27FC236}">
                    <a16:creationId xmlns:a16="http://schemas.microsoft.com/office/drawing/2014/main" id="{C85E94AD-D900-EF07-5347-9E42CAA7707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313" y="1377744"/>
                <a:ext cx="6656174" cy="443715"/>
              </a:xfrm>
              <a:prstGeom prst="rect">
                <a:avLst/>
              </a:prstGeom>
              <a:blipFill>
                <a:blip r:embed="rId3"/>
                <a:stretch>
                  <a:fillRect l="-2857" t="-11111" b="-33333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6E4DC1C7-244A-0BDA-C295-B01BFE336A09}"/>
              </a:ext>
            </a:extLst>
          </p:cNvPr>
          <p:cNvSpPr/>
          <p:nvPr/>
        </p:nvSpPr>
        <p:spPr>
          <a:xfrm>
            <a:off x="12477750" y="0"/>
            <a:ext cx="571500" cy="571500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A2</a:t>
            </a:r>
          </a:p>
        </p:txBody>
      </p:sp>
      <p:grpSp>
        <p:nvGrpSpPr>
          <p:cNvPr id="21" name="Groupe 20">
            <a:extLst>
              <a:ext uri="{FF2B5EF4-FFF2-40B4-BE49-F238E27FC236}">
                <a16:creationId xmlns:a16="http://schemas.microsoft.com/office/drawing/2014/main" id="{D362044F-6340-60FB-5C3F-511CA460A56B}"/>
              </a:ext>
            </a:extLst>
          </p:cNvPr>
          <p:cNvGrpSpPr/>
          <p:nvPr/>
        </p:nvGrpSpPr>
        <p:grpSpPr>
          <a:xfrm>
            <a:off x="7051487" y="2113066"/>
            <a:ext cx="2293235" cy="529606"/>
            <a:chOff x="1280085" y="2402153"/>
            <a:chExt cx="2293235" cy="529606"/>
          </a:xfrm>
        </p:grpSpPr>
        <mc:AlternateContent xmlns:mc="http://schemas.openxmlformats.org/markup-compatibility/2006">
          <mc:Choice xmlns:a14="http://schemas.microsoft.com/office/drawing/2010/main" Requires="a14">
            <p:sp>
              <p:nvSpPr>
                <p:cNvPr id="26" name="ZoneTexte 25">
                  <a:extLst>
                    <a:ext uri="{FF2B5EF4-FFF2-40B4-BE49-F238E27FC236}">
                      <a16:creationId xmlns:a16="http://schemas.microsoft.com/office/drawing/2014/main" id="{84AABBDB-BB6C-CC46-66BF-8F9416D5B77B}"/>
                    </a:ext>
                  </a:extLst>
                </p:cNvPr>
                <p:cNvSpPr txBox="1"/>
                <p:nvPr/>
              </p:nvSpPr>
              <p:spPr>
                <a:xfrm>
                  <a:off x="1441615" y="2494371"/>
                  <a:ext cx="1989904" cy="300788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14:m>
                    <m:oMathPara xmlns:m="http://schemas.openxmlformats.org/officeDocument/2006/math">
                      <m:oMath>
                        <m:sSub>
                          <m:sSubPr>
                            <m:ctrlPr>
                              <a:rPr lang="fr-FR" i="1">
                                <a:latin typeface="Cambria Math" panose="02040503050406030204" pitchFamily="18" charset="0"/>
                                <a:cs typeface="Rubik Bold" panose="020B0604020202020204" charset="-79"/>
                              </a:rPr>
                            </m:ctrlPr>
                          </m:sSubPr>
                          <m:e>
                            <m:r>
                              <a:rPr lang="fr-FR" i="1">
                                <a:latin typeface="Cambria Math" panose="02040503050406030204" pitchFamily="18" charset="0"/>
                                <a:cs typeface="Rubik Bold" panose="020B0604020202020204" charset="-79"/>
                              </a:rPr>
                              <m:t>𝜓</m:t>
                            </m:r>
                          </m:e>
                          <m:sub>
                            <m:sSub>
                              <m:sSubPr>
                                <m:ctrlPr>
                                  <a:rPr lang="fr-FR" i="1">
                                    <a:latin typeface="Cambria Math" panose="02040503050406030204" pitchFamily="18" charset="0"/>
                                    <a:cs typeface="Rubik Bold" panose="020B0604020202020204" charset="-79"/>
                                  </a:rPr>
                                </m:ctrlPr>
                              </m:sSubPr>
                              <m:e>
                                <m:r>
                                  <a:rPr lang="fr-FR" i="1">
                                    <a:latin typeface="Cambria Math" panose="02040503050406030204" pitchFamily="18" charset="0"/>
                                    <a:cs typeface="Rubik Bold" panose="020B0604020202020204" charset="-79"/>
                                  </a:rPr>
                                  <m:t>𝑛</m:t>
                                </m:r>
                              </m:e>
                              <m:sub>
                                <m:r>
                                  <a:rPr lang="fr-FR" i="1">
                                    <a:latin typeface="Cambria Math" panose="02040503050406030204" pitchFamily="18" charset="0"/>
                                    <a:cs typeface="Rubik Bold" panose="020B0604020202020204" charset="-79"/>
                                  </a:rPr>
                                  <m:t>1</m:t>
                                </m:r>
                              </m:sub>
                            </m:sSub>
                            <m:r>
                              <a:rPr lang="fr-FR" i="1">
                                <a:latin typeface="Cambria Math" panose="02040503050406030204" pitchFamily="18" charset="0"/>
                                <a:cs typeface="Rubik Bold" panose="020B0604020202020204" charset="-79"/>
                              </a:rPr>
                              <m:t>+</m:t>
                            </m:r>
                            <m:r>
                              <a:rPr lang="fr-FR" i="1">
                                <a:latin typeface="Cambria Math" panose="02040503050406030204" pitchFamily="18" charset="0"/>
                                <a:cs typeface="Rubik Bold" panose="020B0604020202020204" charset="-79"/>
                              </a:rPr>
                              <m:t>2</m:t>
                            </m:r>
                            <m:r>
                              <a:rPr lang="fr-FR" i="1">
                                <a:latin typeface="Cambria Math" panose="02040503050406030204" pitchFamily="18" charset="0"/>
                                <a:cs typeface="Rubik Bold" panose="020B0604020202020204" charset="-79"/>
                              </a:rPr>
                              <m:t>,</m:t>
                            </m:r>
                            <m:sSub>
                              <m:sSubPr>
                                <m:ctrlPr>
                                  <a:rPr lang="fr-FR" i="1">
                                    <a:latin typeface="Cambria Math" panose="02040503050406030204" pitchFamily="18" charset="0"/>
                                    <a:cs typeface="Rubik Bold" panose="020B0604020202020204" charset="-79"/>
                                  </a:rPr>
                                </m:ctrlPr>
                              </m:sSubPr>
                              <m:e>
                                <m:r>
                                  <a:rPr lang="fr-FR" i="1">
                                    <a:latin typeface="Cambria Math" panose="02040503050406030204" pitchFamily="18" charset="0"/>
                                    <a:cs typeface="Rubik Bold" panose="020B0604020202020204" charset="-79"/>
                                  </a:rPr>
                                  <m:t>𝑛</m:t>
                                </m:r>
                              </m:e>
                              <m:sub>
                                <m:r>
                                  <a:rPr lang="fr-FR" i="1">
                                    <a:latin typeface="Cambria Math" panose="02040503050406030204" pitchFamily="18" charset="0"/>
                                    <a:cs typeface="Rubik Bold" panose="020B0604020202020204" charset="-79"/>
                                  </a:rPr>
                                  <m:t>2</m:t>
                                </m:r>
                              </m:sub>
                            </m:sSub>
                          </m:sub>
                        </m:sSub>
                        <m:r>
                          <a:rPr lang="fr-FR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Rubik Bold" panose="020B0604020202020204" charset="-79"/>
                          </a:rPr>
                          <m:t>∝</m:t>
                        </m:r>
                        <m:sSub>
                          <m:sSubPr>
                            <m:ctrlPr>
                              <a:rPr lang="fr-FR" i="1">
                                <a:latin typeface="Cambria Math" panose="02040503050406030204" pitchFamily="18" charset="0"/>
                                <a:cs typeface="Rubik Bold" panose="020B0604020202020204" charset="-79"/>
                              </a:rPr>
                            </m:ctrlPr>
                          </m:sSubPr>
                          <m:e>
                            <m:r>
                              <a:rPr lang="fr-FR" i="1">
                                <a:latin typeface="Cambria Math" panose="02040503050406030204" pitchFamily="18" charset="0"/>
                                <a:cs typeface="Rubik Bold" panose="020B0604020202020204" charset="-79"/>
                              </a:rPr>
                              <m:t>𝜓</m:t>
                            </m:r>
                          </m:e>
                          <m:sub>
                            <m:sSub>
                              <m:sSubPr>
                                <m:ctrlPr>
                                  <a:rPr lang="fr-FR" i="1">
                                    <a:latin typeface="Cambria Math" panose="02040503050406030204" pitchFamily="18" charset="0"/>
                                    <a:cs typeface="Rubik Bold" panose="020B0604020202020204" charset="-79"/>
                                  </a:rPr>
                                </m:ctrlPr>
                              </m:sSubPr>
                              <m:e>
                                <m:r>
                                  <a:rPr lang="fr-FR" i="1">
                                    <a:latin typeface="Cambria Math" panose="02040503050406030204" pitchFamily="18" charset="0"/>
                                    <a:cs typeface="Rubik Bold" panose="020B0604020202020204" charset="-79"/>
                                  </a:rPr>
                                  <m:t>𝑛</m:t>
                                </m:r>
                              </m:e>
                              <m:sub>
                                <m:r>
                                  <a:rPr lang="fr-FR" i="1">
                                    <a:latin typeface="Cambria Math" panose="02040503050406030204" pitchFamily="18" charset="0"/>
                                    <a:cs typeface="Rubik Bold" panose="020B0604020202020204" charset="-79"/>
                                  </a:rPr>
                                  <m:t>1</m:t>
                                </m:r>
                              </m:sub>
                            </m:sSub>
                            <m:r>
                              <a:rPr lang="fr-FR" i="1">
                                <a:latin typeface="Cambria Math" panose="02040503050406030204" pitchFamily="18" charset="0"/>
                                <a:cs typeface="Rubik Bold" panose="020B0604020202020204" charset="-79"/>
                              </a:rPr>
                              <m:t>,</m:t>
                            </m:r>
                            <m:sSub>
                              <m:sSubPr>
                                <m:ctrlPr>
                                  <a:rPr lang="fr-FR" i="1">
                                    <a:latin typeface="Cambria Math" panose="02040503050406030204" pitchFamily="18" charset="0"/>
                                    <a:cs typeface="Rubik Bold" panose="020B0604020202020204" charset="-79"/>
                                  </a:rPr>
                                </m:ctrlPr>
                              </m:sSubPr>
                              <m:e>
                                <m:r>
                                  <a:rPr lang="fr-FR" i="1">
                                    <a:latin typeface="Cambria Math" panose="02040503050406030204" pitchFamily="18" charset="0"/>
                                    <a:cs typeface="Rubik Bold" panose="020B0604020202020204" charset="-79"/>
                                  </a:rPr>
                                  <m:t>𝑛</m:t>
                                </m:r>
                              </m:e>
                              <m:sub>
                                <m:r>
                                  <a:rPr lang="fr-FR" i="1">
                                    <a:latin typeface="Cambria Math" panose="02040503050406030204" pitchFamily="18" charset="0"/>
                                    <a:cs typeface="Rubik Bold" panose="020B0604020202020204" charset="-79"/>
                                  </a:rPr>
                                  <m:t>2</m:t>
                                </m:r>
                              </m:sub>
                            </m:sSub>
                            <m:r>
                              <a:rPr lang="fr-FR" i="1">
                                <a:latin typeface="Cambria Math" panose="02040503050406030204" pitchFamily="18" charset="0"/>
                                <a:cs typeface="Rubik Bold" panose="020B0604020202020204" charset="-79"/>
                              </a:rPr>
                              <m:t>+2</m:t>
                            </m:r>
                          </m:sub>
                        </m:sSub>
                      </m:oMath>
                    </m:oMathPara>
                  </a14:m>
                  <a:endParaRPr lang="fr-FR" dirty="0" err="1"/>
                </a:p>
              </p:txBody>
            </p:sp>
          </mc:Choice>
          <mc:Fallback>
            <p:sp>
              <p:nvSpPr>
                <p:cNvPr id="26" name="ZoneTexte 25">
                  <a:extLst>
                    <a:ext uri="{FF2B5EF4-FFF2-40B4-BE49-F238E27FC236}">
                      <a16:creationId xmlns:a16="http://schemas.microsoft.com/office/drawing/2014/main" id="{84AABBDB-BB6C-CC46-66BF-8F9416D5B77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441615" y="2494371"/>
                  <a:ext cx="1989904" cy="300788"/>
                </a:xfrm>
                <a:prstGeom prst="rect">
                  <a:avLst/>
                </a:prstGeom>
                <a:blipFill>
                  <a:blip r:embed="rId4"/>
                  <a:stretch>
                    <a:fillRect l="-3165" r="-633" b="-24000"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7" name="Rectangle : coins arrondis 26">
              <a:extLst>
                <a:ext uri="{FF2B5EF4-FFF2-40B4-BE49-F238E27FC236}">
                  <a16:creationId xmlns:a16="http://schemas.microsoft.com/office/drawing/2014/main" id="{9BCA6322-7037-11DC-9B89-E9A78375AE01}"/>
                </a:ext>
              </a:extLst>
            </p:cNvPr>
            <p:cNvSpPr/>
            <p:nvPr/>
          </p:nvSpPr>
          <p:spPr>
            <a:xfrm>
              <a:off x="1280085" y="2402153"/>
              <a:ext cx="2293235" cy="529606"/>
            </a:xfrm>
            <a:prstGeom prst="roundRect">
              <a:avLst/>
            </a:prstGeom>
            <a:noFill/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59" name="Groupe 58">
            <a:extLst>
              <a:ext uri="{FF2B5EF4-FFF2-40B4-BE49-F238E27FC236}">
                <a16:creationId xmlns:a16="http://schemas.microsoft.com/office/drawing/2014/main" id="{B4B83180-BFD8-E72A-AA80-31DE5FFCCBE8}"/>
              </a:ext>
            </a:extLst>
          </p:cNvPr>
          <p:cNvGrpSpPr/>
          <p:nvPr/>
        </p:nvGrpSpPr>
        <p:grpSpPr>
          <a:xfrm>
            <a:off x="1335630" y="2249631"/>
            <a:ext cx="4231073" cy="2804321"/>
            <a:chOff x="7076214" y="3684043"/>
            <a:chExt cx="3275637" cy="2171066"/>
          </a:xfrm>
        </p:grpSpPr>
        <p:grpSp>
          <p:nvGrpSpPr>
            <p:cNvPr id="5" name="Groupe 4">
              <a:extLst>
                <a:ext uri="{FF2B5EF4-FFF2-40B4-BE49-F238E27FC236}">
                  <a16:creationId xmlns:a16="http://schemas.microsoft.com/office/drawing/2014/main" id="{9CD061FC-31E1-D2FB-B982-629DFA4BC0DE}"/>
                </a:ext>
              </a:extLst>
            </p:cNvPr>
            <p:cNvGrpSpPr/>
            <p:nvPr/>
          </p:nvGrpSpPr>
          <p:grpSpPr>
            <a:xfrm>
              <a:off x="7076214" y="3857946"/>
              <a:ext cx="2945062" cy="1650260"/>
              <a:chOff x="6361672" y="3694136"/>
              <a:chExt cx="2945062" cy="1650260"/>
            </a:xfrm>
          </p:grpSpPr>
          <p:cxnSp>
            <p:nvCxnSpPr>
              <p:cNvPr id="6" name="Connecteur droit avec flèche 5">
                <a:extLst>
                  <a:ext uri="{FF2B5EF4-FFF2-40B4-BE49-F238E27FC236}">
                    <a16:creationId xmlns:a16="http://schemas.microsoft.com/office/drawing/2014/main" id="{3DE1EB80-7B27-3716-96F2-B5914C64627A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7643741" y="3694136"/>
                <a:ext cx="0" cy="1647880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7" name="Connecteur droit avec flèche 6">
                <a:extLst>
                  <a:ext uri="{FF2B5EF4-FFF2-40B4-BE49-F238E27FC236}">
                    <a16:creationId xmlns:a16="http://schemas.microsoft.com/office/drawing/2014/main" id="{1B8CAB00-FEA8-D3C9-9394-E2B92264CEF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636597" y="5344396"/>
                <a:ext cx="1670137" cy="0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8" name="Connecteur droit 7">
                <a:extLst>
                  <a:ext uri="{FF2B5EF4-FFF2-40B4-BE49-F238E27FC236}">
                    <a16:creationId xmlns:a16="http://schemas.microsoft.com/office/drawing/2014/main" id="{1AD553CF-4BFD-9E6A-469E-C4A02D06616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090116" y="3769964"/>
                <a:ext cx="0" cy="1572052"/>
              </a:xfrm>
              <a:prstGeom prst="line">
                <a:avLst/>
              </a:prstGeom>
              <a:ln w="12700" cap="flat" cmpd="sng" algn="ctr">
                <a:solidFill>
                  <a:schemeClr val="dk1"/>
                </a:solidFill>
                <a:prstDash val="dash"/>
                <a:round/>
                <a:headEnd type="none" w="med" len="med"/>
                <a:tailEnd type="none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/>
              </a:fontRef>
            </p:style>
          </p:cxnSp>
          <p:cxnSp>
            <p:nvCxnSpPr>
              <p:cNvPr id="10" name="Connecteur droit 9">
                <a:extLst>
                  <a:ext uri="{FF2B5EF4-FFF2-40B4-BE49-F238E27FC236}">
                    <a16:creationId xmlns:a16="http://schemas.microsoft.com/office/drawing/2014/main" id="{AA50A0B4-4A73-897F-D11B-BB694C190C6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079424" y="3764827"/>
                <a:ext cx="0" cy="1577188"/>
              </a:xfrm>
              <a:prstGeom prst="line">
                <a:avLst/>
              </a:prstGeom>
              <a:ln w="12700" cap="flat" cmpd="sng" algn="ctr">
                <a:solidFill>
                  <a:schemeClr val="dk1"/>
                </a:solidFill>
                <a:prstDash val="dash"/>
                <a:round/>
                <a:headEnd type="none" w="med" len="med"/>
                <a:tailEnd type="none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/>
              </a:fontRef>
            </p:style>
          </p:cxnSp>
          <p:cxnSp>
            <p:nvCxnSpPr>
              <p:cNvPr id="12" name="Connecteur droit 11">
                <a:extLst>
                  <a:ext uri="{FF2B5EF4-FFF2-40B4-BE49-F238E27FC236}">
                    <a16:creationId xmlns:a16="http://schemas.microsoft.com/office/drawing/2014/main" id="{C1B865F1-0AAE-3C50-870E-6084E46FDDA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584770" y="3764827"/>
                <a:ext cx="0" cy="1577188"/>
              </a:xfrm>
              <a:prstGeom prst="line">
                <a:avLst/>
              </a:prstGeom>
              <a:ln w="12700" cap="flat" cmpd="sng" algn="ctr">
                <a:solidFill>
                  <a:schemeClr val="dk1"/>
                </a:solidFill>
                <a:prstDash val="dash"/>
                <a:round/>
                <a:headEnd type="none" w="med" len="med"/>
                <a:tailEnd type="none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/>
              </a:fontRef>
            </p:style>
          </p:cxnSp>
          <p:grpSp>
            <p:nvGrpSpPr>
              <p:cNvPr id="15" name="Groupe 14">
                <a:extLst>
                  <a:ext uri="{FF2B5EF4-FFF2-40B4-BE49-F238E27FC236}">
                    <a16:creationId xmlns:a16="http://schemas.microsoft.com/office/drawing/2014/main" id="{A045BA4E-D773-DD00-C735-ED25E1AFDA9D}"/>
                  </a:ext>
                </a:extLst>
              </p:cNvPr>
              <p:cNvGrpSpPr/>
              <p:nvPr/>
            </p:nvGrpSpPr>
            <p:grpSpPr>
              <a:xfrm rot="5400000">
                <a:off x="7298795" y="2943873"/>
                <a:ext cx="989309" cy="2863555"/>
                <a:chOff x="9231824" y="3905785"/>
                <a:chExt cx="989309" cy="2863555"/>
              </a:xfrm>
            </p:grpSpPr>
            <p:cxnSp>
              <p:nvCxnSpPr>
                <p:cNvPr id="17" name="Connecteur droit 16">
                  <a:extLst>
                    <a:ext uri="{FF2B5EF4-FFF2-40B4-BE49-F238E27FC236}">
                      <a16:creationId xmlns:a16="http://schemas.microsoft.com/office/drawing/2014/main" id="{44799B62-CAE4-765F-EFF0-8C77FC02209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rot="16200000" flipH="1">
                  <a:off x="8437509" y="4700100"/>
                  <a:ext cx="1588629" cy="0"/>
                </a:xfrm>
                <a:prstGeom prst="line">
                  <a:avLst/>
                </a:prstGeom>
                <a:ln w="12700" cap="flat" cmpd="sng" algn="ctr">
                  <a:solidFill>
                    <a:schemeClr val="dk1"/>
                  </a:solidFill>
                  <a:prstDash val="dash"/>
                  <a:round/>
                  <a:headEnd type="none" w="med" len="med"/>
                  <a:tailEnd type="none" w="med" len="med"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tx1"/>
                </a:fontRef>
              </p:style>
            </p:cxnSp>
            <p:cxnSp>
              <p:nvCxnSpPr>
                <p:cNvPr id="19" name="Connecteur droit 18">
                  <a:extLst>
                    <a:ext uri="{FF2B5EF4-FFF2-40B4-BE49-F238E27FC236}">
                      <a16:creationId xmlns:a16="http://schemas.microsoft.com/office/drawing/2014/main" id="{0F111730-63C4-9B49-DC9F-B0346E902C2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rot="16200000" flipH="1">
                  <a:off x="8789355" y="5337563"/>
                  <a:ext cx="2863555" cy="0"/>
                </a:xfrm>
                <a:prstGeom prst="line">
                  <a:avLst/>
                </a:prstGeom>
                <a:ln w="12700" cap="flat" cmpd="sng" algn="ctr">
                  <a:solidFill>
                    <a:schemeClr val="dk1"/>
                  </a:solidFill>
                  <a:prstDash val="dash"/>
                  <a:round/>
                  <a:headEnd type="none" w="med" len="med"/>
                  <a:tailEnd type="none" w="med" len="med"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tx1"/>
                </a:fontRef>
              </p:style>
            </p:cxnSp>
            <p:cxnSp>
              <p:nvCxnSpPr>
                <p:cNvPr id="20" name="Connecteur droit 19">
                  <a:extLst>
                    <a:ext uri="{FF2B5EF4-FFF2-40B4-BE49-F238E27FC236}">
                      <a16:creationId xmlns:a16="http://schemas.microsoft.com/office/drawing/2014/main" id="{AC1AFD66-DD49-8420-96E6-72FBD59FA56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rot="16200000" flipH="1">
                  <a:off x="8932163" y="4700100"/>
                  <a:ext cx="1588629" cy="0"/>
                </a:xfrm>
                <a:prstGeom prst="line">
                  <a:avLst/>
                </a:prstGeom>
                <a:ln w="12700" cap="flat" cmpd="sng" algn="ctr">
                  <a:solidFill>
                    <a:schemeClr val="dk1"/>
                  </a:solidFill>
                  <a:prstDash val="dash"/>
                  <a:round/>
                  <a:headEnd type="none" w="med" len="med"/>
                  <a:tailEnd type="none" w="med" len="med"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tx1"/>
                </a:fontRef>
              </p:style>
            </p:cxnSp>
          </p:grpSp>
        </p:grp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57" name="ZoneTexte 56">
                  <a:extLst>
                    <a:ext uri="{FF2B5EF4-FFF2-40B4-BE49-F238E27FC236}">
                      <a16:creationId xmlns:a16="http://schemas.microsoft.com/office/drawing/2014/main" id="{ECBEB880-C874-6079-EE66-F29D8549A72A}"/>
                    </a:ext>
                  </a:extLst>
                </p:cNvPr>
                <p:cNvSpPr txBox="1"/>
                <p:nvPr/>
              </p:nvSpPr>
              <p:spPr>
                <a:xfrm>
                  <a:off x="7969171" y="3684043"/>
                  <a:ext cx="412083" cy="369332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sSub>
                          <m:sSubPr>
                            <m:ctrlPr>
                              <a:rPr lang="fr-FR" sz="1800" b="0" i="1" smtClean="0">
                                <a:latin typeface="Cambria Math" panose="02040503050406030204" pitchFamily="18" charset="0"/>
                                <a:cs typeface="Rubik Bold" panose="020B0604020202020204" charset="-79"/>
                              </a:rPr>
                            </m:ctrlPr>
                          </m:sSubPr>
                          <m:e>
                            <m:r>
                              <a:rPr lang="fr-FR" sz="1800" b="0" i="1" smtClean="0">
                                <a:latin typeface="Cambria Math" panose="02040503050406030204" pitchFamily="18" charset="0"/>
                                <a:cs typeface="Rubik Bold" panose="020B0604020202020204" charset="-79"/>
                              </a:rPr>
                              <m:t>𝑛</m:t>
                            </m:r>
                          </m:e>
                          <m:sub>
                            <m:r>
                              <a:rPr lang="fr-FR" sz="1800" b="0" i="1" smtClean="0">
                                <a:latin typeface="Cambria Math" panose="02040503050406030204" pitchFamily="18" charset="0"/>
                                <a:cs typeface="Rubik Bold" panose="020B0604020202020204" charset="-79"/>
                              </a:rPr>
                              <m:t>2</m:t>
                            </m:r>
                          </m:sub>
                        </m:sSub>
                      </m:oMath>
                    </m:oMathPara>
                  </a14:m>
                  <a:endParaRPr lang="fr-FR" dirty="0"/>
                </a:p>
              </p:txBody>
            </p:sp>
          </mc:Choice>
          <mc:Fallback>
            <p:sp>
              <p:nvSpPr>
                <p:cNvPr id="57" name="ZoneTexte 56">
                  <a:extLst>
                    <a:ext uri="{FF2B5EF4-FFF2-40B4-BE49-F238E27FC236}">
                      <a16:creationId xmlns:a16="http://schemas.microsoft.com/office/drawing/2014/main" id="{ECBEB880-C874-6079-EE66-F29D8549A72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969171" y="3684043"/>
                  <a:ext cx="412083" cy="369332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58" name="ZoneTexte 57">
                  <a:extLst>
                    <a:ext uri="{FF2B5EF4-FFF2-40B4-BE49-F238E27FC236}">
                      <a16:creationId xmlns:a16="http://schemas.microsoft.com/office/drawing/2014/main" id="{C93A1FC4-BC44-B41E-FD19-A552336A96E3}"/>
                    </a:ext>
                  </a:extLst>
                </p:cNvPr>
                <p:cNvSpPr txBox="1"/>
                <p:nvPr/>
              </p:nvSpPr>
              <p:spPr>
                <a:xfrm>
                  <a:off x="9939768" y="5485777"/>
                  <a:ext cx="412083" cy="369332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sSub>
                          <m:sSubPr>
                            <m:ctrlPr>
                              <a:rPr lang="fr-FR" sz="1800" b="0" i="1" smtClean="0">
                                <a:latin typeface="Cambria Math" panose="02040503050406030204" pitchFamily="18" charset="0"/>
                                <a:cs typeface="Rubik Bold" panose="020B0604020202020204" charset="-79"/>
                              </a:rPr>
                            </m:ctrlPr>
                          </m:sSubPr>
                          <m:e>
                            <m:r>
                              <a:rPr lang="fr-FR" sz="1800" b="0" i="1" smtClean="0">
                                <a:latin typeface="Cambria Math" panose="02040503050406030204" pitchFamily="18" charset="0"/>
                                <a:cs typeface="Rubik Bold" panose="020B0604020202020204" charset="-79"/>
                              </a:rPr>
                              <m:t>𝑛</m:t>
                            </m:r>
                          </m:e>
                          <m:sub>
                            <m:r>
                              <a:rPr lang="fr-FR" sz="1800" b="0" i="1" smtClean="0">
                                <a:latin typeface="Cambria Math" panose="02040503050406030204" pitchFamily="18" charset="0"/>
                                <a:cs typeface="Rubik Bold" panose="020B0604020202020204" charset="-79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fr-FR" dirty="0"/>
                </a:p>
              </p:txBody>
            </p:sp>
          </mc:Choice>
          <mc:Fallback>
            <p:sp>
              <p:nvSpPr>
                <p:cNvPr id="58" name="ZoneTexte 57">
                  <a:extLst>
                    <a:ext uri="{FF2B5EF4-FFF2-40B4-BE49-F238E27FC236}">
                      <a16:creationId xmlns:a16="http://schemas.microsoft.com/office/drawing/2014/main" id="{C93A1FC4-BC44-B41E-FD19-A552336A96E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939768" y="5485777"/>
                  <a:ext cx="412083" cy="369332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28" name="Groupe 27">
            <a:extLst>
              <a:ext uri="{FF2B5EF4-FFF2-40B4-BE49-F238E27FC236}">
                <a16:creationId xmlns:a16="http://schemas.microsoft.com/office/drawing/2014/main" id="{D96AA964-9CEB-DB30-81C7-1302F2FC17A8}"/>
              </a:ext>
            </a:extLst>
          </p:cNvPr>
          <p:cNvGrpSpPr/>
          <p:nvPr/>
        </p:nvGrpSpPr>
        <p:grpSpPr>
          <a:xfrm>
            <a:off x="1664001" y="2026804"/>
            <a:ext cx="3857984" cy="3923882"/>
            <a:chOff x="2201893" y="2750836"/>
            <a:chExt cx="3857984" cy="3923882"/>
          </a:xfrm>
        </p:grpSpPr>
        <p:sp>
          <p:nvSpPr>
            <p:cNvPr id="36" name="Ellipse 35">
              <a:extLst>
                <a:ext uri="{FF2B5EF4-FFF2-40B4-BE49-F238E27FC236}">
                  <a16:creationId xmlns:a16="http://schemas.microsoft.com/office/drawing/2014/main" id="{7A4A76D9-9C72-DD60-E2E5-2E6F2A3606A1}"/>
                </a:ext>
              </a:extLst>
            </p:cNvPr>
            <p:cNvSpPr/>
            <p:nvPr/>
          </p:nvSpPr>
          <p:spPr>
            <a:xfrm>
              <a:off x="3436879" y="4004791"/>
              <a:ext cx="142302" cy="142302"/>
            </a:xfrm>
            <a:prstGeom prst="ellipse">
              <a:avLst/>
            </a:prstGeom>
            <a:ln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8" name="Ellipse 37">
              <a:extLst>
                <a:ext uri="{FF2B5EF4-FFF2-40B4-BE49-F238E27FC236}">
                  <a16:creationId xmlns:a16="http://schemas.microsoft.com/office/drawing/2014/main" id="{B6C2CCEA-D742-284C-92F1-4392615C8777}"/>
                </a:ext>
              </a:extLst>
            </p:cNvPr>
            <p:cNvSpPr/>
            <p:nvPr/>
          </p:nvSpPr>
          <p:spPr>
            <a:xfrm>
              <a:off x="4681299" y="5271231"/>
              <a:ext cx="142302" cy="142302"/>
            </a:xfrm>
            <a:prstGeom prst="ellipse">
              <a:avLst/>
            </a:prstGeom>
            <a:ln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cxnSp>
          <p:nvCxnSpPr>
            <p:cNvPr id="71" name="Connecteur droit avec flèche 70">
              <a:extLst>
                <a:ext uri="{FF2B5EF4-FFF2-40B4-BE49-F238E27FC236}">
                  <a16:creationId xmlns:a16="http://schemas.microsoft.com/office/drawing/2014/main" id="{A7524E75-DBD7-D2F0-7914-FB76C02CF004}"/>
                </a:ext>
              </a:extLst>
            </p:cNvPr>
            <p:cNvCxnSpPr>
              <a:cxnSpLocks/>
              <a:endCxn id="36" idx="5"/>
            </p:cNvCxnSpPr>
            <p:nvPr/>
          </p:nvCxnSpPr>
          <p:spPr>
            <a:xfrm flipH="1" flipV="1">
              <a:off x="3558341" y="4126253"/>
              <a:ext cx="1173905" cy="1193763"/>
            </a:xfrm>
            <a:prstGeom prst="straightConnector1">
              <a:avLst/>
            </a:prstGeom>
            <a:ln>
              <a:headEnd type="none" w="med" len="med"/>
              <a:tailEnd type="none" w="med" len="med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69" name="Connecteur droit avec flèche 68">
              <a:extLst>
                <a:ext uri="{FF2B5EF4-FFF2-40B4-BE49-F238E27FC236}">
                  <a16:creationId xmlns:a16="http://schemas.microsoft.com/office/drawing/2014/main" id="{29BDC273-B146-B546-2FB9-F8D32680985F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4771951" y="5387252"/>
              <a:ext cx="1173905" cy="1193763"/>
            </a:xfrm>
            <a:prstGeom prst="straightConnector1">
              <a:avLst/>
            </a:prstGeom>
            <a:ln w="19050" cap="flat" cmpd="sng" algn="ctr">
              <a:solidFill>
                <a:schemeClr val="accent6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  <p:cxnSp>
          <p:nvCxnSpPr>
            <p:cNvPr id="91" name="Connecteur droit avec flèche 90">
              <a:extLst>
                <a:ext uri="{FF2B5EF4-FFF2-40B4-BE49-F238E27FC236}">
                  <a16:creationId xmlns:a16="http://schemas.microsoft.com/office/drawing/2014/main" id="{6B2D141B-9CA0-34C4-B127-BEB832062D83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2268194" y="2820444"/>
              <a:ext cx="1173905" cy="1193763"/>
            </a:xfrm>
            <a:prstGeom prst="straightConnector1">
              <a:avLst/>
            </a:prstGeom>
            <a:ln w="19050" cap="flat" cmpd="sng" algn="ctr">
              <a:solidFill>
                <a:schemeClr val="accent6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  <p:sp>
          <p:nvSpPr>
            <p:cNvPr id="92" name="Ellipse 91">
              <a:extLst>
                <a:ext uri="{FF2B5EF4-FFF2-40B4-BE49-F238E27FC236}">
                  <a16:creationId xmlns:a16="http://schemas.microsoft.com/office/drawing/2014/main" id="{DFD54AAB-DB22-B695-13DC-7CEA3C549FEA}"/>
                </a:ext>
              </a:extLst>
            </p:cNvPr>
            <p:cNvSpPr/>
            <p:nvPr/>
          </p:nvSpPr>
          <p:spPr>
            <a:xfrm>
              <a:off x="5917575" y="6532416"/>
              <a:ext cx="142302" cy="142302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41" name="Ellipse 40">
              <a:extLst>
                <a:ext uri="{FF2B5EF4-FFF2-40B4-BE49-F238E27FC236}">
                  <a16:creationId xmlns:a16="http://schemas.microsoft.com/office/drawing/2014/main" id="{62D14FB7-3619-4F3A-2ED4-AE799C989049}"/>
                </a:ext>
              </a:extLst>
            </p:cNvPr>
            <p:cNvSpPr/>
            <p:nvPr/>
          </p:nvSpPr>
          <p:spPr>
            <a:xfrm>
              <a:off x="2201893" y="2750836"/>
              <a:ext cx="142302" cy="142302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cxnSp>
        <p:nvCxnSpPr>
          <p:cNvPr id="101" name="Connecteur droit 100">
            <a:extLst>
              <a:ext uri="{FF2B5EF4-FFF2-40B4-BE49-F238E27FC236}">
                <a16:creationId xmlns:a16="http://schemas.microsoft.com/office/drawing/2014/main" id="{CD046DBF-915E-BCD7-9AAA-E2A3C4D5B01F}"/>
              </a:ext>
            </a:extLst>
          </p:cNvPr>
          <p:cNvCxnSpPr>
            <a:cxnSpLocks/>
          </p:cNvCxnSpPr>
          <p:nvPr/>
        </p:nvCxnSpPr>
        <p:spPr>
          <a:xfrm>
            <a:off x="2993043" y="2565569"/>
            <a:ext cx="0" cy="3356836"/>
          </a:xfrm>
          <a:prstGeom prst="line">
            <a:avLst/>
          </a:prstGeom>
          <a:ln w="12700" cap="flat" cmpd="sng" algn="ctr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02" name="Connecteur droit 101">
            <a:extLst>
              <a:ext uri="{FF2B5EF4-FFF2-40B4-BE49-F238E27FC236}">
                <a16:creationId xmlns:a16="http://schemas.microsoft.com/office/drawing/2014/main" id="{74BE4FD6-CB2C-1FDD-5395-92A06EB5E8C6}"/>
              </a:ext>
            </a:extLst>
          </p:cNvPr>
          <p:cNvCxnSpPr>
            <a:cxnSpLocks/>
          </p:cNvCxnSpPr>
          <p:nvPr/>
        </p:nvCxnSpPr>
        <p:spPr>
          <a:xfrm>
            <a:off x="2358818" y="3629025"/>
            <a:ext cx="0" cy="2338835"/>
          </a:xfrm>
          <a:prstGeom prst="line">
            <a:avLst/>
          </a:prstGeom>
          <a:ln w="12700" cap="flat" cmpd="sng" algn="ctr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04" name="Connecteur droit 103">
            <a:extLst>
              <a:ext uri="{FF2B5EF4-FFF2-40B4-BE49-F238E27FC236}">
                <a16:creationId xmlns:a16="http://schemas.microsoft.com/office/drawing/2014/main" id="{921749C6-EC78-1016-A29E-6A12E33243F9}"/>
              </a:ext>
            </a:extLst>
          </p:cNvPr>
          <p:cNvCxnSpPr>
            <a:cxnSpLocks/>
          </p:cNvCxnSpPr>
          <p:nvPr/>
        </p:nvCxnSpPr>
        <p:spPr>
          <a:xfrm flipH="1">
            <a:off x="1335629" y="4598728"/>
            <a:ext cx="2246492" cy="2196"/>
          </a:xfrm>
          <a:prstGeom prst="line">
            <a:avLst/>
          </a:prstGeom>
          <a:ln w="12700" cap="flat" cmpd="sng" algn="ctr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05" name="Connecteur droit 104">
            <a:extLst>
              <a:ext uri="{FF2B5EF4-FFF2-40B4-BE49-F238E27FC236}">
                <a16:creationId xmlns:a16="http://schemas.microsoft.com/office/drawing/2014/main" id="{85B30531-273C-4C3C-0D04-0549F4251FA7}"/>
              </a:ext>
            </a:extLst>
          </p:cNvPr>
          <p:cNvCxnSpPr>
            <a:cxnSpLocks/>
          </p:cNvCxnSpPr>
          <p:nvPr/>
        </p:nvCxnSpPr>
        <p:spPr>
          <a:xfrm flipH="1">
            <a:off x="1335629" y="5169817"/>
            <a:ext cx="2246491" cy="7777"/>
          </a:xfrm>
          <a:prstGeom prst="line">
            <a:avLst/>
          </a:prstGeom>
          <a:ln w="12700" cap="flat" cmpd="sng" algn="ctr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grpSp>
        <p:nvGrpSpPr>
          <p:cNvPr id="93" name="Groupe 92">
            <a:extLst>
              <a:ext uri="{FF2B5EF4-FFF2-40B4-BE49-F238E27FC236}">
                <a16:creationId xmlns:a16="http://schemas.microsoft.com/office/drawing/2014/main" id="{FDB75100-3AD6-2336-30ED-C41A445CAB1B}"/>
              </a:ext>
            </a:extLst>
          </p:cNvPr>
          <p:cNvGrpSpPr/>
          <p:nvPr/>
        </p:nvGrpSpPr>
        <p:grpSpPr>
          <a:xfrm>
            <a:off x="462420" y="2611024"/>
            <a:ext cx="3886265" cy="3895601"/>
            <a:chOff x="2201893" y="2750836"/>
            <a:chExt cx="3886265" cy="3895601"/>
          </a:xfrm>
        </p:grpSpPr>
        <p:sp>
          <p:nvSpPr>
            <p:cNvPr id="94" name="Ellipse 93">
              <a:extLst>
                <a:ext uri="{FF2B5EF4-FFF2-40B4-BE49-F238E27FC236}">
                  <a16:creationId xmlns:a16="http://schemas.microsoft.com/office/drawing/2014/main" id="{3A6312CA-E4FD-2472-747E-AF56D6DA89BE}"/>
                </a:ext>
              </a:extLst>
            </p:cNvPr>
            <p:cNvSpPr/>
            <p:nvPr/>
          </p:nvSpPr>
          <p:spPr>
            <a:xfrm>
              <a:off x="3460943" y="4040887"/>
              <a:ext cx="142302" cy="142302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cxnSp>
          <p:nvCxnSpPr>
            <p:cNvPr id="97" name="Connecteur droit avec flèche 96">
              <a:extLst>
                <a:ext uri="{FF2B5EF4-FFF2-40B4-BE49-F238E27FC236}">
                  <a16:creationId xmlns:a16="http://schemas.microsoft.com/office/drawing/2014/main" id="{B67A3164-E663-F9EE-F1B8-2BDB34BA0D5D}"/>
                </a:ext>
              </a:extLst>
            </p:cNvPr>
            <p:cNvCxnSpPr>
              <a:cxnSpLocks/>
              <a:endCxn id="94" idx="5"/>
            </p:cNvCxnSpPr>
            <p:nvPr/>
          </p:nvCxnSpPr>
          <p:spPr>
            <a:xfrm flipH="1" flipV="1">
              <a:off x="3582405" y="4162349"/>
              <a:ext cx="1173905" cy="1193763"/>
            </a:xfrm>
            <a:prstGeom prst="straightConnector1">
              <a:avLst/>
            </a:prstGeom>
            <a:ln w="19050" cap="flat" cmpd="sng" algn="ctr">
              <a:solidFill>
                <a:schemeClr val="accent6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  <p:cxnSp>
          <p:nvCxnSpPr>
            <p:cNvPr id="98" name="Connecteur droit avec flèche 97">
              <a:extLst>
                <a:ext uri="{FF2B5EF4-FFF2-40B4-BE49-F238E27FC236}">
                  <a16:creationId xmlns:a16="http://schemas.microsoft.com/office/drawing/2014/main" id="{4CA6A3EF-E391-A53A-34E1-F18F2AFECC49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4771951" y="5387252"/>
              <a:ext cx="1173905" cy="1193763"/>
            </a:xfrm>
            <a:prstGeom prst="straightConnector1">
              <a:avLst/>
            </a:prstGeom>
            <a:ln w="19050" cap="flat" cmpd="sng" algn="ctr">
              <a:solidFill>
                <a:schemeClr val="accent6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  <p:cxnSp>
          <p:nvCxnSpPr>
            <p:cNvPr id="99" name="Connecteur droit avec flèche 98">
              <a:extLst>
                <a:ext uri="{FF2B5EF4-FFF2-40B4-BE49-F238E27FC236}">
                  <a16:creationId xmlns:a16="http://schemas.microsoft.com/office/drawing/2014/main" id="{EC02FF05-5EC1-563E-70B5-E08DB35F3589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2268194" y="2820444"/>
              <a:ext cx="1173905" cy="1193763"/>
            </a:xfrm>
            <a:prstGeom prst="straightConnector1">
              <a:avLst/>
            </a:prstGeom>
            <a:ln w="19050" cap="flat" cmpd="sng" algn="ctr">
              <a:solidFill>
                <a:schemeClr val="accent6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  <p:sp>
          <p:nvSpPr>
            <p:cNvPr id="100" name="Ellipse 99">
              <a:extLst>
                <a:ext uri="{FF2B5EF4-FFF2-40B4-BE49-F238E27FC236}">
                  <a16:creationId xmlns:a16="http://schemas.microsoft.com/office/drawing/2014/main" id="{33044478-DA2E-8593-5195-F6C5B2F71D97}"/>
                </a:ext>
              </a:extLst>
            </p:cNvPr>
            <p:cNvSpPr/>
            <p:nvPr/>
          </p:nvSpPr>
          <p:spPr>
            <a:xfrm>
              <a:off x="5945856" y="6504135"/>
              <a:ext cx="142302" cy="142302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95" name="Ellipse 94">
              <a:extLst>
                <a:ext uri="{FF2B5EF4-FFF2-40B4-BE49-F238E27FC236}">
                  <a16:creationId xmlns:a16="http://schemas.microsoft.com/office/drawing/2014/main" id="{A3D33B95-787F-5ADD-7278-5DE21B1BEB7D}"/>
                </a:ext>
              </a:extLst>
            </p:cNvPr>
            <p:cNvSpPr/>
            <p:nvPr/>
          </p:nvSpPr>
          <p:spPr>
            <a:xfrm>
              <a:off x="4681299" y="5271231"/>
              <a:ext cx="142302" cy="142302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96" name="Ellipse 95">
              <a:extLst>
                <a:ext uri="{FF2B5EF4-FFF2-40B4-BE49-F238E27FC236}">
                  <a16:creationId xmlns:a16="http://schemas.microsoft.com/office/drawing/2014/main" id="{513B22DB-3032-BDAE-3451-2C5A48C31488}"/>
                </a:ext>
              </a:extLst>
            </p:cNvPr>
            <p:cNvSpPr/>
            <p:nvPr/>
          </p:nvSpPr>
          <p:spPr>
            <a:xfrm>
              <a:off x="2201893" y="2750836"/>
              <a:ext cx="142302" cy="142302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120" name="Ellipse 119">
            <a:extLst>
              <a:ext uri="{FF2B5EF4-FFF2-40B4-BE49-F238E27FC236}">
                <a16:creationId xmlns:a16="http://schemas.microsoft.com/office/drawing/2014/main" id="{7A3DE2C8-E8EF-B584-0FEF-6E4F7B12ECEF}"/>
              </a:ext>
            </a:extLst>
          </p:cNvPr>
          <p:cNvSpPr/>
          <p:nvPr/>
        </p:nvSpPr>
        <p:spPr>
          <a:xfrm rot="18938415">
            <a:off x="2026648" y="1642596"/>
            <a:ext cx="806473" cy="5926387"/>
          </a:xfrm>
          <a:prstGeom prst="ellipse">
            <a:avLst/>
          </a:prstGeom>
          <a:noFill/>
          <a:ln>
            <a:solidFill>
              <a:schemeClr val="accent5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1" name="ZoneTexte 120">
            <a:extLst>
              <a:ext uri="{FF2B5EF4-FFF2-40B4-BE49-F238E27FC236}">
                <a16:creationId xmlns:a16="http://schemas.microsoft.com/office/drawing/2014/main" id="{485A757C-5ED2-6DB0-F48E-0C19C6BB5BAF}"/>
              </a:ext>
            </a:extLst>
          </p:cNvPr>
          <p:cNvSpPr txBox="1"/>
          <p:nvPr/>
        </p:nvSpPr>
        <p:spPr>
          <a:xfrm>
            <a:off x="6096000" y="4538424"/>
            <a:ext cx="5147732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fr-FR" dirty="0">
                <a:solidFill>
                  <a:schemeClr val="accent5"/>
                </a:solidFill>
                <a:sym typeface="Wingdings" pitchFamily="2" charset="2"/>
              </a:rPr>
              <a:t> </a:t>
            </a:r>
            <a:r>
              <a:rPr lang="fr-FR" dirty="0">
                <a:solidFill>
                  <a:schemeClr val="accent5"/>
                </a:solidFill>
              </a:rPr>
              <a:t>The </a:t>
            </a:r>
            <a:r>
              <a:rPr lang="fr-FR" dirty="0" err="1">
                <a:solidFill>
                  <a:schemeClr val="accent5"/>
                </a:solidFill>
              </a:rPr>
              <a:t>equivalence</a:t>
            </a:r>
            <a:r>
              <a:rPr lang="fr-FR" dirty="0">
                <a:solidFill>
                  <a:schemeClr val="accent5"/>
                </a:solidFill>
              </a:rPr>
              <a:t> class has no non-</a:t>
            </a:r>
            <a:r>
              <a:rPr lang="fr-FR" dirty="0" err="1">
                <a:solidFill>
                  <a:schemeClr val="accent5"/>
                </a:solidFill>
              </a:rPr>
              <a:t>negative</a:t>
            </a:r>
            <a:r>
              <a:rPr lang="fr-FR" dirty="0">
                <a:solidFill>
                  <a:schemeClr val="accent5"/>
                </a:solidFill>
              </a:rPr>
              <a:t> </a:t>
            </a:r>
            <a:r>
              <a:rPr lang="fr-FR" dirty="0" err="1">
                <a:solidFill>
                  <a:schemeClr val="accent5"/>
                </a:solidFill>
              </a:rPr>
              <a:t>representatives</a:t>
            </a:r>
            <a:endParaRPr lang="fr-FR" dirty="0">
              <a:solidFill>
                <a:schemeClr val="accent5"/>
              </a:solidFill>
            </a:endParaRPr>
          </a:p>
        </p:txBody>
      </p:sp>
      <p:sp>
        <p:nvSpPr>
          <p:cNvPr id="122" name="ZoneTexte 121">
            <a:extLst>
              <a:ext uri="{FF2B5EF4-FFF2-40B4-BE49-F238E27FC236}">
                <a16:creationId xmlns:a16="http://schemas.microsoft.com/office/drawing/2014/main" id="{537FE28B-6A19-858F-31D3-C0BFA791AAE2}"/>
              </a:ext>
            </a:extLst>
          </p:cNvPr>
          <p:cNvSpPr txBox="1"/>
          <p:nvPr/>
        </p:nvSpPr>
        <p:spPr>
          <a:xfrm>
            <a:off x="6096000" y="3031291"/>
            <a:ext cx="5147732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fr-FR" sz="2000" dirty="0"/>
              <a:t>Only a injection can </a:t>
            </a:r>
            <a:r>
              <a:rPr lang="fr-FR" sz="2000" dirty="0" err="1"/>
              <a:t>be</a:t>
            </a:r>
            <a:r>
              <a:rPr lang="fr-FR" sz="2000" dirty="0"/>
              <a:t> </a:t>
            </a:r>
            <a:r>
              <a:rPr lang="fr-FR" sz="2000" dirty="0" err="1"/>
              <a:t>built</a:t>
            </a:r>
            <a:endParaRPr lang="fr-FR" sz="20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27" name="ZoneTexte 126">
                <a:extLst>
                  <a:ext uri="{FF2B5EF4-FFF2-40B4-BE49-F238E27FC236}">
                    <a16:creationId xmlns:a16="http://schemas.microsoft.com/office/drawing/2014/main" id="{FFAAEDE1-4C08-EC6F-101C-89ABE278683E}"/>
                  </a:ext>
                </a:extLst>
              </p:cNvPr>
              <p:cNvSpPr txBox="1"/>
              <p:nvPr/>
            </p:nvSpPr>
            <p:spPr>
              <a:xfrm>
                <a:off x="6861841" y="3484845"/>
                <a:ext cx="2672525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>
                      <m:d>
                        <m:dPr>
                          <m:begChr m:val="["/>
                          <m:endChr m:val="]"/>
                          <m:ctrlPr>
                            <a:rPr lang="fr-FR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d>
                            <m:dPr>
                              <m:ctrlPr>
                                <a:rPr lang="fr-FR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fr-FR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4,−2</m:t>
                              </m:r>
                            </m:e>
                          </m:d>
                        </m:e>
                      </m:d>
                      <m:r>
                        <a:rPr lang="fr-FR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∈</m:t>
                      </m:r>
                      <m:sSup>
                        <m:sSupPr>
                          <m:ctrlPr>
                            <a:rPr lang="fr-FR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fr-FR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ℕ</m:t>
                          </m:r>
                        </m:e>
                        <m:sup>
                          <m:r>
                            <a:rPr lang="fr-FR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fr-FR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/</m:t>
                      </m:r>
                      <m:r>
                        <a:rPr lang="fr-FR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𝑖𝑚</m:t>
                      </m:r>
                      <m:r>
                        <a:rPr lang="fr-FR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fr-FR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𝐺</m:t>
                      </m:r>
                    </m:oMath>
                  </m:oMathPara>
                </a14:m>
                <a:endParaRPr lang="fr-FR" sz="2000" dirty="0" err="1"/>
              </a:p>
            </p:txBody>
          </p:sp>
        </mc:Choice>
        <mc:Fallback>
          <p:sp>
            <p:nvSpPr>
              <p:cNvPr id="127" name="ZoneTexte 126">
                <a:extLst>
                  <a:ext uri="{FF2B5EF4-FFF2-40B4-BE49-F238E27FC236}">
                    <a16:creationId xmlns:a16="http://schemas.microsoft.com/office/drawing/2014/main" id="{FFAAEDE1-4C08-EC6F-101C-89ABE278683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61841" y="3484845"/>
                <a:ext cx="2672525" cy="307777"/>
              </a:xfrm>
              <a:prstGeom prst="rect">
                <a:avLst/>
              </a:prstGeom>
              <a:blipFill>
                <a:blip r:embed="rId7"/>
                <a:stretch>
                  <a:fillRect t="-8000" b="-4000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8" name="ZoneTexte 127">
                <a:extLst>
                  <a:ext uri="{FF2B5EF4-FFF2-40B4-BE49-F238E27FC236}">
                    <a16:creationId xmlns:a16="http://schemas.microsoft.com/office/drawing/2014/main" id="{406D8E1C-6590-F860-38F7-0714D7B0E270}"/>
                  </a:ext>
                </a:extLst>
              </p:cNvPr>
              <p:cNvSpPr txBox="1"/>
              <p:nvPr/>
            </p:nvSpPr>
            <p:spPr>
              <a:xfrm>
                <a:off x="6871706" y="3981648"/>
                <a:ext cx="2672525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>
                      <m:d>
                        <m:dPr>
                          <m:begChr m:val="["/>
                          <m:endChr m:val="]"/>
                          <m:ctrlPr>
                            <a:rPr lang="fr-FR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d>
                            <m:dPr>
                              <m:ctrlPr>
                                <a:rPr lang="fr-FR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fr-FR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0</m:t>
                              </m:r>
                              <m:r>
                                <a:rPr lang="fr-FR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,−1</m:t>
                              </m:r>
                            </m:e>
                          </m:d>
                        </m:e>
                      </m:d>
                      <m:r>
                        <a:rPr lang="fr-FR" sz="2000" b="0" i="1" smtClean="0">
                          <a:solidFill>
                            <a:schemeClr val="accent6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∉</m:t>
                      </m:r>
                      <m:sSup>
                        <m:sSupPr>
                          <m:ctrlPr>
                            <a:rPr lang="fr-FR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fr-FR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ℕ</m:t>
                          </m:r>
                        </m:e>
                        <m:sup>
                          <m:r>
                            <a:rPr lang="fr-FR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fr-FR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/</m:t>
                      </m:r>
                      <m:r>
                        <a:rPr lang="fr-FR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𝑖𝑚</m:t>
                      </m:r>
                      <m:r>
                        <a:rPr lang="fr-FR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fr-FR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𝐺</m:t>
                      </m:r>
                    </m:oMath>
                  </m:oMathPara>
                </a14:m>
                <a:endParaRPr lang="fr-FR" sz="2000" dirty="0" err="1"/>
              </a:p>
            </p:txBody>
          </p:sp>
        </mc:Choice>
        <mc:Fallback>
          <p:sp>
            <p:nvSpPr>
              <p:cNvPr id="128" name="ZoneTexte 127">
                <a:extLst>
                  <a:ext uri="{FF2B5EF4-FFF2-40B4-BE49-F238E27FC236}">
                    <a16:creationId xmlns:a16="http://schemas.microsoft.com/office/drawing/2014/main" id="{406D8E1C-6590-F860-38F7-0714D7B0E27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71706" y="3981648"/>
                <a:ext cx="2672525" cy="307777"/>
              </a:xfrm>
              <a:prstGeom prst="rect">
                <a:avLst/>
              </a:prstGeom>
              <a:blipFill>
                <a:blip r:embed="rId8"/>
                <a:stretch>
                  <a:fillRect t="-8000" b="-4000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9" name="ZoneTexte 128">
            <a:extLst>
              <a:ext uri="{FF2B5EF4-FFF2-40B4-BE49-F238E27FC236}">
                <a16:creationId xmlns:a16="http://schemas.microsoft.com/office/drawing/2014/main" id="{557873EE-B535-3ABD-F062-2E3EB84712DD}"/>
              </a:ext>
            </a:extLst>
          </p:cNvPr>
          <p:cNvSpPr txBox="1"/>
          <p:nvPr/>
        </p:nvSpPr>
        <p:spPr>
          <a:xfrm>
            <a:off x="6563033" y="3981648"/>
            <a:ext cx="359073" cy="43088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fr-FR" sz="2800" dirty="0"/>
              <a:t>⚠️</a:t>
            </a:r>
          </a:p>
        </p:txBody>
      </p:sp>
      <p:grpSp>
        <p:nvGrpSpPr>
          <p:cNvPr id="135" name="Groupe 134">
            <a:extLst>
              <a:ext uri="{FF2B5EF4-FFF2-40B4-BE49-F238E27FC236}">
                <a16:creationId xmlns:a16="http://schemas.microsoft.com/office/drawing/2014/main" id="{D488C777-37D4-BE06-CE20-2B4E74948502}"/>
              </a:ext>
            </a:extLst>
          </p:cNvPr>
          <p:cNvGrpSpPr/>
          <p:nvPr/>
        </p:nvGrpSpPr>
        <p:grpSpPr>
          <a:xfrm>
            <a:off x="6563033" y="5453349"/>
            <a:ext cx="3781117" cy="683046"/>
            <a:chOff x="6563033" y="5453349"/>
            <a:chExt cx="3781117" cy="683046"/>
          </a:xfrm>
        </p:grpSpPr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30" name="ZoneTexte 129">
                  <a:extLst>
                    <a:ext uri="{FF2B5EF4-FFF2-40B4-BE49-F238E27FC236}">
                      <a16:creationId xmlns:a16="http://schemas.microsoft.com/office/drawing/2014/main" id="{64B2756C-A720-A151-77BD-E6DE83FCDC4B}"/>
                    </a:ext>
                  </a:extLst>
                </p:cNvPr>
                <p:cNvSpPr txBox="1"/>
                <p:nvPr/>
              </p:nvSpPr>
              <p:spPr>
                <a:xfrm>
                  <a:off x="6717983" y="5591707"/>
                  <a:ext cx="1225785" cy="369332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14:m>
                    <m:oMathPara xmlns:m="http://schemas.openxmlformats.org/officeDocument/2006/math">
                      <m:oMath>
                        <m:sSup>
                          <m:sSupPr>
                            <m:ctrlPr>
                              <a:rPr lang="fr-FR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fr-FR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ℕ</m:t>
                            </m:r>
                          </m:e>
                          <m:sup>
                            <m:r>
                              <a:rPr lang="fr-FR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fr-FR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/</m:t>
                        </m:r>
                        <m:r>
                          <a:rPr lang="fr-FR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𝑖𝑚</m:t>
                        </m:r>
                        <m:r>
                          <a:rPr lang="fr-FR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  <m:r>
                          <a:rPr lang="fr-FR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𝐺</m:t>
                        </m:r>
                      </m:oMath>
                    </m:oMathPara>
                  </a14:m>
                  <a:endParaRPr lang="fr-FR" sz="2400" dirty="0" err="1"/>
                </a:p>
              </p:txBody>
            </p:sp>
          </mc:Choice>
          <mc:Fallback>
            <p:sp>
              <p:nvSpPr>
                <p:cNvPr id="130" name="ZoneTexte 129">
                  <a:extLst>
                    <a:ext uri="{FF2B5EF4-FFF2-40B4-BE49-F238E27FC236}">
                      <a16:creationId xmlns:a16="http://schemas.microsoft.com/office/drawing/2014/main" id="{64B2756C-A720-A151-77BD-E6DE83FCDC4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717983" y="5591707"/>
                  <a:ext cx="1225785" cy="369332"/>
                </a:xfrm>
                <a:prstGeom prst="rect">
                  <a:avLst/>
                </a:prstGeom>
                <a:blipFill>
                  <a:blip r:embed="rId9"/>
                  <a:stretch>
                    <a:fillRect l="-4082" t="-6667" r="-4082" b="-36667"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31" name="ZoneTexte 130">
                  <a:extLst>
                    <a:ext uri="{FF2B5EF4-FFF2-40B4-BE49-F238E27FC236}">
                      <a16:creationId xmlns:a16="http://schemas.microsoft.com/office/drawing/2014/main" id="{A6036EC8-6BFD-8319-2341-6FC77453741C}"/>
                    </a:ext>
                  </a:extLst>
                </p:cNvPr>
                <p:cNvSpPr txBox="1"/>
                <p:nvPr/>
              </p:nvSpPr>
              <p:spPr>
                <a:xfrm>
                  <a:off x="9047836" y="5591707"/>
                  <a:ext cx="1190519" cy="369332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14:m>
                    <m:oMathPara xmlns:m="http://schemas.openxmlformats.org/officeDocument/2006/math">
                      <m:oMath>
                        <m:sSup>
                          <m:sSupPr>
                            <m:ctrlPr>
                              <a:rPr lang="fr-FR" sz="24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fr-FR" sz="24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ℤ</m:t>
                            </m:r>
                          </m:e>
                          <m:sup>
                            <m:r>
                              <a:rPr lang="fr-FR" sz="24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fr-FR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/</m:t>
                        </m:r>
                        <m:r>
                          <a:rPr lang="fr-FR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𝑖𝑚</m:t>
                        </m:r>
                        <m:r>
                          <a:rPr lang="fr-FR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  <m:r>
                          <a:rPr lang="fr-FR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𝐺</m:t>
                        </m:r>
                      </m:oMath>
                    </m:oMathPara>
                  </a14:m>
                  <a:endParaRPr lang="fr-FR" sz="2400" dirty="0" err="1"/>
                </a:p>
              </p:txBody>
            </p:sp>
          </mc:Choice>
          <mc:Fallback>
            <p:sp>
              <p:nvSpPr>
                <p:cNvPr id="131" name="ZoneTexte 130">
                  <a:extLst>
                    <a:ext uri="{FF2B5EF4-FFF2-40B4-BE49-F238E27FC236}">
                      <a16:creationId xmlns:a16="http://schemas.microsoft.com/office/drawing/2014/main" id="{A6036EC8-6BFD-8319-2341-6FC77453741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047836" y="5591707"/>
                  <a:ext cx="1190519" cy="369332"/>
                </a:xfrm>
                <a:prstGeom prst="rect">
                  <a:avLst/>
                </a:prstGeom>
                <a:blipFill>
                  <a:blip r:embed="rId10"/>
                  <a:stretch>
                    <a:fillRect l="-5263" t="-6667" r="-3158" b="-36667"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33" name="ZoneTexte 132">
                  <a:extLst>
                    <a:ext uri="{FF2B5EF4-FFF2-40B4-BE49-F238E27FC236}">
                      <a16:creationId xmlns:a16="http://schemas.microsoft.com/office/drawing/2014/main" id="{47B7BB1A-2F13-5596-B401-799793D9B680}"/>
                    </a:ext>
                  </a:extLst>
                </p:cNvPr>
                <p:cNvSpPr txBox="1"/>
                <p:nvPr/>
              </p:nvSpPr>
              <p:spPr>
                <a:xfrm>
                  <a:off x="8343516" y="5598528"/>
                  <a:ext cx="328616" cy="369332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14:m>
                    <m:oMathPara xmlns:m="http://schemas.openxmlformats.org/officeDocument/2006/math">
                      <m:oMath>
                        <m:r>
                          <a:rPr lang="fr-FR" sz="2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↪</m:t>
                        </m:r>
                      </m:oMath>
                    </m:oMathPara>
                  </a14:m>
                  <a:endParaRPr lang="fr-FR" sz="2400" dirty="0" err="1"/>
                </a:p>
              </p:txBody>
            </p:sp>
          </mc:Choice>
          <mc:Fallback>
            <p:sp>
              <p:nvSpPr>
                <p:cNvPr id="133" name="ZoneTexte 132">
                  <a:extLst>
                    <a:ext uri="{FF2B5EF4-FFF2-40B4-BE49-F238E27FC236}">
                      <a16:creationId xmlns:a16="http://schemas.microsoft.com/office/drawing/2014/main" id="{47B7BB1A-2F13-5596-B401-799793D9B68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343516" y="5598528"/>
                  <a:ext cx="328616" cy="369332"/>
                </a:xfrm>
                <a:prstGeom prst="rect">
                  <a:avLst/>
                </a:prstGeom>
                <a:blipFill>
                  <a:blip r:embed="rId11"/>
                  <a:stretch>
                    <a:fillRect l="-18519" r="-11111" b="-3333"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34" name="Rectangle : coins arrondis 133">
              <a:extLst>
                <a:ext uri="{FF2B5EF4-FFF2-40B4-BE49-F238E27FC236}">
                  <a16:creationId xmlns:a16="http://schemas.microsoft.com/office/drawing/2014/main" id="{4939BFD0-4ED3-9E27-FDA6-3354141A9C88}"/>
                </a:ext>
              </a:extLst>
            </p:cNvPr>
            <p:cNvSpPr/>
            <p:nvPr/>
          </p:nvSpPr>
          <p:spPr>
            <a:xfrm>
              <a:off x="6563033" y="5453349"/>
              <a:ext cx="3781117" cy="683046"/>
            </a:xfrm>
            <a:prstGeom prst="roundRect">
              <a:avLst/>
            </a:prstGeom>
            <a:noFill/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2261869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0" grpId="0" animBg="1"/>
      <p:bldP spid="121" grpId="0"/>
      <p:bldP spid="122" grpId="0"/>
      <p:bldP spid="127" grpId="0"/>
      <p:bldP spid="128" grpId="0"/>
      <p:bldP spid="12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0CB7FA-AED0-C81F-C9AD-57CFD1D1E7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727B7E69-F718-E137-E602-31A51D376B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CONFIDENTIAL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384CCE5-58BD-634B-AF65-F748365CAA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C67AC-589B-465F-8375-83B2CE47653E}" type="slidenum">
              <a:rPr lang="en-US" smtClean="0"/>
              <a:pPr/>
              <a:t>16</a:t>
            </a:fld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9" name="Title 8">
                <a:extLst>
                  <a:ext uri="{FF2B5EF4-FFF2-40B4-BE49-F238E27FC236}">
                    <a16:creationId xmlns:a16="http://schemas.microsoft.com/office/drawing/2014/main" id="{A3854C25-BA8F-8DCC-2AA6-8B62F45A1BF8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en-US" dirty="0"/>
                  <a:t>Paircat code and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fr-FR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fr-FR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</m:acc>
                  </m:oMath>
                </a14:m>
                <a:r>
                  <a:rPr lang="en-US" dirty="0"/>
                  <a:t>-type constraints</a:t>
                </a:r>
              </a:p>
            </p:txBody>
          </p:sp>
        </mc:Choice>
        <mc:Fallback>
          <p:sp>
            <p:nvSpPr>
              <p:cNvPr id="9" name="Title 8">
                <a:extLst>
                  <a:ext uri="{FF2B5EF4-FFF2-40B4-BE49-F238E27FC236}">
                    <a16:creationId xmlns:a16="http://schemas.microsoft.com/office/drawing/2014/main" id="{A3854C25-BA8F-8DCC-2AA6-8B62F45A1BF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3"/>
                <a:stretch>
                  <a:fillRect b="-158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Graphic 53">
                <a:extLst>
                  <a:ext uri="{FF2B5EF4-FFF2-40B4-BE49-F238E27FC236}">
                    <a16:creationId xmlns:a16="http://schemas.microsoft.com/office/drawing/2014/main" id="{535B0F08-DD3D-26A6-D8E0-9C6C45586318}"/>
                  </a:ext>
                </a:extLst>
              </p:cNvPr>
              <p:cNvSpPr/>
              <p:nvPr/>
            </p:nvSpPr>
            <p:spPr>
              <a:xfrm>
                <a:off x="395313" y="1377744"/>
                <a:ext cx="6656174" cy="44371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0" tIns="0" rIns="0" bIns="0" rtlCol="0" anchor="t">
                <a:noAutofit/>
              </a:bodyPr>
              <a:lstStyle/>
              <a:p>
                <a:pPr>
                  <a:lnSpc>
                    <a:spcPct val="110000"/>
                  </a:lnSpc>
                  <a:spcAft>
                    <a:spcPts val="1200"/>
                  </a:spcAft>
                  <a:buClr>
                    <a:srgbClr val="3D4955"/>
                  </a:buClr>
                  <a:buSzPct val="125000"/>
                </a:pPr>
                <a:r>
                  <a:rPr lang="en-US" sz="2400" b="1" dirty="0">
                    <a:latin typeface="+mj-lt"/>
                    <a:cs typeface="Rubik Bold" panose="020B0604020202020204" charset="-79"/>
                  </a:rPr>
                  <a:t>Codespace</a:t>
                </a:r>
                <a:r>
                  <a:rPr lang="en-US" sz="2400" dirty="0">
                    <a:latin typeface="+mj-lt"/>
                    <a:cs typeface="Rubik Bold" panose="020B0604020202020204" charset="-79"/>
                  </a:rPr>
                  <a:t>: 		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fr-FR" sz="2400" b="0" i="0" smtClean="0">
                            <a:latin typeface="Cambria Math" panose="02040503050406030204" pitchFamily="18" charset="0"/>
                            <a:cs typeface="Rubik Bold" panose="020B0604020202020204" charset="-79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fr-FR" sz="2400" b="0" i="0" smtClean="0">
                            <a:latin typeface="Cambria Math" panose="02040503050406030204" pitchFamily="18" charset="0"/>
                            <a:cs typeface="Rubik Bold" panose="020B0604020202020204" charset="-79"/>
                          </a:rPr>
                          <m:t>ker</m:t>
                        </m:r>
                      </m:fName>
                      <m:e>
                        <m:d>
                          <m:dPr>
                            <m:ctrlPr>
                              <a:rPr lang="fr-FR" sz="24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Rubik Bold" panose="020B0604020202020204" charset="-79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fr-FR" sz="24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Rubik Bold" panose="020B0604020202020204" charset="-79"/>
                                  </a:rPr>
                                </m:ctrlPr>
                              </m:sSupPr>
                              <m:e>
                                <m:r>
                                  <a:rPr lang="fr-FR" sz="24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Rubik Bold" panose="020B0604020202020204" charset="-79"/>
                                  </a:rPr>
                                  <m:t>â</m:t>
                                </m:r>
                              </m:e>
                              <m:sup>
                                <m:r>
                                  <a:rPr lang="fr-FR" sz="24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Rubik Bold" panose="020B0604020202020204" charset="-79"/>
                                  </a:rPr>
                                  <m:t>2</m:t>
                                </m:r>
                              </m:sup>
                            </m:sSup>
                            <m:sSup>
                              <m:sSupPr>
                                <m:ctrlPr>
                                  <a:rPr lang="fr-FR" sz="24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Rubik Bold" panose="020B0604020202020204" charset="-79"/>
                                  </a:rPr>
                                </m:ctrlPr>
                              </m:sSupPr>
                              <m:e>
                                <m:acc>
                                  <m:accPr>
                                    <m:chr m:val="̂"/>
                                    <m:ctrlPr>
                                      <a:rPr lang="fr-FR" sz="24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cs typeface="Rubik Bold" panose="020B0604020202020204" charset="-79"/>
                                      </a:rPr>
                                    </m:ctrlPr>
                                  </m:accPr>
                                  <m:e>
                                    <m:r>
                                      <a:rPr lang="fr-FR" sz="24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cs typeface="Rubik Bold" panose="020B0604020202020204" charset="-79"/>
                                      </a:rPr>
                                      <m:t>𝑏</m:t>
                                    </m:r>
                                  </m:e>
                                </m:acc>
                              </m:e>
                              <m:sup>
                                <m:r>
                                  <a:rPr lang="fr-FR" sz="24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Rubik Bold" panose="020B0604020202020204" charset="-79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fr-FR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Rubik Bold" panose="020B0604020202020204" charset="-79"/>
                              </a:rPr>
                              <m:t>−</m:t>
                            </m:r>
                            <m:sSup>
                              <m:sSupPr>
                                <m:ctrlPr>
                                  <a:rPr lang="fr-FR" sz="24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Rubik Bold" panose="020B0604020202020204" charset="-79"/>
                                  </a:rPr>
                                </m:ctrlPr>
                              </m:sSupPr>
                              <m:e>
                                <m:r>
                                  <a:rPr lang="fr-FR" sz="24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Rubik Bold" panose="020B0604020202020204" charset="-79"/>
                                  </a:rPr>
                                  <m:t>𝛼</m:t>
                                </m:r>
                              </m:e>
                              <m:sup>
                                <m:r>
                                  <a:rPr lang="fr-FR" sz="24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Rubik Bold" panose="020B0604020202020204" charset="-79"/>
                                  </a:rPr>
                                  <m:t>4</m:t>
                                </m:r>
                              </m:sup>
                            </m:sSup>
                          </m:e>
                        </m:d>
                      </m:e>
                    </m:func>
                  </m:oMath>
                </a14:m>
                <a:endParaRPr lang="en-US" sz="2400" dirty="0">
                  <a:latin typeface="+mj-lt"/>
                  <a:cs typeface="Rubik Bold" panose="020B0604020202020204" charset="-79"/>
                </a:endParaRPr>
              </a:p>
            </p:txBody>
          </p:sp>
        </mc:Choice>
        <mc:Fallback>
          <p:sp>
            <p:nvSpPr>
              <p:cNvPr id="11" name="Graphic 53">
                <a:extLst>
                  <a:ext uri="{FF2B5EF4-FFF2-40B4-BE49-F238E27FC236}">
                    <a16:creationId xmlns:a16="http://schemas.microsoft.com/office/drawing/2014/main" id="{535B0F08-DD3D-26A6-D8E0-9C6C4558631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313" y="1377744"/>
                <a:ext cx="6656174" cy="443715"/>
              </a:xfrm>
              <a:prstGeom prst="rect">
                <a:avLst/>
              </a:prstGeom>
              <a:blipFill>
                <a:blip r:embed="rId4"/>
                <a:stretch>
                  <a:fillRect l="-2857" t="-11111" b="-33333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584CA924-272B-FEAC-64FD-14DFE2601A33}"/>
              </a:ext>
            </a:extLst>
          </p:cNvPr>
          <p:cNvSpPr/>
          <p:nvPr/>
        </p:nvSpPr>
        <p:spPr>
          <a:xfrm>
            <a:off x="12477750" y="0"/>
            <a:ext cx="571500" cy="571500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A2</a:t>
            </a:r>
          </a:p>
        </p:txBody>
      </p:sp>
      <p:grpSp>
        <p:nvGrpSpPr>
          <p:cNvPr id="59" name="Groupe 58">
            <a:extLst>
              <a:ext uri="{FF2B5EF4-FFF2-40B4-BE49-F238E27FC236}">
                <a16:creationId xmlns:a16="http://schemas.microsoft.com/office/drawing/2014/main" id="{22795803-C309-FA05-2C7E-33E25E983DBC}"/>
              </a:ext>
            </a:extLst>
          </p:cNvPr>
          <p:cNvGrpSpPr/>
          <p:nvPr/>
        </p:nvGrpSpPr>
        <p:grpSpPr>
          <a:xfrm>
            <a:off x="1067491" y="1960457"/>
            <a:ext cx="4903717" cy="4310627"/>
            <a:chOff x="7904534" y="2408348"/>
            <a:chExt cx="3796389" cy="3337227"/>
          </a:xfrm>
        </p:grpSpPr>
        <p:grpSp>
          <p:nvGrpSpPr>
            <p:cNvPr id="5" name="Groupe 4">
              <a:extLst>
                <a:ext uri="{FF2B5EF4-FFF2-40B4-BE49-F238E27FC236}">
                  <a16:creationId xmlns:a16="http://schemas.microsoft.com/office/drawing/2014/main" id="{AF295CF2-6934-445D-CAEC-420D4F37CFE3}"/>
                </a:ext>
              </a:extLst>
            </p:cNvPr>
            <p:cNvGrpSpPr/>
            <p:nvPr/>
          </p:nvGrpSpPr>
          <p:grpSpPr>
            <a:xfrm>
              <a:off x="8317021" y="2583789"/>
              <a:ext cx="2925910" cy="2924417"/>
              <a:chOff x="7602479" y="2419979"/>
              <a:chExt cx="2925910" cy="2924417"/>
            </a:xfrm>
          </p:grpSpPr>
          <p:cxnSp>
            <p:nvCxnSpPr>
              <p:cNvPr id="6" name="Connecteur droit avec flèche 5">
                <a:extLst>
                  <a:ext uri="{FF2B5EF4-FFF2-40B4-BE49-F238E27FC236}">
                    <a16:creationId xmlns:a16="http://schemas.microsoft.com/office/drawing/2014/main" id="{E4B5220F-8512-2AF4-642E-C0D2CCFA6EFC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7602481" y="2419979"/>
                <a:ext cx="7144" cy="2922036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7" name="Connecteur droit avec flèche 6">
                <a:extLst>
                  <a:ext uri="{FF2B5EF4-FFF2-40B4-BE49-F238E27FC236}">
                    <a16:creationId xmlns:a16="http://schemas.microsoft.com/office/drawing/2014/main" id="{F8C02C02-BD78-31A7-8B4F-1546B964279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602479" y="5344396"/>
                <a:ext cx="2925910" cy="0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8" name="Connecteur droit 7">
                <a:extLst>
                  <a:ext uri="{FF2B5EF4-FFF2-40B4-BE49-F238E27FC236}">
                    <a16:creationId xmlns:a16="http://schemas.microsoft.com/office/drawing/2014/main" id="{F76F5E68-A971-F1C5-8F1C-BCB023E1985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090116" y="2743200"/>
                <a:ext cx="0" cy="2598815"/>
              </a:xfrm>
              <a:prstGeom prst="line">
                <a:avLst/>
              </a:prstGeom>
              <a:ln w="12700" cap="flat" cmpd="sng" algn="ctr">
                <a:solidFill>
                  <a:schemeClr val="dk1"/>
                </a:solidFill>
                <a:prstDash val="dash"/>
                <a:round/>
                <a:headEnd type="none" w="med" len="med"/>
                <a:tailEnd type="none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/>
              </a:fontRef>
            </p:style>
          </p:cxnSp>
          <p:cxnSp>
            <p:nvCxnSpPr>
              <p:cNvPr id="10" name="Connecteur droit 9">
                <a:extLst>
                  <a:ext uri="{FF2B5EF4-FFF2-40B4-BE49-F238E27FC236}">
                    <a16:creationId xmlns:a16="http://schemas.microsoft.com/office/drawing/2014/main" id="{BAC3639A-FF3D-1061-E403-2C40AA1C844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079424" y="2743200"/>
                <a:ext cx="0" cy="2598815"/>
              </a:xfrm>
              <a:prstGeom prst="line">
                <a:avLst/>
              </a:prstGeom>
              <a:ln w="12700" cap="flat" cmpd="sng" algn="ctr">
                <a:solidFill>
                  <a:schemeClr val="dk1"/>
                </a:solidFill>
                <a:prstDash val="dash"/>
                <a:round/>
                <a:headEnd type="none" w="med" len="med"/>
                <a:tailEnd type="none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/>
              </a:fontRef>
            </p:style>
          </p:cxnSp>
          <p:cxnSp>
            <p:nvCxnSpPr>
              <p:cNvPr id="12" name="Connecteur droit 11">
                <a:extLst>
                  <a:ext uri="{FF2B5EF4-FFF2-40B4-BE49-F238E27FC236}">
                    <a16:creationId xmlns:a16="http://schemas.microsoft.com/office/drawing/2014/main" id="{F52428E0-9063-C7B0-AFAD-1DBDC809F76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584770" y="2743200"/>
                <a:ext cx="0" cy="2598815"/>
              </a:xfrm>
              <a:prstGeom prst="line">
                <a:avLst/>
              </a:prstGeom>
              <a:ln w="12700" cap="flat" cmpd="sng" algn="ctr">
                <a:solidFill>
                  <a:schemeClr val="dk1"/>
                </a:solidFill>
                <a:prstDash val="dash"/>
                <a:round/>
                <a:headEnd type="none" w="med" len="med"/>
                <a:tailEnd type="none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/>
              </a:fontRef>
            </p:style>
          </p:cxnSp>
          <p:cxnSp>
            <p:nvCxnSpPr>
              <p:cNvPr id="13" name="Connecteur droit 12">
                <a:extLst>
                  <a:ext uri="{FF2B5EF4-FFF2-40B4-BE49-F238E27FC236}">
                    <a16:creationId xmlns:a16="http://schemas.microsoft.com/office/drawing/2014/main" id="{A8E84638-7AC3-A87B-E92C-A86F318C098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068733" y="2743200"/>
                <a:ext cx="0" cy="2598815"/>
              </a:xfrm>
              <a:prstGeom prst="line">
                <a:avLst/>
              </a:prstGeom>
              <a:ln w="12700" cap="flat" cmpd="sng" algn="ctr">
                <a:solidFill>
                  <a:schemeClr val="dk1"/>
                </a:solidFill>
                <a:prstDash val="dash"/>
                <a:round/>
                <a:headEnd type="none" w="med" len="med"/>
                <a:tailEnd type="none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/>
              </a:fontRef>
            </p:style>
          </p:cxnSp>
          <p:cxnSp>
            <p:nvCxnSpPr>
              <p:cNvPr id="14" name="Connecteur droit 13">
                <a:extLst>
                  <a:ext uri="{FF2B5EF4-FFF2-40B4-BE49-F238E27FC236}">
                    <a16:creationId xmlns:a16="http://schemas.microsoft.com/office/drawing/2014/main" id="{5367FDE0-82E5-9527-7C34-8DC76A6EFBF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574078" y="2743200"/>
                <a:ext cx="0" cy="2598815"/>
              </a:xfrm>
              <a:prstGeom prst="line">
                <a:avLst/>
              </a:prstGeom>
              <a:ln w="12700" cap="flat" cmpd="sng" algn="ctr">
                <a:solidFill>
                  <a:schemeClr val="dk1"/>
                </a:solidFill>
                <a:prstDash val="dash"/>
                <a:round/>
                <a:headEnd type="none" w="med" len="med"/>
                <a:tailEnd type="none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/>
              </a:fontRef>
            </p:style>
          </p:cxnSp>
          <p:grpSp>
            <p:nvGrpSpPr>
              <p:cNvPr id="15" name="Groupe 14">
                <a:extLst>
                  <a:ext uri="{FF2B5EF4-FFF2-40B4-BE49-F238E27FC236}">
                    <a16:creationId xmlns:a16="http://schemas.microsoft.com/office/drawing/2014/main" id="{097773FD-7777-9941-652D-211DB19D4E97}"/>
                  </a:ext>
                </a:extLst>
              </p:cNvPr>
              <p:cNvGrpSpPr/>
              <p:nvPr/>
            </p:nvGrpSpPr>
            <p:grpSpPr>
              <a:xfrm rot="5400000">
                <a:off x="7946696" y="2581589"/>
                <a:ext cx="1978617" cy="2598815"/>
                <a:chOff x="8242516" y="2895600"/>
                <a:chExt cx="1978617" cy="2598815"/>
              </a:xfrm>
            </p:grpSpPr>
            <p:cxnSp>
              <p:nvCxnSpPr>
                <p:cNvPr id="16" name="Connecteur droit 15">
                  <a:extLst>
                    <a:ext uri="{FF2B5EF4-FFF2-40B4-BE49-F238E27FC236}">
                      <a16:creationId xmlns:a16="http://schemas.microsoft.com/office/drawing/2014/main" id="{BAA17260-4CAE-D2FF-F0DB-669D6C5E34F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8242516" y="2895600"/>
                  <a:ext cx="0" cy="2598815"/>
                </a:xfrm>
                <a:prstGeom prst="line">
                  <a:avLst/>
                </a:prstGeom>
                <a:ln w="12700" cap="flat" cmpd="sng" algn="ctr">
                  <a:solidFill>
                    <a:schemeClr val="dk1"/>
                  </a:solidFill>
                  <a:prstDash val="dash"/>
                  <a:round/>
                  <a:headEnd type="none" w="med" len="med"/>
                  <a:tailEnd type="none" w="med" len="med"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tx1"/>
                </a:fontRef>
              </p:style>
            </p:cxnSp>
            <p:cxnSp>
              <p:nvCxnSpPr>
                <p:cNvPr id="17" name="Connecteur droit 16">
                  <a:extLst>
                    <a:ext uri="{FF2B5EF4-FFF2-40B4-BE49-F238E27FC236}">
                      <a16:creationId xmlns:a16="http://schemas.microsoft.com/office/drawing/2014/main" id="{F03AC240-0ED8-2A30-04E3-FC44C008CBE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9231824" y="2895600"/>
                  <a:ext cx="0" cy="2598815"/>
                </a:xfrm>
                <a:prstGeom prst="line">
                  <a:avLst/>
                </a:prstGeom>
                <a:ln w="12700" cap="flat" cmpd="sng" algn="ctr">
                  <a:solidFill>
                    <a:schemeClr val="dk1"/>
                  </a:solidFill>
                  <a:prstDash val="dash"/>
                  <a:round/>
                  <a:headEnd type="none" w="med" len="med"/>
                  <a:tailEnd type="none" w="med" len="med"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tx1"/>
                </a:fontRef>
              </p:style>
            </p:cxnSp>
            <p:cxnSp>
              <p:nvCxnSpPr>
                <p:cNvPr id="18" name="Connecteur droit 17">
                  <a:extLst>
                    <a:ext uri="{FF2B5EF4-FFF2-40B4-BE49-F238E27FC236}">
                      <a16:creationId xmlns:a16="http://schemas.microsoft.com/office/drawing/2014/main" id="{DDF02412-0BE0-C107-AC5C-BD058BB06FC6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8737170" y="2895600"/>
                  <a:ext cx="0" cy="2598815"/>
                </a:xfrm>
                <a:prstGeom prst="line">
                  <a:avLst/>
                </a:prstGeom>
                <a:ln w="12700" cap="flat" cmpd="sng" algn="ctr">
                  <a:solidFill>
                    <a:schemeClr val="dk1"/>
                  </a:solidFill>
                  <a:prstDash val="dash"/>
                  <a:round/>
                  <a:headEnd type="none" w="med" len="med"/>
                  <a:tailEnd type="none" w="med" len="med"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tx1"/>
                </a:fontRef>
              </p:style>
            </p:cxnSp>
            <p:cxnSp>
              <p:nvCxnSpPr>
                <p:cNvPr id="19" name="Connecteur droit 18">
                  <a:extLst>
                    <a:ext uri="{FF2B5EF4-FFF2-40B4-BE49-F238E27FC236}">
                      <a16:creationId xmlns:a16="http://schemas.microsoft.com/office/drawing/2014/main" id="{C7CD2783-F82D-5EF8-3B1E-C75D21666C3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0221133" y="2895600"/>
                  <a:ext cx="0" cy="2598815"/>
                </a:xfrm>
                <a:prstGeom prst="line">
                  <a:avLst/>
                </a:prstGeom>
                <a:ln w="12700" cap="flat" cmpd="sng" algn="ctr">
                  <a:solidFill>
                    <a:schemeClr val="dk1"/>
                  </a:solidFill>
                  <a:prstDash val="dash"/>
                  <a:round/>
                  <a:headEnd type="none" w="med" len="med"/>
                  <a:tailEnd type="none" w="med" len="med"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tx1"/>
                </a:fontRef>
              </p:style>
            </p:cxnSp>
            <p:cxnSp>
              <p:nvCxnSpPr>
                <p:cNvPr id="20" name="Connecteur droit 19">
                  <a:extLst>
                    <a:ext uri="{FF2B5EF4-FFF2-40B4-BE49-F238E27FC236}">
                      <a16:creationId xmlns:a16="http://schemas.microsoft.com/office/drawing/2014/main" id="{997A31B7-D278-01AB-2C78-613C0AC128B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9726478" y="2895600"/>
                  <a:ext cx="0" cy="2598815"/>
                </a:xfrm>
                <a:prstGeom prst="line">
                  <a:avLst/>
                </a:prstGeom>
                <a:ln w="12700" cap="flat" cmpd="sng" algn="ctr">
                  <a:solidFill>
                    <a:schemeClr val="dk1"/>
                  </a:solidFill>
                  <a:prstDash val="dash"/>
                  <a:round/>
                  <a:headEnd type="none" w="med" len="med"/>
                  <a:tailEnd type="none" w="med" len="med"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tx1"/>
                </a:fontRef>
              </p:style>
            </p:cxnSp>
          </p:grpSp>
        </p:grp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57" name="ZoneTexte 56">
                  <a:extLst>
                    <a:ext uri="{FF2B5EF4-FFF2-40B4-BE49-F238E27FC236}">
                      <a16:creationId xmlns:a16="http://schemas.microsoft.com/office/drawing/2014/main" id="{C8F6C0D4-95BC-4C8E-BD8B-FCB50C965BAB}"/>
                    </a:ext>
                  </a:extLst>
                </p:cNvPr>
                <p:cNvSpPr txBox="1"/>
                <p:nvPr/>
              </p:nvSpPr>
              <p:spPr>
                <a:xfrm>
                  <a:off x="7904534" y="2408348"/>
                  <a:ext cx="412083" cy="369332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sSub>
                          <m:sSubPr>
                            <m:ctrlPr>
                              <a:rPr lang="fr-FR" sz="1800" b="0" i="1" smtClean="0">
                                <a:latin typeface="Cambria Math" panose="02040503050406030204" pitchFamily="18" charset="0"/>
                                <a:cs typeface="Rubik Bold" panose="020B0604020202020204" charset="-79"/>
                              </a:rPr>
                            </m:ctrlPr>
                          </m:sSubPr>
                          <m:e>
                            <m:r>
                              <a:rPr lang="fr-FR" sz="1800" b="0" i="1" smtClean="0">
                                <a:latin typeface="Cambria Math" panose="02040503050406030204" pitchFamily="18" charset="0"/>
                                <a:cs typeface="Rubik Bold" panose="020B0604020202020204" charset="-79"/>
                              </a:rPr>
                              <m:t>𝑛</m:t>
                            </m:r>
                          </m:e>
                          <m:sub>
                            <m:r>
                              <a:rPr lang="fr-FR" sz="1800" b="0" i="1" smtClean="0">
                                <a:latin typeface="Cambria Math" panose="02040503050406030204" pitchFamily="18" charset="0"/>
                                <a:cs typeface="Rubik Bold" panose="020B0604020202020204" charset="-79"/>
                              </a:rPr>
                              <m:t>2</m:t>
                            </m:r>
                          </m:sub>
                        </m:sSub>
                      </m:oMath>
                    </m:oMathPara>
                  </a14:m>
                  <a:endParaRPr lang="fr-FR" dirty="0"/>
                </a:p>
              </p:txBody>
            </p:sp>
          </mc:Choice>
          <mc:Fallback>
            <p:sp>
              <p:nvSpPr>
                <p:cNvPr id="57" name="ZoneTexte 56">
                  <a:extLst>
                    <a:ext uri="{FF2B5EF4-FFF2-40B4-BE49-F238E27FC236}">
                      <a16:creationId xmlns:a16="http://schemas.microsoft.com/office/drawing/2014/main" id="{C8F6C0D4-95BC-4C8E-BD8B-FCB50C965BA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904534" y="2408348"/>
                  <a:ext cx="412083" cy="369332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58" name="ZoneTexte 57">
                  <a:extLst>
                    <a:ext uri="{FF2B5EF4-FFF2-40B4-BE49-F238E27FC236}">
                      <a16:creationId xmlns:a16="http://schemas.microsoft.com/office/drawing/2014/main" id="{A5767895-17FB-D47F-D948-B055BD1551E3}"/>
                    </a:ext>
                  </a:extLst>
                </p:cNvPr>
                <p:cNvSpPr txBox="1"/>
                <p:nvPr/>
              </p:nvSpPr>
              <p:spPr>
                <a:xfrm>
                  <a:off x="11288840" y="5376243"/>
                  <a:ext cx="412083" cy="369332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sSub>
                          <m:sSubPr>
                            <m:ctrlPr>
                              <a:rPr lang="fr-FR" sz="1800" b="0" i="1" smtClean="0">
                                <a:latin typeface="Cambria Math" panose="02040503050406030204" pitchFamily="18" charset="0"/>
                                <a:cs typeface="Rubik Bold" panose="020B0604020202020204" charset="-79"/>
                              </a:rPr>
                            </m:ctrlPr>
                          </m:sSubPr>
                          <m:e>
                            <m:r>
                              <a:rPr lang="fr-FR" sz="1800" b="0" i="1" smtClean="0">
                                <a:latin typeface="Cambria Math" panose="02040503050406030204" pitchFamily="18" charset="0"/>
                                <a:cs typeface="Rubik Bold" panose="020B0604020202020204" charset="-79"/>
                              </a:rPr>
                              <m:t>𝑛</m:t>
                            </m:r>
                          </m:e>
                          <m:sub>
                            <m:r>
                              <a:rPr lang="fr-FR" sz="1800" b="0" i="1" smtClean="0">
                                <a:latin typeface="Cambria Math" panose="02040503050406030204" pitchFamily="18" charset="0"/>
                                <a:cs typeface="Rubik Bold" panose="020B0604020202020204" charset="-79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fr-FR" dirty="0"/>
                </a:p>
              </p:txBody>
            </p:sp>
          </mc:Choice>
          <mc:Fallback>
            <p:sp>
              <p:nvSpPr>
                <p:cNvPr id="58" name="ZoneTexte 57">
                  <a:extLst>
                    <a:ext uri="{FF2B5EF4-FFF2-40B4-BE49-F238E27FC236}">
                      <a16:creationId xmlns:a16="http://schemas.microsoft.com/office/drawing/2014/main" id="{A5767895-17FB-D47F-D948-B055BD1551E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288840" y="5376243"/>
                  <a:ext cx="412083" cy="369332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22" name="ZoneTexte 21">
            <a:extLst>
              <a:ext uri="{FF2B5EF4-FFF2-40B4-BE49-F238E27FC236}">
                <a16:creationId xmlns:a16="http://schemas.microsoft.com/office/drawing/2014/main" id="{A98D3D56-6087-F494-B82A-440DD53563DA}"/>
              </a:ext>
            </a:extLst>
          </p:cNvPr>
          <p:cNvSpPr txBox="1"/>
          <p:nvPr/>
        </p:nvSpPr>
        <p:spPr>
          <a:xfrm>
            <a:off x="6751556" y="2443533"/>
            <a:ext cx="2553584" cy="3077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fr-FR" sz="2000" b="0" dirty="0" err="1"/>
              <a:t>Lattice</a:t>
            </a:r>
            <a:r>
              <a:rPr lang="fr-FR" sz="2000" b="0" dirty="0"/>
              <a:t> </a:t>
            </a:r>
            <a:r>
              <a:rPr lang="fr-FR" sz="2000" b="0" dirty="0" err="1"/>
              <a:t>generated</a:t>
            </a:r>
            <a:r>
              <a:rPr lang="fr-FR" sz="2000" b="0" dirty="0"/>
              <a:t> by:</a:t>
            </a:r>
            <a:endParaRPr lang="fr-FR" sz="20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3" name="ZoneTexte 22">
                <a:extLst>
                  <a:ext uri="{FF2B5EF4-FFF2-40B4-BE49-F238E27FC236}">
                    <a16:creationId xmlns:a16="http://schemas.microsoft.com/office/drawing/2014/main" id="{C2EE5FAA-F6A0-B459-645D-53144A62F05E}"/>
                  </a:ext>
                </a:extLst>
              </p:cNvPr>
              <p:cNvSpPr txBox="1"/>
              <p:nvPr/>
            </p:nvSpPr>
            <p:spPr>
              <a:xfrm>
                <a:off x="9657960" y="2336051"/>
                <a:ext cx="964688" cy="51116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>
                      <m:r>
                        <a:rPr lang="fr-FR" sz="2000" i="1" smtClean="0">
                          <a:latin typeface="Cambria Math" panose="02040503050406030204" pitchFamily="18" charset="0"/>
                        </a:rPr>
                        <m:t>𝐺</m:t>
                      </m:r>
                      <m:r>
                        <a:rPr lang="fr-FR" sz="200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fr-FR" sz="20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fr-FR" sz="200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fr-FR" sz="20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e>
                            </m:mr>
                            <m:mr>
                              <m:e>
                                <m:r>
                                  <a:rPr lang="fr-FR" sz="20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fr-FR" sz="2000" dirty="0" err="1"/>
              </a:p>
            </p:txBody>
          </p:sp>
        </mc:Choice>
        <mc:Fallback>
          <p:sp>
            <p:nvSpPr>
              <p:cNvPr id="23" name="ZoneTexte 22">
                <a:extLst>
                  <a:ext uri="{FF2B5EF4-FFF2-40B4-BE49-F238E27FC236}">
                    <a16:creationId xmlns:a16="http://schemas.microsoft.com/office/drawing/2014/main" id="{C2EE5FAA-F6A0-B459-645D-53144A62F05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57960" y="2336051"/>
                <a:ext cx="964688" cy="511166"/>
              </a:xfrm>
              <a:prstGeom prst="rect">
                <a:avLst/>
              </a:prstGeom>
              <a:blipFill>
                <a:blip r:embed="rId7"/>
                <a:stretch>
                  <a:fillRect l="-5195" t="-2381" b="-1428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9" name="ZoneTexte 78">
                <a:extLst>
                  <a:ext uri="{FF2B5EF4-FFF2-40B4-BE49-F238E27FC236}">
                    <a16:creationId xmlns:a16="http://schemas.microsoft.com/office/drawing/2014/main" id="{D127FAAD-049C-817E-59EA-A38478B06C1D}"/>
                  </a:ext>
                </a:extLst>
              </p:cNvPr>
              <p:cNvSpPr txBox="1"/>
              <p:nvPr/>
            </p:nvSpPr>
            <p:spPr>
              <a:xfrm>
                <a:off x="7497729" y="3659291"/>
                <a:ext cx="2324804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>
                      <m:sSup>
                        <m:sSupPr>
                          <m:ctrlPr>
                            <a:rPr lang="fr-FR" sz="2400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fr-FR" sz="2400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ℤ</m:t>
                          </m:r>
                        </m:e>
                        <m:sup>
                          <m:r>
                            <a:rPr lang="fr-FR" sz="2400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fr-FR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/</m:t>
                      </m:r>
                      <m:r>
                        <a:rPr lang="fr-FR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𝑖𝑚</m:t>
                      </m:r>
                      <m:r>
                        <a:rPr lang="fr-FR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fr-FR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𝐺</m:t>
                      </m:r>
                      <m:r>
                        <a:rPr lang="fr-FR" sz="2400" b="0" i="1" dirty="0" smtClean="0">
                          <a:latin typeface="Cambria Math" panose="02040503050406030204" pitchFamily="18" charset="0"/>
                        </a:rPr>
                        <m:t>≅</m:t>
                      </m:r>
                      <m:sSub>
                        <m:sSubPr>
                          <m:ctrlPr>
                            <a:rPr lang="fr-FR" sz="2400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2400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ℤ</m:t>
                          </m:r>
                        </m:e>
                        <m:sub>
                          <m:r>
                            <a:rPr lang="fr-FR" sz="2400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fr-FR" sz="2400" b="0" i="1" dirty="0" smtClean="0">
                          <a:latin typeface="Cambria Math" panose="02040503050406030204" pitchFamily="18" charset="0"/>
                        </a:rPr>
                        <m:t>×</m:t>
                      </m:r>
                      <m:r>
                        <a:rPr lang="fr-FR" sz="2400" i="1" dirty="0" smtClean="0">
                          <a:solidFill>
                            <a:schemeClr val="accent6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ℤ</m:t>
                      </m:r>
                    </m:oMath>
                  </m:oMathPara>
                </a14:m>
                <a:endParaRPr lang="fr-FR" sz="2400" dirty="0" err="1"/>
              </a:p>
            </p:txBody>
          </p:sp>
        </mc:Choice>
        <mc:Fallback>
          <p:sp>
            <p:nvSpPr>
              <p:cNvPr id="79" name="ZoneTexte 78">
                <a:extLst>
                  <a:ext uri="{FF2B5EF4-FFF2-40B4-BE49-F238E27FC236}">
                    <a16:creationId xmlns:a16="http://schemas.microsoft.com/office/drawing/2014/main" id="{D127FAAD-049C-817E-59EA-A38478B06C1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97729" y="3659291"/>
                <a:ext cx="2324804" cy="369332"/>
              </a:xfrm>
              <a:prstGeom prst="rect">
                <a:avLst/>
              </a:prstGeom>
              <a:blipFill>
                <a:blip r:embed="rId8"/>
                <a:stretch>
                  <a:fillRect l="-2174" t="-6667" r="-2174" b="-3666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ZoneTexte 20">
            <a:extLst>
              <a:ext uri="{FF2B5EF4-FFF2-40B4-BE49-F238E27FC236}">
                <a16:creationId xmlns:a16="http://schemas.microsoft.com/office/drawing/2014/main" id="{8A013519-179A-E45C-0174-24D7762EBCC9}"/>
              </a:ext>
            </a:extLst>
          </p:cNvPr>
          <p:cNvSpPr txBox="1"/>
          <p:nvPr/>
        </p:nvSpPr>
        <p:spPr>
          <a:xfrm>
            <a:off x="6751556" y="3076934"/>
            <a:ext cx="3388748" cy="3077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fr-FR" sz="2000" dirty="0"/>
              <a:t>The </a:t>
            </a:r>
            <a:r>
              <a:rPr lang="fr-FR" sz="2000" dirty="0" err="1"/>
              <a:t>logical</a:t>
            </a:r>
            <a:r>
              <a:rPr lang="fr-FR" sz="2000" dirty="0"/>
              <a:t> </a:t>
            </a:r>
            <a:r>
              <a:rPr lang="fr-FR" sz="2000" dirty="0" err="1"/>
              <a:t>space</a:t>
            </a:r>
            <a:r>
              <a:rPr lang="fr-FR" sz="2000" dirty="0"/>
              <a:t> </a:t>
            </a:r>
            <a:r>
              <a:rPr lang="fr-FR" sz="2000" dirty="0" err="1"/>
              <a:t>is</a:t>
            </a:r>
            <a:r>
              <a:rPr lang="fr-FR" sz="2000" dirty="0"/>
              <a:t> </a:t>
            </a:r>
            <a:r>
              <a:rPr lang="fr-FR" sz="2000" dirty="0" err="1"/>
              <a:t>given</a:t>
            </a:r>
            <a:r>
              <a:rPr lang="fr-FR" sz="2000" dirty="0"/>
              <a:t> by</a:t>
            </a: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FB9300E1-1790-941F-B0B6-4D47EA8A558E}"/>
              </a:ext>
            </a:extLst>
          </p:cNvPr>
          <p:cNvSpPr txBox="1"/>
          <p:nvPr/>
        </p:nvSpPr>
        <p:spPr>
          <a:xfrm>
            <a:off x="6751555" y="4449034"/>
            <a:ext cx="3658053" cy="3077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fr-FR" sz="2000" dirty="0">
                <a:sym typeface="Wingdings" pitchFamily="2" charset="2"/>
              </a:rPr>
              <a:t>There </a:t>
            </a:r>
            <a:r>
              <a:rPr lang="fr-FR" sz="2000" dirty="0" err="1">
                <a:sym typeface="Wingdings" pitchFamily="2" charset="2"/>
              </a:rPr>
              <a:t>is</a:t>
            </a:r>
            <a:r>
              <a:rPr lang="fr-FR" sz="2000" dirty="0">
                <a:sym typeface="Wingdings" pitchFamily="2" charset="2"/>
              </a:rPr>
              <a:t> a </a:t>
            </a:r>
            <a:r>
              <a:rPr lang="fr-FR" sz="2000" dirty="0" err="1">
                <a:sym typeface="Wingdings" pitchFamily="2" charset="2"/>
              </a:rPr>
              <a:t>logical</a:t>
            </a:r>
            <a:r>
              <a:rPr lang="fr-FR" sz="2000" dirty="0">
                <a:sym typeface="Wingdings" pitchFamily="2" charset="2"/>
              </a:rPr>
              <a:t> rotor </a:t>
            </a:r>
            <a:r>
              <a:rPr lang="fr-FR" sz="2000" dirty="0" err="1">
                <a:sym typeface="Wingdings" pitchFamily="2" charset="2"/>
              </a:rPr>
              <a:t>there</a:t>
            </a:r>
            <a:r>
              <a:rPr lang="fr-FR" sz="2000" dirty="0">
                <a:sym typeface="Wingdings" pitchFamily="2" charset="2"/>
              </a:rPr>
              <a:t>!</a:t>
            </a:r>
            <a:endParaRPr lang="fr-FR" sz="2000" dirty="0"/>
          </a:p>
        </p:txBody>
      </p:sp>
      <p:grpSp>
        <p:nvGrpSpPr>
          <p:cNvPr id="77" name="Groupe 76">
            <a:extLst>
              <a:ext uri="{FF2B5EF4-FFF2-40B4-BE49-F238E27FC236}">
                <a16:creationId xmlns:a16="http://schemas.microsoft.com/office/drawing/2014/main" id="{904B480F-F293-E479-0D76-C607D10CBB51}"/>
              </a:ext>
            </a:extLst>
          </p:cNvPr>
          <p:cNvGrpSpPr/>
          <p:nvPr/>
        </p:nvGrpSpPr>
        <p:grpSpPr>
          <a:xfrm>
            <a:off x="1591228" y="2288588"/>
            <a:ext cx="3729436" cy="3743967"/>
            <a:chOff x="1591228" y="2288588"/>
            <a:chExt cx="3729436" cy="3743967"/>
          </a:xfrm>
        </p:grpSpPr>
        <p:cxnSp>
          <p:nvCxnSpPr>
            <p:cNvPr id="76" name="Connecteur droit avec flèche 75">
              <a:extLst>
                <a:ext uri="{FF2B5EF4-FFF2-40B4-BE49-F238E27FC236}">
                  <a16:creationId xmlns:a16="http://schemas.microsoft.com/office/drawing/2014/main" id="{FFA6C838-7B0D-0EA1-8D38-30122C6DABC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236852" y="2288588"/>
              <a:ext cx="1083812" cy="1067657"/>
            </a:xfrm>
            <a:prstGeom prst="straightConnector1">
              <a:avLst/>
            </a:prstGeom>
            <a:ln>
              <a:headEnd type="none" w="med" len="med"/>
              <a:tailEnd type="none" w="med" len="med"/>
            </a:ln>
          </p:spPr>
          <p:style>
            <a:lnRef idx="3">
              <a:schemeClr val="accent5"/>
            </a:lnRef>
            <a:fillRef idx="0">
              <a:schemeClr val="accent5"/>
            </a:fillRef>
            <a:effectRef idx="2">
              <a:schemeClr val="accent5"/>
            </a:effectRef>
            <a:fontRef idx="minor">
              <a:schemeClr val="tx1"/>
            </a:fontRef>
          </p:style>
        </p:cxnSp>
        <p:sp>
          <p:nvSpPr>
            <p:cNvPr id="29" name="Ellipse 28">
              <a:extLst>
                <a:ext uri="{FF2B5EF4-FFF2-40B4-BE49-F238E27FC236}">
                  <a16:creationId xmlns:a16="http://schemas.microsoft.com/office/drawing/2014/main" id="{71B2DDF2-ED5E-3C70-BD96-5A538298FB50}"/>
                </a:ext>
              </a:extLst>
            </p:cNvPr>
            <p:cNvSpPr/>
            <p:nvPr/>
          </p:nvSpPr>
          <p:spPr>
            <a:xfrm>
              <a:off x="1591228" y="5890253"/>
              <a:ext cx="142302" cy="142302"/>
            </a:xfrm>
            <a:prstGeom prst="ellipse">
              <a:avLst/>
            </a:prstGeom>
            <a:ln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4" name="Ellipse 33">
              <a:extLst>
                <a:ext uri="{FF2B5EF4-FFF2-40B4-BE49-F238E27FC236}">
                  <a16:creationId xmlns:a16="http://schemas.microsoft.com/office/drawing/2014/main" id="{1908081B-C885-F540-4820-6D8A8E993DE1}"/>
                </a:ext>
              </a:extLst>
            </p:cNvPr>
            <p:cNvSpPr/>
            <p:nvPr/>
          </p:nvSpPr>
          <p:spPr>
            <a:xfrm>
              <a:off x="2800577" y="4668057"/>
              <a:ext cx="142302" cy="142302"/>
            </a:xfrm>
            <a:prstGeom prst="ellipse">
              <a:avLst/>
            </a:prstGeom>
            <a:ln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cxnSp>
          <p:nvCxnSpPr>
            <p:cNvPr id="31" name="Connecteur droit avec flèche 30">
              <a:extLst>
                <a:ext uri="{FF2B5EF4-FFF2-40B4-BE49-F238E27FC236}">
                  <a16:creationId xmlns:a16="http://schemas.microsoft.com/office/drawing/2014/main" id="{D969AD83-E47A-F9D9-4124-7F8F877FA6B3}"/>
                </a:ext>
              </a:extLst>
            </p:cNvPr>
            <p:cNvCxnSpPr>
              <a:cxnSpLocks/>
              <a:stCxn id="29" idx="7"/>
            </p:cNvCxnSpPr>
            <p:nvPr/>
          </p:nvCxnSpPr>
          <p:spPr>
            <a:xfrm flipV="1">
              <a:off x="1712690" y="4840820"/>
              <a:ext cx="1075919" cy="1070273"/>
            </a:xfrm>
            <a:prstGeom prst="straightConnector1">
              <a:avLst/>
            </a:prstGeom>
            <a:ln w="19050" cap="flat" cmpd="sng" algn="ctr">
              <a:solidFill>
                <a:schemeClr val="accent5"/>
              </a:solidFill>
              <a:prstDash val="solid"/>
              <a:round/>
              <a:headEnd type="none" w="med" len="med"/>
              <a:tailEnd type="arrow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  <p:sp>
          <p:nvSpPr>
            <p:cNvPr id="36" name="Ellipse 35">
              <a:extLst>
                <a:ext uri="{FF2B5EF4-FFF2-40B4-BE49-F238E27FC236}">
                  <a16:creationId xmlns:a16="http://schemas.microsoft.com/office/drawing/2014/main" id="{F690BAD2-C60D-5B19-D0D9-A5DB30A692B5}"/>
                </a:ext>
              </a:extLst>
            </p:cNvPr>
            <p:cNvSpPr/>
            <p:nvPr/>
          </p:nvSpPr>
          <p:spPr>
            <a:xfrm>
              <a:off x="4072814" y="3379079"/>
              <a:ext cx="142302" cy="142302"/>
            </a:xfrm>
            <a:prstGeom prst="ellipse">
              <a:avLst/>
            </a:prstGeom>
            <a:ln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9" name="Ellipse 38">
              <a:extLst>
                <a:ext uri="{FF2B5EF4-FFF2-40B4-BE49-F238E27FC236}">
                  <a16:creationId xmlns:a16="http://schemas.microsoft.com/office/drawing/2014/main" id="{3FD41E7D-AE7E-22CC-2749-B86170587F34}"/>
                </a:ext>
              </a:extLst>
            </p:cNvPr>
            <p:cNvSpPr/>
            <p:nvPr/>
          </p:nvSpPr>
          <p:spPr>
            <a:xfrm>
              <a:off x="2159348" y="5276940"/>
              <a:ext cx="142302" cy="142302"/>
            </a:xfrm>
            <a:prstGeom prst="ellipse">
              <a:avLst/>
            </a:prstGeom>
            <a:solidFill>
              <a:schemeClr val="accent6"/>
            </a:solidFill>
            <a:ln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cxnSp>
          <p:nvCxnSpPr>
            <p:cNvPr id="51" name="Connecteur droit avec flèche 50">
              <a:extLst>
                <a:ext uri="{FF2B5EF4-FFF2-40B4-BE49-F238E27FC236}">
                  <a16:creationId xmlns:a16="http://schemas.microsoft.com/office/drawing/2014/main" id="{970FCFE2-B471-64B5-3843-2368B58A00F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966125" y="3559434"/>
              <a:ext cx="1083812" cy="1067657"/>
            </a:xfrm>
            <a:prstGeom prst="straightConnector1">
              <a:avLst/>
            </a:prstGeom>
            <a:ln>
              <a:headEnd type="none" w="med" len="med"/>
              <a:tailEnd type="none" w="med" len="med"/>
            </a:ln>
          </p:spPr>
          <p:style>
            <a:lnRef idx="3">
              <a:schemeClr val="accent5"/>
            </a:lnRef>
            <a:fillRef idx="0">
              <a:schemeClr val="accent5"/>
            </a:fillRef>
            <a:effectRef idx="2">
              <a:schemeClr val="accent5"/>
            </a:effectRef>
            <a:fontRef idx="minor">
              <a:schemeClr val="tx1"/>
            </a:fontRef>
          </p:style>
        </p:cxnSp>
        <p:sp>
          <p:nvSpPr>
            <p:cNvPr id="73" name="Ellipse 72">
              <a:extLst>
                <a:ext uri="{FF2B5EF4-FFF2-40B4-BE49-F238E27FC236}">
                  <a16:creationId xmlns:a16="http://schemas.microsoft.com/office/drawing/2014/main" id="{00656B92-A3A1-2691-813A-ADB396732654}"/>
                </a:ext>
              </a:extLst>
            </p:cNvPr>
            <p:cNvSpPr/>
            <p:nvPr/>
          </p:nvSpPr>
          <p:spPr>
            <a:xfrm>
              <a:off x="3447795" y="4019088"/>
              <a:ext cx="142302" cy="142302"/>
            </a:xfrm>
            <a:prstGeom prst="ellipse">
              <a:avLst/>
            </a:prstGeom>
            <a:solidFill>
              <a:schemeClr val="accent6"/>
            </a:solidFill>
            <a:ln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74" name="Ellipse 73">
              <a:extLst>
                <a:ext uri="{FF2B5EF4-FFF2-40B4-BE49-F238E27FC236}">
                  <a16:creationId xmlns:a16="http://schemas.microsoft.com/office/drawing/2014/main" id="{53E8E1D2-CD5D-0865-2990-6F680F00F0F7}"/>
                </a:ext>
              </a:extLst>
            </p:cNvPr>
            <p:cNvSpPr/>
            <p:nvPr/>
          </p:nvSpPr>
          <p:spPr>
            <a:xfrm>
              <a:off x="4727985" y="2725832"/>
              <a:ext cx="142302" cy="142302"/>
            </a:xfrm>
            <a:prstGeom prst="ellipse">
              <a:avLst/>
            </a:prstGeom>
            <a:solidFill>
              <a:schemeClr val="accent6"/>
            </a:solidFill>
            <a:ln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78" name="Groupe 77">
            <a:extLst>
              <a:ext uri="{FF2B5EF4-FFF2-40B4-BE49-F238E27FC236}">
                <a16:creationId xmlns:a16="http://schemas.microsoft.com/office/drawing/2014/main" id="{F2017C0E-A74B-9DF5-ACD4-DFE0812203B8}"/>
              </a:ext>
            </a:extLst>
          </p:cNvPr>
          <p:cNvGrpSpPr/>
          <p:nvPr/>
        </p:nvGrpSpPr>
        <p:grpSpPr>
          <a:xfrm>
            <a:off x="2289464" y="3559434"/>
            <a:ext cx="2337247" cy="2351659"/>
            <a:chOff x="1712690" y="3559434"/>
            <a:chExt cx="2337247" cy="2351659"/>
          </a:xfrm>
        </p:grpSpPr>
        <p:cxnSp>
          <p:nvCxnSpPr>
            <p:cNvPr id="86" name="Connecteur droit avec flèche 85">
              <a:extLst>
                <a:ext uri="{FF2B5EF4-FFF2-40B4-BE49-F238E27FC236}">
                  <a16:creationId xmlns:a16="http://schemas.microsoft.com/office/drawing/2014/main" id="{B4650A62-7424-9C6A-58AC-94ED250B5D5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712690" y="4840820"/>
              <a:ext cx="1075919" cy="1070273"/>
            </a:xfrm>
            <a:prstGeom prst="straightConnector1">
              <a:avLst/>
            </a:prstGeom>
            <a:ln w="19050" cap="flat" cmpd="sng" algn="ctr">
              <a:solidFill>
                <a:schemeClr val="accent5"/>
              </a:solidFill>
              <a:prstDash val="solid"/>
              <a:round/>
              <a:headEnd type="none" w="med" len="med"/>
              <a:tailEnd type="arrow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  <p:cxnSp>
          <p:nvCxnSpPr>
            <p:cNvPr id="89" name="Connecteur droit avec flèche 88">
              <a:extLst>
                <a:ext uri="{FF2B5EF4-FFF2-40B4-BE49-F238E27FC236}">
                  <a16:creationId xmlns:a16="http://schemas.microsoft.com/office/drawing/2014/main" id="{E0247B6E-465C-7A55-771E-FBD00189540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966125" y="3559434"/>
              <a:ext cx="1083812" cy="1067657"/>
            </a:xfrm>
            <a:prstGeom prst="straightConnector1">
              <a:avLst/>
            </a:prstGeom>
            <a:ln>
              <a:headEnd type="none" w="med" len="med"/>
              <a:tailEnd type="none" w="med" len="med"/>
            </a:ln>
          </p:spPr>
          <p:style>
            <a:lnRef idx="3">
              <a:schemeClr val="accent5"/>
            </a:lnRef>
            <a:fillRef idx="0">
              <a:schemeClr val="accent5"/>
            </a:fillRef>
            <a:effectRef idx="2">
              <a:schemeClr val="accent5"/>
            </a:effectRef>
            <a:fontRef idx="minor">
              <a:schemeClr val="tx1"/>
            </a:fontRef>
          </p:style>
        </p:cxnSp>
      </p:grpSp>
      <p:grpSp>
        <p:nvGrpSpPr>
          <p:cNvPr id="92" name="Groupe 91">
            <a:extLst>
              <a:ext uri="{FF2B5EF4-FFF2-40B4-BE49-F238E27FC236}">
                <a16:creationId xmlns:a16="http://schemas.microsoft.com/office/drawing/2014/main" id="{1335E97A-9AA8-068E-AE33-E6593909EA23}"/>
              </a:ext>
            </a:extLst>
          </p:cNvPr>
          <p:cNvGrpSpPr/>
          <p:nvPr/>
        </p:nvGrpSpPr>
        <p:grpSpPr>
          <a:xfrm>
            <a:off x="1691110" y="2921845"/>
            <a:ext cx="2337247" cy="2351659"/>
            <a:chOff x="1712690" y="3559434"/>
            <a:chExt cx="2337247" cy="2351659"/>
          </a:xfrm>
        </p:grpSpPr>
        <p:cxnSp>
          <p:nvCxnSpPr>
            <p:cNvPr id="94" name="Connecteur droit avec flèche 93">
              <a:extLst>
                <a:ext uri="{FF2B5EF4-FFF2-40B4-BE49-F238E27FC236}">
                  <a16:creationId xmlns:a16="http://schemas.microsoft.com/office/drawing/2014/main" id="{3DE813DD-FC43-A3E3-0A1B-EB934F1EF5B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712690" y="4840820"/>
              <a:ext cx="1075919" cy="1070273"/>
            </a:xfrm>
            <a:prstGeom prst="straightConnector1">
              <a:avLst/>
            </a:prstGeom>
            <a:ln w="19050" cap="flat" cmpd="sng" algn="ctr">
              <a:solidFill>
                <a:schemeClr val="accent5"/>
              </a:solidFill>
              <a:prstDash val="solid"/>
              <a:round/>
              <a:headEnd type="none" w="med" len="med"/>
              <a:tailEnd type="arrow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  <p:cxnSp>
          <p:nvCxnSpPr>
            <p:cNvPr id="95" name="Connecteur droit avec flèche 94">
              <a:extLst>
                <a:ext uri="{FF2B5EF4-FFF2-40B4-BE49-F238E27FC236}">
                  <a16:creationId xmlns:a16="http://schemas.microsoft.com/office/drawing/2014/main" id="{365209EB-60B8-0D93-6805-013218DEE91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966125" y="3559434"/>
              <a:ext cx="1083812" cy="1067657"/>
            </a:xfrm>
            <a:prstGeom prst="straightConnector1">
              <a:avLst/>
            </a:prstGeom>
            <a:ln>
              <a:headEnd type="none" w="med" len="med"/>
              <a:tailEnd type="none" w="med" len="med"/>
            </a:ln>
          </p:spPr>
          <p:style>
            <a:lnRef idx="3">
              <a:schemeClr val="accent5"/>
            </a:lnRef>
            <a:fillRef idx="0">
              <a:schemeClr val="accent5"/>
            </a:fillRef>
            <a:effectRef idx="2">
              <a:schemeClr val="accent5"/>
            </a:effectRef>
            <a:fontRef idx="minor">
              <a:schemeClr val="tx1"/>
            </a:fontRef>
          </p:style>
        </p:cxnSp>
      </p:grpSp>
      <p:grpSp>
        <p:nvGrpSpPr>
          <p:cNvPr id="96" name="Groupe 95">
            <a:extLst>
              <a:ext uri="{FF2B5EF4-FFF2-40B4-BE49-F238E27FC236}">
                <a16:creationId xmlns:a16="http://schemas.microsoft.com/office/drawing/2014/main" id="{4A02E915-C12F-7519-B040-98259392BF95}"/>
              </a:ext>
            </a:extLst>
          </p:cNvPr>
          <p:cNvGrpSpPr/>
          <p:nvPr/>
        </p:nvGrpSpPr>
        <p:grpSpPr>
          <a:xfrm>
            <a:off x="2971166" y="3559434"/>
            <a:ext cx="2337247" cy="2351659"/>
            <a:chOff x="1712690" y="3559434"/>
            <a:chExt cx="2337247" cy="2351659"/>
          </a:xfrm>
        </p:grpSpPr>
        <p:cxnSp>
          <p:nvCxnSpPr>
            <p:cNvPr id="97" name="Connecteur droit avec flèche 96">
              <a:extLst>
                <a:ext uri="{FF2B5EF4-FFF2-40B4-BE49-F238E27FC236}">
                  <a16:creationId xmlns:a16="http://schemas.microsoft.com/office/drawing/2014/main" id="{C028E8BF-3364-B935-59C3-32B4027E6BD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712690" y="4840820"/>
              <a:ext cx="1075919" cy="1070273"/>
            </a:xfrm>
            <a:prstGeom prst="straightConnector1">
              <a:avLst/>
            </a:prstGeom>
            <a:ln w="19050" cap="flat" cmpd="sng" algn="ctr">
              <a:solidFill>
                <a:schemeClr val="accent5"/>
              </a:solidFill>
              <a:prstDash val="solid"/>
              <a:round/>
              <a:headEnd type="none" w="med" len="med"/>
              <a:tailEnd type="arrow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  <p:cxnSp>
          <p:nvCxnSpPr>
            <p:cNvPr id="98" name="Connecteur droit avec flèche 97">
              <a:extLst>
                <a:ext uri="{FF2B5EF4-FFF2-40B4-BE49-F238E27FC236}">
                  <a16:creationId xmlns:a16="http://schemas.microsoft.com/office/drawing/2014/main" id="{764E4B56-AF39-E809-6729-76704647EA2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966125" y="3559434"/>
              <a:ext cx="1083812" cy="1067657"/>
            </a:xfrm>
            <a:prstGeom prst="straightConnector1">
              <a:avLst/>
            </a:prstGeom>
            <a:ln>
              <a:headEnd type="none" w="med" len="med"/>
              <a:tailEnd type="none" w="med" len="med"/>
            </a:ln>
          </p:spPr>
          <p:style>
            <a:lnRef idx="3">
              <a:schemeClr val="accent5"/>
            </a:lnRef>
            <a:fillRef idx="0">
              <a:schemeClr val="accent5"/>
            </a:fillRef>
            <a:effectRef idx="2">
              <a:schemeClr val="accent5"/>
            </a:effectRef>
            <a:fontRef idx="minor">
              <a:schemeClr val="tx1"/>
            </a:fontRef>
          </p:style>
        </p:cxnSp>
      </p:grpSp>
      <p:grpSp>
        <p:nvGrpSpPr>
          <p:cNvPr id="99" name="Groupe 98">
            <a:extLst>
              <a:ext uri="{FF2B5EF4-FFF2-40B4-BE49-F238E27FC236}">
                <a16:creationId xmlns:a16="http://schemas.microsoft.com/office/drawing/2014/main" id="{A35A2026-E2E7-6773-0E5D-EF814BEA3F0C}"/>
              </a:ext>
            </a:extLst>
          </p:cNvPr>
          <p:cNvGrpSpPr/>
          <p:nvPr/>
        </p:nvGrpSpPr>
        <p:grpSpPr>
          <a:xfrm>
            <a:off x="1706550" y="2275432"/>
            <a:ext cx="2337247" cy="2351659"/>
            <a:chOff x="1712690" y="3559434"/>
            <a:chExt cx="2337247" cy="2351659"/>
          </a:xfrm>
        </p:grpSpPr>
        <p:cxnSp>
          <p:nvCxnSpPr>
            <p:cNvPr id="100" name="Connecteur droit avec flèche 99">
              <a:extLst>
                <a:ext uri="{FF2B5EF4-FFF2-40B4-BE49-F238E27FC236}">
                  <a16:creationId xmlns:a16="http://schemas.microsoft.com/office/drawing/2014/main" id="{EE138A03-E3D3-D481-EBBC-8477010766F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712690" y="4840820"/>
              <a:ext cx="1075919" cy="1070273"/>
            </a:xfrm>
            <a:prstGeom prst="straightConnector1">
              <a:avLst/>
            </a:prstGeom>
            <a:ln w="19050" cap="flat" cmpd="sng" algn="ctr">
              <a:solidFill>
                <a:schemeClr val="accent5"/>
              </a:solidFill>
              <a:prstDash val="solid"/>
              <a:round/>
              <a:headEnd type="none" w="med" len="med"/>
              <a:tailEnd type="arrow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  <p:cxnSp>
          <p:nvCxnSpPr>
            <p:cNvPr id="101" name="Connecteur droit avec flèche 100">
              <a:extLst>
                <a:ext uri="{FF2B5EF4-FFF2-40B4-BE49-F238E27FC236}">
                  <a16:creationId xmlns:a16="http://schemas.microsoft.com/office/drawing/2014/main" id="{359968AF-8DD9-50B5-E01F-50B5BFB1581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966125" y="3559434"/>
              <a:ext cx="1083812" cy="1067657"/>
            </a:xfrm>
            <a:prstGeom prst="straightConnector1">
              <a:avLst/>
            </a:prstGeom>
            <a:ln>
              <a:headEnd type="none" w="med" len="med"/>
              <a:tailEnd type="none" w="med" len="med"/>
            </a:ln>
          </p:spPr>
          <p:style>
            <a:lnRef idx="3">
              <a:schemeClr val="accent5"/>
            </a:lnRef>
            <a:fillRef idx="0">
              <a:schemeClr val="accent5"/>
            </a:fillRef>
            <a:effectRef idx="2">
              <a:schemeClr val="accent5"/>
            </a:effectRef>
            <a:fontRef idx="minor">
              <a:schemeClr val="tx1"/>
            </a:fontRef>
          </p:style>
        </p:cxnSp>
      </p:grpSp>
      <p:sp>
        <p:nvSpPr>
          <p:cNvPr id="102" name="Étoile à 5 branches 101">
            <a:extLst>
              <a:ext uri="{FF2B5EF4-FFF2-40B4-BE49-F238E27FC236}">
                <a16:creationId xmlns:a16="http://schemas.microsoft.com/office/drawing/2014/main" id="{B98098AF-B752-43BD-A14C-9EBD5BBB4C7A}"/>
              </a:ext>
            </a:extLst>
          </p:cNvPr>
          <p:cNvSpPr/>
          <p:nvPr/>
        </p:nvSpPr>
        <p:spPr>
          <a:xfrm>
            <a:off x="1493088" y="5211049"/>
            <a:ext cx="240773" cy="228989"/>
          </a:xfrm>
          <a:prstGeom prst="star5">
            <a:avLst/>
          </a:prstGeom>
          <a:ln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3" name="Étoile à 5 branches 102">
            <a:extLst>
              <a:ext uri="{FF2B5EF4-FFF2-40B4-BE49-F238E27FC236}">
                <a16:creationId xmlns:a16="http://schemas.microsoft.com/office/drawing/2014/main" id="{9DE58C77-81F3-7EA9-5135-D90686650FC9}"/>
              </a:ext>
            </a:extLst>
          </p:cNvPr>
          <p:cNvSpPr/>
          <p:nvPr/>
        </p:nvSpPr>
        <p:spPr>
          <a:xfrm>
            <a:off x="1493088" y="4610293"/>
            <a:ext cx="240773" cy="228989"/>
          </a:xfrm>
          <a:prstGeom prst="star5">
            <a:avLst/>
          </a:prstGeom>
          <a:ln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4" name="Étoile à 5 branches 103">
            <a:extLst>
              <a:ext uri="{FF2B5EF4-FFF2-40B4-BE49-F238E27FC236}">
                <a16:creationId xmlns:a16="http://schemas.microsoft.com/office/drawing/2014/main" id="{7BAEC28B-C721-8C58-3FD8-ABB52A1C6410}"/>
              </a:ext>
            </a:extLst>
          </p:cNvPr>
          <p:cNvSpPr/>
          <p:nvPr/>
        </p:nvSpPr>
        <p:spPr>
          <a:xfrm>
            <a:off x="2105813" y="5850544"/>
            <a:ext cx="240773" cy="228989"/>
          </a:xfrm>
          <a:prstGeom prst="star5">
            <a:avLst/>
          </a:prstGeom>
          <a:ln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5" name="Étoile à 5 branches 104">
            <a:extLst>
              <a:ext uri="{FF2B5EF4-FFF2-40B4-BE49-F238E27FC236}">
                <a16:creationId xmlns:a16="http://schemas.microsoft.com/office/drawing/2014/main" id="{7D4019F9-A70C-53A2-DAC8-2EDDA362A283}"/>
              </a:ext>
            </a:extLst>
          </p:cNvPr>
          <p:cNvSpPr/>
          <p:nvPr/>
        </p:nvSpPr>
        <p:spPr>
          <a:xfrm>
            <a:off x="2794752" y="5835667"/>
            <a:ext cx="240773" cy="228989"/>
          </a:xfrm>
          <a:prstGeom prst="star5">
            <a:avLst/>
          </a:prstGeom>
          <a:ln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6" name="Étoile à 5 branches 105">
            <a:extLst>
              <a:ext uri="{FF2B5EF4-FFF2-40B4-BE49-F238E27FC236}">
                <a16:creationId xmlns:a16="http://schemas.microsoft.com/office/drawing/2014/main" id="{744119D5-998B-1783-B6B2-25922F410736}"/>
              </a:ext>
            </a:extLst>
          </p:cNvPr>
          <p:cNvSpPr/>
          <p:nvPr/>
        </p:nvSpPr>
        <p:spPr>
          <a:xfrm>
            <a:off x="3420033" y="5848448"/>
            <a:ext cx="240773" cy="228989"/>
          </a:xfrm>
          <a:prstGeom prst="star5">
            <a:avLst/>
          </a:prstGeom>
          <a:ln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7" name="Étoile à 5 branches 106">
            <a:extLst>
              <a:ext uri="{FF2B5EF4-FFF2-40B4-BE49-F238E27FC236}">
                <a16:creationId xmlns:a16="http://schemas.microsoft.com/office/drawing/2014/main" id="{AD116D0E-6EB7-7F84-C415-924DF13F8C85}"/>
              </a:ext>
            </a:extLst>
          </p:cNvPr>
          <p:cNvSpPr/>
          <p:nvPr/>
        </p:nvSpPr>
        <p:spPr>
          <a:xfrm>
            <a:off x="4020650" y="5848448"/>
            <a:ext cx="240773" cy="228989"/>
          </a:xfrm>
          <a:prstGeom prst="star5">
            <a:avLst/>
          </a:prstGeom>
          <a:ln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8" name="Étoile à 5 branches 107">
            <a:extLst>
              <a:ext uri="{FF2B5EF4-FFF2-40B4-BE49-F238E27FC236}">
                <a16:creationId xmlns:a16="http://schemas.microsoft.com/office/drawing/2014/main" id="{F277FC1C-6798-6124-C8E8-60F5957797EC}"/>
              </a:ext>
            </a:extLst>
          </p:cNvPr>
          <p:cNvSpPr/>
          <p:nvPr/>
        </p:nvSpPr>
        <p:spPr>
          <a:xfrm>
            <a:off x="4672561" y="5863395"/>
            <a:ext cx="240773" cy="228989"/>
          </a:xfrm>
          <a:prstGeom prst="star5">
            <a:avLst/>
          </a:prstGeom>
          <a:ln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9" name="Étoile à 5 branches 108">
            <a:extLst>
              <a:ext uri="{FF2B5EF4-FFF2-40B4-BE49-F238E27FC236}">
                <a16:creationId xmlns:a16="http://schemas.microsoft.com/office/drawing/2014/main" id="{6E2F5BF3-4164-4B29-1FC3-21FF4B4C52A8}"/>
              </a:ext>
            </a:extLst>
          </p:cNvPr>
          <p:cNvSpPr/>
          <p:nvPr/>
        </p:nvSpPr>
        <p:spPr>
          <a:xfrm>
            <a:off x="1479383" y="3936201"/>
            <a:ext cx="240773" cy="228989"/>
          </a:xfrm>
          <a:prstGeom prst="star5">
            <a:avLst/>
          </a:prstGeom>
          <a:ln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0" name="Étoile à 5 branches 109">
            <a:extLst>
              <a:ext uri="{FF2B5EF4-FFF2-40B4-BE49-F238E27FC236}">
                <a16:creationId xmlns:a16="http://schemas.microsoft.com/office/drawing/2014/main" id="{4A6455A5-8EAC-5E99-7FEE-81BFA02C8705}"/>
              </a:ext>
            </a:extLst>
          </p:cNvPr>
          <p:cNvSpPr/>
          <p:nvPr/>
        </p:nvSpPr>
        <p:spPr>
          <a:xfrm>
            <a:off x="1479383" y="3311533"/>
            <a:ext cx="240773" cy="228989"/>
          </a:xfrm>
          <a:prstGeom prst="star5">
            <a:avLst/>
          </a:prstGeom>
          <a:ln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1" name="Étoile à 5 branches 110">
            <a:extLst>
              <a:ext uri="{FF2B5EF4-FFF2-40B4-BE49-F238E27FC236}">
                <a16:creationId xmlns:a16="http://schemas.microsoft.com/office/drawing/2014/main" id="{52EB6B08-4DB3-FCB5-AD3D-DCD356915441}"/>
              </a:ext>
            </a:extLst>
          </p:cNvPr>
          <p:cNvSpPr/>
          <p:nvPr/>
        </p:nvSpPr>
        <p:spPr>
          <a:xfrm>
            <a:off x="1478303" y="2647328"/>
            <a:ext cx="240773" cy="228989"/>
          </a:xfrm>
          <a:prstGeom prst="star5">
            <a:avLst/>
          </a:prstGeom>
          <a:ln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12" name="Connecteur droit avec flèche 111">
            <a:extLst>
              <a:ext uri="{FF2B5EF4-FFF2-40B4-BE49-F238E27FC236}">
                <a16:creationId xmlns:a16="http://schemas.microsoft.com/office/drawing/2014/main" id="{306DB8A8-577E-EA78-951C-577F8995A518}"/>
              </a:ext>
            </a:extLst>
          </p:cNvPr>
          <p:cNvCxnSpPr>
            <a:cxnSpLocks/>
          </p:cNvCxnSpPr>
          <p:nvPr/>
        </p:nvCxnSpPr>
        <p:spPr>
          <a:xfrm flipV="1">
            <a:off x="1741736" y="2848426"/>
            <a:ext cx="1083812" cy="1067657"/>
          </a:xfrm>
          <a:prstGeom prst="straightConnector1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113" name="Connecteur droit avec flèche 112">
            <a:extLst>
              <a:ext uri="{FF2B5EF4-FFF2-40B4-BE49-F238E27FC236}">
                <a16:creationId xmlns:a16="http://schemas.microsoft.com/office/drawing/2014/main" id="{47911432-56D8-EBDE-BEEB-59152D63B900}"/>
              </a:ext>
            </a:extLst>
          </p:cNvPr>
          <p:cNvCxnSpPr>
            <a:cxnSpLocks/>
          </p:cNvCxnSpPr>
          <p:nvPr/>
        </p:nvCxnSpPr>
        <p:spPr>
          <a:xfrm flipV="1">
            <a:off x="3621372" y="4799252"/>
            <a:ext cx="1083812" cy="1067657"/>
          </a:xfrm>
          <a:prstGeom prst="straightConnector1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114" name="ZoneTexte 113">
            <a:extLst>
              <a:ext uri="{FF2B5EF4-FFF2-40B4-BE49-F238E27FC236}">
                <a16:creationId xmlns:a16="http://schemas.microsoft.com/office/drawing/2014/main" id="{F02E1737-93C5-D0DE-7B5D-DF5C6495791C}"/>
              </a:ext>
            </a:extLst>
          </p:cNvPr>
          <p:cNvSpPr txBox="1"/>
          <p:nvPr/>
        </p:nvSpPr>
        <p:spPr>
          <a:xfrm>
            <a:off x="6751556" y="4903272"/>
            <a:ext cx="4082008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fr-FR" sz="2000" dirty="0">
                <a:sym typeface="Wingdings" pitchFamily="2" charset="2"/>
              </a:rPr>
              <a:t>A single photon </a:t>
            </a:r>
            <a:r>
              <a:rPr lang="fr-FR" sz="2000" dirty="0" err="1">
                <a:sym typeface="Wingdings" pitchFamily="2" charset="2"/>
              </a:rPr>
              <a:t>loss</a:t>
            </a:r>
            <a:r>
              <a:rPr lang="fr-FR" sz="2000" dirty="0">
                <a:sym typeface="Wingdings" pitchFamily="2" charset="2"/>
              </a:rPr>
              <a:t> causes a </a:t>
            </a:r>
            <a:r>
              <a:rPr lang="fr-FR" sz="2000" dirty="0" err="1">
                <a:sym typeface="Wingdings" pitchFamily="2" charset="2"/>
              </a:rPr>
              <a:t>logical</a:t>
            </a:r>
            <a:r>
              <a:rPr lang="fr-FR" sz="2000" dirty="0">
                <a:sym typeface="Wingdings" pitchFamily="2" charset="2"/>
              </a:rPr>
              <a:t> </a:t>
            </a:r>
            <a:r>
              <a:rPr lang="fr-FR" sz="2000" dirty="0" err="1">
                <a:sym typeface="Wingdings" pitchFamily="2" charset="2"/>
              </a:rPr>
              <a:t>error</a:t>
            </a:r>
            <a:endParaRPr lang="fr-FR" sz="2000" dirty="0"/>
          </a:p>
        </p:txBody>
      </p:sp>
      <p:grpSp>
        <p:nvGrpSpPr>
          <p:cNvPr id="118" name="Groupe 117">
            <a:extLst>
              <a:ext uri="{FF2B5EF4-FFF2-40B4-BE49-F238E27FC236}">
                <a16:creationId xmlns:a16="http://schemas.microsoft.com/office/drawing/2014/main" id="{C77099D1-5CD2-04E5-C5E2-494E7381A6D1}"/>
              </a:ext>
            </a:extLst>
          </p:cNvPr>
          <p:cNvGrpSpPr/>
          <p:nvPr/>
        </p:nvGrpSpPr>
        <p:grpSpPr>
          <a:xfrm>
            <a:off x="5553777" y="1377744"/>
            <a:ext cx="2242686" cy="525447"/>
            <a:chOff x="5553777" y="1377744"/>
            <a:chExt cx="2242686" cy="525447"/>
          </a:xfrm>
        </p:grpSpPr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15" name="ZoneTexte 114">
                  <a:extLst>
                    <a:ext uri="{FF2B5EF4-FFF2-40B4-BE49-F238E27FC236}">
                      <a16:creationId xmlns:a16="http://schemas.microsoft.com/office/drawing/2014/main" id="{62C80199-C839-8A54-A3AF-1C9E41800D01}"/>
                    </a:ext>
                  </a:extLst>
                </p:cNvPr>
                <p:cNvSpPr txBox="1"/>
                <p:nvPr/>
              </p:nvSpPr>
              <p:spPr>
                <a:xfrm>
                  <a:off x="5655098" y="1444146"/>
                  <a:ext cx="2038827" cy="369332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14:m>
                    <m:oMathPara xmlns:m="http://schemas.openxmlformats.org/officeDocument/2006/math">
                      <m:oMath>
                        <m:r>
                          <a:rPr lang="fr-FR" sz="2400" b="0" i="1" smtClean="0">
                            <a:latin typeface="Cambria Math" panose="02040503050406030204" pitchFamily="18" charset="0"/>
                            <a:cs typeface="Rubik Bold" panose="020B0604020202020204" charset="-79"/>
                          </a:rPr>
                          <m:t>∩</m:t>
                        </m:r>
                        <m:func>
                          <m:funcPr>
                            <m:ctrlPr>
                              <a:rPr lang="fr-FR" sz="2400">
                                <a:latin typeface="Cambria Math" panose="02040503050406030204" pitchFamily="18" charset="0"/>
                                <a:cs typeface="Rubik Bold" panose="020B0604020202020204" charset="-79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fr-FR" sz="2400">
                                <a:latin typeface="Cambria Math" panose="02040503050406030204" pitchFamily="18" charset="0"/>
                                <a:cs typeface="Rubik Bold" panose="020B0604020202020204" charset="-79"/>
                              </a:rPr>
                              <m:t>ker</m:t>
                            </m:r>
                          </m:fName>
                          <m:e>
                            <m:d>
                              <m:dPr>
                                <m:ctrlPr>
                                  <a:rPr lang="fr-FR" sz="2400" b="0" i="1" smtClean="0">
                                    <a:latin typeface="Cambria Math" panose="02040503050406030204" pitchFamily="18" charset="0"/>
                                    <a:cs typeface="Rubik Bold" panose="020B0604020202020204" charset="-79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fr-FR" sz="2400" i="1">
                                        <a:latin typeface="Cambria Math" panose="02040503050406030204" pitchFamily="18" charset="0"/>
                                        <a:cs typeface="Rubik Bold" panose="020B0604020202020204" charset="-79"/>
                                      </a:rPr>
                                    </m:ctrlPr>
                                  </m:sSubPr>
                                  <m:e>
                                    <m:acc>
                                      <m:accPr>
                                        <m:chr m:val="̂"/>
                                        <m:ctrlPr>
                                          <a:rPr lang="fr-FR" sz="2400" b="0" i="1" smtClean="0">
                                            <a:latin typeface="Cambria Math" panose="02040503050406030204" pitchFamily="18" charset="0"/>
                                            <a:cs typeface="Rubik Bold" panose="020B0604020202020204" charset="-79"/>
                                          </a:rPr>
                                        </m:ctrlPr>
                                      </m:accPr>
                                      <m:e>
                                        <m:r>
                                          <a:rPr lang="fr-FR" sz="2400" b="0" i="1" smtClean="0">
                                            <a:latin typeface="Cambria Math" panose="02040503050406030204" pitchFamily="18" charset="0"/>
                                            <a:cs typeface="Rubik Bold" panose="020B0604020202020204" charset="-79"/>
                                          </a:rPr>
                                          <m:t>𝑛</m:t>
                                        </m:r>
                                      </m:e>
                                    </m:acc>
                                  </m:e>
                                  <m:sub>
                                    <m:r>
                                      <a:rPr lang="fr-FR" sz="2400" b="0" i="1" smtClean="0">
                                        <a:latin typeface="Cambria Math" panose="02040503050406030204" pitchFamily="18" charset="0"/>
                                        <a:cs typeface="Rubik Bold" panose="020B0604020202020204" charset="-79"/>
                                      </a:rPr>
                                      <m:t>1</m:t>
                                    </m:r>
                                  </m:sub>
                                </m:sSub>
                                <m:r>
                                  <a:rPr lang="fr-FR" sz="2400" b="0" i="1" smtClean="0">
                                    <a:latin typeface="Cambria Math" panose="02040503050406030204" pitchFamily="18" charset="0"/>
                                    <a:cs typeface="Rubik Bold" panose="020B0604020202020204" charset="-79"/>
                                  </a:rPr>
                                  <m:t>−</m:t>
                                </m:r>
                                <m:sSub>
                                  <m:sSubPr>
                                    <m:ctrlPr>
                                      <a:rPr lang="fr-FR" sz="2400" i="1">
                                        <a:latin typeface="Cambria Math" panose="02040503050406030204" pitchFamily="18" charset="0"/>
                                        <a:cs typeface="Rubik Bold" panose="020B0604020202020204" charset="-79"/>
                                      </a:rPr>
                                    </m:ctrlPr>
                                  </m:sSubPr>
                                  <m:e>
                                    <m:acc>
                                      <m:accPr>
                                        <m:chr m:val="̂"/>
                                        <m:ctrlPr>
                                          <a:rPr lang="fr-FR" sz="2400" b="0" i="1" smtClean="0">
                                            <a:latin typeface="Cambria Math" panose="02040503050406030204" pitchFamily="18" charset="0"/>
                                            <a:cs typeface="Rubik Bold" panose="020B0604020202020204" charset="-79"/>
                                          </a:rPr>
                                        </m:ctrlPr>
                                      </m:accPr>
                                      <m:e>
                                        <m:r>
                                          <a:rPr lang="fr-FR" sz="2400" b="0" i="1" smtClean="0">
                                            <a:latin typeface="Cambria Math" panose="02040503050406030204" pitchFamily="18" charset="0"/>
                                            <a:cs typeface="Rubik Bold" panose="020B0604020202020204" charset="-79"/>
                                          </a:rPr>
                                          <m:t>𝑛</m:t>
                                        </m:r>
                                      </m:e>
                                    </m:acc>
                                  </m:e>
                                  <m:sub>
                                    <m:r>
                                      <a:rPr lang="fr-FR" sz="2400" b="0" i="1" smtClean="0">
                                        <a:latin typeface="Cambria Math" panose="02040503050406030204" pitchFamily="18" charset="0"/>
                                        <a:cs typeface="Rubik Bold" panose="020B0604020202020204" charset="-79"/>
                                      </a:rPr>
                                      <m:t>2</m:t>
                                    </m:r>
                                  </m:sub>
                                </m:sSub>
                              </m:e>
                            </m:d>
                          </m:e>
                        </m:func>
                      </m:oMath>
                    </m:oMathPara>
                  </a14:m>
                  <a:endParaRPr lang="fr-FR" sz="2400" dirty="0" err="1"/>
                </a:p>
              </p:txBody>
            </p:sp>
          </mc:Choice>
          <mc:Fallback>
            <p:sp>
              <p:nvSpPr>
                <p:cNvPr id="115" name="ZoneTexte 114">
                  <a:extLst>
                    <a:ext uri="{FF2B5EF4-FFF2-40B4-BE49-F238E27FC236}">
                      <a16:creationId xmlns:a16="http://schemas.microsoft.com/office/drawing/2014/main" id="{62C80199-C839-8A54-A3AF-1C9E41800D0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655098" y="1444146"/>
                  <a:ext cx="2038827" cy="369332"/>
                </a:xfrm>
                <a:prstGeom prst="rect">
                  <a:avLst/>
                </a:prstGeom>
                <a:blipFill>
                  <a:blip r:embed="rId9"/>
                  <a:stretch>
                    <a:fillRect l="-2484" t="-13333" b="-16667"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16" name="Rectangle : coins arrondis 115">
              <a:extLst>
                <a:ext uri="{FF2B5EF4-FFF2-40B4-BE49-F238E27FC236}">
                  <a16:creationId xmlns:a16="http://schemas.microsoft.com/office/drawing/2014/main" id="{F666EE20-5CA1-C7B0-CC56-FBDC882F5E4E}"/>
                </a:ext>
              </a:extLst>
            </p:cNvPr>
            <p:cNvSpPr/>
            <p:nvPr/>
          </p:nvSpPr>
          <p:spPr>
            <a:xfrm>
              <a:off x="5553777" y="1377744"/>
              <a:ext cx="2242686" cy="525447"/>
            </a:xfrm>
            <a:prstGeom prst="roundRect">
              <a:avLst/>
            </a:pr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117" name="Ellipse 116">
            <a:extLst>
              <a:ext uri="{FF2B5EF4-FFF2-40B4-BE49-F238E27FC236}">
                <a16:creationId xmlns:a16="http://schemas.microsoft.com/office/drawing/2014/main" id="{63777876-BBA1-36C6-BF2B-479AEE7C294F}"/>
              </a:ext>
            </a:extLst>
          </p:cNvPr>
          <p:cNvSpPr/>
          <p:nvPr/>
        </p:nvSpPr>
        <p:spPr>
          <a:xfrm rot="2674571">
            <a:off x="3110105" y="1496689"/>
            <a:ext cx="412008" cy="5572596"/>
          </a:xfrm>
          <a:prstGeom prst="ellipse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94046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9" grpId="0"/>
      <p:bldP spid="21" grpId="0"/>
      <p:bldP spid="26" grpId="0"/>
      <p:bldP spid="102" grpId="0" animBg="1"/>
      <p:bldP spid="103" grpId="0" animBg="1"/>
      <p:bldP spid="104" grpId="0" animBg="1"/>
      <p:bldP spid="105" grpId="0" animBg="1"/>
      <p:bldP spid="106" grpId="0" animBg="1"/>
      <p:bldP spid="107" grpId="0" animBg="1"/>
      <p:bldP spid="108" grpId="0" animBg="1"/>
      <p:bldP spid="109" grpId="0" animBg="1"/>
      <p:bldP spid="110" grpId="0" animBg="1"/>
      <p:bldP spid="111" grpId="0" animBg="1"/>
      <p:bldP spid="114" grpId="0"/>
      <p:bldP spid="11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6120E1-C248-DFE4-F076-A19B40A3CA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BD7B8EDE-DCE4-AB4F-6F65-278D484DBB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CONFIDENTIAL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B4A2628-604B-63B5-0B6D-6F3C2CDD2F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C67AC-589B-465F-8375-83B2CE47653E}" type="slidenum">
              <a:rPr lang="en-US" smtClean="0"/>
              <a:pPr/>
              <a:t>17</a:t>
            </a:fld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9" name="Title 8">
                <a:extLst>
                  <a:ext uri="{FF2B5EF4-FFF2-40B4-BE49-F238E27FC236}">
                    <a16:creationId xmlns:a16="http://schemas.microsoft.com/office/drawing/2014/main" id="{60730388-5001-3C6B-112C-34D1BFCE7D1D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en-US" dirty="0"/>
                  <a:t>Paircat code and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fr-FR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fr-FR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</m:acc>
                  </m:oMath>
                </a14:m>
                <a:r>
                  <a:rPr lang="en-US" dirty="0"/>
                  <a:t>-type constraints</a:t>
                </a:r>
              </a:p>
            </p:txBody>
          </p:sp>
        </mc:Choice>
        <mc:Fallback>
          <p:sp>
            <p:nvSpPr>
              <p:cNvPr id="9" name="Title 8">
                <a:extLst>
                  <a:ext uri="{FF2B5EF4-FFF2-40B4-BE49-F238E27FC236}">
                    <a16:creationId xmlns:a16="http://schemas.microsoft.com/office/drawing/2014/main" id="{60730388-5001-3C6B-112C-34D1BFCE7D1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3"/>
                <a:stretch>
                  <a:fillRect b="-158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Graphic 53">
                <a:extLst>
                  <a:ext uri="{FF2B5EF4-FFF2-40B4-BE49-F238E27FC236}">
                    <a16:creationId xmlns:a16="http://schemas.microsoft.com/office/drawing/2014/main" id="{2DCBB6D8-4C3B-8E53-2874-28D6D7D4F333}"/>
                  </a:ext>
                </a:extLst>
              </p:cNvPr>
              <p:cNvSpPr/>
              <p:nvPr/>
            </p:nvSpPr>
            <p:spPr>
              <a:xfrm>
                <a:off x="395313" y="1377744"/>
                <a:ext cx="6656174" cy="44371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0" tIns="0" rIns="0" bIns="0" rtlCol="0" anchor="t">
                <a:noAutofit/>
              </a:bodyPr>
              <a:lstStyle/>
              <a:p>
                <a:pPr>
                  <a:lnSpc>
                    <a:spcPct val="110000"/>
                  </a:lnSpc>
                  <a:spcAft>
                    <a:spcPts val="1200"/>
                  </a:spcAft>
                  <a:buClr>
                    <a:srgbClr val="3D4955"/>
                  </a:buClr>
                  <a:buSzPct val="125000"/>
                </a:pPr>
                <a:r>
                  <a:rPr lang="en-US" sz="2400" b="1" dirty="0">
                    <a:latin typeface="+mj-lt"/>
                    <a:cs typeface="Rubik Bold" panose="020B0604020202020204" charset="-79"/>
                  </a:rPr>
                  <a:t>Codespace</a:t>
                </a:r>
                <a:r>
                  <a:rPr lang="en-US" sz="2400" dirty="0">
                    <a:latin typeface="+mj-lt"/>
                    <a:cs typeface="Rubik Bold" panose="020B0604020202020204" charset="-79"/>
                  </a:rPr>
                  <a:t>: 		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fr-FR" sz="2400" b="0" i="0" smtClean="0">
                            <a:latin typeface="Cambria Math" panose="02040503050406030204" pitchFamily="18" charset="0"/>
                            <a:cs typeface="Rubik Bold" panose="020B0604020202020204" charset="-79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fr-FR" sz="2400" b="0" i="0" smtClean="0">
                            <a:latin typeface="Cambria Math" panose="02040503050406030204" pitchFamily="18" charset="0"/>
                            <a:cs typeface="Rubik Bold" panose="020B0604020202020204" charset="-79"/>
                          </a:rPr>
                          <m:t>ker</m:t>
                        </m:r>
                      </m:fName>
                      <m:e>
                        <m:d>
                          <m:dPr>
                            <m:ctrlPr>
                              <a:rPr lang="fr-FR" sz="24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Rubik Bold" panose="020B0604020202020204" charset="-79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fr-FR" sz="24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Rubik Bold" panose="020B0604020202020204" charset="-79"/>
                                  </a:rPr>
                                </m:ctrlPr>
                              </m:sSupPr>
                              <m:e>
                                <m:r>
                                  <a:rPr lang="fr-FR" sz="24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Rubik Bold" panose="020B0604020202020204" charset="-79"/>
                                  </a:rPr>
                                  <m:t>â</m:t>
                                </m:r>
                              </m:e>
                              <m:sup>
                                <m:r>
                                  <a:rPr lang="fr-FR" sz="24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Rubik Bold" panose="020B0604020202020204" charset="-79"/>
                                  </a:rPr>
                                  <m:t>2</m:t>
                                </m:r>
                              </m:sup>
                            </m:sSup>
                            <m:sSup>
                              <m:sSupPr>
                                <m:ctrlPr>
                                  <a:rPr lang="fr-FR" sz="24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Rubik Bold" panose="020B0604020202020204" charset="-79"/>
                                  </a:rPr>
                                </m:ctrlPr>
                              </m:sSupPr>
                              <m:e>
                                <m:acc>
                                  <m:accPr>
                                    <m:chr m:val="̂"/>
                                    <m:ctrlPr>
                                      <a:rPr lang="fr-FR" sz="24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cs typeface="Rubik Bold" panose="020B0604020202020204" charset="-79"/>
                                      </a:rPr>
                                    </m:ctrlPr>
                                  </m:accPr>
                                  <m:e>
                                    <m:r>
                                      <a:rPr lang="fr-FR" sz="24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cs typeface="Rubik Bold" panose="020B0604020202020204" charset="-79"/>
                                      </a:rPr>
                                      <m:t>𝑏</m:t>
                                    </m:r>
                                  </m:e>
                                </m:acc>
                              </m:e>
                              <m:sup>
                                <m:r>
                                  <a:rPr lang="fr-FR" sz="24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Rubik Bold" panose="020B0604020202020204" charset="-79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fr-FR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Rubik Bold" panose="020B0604020202020204" charset="-79"/>
                              </a:rPr>
                              <m:t>−</m:t>
                            </m:r>
                            <m:sSup>
                              <m:sSupPr>
                                <m:ctrlPr>
                                  <a:rPr lang="fr-FR" sz="24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Rubik Bold" panose="020B0604020202020204" charset="-79"/>
                                  </a:rPr>
                                </m:ctrlPr>
                              </m:sSupPr>
                              <m:e>
                                <m:r>
                                  <a:rPr lang="fr-FR" sz="24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Rubik Bold" panose="020B0604020202020204" charset="-79"/>
                                  </a:rPr>
                                  <m:t>𝛼</m:t>
                                </m:r>
                              </m:e>
                              <m:sup>
                                <m:r>
                                  <a:rPr lang="fr-FR" sz="24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Rubik Bold" panose="020B0604020202020204" charset="-79"/>
                                  </a:rPr>
                                  <m:t>4</m:t>
                                </m:r>
                              </m:sup>
                            </m:sSup>
                          </m:e>
                        </m:d>
                      </m:e>
                    </m:func>
                  </m:oMath>
                </a14:m>
                <a:endParaRPr lang="en-US" sz="2400" dirty="0">
                  <a:latin typeface="+mj-lt"/>
                  <a:cs typeface="Rubik Bold" panose="020B0604020202020204" charset="-79"/>
                </a:endParaRPr>
              </a:p>
            </p:txBody>
          </p:sp>
        </mc:Choice>
        <mc:Fallback>
          <p:sp>
            <p:nvSpPr>
              <p:cNvPr id="11" name="Graphic 53">
                <a:extLst>
                  <a:ext uri="{FF2B5EF4-FFF2-40B4-BE49-F238E27FC236}">
                    <a16:creationId xmlns:a16="http://schemas.microsoft.com/office/drawing/2014/main" id="{2DCBB6D8-4C3B-8E53-2874-28D6D7D4F33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313" y="1377744"/>
                <a:ext cx="6656174" cy="443715"/>
              </a:xfrm>
              <a:prstGeom prst="rect">
                <a:avLst/>
              </a:prstGeom>
              <a:blipFill>
                <a:blip r:embed="rId4"/>
                <a:stretch>
                  <a:fillRect l="-2857" t="-11111" b="-33333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6F99FF3E-AB5D-5E59-D71C-BA90BA8AB4C9}"/>
              </a:ext>
            </a:extLst>
          </p:cNvPr>
          <p:cNvSpPr/>
          <p:nvPr/>
        </p:nvSpPr>
        <p:spPr>
          <a:xfrm>
            <a:off x="12477750" y="0"/>
            <a:ext cx="571500" cy="571500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A2</a:t>
            </a:r>
          </a:p>
        </p:txBody>
      </p:sp>
      <p:grpSp>
        <p:nvGrpSpPr>
          <p:cNvPr id="59" name="Groupe 58">
            <a:extLst>
              <a:ext uri="{FF2B5EF4-FFF2-40B4-BE49-F238E27FC236}">
                <a16:creationId xmlns:a16="http://schemas.microsoft.com/office/drawing/2014/main" id="{DBAFA6FC-7037-1E77-3B01-862C8347D3A2}"/>
              </a:ext>
            </a:extLst>
          </p:cNvPr>
          <p:cNvGrpSpPr/>
          <p:nvPr/>
        </p:nvGrpSpPr>
        <p:grpSpPr>
          <a:xfrm>
            <a:off x="1067491" y="1960457"/>
            <a:ext cx="4903717" cy="4310627"/>
            <a:chOff x="7904534" y="2408348"/>
            <a:chExt cx="3796389" cy="3337227"/>
          </a:xfrm>
        </p:grpSpPr>
        <p:grpSp>
          <p:nvGrpSpPr>
            <p:cNvPr id="5" name="Groupe 4">
              <a:extLst>
                <a:ext uri="{FF2B5EF4-FFF2-40B4-BE49-F238E27FC236}">
                  <a16:creationId xmlns:a16="http://schemas.microsoft.com/office/drawing/2014/main" id="{DFC3DFCB-9B96-D753-EE4A-B6EA5F4AC4F6}"/>
                </a:ext>
              </a:extLst>
            </p:cNvPr>
            <p:cNvGrpSpPr/>
            <p:nvPr/>
          </p:nvGrpSpPr>
          <p:grpSpPr>
            <a:xfrm>
              <a:off x="8317021" y="2583789"/>
              <a:ext cx="2925910" cy="2924417"/>
              <a:chOff x="7602479" y="2419979"/>
              <a:chExt cx="2925910" cy="2924417"/>
            </a:xfrm>
          </p:grpSpPr>
          <p:cxnSp>
            <p:nvCxnSpPr>
              <p:cNvPr id="6" name="Connecteur droit avec flèche 5">
                <a:extLst>
                  <a:ext uri="{FF2B5EF4-FFF2-40B4-BE49-F238E27FC236}">
                    <a16:creationId xmlns:a16="http://schemas.microsoft.com/office/drawing/2014/main" id="{8FBAEAFB-BB52-C63C-70C8-31451C5A6E41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7602481" y="2419979"/>
                <a:ext cx="7144" cy="2922036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7" name="Connecteur droit avec flèche 6">
                <a:extLst>
                  <a:ext uri="{FF2B5EF4-FFF2-40B4-BE49-F238E27FC236}">
                    <a16:creationId xmlns:a16="http://schemas.microsoft.com/office/drawing/2014/main" id="{4BDE7163-E52B-3DD3-7621-011EE677EFF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602479" y="5344396"/>
                <a:ext cx="2925910" cy="0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8" name="Connecteur droit 7">
                <a:extLst>
                  <a:ext uri="{FF2B5EF4-FFF2-40B4-BE49-F238E27FC236}">
                    <a16:creationId xmlns:a16="http://schemas.microsoft.com/office/drawing/2014/main" id="{AFFB4514-716E-3AF5-4DDB-08290611D20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090116" y="2743200"/>
                <a:ext cx="0" cy="2598815"/>
              </a:xfrm>
              <a:prstGeom prst="line">
                <a:avLst/>
              </a:prstGeom>
              <a:ln w="12700" cap="flat" cmpd="sng" algn="ctr">
                <a:solidFill>
                  <a:schemeClr val="dk1"/>
                </a:solidFill>
                <a:prstDash val="dash"/>
                <a:round/>
                <a:headEnd type="none" w="med" len="med"/>
                <a:tailEnd type="none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/>
              </a:fontRef>
            </p:style>
          </p:cxnSp>
          <p:cxnSp>
            <p:nvCxnSpPr>
              <p:cNvPr id="10" name="Connecteur droit 9">
                <a:extLst>
                  <a:ext uri="{FF2B5EF4-FFF2-40B4-BE49-F238E27FC236}">
                    <a16:creationId xmlns:a16="http://schemas.microsoft.com/office/drawing/2014/main" id="{97F4EACF-D271-545C-4EE8-EE1CF4C5DD4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079424" y="2743200"/>
                <a:ext cx="0" cy="2598815"/>
              </a:xfrm>
              <a:prstGeom prst="line">
                <a:avLst/>
              </a:prstGeom>
              <a:ln w="12700" cap="flat" cmpd="sng" algn="ctr">
                <a:solidFill>
                  <a:schemeClr val="dk1"/>
                </a:solidFill>
                <a:prstDash val="dash"/>
                <a:round/>
                <a:headEnd type="none" w="med" len="med"/>
                <a:tailEnd type="none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/>
              </a:fontRef>
            </p:style>
          </p:cxnSp>
          <p:cxnSp>
            <p:nvCxnSpPr>
              <p:cNvPr id="12" name="Connecteur droit 11">
                <a:extLst>
                  <a:ext uri="{FF2B5EF4-FFF2-40B4-BE49-F238E27FC236}">
                    <a16:creationId xmlns:a16="http://schemas.microsoft.com/office/drawing/2014/main" id="{93CAA2AA-06FD-2FC9-70CA-88ED8361E79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584770" y="2743200"/>
                <a:ext cx="0" cy="2598815"/>
              </a:xfrm>
              <a:prstGeom prst="line">
                <a:avLst/>
              </a:prstGeom>
              <a:ln w="12700" cap="flat" cmpd="sng" algn="ctr">
                <a:solidFill>
                  <a:schemeClr val="dk1"/>
                </a:solidFill>
                <a:prstDash val="dash"/>
                <a:round/>
                <a:headEnd type="none" w="med" len="med"/>
                <a:tailEnd type="none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/>
              </a:fontRef>
            </p:style>
          </p:cxnSp>
          <p:cxnSp>
            <p:nvCxnSpPr>
              <p:cNvPr id="13" name="Connecteur droit 12">
                <a:extLst>
                  <a:ext uri="{FF2B5EF4-FFF2-40B4-BE49-F238E27FC236}">
                    <a16:creationId xmlns:a16="http://schemas.microsoft.com/office/drawing/2014/main" id="{C56874BF-89F9-06F2-28D6-BF3AE29905E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068733" y="2743200"/>
                <a:ext cx="0" cy="2598815"/>
              </a:xfrm>
              <a:prstGeom prst="line">
                <a:avLst/>
              </a:prstGeom>
              <a:ln w="12700" cap="flat" cmpd="sng" algn="ctr">
                <a:solidFill>
                  <a:schemeClr val="dk1"/>
                </a:solidFill>
                <a:prstDash val="dash"/>
                <a:round/>
                <a:headEnd type="none" w="med" len="med"/>
                <a:tailEnd type="none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/>
              </a:fontRef>
            </p:style>
          </p:cxnSp>
          <p:cxnSp>
            <p:nvCxnSpPr>
              <p:cNvPr id="14" name="Connecteur droit 13">
                <a:extLst>
                  <a:ext uri="{FF2B5EF4-FFF2-40B4-BE49-F238E27FC236}">
                    <a16:creationId xmlns:a16="http://schemas.microsoft.com/office/drawing/2014/main" id="{2ABE7543-9B19-EA00-F4BD-4DFB2094F0A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574078" y="2743200"/>
                <a:ext cx="0" cy="2598815"/>
              </a:xfrm>
              <a:prstGeom prst="line">
                <a:avLst/>
              </a:prstGeom>
              <a:ln w="12700" cap="flat" cmpd="sng" algn="ctr">
                <a:solidFill>
                  <a:schemeClr val="dk1"/>
                </a:solidFill>
                <a:prstDash val="dash"/>
                <a:round/>
                <a:headEnd type="none" w="med" len="med"/>
                <a:tailEnd type="none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/>
              </a:fontRef>
            </p:style>
          </p:cxnSp>
          <p:grpSp>
            <p:nvGrpSpPr>
              <p:cNvPr id="15" name="Groupe 14">
                <a:extLst>
                  <a:ext uri="{FF2B5EF4-FFF2-40B4-BE49-F238E27FC236}">
                    <a16:creationId xmlns:a16="http://schemas.microsoft.com/office/drawing/2014/main" id="{6E7C0BAE-4B68-689C-3D01-AF1CF6012AFA}"/>
                  </a:ext>
                </a:extLst>
              </p:cNvPr>
              <p:cNvGrpSpPr/>
              <p:nvPr/>
            </p:nvGrpSpPr>
            <p:grpSpPr>
              <a:xfrm rot="5400000">
                <a:off x="7946696" y="2581589"/>
                <a:ext cx="1978617" cy="2598815"/>
                <a:chOff x="8242516" y="2895600"/>
                <a:chExt cx="1978617" cy="2598815"/>
              </a:xfrm>
            </p:grpSpPr>
            <p:cxnSp>
              <p:nvCxnSpPr>
                <p:cNvPr id="16" name="Connecteur droit 15">
                  <a:extLst>
                    <a:ext uri="{FF2B5EF4-FFF2-40B4-BE49-F238E27FC236}">
                      <a16:creationId xmlns:a16="http://schemas.microsoft.com/office/drawing/2014/main" id="{76591C43-2D2B-5F4D-AE61-2416EB3672E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8242516" y="2895600"/>
                  <a:ext cx="0" cy="2598815"/>
                </a:xfrm>
                <a:prstGeom prst="line">
                  <a:avLst/>
                </a:prstGeom>
                <a:ln w="12700" cap="flat" cmpd="sng" algn="ctr">
                  <a:solidFill>
                    <a:schemeClr val="dk1"/>
                  </a:solidFill>
                  <a:prstDash val="dash"/>
                  <a:round/>
                  <a:headEnd type="none" w="med" len="med"/>
                  <a:tailEnd type="none" w="med" len="med"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tx1"/>
                </a:fontRef>
              </p:style>
            </p:cxnSp>
            <p:cxnSp>
              <p:nvCxnSpPr>
                <p:cNvPr id="17" name="Connecteur droit 16">
                  <a:extLst>
                    <a:ext uri="{FF2B5EF4-FFF2-40B4-BE49-F238E27FC236}">
                      <a16:creationId xmlns:a16="http://schemas.microsoft.com/office/drawing/2014/main" id="{6DCC8E7D-744B-08E1-D9B8-1A62B46092B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9231824" y="2895600"/>
                  <a:ext cx="0" cy="2598815"/>
                </a:xfrm>
                <a:prstGeom prst="line">
                  <a:avLst/>
                </a:prstGeom>
                <a:ln w="12700" cap="flat" cmpd="sng" algn="ctr">
                  <a:solidFill>
                    <a:schemeClr val="dk1"/>
                  </a:solidFill>
                  <a:prstDash val="dash"/>
                  <a:round/>
                  <a:headEnd type="none" w="med" len="med"/>
                  <a:tailEnd type="none" w="med" len="med"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tx1"/>
                </a:fontRef>
              </p:style>
            </p:cxnSp>
            <p:cxnSp>
              <p:nvCxnSpPr>
                <p:cNvPr id="18" name="Connecteur droit 17">
                  <a:extLst>
                    <a:ext uri="{FF2B5EF4-FFF2-40B4-BE49-F238E27FC236}">
                      <a16:creationId xmlns:a16="http://schemas.microsoft.com/office/drawing/2014/main" id="{7DC86B4A-9272-FB93-55E5-91D2AB02D06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8737170" y="2895600"/>
                  <a:ext cx="0" cy="2598815"/>
                </a:xfrm>
                <a:prstGeom prst="line">
                  <a:avLst/>
                </a:prstGeom>
                <a:ln w="12700" cap="flat" cmpd="sng" algn="ctr">
                  <a:solidFill>
                    <a:schemeClr val="dk1"/>
                  </a:solidFill>
                  <a:prstDash val="dash"/>
                  <a:round/>
                  <a:headEnd type="none" w="med" len="med"/>
                  <a:tailEnd type="none" w="med" len="med"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tx1"/>
                </a:fontRef>
              </p:style>
            </p:cxnSp>
            <p:cxnSp>
              <p:nvCxnSpPr>
                <p:cNvPr id="19" name="Connecteur droit 18">
                  <a:extLst>
                    <a:ext uri="{FF2B5EF4-FFF2-40B4-BE49-F238E27FC236}">
                      <a16:creationId xmlns:a16="http://schemas.microsoft.com/office/drawing/2014/main" id="{7DEB7EE5-C66D-601F-38EA-D40E3696EC1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0221133" y="2895600"/>
                  <a:ext cx="0" cy="2598815"/>
                </a:xfrm>
                <a:prstGeom prst="line">
                  <a:avLst/>
                </a:prstGeom>
                <a:ln w="12700" cap="flat" cmpd="sng" algn="ctr">
                  <a:solidFill>
                    <a:schemeClr val="dk1"/>
                  </a:solidFill>
                  <a:prstDash val="dash"/>
                  <a:round/>
                  <a:headEnd type="none" w="med" len="med"/>
                  <a:tailEnd type="none" w="med" len="med"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tx1"/>
                </a:fontRef>
              </p:style>
            </p:cxnSp>
            <p:cxnSp>
              <p:nvCxnSpPr>
                <p:cNvPr id="20" name="Connecteur droit 19">
                  <a:extLst>
                    <a:ext uri="{FF2B5EF4-FFF2-40B4-BE49-F238E27FC236}">
                      <a16:creationId xmlns:a16="http://schemas.microsoft.com/office/drawing/2014/main" id="{E229254F-A011-15A8-76CE-B14CCF815B26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9726478" y="2895600"/>
                  <a:ext cx="0" cy="2598815"/>
                </a:xfrm>
                <a:prstGeom prst="line">
                  <a:avLst/>
                </a:prstGeom>
                <a:ln w="12700" cap="flat" cmpd="sng" algn="ctr">
                  <a:solidFill>
                    <a:schemeClr val="dk1"/>
                  </a:solidFill>
                  <a:prstDash val="dash"/>
                  <a:round/>
                  <a:headEnd type="none" w="med" len="med"/>
                  <a:tailEnd type="none" w="med" len="med"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tx1"/>
                </a:fontRef>
              </p:style>
            </p:cxnSp>
          </p:grpSp>
        </p:grp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57" name="ZoneTexte 56">
                  <a:extLst>
                    <a:ext uri="{FF2B5EF4-FFF2-40B4-BE49-F238E27FC236}">
                      <a16:creationId xmlns:a16="http://schemas.microsoft.com/office/drawing/2014/main" id="{A35697B3-7F63-8DCB-9AB7-571FF21ABF06}"/>
                    </a:ext>
                  </a:extLst>
                </p:cNvPr>
                <p:cNvSpPr txBox="1"/>
                <p:nvPr/>
              </p:nvSpPr>
              <p:spPr>
                <a:xfrm>
                  <a:off x="7904534" y="2408348"/>
                  <a:ext cx="412083" cy="369332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sSub>
                          <m:sSubPr>
                            <m:ctrlPr>
                              <a:rPr lang="fr-FR" sz="1800" b="0" i="1" smtClean="0">
                                <a:latin typeface="Cambria Math" panose="02040503050406030204" pitchFamily="18" charset="0"/>
                                <a:cs typeface="Rubik Bold" panose="020B0604020202020204" charset="-79"/>
                              </a:rPr>
                            </m:ctrlPr>
                          </m:sSubPr>
                          <m:e>
                            <m:r>
                              <a:rPr lang="fr-FR" sz="1800" b="0" i="1" smtClean="0">
                                <a:latin typeface="Cambria Math" panose="02040503050406030204" pitchFamily="18" charset="0"/>
                                <a:cs typeface="Rubik Bold" panose="020B0604020202020204" charset="-79"/>
                              </a:rPr>
                              <m:t>𝑛</m:t>
                            </m:r>
                          </m:e>
                          <m:sub>
                            <m:r>
                              <a:rPr lang="fr-FR" sz="1800" b="0" i="1" smtClean="0">
                                <a:latin typeface="Cambria Math" panose="02040503050406030204" pitchFamily="18" charset="0"/>
                                <a:cs typeface="Rubik Bold" panose="020B0604020202020204" charset="-79"/>
                              </a:rPr>
                              <m:t>2</m:t>
                            </m:r>
                          </m:sub>
                        </m:sSub>
                      </m:oMath>
                    </m:oMathPara>
                  </a14:m>
                  <a:endParaRPr lang="fr-FR" dirty="0"/>
                </a:p>
              </p:txBody>
            </p:sp>
          </mc:Choice>
          <mc:Fallback>
            <p:sp>
              <p:nvSpPr>
                <p:cNvPr id="57" name="ZoneTexte 56">
                  <a:extLst>
                    <a:ext uri="{FF2B5EF4-FFF2-40B4-BE49-F238E27FC236}">
                      <a16:creationId xmlns:a16="http://schemas.microsoft.com/office/drawing/2014/main" id="{A35697B3-7F63-8DCB-9AB7-571FF21ABF0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904534" y="2408348"/>
                  <a:ext cx="412083" cy="369332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58" name="ZoneTexte 57">
                  <a:extLst>
                    <a:ext uri="{FF2B5EF4-FFF2-40B4-BE49-F238E27FC236}">
                      <a16:creationId xmlns:a16="http://schemas.microsoft.com/office/drawing/2014/main" id="{6C18422C-83E8-4463-57BC-AB9E921DEF28}"/>
                    </a:ext>
                  </a:extLst>
                </p:cNvPr>
                <p:cNvSpPr txBox="1"/>
                <p:nvPr/>
              </p:nvSpPr>
              <p:spPr>
                <a:xfrm>
                  <a:off x="11288840" y="5376243"/>
                  <a:ext cx="412083" cy="369332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sSub>
                          <m:sSubPr>
                            <m:ctrlPr>
                              <a:rPr lang="fr-FR" sz="1800" b="0" i="1" smtClean="0">
                                <a:latin typeface="Cambria Math" panose="02040503050406030204" pitchFamily="18" charset="0"/>
                                <a:cs typeface="Rubik Bold" panose="020B0604020202020204" charset="-79"/>
                              </a:rPr>
                            </m:ctrlPr>
                          </m:sSubPr>
                          <m:e>
                            <m:r>
                              <a:rPr lang="fr-FR" sz="1800" b="0" i="1" smtClean="0">
                                <a:latin typeface="Cambria Math" panose="02040503050406030204" pitchFamily="18" charset="0"/>
                                <a:cs typeface="Rubik Bold" panose="020B0604020202020204" charset="-79"/>
                              </a:rPr>
                              <m:t>𝑛</m:t>
                            </m:r>
                          </m:e>
                          <m:sub>
                            <m:r>
                              <a:rPr lang="fr-FR" sz="1800" b="0" i="1" smtClean="0">
                                <a:latin typeface="Cambria Math" panose="02040503050406030204" pitchFamily="18" charset="0"/>
                                <a:cs typeface="Rubik Bold" panose="020B0604020202020204" charset="-79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fr-FR" dirty="0"/>
                </a:p>
              </p:txBody>
            </p:sp>
          </mc:Choice>
          <mc:Fallback>
            <p:sp>
              <p:nvSpPr>
                <p:cNvPr id="58" name="ZoneTexte 57">
                  <a:extLst>
                    <a:ext uri="{FF2B5EF4-FFF2-40B4-BE49-F238E27FC236}">
                      <a16:creationId xmlns:a16="http://schemas.microsoft.com/office/drawing/2014/main" id="{6C18422C-83E8-4463-57BC-AB9E921DEF2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288840" y="5376243"/>
                  <a:ext cx="412083" cy="369332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22" name="ZoneTexte 21">
            <a:extLst>
              <a:ext uri="{FF2B5EF4-FFF2-40B4-BE49-F238E27FC236}">
                <a16:creationId xmlns:a16="http://schemas.microsoft.com/office/drawing/2014/main" id="{10C68149-08B4-4C18-6CB1-410CBF9CC852}"/>
              </a:ext>
            </a:extLst>
          </p:cNvPr>
          <p:cNvSpPr txBox="1"/>
          <p:nvPr/>
        </p:nvSpPr>
        <p:spPr>
          <a:xfrm>
            <a:off x="6751556" y="2443533"/>
            <a:ext cx="2553584" cy="3077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fr-FR" sz="2000" b="0" dirty="0" err="1"/>
              <a:t>Lattice</a:t>
            </a:r>
            <a:r>
              <a:rPr lang="fr-FR" sz="2000" b="0" dirty="0"/>
              <a:t> </a:t>
            </a:r>
            <a:r>
              <a:rPr lang="fr-FR" sz="2000" b="0" dirty="0" err="1"/>
              <a:t>generated</a:t>
            </a:r>
            <a:r>
              <a:rPr lang="fr-FR" sz="2000" b="0" dirty="0"/>
              <a:t> by:</a:t>
            </a:r>
            <a:endParaRPr lang="fr-FR" sz="20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3" name="ZoneTexte 22">
                <a:extLst>
                  <a:ext uri="{FF2B5EF4-FFF2-40B4-BE49-F238E27FC236}">
                    <a16:creationId xmlns:a16="http://schemas.microsoft.com/office/drawing/2014/main" id="{A5395A12-A8B8-C583-A905-024E0FE3584D}"/>
                  </a:ext>
                </a:extLst>
              </p:cNvPr>
              <p:cNvSpPr txBox="1"/>
              <p:nvPr/>
            </p:nvSpPr>
            <p:spPr>
              <a:xfrm>
                <a:off x="9479493" y="2348986"/>
                <a:ext cx="964688" cy="51116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>
                      <m:r>
                        <a:rPr lang="fr-FR" sz="2000" i="1" smtClean="0">
                          <a:latin typeface="Cambria Math" panose="02040503050406030204" pitchFamily="18" charset="0"/>
                        </a:rPr>
                        <m:t>𝐺</m:t>
                      </m:r>
                      <m:r>
                        <a:rPr lang="fr-FR" sz="200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fr-FR" sz="20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fr-FR" sz="200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fr-FR" sz="20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e>
                            </m:mr>
                            <m:mr>
                              <m:e>
                                <m:r>
                                  <a:rPr lang="fr-FR" sz="20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fr-FR" sz="2000" dirty="0" err="1"/>
              </a:p>
            </p:txBody>
          </p:sp>
        </mc:Choice>
        <mc:Fallback>
          <p:sp>
            <p:nvSpPr>
              <p:cNvPr id="23" name="ZoneTexte 22">
                <a:extLst>
                  <a:ext uri="{FF2B5EF4-FFF2-40B4-BE49-F238E27FC236}">
                    <a16:creationId xmlns:a16="http://schemas.microsoft.com/office/drawing/2014/main" id="{A5395A12-A8B8-C583-A905-024E0FE3584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79493" y="2348986"/>
                <a:ext cx="964688" cy="511166"/>
              </a:xfrm>
              <a:prstGeom prst="rect">
                <a:avLst/>
              </a:prstGeom>
              <a:blipFill>
                <a:blip r:embed="rId7"/>
                <a:stretch>
                  <a:fillRect l="-5195" t="-2381" b="-1428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9" name="ZoneTexte 78">
                <a:extLst>
                  <a:ext uri="{FF2B5EF4-FFF2-40B4-BE49-F238E27FC236}">
                    <a16:creationId xmlns:a16="http://schemas.microsoft.com/office/drawing/2014/main" id="{CE52D307-6A6B-FFDB-B432-2F71263E40A5}"/>
                  </a:ext>
                </a:extLst>
              </p:cNvPr>
              <p:cNvSpPr txBox="1"/>
              <p:nvPr/>
            </p:nvSpPr>
            <p:spPr>
              <a:xfrm>
                <a:off x="7431045" y="5486856"/>
                <a:ext cx="2913105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>
                      <m:r>
                        <a:rPr lang="fr-FR" sz="2400" i="1" smtClean="0">
                          <a:latin typeface="Cambria Math" panose="02040503050406030204" pitchFamily="18" charset="0"/>
                          <a:cs typeface="Rubik Bold" panose="020B0604020202020204" charset="-79"/>
                        </a:rPr>
                        <m:t>⇒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  <a:cs typeface="Rubik Bold" panose="020B0604020202020204" charset="-79"/>
                        </a:rPr>
                        <m:t>   </m:t>
                      </m:r>
                      <m:func>
                        <m:funcPr>
                          <m:ctrlPr>
                            <a:rPr lang="fr-FR" sz="2400" b="0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fr-FR" sz="2400" b="0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ker</m:t>
                          </m:r>
                        </m:fName>
                        <m:e>
                          <m:r>
                            <a:rPr lang="fr-F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𝐻</m:t>
                          </m:r>
                        </m:e>
                      </m:func>
                      <m:r>
                        <a:rPr lang="fr-FR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/</m:t>
                      </m:r>
                      <m:r>
                        <a:rPr lang="fr-FR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𝑖𝑚</m:t>
                      </m:r>
                      <m:r>
                        <a:rPr lang="fr-FR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fr-FR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𝐺</m:t>
                      </m:r>
                      <m:r>
                        <a:rPr lang="fr-FR" sz="2400" b="0" i="1" dirty="0" smtClean="0">
                          <a:latin typeface="Cambria Math" panose="02040503050406030204" pitchFamily="18" charset="0"/>
                        </a:rPr>
                        <m:t>≅</m:t>
                      </m:r>
                      <m:sSub>
                        <m:sSubPr>
                          <m:ctrlPr>
                            <a:rPr lang="fr-FR" sz="2400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2400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ℤ</m:t>
                          </m:r>
                        </m:e>
                        <m:sub>
                          <m:r>
                            <a:rPr lang="fr-FR" sz="2400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fr-FR" sz="2400" dirty="0" err="1"/>
              </a:p>
            </p:txBody>
          </p:sp>
        </mc:Choice>
        <mc:Fallback>
          <p:sp>
            <p:nvSpPr>
              <p:cNvPr id="79" name="ZoneTexte 78">
                <a:extLst>
                  <a:ext uri="{FF2B5EF4-FFF2-40B4-BE49-F238E27FC236}">
                    <a16:creationId xmlns:a16="http://schemas.microsoft.com/office/drawing/2014/main" id="{CE52D307-6A6B-FFDB-B432-2F71263E40A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31045" y="5486856"/>
                <a:ext cx="2913105" cy="369332"/>
              </a:xfrm>
              <a:prstGeom prst="rect">
                <a:avLst/>
              </a:prstGeom>
              <a:blipFill>
                <a:blip r:embed="rId8"/>
                <a:stretch>
                  <a:fillRect l="-1304" t="-6667" r="-435" b="-3666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77" name="Groupe 76">
            <a:extLst>
              <a:ext uri="{FF2B5EF4-FFF2-40B4-BE49-F238E27FC236}">
                <a16:creationId xmlns:a16="http://schemas.microsoft.com/office/drawing/2014/main" id="{7815E8D6-9513-AF97-5F2C-2C812FECCF69}"/>
              </a:ext>
            </a:extLst>
          </p:cNvPr>
          <p:cNvGrpSpPr/>
          <p:nvPr/>
        </p:nvGrpSpPr>
        <p:grpSpPr>
          <a:xfrm>
            <a:off x="1591228" y="2288588"/>
            <a:ext cx="3729436" cy="3743967"/>
            <a:chOff x="1591228" y="2288588"/>
            <a:chExt cx="3729436" cy="3743967"/>
          </a:xfrm>
        </p:grpSpPr>
        <p:cxnSp>
          <p:nvCxnSpPr>
            <p:cNvPr id="76" name="Connecteur droit avec flèche 75">
              <a:extLst>
                <a:ext uri="{FF2B5EF4-FFF2-40B4-BE49-F238E27FC236}">
                  <a16:creationId xmlns:a16="http://schemas.microsoft.com/office/drawing/2014/main" id="{87ADB285-BAAD-505B-3809-E01E22C5DC7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236852" y="2288588"/>
              <a:ext cx="1083812" cy="1067657"/>
            </a:xfrm>
            <a:prstGeom prst="straightConnector1">
              <a:avLst/>
            </a:prstGeom>
            <a:ln>
              <a:headEnd type="none" w="med" len="med"/>
              <a:tailEnd type="none" w="med" len="med"/>
            </a:ln>
          </p:spPr>
          <p:style>
            <a:lnRef idx="3">
              <a:schemeClr val="accent5"/>
            </a:lnRef>
            <a:fillRef idx="0">
              <a:schemeClr val="accent5"/>
            </a:fillRef>
            <a:effectRef idx="2">
              <a:schemeClr val="accent5"/>
            </a:effectRef>
            <a:fontRef idx="minor">
              <a:schemeClr val="tx1"/>
            </a:fontRef>
          </p:style>
        </p:cxnSp>
        <p:sp>
          <p:nvSpPr>
            <p:cNvPr id="29" name="Ellipse 28">
              <a:extLst>
                <a:ext uri="{FF2B5EF4-FFF2-40B4-BE49-F238E27FC236}">
                  <a16:creationId xmlns:a16="http://schemas.microsoft.com/office/drawing/2014/main" id="{9FB8869D-4290-D90B-078E-67FCF0054520}"/>
                </a:ext>
              </a:extLst>
            </p:cNvPr>
            <p:cNvSpPr/>
            <p:nvPr/>
          </p:nvSpPr>
          <p:spPr>
            <a:xfrm>
              <a:off x="1591228" y="5890253"/>
              <a:ext cx="142302" cy="142302"/>
            </a:xfrm>
            <a:prstGeom prst="ellipse">
              <a:avLst/>
            </a:prstGeom>
            <a:ln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4" name="Ellipse 33">
              <a:extLst>
                <a:ext uri="{FF2B5EF4-FFF2-40B4-BE49-F238E27FC236}">
                  <a16:creationId xmlns:a16="http://schemas.microsoft.com/office/drawing/2014/main" id="{928A0F5A-4876-6E58-4A1A-8A3214A0763B}"/>
                </a:ext>
              </a:extLst>
            </p:cNvPr>
            <p:cNvSpPr/>
            <p:nvPr/>
          </p:nvSpPr>
          <p:spPr>
            <a:xfrm>
              <a:off x="2800577" y="4668057"/>
              <a:ext cx="142302" cy="142302"/>
            </a:xfrm>
            <a:prstGeom prst="ellipse">
              <a:avLst/>
            </a:prstGeom>
            <a:ln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cxnSp>
          <p:nvCxnSpPr>
            <p:cNvPr id="31" name="Connecteur droit avec flèche 30">
              <a:extLst>
                <a:ext uri="{FF2B5EF4-FFF2-40B4-BE49-F238E27FC236}">
                  <a16:creationId xmlns:a16="http://schemas.microsoft.com/office/drawing/2014/main" id="{F756DAC7-4F66-877F-FEC2-E11ED5570C85}"/>
                </a:ext>
              </a:extLst>
            </p:cNvPr>
            <p:cNvCxnSpPr>
              <a:cxnSpLocks/>
              <a:stCxn id="29" idx="7"/>
            </p:cNvCxnSpPr>
            <p:nvPr/>
          </p:nvCxnSpPr>
          <p:spPr>
            <a:xfrm flipV="1">
              <a:off x="1712690" y="4840820"/>
              <a:ext cx="1075919" cy="1070273"/>
            </a:xfrm>
            <a:prstGeom prst="straightConnector1">
              <a:avLst/>
            </a:prstGeom>
            <a:ln w="19050" cap="flat" cmpd="sng" algn="ctr">
              <a:solidFill>
                <a:schemeClr val="accent5"/>
              </a:solidFill>
              <a:prstDash val="solid"/>
              <a:round/>
              <a:headEnd type="none" w="med" len="med"/>
              <a:tailEnd type="arrow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  <p:sp>
          <p:nvSpPr>
            <p:cNvPr id="36" name="Ellipse 35">
              <a:extLst>
                <a:ext uri="{FF2B5EF4-FFF2-40B4-BE49-F238E27FC236}">
                  <a16:creationId xmlns:a16="http://schemas.microsoft.com/office/drawing/2014/main" id="{15DF56DF-1138-A424-809F-EADC475CB6BC}"/>
                </a:ext>
              </a:extLst>
            </p:cNvPr>
            <p:cNvSpPr/>
            <p:nvPr/>
          </p:nvSpPr>
          <p:spPr>
            <a:xfrm>
              <a:off x="4072814" y="3379079"/>
              <a:ext cx="142302" cy="142302"/>
            </a:xfrm>
            <a:prstGeom prst="ellipse">
              <a:avLst/>
            </a:prstGeom>
            <a:ln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9" name="Ellipse 38">
              <a:extLst>
                <a:ext uri="{FF2B5EF4-FFF2-40B4-BE49-F238E27FC236}">
                  <a16:creationId xmlns:a16="http://schemas.microsoft.com/office/drawing/2014/main" id="{8A351553-C810-82AF-7D57-D9B94C39063A}"/>
                </a:ext>
              </a:extLst>
            </p:cNvPr>
            <p:cNvSpPr/>
            <p:nvPr/>
          </p:nvSpPr>
          <p:spPr>
            <a:xfrm>
              <a:off x="2159348" y="5276940"/>
              <a:ext cx="142302" cy="142302"/>
            </a:xfrm>
            <a:prstGeom prst="ellipse">
              <a:avLst/>
            </a:prstGeom>
            <a:solidFill>
              <a:schemeClr val="accent6"/>
            </a:solidFill>
            <a:ln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cxnSp>
          <p:nvCxnSpPr>
            <p:cNvPr id="51" name="Connecteur droit avec flèche 50">
              <a:extLst>
                <a:ext uri="{FF2B5EF4-FFF2-40B4-BE49-F238E27FC236}">
                  <a16:creationId xmlns:a16="http://schemas.microsoft.com/office/drawing/2014/main" id="{1B145E43-F2D4-C0FC-776D-F9EDACF450C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966125" y="3559434"/>
              <a:ext cx="1083812" cy="1067657"/>
            </a:xfrm>
            <a:prstGeom prst="straightConnector1">
              <a:avLst/>
            </a:prstGeom>
            <a:ln>
              <a:headEnd type="none" w="med" len="med"/>
              <a:tailEnd type="none" w="med" len="med"/>
            </a:ln>
          </p:spPr>
          <p:style>
            <a:lnRef idx="3">
              <a:schemeClr val="accent5"/>
            </a:lnRef>
            <a:fillRef idx="0">
              <a:schemeClr val="accent5"/>
            </a:fillRef>
            <a:effectRef idx="2">
              <a:schemeClr val="accent5"/>
            </a:effectRef>
            <a:fontRef idx="minor">
              <a:schemeClr val="tx1"/>
            </a:fontRef>
          </p:style>
        </p:cxnSp>
        <p:sp>
          <p:nvSpPr>
            <p:cNvPr id="73" name="Ellipse 72">
              <a:extLst>
                <a:ext uri="{FF2B5EF4-FFF2-40B4-BE49-F238E27FC236}">
                  <a16:creationId xmlns:a16="http://schemas.microsoft.com/office/drawing/2014/main" id="{7C84703C-88B5-6811-05C8-28492E9ED0BE}"/>
                </a:ext>
              </a:extLst>
            </p:cNvPr>
            <p:cNvSpPr/>
            <p:nvPr/>
          </p:nvSpPr>
          <p:spPr>
            <a:xfrm>
              <a:off x="3447795" y="4019088"/>
              <a:ext cx="142302" cy="142302"/>
            </a:xfrm>
            <a:prstGeom prst="ellipse">
              <a:avLst/>
            </a:prstGeom>
            <a:solidFill>
              <a:schemeClr val="accent6"/>
            </a:solidFill>
            <a:ln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74" name="Ellipse 73">
              <a:extLst>
                <a:ext uri="{FF2B5EF4-FFF2-40B4-BE49-F238E27FC236}">
                  <a16:creationId xmlns:a16="http://schemas.microsoft.com/office/drawing/2014/main" id="{8BCB5B9D-ACA0-5880-0B18-BE60CFD0002E}"/>
                </a:ext>
              </a:extLst>
            </p:cNvPr>
            <p:cNvSpPr/>
            <p:nvPr/>
          </p:nvSpPr>
          <p:spPr>
            <a:xfrm>
              <a:off x="4727985" y="2725832"/>
              <a:ext cx="142302" cy="142302"/>
            </a:xfrm>
            <a:prstGeom prst="ellipse">
              <a:avLst/>
            </a:prstGeom>
            <a:solidFill>
              <a:schemeClr val="accent6"/>
            </a:solidFill>
            <a:ln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115" name="ZoneTexte 114">
                <a:extLst>
                  <a:ext uri="{FF2B5EF4-FFF2-40B4-BE49-F238E27FC236}">
                    <a16:creationId xmlns:a16="http://schemas.microsoft.com/office/drawing/2014/main" id="{E53C4C44-550A-E55F-5EDD-D421A2C6DD87}"/>
                  </a:ext>
                </a:extLst>
              </p:cNvPr>
              <p:cNvSpPr txBox="1"/>
              <p:nvPr/>
            </p:nvSpPr>
            <p:spPr>
              <a:xfrm>
                <a:off x="5655098" y="1444146"/>
                <a:ext cx="2038827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>
                      <m:r>
                        <a:rPr lang="fr-FR" sz="2400" b="0" i="1" smtClean="0">
                          <a:latin typeface="Cambria Math" panose="02040503050406030204" pitchFamily="18" charset="0"/>
                          <a:cs typeface="Rubik Bold" panose="020B0604020202020204" charset="-79"/>
                        </a:rPr>
                        <m:t>∩</m:t>
                      </m:r>
                      <m:func>
                        <m:funcPr>
                          <m:ctrlPr>
                            <a:rPr lang="fr-FR" sz="2400">
                              <a:latin typeface="Cambria Math" panose="02040503050406030204" pitchFamily="18" charset="0"/>
                              <a:cs typeface="Rubik Bold" panose="020B0604020202020204" charset="-79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fr-FR" sz="2400">
                              <a:latin typeface="Cambria Math" panose="02040503050406030204" pitchFamily="18" charset="0"/>
                              <a:cs typeface="Rubik Bold" panose="020B0604020202020204" charset="-79"/>
                            </a:rPr>
                            <m:t>ker</m:t>
                          </m:r>
                        </m:fName>
                        <m:e>
                          <m:d>
                            <m:dPr>
                              <m:ctrlPr>
                                <a:rPr lang="fr-FR" sz="2400" b="0" i="1" smtClean="0">
                                  <a:latin typeface="Cambria Math" panose="02040503050406030204" pitchFamily="18" charset="0"/>
                                  <a:cs typeface="Rubik Bold" panose="020B0604020202020204" charset="-79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fr-FR" sz="2400" i="1">
                                      <a:latin typeface="Cambria Math" panose="02040503050406030204" pitchFamily="18" charset="0"/>
                                      <a:cs typeface="Rubik Bold" panose="020B0604020202020204" charset="-79"/>
                                    </a:rPr>
                                  </m:ctrlPr>
                                </m:sSubPr>
                                <m:e>
                                  <m:acc>
                                    <m:accPr>
                                      <m:chr m:val="̂"/>
                                      <m:ctrlPr>
                                        <a:rPr lang="fr-FR" sz="2400" b="0" i="1" smtClean="0">
                                          <a:latin typeface="Cambria Math" panose="02040503050406030204" pitchFamily="18" charset="0"/>
                                          <a:cs typeface="Rubik Bold" panose="020B0604020202020204" charset="-79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fr-FR" sz="2400" b="0" i="1" smtClean="0">
                                          <a:latin typeface="Cambria Math" panose="02040503050406030204" pitchFamily="18" charset="0"/>
                                          <a:cs typeface="Rubik Bold" panose="020B0604020202020204" charset="-79"/>
                                        </a:rPr>
                                        <m:t>𝑛</m:t>
                                      </m:r>
                                    </m:e>
                                  </m:acc>
                                </m:e>
                                <m:sub>
                                  <m:r>
                                    <a:rPr lang="fr-FR" sz="2400" b="0" i="1" smtClean="0">
                                      <a:latin typeface="Cambria Math" panose="02040503050406030204" pitchFamily="18" charset="0"/>
                                      <a:cs typeface="Rubik Bold" panose="020B0604020202020204" charset="-79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fr-FR" sz="2400" b="0" i="1" smtClean="0">
                                  <a:latin typeface="Cambria Math" panose="02040503050406030204" pitchFamily="18" charset="0"/>
                                  <a:cs typeface="Rubik Bold" panose="020B0604020202020204" charset="-79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fr-FR" sz="2400" i="1">
                                      <a:latin typeface="Cambria Math" panose="02040503050406030204" pitchFamily="18" charset="0"/>
                                      <a:cs typeface="Rubik Bold" panose="020B0604020202020204" charset="-79"/>
                                    </a:rPr>
                                  </m:ctrlPr>
                                </m:sSubPr>
                                <m:e>
                                  <m:acc>
                                    <m:accPr>
                                      <m:chr m:val="̂"/>
                                      <m:ctrlPr>
                                        <a:rPr lang="fr-FR" sz="2400" b="0" i="1" smtClean="0">
                                          <a:latin typeface="Cambria Math" panose="02040503050406030204" pitchFamily="18" charset="0"/>
                                          <a:cs typeface="Rubik Bold" panose="020B0604020202020204" charset="-79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fr-FR" sz="2400" b="0" i="1" smtClean="0">
                                          <a:latin typeface="Cambria Math" panose="02040503050406030204" pitchFamily="18" charset="0"/>
                                          <a:cs typeface="Rubik Bold" panose="020B0604020202020204" charset="-79"/>
                                        </a:rPr>
                                        <m:t>𝑛</m:t>
                                      </m:r>
                                    </m:e>
                                  </m:acc>
                                </m:e>
                                <m:sub>
                                  <m:r>
                                    <a:rPr lang="fr-FR" sz="2400" b="0" i="1" smtClean="0">
                                      <a:latin typeface="Cambria Math" panose="02040503050406030204" pitchFamily="18" charset="0"/>
                                      <a:cs typeface="Rubik Bold" panose="020B0604020202020204" charset="-79"/>
                                    </a:rPr>
                                    <m:t>2</m:t>
                                  </m:r>
                                </m:sub>
                              </m:sSub>
                            </m:e>
                          </m:d>
                        </m:e>
                      </m:func>
                    </m:oMath>
                  </m:oMathPara>
                </a14:m>
                <a:endParaRPr lang="fr-FR" sz="2400" dirty="0" err="1"/>
              </a:p>
            </p:txBody>
          </p:sp>
        </mc:Choice>
        <mc:Fallback>
          <p:sp>
            <p:nvSpPr>
              <p:cNvPr id="115" name="ZoneTexte 114">
                <a:extLst>
                  <a:ext uri="{FF2B5EF4-FFF2-40B4-BE49-F238E27FC236}">
                    <a16:creationId xmlns:a16="http://schemas.microsoft.com/office/drawing/2014/main" id="{E53C4C44-550A-E55F-5EDD-D421A2C6DD8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55098" y="1444146"/>
                <a:ext cx="2038827" cy="369332"/>
              </a:xfrm>
              <a:prstGeom prst="rect">
                <a:avLst/>
              </a:prstGeom>
              <a:blipFill>
                <a:blip r:embed="rId9"/>
                <a:stretch>
                  <a:fillRect l="-2484" t="-13333" b="-1666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6" name="Rectangle : coins arrondis 115">
            <a:extLst>
              <a:ext uri="{FF2B5EF4-FFF2-40B4-BE49-F238E27FC236}">
                <a16:creationId xmlns:a16="http://schemas.microsoft.com/office/drawing/2014/main" id="{B24084EB-BE74-0BBB-65F6-86F80BF1B842}"/>
              </a:ext>
            </a:extLst>
          </p:cNvPr>
          <p:cNvSpPr/>
          <p:nvPr/>
        </p:nvSpPr>
        <p:spPr>
          <a:xfrm>
            <a:off x="5553777" y="1377744"/>
            <a:ext cx="2242686" cy="525447"/>
          </a:xfrm>
          <a:prstGeom prst="round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5" name="ZoneTexte 24">
                <a:extLst>
                  <a:ext uri="{FF2B5EF4-FFF2-40B4-BE49-F238E27FC236}">
                    <a16:creationId xmlns:a16="http://schemas.microsoft.com/office/drawing/2014/main" id="{4EFD0F07-4F4B-0535-5845-FEBFE3606588}"/>
                  </a:ext>
                </a:extLst>
              </p:cNvPr>
              <p:cNvSpPr txBox="1"/>
              <p:nvPr/>
            </p:nvSpPr>
            <p:spPr>
              <a:xfrm>
                <a:off x="7025773" y="4746493"/>
                <a:ext cx="4314590" cy="42652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 xmlns:m="http://schemas.openxmlformats.org/officeDocument/2006/math">
                    <m:sSub>
                      <m:sSubPr>
                        <m:ctrlPr>
                          <a:rPr lang="fr-FR" sz="2000" b="0" i="1" smtClean="0">
                            <a:latin typeface="Cambria Math" panose="02040503050406030204" pitchFamily="18" charset="0"/>
                            <a:cs typeface="Rubik Bold" panose="020B0604020202020204" charset="-79"/>
                          </a:rPr>
                        </m:ctrlPr>
                      </m:sSubPr>
                      <m:e>
                        <m:r>
                          <a:rPr lang="fr-FR" sz="2000" b="0" i="1" smtClean="0">
                            <a:latin typeface="Cambria Math" panose="02040503050406030204" pitchFamily="18" charset="0"/>
                            <a:cs typeface="Rubik Bold" panose="020B0604020202020204" charset="-79"/>
                          </a:rPr>
                          <m:t>𝜓</m:t>
                        </m:r>
                      </m:e>
                      <m:sub>
                        <m:sSub>
                          <m:sSubPr>
                            <m:ctrlPr>
                              <a:rPr lang="fr-FR" sz="2000" b="0" i="1" smtClean="0">
                                <a:latin typeface="Cambria Math" panose="02040503050406030204" pitchFamily="18" charset="0"/>
                                <a:cs typeface="Rubik Bold" panose="020B0604020202020204" charset="-79"/>
                              </a:rPr>
                            </m:ctrlPr>
                          </m:sSubPr>
                          <m:e>
                            <m:r>
                              <a:rPr lang="fr-FR" sz="2000" b="0" i="1" smtClean="0">
                                <a:latin typeface="Cambria Math" panose="02040503050406030204" pitchFamily="18" charset="0"/>
                                <a:cs typeface="Rubik Bold" panose="020B0604020202020204" charset="-79"/>
                              </a:rPr>
                              <m:t>𝑛</m:t>
                            </m:r>
                          </m:e>
                          <m:sub>
                            <m:r>
                              <a:rPr lang="fr-FR" sz="2000" b="0" i="1" smtClean="0">
                                <a:latin typeface="Cambria Math" panose="02040503050406030204" pitchFamily="18" charset="0"/>
                                <a:cs typeface="Rubik Bold" panose="020B0604020202020204" charset="-79"/>
                              </a:rPr>
                              <m:t>1</m:t>
                            </m:r>
                          </m:sub>
                        </m:sSub>
                        <m:r>
                          <a:rPr lang="fr-FR" sz="2000" b="0" i="1" smtClean="0">
                            <a:latin typeface="Cambria Math" panose="02040503050406030204" pitchFamily="18" charset="0"/>
                            <a:cs typeface="Rubik Bold" panose="020B0604020202020204" charset="-79"/>
                          </a:rPr>
                          <m:t>,</m:t>
                        </m:r>
                        <m:sSub>
                          <m:sSubPr>
                            <m:ctrlPr>
                              <a:rPr lang="fr-FR" sz="2000" b="0" i="1" smtClean="0">
                                <a:latin typeface="Cambria Math" panose="02040503050406030204" pitchFamily="18" charset="0"/>
                                <a:cs typeface="Rubik Bold" panose="020B0604020202020204" charset="-79"/>
                              </a:rPr>
                            </m:ctrlPr>
                          </m:sSubPr>
                          <m:e>
                            <m:r>
                              <a:rPr lang="fr-FR" sz="2000" b="0" i="1" smtClean="0">
                                <a:latin typeface="Cambria Math" panose="02040503050406030204" pitchFamily="18" charset="0"/>
                                <a:cs typeface="Rubik Bold" panose="020B0604020202020204" charset="-79"/>
                              </a:rPr>
                              <m:t>𝑛</m:t>
                            </m:r>
                          </m:e>
                          <m:sub>
                            <m:r>
                              <a:rPr lang="fr-FR" sz="2000" b="0" i="1" smtClean="0">
                                <a:latin typeface="Cambria Math" panose="02040503050406030204" pitchFamily="18" charset="0"/>
                                <a:cs typeface="Rubik Bold" panose="020B0604020202020204" charset="-79"/>
                              </a:rPr>
                              <m:t>2</m:t>
                            </m:r>
                          </m:sub>
                        </m:sSub>
                      </m:sub>
                    </m:sSub>
                  </m:oMath>
                </a14:m>
                <a:r>
                  <a:rPr lang="fr-FR" sz="2000" dirty="0"/>
                  <a:t> survives if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fr-FR" sz="20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fr-FR" sz="20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fr-FR" sz="20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fr-FR" sz="2000" b="0" i="1" smtClean="0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</m:e>
                              <m:sub>
                                <m:r>
                                  <a:rPr lang="fr-FR" sz="20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  <m:r>
                              <a:rPr lang="fr-FR" sz="2000" b="0" i="1" smtClean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sSub>
                              <m:sSubPr>
                                <m:ctrlPr>
                                  <a:rPr lang="fr-FR" sz="20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fr-FR" sz="2000" b="0" i="1" smtClean="0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</m:e>
                              <m:sub>
                                <m:r>
                                  <a:rPr lang="fr-FR" sz="20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b>
                            </m:sSub>
                          </m:e>
                        </m:d>
                      </m:e>
                      <m:sup>
                        <m:r>
                          <a:rPr lang="fr-FR" sz="2000" b="0" i="1" smtClean="0">
                            <a:latin typeface="Cambria Math" panose="02040503050406030204" pitchFamily="18" charset="0"/>
                          </a:rPr>
                          <m:t>⊤</m:t>
                        </m:r>
                      </m:sup>
                    </m:sSup>
                    <m:r>
                      <a:rPr lang="fr-FR" sz="2000" b="0" i="1" smtClean="0">
                        <a:latin typeface="Cambria Math" panose="02040503050406030204" pitchFamily="18" charset="0"/>
                      </a:rPr>
                      <m:t>∈</m:t>
                    </m:r>
                    <m:func>
                      <m:funcPr>
                        <m:ctrlPr>
                          <a:rPr lang="fr-FR" sz="2000" b="0" i="0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fr-FR" sz="2000" b="0" i="0" smtClean="0">
                            <a:latin typeface="Cambria Math" panose="02040503050406030204" pitchFamily="18" charset="0"/>
                          </a:rPr>
                          <m:t>ker</m:t>
                        </m:r>
                      </m:fName>
                      <m:e>
                        <m:r>
                          <a:rPr lang="fr-FR" sz="2000" b="0" i="1" smtClean="0"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</m:func>
                  </m:oMath>
                </a14:m>
                <a:r>
                  <a:rPr lang="fr-FR" sz="2000" dirty="0"/>
                  <a:t> </a:t>
                </a:r>
              </a:p>
            </p:txBody>
          </p:sp>
        </mc:Choice>
        <mc:Fallback>
          <p:sp>
            <p:nvSpPr>
              <p:cNvPr id="25" name="ZoneTexte 24">
                <a:extLst>
                  <a:ext uri="{FF2B5EF4-FFF2-40B4-BE49-F238E27FC236}">
                    <a16:creationId xmlns:a16="http://schemas.microsoft.com/office/drawing/2014/main" id="{4EFD0F07-4F4B-0535-5845-FEBFE360658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25773" y="4746493"/>
                <a:ext cx="4314590" cy="426527"/>
              </a:xfrm>
              <a:prstGeom prst="rect">
                <a:avLst/>
              </a:prstGeom>
              <a:blipFill>
                <a:blip r:embed="rId10"/>
                <a:stretch>
                  <a:fillRect l="-588" t="-5714" b="-1714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7" name="ZoneTexte 26">
                <a:extLst>
                  <a:ext uri="{FF2B5EF4-FFF2-40B4-BE49-F238E27FC236}">
                    <a16:creationId xmlns:a16="http://schemas.microsoft.com/office/drawing/2014/main" id="{766735DB-AAA7-440B-42EA-A639E0BB005F}"/>
                  </a:ext>
                </a:extLst>
              </p:cNvPr>
              <p:cNvSpPr txBox="1"/>
              <p:nvPr/>
            </p:nvSpPr>
            <p:spPr>
              <a:xfrm>
                <a:off x="6751556" y="4278859"/>
                <a:ext cx="2320122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algn="l"/>
                <a:r>
                  <a:rPr lang="fr-FR" sz="2000" dirty="0"/>
                  <a:t>Define </a:t>
                </a:r>
                <a14:m>
                  <m:oMath xmlns:m="http://schemas.openxmlformats.org/officeDocument/2006/math">
                    <m:r>
                      <a:rPr lang="fr-FR" sz="2000" b="0" i="1" smtClean="0">
                        <a:latin typeface="Cambria Math" panose="02040503050406030204" pitchFamily="18" charset="0"/>
                      </a:rPr>
                      <m:t>𝐻</m:t>
                    </m:r>
                    <m:r>
                      <a:rPr lang="fr-FR" sz="2000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fr-FR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fr-FR" sz="2000" b="0" i="1" smtClean="0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fr-FR" sz="20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  <m:e>
                              <m:r>
                                <a:rPr lang="fr-FR" sz="2000" b="0" i="1" smtClean="0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e>
                          </m:mr>
                        </m:m>
                      </m:e>
                    </m:d>
                  </m:oMath>
                </a14:m>
                <a:endParaRPr lang="fr-FR" sz="2000" dirty="0" err="1"/>
              </a:p>
            </p:txBody>
          </p:sp>
        </mc:Choice>
        <mc:Fallback>
          <p:sp>
            <p:nvSpPr>
              <p:cNvPr id="27" name="ZoneTexte 26">
                <a:extLst>
                  <a:ext uri="{FF2B5EF4-FFF2-40B4-BE49-F238E27FC236}">
                    <a16:creationId xmlns:a16="http://schemas.microsoft.com/office/drawing/2014/main" id="{766735DB-AAA7-440B-42EA-A639E0BB005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51556" y="4278859"/>
                <a:ext cx="2320122" cy="307777"/>
              </a:xfrm>
              <a:prstGeom prst="rect">
                <a:avLst/>
              </a:prstGeom>
              <a:blipFill>
                <a:blip r:embed="rId11"/>
                <a:stretch>
                  <a:fillRect l="-6522" t="-24000" b="-4800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2" name="Groupe 31">
            <a:extLst>
              <a:ext uri="{FF2B5EF4-FFF2-40B4-BE49-F238E27FC236}">
                <a16:creationId xmlns:a16="http://schemas.microsoft.com/office/drawing/2014/main" id="{5C4C9B6E-21F2-A8A2-96A3-5E5922DEC233}"/>
              </a:ext>
            </a:extLst>
          </p:cNvPr>
          <p:cNvGrpSpPr/>
          <p:nvPr/>
        </p:nvGrpSpPr>
        <p:grpSpPr>
          <a:xfrm>
            <a:off x="7094880" y="3051779"/>
            <a:ext cx="3684143" cy="798188"/>
            <a:chOff x="7359882" y="3167787"/>
            <a:chExt cx="3684143" cy="798188"/>
          </a:xfrm>
        </p:grpSpPr>
        <mc:AlternateContent xmlns:mc="http://schemas.openxmlformats.org/markup-compatibility/2006">
          <mc:Choice xmlns:a14="http://schemas.microsoft.com/office/drawing/2010/main" Requires="a14">
            <p:sp>
              <p:nvSpPr>
                <p:cNvPr id="21" name="ZoneTexte 20">
                  <a:extLst>
                    <a:ext uri="{FF2B5EF4-FFF2-40B4-BE49-F238E27FC236}">
                      <a16:creationId xmlns:a16="http://schemas.microsoft.com/office/drawing/2014/main" id="{2105C66E-4DF0-5153-3DA2-DC649C861B01}"/>
                    </a:ext>
                  </a:extLst>
                </p:cNvPr>
                <p:cNvSpPr txBox="1"/>
                <p:nvPr/>
              </p:nvSpPr>
              <p:spPr>
                <a:xfrm>
                  <a:off x="7359882" y="3167787"/>
                  <a:ext cx="2334164" cy="338554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14:m>
                    <m:oMathPara xmlns:m="http://schemas.openxmlformats.org/officeDocument/2006/math">
                      <m:oMath>
                        <m:d>
                          <m:dPr>
                            <m:begChr m:val="|"/>
                            <m:endChr m:val="⟩"/>
                            <m:ctrlPr>
                              <a:rPr lang="fr-FR" sz="2200" b="0" i="1" smtClean="0">
                                <a:latin typeface="Cambria Math" panose="02040503050406030204" pitchFamily="18" charset="0"/>
                                <a:cs typeface="Rubik Bold" panose="020B0604020202020204" charset="-79"/>
                              </a:rPr>
                            </m:ctrlPr>
                          </m:dPr>
                          <m:e>
                            <m:r>
                              <a:rPr lang="fr-FR" sz="2200" b="0" i="1" smtClean="0">
                                <a:latin typeface="Cambria Math" panose="02040503050406030204" pitchFamily="18" charset="0"/>
                                <a:cs typeface="Rubik Bold" panose="020B0604020202020204" charset="-79"/>
                              </a:rPr>
                              <m:t>𝜓</m:t>
                            </m:r>
                          </m:e>
                        </m:d>
                        <m:r>
                          <a:rPr lang="fr-FR" sz="2200" b="0" i="1" smtClean="0">
                            <a:latin typeface="Cambria Math" panose="02040503050406030204" pitchFamily="18" charset="0"/>
                            <a:cs typeface="Rubik Bold" panose="020B0604020202020204" charset="-79"/>
                          </a:rPr>
                          <m:t>∈</m:t>
                        </m:r>
                        <m:func>
                          <m:funcPr>
                            <m:ctrlPr>
                              <a:rPr lang="fr-FR" sz="2200">
                                <a:latin typeface="Cambria Math" panose="02040503050406030204" pitchFamily="18" charset="0"/>
                                <a:cs typeface="Rubik Bold" panose="020B0604020202020204" charset="-79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fr-FR" sz="2200">
                                <a:latin typeface="Cambria Math" panose="02040503050406030204" pitchFamily="18" charset="0"/>
                                <a:cs typeface="Rubik Bold" panose="020B0604020202020204" charset="-79"/>
                              </a:rPr>
                              <m:t>ker</m:t>
                            </m:r>
                          </m:fName>
                          <m:e>
                            <m:d>
                              <m:dPr>
                                <m:ctrlPr>
                                  <a:rPr lang="fr-FR" sz="2200" i="1">
                                    <a:latin typeface="Cambria Math" panose="02040503050406030204" pitchFamily="18" charset="0"/>
                                    <a:cs typeface="Rubik Bold" panose="020B0604020202020204" charset="-79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fr-FR" sz="2200" i="1">
                                        <a:latin typeface="Cambria Math" panose="02040503050406030204" pitchFamily="18" charset="0"/>
                                        <a:cs typeface="Rubik Bold" panose="020B0604020202020204" charset="-79"/>
                                      </a:rPr>
                                    </m:ctrlPr>
                                  </m:sSubPr>
                                  <m:e>
                                    <m:acc>
                                      <m:accPr>
                                        <m:chr m:val="̂"/>
                                        <m:ctrlPr>
                                          <a:rPr lang="fr-FR" sz="2200" i="1">
                                            <a:latin typeface="Cambria Math" panose="02040503050406030204" pitchFamily="18" charset="0"/>
                                            <a:cs typeface="Rubik Bold" panose="020B0604020202020204" charset="-79"/>
                                          </a:rPr>
                                        </m:ctrlPr>
                                      </m:accPr>
                                      <m:e>
                                        <m:r>
                                          <a:rPr lang="fr-FR" sz="2200" i="1">
                                            <a:latin typeface="Cambria Math" panose="02040503050406030204" pitchFamily="18" charset="0"/>
                                            <a:cs typeface="Rubik Bold" panose="020B0604020202020204" charset="-79"/>
                                          </a:rPr>
                                          <m:t>𝑛</m:t>
                                        </m:r>
                                      </m:e>
                                    </m:acc>
                                  </m:e>
                                  <m:sub>
                                    <m:r>
                                      <a:rPr lang="fr-FR" sz="2200" i="1">
                                        <a:latin typeface="Cambria Math" panose="02040503050406030204" pitchFamily="18" charset="0"/>
                                        <a:cs typeface="Rubik Bold" panose="020B0604020202020204" charset="-79"/>
                                      </a:rPr>
                                      <m:t>1</m:t>
                                    </m:r>
                                  </m:sub>
                                </m:sSub>
                                <m:r>
                                  <a:rPr lang="fr-FR" sz="2200" i="1">
                                    <a:latin typeface="Cambria Math" panose="02040503050406030204" pitchFamily="18" charset="0"/>
                                    <a:cs typeface="Rubik Bold" panose="020B0604020202020204" charset="-79"/>
                                  </a:rPr>
                                  <m:t>−</m:t>
                                </m:r>
                                <m:sSub>
                                  <m:sSubPr>
                                    <m:ctrlPr>
                                      <a:rPr lang="fr-FR" sz="2200" i="1">
                                        <a:latin typeface="Cambria Math" panose="02040503050406030204" pitchFamily="18" charset="0"/>
                                        <a:cs typeface="Rubik Bold" panose="020B0604020202020204" charset="-79"/>
                                      </a:rPr>
                                    </m:ctrlPr>
                                  </m:sSubPr>
                                  <m:e>
                                    <m:acc>
                                      <m:accPr>
                                        <m:chr m:val="̂"/>
                                        <m:ctrlPr>
                                          <a:rPr lang="fr-FR" sz="2200" i="1">
                                            <a:latin typeface="Cambria Math" panose="02040503050406030204" pitchFamily="18" charset="0"/>
                                            <a:cs typeface="Rubik Bold" panose="020B0604020202020204" charset="-79"/>
                                          </a:rPr>
                                        </m:ctrlPr>
                                      </m:accPr>
                                      <m:e>
                                        <m:r>
                                          <a:rPr lang="fr-FR" sz="2200" i="1">
                                            <a:latin typeface="Cambria Math" panose="02040503050406030204" pitchFamily="18" charset="0"/>
                                            <a:cs typeface="Rubik Bold" panose="020B0604020202020204" charset="-79"/>
                                          </a:rPr>
                                          <m:t>𝑛</m:t>
                                        </m:r>
                                      </m:e>
                                    </m:acc>
                                  </m:e>
                                  <m:sub>
                                    <m:r>
                                      <a:rPr lang="fr-FR" sz="2200" i="1">
                                        <a:latin typeface="Cambria Math" panose="02040503050406030204" pitchFamily="18" charset="0"/>
                                        <a:cs typeface="Rubik Bold" panose="020B0604020202020204" charset="-79"/>
                                      </a:rPr>
                                      <m:t>2</m:t>
                                    </m:r>
                                  </m:sub>
                                </m:sSub>
                              </m:e>
                            </m:d>
                          </m:e>
                        </m:func>
                      </m:oMath>
                    </m:oMathPara>
                  </a14:m>
                  <a:endParaRPr lang="fr-FR" sz="2200" i="1" dirty="0">
                    <a:latin typeface="Cambria Math" panose="02040503050406030204" pitchFamily="18" charset="0"/>
                    <a:cs typeface="Rubik Bold" panose="020B0604020202020204" charset="-79"/>
                  </a:endParaRPr>
                </a:p>
              </p:txBody>
            </p:sp>
          </mc:Choice>
          <mc:Fallback>
            <p:sp>
              <p:nvSpPr>
                <p:cNvPr id="21" name="ZoneTexte 20">
                  <a:extLst>
                    <a:ext uri="{FF2B5EF4-FFF2-40B4-BE49-F238E27FC236}">
                      <a16:creationId xmlns:a16="http://schemas.microsoft.com/office/drawing/2014/main" id="{2105C66E-4DF0-5153-3DA2-DC649C861B0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359882" y="3167787"/>
                  <a:ext cx="2334164" cy="338554"/>
                </a:xfrm>
                <a:prstGeom prst="rect">
                  <a:avLst/>
                </a:prstGeom>
                <a:blipFill>
                  <a:blip r:embed="rId12"/>
                  <a:stretch>
                    <a:fillRect t="-14815" b="-37037"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28" name="ZoneTexte 27">
                  <a:extLst>
                    <a:ext uri="{FF2B5EF4-FFF2-40B4-BE49-F238E27FC236}">
                      <a16:creationId xmlns:a16="http://schemas.microsoft.com/office/drawing/2014/main" id="{9E6C61F3-8941-57CD-EDEC-02431A139651}"/>
                    </a:ext>
                  </a:extLst>
                </p:cNvPr>
                <p:cNvSpPr txBox="1"/>
                <p:nvPr/>
              </p:nvSpPr>
              <p:spPr>
                <a:xfrm>
                  <a:off x="7831286" y="3598374"/>
                  <a:ext cx="3212739" cy="367601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14:m>
                    <m:oMathPara xmlns:m="http://schemas.openxmlformats.org/officeDocument/2006/math">
                      <m:oMath>
                        <m:r>
                          <a:rPr lang="fr-FR" sz="2200" i="1" smtClean="0">
                            <a:latin typeface="Cambria Math" panose="02040503050406030204" pitchFamily="18" charset="0"/>
                            <a:cs typeface="Rubik Bold" panose="020B0604020202020204" charset="-79"/>
                          </a:rPr>
                          <m:t>⇒</m:t>
                        </m:r>
                        <m:r>
                          <a:rPr lang="fr-FR" sz="2200" b="0" i="1" smtClean="0">
                            <a:latin typeface="Cambria Math" panose="02040503050406030204" pitchFamily="18" charset="0"/>
                            <a:cs typeface="Rubik Bold" panose="020B0604020202020204" charset="-79"/>
                          </a:rPr>
                          <m:t>  </m:t>
                        </m:r>
                        <m:sSub>
                          <m:sSubPr>
                            <m:ctrlPr>
                              <a:rPr lang="fr-FR" sz="2200" i="1">
                                <a:latin typeface="Cambria Math" panose="02040503050406030204" pitchFamily="18" charset="0"/>
                                <a:cs typeface="Rubik Bold" panose="020B0604020202020204" charset="-79"/>
                              </a:rPr>
                            </m:ctrlPr>
                          </m:sSubPr>
                          <m:e>
                            <m:r>
                              <a:rPr lang="fr-FR" sz="2200" i="1">
                                <a:latin typeface="Cambria Math" panose="02040503050406030204" pitchFamily="18" charset="0"/>
                                <a:cs typeface="Rubik Bold" panose="020B0604020202020204" charset="-79"/>
                              </a:rPr>
                              <m:t>𝜓</m:t>
                            </m:r>
                          </m:e>
                          <m:sub>
                            <m:sSub>
                              <m:sSubPr>
                                <m:ctrlPr>
                                  <a:rPr lang="fr-FR" sz="2200" i="1">
                                    <a:latin typeface="Cambria Math" panose="02040503050406030204" pitchFamily="18" charset="0"/>
                                    <a:cs typeface="Rubik Bold" panose="020B0604020202020204" charset="-79"/>
                                  </a:rPr>
                                </m:ctrlPr>
                              </m:sSubPr>
                              <m:e>
                                <m:r>
                                  <a:rPr lang="fr-FR" sz="2200" i="1">
                                    <a:latin typeface="Cambria Math" panose="02040503050406030204" pitchFamily="18" charset="0"/>
                                    <a:cs typeface="Rubik Bold" panose="020B0604020202020204" charset="-79"/>
                                  </a:rPr>
                                  <m:t>𝑛</m:t>
                                </m:r>
                              </m:e>
                              <m:sub>
                                <m:r>
                                  <a:rPr lang="fr-FR" sz="2200" i="1">
                                    <a:latin typeface="Cambria Math" panose="02040503050406030204" pitchFamily="18" charset="0"/>
                                    <a:cs typeface="Rubik Bold" panose="020B0604020202020204" charset="-79"/>
                                  </a:rPr>
                                  <m:t>1</m:t>
                                </m:r>
                              </m:sub>
                            </m:sSub>
                            <m:r>
                              <a:rPr lang="fr-FR" sz="2200" i="1">
                                <a:latin typeface="Cambria Math" panose="02040503050406030204" pitchFamily="18" charset="0"/>
                                <a:cs typeface="Rubik Bold" panose="020B0604020202020204" charset="-79"/>
                              </a:rPr>
                              <m:t>,</m:t>
                            </m:r>
                            <m:sSub>
                              <m:sSubPr>
                                <m:ctrlPr>
                                  <a:rPr lang="fr-FR" sz="2200" i="1">
                                    <a:latin typeface="Cambria Math" panose="02040503050406030204" pitchFamily="18" charset="0"/>
                                    <a:cs typeface="Rubik Bold" panose="020B0604020202020204" charset="-79"/>
                                  </a:rPr>
                                </m:ctrlPr>
                              </m:sSubPr>
                              <m:e>
                                <m:r>
                                  <a:rPr lang="fr-FR" sz="2200" i="1">
                                    <a:latin typeface="Cambria Math" panose="02040503050406030204" pitchFamily="18" charset="0"/>
                                    <a:cs typeface="Rubik Bold" panose="020B0604020202020204" charset="-79"/>
                                  </a:rPr>
                                  <m:t>𝑛</m:t>
                                </m:r>
                              </m:e>
                              <m:sub>
                                <m:r>
                                  <a:rPr lang="fr-FR" sz="2200" i="1">
                                    <a:latin typeface="Cambria Math" panose="02040503050406030204" pitchFamily="18" charset="0"/>
                                    <a:cs typeface="Rubik Bold" panose="020B0604020202020204" charset="-79"/>
                                  </a:rPr>
                                  <m:t>2</m:t>
                                </m:r>
                              </m:sub>
                            </m:sSub>
                          </m:sub>
                        </m:sSub>
                        <m:r>
                          <a:rPr lang="fr-FR" sz="2200" i="1">
                            <a:latin typeface="Cambria Math" panose="02040503050406030204" pitchFamily="18" charset="0"/>
                            <a:cs typeface="Rubik Bold" panose="020B0604020202020204" charset="-79"/>
                          </a:rPr>
                          <m:t>=0   </m:t>
                        </m:r>
                        <m:r>
                          <a:rPr lang="fr-FR" sz="2200" i="1">
                            <a:latin typeface="Cambria Math" panose="02040503050406030204" pitchFamily="18" charset="0"/>
                            <a:cs typeface="Rubik Bold" panose="020B0604020202020204" charset="-79"/>
                          </a:rPr>
                          <m:t>𝑖𝑓</m:t>
                        </m:r>
                        <m:r>
                          <a:rPr lang="fr-FR" sz="2200" i="1">
                            <a:latin typeface="Cambria Math" panose="02040503050406030204" pitchFamily="18" charset="0"/>
                            <a:cs typeface="Rubik Bold" panose="020B0604020202020204" charset="-79"/>
                          </a:rPr>
                          <m:t> </m:t>
                        </m:r>
                        <m:sSub>
                          <m:sSubPr>
                            <m:ctrlPr>
                              <a:rPr lang="fr-FR" sz="2200" i="1">
                                <a:latin typeface="Cambria Math" panose="02040503050406030204" pitchFamily="18" charset="0"/>
                                <a:cs typeface="Rubik Bold" panose="020B0604020202020204" charset="-79"/>
                              </a:rPr>
                            </m:ctrlPr>
                          </m:sSubPr>
                          <m:e>
                            <m:r>
                              <a:rPr lang="fr-FR" sz="2200" i="1">
                                <a:latin typeface="Cambria Math" panose="02040503050406030204" pitchFamily="18" charset="0"/>
                                <a:cs typeface="Rubik Bold" panose="020B0604020202020204" charset="-79"/>
                              </a:rPr>
                              <m:t>𝑛</m:t>
                            </m:r>
                          </m:e>
                          <m:sub>
                            <m:r>
                              <a:rPr lang="fr-FR" sz="2200" i="1">
                                <a:latin typeface="Cambria Math" panose="02040503050406030204" pitchFamily="18" charset="0"/>
                                <a:cs typeface="Rubik Bold" panose="020B0604020202020204" charset="-79"/>
                              </a:rPr>
                              <m:t>1</m:t>
                            </m:r>
                          </m:sub>
                        </m:sSub>
                        <m:r>
                          <a:rPr lang="fr-FR" sz="2200" i="1">
                            <a:latin typeface="Cambria Math" panose="02040503050406030204" pitchFamily="18" charset="0"/>
                            <a:cs typeface="Rubik Bold" panose="020B0604020202020204" charset="-79"/>
                          </a:rPr>
                          <m:t>≠</m:t>
                        </m:r>
                        <m:sSub>
                          <m:sSubPr>
                            <m:ctrlPr>
                              <a:rPr lang="fr-FR" sz="2200" i="1">
                                <a:latin typeface="Cambria Math" panose="02040503050406030204" pitchFamily="18" charset="0"/>
                                <a:cs typeface="Rubik Bold" panose="020B0604020202020204" charset="-79"/>
                              </a:rPr>
                            </m:ctrlPr>
                          </m:sSubPr>
                          <m:e>
                            <m:r>
                              <a:rPr lang="fr-FR" sz="2200" i="1">
                                <a:latin typeface="Cambria Math" panose="02040503050406030204" pitchFamily="18" charset="0"/>
                                <a:cs typeface="Rubik Bold" panose="020B0604020202020204" charset="-79"/>
                              </a:rPr>
                              <m:t>𝑛</m:t>
                            </m:r>
                          </m:e>
                          <m:sub>
                            <m:r>
                              <a:rPr lang="fr-FR" sz="2200" i="1">
                                <a:latin typeface="Cambria Math" panose="02040503050406030204" pitchFamily="18" charset="0"/>
                                <a:cs typeface="Rubik Bold" panose="020B0604020202020204" charset="-79"/>
                              </a:rPr>
                              <m:t>2</m:t>
                            </m:r>
                          </m:sub>
                        </m:sSub>
                      </m:oMath>
                    </m:oMathPara>
                  </a14:m>
                  <a:endParaRPr lang="fr-FR" sz="2200" dirty="0" err="1"/>
                </a:p>
              </p:txBody>
            </p:sp>
          </mc:Choice>
          <mc:Fallback>
            <p:sp>
              <p:nvSpPr>
                <p:cNvPr id="28" name="ZoneTexte 27">
                  <a:extLst>
                    <a:ext uri="{FF2B5EF4-FFF2-40B4-BE49-F238E27FC236}">
                      <a16:creationId xmlns:a16="http://schemas.microsoft.com/office/drawing/2014/main" id="{9E6C61F3-8941-57CD-EDEC-02431A13965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831286" y="3598374"/>
                  <a:ext cx="3212739" cy="367601"/>
                </a:xfrm>
                <a:prstGeom prst="rect">
                  <a:avLst/>
                </a:prstGeom>
                <a:blipFill>
                  <a:blip r:embed="rId13"/>
                  <a:stretch>
                    <a:fillRect l="-787" t="-6667" r="-394" b="-26667"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30" name="Rectangle : coins arrondis 29">
            <a:extLst>
              <a:ext uri="{FF2B5EF4-FFF2-40B4-BE49-F238E27FC236}">
                <a16:creationId xmlns:a16="http://schemas.microsoft.com/office/drawing/2014/main" id="{55DC65A6-09F9-C64C-4641-398536654AB7}"/>
              </a:ext>
            </a:extLst>
          </p:cNvPr>
          <p:cNvSpPr/>
          <p:nvPr/>
        </p:nvSpPr>
        <p:spPr>
          <a:xfrm>
            <a:off x="6946432" y="4697032"/>
            <a:ext cx="4149223" cy="525447"/>
          </a:xfrm>
          <a:prstGeom prst="round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7310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9" grpId="0"/>
      <p:bldP spid="25" grpId="0"/>
      <p:bldP spid="27" grpId="0"/>
      <p:bldP spid="30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041A24-222C-CC15-91AA-F60BC88043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F2B8C2A-138A-9427-0BAF-35E543DAA40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1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D8D639D1-C88C-80BD-6113-C0D79C433F4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dirty="0"/>
              <a:t>03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8682723-4D29-68C9-C2B8-9DDFA16BE0B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1"/>
            <a:r>
              <a:rPr lang="en-US" dirty="0"/>
              <a:t>Tiger codes and homology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A3279C7C-BDAC-41A0-9F8D-DE03052803B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1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BBB87F92-F9E2-0D29-91C2-7F1A8DEFBFD0}"/>
              </a:ext>
            </a:extLst>
          </p:cNvPr>
          <p:cNvSpPr>
            <a:spLocks noGrp="1"/>
          </p:cNvSpPr>
          <p:nvPr>
            <p:ph type="ftr" sz="quarter" idx="4294967295"/>
          </p:nvPr>
        </p:nvSpPr>
        <p:spPr>
          <a:xfrm>
            <a:off x="0" y="6632575"/>
            <a:ext cx="1306513" cy="100013"/>
          </a:xfrm>
        </p:spPr>
        <p:txBody>
          <a:bodyPr/>
          <a:lstStyle/>
          <a:p>
            <a:r>
              <a:rPr lang="en-US" dirty="0"/>
              <a:t>CONFIDENTIAL</a:t>
            </a:r>
          </a:p>
        </p:txBody>
      </p:sp>
    </p:spTree>
    <p:extLst>
      <p:ext uri="{BB962C8B-B14F-4D97-AF65-F5344CB8AC3E}">
        <p14:creationId xmlns:p14="http://schemas.microsoft.com/office/powerpoint/2010/main" val="21765738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4CE043-C4EA-3650-5C32-A422BD78E3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DA2653F3-1E21-8961-287D-EB7EC65F38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CONFIDENTIAL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12E2135-B30E-DD83-CCFF-5DB08421CF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C67AC-589B-465F-8375-83B2CE47653E}" type="slidenum">
              <a:rPr lang="en-US" smtClean="0"/>
              <a:pPr/>
              <a:t>19</a:t>
            </a:fld>
            <a:endParaRPr lang="en-US" dirty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966E6AE3-F0E1-B813-EDA2-D743486E4A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General </a:t>
            </a:r>
            <a:r>
              <a:rPr lang="fr-FR" dirty="0" err="1"/>
              <a:t>definition</a:t>
            </a:r>
            <a:r>
              <a:rPr lang="fr-FR" dirty="0"/>
              <a:t> of Tiger codes</a:t>
            </a:r>
            <a:endParaRPr lang="en-US" dirty="0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0E3FEFC9-71CE-4C00-73DE-E16C75712A6B}"/>
              </a:ext>
            </a:extLst>
          </p:cNvPr>
          <p:cNvSpPr/>
          <p:nvPr/>
        </p:nvSpPr>
        <p:spPr>
          <a:xfrm>
            <a:off x="12477750" y="0"/>
            <a:ext cx="571500" cy="571500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A2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02" name="ZoneTexte 101">
                <a:extLst>
                  <a:ext uri="{FF2B5EF4-FFF2-40B4-BE49-F238E27FC236}">
                    <a16:creationId xmlns:a16="http://schemas.microsoft.com/office/drawing/2014/main" id="{18EDC379-885F-972E-67A1-E0A59C20032C}"/>
                  </a:ext>
                </a:extLst>
              </p:cNvPr>
              <p:cNvSpPr txBox="1"/>
              <p:nvPr/>
            </p:nvSpPr>
            <p:spPr>
              <a:xfrm>
                <a:off x="1377353" y="2265154"/>
                <a:ext cx="9437295" cy="94904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fr-FR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𝒯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𝐺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𝐻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fr-FR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𝜶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fr-FR" sz="24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𝜟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 ≔</m:t>
                      </m:r>
                      <m:nary>
                        <m:naryPr>
                          <m:chr m:val="⋂"/>
                          <m:limLoc m:val="undOvr"/>
                          <m:supHide m:val="on"/>
                          <m:ctrlPr>
                            <a:rPr lang="fr-F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fr-F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𝒈</m:t>
                          </m:r>
                          <m:r>
                            <a:rPr lang="fr-F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∈</m:t>
                          </m:r>
                          <m:r>
                            <a:rPr lang="fr-F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𝑖𝑚</m:t>
                          </m:r>
                          <m:r>
                            <a:rPr lang="fr-F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a:rPr lang="fr-F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𝐺</m:t>
                          </m:r>
                        </m:sub>
                        <m:sup/>
                        <m:e>
                          <m:func>
                            <m:funcPr>
                              <m:ctrlPr>
                                <a:rPr lang="fr-FR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fr-FR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ker</m:t>
                              </m:r>
                            </m:fName>
                            <m:e>
                              <m:d>
                                <m:dPr>
                                  <m:ctrlPr>
                                    <a:rPr lang="fr-FR" sz="2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p>
                                    <m:sSupPr>
                                      <m:ctrlPr>
                                        <a:rPr lang="fr-FR" sz="24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acc>
                                        <m:accPr>
                                          <m:chr m:val="̂"/>
                                          <m:ctrlPr>
                                            <a:rPr lang="fr-FR" sz="2400" b="0" i="1" smtClean="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accPr>
                                        <m:e>
                                          <m:r>
                                            <a:rPr lang="fr-FR" sz="2400" b="0" i="1" smtClean="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𝒂</m:t>
                                          </m:r>
                                        </m:e>
                                      </m:acc>
                                    </m:e>
                                    <m:sup>
                                      <m:sSup>
                                        <m:sSupPr>
                                          <m:ctrlPr>
                                            <a:rPr lang="fr-FR" sz="2400" b="0" i="1" smtClean="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fr-FR" sz="2400" b="0" i="1" smtClean="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𝒈</m:t>
                                          </m:r>
                                        </m:e>
                                        <m:sup>
                                          <m:r>
                                            <a:rPr lang="fr-FR" sz="2400" b="0" i="1" smtClean="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+</m:t>
                                          </m:r>
                                        </m:sup>
                                      </m:sSup>
                                    </m:sup>
                                  </m:sSup>
                                  <m:r>
                                    <a:rPr lang="fr-FR" sz="2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−</m:t>
                                  </m:r>
                                  <m:sSup>
                                    <m:sSupPr>
                                      <m:ctrlPr>
                                        <a:rPr lang="fr-FR" sz="24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fr-FR" sz="24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𝜶</m:t>
                                      </m:r>
                                    </m:e>
                                    <m:sup>
                                      <m:r>
                                        <a:rPr lang="fr-FR" sz="24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𝒈</m:t>
                                      </m:r>
                                    </m:sup>
                                  </m:sSup>
                                  <m:sSup>
                                    <m:sSupPr>
                                      <m:ctrlPr>
                                        <a:rPr lang="fr-FR" sz="24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acc>
                                        <m:accPr>
                                          <m:chr m:val="̂"/>
                                          <m:ctrlPr>
                                            <a:rPr lang="fr-FR" sz="2400" b="0" i="1" smtClean="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accPr>
                                        <m:e>
                                          <m:r>
                                            <a:rPr lang="fr-FR" sz="2400" b="0" i="1" smtClean="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𝒂</m:t>
                                          </m:r>
                                        </m:e>
                                      </m:acc>
                                    </m:e>
                                    <m:sup>
                                      <m:sSup>
                                        <m:sSupPr>
                                          <m:ctrlPr>
                                            <a:rPr lang="fr-FR" sz="2400" b="0" i="1" smtClean="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fr-FR" sz="2400" b="0" i="1" smtClean="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𝒈</m:t>
                                          </m:r>
                                        </m:e>
                                        <m:sup>
                                          <m:r>
                                            <a:rPr lang="fr-FR" sz="2400" b="0" i="1" smtClean="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−</m:t>
                                          </m:r>
                                        </m:sup>
                                      </m:sSup>
                                    </m:sup>
                                  </m:sSup>
                                </m:e>
                              </m:d>
                            </m:e>
                          </m:func>
                        </m:e>
                      </m:nary>
                      <m:r>
                        <a:rPr lang="fr-FR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   ∩   </m:t>
                      </m:r>
                      <m:nary>
                        <m:naryPr>
                          <m:chr m:val="⋂"/>
                          <m:limLoc m:val="undOvr"/>
                          <m:supHide m:val="on"/>
                          <m:ctrlPr>
                            <a:rPr lang="fr-F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fr-F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𝑖</m:t>
                          </m:r>
                          <m:r>
                            <a:rPr lang="fr-F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∈</m:t>
                          </m:r>
                          <m:d>
                            <m:dPr>
                              <m:begChr m:val="{"/>
                              <m:endChr m:val="}"/>
                              <m:ctrlPr>
                                <a:rPr lang="fr-FR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fr-FR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1,…,</m:t>
                              </m:r>
                              <m:r>
                                <a:rPr lang="fr-FR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𝑠</m:t>
                              </m:r>
                            </m:e>
                          </m:d>
                        </m:sub>
                        <m:sup/>
                        <m:e>
                          <m:func>
                            <m:funcPr>
                              <m:ctrlPr>
                                <a:rPr lang="fr-FR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fr-FR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ker</m:t>
                              </m:r>
                            </m:fName>
                            <m:e>
                              <m:d>
                                <m:dPr>
                                  <m:ctrlPr>
                                    <a:rPr lang="fr-FR" sz="2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fr-FR" sz="24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fr-FR" sz="24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𝒉</m:t>
                                      </m:r>
                                    </m:e>
                                    <m:sub>
                                      <m:r>
                                        <a:rPr lang="fr-FR" sz="24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𝑖</m:t>
                                      </m:r>
                                    </m:sub>
                                  </m:sSub>
                                  <m:r>
                                    <a:rPr lang="fr-FR" sz="2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⋅</m:t>
                                  </m:r>
                                  <m:acc>
                                    <m:accPr>
                                      <m:chr m:val="̂"/>
                                      <m:ctrlPr>
                                        <a:rPr lang="fr-FR" sz="24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fr-FR" sz="24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𝒏</m:t>
                                      </m:r>
                                    </m:e>
                                  </m:acc>
                                  <m:r>
                                    <a:rPr lang="fr-FR" sz="2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−</m:t>
                                  </m:r>
                                  <m:sSub>
                                    <m:sSubPr>
                                      <m:ctrlPr>
                                        <a:rPr lang="fr-FR" sz="24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m:rPr>
                                          <m:sty m:val="p"/>
                                        </m:rPr>
                                        <a:rPr lang="fr-FR" sz="24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Δ</m:t>
                                      </m:r>
                                    </m:e>
                                    <m:sub>
                                      <m:r>
                                        <a:rPr lang="fr-FR" sz="24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𝑖</m:t>
                                      </m:r>
                                    </m:sub>
                                  </m:sSub>
                                </m:e>
                              </m:d>
                            </m:e>
                          </m:func>
                        </m:e>
                      </m:nary>
                    </m:oMath>
                  </m:oMathPara>
                </a14:m>
                <a:endParaRPr lang="fr-FR" sz="24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102" name="ZoneTexte 101">
                <a:extLst>
                  <a:ext uri="{FF2B5EF4-FFF2-40B4-BE49-F238E27FC236}">
                    <a16:creationId xmlns:a16="http://schemas.microsoft.com/office/drawing/2014/main" id="{18EDC379-885F-972E-67A1-E0A59C2003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77353" y="2265154"/>
                <a:ext cx="9437295" cy="949042"/>
              </a:xfrm>
              <a:prstGeom prst="rect">
                <a:avLst/>
              </a:prstGeom>
              <a:blipFill>
                <a:blip r:embed="rId3"/>
                <a:stretch>
                  <a:fillRect t="-141333" b="-19066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6" name="ZoneTexte 85">
                <a:extLst>
                  <a:ext uri="{FF2B5EF4-FFF2-40B4-BE49-F238E27FC236}">
                    <a16:creationId xmlns:a16="http://schemas.microsoft.com/office/drawing/2014/main" id="{B6E9CE6D-E68D-65C4-E252-6B464C3F44B3}"/>
                  </a:ext>
                </a:extLst>
              </p:cNvPr>
              <p:cNvSpPr txBox="1"/>
              <p:nvPr/>
            </p:nvSpPr>
            <p:spPr>
              <a:xfrm>
                <a:off x="530572" y="1561944"/>
                <a:ext cx="9412000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algn="l"/>
                <a:r>
                  <a:rPr lang="fr-FR" dirty="0"/>
                  <a:t>Tiger codes are </a:t>
                </a:r>
                <a:r>
                  <a:rPr lang="fr-FR" dirty="0" err="1"/>
                  <a:t>defined</a:t>
                </a:r>
                <a:r>
                  <a:rPr lang="fr-FR" dirty="0"/>
                  <a:t> in a CSS-like fashion </a:t>
                </a:r>
                <a:r>
                  <a:rPr lang="fr-FR" dirty="0" err="1"/>
                  <a:t>with</a:t>
                </a:r>
                <a:r>
                  <a:rPr lang="fr-FR" dirty="0"/>
                  <a:t> </a:t>
                </a:r>
                <a:r>
                  <a:rPr lang="fr-FR" dirty="0" err="1"/>
                  <a:t>two</a:t>
                </a:r>
                <a:r>
                  <a:rPr lang="fr-FR" dirty="0"/>
                  <a:t> type of </a:t>
                </a:r>
                <a:r>
                  <a:rPr lang="fr-FR" dirty="0" err="1"/>
                  <a:t>constraints</a:t>
                </a:r>
                <a:r>
                  <a:rPr lang="fr-FR" dirty="0"/>
                  <a:t> over </a:t>
                </a:r>
                <a14:m>
                  <m:oMath xmlns:m="http://schemas.openxmlformats.org/officeDocument/2006/math">
                    <m:r>
                      <a:rPr lang="fr-FR" b="0" i="1" smtClean="0">
                        <a:latin typeface="Cambria Math" panose="02040503050406030204" pitchFamily="18" charset="0"/>
                      </a:rPr>
                      <m:t>𝑚</m:t>
                    </m:r>
                  </m:oMath>
                </a14:m>
                <a:r>
                  <a:rPr lang="fr-FR" dirty="0"/>
                  <a:t> modes:</a:t>
                </a:r>
                <a:endParaRPr lang="fr-FR" dirty="0" err="1"/>
              </a:p>
            </p:txBody>
          </p:sp>
        </mc:Choice>
        <mc:Fallback>
          <p:sp>
            <p:nvSpPr>
              <p:cNvPr id="86" name="ZoneTexte 85">
                <a:extLst>
                  <a:ext uri="{FF2B5EF4-FFF2-40B4-BE49-F238E27FC236}">
                    <a16:creationId xmlns:a16="http://schemas.microsoft.com/office/drawing/2014/main" id="{B6E9CE6D-E68D-65C4-E252-6B464C3F44B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0572" y="1561944"/>
                <a:ext cx="9412000" cy="276999"/>
              </a:xfrm>
              <a:prstGeom prst="rect">
                <a:avLst/>
              </a:prstGeom>
              <a:blipFill>
                <a:blip r:embed="rId4"/>
                <a:stretch>
                  <a:fillRect l="-1482" t="-21739" r="-1348" b="-4782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7" name="Text Placeholder 2">
                <a:extLst>
                  <a:ext uri="{FF2B5EF4-FFF2-40B4-BE49-F238E27FC236}">
                    <a16:creationId xmlns:a16="http://schemas.microsoft.com/office/drawing/2014/main" id="{3905E572-E625-A8DD-F1C1-E07EB47322D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25885" y="3631999"/>
                <a:ext cx="10704283" cy="234950"/>
              </a:xfrm>
              <a:prstGeom prst="rect">
                <a:avLst/>
              </a:prstGeom>
            </p:spPr>
            <p:txBody>
              <a:bodyPr vert="horz" lIns="0" tIns="0" rIns="0" bIns="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bg1"/>
                    </a:solidFill>
                    <a:latin typeface="Rubik Light" pitchFamily="2" charset="-79"/>
                    <a:ea typeface="+mn-ea"/>
                    <a:cs typeface="Rubik Light" pitchFamily="2" charset="-79"/>
                  </a:defRPr>
                </a:lvl1pPr>
                <a:lvl2pPr marL="457200" indent="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accent1"/>
                    </a:solidFill>
                    <a:latin typeface="Poppins Light" panose="02000000000000000000" pitchFamily="2" charset="0"/>
                    <a:ea typeface="+mn-ea"/>
                    <a:cs typeface="Poppins Light" panose="02000000000000000000" pitchFamily="2" charset="0"/>
                  </a:defRPr>
                </a:lvl2pPr>
                <a:lvl3pPr marL="914400" indent="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accent1"/>
                    </a:solidFill>
                    <a:latin typeface="Poppins Light" panose="02000000000000000000" pitchFamily="2" charset="0"/>
                    <a:ea typeface="+mn-ea"/>
                    <a:cs typeface="Poppins Light" panose="02000000000000000000" pitchFamily="2" charset="0"/>
                  </a:defRPr>
                </a:lvl3pPr>
                <a:lvl4pPr marL="1371600" indent="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accent1"/>
                    </a:solidFill>
                    <a:latin typeface="Poppins Light" panose="02000000000000000000" pitchFamily="2" charset="0"/>
                    <a:ea typeface="+mn-ea"/>
                    <a:cs typeface="Poppins Light" panose="02000000000000000000" pitchFamily="2" charset="0"/>
                  </a:defRPr>
                </a:lvl4pPr>
                <a:lvl5pPr marL="1828800" indent="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accent1"/>
                    </a:solidFill>
                    <a:latin typeface="Poppins Light" panose="02000000000000000000" pitchFamily="2" charset="0"/>
                    <a:ea typeface="+mn-ea"/>
                    <a:cs typeface="Poppins Light" panose="02000000000000000000" pitchFamily="2" charset="0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fr-FR" sz="1800" dirty="0">
                    <a:solidFill>
                      <a:schemeClr val="tx1"/>
                    </a:solidFill>
                    <a:latin typeface="+mn-lt"/>
                    <a:cs typeface="+mn-cs"/>
                  </a:rPr>
                  <a:t>w</a:t>
                </a:r>
                <a:r>
                  <a:rPr lang="fr-FR" sz="1800" dirty="0" err="1">
                    <a:solidFill>
                      <a:schemeClr val="tx1"/>
                    </a:solidFill>
                    <a:latin typeface="+mn-lt"/>
                    <a:cs typeface="+mn-cs"/>
                  </a:rPr>
                  <a:t>here</a:t>
                </a:r>
                <a:r>
                  <a:rPr lang="fr-FR" sz="1800" dirty="0">
                    <a:solidFill>
                      <a:schemeClr val="tx1"/>
                    </a:solidFill>
                    <a:latin typeface="+mn-lt"/>
                    <a:cs typeface="+mn-cs"/>
                  </a:rPr>
                  <a:t> </a:t>
                </a:r>
                <a14:m>
                  <m:oMath xmlns:m="http://schemas.openxmlformats.org/officeDocument/2006/math">
                    <m:r>
                      <a:rPr lang="fr-FR" sz="1800">
                        <a:solidFill>
                          <a:schemeClr val="tx1"/>
                        </a:solidFill>
                        <a:latin typeface="+mn-lt"/>
                        <a:cs typeface="+mn-cs"/>
                      </a:rPr>
                      <m:t>𝜶</m:t>
                    </m:r>
                    <m:r>
                      <a:rPr lang="fr-FR" sz="1800">
                        <a:solidFill>
                          <a:schemeClr val="tx1"/>
                        </a:solidFill>
                        <a:latin typeface="+mn-lt"/>
                        <a:cs typeface="+mn-cs"/>
                      </a:rPr>
                      <m:t>∈</m:t>
                    </m:r>
                    <m:sSup>
                      <m:sSupPr>
                        <m:ctrlPr>
                          <a:rPr lang="fr-FR" sz="1800">
                            <a:solidFill>
                              <a:schemeClr val="tx1"/>
                            </a:solidFill>
                            <a:latin typeface="+mn-lt"/>
                            <a:cs typeface="+mn-cs"/>
                          </a:rPr>
                        </m:ctrlPr>
                      </m:sSupPr>
                      <m:e>
                        <m:r>
                          <a:rPr lang="fr-FR" sz="1800">
                            <a:solidFill>
                              <a:schemeClr val="tx1"/>
                            </a:solidFill>
                            <a:latin typeface="+mn-lt"/>
                            <a:cs typeface="+mn-cs"/>
                          </a:rPr>
                          <m:t>ℂ</m:t>
                        </m:r>
                      </m:e>
                      <m:sup>
                        <m:r>
                          <a:rPr lang="fr-FR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+mn-cs"/>
                          </a:rPr>
                          <m:t>𝑚</m:t>
                        </m:r>
                      </m:sup>
                    </m:sSup>
                  </m:oMath>
                </a14:m>
                <a:r>
                  <a:rPr lang="en-US" sz="1800" dirty="0">
                    <a:solidFill>
                      <a:schemeClr val="tx1"/>
                    </a:solidFill>
                    <a:latin typeface="+mn-lt"/>
                    <a:cs typeface="+mn-cs"/>
                  </a:rPr>
                  <a:t> </a:t>
                </a:r>
                <a:r>
                  <a:rPr lang="en-US" sz="1800" b="1" dirty="0">
                    <a:solidFill>
                      <a:schemeClr val="tx1"/>
                    </a:solidFill>
                    <a:latin typeface="+mn-lt"/>
                    <a:cs typeface="+mn-cs"/>
                  </a:rPr>
                  <a:t>with no zero entry </a:t>
                </a:r>
                <a:r>
                  <a:rPr lang="en-US" sz="1800" dirty="0">
                    <a:solidFill>
                      <a:schemeClr val="tx1"/>
                    </a:solidFill>
                    <a:latin typeface="+mn-lt"/>
                    <a:cs typeface="+mn-cs"/>
                  </a:rPr>
                  <a:t>and </a:t>
                </a:r>
                <a14:m>
                  <m:oMath xmlns:m="http://schemas.openxmlformats.org/officeDocument/2006/math">
                    <m:r>
                      <a:rPr lang="fr-FR" sz="1800">
                        <a:solidFill>
                          <a:schemeClr val="tx1"/>
                        </a:solidFill>
                        <a:latin typeface="+mn-lt"/>
                        <a:cs typeface="+mn-cs"/>
                      </a:rPr>
                      <m:t>𝚫</m:t>
                    </m:r>
                    <m:r>
                      <a:rPr lang="fr-FR" sz="1800">
                        <a:solidFill>
                          <a:schemeClr val="tx1"/>
                        </a:solidFill>
                        <a:latin typeface="+mn-lt"/>
                        <a:cs typeface="+mn-cs"/>
                      </a:rPr>
                      <m:t>∈</m:t>
                    </m:r>
                    <m:sSup>
                      <m:sSupPr>
                        <m:ctrlPr>
                          <a:rPr lang="fr-FR" sz="1800">
                            <a:solidFill>
                              <a:schemeClr val="tx1"/>
                            </a:solidFill>
                            <a:latin typeface="+mn-lt"/>
                            <a:cs typeface="+mn-cs"/>
                          </a:rPr>
                        </m:ctrlPr>
                      </m:sSupPr>
                      <m:e>
                        <m:r>
                          <a:rPr lang="fr-FR" sz="1800">
                            <a:solidFill>
                              <a:schemeClr val="tx1"/>
                            </a:solidFill>
                            <a:latin typeface="+mn-lt"/>
                            <a:cs typeface="+mn-cs"/>
                          </a:rPr>
                          <m:t>ℤ</m:t>
                        </m:r>
                      </m:e>
                      <m:sup>
                        <m:r>
                          <a:rPr lang="fr-FR" sz="1800">
                            <a:solidFill>
                              <a:schemeClr val="tx1"/>
                            </a:solidFill>
                            <a:latin typeface="+mn-lt"/>
                            <a:cs typeface="+mn-cs"/>
                          </a:rPr>
                          <m:t>𝑠</m:t>
                        </m:r>
                      </m:sup>
                    </m:sSup>
                  </m:oMath>
                </a14:m>
                <a:r>
                  <a:rPr lang="en-US" sz="1800" dirty="0">
                    <a:solidFill>
                      <a:schemeClr val="tx1"/>
                    </a:solidFill>
                    <a:latin typeface="+mn-lt"/>
                    <a:cs typeface="+mn-cs"/>
                  </a:rPr>
                  <a:t>, and</a:t>
                </a:r>
              </a:p>
            </p:txBody>
          </p:sp>
        </mc:Choice>
        <mc:Fallback>
          <p:sp>
            <p:nvSpPr>
              <p:cNvPr id="87" name="Text Placeholder 2">
                <a:extLst>
                  <a:ext uri="{FF2B5EF4-FFF2-40B4-BE49-F238E27FC236}">
                    <a16:creationId xmlns:a16="http://schemas.microsoft.com/office/drawing/2014/main" id="{3905E572-E625-A8DD-F1C1-E07EB47322D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5885" y="3631999"/>
                <a:ext cx="10704283" cy="234950"/>
              </a:xfrm>
              <a:prstGeom prst="rect">
                <a:avLst/>
              </a:prstGeom>
              <a:blipFill>
                <a:blip r:embed="rId5"/>
                <a:stretch>
                  <a:fillRect l="-1303" t="-42105" b="-6842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 Placeholder 2">
                <a:extLst>
                  <a:ext uri="{FF2B5EF4-FFF2-40B4-BE49-F238E27FC236}">
                    <a16:creationId xmlns:a16="http://schemas.microsoft.com/office/drawing/2014/main" id="{AC631E65-89AA-4746-BD9F-4BA3AB89C0FE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25885" y="5790946"/>
                <a:ext cx="10704283" cy="234950"/>
              </a:xfrm>
              <a:prstGeom prst="rect">
                <a:avLst/>
              </a:prstGeom>
            </p:spPr>
            <p:txBody>
              <a:bodyPr vert="horz" lIns="0" tIns="0" rIns="0" bIns="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bg1"/>
                    </a:solidFill>
                    <a:latin typeface="Rubik Light" pitchFamily="2" charset="-79"/>
                    <a:ea typeface="+mn-ea"/>
                    <a:cs typeface="Rubik Light" pitchFamily="2" charset="-79"/>
                  </a:defRPr>
                </a:lvl1pPr>
                <a:lvl2pPr marL="457200" indent="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accent1"/>
                    </a:solidFill>
                    <a:latin typeface="Poppins Light" panose="02000000000000000000" pitchFamily="2" charset="0"/>
                    <a:ea typeface="+mn-ea"/>
                    <a:cs typeface="Poppins Light" panose="02000000000000000000" pitchFamily="2" charset="0"/>
                  </a:defRPr>
                </a:lvl2pPr>
                <a:lvl3pPr marL="914400" indent="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accent1"/>
                    </a:solidFill>
                    <a:latin typeface="Poppins Light" panose="02000000000000000000" pitchFamily="2" charset="0"/>
                    <a:ea typeface="+mn-ea"/>
                    <a:cs typeface="Poppins Light" panose="02000000000000000000" pitchFamily="2" charset="0"/>
                  </a:defRPr>
                </a:lvl3pPr>
                <a:lvl4pPr marL="1371600" indent="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accent1"/>
                    </a:solidFill>
                    <a:latin typeface="Poppins Light" panose="02000000000000000000" pitchFamily="2" charset="0"/>
                    <a:ea typeface="+mn-ea"/>
                    <a:cs typeface="Poppins Light" panose="02000000000000000000" pitchFamily="2" charset="0"/>
                  </a:defRPr>
                </a:lvl4pPr>
                <a:lvl5pPr marL="1828800" indent="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accent1"/>
                    </a:solidFill>
                    <a:latin typeface="Poppins Light" panose="02000000000000000000" pitchFamily="2" charset="0"/>
                    <a:ea typeface="+mn-ea"/>
                    <a:cs typeface="Poppins Light" panose="02000000000000000000" pitchFamily="2" charset="0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fr-FR" sz="1800" dirty="0">
                    <a:solidFill>
                      <a:schemeClr val="tx1"/>
                    </a:solidFill>
                    <a:latin typeface="+mn-lt"/>
                    <a:cs typeface="+mn-cs"/>
                  </a:rPr>
                  <a:t>Non trivial </a:t>
                </a:r>
                <a:r>
                  <a:rPr lang="fr-FR" sz="1800" dirty="0" err="1">
                    <a:solidFill>
                      <a:schemeClr val="tx1"/>
                    </a:solidFill>
                    <a:latin typeface="+mn-lt"/>
                    <a:cs typeface="+mn-cs"/>
                  </a:rPr>
                  <a:t>codespace</a:t>
                </a:r>
                <a:r>
                  <a:rPr lang="fr-FR" sz="1800" dirty="0">
                    <a:solidFill>
                      <a:schemeClr val="tx1"/>
                    </a:solidFill>
                    <a:latin typeface="+mn-lt"/>
                    <a:cs typeface="+mn-cs"/>
                  </a:rPr>
                  <a:t> </a:t>
                </a:r>
                <a:r>
                  <a:rPr lang="fr-FR" sz="1800" b="1" i="1" dirty="0" err="1">
                    <a:solidFill>
                      <a:schemeClr val="tx1"/>
                    </a:solidFill>
                    <a:latin typeface="+mn-lt"/>
                    <a:cs typeface="+mn-cs"/>
                  </a:rPr>
                  <a:t>iff</a:t>
                </a:r>
                <a:r>
                  <a:rPr lang="fr-FR" sz="1800" dirty="0">
                    <a:solidFill>
                      <a:schemeClr val="tx1"/>
                    </a:solidFill>
                    <a:latin typeface="+mn-lt"/>
                    <a:cs typeface="+mn-cs"/>
                  </a:rPr>
                  <a:t> </a:t>
                </a:r>
                <a14:m>
                  <m:oMath xmlns:m="http://schemas.openxmlformats.org/officeDocument/2006/math">
                    <m:r>
                      <a:rPr lang="fr-FR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+mn-cs"/>
                      </a:rPr>
                      <m:t>𝐶</m:t>
                    </m:r>
                  </m:oMath>
                </a14:m>
                <a:r>
                  <a:rPr lang="fr-FR" sz="1800" dirty="0">
                    <a:solidFill>
                      <a:schemeClr val="tx1"/>
                    </a:solidFill>
                    <a:latin typeface="+mn-lt"/>
                    <a:cs typeface="+mn-cs"/>
                  </a:rPr>
                  <a:t> forms a </a:t>
                </a:r>
                <a:r>
                  <a:rPr lang="fr-FR" sz="1800" dirty="0" err="1">
                    <a:solidFill>
                      <a:schemeClr val="tx1"/>
                    </a:solidFill>
                    <a:latin typeface="+mn-lt"/>
                    <a:cs typeface="+mn-cs"/>
                  </a:rPr>
                  <a:t>chain</a:t>
                </a:r>
                <a:r>
                  <a:rPr lang="fr-FR" sz="1800" dirty="0">
                    <a:solidFill>
                      <a:schemeClr val="tx1"/>
                    </a:solidFill>
                    <a:latin typeface="+mn-lt"/>
                    <a:cs typeface="+mn-cs"/>
                  </a:rPr>
                  <a:t> </a:t>
                </a:r>
                <a:r>
                  <a:rPr lang="fr-FR" sz="1800" dirty="0" err="1">
                    <a:solidFill>
                      <a:schemeClr val="tx1"/>
                    </a:solidFill>
                    <a:latin typeface="+mn-lt"/>
                    <a:cs typeface="+mn-cs"/>
                  </a:rPr>
                  <a:t>complex</a:t>
                </a:r>
                <a:r>
                  <a:rPr lang="fr-FR" sz="1800" dirty="0">
                    <a:solidFill>
                      <a:schemeClr val="tx1"/>
                    </a:solidFill>
                    <a:latin typeface="+mn-lt"/>
                    <a:cs typeface="+mn-cs"/>
                  </a:rPr>
                  <a:t> over </a:t>
                </a:r>
                <a14:m>
                  <m:oMath xmlns:m="http://schemas.openxmlformats.org/officeDocument/2006/math">
                    <m:r>
                      <a:rPr lang="fr-FR" sz="1800">
                        <a:solidFill>
                          <a:schemeClr val="tx1"/>
                        </a:solidFill>
                        <a:latin typeface="+mn-lt"/>
                        <a:cs typeface="+mn-cs"/>
                      </a:rPr>
                      <m:t>ℤ</m:t>
                    </m:r>
                    <m:r>
                      <a:rPr lang="fr-FR" sz="18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+mn-cs"/>
                      </a:rPr>
                      <m:t>.</m:t>
                    </m:r>
                  </m:oMath>
                </a14:m>
                <a:endParaRPr lang="en-US" sz="1800" dirty="0">
                  <a:solidFill>
                    <a:schemeClr val="tx1"/>
                  </a:solidFill>
                  <a:latin typeface="+mn-lt"/>
                  <a:cs typeface="+mn-cs"/>
                </a:endParaRPr>
              </a:p>
            </p:txBody>
          </p:sp>
        </mc:Choice>
        <mc:Fallback>
          <p:sp>
            <p:nvSpPr>
              <p:cNvPr id="6" name="Text Placeholder 2">
                <a:extLst>
                  <a:ext uri="{FF2B5EF4-FFF2-40B4-BE49-F238E27FC236}">
                    <a16:creationId xmlns:a16="http://schemas.microsoft.com/office/drawing/2014/main" id="{AC631E65-89AA-4746-BD9F-4BA3AB89C0F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5885" y="5790946"/>
                <a:ext cx="10704283" cy="234950"/>
              </a:xfrm>
              <a:prstGeom prst="rect">
                <a:avLst/>
              </a:prstGeom>
              <a:blipFill>
                <a:blip r:embed="rId6"/>
                <a:stretch>
                  <a:fillRect l="-1303" t="-42105" b="-6842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6" name="Groupe 25">
            <a:extLst>
              <a:ext uri="{FF2B5EF4-FFF2-40B4-BE49-F238E27FC236}">
                <a16:creationId xmlns:a16="http://schemas.microsoft.com/office/drawing/2014/main" id="{B6A18573-9EDA-3AF8-C9C5-4023340CBFE5}"/>
              </a:ext>
            </a:extLst>
          </p:cNvPr>
          <p:cNvGrpSpPr/>
          <p:nvPr/>
        </p:nvGrpSpPr>
        <p:grpSpPr>
          <a:xfrm>
            <a:off x="1644965" y="4104995"/>
            <a:ext cx="6973941" cy="1371245"/>
            <a:chOff x="1644965" y="4104995"/>
            <a:chExt cx="6973941" cy="1371245"/>
          </a:xfrm>
        </p:grpSpPr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31" name="ZoneTexte 130">
                  <a:extLst>
                    <a:ext uri="{FF2B5EF4-FFF2-40B4-BE49-F238E27FC236}">
                      <a16:creationId xmlns:a16="http://schemas.microsoft.com/office/drawing/2014/main" id="{FCE26754-6295-287F-4658-172283EFEEDC}"/>
                    </a:ext>
                  </a:extLst>
                </p:cNvPr>
                <p:cNvSpPr txBox="1"/>
                <p:nvPr/>
              </p:nvSpPr>
              <p:spPr>
                <a:xfrm>
                  <a:off x="2724551" y="4218774"/>
                  <a:ext cx="2373983" cy="799450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r>
                          <a:rPr lang="fr-FR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𝐺</m:t>
                        </m:r>
                        <m:r>
                          <a:rPr lang="fr-FR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d>
                          <m:dPr>
                            <m:ctrlPr>
                              <a:rPr lang="fr-FR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m>
                              <m:mPr>
                                <m:mcs>
                                  <m:mc>
                                    <m:mcPr>
                                      <m:count m:val="2"/>
                                      <m:mcJc m:val="center"/>
                                    </m:mcPr>
                                  </m:mc>
                                </m:mcs>
                                <m:ctrlPr>
                                  <a:rPr lang="fr-FR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mPr>
                              <m:mr>
                                <m:e>
                                  <m:m>
                                    <m:mPr>
                                      <m:mcs>
                                        <m:mc>
                                          <m:mcPr>
                                            <m:count m:val="2"/>
                                            <m:mcJc m:val="center"/>
                                          </m:mcPr>
                                        </m:mc>
                                      </m:mcs>
                                      <m:ctrlPr>
                                        <a:rPr lang="fr-FR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mPr>
                                    <m:mr>
                                      <m:e>
                                        <m:r>
                                          <m:rPr>
                                            <m:brk m:alnAt="7"/>
                                          </m:rPr>
                                          <a:rPr lang="fr-FR" i="1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|</m:t>
                                        </m:r>
                                      </m:e>
                                      <m:e>
                                        <m:r>
                                          <a:rPr lang="fr-FR" i="1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|</m:t>
                                        </m:r>
                                      </m:e>
                                    </m:mr>
                                    <m:mr>
                                      <m:e>
                                        <m:sSub>
                                          <m:sSubPr>
                                            <m:ctrlPr>
                                              <a:rPr lang="fr-FR" b="0" i="1" smtClean="0">
                                                <a:solidFill>
                                                  <a:schemeClr val="tx1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lang="fr-FR" b="0" i="1" smtClean="0">
                                                <a:solidFill>
                                                  <a:schemeClr val="tx1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  <m:t>𝑔</m:t>
                                            </m:r>
                                          </m:e>
                                          <m:sub>
                                            <m:r>
                                              <a:rPr lang="fr-FR" i="1">
                                                <a:solidFill>
                                                  <a:schemeClr val="tx1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  <m:t>1</m:t>
                                            </m:r>
                                          </m:sub>
                                        </m:sSub>
                                      </m:e>
                                      <m:e>
                                        <m:sSub>
                                          <m:sSubPr>
                                            <m:ctrlPr>
                                              <a:rPr lang="fr-FR" b="0" i="1" smtClean="0">
                                                <a:solidFill>
                                                  <a:schemeClr val="tx1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lang="fr-FR" b="0" i="1" smtClean="0">
                                                <a:solidFill>
                                                  <a:schemeClr val="tx1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  <m:t>𝑔</m:t>
                                            </m:r>
                                          </m:e>
                                          <m:sub>
                                            <m:r>
                                              <a:rPr lang="fr-FR" i="1">
                                                <a:solidFill>
                                                  <a:schemeClr val="tx1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  <m:t>2</m:t>
                                            </m:r>
                                          </m:sub>
                                        </m:sSub>
                                      </m:e>
                                    </m:mr>
                                    <m:mr>
                                      <m:e>
                                        <m:r>
                                          <a:rPr lang="fr-FR" i="1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|</m:t>
                                        </m:r>
                                      </m:e>
                                      <m:e>
                                        <m:r>
                                          <a:rPr lang="fr-FR" i="1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|</m:t>
                                        </m:r>
                                      </m:e>
                                    </m:mr>
                                  </m:m>
                                </m:e>
                                <m:e>
                                  <m:m>
                                    <m:mPr>
                                      <m:mcs>
                                        <m:mc>
                                          <m:mcPr>
                                            <m:count m:val="2"/>
                                            <m:mcJc m:val="center"/>
                                          </m:mcPr>
                                        </m:mc>
                                      </m:mcs>
                                      <m:ctrlPr>
                                        <a:rPr lang="fr-FR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mPr>
                                    <m:mr>
                                      <m:e>
                                        <m:r>
                                          <m:rPr>
                                            <m:brk m:alnAt="7"/>
                                          </m:rPr>
                                          <a:rPr lang="fr-FR" i="1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 </m:t>
                                        </m:r>
                                      </m:e>
                                      <m:e>
                                        <m:r>
                                          <a:rPr lang="fr-FR" i="1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|</m:t>
                                        </m:r>
                                      </m:e>
                                    </m:mr>
                                    <m:mr>
                                      <m:e>
                                        <m:r>
                                          <a:rPr lang="fr-FR" i="1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…</m:t>
                                        </m:r>
                                      </m:e>
                                      <m:e>
                                        <m:sSub>
                                          <m:sSubPr>
                                            <m:ctrlPr>
                                              <a:rPr lang="fr-FR" b="0" i="1" smtClean="0">
                                                <a:solidFill>
                                                  <a:schemeClr val="tx1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lang="fr-FR" b="0" i="1" smtClean="0">
                                                <a:solidFill>
                                                  <a:schemeClr val="tx1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  <m:t>𝑔</m:t>
                                            </m:r>
                                          </m:e>
                                          <m:sub>
                                            <m:r>
                                              <a:rPr lang="fr-FR" b="0" i="1" smtClean="0">
                                                <a:solidFill>
                                                  <a:schemeClr val="tx1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  <m:t>𝑟</m:t>
                                            </m:r>
                                          </m:sub>
                                        </m:sSub>
                                      </m:e>
                                    </m:mr>
                                    <m:mr>
                                      <m:e>
                                        <m:r>
                                          <a:rPr lang="fr-FR" i="1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 </m:t>
                                        </m:r>
                                      </m:e>
                                      <m:e>
                                        <m:r>
                                          <a:rPr lang="fr-FR" i="1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|</m:t>
                                        </m:r>
                                      </m:e>
                                    </m:mr>
                                  </m:m>
                                </m:e>
                              </m:mr>
                            </m:m>
                          </m:e>
                        </m:d>
                      </m:oMath>
                    </m:oMathPara>
                  </a14:m>
                  <a:endParaRPr lang="fr-FR" dirty="0">
                    <a:solidFill>
                      <a:schemeClr val="tx1"/>
                    </a:solidFill>
                  </a:endParaRPr>
                </a:p>
              </p:txBody>
            </p:sp>
          </mc:Choice>
          <mc:Fallback>
            <p:sp>
              <p:nvSpPr>
                <p:cNvPr id="131" name="ZoneTexte 130">
                  <a:extLst>
                    <a:ext uri="{FF2B5EF4-FFF2-40B4-BE49-F238E27FC236}">
                      <a16:creationId xmlns:a16="http://schemas.microsoft.com/office/drawing/2014/main" id="{FCE26754-6295-287F-4658-172283EFEED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724551" y="4218774"/>
                  <a:ext cx="2373983" cy="799450"/>
                </a:xfrm>
                <a:prstGeom prst="rect">
                  <a:avLst/>
                </a:prstGeom>
                <a:blipFill>
                  <a:blip r:embed="rId7"/>
                  <a:stretch>
                    <a:fillRect l="-1596" t="-6250" b="-14063"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32" name="ZoneTexte 131">
                  <a:extLst>
                    <a:ext uri="{FF2B5EF4-FFF2-40B4-BE49-F238E27FC236}">
                      <a16:creationId xmlns:a16="http://schemas.microsoft.com/office/drawing/2014/main" id="{B09AB71C-ADF2-E3A0-D04C-8CD3C82EB845}"/>
                    </a:ext>
                  </a:extLst>
                </p:cNvPr>
                <p:cNvSpPr txBox="1"/>
                <p:nvPr/>
              </p:nvSpPr>
              <p:spPr>
                <a:xfrm>
                  <a:off x="5622367" y="4104995"/>
                  <a:ext cx="2029979" cy="1064137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r>
                          <a:rPr lang="fr-FR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𝐻</m:t>
                        </m:r>
                        <m:r>
                          <a:rPr lang="fr-FR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d>
                          <m:dPr>
                            <m:ctrlPr>
                              <a:rPr lang="fr-FR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m>
                              <m:mPr>
                                <m:mcs>
                                  <m:mc>
                                    <m:mcPr>
                                      <m:count m:val="1"/>
                                      <m:mcJc m:val="center"/>
                                    </m:mcPr>
                                  </m:mc>
                                </m:mcs>
                                <m:ctrlPr>
                                  <a:rPr lang="fr-FR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mPr>
                              <m:mr>
                                <m:e>
                                  <m:m>
                                    <m:mPr>
                                      <m:mcs>
                                        <m:mc>
                                          <m:mcPr>
                                            <m:count m:val="3"/>
                                            <m:mcJc m:val="center"/>
                                          </m:mcPr>
                                        </m:mc>
                                      </m:mcs>
                                      <m:ctrlPr>
                                        <a:rPr lang="fr-FR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mPr>
                                    <m:mr>
                                      <m:e>
                                        <m:r>
                                          <m:rPr>
                                            <m:brk m:alnAt="7"/>
                                          </m:rPr>
                                          <a:rPr lang="fr-FR" i="1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—</m:t>
                                        </m:r>
                                      </m:e>
                                      <m:e>
                                        <m:sSub>
                                          <m:sSubPr>
                                            <m:ctrlPr>
                                              <a:rPr lang="fr-FR" b="0" i="1" smtClean="0">
                                                <a:solidFill>
                                                  <a:schemeClr val="tx1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lang="fr-FR" b="0" i="1" smtClean="0">
                                                <a:solidFill>
                                                  <a:schemeClr val="tx1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  <m:t>ℎ</m:t>
                                            </m:r>
                                          </m:e>
                                          <m:sub>
                                            <m:r>
                                              <a:rPr lang="fr-FR" i="1">
                                                <a:solidFill>
                                                  <a:schemeClr val="tx1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  <m:t>1</m:t>
                                            </m:r>
                                          </m:sub>
                                        </m:sSub>
                                      </m:e>
                                      <m:e>
                                        <m:r>
                                          <a:rPr lang="fr-FR" i="1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—</m:t>
                                        </m:r>
                                      </m:e>
                                    </m:mr>
                                    <m:mr>
                                      <m:e>
                                        <m:r>
                                          <a:rPr lang="fr-FR" i="1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—</m:t>
                                        </m:r>
                                      </m:e>
                                      <m:e>
                                        <m:sSub>
                                          <m:sSubPr>
                                            <m:ctrlPr>
                                              <a:rPr lang="fr-FR" b="0" i="1" smtClean="0">
                                                <a:solidFill>
                                                  <a:schemeClr val="tx1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lang="fr-FR" b="0" i="1" smtClean="0">
                                                <a:solidFill>
                                                  <a:schemeClr val="tx1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  <m:t>ℎ</m:t>
                                            </m:r>
                                          </m:e>
                                          <m:sub>
                                            <m:r>
                                              <a:rPr lang="fr-FR" i="1">
                                                <a:solidFill>
                                                  <a:schemeClr val="tx1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  <m:t>2</m:t>
                                            </m:r>
                                          </m:sub>
                                        </m:sSub>
                                      </m:e>
                                      <m:e>
                                        <m:r>
                                          <a:rPr lang="fr-FR" i="1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—</m:t>
                                        </m:r>
                                      </m:e>
                                    </m:mr>
                                  </m:m>
                                </m:e>
                              </m:mr>
                              <m:mr>
                                <m:e>
                                  <m:m>
                                    <m:mPr>
                                      <m:mcs>
                                        <m:mc>
                                          <m:mcPr>
                                            <m:count m:val="3"/>
                                            <m:mcJc m:val="center"/>
                                          </m:mcPr>
                                        </m:mc>
                                      </m:mcs>
                                      <m:ctrlPr>
                                        <a:rPr lang="fr-FR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mPr>
                                    <m:mr>
                                      <m:e>
                                        <m:r>
                                          <m:rPr>
                                            <m:brk m:alnAt="7"/>
                                          </m:rPr>
                                          <a:rPr lang="fr-FR" i="1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 </m:t>
                                        </m:r>
                                      </m:e>
                                      <m:e>
                                        <m:r>
                                          <a:rPr lang="fr-FR" i="1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⋮</m:t>
                                        </m:r>
                                      </m:e>
                                      <m:e>
                                        <m:r>
                                          <a:rPr lang="fr-FR" i="1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 </m:t>
                                        </m:r>
                                      </m:e>
                                    </m:mr>
                                    <m:mr>
                                      <m:e>
                                        <m:r>
                                          <a:rPr lang="fr-FR" i="1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—</m:t>
                                        </m:r>
                                      </m:e>
                                      <m:e>
                                        <m:sSub>
                                          <m:sSubPr>
                                            <m:ctrlPr>
                                              <a:rPr lang="fr-FR" b="0" i="1" smtClean="0">
                                                <a:solidFill>
                                                  <a:schemeClr val="tx1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lang="fr-FR" b="0" i="1" smtClean="0">
                                                <a:solidFill>
                                                  <a:schemeClr val="tx1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  <m:t>ℎ</m:t>
                                            </m:r>
                                          </m:e>
                                          <m:sub>
                                            <m:r>
                                              <a:rPr lang="fr-FR" b="0" i="1" smtClean="0">
                                                <a:solidFill>
                                                  <a:schemeClr val="tx1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  <m:t>𝑠</m:t>
                                            </m:r>
                                          </m:sub>
                                        </m:sSub>
                                      </m:e>
                                      <m:e>
                                        <m:r>
                                          <a:rPr lang="fr-FR" i="1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—</m:t>
                                        </m:r>
                                      </m:e>
                                    </m:mr>
                                  </m:m>
                                </m:e>
                              </m:mr>
                            </m:m>
                          </m:e>
                        </m:d>
                      </m:oMath>
                    </m:oMathPara>
                  </a14:m>
                  <a:endParaRPr lang="fr-FR" sz="2000" dirty="0">
                    <a:solidFill>
                      <a:schemeClr val="tx1"/>
                    </a:solidFill>
                  </a:endParaRPr>
                </a:p>
              </p:txBody>
            </p:sp>
          </mc:Choice>
          <mc:Fallback>
            <p:sp>
              <p:nvSpPr>
                <p:cNvPr id="132" name="ZoneTexte 131">
                  <a:extLst>
                    <a:ext uri="{FF2B5EF4-FFF2-40B4-BE49-F238E27FC236}">
                      <a16:creationId xmlns:a16="http://schemas.microsoft.com/office/drawing/2014/main" id="{B09AB71C-ADF2-E3A0-D04C-8CD3C82EB84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622367" y="4104995"/>
                  <a:ext cx="2029979" cy="1064137"/>
                </a:xfrm>
                <a:prstGeom prst="rect">
                  <a:avLst/>
                </a:prstGeom>
                <a:blipFill>
                  <a:blip r:embed="rId8"/>
                  <a:stretch>
                    <a:fillRect l="-1863" t="-1176" b="-2353"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12" name="Groupe 11">
              <a:extLst>
                <a:ext uri="{FF2B5EF4-FFF2-40B4-BE49-F238E27FC236}">
                  <a16:creationId xmlns:a16="http://schemas.microsoft.com/office/drawing/2014/main" id="{B8C8F22C-6CB3-22EB-5B88-FF82936ECBC8}"/>
                </a:ext>
              </a:extLst>
            </p:cNvPr>
            <p:cNvGrpSpPr/>
            <p:nvPr/>
          </p:nvGrpSpPr>
          <p:grpSpPr>
            <a:xfrm>
              <a:off x="1644965" y="5106908"/>
              <a:ext cx="6973941" cy="369332"/>
              <a:chOff x="1303590" y="3839010"/>
              <a:chExt cx="6973941" cy="369332"/>
            </a:xfrm>
          </p:grpSpPr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13" name="ZoneTexte 12">
                    <a:extLst>
                      <a:ext uri="{FF2B5EF4-FFF2-40B4-BE49-F238E27FC236}">
                        <a16:creationId xmlns:a16="http://schemas.microsoft.com/office/drawing/2014/main" id="{6CFA7AC8-525D-EA53-7A54-6EBAAC5B23FA}"/>
                      </a:ext>
                    </a:extLst>
                  </p:cNvPr>
                  <p:cNvSpPr txBox="1"/>
                  <p:nvPr/>
                </p:nvSpPr>
                <p:spPr>
                  <a:xfrm>
                    <a:off x="1805278" y="3839010"/>
                    <a:ext cx="479544" cy="369332"/>
                  </a:xfrm>
                  <a:prstGeom prst="rect">
                    <a:avLst/>
                  </a:prstGeom>
                  <a:noFill/>
                </p:spPr>
                <p:txBody>
                  <a:bodyPr wrap="squar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>
                          <m:sSup>
                            <m:sSupPr>
                              <m:ctrlPr>
                                <a:rPr lang="fr-FR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fr-FR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ℤ</m:t>
                              </m:r>
                            </m:e>
                            <m:sup>
                              <m:r>
                                <a:rPr lang="fr-FR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𝑟</m:t>
                              </m:r>
                            </m:sup>
                          </m:sSup>
                        </m:oMath>
                      </m:oMathPara>
                    </a14:m>
                    <a:endParaRPr lang="fr-FR" dirty="0">
                      <a:solidFill>
                        <a:schemeClr val="tx1"/>
                      </a:solidFill>
                    </a:endParaRPr>
                  </a:p>
                </p:txBody>
              </p:sp>
            </mc:Choice>
            <mc:Fallback>
              <p:sp>
                <p:nvSpPr>
                  <p:cNvPr id="13" name="ZoneTexte 12">
                    <a:extLst>
                      <a:ext uri="{FF2B5EF4-FFF2-40B4-BE49-F238E27FC236}">
                        <a16:creationId xmlns:a16="http://schemas.microsoft.com/office/drawing/2014/main" id="{6CFA7AC8-525D-EA53-7A54-6EBAAC5B23FA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805278" y="3839010"/>
                    <a:ext cx="479544" cy="369332"/>
                  </a:xfrm>
                  <a:prstGeom prst="rect">
                    <a:avLst/>
                  </a:prstGeom>
                  <a:blipFill>
                    <a:blip r:embed="rId9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fr-F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14" name="ZoneTexte 13">
                    <a:extLst>
                      <a:ext uri="{FF2B5EF4-FFF2-40B4-BE49-F238E27FC236}">
                        <a16:creationId xmlns:a16="http://schemas.microsoft.com/office/drawing/2014/main" id="{7E8AAA55-2903-3F3D-4495-8357F75878C4}"/>
                      </a:ext>
                    </a:extLst>
                  </p:cNvPr>
                  <p:cNvSpPr txBox="1"/>
                  <p:nvPr/>
                </p:nvSpPr>
                <p:spPr>
                  <a:xfrm>
                    <a:off x="4801633" y="3839010"/>
                    <a:ext cx="479544" cy="369332"/>
                  </a:xfrm>
                  <a:prstGeom prst="rect">
                    <a:avLst/>
                  </a:prstGeom>
                  <a:noFill/>
                </p:spPr>
                <p:txBody>
                  <a:bodyPr wrap="squar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>
                          <m:sSup>
                            <m:sSupPr>
                              <m:ctrlPr>
                                <a:rPr lang="fr-FR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fr-FR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ℤ</m:t>
                              </m:r>
                            </m:e>
                            <m:sup>
                              <m:r>
                                <a:rPr lang="fr-FR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𝑚</m:t>
                              </m:r>
                            </m:sup>
                          </m:sSup>
                        </m:oMath>
                      </m:oMathPara>
                    </a14:m>
                    <a:endParaRPr lang="fr-FR" dirty="0">
                      <a:solidFill>
                        <a:schemeClr val="tx1"/>
                      </a:solidFill>
                    </a:endParaRPr>
                  </a:p>
                </p:txBody>
              </p:sp>
            </mc:Choice>
            <mc:Fallback>
              <p:sp>
                <p:nvSpPr>
                  <p:cNvPr id="14" name="ZoneTexte 13">
                    <a:extLst>
                      <a:ext uri="{FF2B5EF4-FFF2-40B4-BE49-F238E27FC236}">
                        <a16:creationId xmlns:a16="http://schemas.microsoft.com/office/drawing/2014/main" id="{7E8AAA55-2903-3F3D-4495-8357F75878C4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4801633" y="3839010"/>
                    <a:ext cx="479544" cy="369332"/>
                  </a:xfrm>
                  <a:prstGeom prst="rect">
                    <a:avLst/>
                  </a:prstGeom>
                  <a:blipFill>
                    <a:blip r:embed="rId10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fr-F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15" name="ZoneTexte 14">
                    <a:extLst>
                      <a:ext uri="{FF2B5EF4-FFF2-40B4-BE49-F238E27FC236}">
                        <a16:creationId xmlns:a16="http://schemas.microsoft.com/office/drawing/2014/main" id="{C19BB2B7-A4F0-6783-AB92-30A7A86EADD9}"/>
                      </a:ext>
                    </a:extLst>
                  </p:cNvPr>
                  <p:cNvSpPr txBox="1"/>
                  <p:nvPr/>
                </p:nvSpPr>
                <p:spPr>
                  <a:xfrm>
                    <a:off x="7797987" y="3839010"/>
                    <a:ext cx="479544" cy="369332"/>
                  </a:xfrm>
                  <a:prstGeom prst="rect">
                    <a:avLst/>
                  </a:prstGeom>
                  <a:noFill/>
                </p:spPr>
                <p:txBody>
                  <a:bodyPr wrap="squar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>
                          <m:sSup>
                            <m:sSupPr>
                              <m:ctrlPr>
                                <a:rPr lang="fr-FR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fr-FR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ℤ</m:t>
                              </m:r>
                            </m:e>
                            <m:sup>
                              <m:r>
                                <a:rPr lang="fr-FR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𝑠</m:t>
                              </m:r>
                            </m:sup>
                          </m:sSup>
                        </m:oMath>
                      </m:oMathPara>
                    </a14:m>
                    <a:endParaRPr lang="fr-FR" dirty="0">
                      <a:solidFill>
                        <a:schemeClr val="tx1"/>
                      </a:solidFill>
                    </a:endParaRPr>
                  </a:p>
                </p:txBody>
              </p:sp>
            </mc:Choice>
            <mc:Fallback>
              <p:sp>
                <p:nvSpPr>
                  <p:cNvPr id="15" name="ZoneTexte 14">
                    <a:extLst>
                      <a:ext uri="{FF2B5EF4-FFF2-40B4-BE49-F238E27FC236}">
                        <a16:creationId xmlns:a16="http://schemas.microsoft.com/office/drawing/2014/main" id="{C19BB2B7-A4F0-6783-AB92-30A7A86EADD9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7797987" y="3839010"/>
                    <a:ext cx="479544" cy="369332"/>
                  </a:xfrm>
                  <a:prstGeom prst="rect">
                    <a:avLst/>
                  </a:prstGeom>
                  <a:blipFill>
                    <a:blip r:embed="rId11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fr-F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cxnSp>
            <p:nvCxnSpPr>
              <p:cNvPr id="16" name="Connecteur droit avec flèche 15">
                <a:extLst>
                  <a:ext uri="{FF2B5EF4-FFF2-40B4-BE49-F238E27FC236}">
                    <a16:creationId xmlns:a16="http://schemas.microsoft.com/office/drawing/2014/main" id="{7D2029BD-F764-A86D-00E4-25ABE3A9F879}"/>
                  </a:ext>
                </a:extLst>
              </p:cNvPr>
              <p:cNvCxnSpPr>
                <a:stCxn id="13" idx="3"/>
                <a:endCxn id="14" idx="1"/>
              </p:cNvCxnSpPr>
              <p:nvPr/>
            </p:nvCxnSpPr>
            <p:spPr>
              <a:xfrm>
                <a:off x="2284822" y="4023676"/>
                <a:ext cx="2516811" cy="0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7" name="Connecteur droit avec flèche 16">
                <a:extLst>
                  <a:ext uri="{FF2B5EF4-FFF2-40B4-BE49-F238E27FC236}">
                    <a16:creationId xmlns:a16="http://schemas.microsoft.com/office/drawing/2014/main" id="{EAD6DD15-B00C-9DCD-CFC7-400E3152B804}"/>
                  </a:ext>
                </a:extLst>
              </p:cNvPr>
              <p:cNvCxnSpPr>
                <a:cxnSpLocks/>
                <a:stCxn id="14" idx="3"/>
                <a:endCxn id="15" idx="1"/>
              </p:cNvCxnSpPr>
              <p:nvPr/>
            </p:nvCxnSpPr>
            <p:spPr>
              <a:xfrm>
                <a:off x="5281177" y="4023676"/>
                <a:ext cx="2516810" cy="0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19" name="ZoneTexte 18">
                    <a:extLst>
                      <a:ext uri="{FF2B5EF4-FFF2-40B4-BE49-F238E27FC236}">
                        <a16:creationId xmlns:a16="http://schemas.microsoft.com/office/drawing/2014/main" id="{93F3E928-C5A5-9632-D531-C78CAD9D8B8A}"/>
                      </a:ext>
                    </a:extLst>
                  </p:cNvPr>
                  <p:cNvSpPr txBox="1"/>
                  <p:nvPr/>
                </p:nvSpPr>
                <p:spPr>
                  <a:xfrm>
                    <a:off x="1303590" y="3839010"/>
                    <a:ext cx="479544" cy="369332"/>
                  </a:xfrm>
                  <a:prstGeom prst="rect">
                    <a:avLst/>
                  </a:prstGeom>
                  <a:noFill/>
                </p:spPr>
                <p:txBody>
                  <a:bodyPr wrap="squar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>
                          <m:r>
                            <a:rPr lang="fr-FR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𝐶</m:t>
                          </m:r>
                          <m:r>
                            <a:rPr lang="fr-FR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:</m:t>
                          </m:r>
                        </m:oMath>
                      </m:oMathPara>
                    </a14:m>
                    <a:endParaRPr lang="fr-FR" dirty="0">
                      <a:solidFill>
                        <a:schemeClr val="tx1"/>
                      </a:solidFill>
                    </a:endParaRPr>
                  </a:p>
                </p:txBody>
              </p:sp>
            </mc:Choice>
            <mc:Fallback>
              <p:sp>
                <p:nvSpPr>
                  <p:cNvPr id="19" name="ZoneTexte 18">
                    <a:extLst>
                      <a:ext uri="{FF2B5EF4-FFF2-40B4-BE49-F238E27FC236}">
                        <a16:creationId xmlns:a16="http://schemas.microsoft.com/office/drawing/2014/main" id="{93F3E928-C5A5-9632-D531-C78CAD9D8B8A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303590" y="3839010"/>
                    <a:ext cx="479544" cy="369332"/>
                  </a:xfrm>
                  <a:prstGeom prst="rect">
                    <a:avLst/>
                  </a:prstGeom>
                  <a:blipFill>
                    <a:blip r:embed="rId12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fr-F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</p:grpSp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D4E6D85F-C928-A021-7333-C1F4D0858B91}"/>
              </a:ext>
            </a:extLst>
          </p:cNvPr>
          <p:cNvSpPr/>
          <p:nvPr/>
        </p:nvSpPr>
        <p:spPr>
          <a:xfrm>
            <a:off x="420414" y="5675586"/>
            <a:ext cx="6306207" cy="495459"/>
          </a:xfrm>
          <a:prstGeom prst="round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Slide Number Placeholder 2">
            <a:extLst>
              <a:ext uri="{FF2B5EF4-FFF2-40B4-BE49-F238E27FC236}">
                <a16:creationId xmlns:a16="http://schemas.microsoft.com/office/drawing/2014/main" id="{40C22E3E-87CD-386F-D861-99A3EEF32F7C}"/>
              </a:ext>
            </a:extLst>
          </p:cNvPr>
          <p:cNvSpPr txBox="1">
            <a:spLocks/>
          </p:cNvSpPr>
          <p:nvPr/>
        </p:nvSpPr>
        <p:spPr>
          <a:xfrm>
            <a:off x="11931651" y="6632737"/>
            <a:ext cx="171448" cy="99643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defPPr>
              <a:defRPr lang="fr-FR"/>
            </a:defPPr>
            <a:lvl1pPr marL="0" algn="ctr" defTabSz="914400" rtl="0" eaLnBrk="1" latinLnBrk="0" hangingPunct="1">
              <a:lnSpc>
                <a:spcPct val="90000"/>
              </a:lnSpc>
              <a:defRPr lang="fr-FR" sz="700" kern="1200" cap="all" baseline="0" smtClean="0">
                <a:solidFill>
                  <a:schemeClr val="tx1"/>
                </a:solidFill>
                <a:latin typeface="+mj-lt"/>
                <a:ea typeface="+mn-ea"/>
                <a:cs typeface="Rubik" panose="020B0604020202020204" charset="-79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3DC67AC-589B-465F-8375-83B2CE47653E}" type="slidenum">
              <a:rPr lang="en-US" smtClean="0"/>
              <a:pPr/>
              <a:t>19</a:t>
            </a:fld>
            <a:endParaRPr lang="en-US" dirty="0"/>
          </a:p>
        </p:txBody>
      </p:sp>
      <p:grpSp>
        <p:nvGrpSpPr>
          <p:cNvPr id="22" name="Groupe 21">
            <a:extLst>
              <a:ext uri="{FF2B5EF4-FFF2-40B4-BE49-F238E27FC236}">
                <a16:creationId xmlns:a16="http://schemas.microsoft.com/office/drawing/2014/main" id="{3B7C95FA-D0A3-F0A6-1540-C4434FCCBF01}"/>
              </a:ext>
            </a:extLst>
          </p:cNvPr>
          <p:cNvGrpSpPr/>
          <p:nvPr/>
        </p:nvGrpSpPr>
        <p:grpSpPr>
          <a:xfrm>
            <a:off x="8987919" y="5335664"/>
            <a:ext cx="2943732" cy="1028960"/>
            <a:chOff x="1995150" y="4436027"/>
            <a:chExt cx="2943732" cy="1028960"/>
          </a:xfrm>
        </p:grpSpPr>
        <mc:AlternateContent xmlns:mc="http://schemas.openxmlformats.org/markup-compatibility/2006">
          <mc:Choice xmlns:a14="http://schemas.microsoft.com/office/drawing/2010/main" Requires="a14">
            <p:sp>
              <p:nvSpPr>
                <p:cNvPr id="23" name="ZoneTexte 22">
                  <a:extLst>
                    <a:ext uri="{FF2B5EF4-FFF2-40B4-BE49-F238E27FC236}">
                      <a16:creationId xmlns:a16="http://schemas.microsoft.com/office/drawing/2014/main" id="{595BD386-EAA9-9E81-5165-FBCC9AB1A3E6}"/>
                    </a:ext>
                  </a:extLst>
                </p:cNvPr>
                <p:cNvSpPr txBox="1"/>
                <p:nvPr/>
              </p:nvSpPr>
              <p:spPr>
                <a:xfrm>
                  <a:off x="2116186" y="4745559"/>
                  <a:ext cx="2822696" cy="719428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d>
                          <m:dPr>
                            <m:begChr m:val="{"/>
                            <m:endChr m:val=""/>
                            <m:ctrlPr>
                              <a:rPr lang="fr-FR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eqArr>
                              <m:eqArrPr>
                                <m:ctrlPr>
                                  <a:rPr lang="fr-FR" b="1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eqArrPr>
                              <m:e>
                                <m:sSup>
                                  <m:sSupPr>
                                    <m:ctrlPr>
                                      <a:rPr lang="fr-FR" b="1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acc>
                                      <m:accPr>
                                        <m:chr m:val="̂"/>
                                        <m:ctrlPr>
                                          <a:rPr lang="fr-FR" b="1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</m:ctrlPr>
                                      </m:accPr>
                                      <m:e>
                                        <m:r>
                                          <a:rPr lang="fr-FR" b="1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𝒂</m:t>
                                        </m:r>
                                      </m:e>
                                    </m:acc>
                                  </m:e>
                                  <m:sup>
                                    <m:sSup>
                                      <m:sSupPr>
                                        <m:ctrlPr>
                                          <a:rPr lang="fr-FR" b="1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fr-FR" b="1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𝒈</m:t>
                                        </m:r>
                                      </m:e>
                                      <m:sup>
                                        <m:r>
                                          <a:rPr lang="fr-FR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+</m:t>
                                        </m:r>
                                      </m:sup>
                                    </m:sSup>
                                  </m:sup>
                                </m:sSup>
                                <m:r>
                                  <a:rPr lang="fr-FR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≔</m:t>
                                </m:r>
                                <m:sSubSup>
                                  <m:sSubSupPr>
                                    <m:ctrlPr>
                                      <a:rPr lang="fr-FR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acc>
                                      <m:accPr>
                                        <m:chr m:val="̂"/>
                                        <m:ctrlPr>
                                          <a:rPr lang="fr-FR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</m:ctrlPr>
                                      </m:accPr>
                                      <m:e>
                                        <m:r>
                                          <a:rPr lang="fr-FR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𝑎</m:t>
                                        </m:r>
                                      </m:e>
                                    </m:acc>
                                  </m:e>
                                  <m:sub>
                                    <m:r>
                                      <a:rPr lang="fr-FR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  <m:sup>
                                    <m:sSub>
                                      <m:sSubPr>
                                        <m:ctrlPr>
                                          <a:rPr lang="fr-FR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fr-FR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𝑔</m:t>
                                        </m:r>
                                      </m:e>
                                      <m:sub>
                                        <m:r>
                                          <a:rPr lang="fr-FR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sub>
                                    </m:sSub>
                                  </m:sup>
                                </m:sSubSup>
                                <m:r>
                                  <a:rPr lang="fr-FR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…</m:t>
                                </m:r>
                                <m:sSubSup>
                                  <m:sSubSupPr>
                                    <m:ctrlPr>
                                      <a:rPr lang="fr-FR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acc>
                                      <m:accPr>
                                        <m:chr m:val="̂"/>
                                        <m:ctrlPr>
                                          <a:rPr lang="fr-FR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</m:ctrlPr>
                                      </m:accPr>
                                      <m:e>
                                        <m:r>
                                          <a:rPr lang="fr-FR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𝑎</m:t>
                                        </m:r>
                                      </m:e>
                                    </m:acc>
                                  </m:e>
                                  <m:sub>
                                    <m:r>
                                      <a:rPr lang="fr-FR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𝑚</m:t>
                                    </m:r>
                                  </m:sub>
                                  <m:sup>
                                    <m:sSub>
                                      <m:sSubPr>
                                        <m:ctrlPr>
                                          <a:rPr lang="fr-FR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fr-FR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𝑔</m:t>
                                        </m:r>
                                      </m:e>
                                      <m:sub>
                                        <m:r>
                                          <a:rPr lang="fr-FR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𝑚</m:t>
                                        </m:r>
                                      </m:sub>
                                    </m:sSub>
                                  </m:sup>
                                </m:sSubSup>
                              </m:e>
                              <m:e>
                                <m:sSub>
                                  <m:sSubPr>
                                    <m:ctrlPr>
                                      <a:rPr lang="fr-FR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fr-FR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ℎ</m:t>
                                    </m:r>
                                  </m:e>
                                  <m:sub>
                                    <m:r>
                                      <a:rPr lang="fr-FR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  <m:r>
                                  <a:rPr lang="fr-FR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⋅</m:t>
                                </m:r>
                                <m:acc>
                                  <m:accPr>
                                    <m:chr m:val="̂"/>
                                    <m:ctrlPr>
                                      <a:rPr lang="fr-FR" b="1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fr-FR" b="1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𝒏</m:t>
                                    </m:r>
                                  </m:e>
                                </m:acc>
                                <m:r>
                                  <a:rPr lang="fr-FR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≔</m:t>
                                </m:r>
                                <m:sSub>
                                  <m:sSubPr>
                                    <m:ctrlPr>
                                      <a:rPr lang="fr-FR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fr-FR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ℎ</m:t>
                                    </m:r>
                                  </m:e>
                                  <m:sub>
                                    <m:r>
                                      <a:rPr lang="fr-FR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  <m:sSub>
                                  <m:sSubPr>
                                    <m:ctrlPr>
                                      <a:rPr lang="fr-FR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acc>
                                      <m:accPr>
                                        <m:chr m:val="̂"/>
                                        <m:ctrlPr>
                                          <a:rPr lang="fr-FR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</m:ctrlPr>
                                      </m:accPr>
                                      <m:e>
                                        <m:r>
                                          <a:rPr lang="fr-FR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𝑛</m:t>
                                        </m:r>
                                      </m:e>
                                    </m:acc>
                                  </m:e>
                                  <m:sub>
                                    <m:r>
                                      <a:rPr lang="fr-FR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  <m:r>
                                  <a:rPr lang="fr-FR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+…+</m:t>
                                </m:r>
                                <m:sSub>
                                  <m:sSubPr>
                                    <m:ctrlPr>
                                      <a:rPr lang="fr-FR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fr-FR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ℎ</m:t>
                                    </m:r>
                                  </m:e>
                                  <m:sub>
                                    <m:r>
                                      <a:rPr lang="fr-FR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𝑠</m:t>
                                    </m:r>
                                  </m:sub>
                                </m:sSub>
                                <m:sSub>
                                  <m:sSubPr>
                                    <m:ctrlPr>
                                      <a:rPr lang="fr-FR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acc>
                                      <m:accPr>
                                        <m:chr m:val="̂"/>
                                        <m:ctrlPr>
                                          <a:rPr lang="fr-FR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</m:ctrlPr>
                                      </m:accPr>
                                      <m:e>
                                        <m:r>
                                          <a:rPr lang="fr-FR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𝑛</m:t>
                                        </m:r>
                                      </m:e>
                                    </m:acc>
                                  </m:e>
                                  <m:sub>
                                    <m:r>
                                      <a:rPr lang="fr-FR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𝑚</m:t>
                                    </m:r>
                                  </m:sub>
                                </m:sSub>
                                <m:r>
                                  <m:rPr>
                                    <m:nor/>
                                  </m:rPr>
                                  <a:rPr lang="fr-FR" dirty="0"/>
                                  <m:t> </m:t>
                                </m:r>
                              </m:e>
                            </m:eqArr>
                          </m:e>
                        </m:d>
                      </m:oMath>
                    </m:oMathPara>
                  </a14:m>
                  <a:endParaRPr lang="fr-FR" dirty="0">
                    <a:solidFill>
                      <a:schemeClr val="tx1"/>
                    </a:solidFill>
                  </a:endParaRPr>
                </a:p>
              </p:txBody>
            </p:sp>
          </mc:Choice>
          <mc:Fallback>
            <p:sp>
              <p:nvSpPr>
                <p:cNvPr id="23" name="ZoneTexte 22">
                  <a:extLst>
                    <a:ext uri="{FF2B5EF4-FFF2-40B4-BE49-F238E27FC236}">
                      <a16:creationId xmlns:a16="http://schemas.microsoft.com/office/drawing/2014/main" id="{595BD386-EAA9-9E81-5165-FBCC9AB1A3E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116186" y="4745559"/>
                  <a:ext cx="2822696" cy="719428"/>
                </a:xfrm>
                <a:prstGeom prst="rect">
                  <a:avLst/>
                </a:prstGeom>
                <a:blipFill>
                  <a:blip r:embed="rId13"/>
                  <a:stretch>
                    <a:fillRect l="-46188" t="-222414" r="-2691" b="-318966"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4" name="Text Placeholder 4">
              <a:extLst>
                <a:ext uri="{FF2B5EF4-FFF2-40B4-BE49-F238E27FC236}">
                  <a16:creationId xmlns:a16="http://schemas.microsoft.com/office/drawing/2014/main" id="{BBFF512A-CC8F-A188-FCBE-7C19826423BE}"/>
                </a:ext>
              </a:extLst>
            </p:cNvPr>
            <p:cNvSpPr txBox="1">
              <a:spLocks/>
            </p:cNvSpPr>
            <p:nvPr/>
          </p:nvSpPr>
          <p:spPr>
            <a:xfrm>
              <a:off x="1995150" y="4436027"/>
              <a:ext cx="1594044" cy="338455"/>
            </a:xfrm>
            <a:prstGeom prst="rect">
              <a:avLst/>
            </a:prstGeom>
          </p:spPr>
          <p:txBody>
            <a:bodyPr vert="horz" lIns="0" tIns="0" rIns="0" bIns="0" rtlCol="0">
              <a:normAutofit/>
            </a:bodyPr>
            <a:lstStyle>
              <a:lvl1pPr marL="0" indent="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3200" kern="1200">
                  <a:solidFill>
                    <a:schemeClr val="bg1"/>
                  </a:solidFill>
                  <a:latin typeface="+mj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1800" b="1" dirty="0">
                  <a:solidFill>
                    <a:schemeClr val="tx1"/>
                  </a:solidFill>
                </a:rPr>
                <a:t>Notation:</a:t>
              </a:r>
            </a:p>
          </p:txBody>
        </p:sp>
      </p:grpSp>
      <p:sp>
        <p:nvSpPr>
          <p:cNvPr id="25" name="Rectangle : coins arrondis 24">
            <a:extLst>
              <a:ext uri="{FF2B5EF4-FFF2-40B4-BE49-F238E27FC236}">
                <a16:creationId xmlns:a16="http://schemas.microsoft.com/office/drawing/2014/main" id="{E0A1E038-4D39-54AC-0199-476A16F7316B}"/>
              </a:ext>
            </a:extLst>
          </p:cNvPr>
          <p:cNvSpPr/>
          <p:nvPr/>
        </p:nvSpPr>
        <p:spPr>
          <a:xfrm>
            <a:off x="8807668" y="5097181"/>
            <a:ext cx="3920359" cy="223904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5530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E82092-1C6F-74AB-5ECF-11ED46111A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5E2407F1-8E47-1F2B-A2E6-A7059B7BF9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CONFIDENTIAL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292617A-C755-91F5-2474-779C428B9C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C67AC-589B-465F-8375-83B2CE47653E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246C944C-F400-8D88-07FE-AB055719D5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landscape of bosonic error correction outside of the GKP code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7860C619-62DC-294D-66F1-56E53744600E}"/>
              </a:ext>
            </a:extLst>
          </p:cNvPr>
          <p:cNvSpPr/>
          <p:nvPr/>
        </p:nvSpPr>
        <p:spPr>
          <a:xfrm>
            <a:off x="12477750" y="0"/>
            <a:ext cx="571500" cy="571500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A2</a:t>
            </a: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F3E57530-75DD-0091-77AD-B61714283317}"/>
              </a:ext>
            </a:extLst>
          </p:cNvPr>
          <p:cNvSpPr txBox="1"/>
          <p:nvPr/>
        </p:nvSpPr>
        <p:spPr>
          <a:xfrm>
            <a:off x="1200618" y="4089240"/>
            <a:ext cx="2186496" cy="3077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fr-FR" sz="2000" dirty="0"/>
              <a:t>4-legged cat code</a:t>
            </a: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B98BCD0B-4595-0EEC-3A22-65DF16729F8F}"/>
              </a:ext>
            </a:extLst>
          </p:cNvPr>
          <p:cNvSpPr txBox="1"/>
          <p:nvPr/>
        </p:nvSpPr>
        <p:spPr>
          <a:xfrm>
            <a:off x="3387114" y="4449311"/>
            <a:ext cx="2920671" cy="3077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fr-FR" sz="2000" dirty="0" err="1"/>
              <a:t>Concatenated</a:t>
            </a:r>
            <a:r>
              <a:rPr lang="fr-FR" sz="2000" dirty="0"/>
              <a:t> cat codes</a:t>
            </a:r>
          </a:p>
        </p:txBody>
      </p:sp>
      <p:pic>
        <p:nvPicPr>
          <p:cNvPr id="29" name="Image 28">
            <a:extLst>
              <a:ext uri="{FF2B5EF4-FFF2-40B4-BE49-F238E27FC236}">
                <a16:creationId xmlns:a16="http://schemas.microsoft.com/office/drawing/2014/main" id="{AECFBD47-D00D-CE1D-8B48-D65BE51210B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55484"/>
          <a:stretch>
            <a:fillRect/>
          </a:stretch>
        </p:blipFill>
        <p:spPr>
          <a:xfrm>
            <a:off x="6637584" y="1612070"/>
            <a:ext cx="5023980" cy="153489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30" name="ZoneTexte 29">
            <a:extLst>
              <a:ext uri="{FF2B5EF4-FFF2-40B4-BE49-F238E27FC236}">
                <a16:creationId xmlns:a16="http://schemas.microsoft.com/office/drawing/2014/main" id="{E72B1FF4-BC87-DCFD-29E5-63E95319E641}"/>
              </a:ext>
            </a:extLst>
          </p:cNvPr>
          <p:cNvSpPr txBox="1"/>
          <p:nvPr/>
        </p:nvSpPr>
        <p:spPr>
          <a:xfrm>
            <a:off x="866412" y="5081325"/>
            <a:ext cx="3667671" cy="3077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fr-FR" sz="2000" dirty="0" err="1"/>
              <a:t>Bosonic</a:t>
            </a:r>
            <a:r>
              <a:rPr lang="fr-FR" sz="2000" dirty="0"/>
              <a:t> quantum Fourier code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0CCA8BB9-7242-A0A9-331F-CB547205C4BB}"/>
              </a:ext>
            </a:extLst>
          </p:cNvPr>
          <p:cNvSpPr txBox="1"/>
          <p:nvPr/>
        </p:nvSpPr>
        <p:spPr>
          <a:xfrm>
            <a:off x="1639060" y="2114762"/>
            <a:ext cx="1061188" cy="3077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fr-FR" sz="2000" dirty="0"/>
              <a:t>Cat code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D6111E35-1CB1-6321-0523-113BDC5F0066}"/>
              </a:ext>
            </a:extLst>
          </p:cNvPr>
          <p:cNvSpPr txBox="1"/>
          <p:nvPr/>
        </p:nvSpPr>
        <p:spPr>
          <a:xfrm>
            <a:off x="3774517" y="2288311"/>
            <a:ext cx="1497205" cy="3077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fr-FR" sz="2000" dirty="0" err="1"/>
              <a:t>Paircat</a:t>
            </a:r>
            <a:r>
              <a:rPr lang="fr-FR" sz="2000" dirty="0"/>
              <a:t> code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E8EC999A-9FBF-CEC4-567F-B589A9B1899E}"/>
              </a:ext>
            </a:extLst>
          </p:cNvPr>
          <p:cNvSpPr txBox="1"/>
          <p:nvPr/>
        </p:nvSpPr>
        <p:spPr>
          <a:xfrm>
            <a:off x="1981301" y="2809790"/>
            <a:ext cx="2667397" cy="3077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fr-FR" sz="2000" dirty="0"/>
              <a:t>2-mode binomial code</a:t>
            </a:r>
          </a:p>
        </p:txBody>
      </p:sp>
      <p:sp>
        <p:nvSpPr>
          <p:cNvPr id="31" name="Ellipse 30">
            <a:extLst>
              <a:ext uri="{FF2B5EF4-FFF2-40B4-BE49-F238E27FC236}">
                <a16:creationId xmlns:a16="http://schemas.microsoft.com/office/drawing/2014/main" id="{8F15427B-A3F4-EDCA-0363-D745D3E15EC0}"/>
              </a:ext>
            </a:extLst>
          </p:cNvPr>
          <p:cNvSpPr/>
          <p:nvPr/>
        </p:nvSpPr>
        <p:spPr>
          <a:xfrm>
            <a:off x="834118" y="1636958"/>
            <a:ext cx="5261882" cy="2029216"/>
          </a:xfrm>
          <a:prstGeom prst="ellipse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7B324B7C-7ED0-7A84-1F4C-6FB5531B36B0}"/>
              </a:ext>
            </a:extLst>
          </p:cNvPr>
          <p:cNvSpPr txBox="1"/>
          <p:nvPr/>
        </p:nvSpPr>
        <p:spPr>
          <a:xfrm>
            <a:off x="3543880" y="3187320"/>
            <a:ext cx="461274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fr-FR" sz="2000" dirty="0"/>
              <a:t>…</a:t>
            </a:r>
          </a:p>
        </p:txBody>
      </p:sp>
      <p:pic>
        <p:nvPicPr>
          <p:cNvPr id="35" name="Image 34">
            <a:extLst>
              <a:ext uri="{FF2B5EF4-FFF2-40B4-BE49-F238E27FC236}">
                <a16:creationId xmlns:a16="http://schemas.microsoft.com/office/drawing/2014/main" id="{43FAE605-9135-D42C-BA6B-AB5F069A384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37584" y="3551249"/>
            <a:ext cx="5023981" cy="1683964"/>
          </a:xfrm>
          <a:prstGeom prst="rect">
            <a:avLst/>
          </a:prstGeom>
          <a:ln>
            <a:solidFill>
              <a:schemeClr val="accent6"/>
            </a:solidFill>
          </a:ln>
        </p:spPr>
      </p:pic>
      <p:sp>
        <p:nvSpPr>
          <p:cNvPr id="49" name="Ellipse 48">
            <a:extLst>
              <a:ext uri="{FF2B5EF4-FFF2-40B4-BE49-F238E27FC236}">
                <a16:creationId xmlns:a16="http://schemas.microsoft.com/office/drawing/2014/main" id="{2D3A6898-E1CC-5E8E-3D30-1D13F901E2E1}"/>
              </a:ext>
            </a:extLst>
          </p:cNvPr>
          <p:cNvSpPr/>
          <p:nvPr/>
        </p:nvSpPr>
        <p:spPr>
          <a:xfrm>
            <a:off x="292534" y="3768919"/>
            <a:ext cx="6195947" cy="2043721"/>
          </a:xfrm>
          <a:prstGeom prst="ellipse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52" name="Image 51">
            <a:extLst>
              <a:ext uri="{FF2B5EF4-FFF2-40B4-BE49-F238E27FC236}">
                <a16:creationId xmlns:a16="http://schemas.microsoft.com/office/drawing/2014/main" id="{3908A9D7-4261-51A2-0DFA-AB022938BB0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37584" y="5389102"/>
            <a:ext cx="5023981" cy="12820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26905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  <p:bldP spid="49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AAFBBE-076D-B949-071C-294E0812F6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43854E2A-A3C7-1B75-D5FE-79C2836E04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CONFIDENTIAL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FCC9E80-8F8A-BAA7-184A-4B84536624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C67AC-589B-465F-8375-83B2CE47653E}" type="slidenum">
              <a:rPr lang="en-US" smtClean="0"/>
              <a:pPr/>
              <a:t>20</a:t>
            </a:fld>
            <a:endParaRPr lang="en-US" dirty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04C71D60-32D0-B24D-8A06-231ED2F4B1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General </a:t>
            </a:r>
            <a:r>
              <a:rPr lang="fr-FR" dirty="0" err="1"/>
              <a:t>definition</a:t>
            </a:r>
            <a:r>
              <a:rPr lang="fr-FR" dirty="0"/>
              <a:t> of Tiger codes</a:t>
            </a:r>
            <a:endParaRPr lang="en-US" dirty="0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2EC2AF53-D301-BA9B-0318-A193EAF57847}"/>
              </a:ext>
            </a:extLst>
          </p:cNvPr>
          <p:cNvSpPr/>
          <p:nvPr/>
        </p:nvSpPr>
        <p:spPr>
          <a:xfrm>
            <a:off x="12477750" y="0"/>
            <a:ext cx="571500" cy="571500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A2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02" name="ZoneTexte 101">
                <a:extLst>
                  <a:ext uri="{FF2B5EF4-FFF2-40B4-BE49-F238E27FC236}">
                    <a16:creationId xmlns:a16="http://schemas.microsoft.com/office/drawing/2014/main" id="{952C8F3C-997A-35BE-8117-4729BCACC0FD}"/>
                  </a:ext>
                </a:extLst>
              </p:cNvPr>
              <p:cNvSpPr txBox="1"/>
              <p:nvPr/>
            </p:nvSpPr>
            <p:spPr>
              <a:xfrm>
                <a:off x="1377353" y="2265154"/>
                <a:ext cx="9437295" cy="94904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fr-FR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𝒯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𝐺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𝐻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fr-FR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𝜶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fr-FR" sz="24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𝜟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 ≔</m:t>
                      </m:r>
                      <m:nary>
                        <m:naryPr>
                          <m:chr m:val="⋂"/>
                          <m:limLoc m:val="undOvr"/>
                          <m:supHide m:val="on"/>
                          <m:ctrlPr>
                            <a:rPr lang="fr-F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fr-F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𝒈</m:t>
                          </m:r>
                          <m:r>
                            <a:rPr lang="fr-F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∈</m:t>
                          </m:r>
                          <m:r>
                            <a:rPr lang="fr-F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𝑖𝑚</m:t>
                          </m:r>
                          <m:r>
                            <a:rPr lang="fr-F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a:rPr lang="fr-F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𝐺</m:t>
                          </m:r>
                        </m:sub>
                        <m:sup/>
                        <m:e>
                          <m:func>
                            <m:funcPr>
                              <m:ctrlPr>
                                <a:rPr lang="fr-FR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fr-FR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ker</m:t>
                              </m:r>
                            </m:fName>
                            <m:e>
                              <m:d>
                                <m:dPr>
                                  <m:ctrlPr>
                                    <a:rPr lang="fr-FR" sz="2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p>
                                    <m:sSupPr>
                                      <m:ctrlPr>
                                        <a:rPr lang="fr-FR" sz="24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acc>
                                        <m:accPr>
                                          <m:chr m:val="̂"/>
                                          <m:ctrlPr>
                                            <a:rPr lang="fr-FR" sz="2400" b="0" i="1" smtClean="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accPr>
                                        <m:e>
                                          <m:r>
                                            <a:rPr lang="fr-FR" sz="2400" b="0" i="1" smtClean="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𝒂</m:t>
                                          </m:r>
                                        </m:e>
                                      </m:acc>
                                    </m:e>
                                    <m:sup>
                                      <m:sSup>
                                        <m:sSupPr>
                                          <m:ctrlPr>
                                            <a:rPr lang="fr-FR" sz="2400" b="0" i="1" smtClean="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fr-FR" sz="2400" b="0" i="1" smtClean="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𝒈</m:t>
                                          </m:r>
                                        </m:e>
                                        <m:sup>
                                          <m:r>
                                            <a:rPr lang="fr-FR" sz="2400" b="0" i="1" smtClean="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+</m:t>
                                          </m:r>
                                        </m:sup>
                                      </m:sSup>
                                    </m:sup>
                                  </m:sSup>
                                  <m:r>
                                    <a:rPr lang="fr-FR" sz="2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−</m:t>
                                  </m:r>
                                  <m:sSup>
                                    <m:sSupPr>
                                      <m:ctrlPr>
                                        <a:rPr lang="fr-FR" sz="24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fr-FR" sz="24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𝜶</m:t>
                                      </m:r>
                                    </m:e>
                                    <m:sup>
                                      <m:r>
                                        <a:rPr lang="fr-FR" sz="24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𝒈</m:t>
                                      </m:r>
                                    </m:sup>
                                  </m:sSup>
                                  <m:sSup>
                                    <m:sSupPr>
                                      <m:ctrlPr>
                                        <a:rPr lang="fr-FR" sz="24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acc>
                                        <m:accPr>
                                          <m:chr m:val="̂"/>
                                          <m:ctrlPr>
                                            <a:rPr lang="fr-FR" sz="2400" b="0" i="1" smtClean="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accPr>
                                        <m:e>
                                          <m:r>
                                            <a:rPr lang="fr-FR" sz="2400" b="0" i="1" smtClean="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𝒂</m:t>
                                          </m:r>
                                        </m:e>
                                      </m:acc>
                                    </m:e>
                                    <m:sup>
                                      <m:sSup>
                                        <m:sSupPr>
                                          <m:ctrlPr>
                                            <a:rPr lang="fr-FR" sz="2400" b="0" i="1" smtClean="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fr-FR" sz="2400" b="0" i="1" smtClean="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𝒈</m:t>
                                          </m:r>
                                        </m:e>
                                        <m:sup>
                                          <m:r>
                                            <a:rPr lang="fr-FR" sz="2400" b="0" i="1" smtClean="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−</m:t>
                                          </m:r>
                                        </m:sup>
                                      </m:sSup>
                                    </m:sup>
                                  </m:sSup>
                                </m:e>
                              </m:d>
                            </m:e>
                          </m:func>
                        </m:e>
                      </m:nary>
                      <m:r>
                        <a:rPr lang="fr-FR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   ∩   </m:t>
                      </m:r>
                      <m:nary>
                        <m:naryPr>
                          <m:chr m:val="⋂"/>
                          <m:limLoc m:val="undOvr"/>
                          <m:supHide m:val="on"/>
                          <m:ctrlPr>
                            <a:rPr lang="fr-F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fr-F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𝑖</m:t>
                          </m:r>
                          <m:r>
                            <a:rPr lang="fr-F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∈</m:t>
                          </m:r>
                          <m:d>
                            <m:dPr>
                              <m:begChr m:val="{"/>
                              <m:endChr m:val="}"/>
                              <m:ctrlPr>
                                <a:rPr lang="fr-FR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fr-FR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1,…,</m:t>
                              </m:r>
                              <m:r>
                                <a:rPr lang="fr-FR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𝑠</m:t>
                              </m:r>
                            </m:e>
                          </m:d>
                        </m:sub>
                        <m:sup/>
                        <m:e>
                          <m:func>
                            <m:funcPr>
                              <m:ctrlPr>
                                <a:rPr lang="fr-FR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fr-FR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ker</m:t>
                              </m:r>
                            </m:fName>
                            <m:e>
                              <m:d>
                                <m:dPr>
                                  <m:ctrlPr>
                                    <a:rPr lang="fr-FR" sz="2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fr-FR" sz="24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fr-FR" sz="24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𝒉</m:t>
                                      </m:r>
                                    </m:e>
                                    <m:sub>
                                      <m:r>
                                        <a:rPr lang="fr-FR" sz="24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𝑖</m:t>
                                      </m:r>
                                    </m:sub>
                                  </m:sSub>
                                  <m:r>
                                    <a:rPr lang="fr-FR" sz="2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⋅</m:t>
                                  </m:r>
                                  <m:acc>
                                    <m:accPr>
                                      <m:chr m:val="̂"/>
                                      <m:ctrlPr>
                                        <a:rPr lang="fr-FR" sz="24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fr-FR" sz="24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𝒏</m:t>
                                      </m:r>
                                    </m:e>
                                  </m:acc>
                                  <m:r>
                                    <a:rPr lang="fr-FR" sz="2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−</m:t>
                                  </m:r>
                                  <m:sSub>
                                    <m:sSubPr>
                                      <m:ctrlPr>
                                        <a:rPr lang="fr-FR" sz="24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m:rPr>
                                          <m:sty m:val="p"/>
                                        </m:rPr>
                                        <a:rPr lang="fr-FR" sz="24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Δ</m:t>
                                      </m:r>
                                    </m:e>
                                    <m:sub>
                                      <m:r>
                                        <a:rPr lang="fr-FR" sz="24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𝑖</m:t>
                                      </m:r>
                                    </m:sub>
                                  </m:sSub>
                                </m:e>
                              </m:d>
                            </m:e>
                          </m:func>
                        </m:e>
                      </m:nary>
                    </m:oMath>
                  </m:oMathPara>
                </a14:m>
                <a:endParaRPr lang="fr-FR" sz="24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102" name="ZoneTexte 101">
                <a:extLst>
                  <a:ext uri="{FF2B5EF4-FFF2-40B4-BE49-F238E27FC236}">
                    <a16:creationId xmlns:a16="http://schemas.microsoft.com/office/drawing/2014/main" id="{952C8F3C-997A-35BE-8117-4729BCACC0F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77353" y="2265154"/>
                <a:ext cx="9437295" cy="949042"/>
              </a:xfrm>
              <a:prstGeom prst="rect">
                <a:avLst/>
              </a:prstGeom>
              <a:blipFill>
                <a:blip r:embed="rId3"/>
                <a:stretch>
                  <a:fillRect t="-141333" b="-19066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6" name="ZoneTexte 85">
                <a:extLst>
                  <a:ext uri="{FF2B5EF4-FFF2-40B4-BE49-F238E27FC236}">
                    <a16:creationId xmlns:a16="http://schemas.microsoft.com/office/drawing/2014/main" id="{8413E902-3C4F-E97D-4FB0-1C06F850FDB5}"/>
                  </a:ext>
                </a:extLst>
              </p:cNvPr>
              <p:cNvSpPr txBox="1"/>
              <p:nvPr/>
            </p:nvSpPr>
            <p:spPr>
              <a:xfrm>
                <a:off x="530572" y="1561944"/>
                <a:ext cx="9395970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algn="l"/>
                <a:r>
                  <a:rPr lang="fr-FR" dirty="0"/>
                  <a:t>Tiger codes are </a:t>
                </a:r>
                <a:r>
                  <a:rPr lang="fr-FR" dirty="0" err="1"/>
                  <a:t>defined</a:t>
                </a:r>
                <a:r>
                  <a:rPr lang="fr-FR" dirty="0"/>
                  <a:t> in a CSS-like fashion </a:t>
                </a:r>
                <a:r>
                  <a:rPr lang="fr-FR" dirty="0" err="1"/>
                  <a:t>with</a:t>
                </a:r>
                <a:r>
                  <a:rPr lang="fr-FR" dirty="0"/>
                  <a:t> </a:t>
                </a:r>
                <a:r>
                  <a:rPr lang="fr-FR" dirty="0" err="1"/>
                  <a:t>two</a:t>
                </a:r>
                <a:r>
                  <a:rPr lang="fr-FR" dirty="0"/>
                  <a:t> type of </a:t>
                </a:r>
                <a:r>
                  <a:rPr lang="fr-FR" dirty="0" err="1"/>
                  <a:t>constraints</a:t>
                </a:r>
                <a:r>
                  <a:rPr lang="fr-FR" dirty="0"/>
                  <a:t> over </a:t>
                </a:r>
                <a14:m>
                  <m:oMath xmlns:m="http://schemas.openxmlformats.org/officeDocument/2006/math">
                    <m:r>
                      <a:rPr lang="fr-FR" b="0" i="1" smtClean="0">
                        <a:latin typeface="Cambria Math" panose="02040503050406030204" pitchFamily="18" charset="0"/>
                      </a:rPr>
                      <m:t>𝑚</m:t>
                    </m:r>
                  </m:oMath>
                </a14:m>
                <a:r>
                  <a:rPr lang="fr-FR" dirty="0"/>
                  <a:t> modes:</a:t>
                </a:r>
                <a:endParaRPr lang="fr-FR" dirty="0" err="1"/>
              </a:p>
            </p:txBody>
          </p:sp>
        </mc:Choice>
        <mc:Fallback>
          <p:sp>
            <p:nvSpPr>
              <p:cNvPr id="86" name="ZoneTexte 85">
                <a:extLst>
                  <a:ext uri="{FF2B5EF4-FFF2-40B4-BE49-F238E27FC236}">
                    <a16:creationId xmlns:a16="http://schemas.microsoft.com/office/drawing/2014/main" id="{8413E902-3C4F-E97D-4FB0-1C06F850FDB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0572" y="1561944"/>
                <a:ext cx="9395970" cy="276999"/>
              </a:xfrm>
              <a:prstGeom prst="rect">
                <a:avLst/>
              </a:prstGeom>
              <a:blipFill>
                <a:blip r:embed="rId4"/>
                <a:stretch>
                  <a:fillRect l="-1484" t="-21739" r="-1619" b="-4782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 Placeholder 14">
                <a:extLst>
                  <a:ext uri="{FF2B5EF4-FFF2-40B4-BE49-F238E27FC236}">
                    <a16:creationId xmlns:a16="http://schemas.microsoft.com/office/drawing/2014/main" id="{E8448333-BADA-DEE0-BEDD-692513A9B51A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30572" y="4260596"/>
                <a:ext cx="11130856" cy="1854925"/>
              </a:xfrm>
              <a:custGeom>
                <a:avLst/>
                <a:gdLst>
                  <a:gd name="connsiteX0" fmla="*/ 53035 w 3215908"/>
                  <a:gd name="connsiteY0" fmla="*/ 0 h 1727363"/>
                  <a:gd name="connsiteX1" fmla="*/ 1948260 w 3215908"/>
                  <a:gd name="connsiteY1" fmla="*/ 0 h 1727363"/>
                  <a:gd name="connsiteX2" fmla="*/ 1948265 w 3215908"/>
                  <a:gd name="connsiteY2" fmla="*/ 1 h 1727363"/>
                  <a:gd name="connsiteX3" fmla="*/ 2773564 w 3215908"/>
                  <a:gd name="connsiteY3" fmla="*/ 1 h 1727363"/>
                  <a:gd name="connsiteX4" fmla="*/ 2964299 w 3215908"/>
                  <a:gd name="connsiteY4" fmla="*/ 1 h 1727363"/>
                  <a:gd name="connsiteX5" fmla="*/ 3008415 w 3215908"/>
                  <a:gd name="connsiteY5" fmla="*/ 18202 h 1727363"/>
                  <a:gd name="connsiteX6" fmla="*/ 3197714 w 3215908"/>
                  <a:gd name="connsiteY6" fmla="*/ 207564 h 1727363"/>
                  <a:gd name="connsiteX7" fmla="*/ 3215908 w 3215908"/>
                  <a:gd name="connsiteY7" fmla="*/ 251695 h 1727363"/>
                  <a:gd name="connsiteX8" fmla="*/ 3215908 w 3215908"/>
                  <a:gd name="connsiteY8" fmla="*/ 484337 h 1727363"/>
                  <a:gd name="connsiteX9" fmla="*/ 3215908 w 3215908"/>
                  <a:gd name="connsiteY9" fmla="*/ 964245 h 1727363"/>
                  <a:gd name="connsiteX10" fmla="*/ 3215908 w 3215908"/>
                  <a:gd name="connsiteY10" fmla="*/ 1674329 h 1727363"/>
                  <a:gd name="connsiteX11" fmla="*/ 3162874 w 3215908"/>
                  <a:gd name="connsiteY11" fmla="*/ 1727363 h 1727363"/>
                  <a:gd name="connsiteX12" fmla="*/ 53035 w 3215908"/>
                  <a:gd name="connsiteY12" fmla="*/ 1727363 h 1727363"/>
                  <a:gd name="connsiteX13" fmla="*/ 0 w 3215908"/>
                  <a:gd name="connsiteY13" fmla="*/ 1674329 h 1727363"/>
                  <a:gd name="connsiteX14" fmla="*/ 0 w 3215908"/>
                  <a:gd name="connsiteY14" fmla="*/ 1243026 h 1727363"/>
                  <a:gd name="connsiteX15" fmla="*/ 0 w 3215908"/>
                  <a:gd name="connsiteY15" fmla="*/ 484337 h 1727363"/>
                  <a:gd name="connsiteX16" fmla="*/ 0 w 3215908"/>
                  <a:gd name="connsiteY16" fmla="*/ 53035 h 1727363"/>
                  <a:gd name="connsiteX17" fmla="*/ 53035 w 3215908"/>
                  <a:gd name="connsiteY17" fmla="*/ 0 h 17273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215908" h="1727363">
                    <a:moveTo>
                      <a:pt x="53035" y="0"/>
                    </a:moveTo>
                    <a:lnTo>
                      <a:pt x="1948260" y="0"/>
                    </a:lnTo>
                    <a:lnTo>
                      <a:pt x="1948265" y="1"/>
                    </a:lnTo>
                    <a:lnTo>
                      <a:pt x="2773564" y="1"/>
                    </a:lnTo>
                    <a:lnTo>
                      <a:pt x="2964299" y="1"/>
                    </a:lnTo>
                    <a:cubicBezTo>
                      <a:pt x="2980874" y="1"/>
                      <a:pt x="2996702" y="6608"/>
                      <a:pt x="3008415" y="18202"/>
                    </a:cubicBezTo>
                    <a:lnTo>
                      <a:pt x="3197714" y="207564"/>
                    </a:lnTo>
                    <a:cubicBezTo>
                      <a:pt x="3209428" y="219282"/>
                      <a:pt x="3215908" y="235115"/>
                      <a:pt x="3215908" y="251695"/>
                    </a:cubicBezTo>
                    <a:lnTo>
                      <a:pt x="3215908" y="484337"/>
                    </a:lnTo>
                    <a:lnTo>
                      <a:pt x="3215908" y="964245"/>
                    </a:lnTo>
                    <a:lnTo>
                      <a:pt x="3215908" y="1674329"/>
                    </a:lnTo>
                    <a:cubicBezTo>
                      <a:pt x="3215908" y="1703619"/>
                      <a:pt x="3192164" y="1727363"/>
                      <a:pt x="3162874" y="1727363"/>
                    </a:cubicBezTo>
                    <a:lnTo>
                      <a:pt x="53035" y="1727363"/>
                    </a:lnTo>
                    <a:cubicBezTo>
                      <a:pt x="23744" y="1727363"/>
                      <a:pt x="0" y="1703619"/>
                      <a:pt x="0" y="1674329"/>
                    </a:cubicBezTo>
                    <a:lnTo>
                      <a:pt x="0" y="1243026"/>
                    </a:lnTo>
                    <a:lnTo>
                      <a:pt x="0" y="484337"/>
                    </a:lnTo>
                    <a:lnTo>
                      <a:pt x="0" y="53035"/>
                    </a:lnTo>
                    <a:cubicBezTo>
                      <a:pt x="0" y="23744"/>
                      <a:pt x="23744" y="0"/>
                      <a:pt x="5303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solidFill>
                  <a:schemeClr val="tx1"/>
                </a:solidFill>
              </a:ln>
            </p:spPr>
            <p:txBody>
              <a:bodyPr/>
              <a:lstStyle>
                <a:lvl1pPr marL="0" indent="0" algn="l" defTabSz="914400" rtl="0" eaLnBrk="1" latinLnBrk="0" hangingPunct="1">
                  <a:lnSpc>
                    <a:spcPct val="110000"/>
                  </a:lnSpc>
                  <a:spcBef>
                    <a:spcPts val="0"/>
                  </a:spcBef>
                  <a:spcAft>
                    <a:spcPts val="1200"/>
                  </a:spcAft>
                  <a:buFont typeface="Rubik" panose="020B0604020202020204" charset="-79"/>
                  <a:buNone/>
                  <a:defRPr lang="fr-FR" sz="1400" kern="1200" dirty="0">
                    <a:solidFill>
                      <a:schemeClr val="tx1"/>
                    </a:solidFill>
                    <a:latin typeface="+mj-lt"/>
                    <a:ea typeface="+mn-ea"/>
                    <a:cs typeface="Rubik Bold" panose="020B0604020202020204" charset="-79"/>
                  </a:defRPr>
                </a:lvl1pPr>
                <a:lvl2pPr marL="0" indent="0" algn="l" defTabSz="914400" rtl="0" eaLnBrk="1" latinLnBrk="0" hangingPunct="1">
                  <a:lnSpc>
                    <a:spcPct val="110000"/>
                  </a:lnSpc>
                  <a:spcBef>
                    <a:spcPts val="0"/>
                  </a:spcBef>
                  <a:spcAft>
                    <a:spcPts val="800"/>
                  </a:spcAft>
                  <a:buFont typeface="Rubik" panose="020B0604020202020204" charset="-79"/>
                  <a:buNone/>
                  <a:defRPr lang="fr-FR" sz="1000" kern="1200" dirty="0">
                    <a:solidFill>
                      <a:schemeClr val="tx1"/>
                    </a:solidFill>
                    <a:latin typeface="Rubik Light" pitchFamily="2" charset="-79"/>
                    <a:ea typeface="+mn-ea"/>
                    <a:cs typeface="Rubik Light" pitchFamily="2" charset="-79"/>
                  </a:defRPr>
                </a:lvl2pPr>
                <a:lvl3pPr marL="285750" indent="-285750" algn="l" defTabSz="914400" rtl="0" eaLnBrk="1" latinLnBrk="0" hangingPunct="1">
                  <a:lnSpc>
                    <a:spcPct val="110000"/>
                  </a:lnSpc>
                  <a:spcBef>
                    <a:spcPts val="0"/>
                  </a:spcBef>
                  <a:spcAft>
                    <a:spcPts val="800"/>
                  </a:spcAft>
                  <a:buClr>
                    <a:srgbClr val="3D4955"/>
                  </a:buClr>
                  <a:buSzPct val="125000"/>
                  <a:buFont typeface="Rubik" panose="020B0604020202020204" charset="-79"/>
                  <a:buBlip>
                    <a:blip>
                      <a:extLst>
                        <a:ext uri="{96DAC541-7B7A-43D3-8B79-37D633B846F1}">
                          <asvg:svgBlip xmlns:asvg="http://schemas.microsoft.com/office/drawing/2016/SVG/main" r:embed="rId5"/>
                        </a:ext>
                      </a:extLst>
                    </a:blip>
                  </a:buBlip>
                  <a:defRPr lang="fr-FR" sz="1000" kern="1200" dirty="0">
                    <a:solidFill>
                      <a:schemeClr val="tx1"/>
                    </a:solidFill>
                    <a:latin typeface="Rubik Light" pitchFamily="2" charset="-79"/>
                    <a:ea typeface="+mn-ea"/>
                    <a:cs typeface="Rubik Light" pitchFamily="2" charset="-79"/>
                  </a:defRPr>
                </a:lvl3pPr>
                <a:lvl4pPr marL="468000" indent="-180000" algn="l" defTabSz="914400" rtl="0" eaLnBrk="1" latinLnBrk="0" hangingPunct="1">
                  <a:lnSpc>
                    <a:spcPct val="110000"/>
                  </a:lnSpc>
                  <a:spcBef>
                    <a:spcPts val="0"/>
                  </a:spcBef>
                  <a:spcAft>
                    <a:spcPts val="800"/>
                  </a:spcAft>
                  <a:buClr>
                    <a:schemeClr val="accent5"/>
                  </a:buClr>
                  <a:buSzPct val="90000"/>
                  <a:buFont typeface="Arial" panose="020B0604020202020204" pitchFamily="34" charset="0"/>
                  <a:buChar char="•"/>
                  <a:defRPr lang="fr-FR" sz="900" kern="1200" dirty="0">
                    <a:solidFill>
                      <a:schemeClr val="tx1"/>
                    </a:solidFill>
                    <a:latin typeface="Rubik Light" pitchFamily="2" charset="-79"/>
                    <a:ea typeface="+mn-ea"/>
                    <a:cs typeface="Rubik Light" pitchFamily="2" charset="-79"/>
                  </a:defRPr>
                </a:lvl4pPr>
                <a:lvl5pPr marL="0" indent="0" algn="l" defTabSz="914400" rtl="0" eaLnBrk="1" latinLnBrk="0" hangingPunct="1">
                  <a:lnSpc>
                    <a:spcPct val="110000"/>
                  </a:lnSpc>
                  <a:spcBef>
                    <a:spcPts val="0"/>
                  </a:spcBef>
                  <a:spcAft>
                    <a:spcPts val="800"/>
                  </a:spcAft>
                  <a:buFont typeface="Rubik" panose="020B0604020202020204" charset="-79"/>
                  <a:buNone/>
                  <a:defRPr lang="fr-FR" sz="1400" kern="1200" dirty="0">
                    <a:solidFill>
                      <a:schemeClr val="accent5"/>
                    </a:solidFill>
                    <a:latin typeface="Rubik Medium" pitchFamily="2" charset="-79"/>
                    <a:ea typeface="+mn-ea"/>
                    <a:cs typeface="Rubik Medium" pitchFamily="2" charset="-79"/>
                  </a:defRPr>
                </a:lvl5pPr>
                <a:lvl6pPr marL="0" indent="0" algn="l" defTabSz="914400" rtl="0" eaLnBrk="1" latinLnBrk="0" hangingPunct="1">
                  <a:lnSpc>
                    <a:spcPct val="110000"/>
                  </a:lnSpc>
                  <a:spcBef>
                    <a:spcPts val="0"/>
                  </a:spcBef>
                  <a:spcAft>
                    <a:spcPts val="800"/>
                  </a:spcAft>
                  <a:buFont typeface="Rubik" panose="020B0604020202020204" charset="-79"/>
                  <a:buNone/>
                  <a:defRPr lang="fr-FR" sz="1000" kern="1200" dirty="0">
                    <a:solidFill>
                      <a:schemeClr val="tx1"/>
                    </a:solidFill>
                    <a:latin typeface="Rubik Bold" pitchFamily="2" charset="-79"/>
                    <a:ea typeface="+mn-ea"/>
                    <a:cs typeface="Rubik Bold" pitchFamily="2" charset="-79"/>
                  </a:defRPr>
                </a:lvl6pPr>
                <a:lvl7pPr marL="0" indent="0" algn="l" defTabSz="914400" rtl="0" eaLnBrk="1" latinLnBrk="0" hangingPunct="1">
                  <a:lnSpc>
                    <a:spcPct val="110000"/>
                  </a:lnSpc>
                  <a:spcBef>
                    <a:spcPts val="0"/>
                  </a:spcBef>
                  <a:spcAft>
                    <a:spcPts val="800"/>
                  </a:spcAft>
                  <a:buFont typeface="Rubik" panose="020B0604020202020204" charset="-79"/>
                  <a:buNone/>
                  <a:defRPr lang="fr-FR" sz="1000" i="1" kern="1200" dirty="0">
                    <a:solidFill>
                      <a:schemeClr val="tx1"/>
                    </a:solidFill>
                    <a:latin typeface="Rubik Light" pitchFamily="2" charset="-79"/>
                    <a:ea typeface="+mn-ea"/>
                    <a:cs typeface="Rubik Light" pitchFamily="2" charset="-79"/>
                  </a:defRPr>
                </a:lvl7pPr>
                <a:lvl8pPr marL="0" indent="0" algn="l" defTabSz="914400" rtl="0" eaLnBrk="1" latinLnBrk="0" hangingPunct="1">
                  <a:lnSpc>
                    <a:spcPct val="110000"/>
                  </a:lnSpc>
                  <a:spcBef>
                    <a:spcPts val="0"/>
                  </a:spcBef>
                  <a:spcAft>
                    <a:spcPts val="800"/>
                  </a:spcAft>
                  <a:buFont typeface="Rubik" panose="020B0604020202020204" charset="-79"/>
                  <a:buNone/>
                  <a:defRPr lang="fr-FR" sz="1000" kern="1200" dirty="0">
                    <a:solidFill>
                      <a:schemeClr val="accent5"/>
                    </a:solidFill>
                    <a:latin typeface="Rubik Bold" pitchFamily="2" charset="-79"/>
                    <a:ea typeface="+mn-ea"/>
                    <a:cs typeface="Rubik Bold" pitchFamily="2" charset="-79"/>
                  </a:defRPr>
                </a:lvl8pPr>
                <a:lvl9pPr marL="0" indent="0" algn="l" defTabSz="914400" rtl="0" eaLnBrk="1" latinLnBrk="0" hangingPunct="1">
                  <a:lnSpc>
                    <a:spcPct val="110000"/>
                  </a:lnSpc>
                  <a:spcBef>
                    <a:spcPts val="0"/>
                  </a:spcBef>
                  <a:spcAft>
                    <a:spcPts val="800"/>
                  </a:spcAft>
                  <a:buFont typeface="Rubik" panose="020B0604020202020204" charset="-79"/>
                  <a:buNone/>
                  <a:defRPr lang="fr-FR" sz="1000" kern="1200" cap="all" baseline="0" dirty="0">
                    <a:solidFill>
                      <a:schemeClr val="tx1"/>
                    </a:solidFill>
                    <a:latin typeface="Rubik Light" pitchFamily="2" charset="-79"/>
                    <a:ea typeface="+mn-ea"/>
                    <a:cs typeface="Rubik Light" pitchFamily="2" charset="-79"/>
                  </a:defRPr>
                </a:lvl9pPr>
              </a:lstStyle>
              <a:p>
                <a:r>
                  <a:rPr lang="en-US" sz="2000" b="1" dirty="0"/>
                  <a:t>Philosophy:</a:t>
                </a:r>
                <a:endParaRPr lang="fr-FR" sz="2000" dirty="0"/>
              </a:p>
              <a:p>
                <a:pPr algn="ctr"/>
                <a:r>
                  <a:rPr lang="fr-FR" sz="2000" dirty="0"/>
                  <a:t>``</a:t>
                </a:r>
                <a:r>
                  <a:rPr lang="fr-FR" sz="2000" b="1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fr-FR" sz="2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fr-FR" sz="2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𝒂</m:t>
                        </m:r>
                      </m:e>
                    </m:acc>
                  </m:oMath>
                </a14:m>
                <a:r>
                  <a:rPr lang="fr-FR" sz="2000" dirty="0"/>
                  <a:t>-type </a:t>
                </a:r>
                <a:r>
                  <a:rPr lang="fr-FR" sz="2000" dirty="0" err="1"/>
                  <a:t>constraints</a:t>
                </a:r>
                <a:r>
                  <a:rPr lang="fr-FR" sz="2000" dirty="0"/>
                  <a:t> </a:t>
                </a:r>
                <a:r>
                  <a:rPr lang="fr-FR" sz="2000" dirty="0" err="1"/>
                  <a:t>protect</a:t>
                </a:r>
                <a:r>
                  <a:rPr lang="fr-FR" sz="2000" dirty="0"/>
                  <a:t> </a:t>
                </a:r>
                <a:r>
                  <a:rPr lang="fr-FR" sz="2000" dirty="0" err="1"/>
                  <a:t>against</a:t>
                </a:r>
                <a:r>
                  <a:rPr lang="fr-FR" sz="2000" dirty="0"/>
                  <a:t> </a:t>
                </a:r>
                <a:r>
                  <a:rPr lang="fr-FR" sz="2000" dirty="0" err="1"/>
                  <a:t>dephasing</a:t>
                </a:r>
                <a:r>
                  <a:rPr lang="fr-FR" sz="2000" dirty="0"/>
                  <a:t> </a:t>
                </a:r>
                <a:r>
                  <a:rPr lang="fr-FR" sz="2000" dirty="0" err="1"/>
                  <a:t>errors</a:t>
                </a:r>
                <a:r>
                  <a:rPr lang="fr-FR" sz="2000" dirty="0"/>
                  <a:t> (</a:t>
                </a:r>
                <a:r>
                  <a:rPr lang="fr-FR" sz="2000" dirty="0" err="1"/>
                  <a:t>random</a:t>
                </a:r>
                <a:r>
                  <a:rPr lang="fr-FR" sz="2000" dirty="0"/>
                  <a:t> rotations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fr-FR" sz="200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fr-FR" sz="200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e</m:t>
                        </m:r>
                      </m:e>
                      <m:sup>
                        <m:r>
                          <a:rPr lang="fr-FR" sz="2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𝒊</m:t>
                        </m:r>
                        <m:r>
                          <a:rPr lang="fr-FR" sz="2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𝜽</m:t>
                        </m:r>
                        <m:acc>
                          <m:accPr>
                            <m:chr m:val="̂"/>
                            <m:ctrlPr>
                              <a:rPr lang="fr-FR" sz="20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fr-FR" sz="20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𝒏</m:t>
                            </m:r>
                          </m:e>
                        </m:acc>
                      </m:sup>
                    </m:sSup>
                  </m:oMath>
                </a14:m>
                <a:r>
                  <a:rPr lang="fr-FR" sz="2000" dirty="0"/>
                  <a:t>), </a:t>
                </a:r>
              </a:p>
              <a:p>
                <a:pPr algn="ctr"/>
                <a:r>
                  <a:rPr lang="fr-FR" sz="2000" dirty="0" err="1"/>
                  <a:t>while</a:t>
                </a:r>
                <a:r>
                  <a:rPr lang="fr-FR" sz="2000" dirty="0"/>
                  <a:t>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fr-FR" sz="2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fr-FR" sz="2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𝒏</m:t>
                        </m:r>
                      </m:e>
                    </m:acc>
                  </m:oMath>
                </a14:m>
                <a:r>
                  <a:rPr lang="fr-FR" sz="2000" dirty="0"/>
                  <a:t>-type </a:t>
                </a:r>
                <a:r>
                  <a:rPr lang="fr-FR" sz="2000" dirty="0" err="1"/>
                  <a:t>constraints</a:t>
                </a:r>
                <a:r>
                  <a:rPr lang="fr-FR" sz="2000" dirty="0"/>
                  <a:t> </a:t>
                </a:r>
                <a:r>
                  <a:rPr lang="fr-FR" sz="2000" dirty="0" err="1"/>
                  <a:t>protect</a:t>
                </a:r>
                <a:r>
                  <a:rPr lang="fr-FR" sz="2000" dirty="0"/>
                  <a:t> </a:t>
                </a:r>
                <a:r>
                  <a:rPr lang="fr-FR" sz="2000" dirty="0" err="1"/>
                  <a:t>against</a:t>
                </a:r>
                <a:r>
                  <a:rPr lang="fr-FR" sz="2000" dirty="0"/>
                  <a:t> photon </a:t>
                </a:r>
                <a:r>
                  <a:rPr lang="fr-FR" sz="2000" dirty="0" err="1"/>
                  <a:t>losses</a:t>
                </a:r>
                <a:r>
                  <a:rPr lang="fr-FR" sz="2000" dirty="0"/>
                  <a:t> ’’</a:t>
                </a:r>
              </a:p>
            </p:txBody>
          </p:sp>
        </mc:Choice>
        <mc:Fallback>
          <p:sp>
            <p:nvSpPr>
              <p:cNvPr id="7" name="Text Placeholder 14">
                <a:extLst>
                  <a:ext uri="{FF2B5EF4-FFF2-40B4-BE49-F238E27FC236}">
                    <a16:creationId xmlns:a16="http://schemas.microsoft.com/office/drawing/2014/main" id="{E8448333-BADA-DEE0-BEDD-692513A9B51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0572" y="4260596"/>
                <a:ext cx="11130856" cy="1854925"/>
              </a:xfrm>
              <a:custGeom>
                <a:avLst/>
                <a:gdLst>
                  <a:gd name="connsiteX0" fmla="*/ 53035 w 3215908"/>
                  <a:gd name="connsiteY0" fmla="*/ 0 h 1727363"/>
                  <a:gd name="connsiteX1" fmla="*/ 1948260 w 3215908"/>
                  <a:gd name="connsiteY1" fmla="*/ 0 h 1727363"/>
                  <a:gd name="connsiteX2" fmla="*/ 1948265 w 3215908"/>
                  <a:gd name="connsiteY2" fmla="*/ 1 h 1727363"/>
                  <a:gd name="connsiteX3" fmla="*/ 2773564 w 3215908"/>
                  <a:gd name="connsiteY3" fmla="*/ 1 h 1727363"/>
                  <a:gd name="connsiteX4" fmla="*/ 2964299 w 3215908"/>
                  <a:gd name="connsiteY4" fmla="*/ 1 h 1727363"/>
                  <a:gd name="connsiteX5" fmla="*/ 3008415 w 3215908"/>
                  <a:gd name="connsiteY5" fmla="*/ 18202 h 1727363"/>
                  <a:gd name="connsiteX6" fmla="*/ 3197714 w 3215908"/>
                  <a:gd name="connsiteY6" fmla="*/ 207564 h 1727363"/>
                  <a:gd name="connsiteX7" fmla="*/ 3215908 w 3215908"/>
                  <a:gd name="connsiteY7" fmla="*/ 251695 h 1727363"/>
                  <a:gd name="connsiteX8" fmla="*/ 3215908 w 3215908"/>
                  <a:gd name="connsiteY8" fmla="*/ 484337 h 1727363"/>
                  <a:gd name="connsiteX9" fmla="*/ 3215908 w 3215908"/>
                  <a:gd name="connsiteY9" fmla="*/ 964245 h 1727363"/>
                  <a:gd name="connsiteX10" fmla="*/ 3215908 w 3215908"/>
                  <a:gd name="connsiteY10" fmla="*/ 1674329 h 1727363"/>
                  <a:gd name="connsiteX11" fmla="*/ 3162874 w 3215908"/>
                  <a:gd name="connsiteY11" fmla="*/ 1727363 h 1727363"/>
                  <a:gd name="connsiteX12" fmla="*/ 53035 w 3215908"/>
                  <a:gd name="connsiteY12" fmla="*/ 1727363 h 1727363"/>
                  <a:gd name="connsiteX13" fmla="*/ 0 w 3215908"/>
                  <a:gd name="connsiteY13" fmla="*/ 1674329 h 1727363"/>
                  <a:gd name="connsiteX14" fmla="*/ 0 w 3215908"/>
                  <a:gd name="connsiteY14" fmla="*/ 1243026 h 1727363"/>
                  <a:gd name="connsiteX15" fmla="*/ 0 w 3215908"/>
                  <a:gd name="connsiteY15" fmla="*/ 484337 h 1727363"/>
                  <a:gd name="connsiteX16" fmla="*/ 0 w 3215908"/>
                  <a:gd name="connsiteY16" fmla="*/ 53035 h 1727363"/>
                  <a:gd name="connsiteX17" fmla="*/ 53035 w 3215908"/>
                  <a:gd name="connsiteY17" fmla="*/ 0 h 17273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215908" h="1727363">
                    <a:moveTo>
                      <a:pt x="53035" y="0"/>
                    </a:moveTo>
                    <a:lnTo>
                      <a:pt x="1948260" y="0"/>
                    </a:lnTo>
                    <a:lnTo>
                      <a:pt x="1948265" y="1"/>
                    </a:lnTo>
                    <a:lnTo>
                      <a:pt x="2773564" y="1"/>
                    </a:lnTo>
                    <a:lnTo>
                      <a:pt x="2964299" y="1"/>
                    </a:lnTo>
                    <a:cubicBezTo>
                      <a:pt x="2980874" y="1"/>
                      <a:pt x="2996702" y="6608"/>
                      <a:pt x="3008415" y="18202"/>
                    </a:cubicBezTo>
                    <a:lnTo>
                      <a:pt x="3197714" y="207564"/>
                    </a:lnTo>
                    <a:cubicBezTo>
                      <a:pt x="3209428" y="219282"/>
                      <a:pt x="3215908" y="235115"/>
                      <a:pt x="3215908" y="251695"/>
                    </a:cubicBezTo>
                    <a:lnTo>
                      <a:pt x="3215908" y="484337"/>
                    </a:lnTo>
                    <a:lnTo>
                      <a:pt x="3215908" y="964245"/>
                    </a:lnTo>
                    <a:lnTo>
                      <a:pt x="3215908" y="1674329"/>
                    </a:lnTo>
                    <a:cubicBezTo>
                      <a:pt x="3215908" y="1703619"/>
                      <a:pt x="3192164" y="1727363"/>
                      <a:pt x="3162874" y="1727363"/>
                    </a:cubicBezTo>
                    <a:lnTo>
                      <a:pt x="53035" y="1727363"/>
                    </a:lnTo>
                    <a:cubicBezTo>
                      <a:pt x="23744" y="1727363"/>
                      <a:pt x="0" y="1703619"/>
                      <a:pt x="0" y="1674329"/>
                    </a:cubicBezTo>
                    <a:lnTo>
                      <a:pt x="0" y="1243026"/>
                    </a:lnTo>
                    <a:lnTo>
                      <a:pt x="0" y="484337"/>
                    </a:lnTo>
                    <a:lnTo>
                      <a:pt x="0" y="53035"/>
                    </a:lnTo>
                    <a:cubicBezTo>
                      <a:pt x="0" y="23744"/>
                      <a:pt x="23744" y="0"/>
                      <a:pt x="53035" y="0"/>
                    </a:cubicBezTo>
                    <a:close/>
                  </a:path>
                </a:pathLst>
              </a:custGeom>
              <a:blipFill>
                <a:blip r:embed="rId6"/>
                <a:stretch>
                  <a:fillRect l="-569" t="-680"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Ellipse 7">
            <a:extLst>
              <a:ext uri="{FF2B5EF4-FFF2-40B4-BE49-F238E27FC236}">
                <a16:creationId xmlns:a16="http://schemas.microsoft.com/office/drawing/2014/main" id="{185005DB-98D5-7D99-F2AC-98BCEFF2A425}"/>
              </a:ext>
            </a:extLst>
          </p:cNvPr>
          <p:cNvSpPr/>
          <p:nvPr/>
        </p:nvSpPr>
        <p:spPr>
          <a:xfrm>
            <a:off x="3426373" y="1976071"/>
            <a:ext cx="3605049" cy="1551830"/>
          </a:xfrm>
          <a:prstGeom prst="ellipse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Ellipse 9">
            <a:extLst>
              <a:ext uri="{FF2B5EF4-FFF2-40B4-BE49-F238E27FC236}">
                <a16:creationId xmlns:a16="http://schemas.microsoft.com/office/drawing/2014/main" id="{9C8A76BB-78BA-A2B8-A9E7-12646E1F781D}"/>
              </a:ext>
            </a:extLst>
          </p:cNvPr>
          <p:cNvSpPr/>
          <p:nvPr/>
        </p:nvSpPr>
        <p:spPr>
          <a:xfrm>
            <a:off x="7409794" y="1963760"/>
            <a:ext cx="3605049" cy="1551830"/>
          </a:xfrm>
          <a:prstGeom prst="ellipse">
            <a:avLst/>
          </a:prstGeom>
          <a:noFill/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BBB2ED42-7A0B-69C1-F14F-46C42ABDE3DB}"/>
              </a:ext>
            </a:extLst>
          </p:cNvPr>
          <p:cNvSpPr txBox="1"/>
          <p:nvPr/>
        </p:nvSpPr>
        <p:spPr>
          <a:xfrm>
            <a:off x="3936075" y="3563576"/>
            <a:ext cx="2585644" cy="3077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fr-FR" sz="2000" dirty="0" err="1">
                <a:solidFill>
                  <a:schemeClr val="accent1"/>
                </a:solidFill>
              </a:rPr>
              <a:t>Dephasing</a:t>
            </a:r>
            <a:r>
              <a:rPr lang="fr-FR" sz="2000" dirty="0">
                <a:solidFill>
                  <a:schemeClr val="accent1"/>
                </a:solidFill>
              </a:rPr>
              <a:t> protection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A325F535-010F-8BE2-42B3-69881D1CB58B}"/>
              </a:ext>
            </a:extLst>
          </p:cNvPr>
          <p:cNvSpPr txBox="1"/>
          <p:nvPr/>
        </p:nvSpPr>
        <p:spPr>
          <a:xfrm>
            <a:off x="7919496" y="3563576"/>
            <a:ext cx="2720296" cy="3077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fr-FR" sz="2000" dirty="0">
                <a:solidFill>
                  <a:schemeClr val="accent5"/>
                </a:solidFill>
              </a:rPr>
              <a:t>Photon </a:t>
            </a:r>
            <a:r>
              <a:rPr lang="fr-FR" sz="2000" dirty="0" err="1">
                <a:solidFill>
                  <a:schemeClr val="accent5"/>
                </a:solidFill>
              </a:rPr>
              <a:t>loss</a:t>
            </a:r>
            <a:r>
              <a:rPr lang="fr-FR" sz="2000" dirty="0">
                <a:solidFill>
                  <a:schemeClr val="accent5"/>
                </a:solidFill>
              </a:rPr>
              <a:t> protection</a:t>
            </a:r>
          </a:p>
        </p:txBody>
      </p:sp>
    </p:spTree>
    <p:extLst>
      <p:ext uri="{BB962C8B-B14F-4D97-AF65-F5344CB8AC3E}">
        <p14:creationId xmlns:p14="http://schemas.microsoft.com/office/powerpoint/2010/main" val="3274765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1" animBg="1"/>
      <p:bldP spid="8" grpId="0" animBg="1"/>
      <p:bldP spid="10" grpId="0" animBg="1"/>
      <p:bldP spid="11" grpId="0"/>
      <p:bldP spid="1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3FE73F-A5B9-33E2-6409-9A65388D2E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0BC9745E-50FC-7636-6F17-C78655277C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CONFIDENTIAL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00FD672-A7A4-C70A-1AB5-FA42422974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C67AC-589B-465F-8375-83B2CE47653E}" type="slidenum">
              <a:rPr lang="en-US" smtClean="0"/>
              <a:pPr/>
              <a:t>21</a:t>
            </a:fld>
            <a:endParaRPr lang="en-US" dirty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43E0F229-5317-32A5-59CA-9F012EADA0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The </a:t>
            </a:r>
            <a:r>
              <a:rPr lang="fr-FR" dirty="0" err="1"/>
              <a:t>paircat</a:t>
            </a:r>
            <a:r>
              <a:rPr lang="fr-FR" dirty="0"/>
              <a:t> as a Tiger codes</a:t>
            </a:r>
            <a:endParaRPr lang="en-US" dirty="0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0CA1E6AE-30B2-A3A3-BDE4-C83F1BD8FB93}"/>
              </a:ext>
            </a:extLst>
          </p:cNvPr>
          <p:cNvSpPr/>
          <p:nvPr/>
        </p:nvSpPr>
        <p:spPr>
          <a:xfrm>
            <a:off x="12477750" y="0"/>
            <a:ext cx="571500" cy="571500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A2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02" name="ZoneTexte 101">
                <a:extLst>
                  <a:ext uri="{FF2B5EF4-FFF2-40B4-BE49-F238E27FC236}">
                    <a16:creationId xmlns:a16="http://schemas.microsoft.com/office/drawing/2014/main" id="{D5F0F828-8B63-1135-3C0F-091C0CC43A2A}"/>
                  </a:ext>
                </a:extLst>
              </p:cNvPr>
              <p:cNvSpPr txBox="1"/>
              <p:nvPr/>
            </p:nvSpPr>
            <p:spPr>
              <a:xfrm>
                <a:off x="1377353" y="1592493"/>
                <a:ext cx="9437295" cy="94904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fr-FR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𝒯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𝐺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𝐻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fr-FR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𝜶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fr-FR" sz="24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𝜟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 ≔</m:t>
                      </m:r>
                      <m:nary>
                        <m:naryPr>
                          <m:chr m:val="⋂"/>
                          <m:limLoc m:val="undOvr"/>
                          <m:supHide m:val="on"/>
                          <m:ctrlPr>
                            <a:rPr lang="fr-F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fr-F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𝒈</m:t>
                          </m:r>
                          <m:r>
                            <a:rPr lang="fr-F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∈</m:t>
                          </m:r>
                          <m:r>
                            <a:rPr lang="fr-F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𝑖𝑚</m:t>
                          </m:r>
                          <m:r>
                            <a:rPr lang="fr-F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a:rPr lang="fr-F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𝐺</m:t>
                          </m:r>
                        </m:sub>
                        <m:sup/>
                        <m:e>
                          <m:func>
                            <m:funcPr>
                              <m:ctrlPr>
                                <a:rPr lang="fr-FR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fr-FR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ker</m:t>
                              </m:r>
                            </m:fName>
                            <m:e>
                              <m:d>
                                <m:dPr>
                                  <m:ctrlPr>
                                    <a:rPr lang="fr-FR" sz="2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p>
                                    <m:sSupPr>
                                      <m:ctrlPr>
                                        <a:rPr lang="fr-FR" sz="24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acc>
                                        <m:accPr>
                                          <m:chr m:val="̂"/>
                                          <m:ctrlPr>
                                            <a:rPr lang="fr-FR" sz="2400" b="0" i="1" smtClean="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accPr>
                                        <m:e>
                                          <m:r>
                                            <a:rPr lang="fr-FR" sz="2400" b="0" i="1" smtClean="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𝒂</m:t>
                                          </m:r>
                                        </m:e>
                                      </m:acc>
                                    </m:e>
                                    <m:sup>
                                      <m:sSup>
                                        <m:sSupPr>
                                          <m:ctrlPr>
                                            <a:rPr lang="fr-FR" sz="2400" b="0" i="1" smtClean="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fr-FR" sz="2400" b="0" i="1" smtClean="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𝒈</m:t>
                                          </m:r>
                                        </m:e>
                                        <m:sup>
                                          <m:r>
                                            <a:rPr lang="fr-FR" sz="2400" b="0" i="1" smtClean="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+</m:t>
                                          </m:r>
                                        </m:sup>
                                      </m:sSup>
                                    </m:sup>
                                  </m:sSup>
                                  <m:r>
                                    <a:rPr lang="fr-FR" sz="2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−</m:t>
                                  </m:r>
                                  <m:sSup>
                                    <m:sSupPr>
                                      <m:ctrlPr>
                                        <a:rPr lang="fr-FR" sz="24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fr-FR" sz="24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𝜶</m:t>
                                      </m:r>
                                    </m:e>
                                    <m:sup>
                                      <m:r>
                                        <a:rPr lang="fr-FR" sz="24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𝒈</m:t>
                                      </m:r>
                                    </m:sup>
                                  </m:sSup>
                                  <m:sSup>
                                    <m:sSupPr>
                                      <m:ctrlPr>
                                        <a:rPr lang="fr-FR" sz="24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acc>
                                        <m:accPr>
                                          <m:chr m:val="̂"/>
                                          <m:ctrlPr>
                                            <a:rPr lang="fr-FR" sz="2400" b="0" i="1" smtClean="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accPr>
                                        <m:e>
                                          <m:r>
                                            <a:rPr lang="fr-FR" sz="2400" b="0" i="1" smtClean="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𝒂</m:t>
                                          </m:r>
                                        </m:e>
                                      </m:acc>
                                    </m:e>
                                    <m:sup>
                                      <m:sSup>
                                        <m:sSupPr>
                                          <m:ctrlPr>
                                            <a:rPr lang="fr-FR" sz="2400" b="0" i="1" smtClean="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fr-FR" sz="2400" b="0" i="1" smtClean="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𝒈</m:t>
                                          </m:r>
                                        </m:e>
                                        <m:sup>
                                          <m:r>
                                            <a:rPr lang="fr-FR" sz="2400" b="0" i="1" smtClean="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−</m:t>
                                          </m:r>
                                        </m:sup>
                                      </m:sSup>
                                    </m:sup>
                                  </m:sSup>
                                </m:e>
                              </m:d>
                            </m:e>
                          </m:func>
                        </m:e>
                      </m:nary>
                      <m:r>
                        <a:rPr lang="fr-FR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   ∩   </m:t>
                      </m:r>
                      <m:nary>
                        <m:naryPr>
                          <m:chr m:val="⋂"/>
                          <m:limLoc m:val="undOvr"/>
                          <m:supHide m:val="on"/>
                          <m:ctrlPr>
                            <a:rPr lang="fr-F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fr-F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𝑖</m:t>
                          </m:r>
                          <m:r>
                            <a:rPr lang="fr-F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∈</m:t>
                          </m:r>
                          <m:d>
                            <m:dPr>
                              <m:begChr m:val="{"/>
                              <m:endChr m:val="}"/>
                              <m:ctrlPr>
                                <a:rPr lang="fr-FR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fr-FR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1,…,</m:t>
                              </m:r>
                              <m:r>
                                <a:rPr lang="fr-FR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𝑠</m:t>
                              </m:r>
                            </m:e>
                          </m:d>
                        </m:sub>
                        <m:sup/>
                        <m:e>
                          <m:func>
                            <m:funcPr>
                              <m:ctrlPr>
                                <a:rPr lang="fr-FR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fr-FR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ker</m:t>
                              </m:r>
                            </m:fName>
                            <m:e>
                              <m:d>
                                <m:dPr>
                                  <m:ctrlPr>
                                    <a:rPr lang="fr-FR" sz="2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fr-FR" sz="24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fr-FR" sz="24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𝒉</m:t>
                                      </m:r>
                                    </m:e>
                                    <m:sub>
                                      <m:r>
                                        <a:rPr lang="fr-FR" sz="24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𝑖</m:t>
                                      </m:r>
                                    </m:sub>
                                  </m:sSub>
                                  <m:r>
                                    <a:rPr lang="fr-FR" sz="2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⋅</m:t>
                                  </m:r>
                                  <m:acc>
                                    <m:accPr>
                                      <m:chr m:val="̂"/>
                                      <m:ctrlPr>
                                        <a:rPr lang="fr-FR" sz="24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fr-FR" sz="24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𝒏</m:t>
                                      </m:r>
                                    </m:e>
                                  </m:acc>
                                  <m:r>
                                    <a:rPr lang="fr-FR" sz="2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−</m:t>
                                  </m:r>
                                  <m:sSub>
                                    <m:sSubPr>
                                      <m:ctrlPr>
                                        <a:rPr lang="fr-FR" sz="24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m:rPr>
                                          <m:sty m:val="p"/>
                                        </m:rPr>
                                        <a:rPr lang="fr-FR" sz="24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Δ</m:t>
                                      </m:r>
                                    </m:e>
                                    <m:sub>
                                      <m:r>
                                        <a:rPr lang="fr-FR" sz="24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𝑖</m:t>
                                      </m:r>
                                    </m:sub>
                                  </m:sSub>
                                </m:e>
                              </m:d>
                            </m:e>
                          </m:func>
                        </m:e>
                      </m:nary>
                    </m:oMath>
                  </m:oMathPara>
                </a14:m>
                <a:endParaRPr lang="fr-FR" sz="24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102" name="ZoneTexte 101">
                <a:extLst>
                  <a:ext uri="{FF2B5EF4-FFF2-40B4-BE49-F238E27FC236}">
                    <a16:creationId xmlns:a16="http://schemas.microsoft.com/office/drawing/2014/main" id="{D5F0F828-8B63-1135-3C0F-091C0CC43A2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77353" y="1592493"/>
                <a:ext cx="9437295" cy="949042"/>
              </a:xfrm>
              <a:prstGeom prst="rect">
                <a:avLst/>
              </a:prstGeom>
              <a:blipFill>
                <a:blip r:embed="rId3"/>
                <a:stretch>
                  <a:fillRect t="-139474" b="-18552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7" name="Text Placeholder 2">
                <a:extLst>
                  <a:ext uri="{FF2B5EF4-FFF2-40B4-BE49-F238E27FC236}">
                    <a16:creationId xmlns:a16="http://schemas.microsoft.com/office/drawing/2014/main" id="{DF5B7FB6-3490-1A88-490D-D828AA3CF52E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25885" y="3222100"/>
                <a:ext cx="10704283" cy="234950"/>
              </a:xfrm>
              <a:prstGeom prst="rect">
                <a:avLst/>
              </a:prstGeom>
            </p:spPr>
            <p:txBody>
              <a:bodyPr vert="horz" lIns="0" tIns="0" rIns="0" bIns="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bg1"/>
                    </a:solidFill>
                    <a:latin typeface="Rubik Light" pitchFamily="2" charset="-79"/>
                    <a:ea typeface="+mn-ea"/>
                    <a:cs typeface="Rubik Light" pitchFamily="2" charset="-79"/>
                  </a:defRPr>
                </a:lvl1pPr>
                <a:lvl2pPr marL="457200" indent="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accent1"/>
                    </a:solidFill>
                    <a:latin typeface="Poppins Light" panose="02000000000000000000" pitchFamily="2" charset="0"/>
                    <a:ea typeface="+mn-ea"/>
                    <a:cs typeface="Poppins Light" panose="02000000000000000000" pitchFamily="2" charset="0"/>
                  </a:defRPr>
                </a:lvl2pPr>
                <a:lvl3pPr marL="914400" indent="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accent1"/>
                    </a:solidFill>
                    <a:latin typeface="Poppins Light" panose="02000000000000000000" pitchFamily="2" charset="0"/>
                    <a:ea typeface="+mn-ea"/>
                    <a:cs typeface="Poppins Light" panose="02000000000000000000" pitchFamily="2" charset="0"/>
                  </a:defRPr>
                </a:lvl3pPr>
                <a:lvl4pPr marL="1371600" indent="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accent1"/>
                    </a:solidFill>
                    <a:latin typeface="Poppins Light" panose="02000000000000000000" pitchFamily="2" charset="0"/>
                    <a:ea typeface="+mn-ea"/>
                    <a:cs typeface="Poppins Light" panose="02000000000000000000" pitchFamily="2" charset="0"/>
                  </a:defRPr>
                </a:lvl4pPr>
                <a:lvl5pPr marL="1828800" indent="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accent1"/>
                    </a:solidFill>
                    <a:latin typeface="Poppins Light" panose="02000000000000000000" pitchFamily="2" charset="0"/>
                    <a:ea typeface="+mn-ea"/>
                    <a:cs typeface="Poppins Light" panose="02000000000000000000" pitchFamily="2" charset="0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fr-FR" sz="2000" dirty="0">
                    <a:solidFill>
                      <a:schemeClr val="tx1"/>
                    </a:solidFill>
                    <a:latin typeface="+mn-lt"/>
                    <a:cs typeface="+mn-cs"/>
                  </a:rPr>
                  <a:t>Take </a:t>
                </a:r>
                <a14:m>
                  <m:oMath xmlns:m="http://schemas.openxmlformats.org/officeDocument/2006/math">
                    <m:r>
                      <a:rPr lang="fr-FR" sz="2000">
                        <a:solidFill>
                          <a:schemeClr val="tx1"/>
                        </a:solidFill>
                        <a:latin typeface="+mn-lt"/>
                        <a:cs typeface="+mn-cs"/>
                      </a:rPr>
                      <m:t>𝜶</m:t>
                    </m:r>
                    <m:r>
                      <a:rPr lang="fr-FR" sz="20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+mn-cs"/>
                      </a:rPr>
                      <m:t>=(</m:t>
                    </m:r>
                    <m:r>
                      <a:rPr lang="fr-FR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+mn-cs"/>
                      </a:rPr>
                      <m:t>𝛼</m:t>
                    </m:r>
                    <m:r>
                      <a:rPr lang="fr-FR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+mn-cs"/>
                      </a:rPr>
                      <m:t>,</m:t>
                    </m:r>
                    <m:r>
                      <a:rPr lang="fr-FR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+mn-cs"/>
                      </a:rPr>
                      <m:t>𝛼</m:t>
                    </m:r>
                    <m:r>
                      <a:rPr lang="fr-FR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+mn-cs"/>
                      </a:rPr>
                      <m:t>)∈</m:t>
                    </m:r>
                    <m:sSup>
                      <m:sSupPr>
                        <m:ctrlPr>
                          <a:rPr lang="fr-FR" sz="2000">
                            <a:solidFill>
                              <a:schemeClr val="tx1"/>
                            </a:solidFill>
                            <a:latin typeface="+mn-lt"/>
                            <a:cs typeface="+mn-cs"/>
                          </a:rPr>
                        </m:ctrlPr>
                      </m:sSupPr>
                      <m:e>
                        <m:r>
                          <a:rPr lang="fr-FR" sz="2000">
                            <a:solidFill>
                              <a:schemeClr val="tx1"/>
                            </a:solidFill>
                            <a:latin typeface="+mn-lt"/>
                            <a:cs typeface="+mn-cs"/>
                          </a:rPr>
                          <m:t>ℂ</m:t>
                        </m:r>
                      </m:e>
                      <m:sup>
                        <m:r>
                          <a:rPr lang="fr-FR" sz="20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+mn-cs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2000" dirty="0">
                    <a:solidFill>
                      <a:schemeClr val="tx1"/>
                    </a:solidFill>
                    <a:latin typeface="+mn-lt"/>
                    <a:cs typeface="+mn-cs"/>
                  </a:rPr>
                  <a:t> and </a:t>
                </a:r>
                <a14:m>
                  <m:oMath xmlns:m="http://schemas.openxmlformats.org/officeDocument/2006/math">
                    <m:r>
                      <a:rPr lang="fr-FR" sz="2000">
                        <a:solidFill>
                          <a:schemeClr val="tx1"/>
                        </a:solidFill>
                        <a:latin typeface="+mn-lt"/>
                        <a:cs typeface="+mn-cs"/>
                      </a:rPr>
                      <m:t>𝚫</m:t>
                    </m:r>
                    <m:r>
                      <a:rPr lang="fr-FR" sz="20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+mn-cs"/>
                      </a:rPr>
                      <m:t>=</m:t>
                    </m:r>
                    <m:d>
                      <m:dPr>
                        <m:ctrlPr>
                          <a:rPr lang="fr-FR" sz="20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+mn-cs"/>
                          </a:rPr>
                        </m:ctrlPr>
                      </m:dPr>
                      <m:e>
                        <m:r>
                          <a:rPr lang="fr-FR" sz="20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+mn-cs"/>
                          </a:rPr>
                          <m:t>0</m:t>
                        </m:r>
                      </m:e>
                    </m:d>
                    <m:r>
                      <a:rPr lang="fr-FR" sz="2000">
                        <a:solidFill>
                          <a:schemeClr val="tx1"/>
                        </a:solidFill>
                        <a:latin typeface="+mn-lt"/>
                        <a:cs typeface="+mn-cs"/>
                      </a:rPr>
                      <m:t>∈</m:t>
                    </m:r>
                    <m:sSup>
                      <m:sSupPr>
                        <m:ctrlPr>
                          <a:rPr lang="fr-FR" sz="2000">
                            <a:solidFill>
                              <a:schemeClr val="tx1"/>
                            </a:solidFill>
                            <a:latin typeface="+mn-lt"/>
                            <a:cs typeface="+mn-cs"/>
                          </a:rPr>
                        </m:ctrlPr>
                      </m:sSupPr>
                      <m:e>
                        <m:r>
                          <a:rPr lang="fr-FR" sz="2000">
                            <a:solidFill>
                              <a:schemeClr val="tx1"/>
                            </a:solidFill>
                            <a:latin typeface="+mn-lt"/>
                            <a:cs typeface="+mn-cs"/>
                          </a:rPr>
                          <m:t>ℤ</m:t>
                        </m:r>
                      </m:e>
                      <m:sup>
                        <m:r>
                          <a:rPr lang="fr-FR" sz="2000">
                            <a:solidFill>
                              <a:schemeClr val="tx1"/>
                            </a:solidFill>
                            <a:latin typeface="+mn-lt"/>
                            <a:cs typeface="+mn-cs"/>
                          </a:rPr>
                          <m:t>𝑠</m:t>
                        </m:r>
                      </m:sup>
                    </m:sSup>
                  </m:oMath>
                </a14:m>
                <a:r>
                  <a:rPr lang="en-US" sz="2000" dirty="0">
                    <a:solidFill>
                      <a:schemeClr val="tx1"/>
                    </a:solidFill>
                    <a:latin typeface="+mn-lt"/>
                    <a:cs typeface="+mn-cs"/>
                  </a:rPr>
                  <a:t>, and</a:t>
                </a:r>
              </a:p>
            </p:txBody>
          </p:sp>
        </mc:Choice>
        <mc:Fallback>
          <p:sp>
            <p:nvSpPr>
              <p:cNvPr id="87" name="Text Placeholder 2">
                <a:extLst>
                  <a:ext uri="{FF2B5EF4-FFF2-40B4-BE49-F238E27FC236}">
                    <a16:creationId xmlns:a16="http://schemas.microsoft.com/office/drawing/2014/main" id="{DF5B7FB6-3490-1A88-490D-D828AA3CF52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5885" y="3222100"/>
                <a:ext cx="10704283" cy="234950"/>
              </a:xfrm>
              <a:prstGeom prst="rect">
                <a:avLst/>
              </a:prstGeom>
              <a:blipFill>
                <a:blip r:embed="rId4"/>
                <a:stretch>
                  <a:fillRect l="-1422" t="-40000" b="-7500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7" name="ZoneTexte 126">
                <a:extLst>
                  <a:ext uri="{FF2B5EF4-FFF2-40B4-BE49-F238E27FC236}">
                    <a16:creationId xmlns:a16="http://schemas.microsoft.com/office/drawing/2014/main" id="{6C1ED051-D12E-6358-628F-9DD16E00D583}"/>
                  </a:ext>
                </a:extLst>
              </p:cNvPr>
              <p:cNvSpPr txBox="1"/>
              <p:nvPr/>
            </p:nvSpPr>
            <p:spPr>
              <a:xfrm>
                <a:off x="3111318" y="3695386"/>
                <a:ext cx="964688" cy="51116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fr-FR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𝐺</m:t>
                      </m:r>
                      <m:r>
                        <a:rPr lang="fr-FR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fr-FR" sz="20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fr-FR" sz="200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fr-FR" sz="2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e>
                            </m:mr>
                            <m:mr>
                              <m:e>
                                <m:r>
                                  <a:rPr lang="fr-FR" sz="2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fr-FR" sz="20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127" name="ZoneTexte 126">
                <a:extLst>
                  <a:ext uri="{FF2B5EF4-FFF2-40B4-BE49-F238E27FC236}">
                    <a16:creationId xmlns:a16="http://schemas.microsoft.com/office/drawing/2014/main" id="{6C1ED051-D12E-6358-628F-9DD16E00D58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11318" y="3695386"/>
                <a:ext cx="964688" cy="511166"/>
              </a:xfrm>
              <a:prstGeom prst="rect">
                <a:avLst/>
              </a:prstGeom>
              <a:blipFill>
                <a:blip r:embed="rId5"/>
                <a:stretch>
                  <a:fillRect l="-5128" t="-2381" b="-1428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8" name="ZoneTexte 127">
                <a:extLst>
                  <a:ext uri="{FF2B5EF4-FFF2-40B4-BE49-F238E27FC236}">
                    <a16:creationId xmlns:a16="http://schemas.microsoft.com/office/drawing/2014/main" id="{94EE542A-755F-279C-549C-A561B51C276C}"/>
                  </a:ext>
                </a:extLst>
              </p:cNvPr>
              <p:cNvSpPr txBox="1"/>
              <p:nvPr/>
            </p:nvSpPr>
            <p:spPr>
              <a:xfrm>
                <a:off x="6009134" y="3826932"/>
                <a:ext cx="1537857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fr-FR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𝐻</m:t>
                      </m:r>
                      <m:r>
                        <a:rPr lang="fr-FR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fr-FR" sz="20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fr-FR" sz="200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fr-FR" sz="2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fr-FR" sz="2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−1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fr-FR" sz="24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128" name="ZoneTexte 127">
                <a:extLst>
                  <a:ext uri="{FF2B5EF4-FFF2-40B4-BE49-F238E27FC236}">
                    <a16:creationId xmlns:a16="http://schemas.microsoft.com/office/drawing/2014/main" id="{94EE542A-755F-279C-549C-A561B51C276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09134" y="3826932"/>
                <a:ext cx="1537857" cy="307777"/>
              </a:xfrm>
              <a:prstGeom prst="rect">
                <a:avLst/>
              </a:prstGeom>
              <a:blipFill>
                <a:blip r:embed="rId6"/>
                <a:stretch>
                  <a:fillRect l="-3279" b="-1200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F29C851E-BF10-5D22-040D-0B5EF922F50B}"/>
                  </a:ext>
                </a:extLst>
              </p:cNvPr>
              <p:cNvSpPr txBox="1"/>
              <p:nvPr/>
            </p:nvSpPr>
            <p:spPr>
              <a:xfrm>
                <a:off x="2797918" y="5317930"/>
                <a:ext cx="4699684" cy="78560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>
                      <m:nary>
                        <m:naryPr>
                          <m:chr m:val="⋂"/>
                          <m:limLoc m:val="undOvr"/>
                          <m:supHide m:val="on"/>
                          <m:ctrlPr>
                            <a:rPr lang="fr-FR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fr-FR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𝑝</m:t>
                          </m:r>
                          <m:r>
                            <a:rPr lang="fr-FR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∈</m:t>
                          </m:r>
                          <m:r>
                            <a:rPr lang="fr-FR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ℕ</m:t>
                          </m:r>
                        </m:sub>
                        <m:sup/>
                        <m:e>
                          <m:func>
                            <m:funcPr>
                              <m:ctrlPr>
                                <a:rPr lang="fr-FR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fr-FR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ker</m:t>
                              </m:r>
                            </m:fName>
                            <m:e>
                              <m:d>
                                <m:dPr>
                                  <m:ctrlPr>
                                    <a:rPr lang="fr-FR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p>
                                    <m:sSupPr>
                                      <m:ctrlPr>
                                        <a:rPr lang="fr-FR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acc>
                                        <m:accPr>
                                          <m:chr m:val="̂"/>
                                          <m:ctrlPr>
                                            <a:rPr lang="fr-FR" sz="2000" b="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accPr>
                                        <m:e>
                                          <m:r>
                                            <a:rPr lang="fr-FR" sz="2000" b="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𝑎</m:t>
                                          </m:r>
                                        </m:e>
                                      </m:acc>
                                    </m:e>
                                    <m:sup>
                                      <m:r>
                                        <a:rPr lang="fr-FR" sz="20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2</m:t>
                                      </m:r>
                                      <m:r>
                                        <a:rPr lang="fr-FR" sz="20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𝑝</m:t>
                                      </m:r>
                                    </m:sup>
                                  </m:sSup>
                                  <m:sSup>
                                    <m:sSupPr>
                                      <m:ctrlPr>
                                        <a:rPr lang="fr-FR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acc>
                                        <m:accPr>
                                          <m:chr m:val="̂"/>
                                          <m:ctrlPr>
                                            <a:rPr lang="fr-FR" sz="2000" b="0" i="1" smtClean="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accPr>
                                        <m:e>
                                          <m:r>
                                            <a:rPr lang="fr-FR" sz="2000" b="0" i="1" smtClean="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𝑏</m:t>
                                          </m:r>
                                        </m:e>
                                      </m:acc>
                                    </m:e>
                                    <m:sup>
                                      <m:r>
                                        <a:rPr lang="fr-FR" sz="20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2</m:t>
                                      </m:r>
                                      <m:r>
                                        <a:rPr lang="fr-FR" sz="20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𝑝</m:t>
                                      </m:r>
                                    </m:sup>
                                  </m:sSup>
                                  <m:r>
                                    <a:rPr lang="fr-FR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−</m:t>
                                  </m:r>
                                  <m:sSup>
                                    <m:sSupPr>
                                      <m:ctrlPr>
                                        <a:rPr lang="fr-FR" sz="2000" b="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fr-FR" sz="2000" b="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𝛼</m:t>
                                      </m:r>
                                    </m:e>
                                    <m:sup>
                                      <m:r>
                                        <a:rPr lang="fr-FR" sz="20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4</m:t>
                                      </m:r>
                                      <m:r>
                                        <a:rPr lang="fr-FR" sz="20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𝑝</m:t>
                                      </m:r>
                                    </m:sup>
                                  </m:sSup>
                                </m:e>
                              </m:d>
                            </m:e>
                          </m:func>
                        </m:e>
                      </m:nary>
                      <m:r>
                        <a:rPr lang="fr-FR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   ∩</m:t>
                      </m:r>
                      <m:r>
                        <a:rPr lang="fr-FR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   </m:t>
                      </m:r>
                      <m:func>
                        <m:funcPr>
                          <m:ctrlPr>
                            <a:rPr lang="fr-FR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fr-FR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ker</m:t>
                          </m:r>
                        </m:fName>
                        <m:e>
                          <m:d>
                            <m:dPr>
                              <m:ctrlPr>
                                <a:rPr lang="fr-FR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fr-FR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acc>
                                    <m:accPr>
                                      <m:chr m:val="̂"/>
                                      <m:ctrlPr>
                                        <a:rPr lang="fr-FR" sz="2000" b="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fr-FR" sz="2000" b="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𝑛</m:t>
                                      </m:r>
                                    </m:e>
                                  </m:acc>
                                </m:e>
                                <m:sub>
                                  <m:r>
                                    <a:rPr lang="fr-FR" sz="20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fr-FR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fr-FR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acc>
                                    <m:accPr>
                                      <m:chr m:val="̂"/>
                                      <m:ctrlPr>
                                        <a:rPr lang="fr-FR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fr-FR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𝑛</m:t>
                                      </m:r>
                                    </m:e>
                                  </m:acc>
                                </m:e>
                                <m:sub>
                                  <m:r>
                                    <a:rPr lang="fr-FR" sz="20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e>
                          </m:d>
                        </m:e>
                      </m:func>
                    </m:oMath>
                  </m:oMathPara>
                </a14:m>
                <a:endParaRPr lang="fr-FR" sz="2000" dirty="0" err="1"/>
              </a:p>
            </p:txBody>
          </p:sp>
        </mc:Choice>
        <mc:Fallback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F29C851E-BF10-5D22-040D-0B5EF922F50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97918" y="5317930"/>
                <a:ext cx="4699684" cy="785600"/>
              </a:xfrm>
              <a:prstGeom prst="rect">
                <a:avLst/>
              </a:prstGeom>
              <a:blipFill>
                <a:blip r:embed="rId7"/>
                <a:stretch>
                  <a:fillRect l="-19946" t="-141270" b="-195238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D2A1CBEE-3A61-16A1-0604-075BAF61A349}"/>
              </a:ext>
            </a:extLst>
          </p:cNvPr>
          <p:cNvSpPr txBox="1">
            <a:spLocks/>
          </p:cNvSpPr>
          <p:nvPr/>
        </p:nvSpPr>
        <p:spPr>
          <a:xfrm>
            <a:off x="525885" y="4857385"/>
            <a:ext cx="10704283" cy="23495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bg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accent1"/>
                </a:solidFill>
                <a:latin typeface="Poppins Light" panose="02000000000000000000" pitchFamily="2" charset="0"/>
                <a:ea typeface="+mn-ea"/>
                <a:cs typeface="Poppins Light" panose="02000000000000000000" pitchFamily="2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accent1"/>
                </a:solidFill>
                <a:latin typeface="Poppins Light" panose="02000000000000000000" pitchFamily="2" charset="0"/>
                <a:ea typeface="+mn-ea"/>
                <a:cs typeface="Poppins Light" panose="02000000000000000000" pitchFamily="2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accent1"/>
                </a:solidFill>
                <a:latin typeface="Poppins Light" panose="02000000000000000000" pitchFamily="2" charset="0"/>
                <a:ea typeface="+mn-ea"/>
                <a:cs typeface="Poppins Light" panose="02000000000000000000" pitchFamily="2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accent1"/>
                </a:solidFill>
                <a:latin typeface="Poppins Light" panose="02000000000000000000" pitchFamily="2" charset="0"/>
                <a:ea typeface="+mn-ea"/>
                <a:cs typeface="Poppins Light" panose="02000000000000000000" pitchFamily="2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000" b="1" dirty="0" err="1">
                <a:solidFill>
                  <a:schemeClr val="tx1"/>
                </a:solidFill>
                <a:latin typeface="+mn-lt"/>
                <a:cs typeface="+mn-cs"/>
              </a:rPr>
              <a:t>Paircat</a:t>
            </a:r>
            <a:r>
              <a:rPr lang="fr-FR" sz="2000" b="1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fr-FR" sz="2000" b="1" dirty="0" err="1">
                <a:solidFill>
                  <a:schemeClr val="tx1"/>
                </a:solidFill>
                <a:latin typeface="+mn-lt"/>
                <a:cs typeface="+mn-cs"/>
              </a:rPr>
              <a:t>retrieved</a:t>
            </a:r>
            <a:r>
              <a:rPr lang="fr-FR" sz="2000" b="1" dirty="0">
                <a:solidFill>
                  <a:schemeClr val="tx1"/>
                </a:solidFill>
                <a:latin typeface="+mn-lt"/>
                <a:cs typeface="+mn-cs"/>
              </a:rPr>
              <a:t>  </a:t>
            </a:r>
            <a:r>
              <a:rPr lang="fr-FR" sz="2400" b="1" dirty="0">
                <a:solidFill>
                  <a:schemeClr val="tx1"/>
                </a:solidFill>
                <a:latin typeface="+mn-lt"/>
                <a:cs typeface="+mn-cs"/>
              </a:rPr>
              <a:t>🎉</a:t>
            </a:r>
            <a:endParaRPr lang="en-US" sz="2000" b="1" dirty="0">
              <a:solidFill>
                <a:schemeClr val="tx1"/>
              </a:solidFill>
              <a:latin typeface="+mn-lt"/>
              <a:cs typeface="+mn-cs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BE63C044-9FA2-32DF-B39B-570FE9D79532}"/>
                  </a:ext>
                </a:extLst>
              </p:cNvPr>
              <p:cNvSpPr txBox="1"/>
              <p:nvPr/>
            </p:nvSpPr>
            <p:spPr>
              <a:xfrm>
                <a:off x="3246636" y="6166319"/>
                <a:ext cx="1780552" cy="34887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>
                      <m:func>
                        <m:funcPr>
                          <m:ctrlPr>
                            <a:rPr lang="fr-FR" sz="2000" i="1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fr-FR" sz="2000" i="1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ker</m:t>
                          </m:r>
                        </m:fName>
                        <m:e>
                          <m:d>
                            <m:dPr>
                              <m:ctrlPr>
                                <a:rPr lang="fr-FR" sz="2000" i="1">
                                  <a:solidFill>
                                    <a:schemeClr val="accent6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fr-FR" sz="2000" i="1">
                                      <a:solidFill>
                                        <a:schemeClr val="accent6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acc>
                                    <m:accPr>
                                      <m:chr m:val="̂"/>
                                      <m:ctrlPr>
                                        <a:rPr lang="fr-FR" sz="2000" i="1">
                                          <a:solidFill>
                                            <a:schemeClr val="accent6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fr-FR" sz="2000" i="1">
                                          <a:solidFill>
                                            <a:schemeClr val="accent6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𝑎</m:t>
                                      </m:r>
                                    </m:e>
                                  </m:acc>
                                </m:e>
                                <m:sup>
                                  <m:r>
                                    <a:rPr lang="fr-FR" sz="2000" i="1">
                                      <a:solidFill>
                                        <a:schemeClr val="accent6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sSup>
                                <m:sSupPr>
                                  <m:ctrlPr>
                                    <a:rPr lang="fr-FR" sz="2000" i="1">
                                      <a:solidFill>
                                        <a:schemeClr val="accent6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acc>
                                    <m:accPr>
                                      <m:chr m:val="̂"/>
                                      <m:ctrlPr>
                                        <a:rPr lang="fr-FR" sz="2000" i="1">
                                          <a:solidFill>
                                            <a:schemeClr val="accent6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fr-FR" sz="2000" i="1">
                                          <a:solidFill>
                                            <a:schemeClr val="accent6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𝑏</m:t>
                                      </m:r>
                                    </m:e>
                                  </m:acc>
                                </m:e>
                                <m:sup>
                                  <m:r>
                                    <a:rPr lang="fr-FR" sz="2000" i="1">
                                      <a:solidFill>
                                        <a:schemeClr val="accent6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fr-FR" sz="2000" i="1">
                                  <a:solidFill>
                                    <a:schemeClr val="accent6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  <m:sSup>
                                <m:sSupPr>
                                  <m:ctrlPr>
                                    <a:rPr lang="fr-FR" sz="2000" i="1">
                                      <a:solidFill>
                                        <a:schemeClr val="accent6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fr-FR" sz="2000" i="1">
                                      <a:solidFill>
                                        <a:schemeClr val="accent6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𝛼</m:t>
                                  </m:r>
                                </m:e>
                                <m:sup>
                                  <m:r>
                                    <a:rPr lang="fr-FR" sz="2000" i="1">
                                      <a:solidFill>
                                        <a:schemeClr val="accent6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4</m:t>
                                  </m:r>
                                </m:sup>
                              </m:sSup>
                            </m:e>
                          </m:d>
                        </m:e>
                      </m:func>
                    </m:oMath>
                  </m:oMathPara>
                </a14:m>
                <a:endParaRPr lang="fr-FR" sz="2000" dirty="0" err="1"/>
              </a:p>
            </p:txBody>
          </p:sp>
        </mc:Choice>
        <mc:Fallback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BE63C044-9FA2-32DF-B39B-570FE9D7953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46636" y="6166319"/>
                <a:ext cx="1780552" cy="348878"/>
              </a:xfrm>
              <a:prstGeom prst="rect">
                <a:avLst/>
              </a:prstGeom>
              <a:blipFill>
                <a:blip r:embed="rId8"/>
                <a:stretch>
                  <a:fillRect l="-2837" t="-1379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5" name="Groupe 14">
            <a:extLst>
              <a:ext uri="{FF2B5EF4-FFF2-40B4-BE49-F238E27FC236}">
                <a16:creationId xmlns:a16="http://schemas.microsoft.com/office/drawing/2014/main" id="{27992673-6F52-2AD3-DA86-CC87A072CF7A}"/>
              </a:ext>
            </a:extLst>
          </p:cNvPr>
          <p:cNvGrpSpPr/>
          <p:nvPr/>
        </p:nvGrpSpPr>
        <p:grpSpPr>
          <a:xfrm>
            <a:off x="2854859" y="5309509"/>
            <a:ext cx="2631518" cy="723758"/>
            <a:chOff x="3697194" y="5423796"/>
            <a:chExt cx="2631518" cy="723758"/>
          </a:xfrm>
        </p:grpSpPr>
        <p:cxnSp>
          <p:nvCxnSpPr>
            <p:cNvPr id="11" name="Connecteur droit 10">
              <a:extLst>
                <a:ext uri="{FF2B5EF4-FFF2-40B4-BE49-F238E27FC236}">
                  <a16:creationId xmlns:a16="http://schemas.microsoft.com/office/drawing/2014/main" id="{AF7709B7-22CD-D582-56C3-76DBFB61DDB4}"/>
                </a:ext>
              </a:extLst>
            </p:cNvPr>
            <p:cNvCxnSpPr/>
            <p:nvPr/>
          </p:nvCxnSpPr>
          <p:spPr>
            <a:xfrm>
              <a:off x="3697194" y="5423796"/>
              <a:ext cx="2631518" cy="661917"/>
            </a:xfrm>
            <a:prstGeom prst="line">
              <a:avLst/>
            </a:prstGeom>
            <a:ln w="76200"/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12" name="Connecteur droit 11">
              <a:extLst>
                <a:ext uri="{FF2B5EF4-FFF2-40B4-BE49-F238E27FC236}">
                  <a16:creationId xmlns:a16="http://schemas.microsoft.com/office/drawing/2014/main" id="{699A55E1-733E-4CAA-C91D-506EC83D4FE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746158" y="5423796"/>
              <a:ext cx="2466178" cy="723758"/>
            </a:xfrm>
            <a:prstGeom prst="line">
              <a:avLst/>
            </a:prstGeom>
            <a:ln w="76200"/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</p:grpSp>
      <p:sp>
        <p:nvSpPr>
          <p:cNvPr id="16" name="Ellipse 15">
            <a:extLst>
              <a:ext uri="{FF2B5EF4-FFF2-40B4-BE49-F238E27FC236}">
                <a16:creationId xmlns:a16="http://schemas.microsoft.com/office/drawing/2014/main" id="{9761ABA2-115F-ABCB-C3FD-86456EA53085}"/>
              </a:ext>
            </a:extLst>
          </p:cNvPr>
          <p:cNvSpPr/>
          <p:nvPr/>
        </p:nvSpPr>
        <p:spPr>
          <a:xfrm>
            <a:off x="3456876" y="1573841"/>
            <a:ext cx="1126274" cy="1126274"/>
          </a:xfrm>
          <a:prstGeom prst="ellipse">
            <a:avLst/>
          </a:prstGeom>
          <a:noFill/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AF221C09-C5FB-2AD9-979C-B46D719D9DD8}"/>
              </a:ext>
            </a:extLst>
          </p:cNvPr>
          <p:cNvSpPr txBox="1"/>
          <p:nvPr/>
        </p:nvSpPr>
        <p:spPr>
          <a:xfrm>
            <a:off x="4372742" y="2336277"/>
            <a:ext cx="3010567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fr-FR" dirty="0">
                <a:solidFill>
                  <a:schemeClr val="accent5"/>
                </a:solidFill>
              </a:rPr>
              <a:t>Do </a:t>
            </a:r>
            <a:r>
              <a:rPr lang="fr-FR" dirty="0" err="1">
                <a:solidFill>
                  <a:schemeClr val="accent5"/>
                </a:solidFill>
              </a:rPr>
              <a:t>we</a:t>
            </a:r>
            <a:r>
              <a:rPr lang="fr-FR" dirty="0">
                <a:solidFill>
                  <a:schemeClr val="accent5"/>
                </a:solidFill>
              </a:rPr>
              <a:t> </a:t>
            </a:r>
            <a:r>
              <a:rPr lang="fr-FR" dirty="0" err="1">
                <a:solidFill>
                  <a:schemeClr val="accent5"/>
                </a:solidFill>
              </a:rPr>
              <a:t>need</a:t>
            </a:r>
            <a:r>
              <a:rPr lang="fr-FR" dirty="0">
                <a:solidFill>
                  <a:schemeClr val="accent5"/>
                </a:solidFill>
              </a:rPr>
              <a:t> an </a:t>
            </a:r>
            <a:r>
              <a:rPr lang="fr-FR" dirty="0" err="1">
                <a:solidFill>
                  <a:schemeClr val="accent5"/>
                </a:solidFill>
              </a:rPr>
              <a:t>infinite</a:t>
            </a:r>
            <a:r>
              <a:rPr lang="fr-FR" dirty="0">
                <a:solidFill>
                  <a:schemeClr val="accent5"/>
                </a:solidFill>
              </a:rPr>
              <a:t> intersection </a:t>
            </a:r>
            <a:r>
              <a:rPr lang="fr-FR" dirty="0">
                <a:solidFill>
                  <a:schemeClr val="accent5"/>
                </a:solidFill>
                <a:sym typeface="Wingdings" pitchFamily="2" charset="2"/>
              </a:rPr>
              <a:t> not </a:t>
            </a:r>
            <a:r>
              <a:rPr lang="fr-FR" dirty="0" err="1">
                <a:solidFill>
                  <a:schemeClr val="accent5"/>
                </a:solidFill>
                <a:sym typeface="Wingdings" pitchFamily="2" charset="2"/>
              </a:rPr>
              <a:t>practical</a:t>
            </a:r>
            <a:endParaRPr lang="fr-FR" dirty="0">
              <a:solidFill>
                <a:schemeClr val="accent5"/>
              </a:solidFill>
            </a:endParaRPr>
          </a:p>
        </p:txBody>
      </p:sp>
      <p:grpSp>
        <p:nvGrpSpPr>
          <p:cNvPr id="18" name="Groupe 17">
            <a:extLst>
              <a:ext uri="{FF2B5EF4-FFF2-40B4-BE49-F238E27FC236}">
                <a16:creationId xmlns:a16="http://schemas.microsoft.com/office/drawing/2014/main" id="{FB353F00-89BE-E300-1802-8FA4670BC450}"/>
              </a:ext>
            </a:extLst>
          </p:cNvPr>
          <p:cNvGrpSpPr/>
          <p:nvPr/>
        </p:nvGrpSpPr>
        <p:grpSpPr>
          <a:xfrm>
            <a:off x="8987919" y="5335664"/>
            <a:ext cx="2943732" cy="1028960"/>
            <a:chOff x="1995150" y="4436027"/>
            <a:chExt cx="2943732" cy="1028960"/>
          </a:xfrm>
        </p:grpSpPr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9" name="ZoneTexte 18">
                  <a:extLst>
                    <a:ext uri="{FF2B5EF4-FFF2-40B4-BE49-F238E27FC236}">
                      <a16:creationId xmlns:a16="http://schemas.microsoft.com/office/drawing/2014/main" id="{D913E3A6-D828-7F86-75A4-D05C7646AFAF}"/>
                    </a:ext>
                  </a:extLst>
                </p:cNvPr>
                <p:cNvSpPr txBox="1"/>
                <p:nvPr/>
              </p:nvSpPr>
              <p:spPr>
                <a:xfrm>
                  <a:off x="2116186" y="4745559"/>
                  <a:ext cx="2822696" cy="719428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d>
                          <m:dPr>
                            <m:begChr m:val="{"/>
                            <m:endChr m:val=""/>
                            <m:ctrlPr>
                              <a:rPr lang="fr-FR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eqArr>
                              <m:eqArrPr>
                                <m:ctrlPr>
                                  <a:rPr lang="fr-FR" b="1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eqArrPr>
                              <m:e>
                                <m:sSup>
                                  <m:sSupPr>
                                    <m:ctrlPr>
                                      <a:rPr lang="fr-FR" b="1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acc>
                                      <m:accPr>
                                        <m:chr m:val="̂"/>
                                        <m:ctrlPr>
                                          <a:rPr lang="fr-FR" b="1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</m:ctrlPr>
                                      </m:accPr>
                                      <m:e>
                                        <m:r>
                                          <a:rPr lang="fr-FR" b="1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𝒂</m:t>
                                        </m:r>
                                      </m:e>
                                    </m:acc>
                                  </m:e>
                                  <m:sup>
                                    <m:sSup>
                                      <m:sSupPr>
                                        <m:ctrlPr>
                                          <a:rPr lang="fr-FR" b="1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fr-FR" b="1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𝒈</m:t>
                                        </m:r>
                                      </m:e>
                                      <m:sup>
                                        <m:r>
                                          <a:rPr lang="fr-FR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+</m:t>
                                        </m:r>
                                      </m:sup>
                                    </m:sSup>
                                  </m:sup>
                                </m:sSup>
                                <m:r>
                                  <a:rPr lang="fr-FR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≔</m:t>
                                </m:r>
                                <m:sSubSup>
                                  <m:sSubSupPr>
                                    <m:ctrlPr>
                                      <a:rPr lang="fr-FR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acc>
                                      <m:accPr>
                                        <m:chr m:val="̂"/>
                                        <m:ctrlPr>
                                          <a:rPr lang="fr-FR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</m:ctrlPr>
                                      </m:accPr>
                                      <m:e>
                                        <m:r>
                                          <a:rPr lang="fr-FR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𝑎</m:t>
                                        </m:r>
                                      </m:e>
                                    </m:acc>
                                  </m:e>
                                  <m:sub>
                                    <m:r>
                                      <a:rPr lang="fr-FR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  <m:sup>
                                    <m:sSub>
                                      <m:sSubPr>
                                        <m:ctrlPr>
                                          <a:rPr lang="fr-FR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fr-FR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𝑔</m:t>
                                        </m:r>
                                      </m:e>
                                      <m:sub>
                                        <m:r>
                                          <a:rPr lang="fr-FR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sub>
                                    </m:sSub>
                                  </m:sup>
                                </m:sSubSup>
                                <m:r>
                                  <a:rPr lang="fr-FR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…</m:t>
                                </m:r>
                                <m:sSubSup>
                                  <m:sSubSupPr>
                                    <m:ctrlPr>
                                      <a:rPr lang="fr-FR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acc>
                                      <m:accPr>
                                        <m:chr m:val="̂"/>
                                        <m:ctrlPr>
                                          <a:rPr lang="fr-FR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</m:ctrlPr>
                                      </m:accPr>
                                      <m:e>
                                        <m:r>
                                          <a:rPr lang="fr-FR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𝑎</m:t>
                                        </m:r>
                                      </m:e>
                                    </m:acc>
                                  </m:e>
                                  <m:sub>
                                    <m:r>
                                      <a:rPr lang="fr-FR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𝑚</m:t>
                                    </m:r>
                                  </m:sub>
                                  <m:sup>
                                    <m:sSub>
                                      <m:sSubPr>
                                        <m:ctrlPr>
                                          <a:rPr lang="fr-FR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fr-FR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𝑔</m:t>
                                        </m:r>
                                      </m:e>
                                      <m:sub>
                                        <m:r>
                                          <a:rPr lang="fr-FR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𝑚</m:t>
                                        </m:r>
                                      </m:sub>
                                    </m:sSub>
                                  </m:sup>
                                </m:sSubSup>
                              </m:e>
                              <m:e>
                                <m:sSub>
                                  <m:sSubPr>
                                    <m:ctrlPr>
                                      <a:rPr lang="fr-FR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fr-FR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ℎ</m:t>
                                    </m:r>
                                  </m:e>
                                  <m:sub>
                                    <m:r>
                                      <a:rPr lang="fr-FR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  <m:r>
                                  <a:rPr lang="fr-FR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⋅</m:t>
                                </m:r>
                                <m:acc>
                                  <m:accPr>
                                    <m:chr m:val="̂"/>
                                    <m:ctrlPr>
                                      <a:rPr lang="fr-FR" b="1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fr-FR" b="1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𝒏</m:t>
                                    </m:r>
                                  </m:e>
                                </m:acc>
                                <m:r>
                                  <a:rPr lang="fr-FR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≔</m:t>
                                </m:r>
                                <m:sSub>
                                  <m:sSubPr>
                                    <m:ctrlPr>
                                      <a:rPr lang="fr-FR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fr-FR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ℎ</m:t>
                                    </m:r>
                                  </m:e>
                                  <m:sub>
                                    <m:r>
                                      <a:rPr lang="fr-FR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  <m:sSub>
                                  <m:sSubPr>
                                    <m:ctrlPr>
                                      <a:rPr lang="fr-FR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acc>
                                      <m:accPr>
                                        <m:chr m:val="̂"/>
                                        <m:ctrlPr>
                                          <a:rPr lang="fr-FR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</m:ctrlPr>
                                      </m:accPr>
                                      <m:e>
                                        <m:r>
                                          <a:rPr lang="fr-FR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𝑛</m:t>
                                        </m:r>
                                      </m:e>
                                    </m:acc>
                                  </m:e>
                                  <m:sub>
                                    <m:r>
                                      <a:rPr lang="fr-FR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  <m:r>
                                  <a:rPr lang="fr-FR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+…+</m:t>
                                </m:r>
                                <m:sSub>
                                  <m:sSubPr>
                                    <m:ctrlPr>
                                      <a:rPr lang="fr-FR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fr-FR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ℎ</m:t>
                                    </m:r>
                                  </m:e>
                                  <m:sub>
                                    <m:r>
                                      <a:rPr lang="fr-FR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𝑠</m:t>
                                    </m:r>
                                  </m:sub>
                                </m:sSub>
                                <m:sSub>
                                  <m:sSubPr>
                                    <m:ctrlPr>
                                      <a:rPr lang="fr-FR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acc>
                                      <m:accPr>
                                        <m:chr m:val="̂"/>
                                        <m:ctrlPr>
                                          <a:rPr lang="fr-FR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</m:ctrlPr>
                                      </m:accPr>
                                      <m:e>
                                        <m:r>
                                          <a:rPr lang="fr-FR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𝑛</m:t>
                                        </m:r>
                                      </m:e>
                                    </m:acc>
                                  </m:e>
                                  <m:sub>
                                    <m:r>
                                      <a:rPr lang="fr-FR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𝑚</m:t>
                                    </m:r>
                                  </m:sub>
                                </m:sSub>
                                <m:r>
                                  <m:rPr>
                                    <m:nor/>
                                  </m:rPr>
                                  <a:rPr lang="fr-FR" dirty="0"/>
                                  <m:t> </m:t>
                                </m:r>
                              </m:e>
                            </m:eqArr>
                          </m:e>
                        </m:d>
                      </m:oMath>
                    </m:oMathPara>
                  </a14:m>
                  <a:endParaRPr lang="fr-FR" dirty="0">
                    <a:solidFill>
                      <a:schemeClr val="tx1"/>
                    </a:solidFill>
                  </a:endParaRPr>
                </a:p>
              </p:txBody>
            </p:sp>
          </mc:Choice>
          <mc:Fallback>
            <p:sp>
              <p:nvSpPr>
                <p:cNvPr id="19" name="ZoneTexte 18">
                  <a:extLst>
                    <a:ext uri="{FF2B5EF4-FFF2-40B4-BE49-F238E27FC236}">
                      <a16:creationId xmlns:a16="http://schemas.microsoft.com/office/drawing/2014/main" id="{D913E3A6-D828-7F86-75A4-D05C7646AFA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116186" y="4745559"/>
                  <a:ext cx="2822696" cy="719428"/>
                </a:xfrm>
                <a:prstGeom prst="rect">
                  <a:avLst/>
                </a:prstGeom>
                <a:blipFill>
                  <a:blip r:embed="rId9"/>
                  <a:stretch>
                    <a:fillRect l="-46188" t="-222414" r="-2691" b="-318966"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0" name="Text Placeholder 4">
              <a:extLst>
                <a:ext uri="{FF2B5EF4-FFF2-40B4-BE49-F238E27FC236}">
                  <a16:creationId xmlns:a16="http://schemas.microsoft.com/office/drawing/2014/main" id="{F7A2F213-EFFA-C678-8B9F-6F51649BC554}"/>
                </a:ext>
              </a:extLst>
            </p:cNvPr>
            <p:cNvSpPr txBox="1">
              <a:spLocks/>
            </p:cNvSpPr>
            <p:nvPr/>
          </p:nvSpPr>
          <p:spPr>
            <a:xfrm>
              <a:off x="1995150" y="4436027"/>
              <a:ext cx="1594044" cy="338455"/>
            </a:xfrm>
            <a:prstGeom prst="rect">
              <a:avLst/>
            </a:prstGeom>
          </p:spPr>
          <p:txBody>
            <a:bodyPr vert="horz" lIns="0" tIns="0" rIns="0" bIns="0" rtlCol="0">
              <a:normAutofit/>
            </a:bodyPr>
            <a:lstStyle>
              <a:lvl1pPr marL="0" indent="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3200" kern="1200">
                  <a:solidFill>
                    <a:schemeClr val="bg1"/>
                  </a:solidFill>
                  <a:latin typeface="+mj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1800" b="1" dirty="0">
                  <a:solidFill>
                    <a:schemeClr val="tx1"/>
                  </a:solidFill>
                </a:rPr>
                <a:t>Notation:</a:t>
              </a:r>
            </a:p>
          </p:txBody>
        </p:sp>
      </p:grpSp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85FFBC21-2952-0F81-A655-C84DA8F1982B}"/>
              </a:ext>
            </a:extLst>
          </p:cNvPr>
          <p:cNvSpPr/>
          <p:nvPr/>
        </p:nvSpPr>
        <p:spPr>
          <a:xfrm>
            <a:off x="8807668" y="5097181"/>
            <a:ext cx="3920359" cy="223904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22" name="Groupe 21">
            <a:extLst>
              <a:ext uri="{FF2B5EF4-FFF2-40B4-BE49-F238E27FC236}">
                <a16:creationId xmlns:a16="http://schemas.microsoft.com/office/drawing/2014/main" id="{C1F31A1E-6BFB-BBC9-B4DA-9D3935B1C71C}"/>
              </a:ext>
            </a:extLst>
          </p:cNvPr>
          <p:cNvGrpSpPr/>
          <p:nvPr/>
        </p:nvGrpSpPr>
        <p:grpSpPr>
          <a:xfrm>
            <a:off x="1660789" y="4131538"/>
            <a:ext cx="6973941" cy="369332"/>
            <a:chOff x="1303590" y="3839010"/>
            <a:chExt cx="6973941" cy="369332"/>
          </a:xfrm>
        </p:grpSpPr>
        <mc:AlternateContent xmlns:mc="http://schemas.openxmlformats.org/markup-compatibility/2006">
          <mc:Choice xmlns:a14="http://schemas.microsoft.com/office/drawing/2010/main" Requires="a14">
            <p:sp>
              <p:nvSpPr>
                <p:cNvPr id="23" name="ZoneTexte 22">
                  <a:extLst>
                    <a:ext uri="{FF2B5EF4-FFF2-40B4-BE49-F238E27FC236}">
                      <a16:creationId xmlns:a16="http://schemas.microsoft.com/office/drawing/2014/main" id="{F0E4494F-50A2-B6AB-E85C-F9A121F58AB6}"/>
                    </a:ext>
                  </a:extLst>
                </p:cNvPr>
                <p:cNvSpPr txBox="1"/>
                <p:nvPr/>
              </p:nvSpPr>
              <p:spPr>
                <a:xfrm>
                  <a:off x="1805278" y="3839010"/>
                  <a:ext cx="479544" cy="369332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r>
                          <a:rPr lang="fr-FR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ℤ</m:t>
                        </m:r>
                      </m:oMath>
                    </m:oMathPara>
                  </a14:m>
                  <a:endParaRPr lang="fr-FR" dirty="0">
                    <a:solidFill>
                      <a:schemeClr val="tx1"/>
                    </a:solidFill>
                  </a:endParaRPr>
                </a:p>
              </p:txBody>
            </p:sp>
          </mc:Choice>
          <mc:Fallback>
            <p:sp>
              <p:nvSpPr>
                <p:cNvPr id="23" name="ZoneTexte 22">
                  <a:extLst>
                    <a:ext uri="{FF2B5EF4-FFF2-40B4-BE49-F238E27FC236}">
                      <a16:creationId xmlns:a16="http://schemas.microsoft.com/office/drawing/2014/main" id="{F0E4494F-50A2-B6AB-E85C-F9A121F58AB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805278" y="3839010"/>
                  <a:ext cx="479544" cy="369332"/>
                </a:xfrm>
                <a:prstGeom prst="rect">
                  <a:avLst/>
                </a:prstGeom>
                <a:blipFill>
                  <a:blip r:embed="rId1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24" name="ZoneTexte 23">
                  <a:extLst>
                    <a:ext uri="{FF2B5EF4-FFF2-40B4-BE49-F238E27FC236}">
                      <a16:creationId xmlns:a16="http://schemas.microsoft.com/office/drawing/2014/main" id="{3843373A-E6DA-B0EA-8871-2A3E4282F7AE}"/>
                    </a:ext>
                  </a:extLst>
                </p:cNvPr>
                <p:cNvSpPr txBox="1"/>
                <p:nvPr/>
              </p:nvSpPr>
              <p:spPr>
                <a:xfrm>
                  <a:off x="4801633" y="3839010"/>
                  <a:ext cx="479544" cy="369332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sSup>
                          <m:sSupPr>
                            <m:ctrlPr>
                              <a:rPr lang="fr-FR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fr-FR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ℤ</m:t>
                            </m:r>
                          </m:e>
                          <m:sup>
                            <m:r>
                              <a:rPr lang="fr-FR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oMath>
                    </m:oMathPara>
                  </a14:m>
                  <a:endParaRPr lang="fr-FR" dirty="0">
                    <a:solidFill>
                      <a:schemeClr val="tx1"/>
                    </a:solidFill>
                  </a:endParaRPr>
                </a:p>
              </p:txBody>
            </p:sp>
          </mc:Choice>
          <mc:Fallback>
            <p:sp>
              <p:nvSpPr>
                <p:cNvPr id="24" name="ZoneTexte 23">
                  <a:extLst>
                    <a:ext uri="{FF2B5EF4-FFF2-40B4-BE49-F238E27FC236}">
                      <a16:creationId xmlns:a16="http://schemas.microsoft.com/office/drawing/2014/main" id="{3843373A-E6DA-B0EA-8871-2A3E4282F7A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801633" y="3839010"/>
                  <a:ext cx="479544" cy="369332"/>
                </a:xfrm>
                <a:prstGeom prst="rect">
                  <a:avLst/>
                </a:prstGeom>
                <a:blipFill>
                  <a:blip r:embed="rId11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25" name="ZoneTexte 24">
                  <a:extLst>
                    <a:ext uri="{FF2B5EF4-FFF2-40B4-BE49-F238E27FC236}">
                      <a16:creationId xmlns:a16="http://schemas.microsoft.com/office/drawing/2014/main" id="{C3D5968A-6FA4-7C40-EC7C-B5173A2A8FCE}"/>
                    </a:ext>
                  </a:extLst>
                </p:cNvPr>
                <p:cNvSpPr txBox="1"/>
                <p:nvPr/>
              </p:nvSpPr>
              <p:spPr>
                <a:xfrm>
                  <a:off x="7797987" y="3839010"/>
                  <a:ext cx="479544" cy="369332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r>
                          <a:rPr lang="fr-FR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ℤ</m:t>
                        </m:r>
                      </m:oMath>
                    </m:oMathPara>
                  </a14:m>
                  <a:endParaRPr lang="fr-FR" dirty="0">
                    <a:solidFill>
                      <a:schemeClr val="tx1"/>
                    </a:solidFill>
                  </a:endParaRPr>
                </a:p>
              </p:txBody>
            </p:sp>
          </mc:Choice>
          <mc:Fallback>
            <p:sp>
              <p:nvSpPr>
                <p:cNvPr id="25" name="ZoneTexte 24">
                  <a:extLst>
                    <a:ext uri="{FF2B5EF4-FFF2-40B4-BE49-F238E27FC236}">
                      <a16:creationId xmlns:a16="http://schemas.microsoft.com/office/drawing/2014/main" id="{C3D5968A-6FA4-7C40-EC7C-B5173A2A8FC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797987" y="3839010"/>
                  <a:ext cx="479544" cy="369332"/>
                </a:xfrm>
                <a:prstGeom prst="rect">
                  <a:avLst/>
                </a:prstGeom>
                <a:blipFill>
                  <a:blip r:embed="rId1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26" name="Connecteur droit avec flèche 25">
              <a:extLst>
                <a:ext uri="{FF2B5EF4-FFF2-40B4-BE49-F238E27FC236}">
                  <a16:creationId xmlns:a16="http://schemas.microsoft.com/office/drawing/2014/main" id="{78D793DB-90E9-518D-F7AD-C0F63C043E21}"/>
                </a:ext>
              </a:extLst>
            </p:cNvPr>
            <p:cNvCxnSpPr>
              <a:stCxn id="23" idx="3"/>
              <a:endCxn id="24" idx="1"/>
            </p:cNvCxnSpPr>
            <p:nvPr/>
          </p:nvCxnSpPr>
          <p:spPr>
            <a:xfrm>
              <a:off x="2284822" y="4023676"/>
              <a:ext cx="2516811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27" name="Connecteur droit avec flèche 26">
              <a:extLst>
                <a:ext uri="{FF2B5EF4-FFF2-40B4-BE49-F238E27FC236}">
                  <a16:creationId xmlns:a16="http://schemas.microsoft.com/office/drawing/2014/main" id="{0C74DF98-6DD6-FE6E-BCFA-6AC5ECAA9E4B}"/>
                </a:ext>
              </a:extLst>
            </p:cNvPr>
            <p:cNvCxnSpPr>
              <a:cxnSpLocks/>
              <a:stCxn id="24" idx="3"/>
              <a:endCxn id="25" idx="1"/>
            </p:cNvCxnSpPr>
            <p:nvPr/>
          </p:nvCxnSpPr>
          <p:spPr>
            <a:xfrm>
              <a:off x="5281177" y="4023676"/>
              <a:ext cx="2516810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28" name="ZoneTexte 27">
                  <a:extLst>
                    <a:ext uri="{FF2B5EF4-FFF2-40B4-BE49-F238E27FC236}">
                      <a16:creationId xmlns:a16="http://schemas.microsoft.com/office/drawing/2014/main" id="{FE203375-A284-576A-6F61-0CB9A0699BB8}"/>
                    </a:ext>
                  </a:extLst>
                </p:cNvPr>
                <p:cNvSpPr txBox="1"/>
                <p:nvPr/>
              </p:nvSpPr>
              <p:spPr>
                <a:xfrm>
                  <a:off x="1303590" y="3839010"/>
                  <a:ext cx="479544" cy="369332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r>
                          <a:rPr lang="fr-FR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𝐶</m:t>
                        </m:r>
                        <m:r>
                          <a:rPr lang="fr-FR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:</m:t>
                        </m:r>
                      </m:oMath>
                    </m:oMathPara>
                  </a14:m>
                  <a:endParaRPr lang="fr-FR" dirty="0">
                    <a:solidFill>
                      <a:schemeClr val="tx1"/>
                    </a:solidFill>
                  </a:endParaRPr>
                </a:p>
              </p:txBody>
            </p:sp>
          </mc:Choice>
          <mc:Fallback>
            <p:sp>
              <p:nvSpPr>
                <p:cNvPr id="28" name="ZoneTexte 27">
                  <a:extLst>
                    <a:ext uri="{FF2B5EF4-FFF2-40B4-BE49-F238E27FC236}">
                      <a16:creationId xmlns:a16="http://schemas.microsoft.com/office/drawing/2014/main" id="{FE203375-A284-576A-6F61-0CB9A0699BB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303590" y="3839010"/>
                  <a:ext cx="479544" cy="369332"/>
                </a:xfrm>
                <a:prstGeom prst="rect">
                  <a:avLst/>
                </a:prstGeom>
                <a:blipFill>
                  <a:blip r:embed="rId1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30" name="ZoneTexte 29">
                <a:extLst>
                  <a:ext uri="{FF2B5EF4-FFF2-40B4-BE49-F238E27FC236}">
                    <a16:creationId xmlns:a16="http://schemas.microsoft.com/office/drawing/2014/main" id="{B70F8602-DE6C-6376-3EE2-15A7280715F9}"/>
                  </a:ext>
                </a:extLst>
              </p:cNvPr>
              <p:cNvSpPr txBox="1"/>
              <p:nvPr/>
            </p:nvSpPr>
            <p:spPr>
              <a:xfrm>
                <a:off x="8442542" y="2978153"/>
                <a:ext cx="3256923" cy="61555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/>
                <a:r>
                  <a:rPr lang="fr-FR" sz="2000" b="1" dirty="0">
                    <a:latin typeface="+mj-lt"/>
                  </a:rPr>
                  <a:t>Theorem:</a:t>
                </a:r>
                <a:r>
                  <a:rPr lang="fr-FR" sz="2000" dirty="0"/>
                  <a:t> a Markov basis of </a:t>
                </a:r>
                <a14:m>
                  <m:oMath xmlns:m="http://schemas.openxmlformats.org/officeDocument/2006/math">
                    <m:r>
                      <a:rPr lang="fr-FR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𝑖𝑚</m:t>
                    </m:r>
                    <m:r>
                      <a:rPr lang="fr-FR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fr-FR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𝐺</m:t>
                    </m:r>
                  </m:oMath>
                </a14:m>
                <a:r>
                  <a:rPr lang="fr-FR" sz="2000" dirty="0"/>
                  <a:t> suffices!</a:t>
                </a:r>
              </a:p>
            </p:txBody>
          </p:sp>
        </mc:Choice>
        <mc:Fallback>
          <p:sp>
            <p:nvSpPr>
              <p:cNvPr id="30" name="ZoneTexte 29">
                <a:extLst>
                  <a:ext uri="{FF2B5EF4-FFF2-40B4-BE49-F238E27FC236}">
                    <a16:creationId xmlns:a16="http://schemas.microsoft.com/office/drawing/2014/main" id="{B70F8602-DE6C-6376-3EE2-15A7280715F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42542" y="2978153"/>
                <a:ext cx="3256923" cy="615553"/>
              </a:xfrm>
              <a:prstGeom prst="rect">
                <a:avLst/>
              </a:prstGeom>
              <a:blipFill>
                <a:blip r:embed="rId13"/>
                <a:stretch>
                  <a:fillRect l="-775" t="-12000" r="-2713" b="-2200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1" name="Rectangle : coins arrondis 30">
            <a:extLst>
              <a:ext uri="{FF2B5EF4-FFF2-40B4-BE49-F238E27FC236}">
                <a16:creationId xmlns:a16="http://schemas.microsoft.com/office/drawing/2014/main" id="{CD05515F-5F02-A0CC-8DE8-137D79FE34A2}"/>
              </a:ext>
            </a:extLst>
          </p:cNvPr>
          <p:cNvSpPr/>
          <p:nvPr/>
        </p:nvSpPr>
        <p:spPr>
          <a:xfrm>
            <a:off x="8442542" y="2851066"/>
            <a:ext cx="3256923" cy="865105"/>
          </a:xfrm>
          <a:prstGeom prst="round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87417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8" grpId="0"/>
      <p:bldP spid="16" grpId="0" animBg="1"/>
      <p:bldP spid="17" grpId="0"/>
      <p:bldP spid="30" grpId="0"/>
      <p:bldP spid="31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D38A9A-D4B6-D7A7-71DB-03998AA48F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8A903F16-5AEC-158A-6434-C0ABA62072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CONFIDENTIAL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F23959D-B8B0-B28D-5D65-BC98465E71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C67AC-589B-465F-8375-83B2CE47653E}" type="slidenum">
              <a:rPr lang="en-US" smtClean="0"/>
              <a:pPr/>
              <a:t>22</a:t>
            </a:fld>
            <a:endParaRPr lang="en-US" dirty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8984F9B2-EBCE-9534-4E18-4FA5CFFD80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Orthonormal basis of Tiger codes</a:t>
            </a:r>
            <a:endParaRPr lang="en-US" dirty="0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6BAB8B0B-F2D6-AA4E-EB58-01BE4A556291}"/>
              </a:ext>
            </a:extLst>
          </p:cNvPr>
          <p:cNvSpPr/>
          <p:nvPr/>
        </p:nvSpPr>
        <p:spPr>
          <a:xfrm>
            <a:off x="12477750" y="0"/>
            <a:ext cx="571500" cy="571500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A2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55B75A15-94A0-3286-3364-B6AA044A5E15}"/>
                  </a:ext>
                </a:extLst>
              </p:cNvPr>
              <p:cNvSpPr txBox="1"/>
              <p:nvPr/>
            </p:nvSpPr>
            <p:spPr>
              <a:xfrm>
                <a:off x="615100" y="1640517"/>
                <a:ext cx="10927188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fr-FR" sz="2000" dirty="0"/>
                  <a:t>The </a:t>
                </a:r>
                <a:r>
                  <a:rPr lang="fr-FR" sz="2000" dirty="0" err="1"/>
                  <a:t>following</a:t>
                </a:r>
                <a:r>
                  <a:rPr lang="fr-FR" sz="2000" dirty="0"/>
                  <a:t> </a:t>
                </a:r>
                <a:r>
                  <a:rPr lang="fr-FR" sz="2000" dirty="0" err="1"/>
                  <a:t>family</a:t>
                </a:r>
                <a:r>
                  <a:rPr lang="fr-FR" sz="2000" dirty="0"/>
                  <a:t> </a:t>
                </a:r>
                <a:r>
                  <a:rPr lang="fr-FR" sz="2000" dirty="0" err="1"/>
                  <a:t>forms</a:t>
                </a:r>
                <a:r>
                  <a:rPr lang="fr-FR" sz="2000" dirty="0"/>
                  <a:t> an </a:t>
                </a:r>
                <a:r>
                  <a:rPr lang="fr-FR" sz="2000" b="1" dirty="0"/>
                  <a:t>orthonormal basis </a:t>
                </a:r>
                <a:r>
                  <a:rPr lang="fr-FR" sz="2000" dirty="0"/>
                  <a:t>of </a:t>
                </a:r>
                <a14:m>
                  <m:oMath xmlns:m="http://schemas.openxmlformats.org/officeDocument/2006/math">
                    <m:r>
                      <a:rPr lang="fr-FR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𝒯</m:t>
                    </m:r>
                    <m:r>
                      <a:rPr lang="fr-FR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r>
                      <a:rPr lang="fr-FR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𝐺</m:t>
                    </m:r>
                    <m:r>
                      <a:rPr lang="fr-FR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lang="fr-FR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𝐻</m:t>
                    </m:r>
                    <m:r>
                      <a:rPr lang="fr-FR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lang="fr-FR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𝜶</m:t>
                    </m:r>
                    <m:r>
                      <a:rPr lang="fr-FR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lang="fr-FR" sz="20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𝜟</m:t>
                    </m:r>
                    <m:r>
                      <a:rPr lang="fr-FR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fr-FR" sz="2000" dirty="0"/>
                  <a:t>:</a:t>
                </a:r>
              </a:p>
            </p:txBody>
          </p:sp>
        </mc:Choice>
        <mc:Fallback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55B75A15-94A0-3286-3364-B6AA044A5E1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5100" y="1640517"/>
                <a:ext cx="10927188" cy="307777"/>
              </a:xfrm>
              <a:prstGeom prst="rect">
                <a:avLst/>
              </a:prstGeom>
              <a:blipFill>
                <a:blip r:embed="rId3"/>
                <a:stretch>
                  <a:fillRect l="-1394" t="-28000" b="-4800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94" name="Groupe 93">
            <a:extLst>
              <a:ext uri="{FF2B5EF4-FFF2-40B4-BE49-F238E27FC236}">
                <a16:creationId xmlns:a16="http://schemas.microsoft.com/office/drawing/2014/main" id="{8AFC1B8F-169D-F088-0CFA-3250936696D9}"/>
              </a:ext>
            </a:extLst>
          </p:cNvPr>
          <p:cNvGrpSpPr/>
          <p:nvPr/>
        </p:nvGrpSpPr>
        <p:grpSpPr>
          <a:xfrm>
            <a:off x="11455818" y="7861697"/>
            <a:ext cx="3093957" cy="2588280"/>
            <a:chOff x="6389076" y="2018669"/>
            <a:chExt cx="5121773" cy="4284668"/>
          </a:xfrm>
        </p:grpSpPr>
        <p:grpSp>
          <p:nvGrpSpPr>
            <p:cNvPr id="66" name="Groupe 65">
              <a:extLst>
                <a:ext uri="{FF2B5EF4-FFF2-40B4-BE49-F238E27FC236}">
                  <a16:creationId xmlns:a16="http://schemas.microsoft.com/office/drawing/2014/main" id="{5C065608-38AC-5796-E13F-9B277819686F}"/>
                </a:ext>
              </a:extLst>
            </p:cNvPr>
            <p:cNvGrpSpPr/>
            <p:nvPr/>
          </p:nvGrpSpPr>
          <p:grpSpPr>
            <a:xfrm>
              <a:off x="6389076" y="2018669"/>
              <a:ext cx="5121773" cy="4284668"/>
              <a:chOff x="7735718" y="2428445"/>
              <a:chExt cx="3965205" cy="3317130"/>
            </a:xfrm>
          </p:grpSpPr>
          <p:grpSp>
            <p:nvGrpSpPr>
              <p:cNvPr id="67" name="Groupe 66">
                <a:extLst>
                  <a:ext uri="{FF2B5EF4-FFF2-40B4-BE49-F238E27FC236}">
                    <a16:creationId xmlns:a16="http://schemas.microsoft.com/office/drawing/2014/main" id="{6AF147D6-8BF6-F691-E236-B85AF2D83DE0}"/>
                  </a:ext>
                </a:extLst>
              </p:cNvPr>
              <p:cNvGrpSpPr/>
              <p:nvPr/>
            </p:nvGrpSpPr>
            <p:grpSpPr>
              <a:xfrm>
                <a:off x="8317021" y="2583789"/>
                <a:ext cx="2925910" cy="2924417"/>
                <a:chOff x="7602479" y="2419979"/>
                <a:chExt cx="2925910" cy="2924417"/>
              </a:xfrm>
            </p:grpSpPr>
            <p:cxnSp>
              <p:nvCxnSpPr>
                <p:cNvPr id="70" name="Connecteur droit avec flèche 69">
                  <a:extLst>
                    <a:ext uri="{FF2B5EF4-FFF2-40B4-BE49-F238E27FC236}">
                      <a16:creationId xmlns:a16="http://schemas.microsoft.com/office/drawing/2014/main" id="{5B2324CE-C524-B628-6DB8-59982E287E1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 flipV="1">
                  <a:off x="7602481" y="2419979"/>
                  <a:ext cx="7144" cy="2922036"/>
                </a:xfrm>
                <a:prstGeom prst="straightConnector1">
                  <a:avLst/>
                </a:prstGeom>
                <a:ln>
                  <a:tailEnd type="triangle"/>
                </a:ln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71" name="Connecteur droit avec flèche 70">
                  <a:extLst>
                    <a:ext uri="{FF2B5EF4-FFF2-40B4-BE49-F238E27FC236}">
                      <a16:creationId xmlns:a16="http://schemas.microsoft.com/office/drawing/2014/main" id="{47FE4CB1-D827-75DC-5904-084568691F4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602479" y="5344396"/>
                  <a:ext cx="2925910" cy="0"/>
                </a:xfrm>
                <a:prstGeom prst="straightConnector1">
                  <a:avLst/>
                </a:prstGeom>
                <a:ln>
                  <a:tailEnd type="triangle"/>
                </a:ln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72" name="Connecteur droit 71">
                  <a:extLst>
                    <a:ext uri="{FF2B5EF4-FFF2-40B4-BE49-F238E27FC236}">
                      <a16:creationId xmlns:a16="http://schemas.microsoft.com/office/drawing/2014/main" id="{96FAD4B7-BD73-C09B-289B-C2B68BB04E8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8090116" y="2743200"/>
                  <a:ext cx="0" cy="2598815"/>
                </a:xfrm>
                <a:prstGeom prst="line">
                  <a:avLst/>
                </a:prstGeom>
                <a:ln w="12700" cap="flat" cmpd="sng" algn="ctr">
                  <a:solidFill>
                    <a:schemeClr val="dk1"/>
                  </a:solidFill>
                  <a:prstDash val="dash"/>
                  <a:round/>
                  <a:headEnd type="none" w="med" len="med"/>
                  <a:tailEnd type="none" w="med" len="med"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tx1"/>
                </a:fontRef>
              </p:style>
            </p:cxnSp>
            <p:cxnSp>
              <p:nvCxnSpPr>
                <p:cNvPr id="73" name="Connecteur droit 72">
                  <a:extLst>
                    <a:ext uri="{FF2B5EF4-FFF2-40B4-BE49-F238E27FC236}">
                      <a16:creationId xmlns:a16="http://schemas.microsoft.com/office/drawing/2014/main" id="{DD7F61EE-ECCE-95F6-B7D7-D0B821FE143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9079424" y="2743200"/>
                  <a:ext cx="0" cy="2598815"/>
                </a:xfrm>
                <a:prstGeom prst="line">
                  <a:avLst/>
                </a:prstGeom>
                <a:ln w="12700" cap="flat" cmpd="sng" algn="ctr">
                  <a:solidFill>
                    <a:schemeClr val="dk1"/>
                  </a:solidFill>
                  <a:prstDash val="dash"/>
                  <a:round/>
                  <a:headEnd type="none" w="med" len="med"/>
                  <a:tailEnd type="none" w="med" len="med"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tx1"/>
                </a:fontRef>
              </p:style>
            </p:cxnSp>
            <p:cxnSp>
              <p:nvCxnSpPr>
                <p:cNvPr id="74" name="Connecteur droit 73">
                  <a:extLst>
                    <a:ext uri="{FF2B5EF4-FFF2-40B4-BE49-F238E27FC236}">
                      <a16:creationId xmlns:a16="http://schemas.microsoft.com/office/drawing/2014/main" id="{36F46CD4-C21A-0E68-4EB7-4C1E528BE3E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8584770" y="2743200"/>
                  <a:ext cx="0" cy="2598815"/>
                </a:xfrm>
                <a:prstGeom prst="line">
                  <a:avLst/>
                </a:prstGeom>
                <a:ln w="12700" cap="flat" cmpd="sng" algn="ctr">
                  <a:solidFill>
                    <a:schemeClr val="dk1"/>
                  </a:solidFill>
                  <a:prstDash val="dash"/>
                  <a:round/>
                  <a:headEnd type="none" w="med" len="med"/>
                  <a:tailEnd type="none" w="med" len="med"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tx1"/>
                </a:fontRef>
              </p:style>
            </p:cxnSp>
            <p:cxnSp>
              <p:nvCxnSpPr>
                <p:cNvPr id="75" name="Connecteur droit 74">
                  <a:extLst>
                    <a:ext uri="{FF2B5EF4-FFF2-40B4-BE49-F238E27FC236}">
                      <a16:creationId xmlns:a16="http://schemas.microsoft.com/office/drawing/2014/main" id="{76C3AEAC-0BFF-8E67-D406-6FCA7489C1C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0068733" y="2743200"/>
                  <a:ext cx="0" cy="2598815"/>
                </a:xfrm>
                <a:prstGeom prst="line">
                  <a:avLst/>
                </a:prstGeom>
                <a:ln w="12700" cap="flat" cmpd="sng" algn="ctr">
                  <a:solidFill>
                    <a:schemeClr val="dk1"/>
                  </a:solidFill>
                  <a:prstDash val="dash"/>
                  <a:round/>
                  <a:headEnd type="none" w="med" len="med"/>
                  <a:tailEnd type="none" w="med" len="med"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tx1"/>
                </a:fontRef>
              </p:style>
            </p:cxnSp>
            <p:cxnSp>
              <p:nvCxnSpPr>
                <p:cNvPr id="76" name="Connecteur droit 75">
                  <a:extLst>
                    <a:ext uri="{FF2B5EF4-FFF2-40B4-BE49-F238E27FC236}">
                      <a16:creationId xmlns:a16="http://schemas.microsoft.com/office/drawing/2014/main" id="{4558C5A7-2FFA-E1B3-1B50-2F18B755894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9574078" y="2743200"/>
                  <a:ext cx="0" cy="2598815"/>
                </a:xfrm>
                <a:prstGeom prst="line">
                  <a:avLst/>
                </a:prstGeom>
                <a:ln w="12700" cap="flat" cmpd="sng" algn="ctr">
                  <a:solidFill>
                    <a:schemeClr val="dk1"/>
                  </a:solidFill>
                  <a:prstDash val="dash"/>
                  <a:round/>
                  <a:headEnd type="none" w="med" len="med"/>
                  <a:tailEnd type="none" w="med" len="med"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tx1"/>
                </a:fontRef>
              </p:style>
            </p:cxnSp>
            <p:grpSp>
              <p:nvGrpSpPr>
                <p:cNvPr id="77" name="Groupe 76">
                  <a:extLst>
                    <a:ext uri="{FF2B5EF4-FFF2-40B4-BE49-F238E27FC236}">
                      <a16:creationId xmlns:a16="http://schemas.microsoft.com/office/drawing/2014/main" id="{89946019-7332-48B3-10EE-243251E07641}"/>
                    </a:ext>
                  </a:extLst>
                </p:cNvPr>
                <p:cNvGrpSpPr/>
                <p:nvPr/>
              </p:nvGrpSpPr>
              <p:grpSpPr>
                <a:xfrm rot="5400000">
                  <a:off x="7946696" y="2581589"/>
                  <a:ext cx="1978617" cy="2598815"/>
                  <a:chOff x="8242516" y="2895600"/>
                  <a:chExt cx="1978617" cy="2598815"/>
                </a:xfrm>
              </p:grpSpPr>
              <p:cxnSp>
                <p:nvCxnSpPr>
                  <p:cNvPr id="78" name="Connecteur droit 77">
                    <a:extLst>
                      <a:ext uri="{FF2B5EF4-FFF2-40B4-BE49-F238E27FC236}">
                        <a16:creationId xmlns:a16="http://schemas.microsoft.com/office/drawing/2014/main" id="{C5964CCD-B252-3BBD-B9C3-4A100D03D270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8242516" y="2895600"/>
                    <a:ext cx="0" cy="2598815"/>
                  </a:xfrm>
                  <a:prstGeom prst="line">
                    <a:avLst/>
                  </a:prstGeom>
                  <a:ln w="12700" cap="flat" cmpd="sng" algn="ctr">
                    <a:solidFill>
                      <a:schemeClr val="dk1"/>
                    </a:solidFill>
                    <a:prstDash val="dash"/>
                    <a:round/>
                    <a:headEnd type="none" w="med" len="med"/>
                    <a:tailEnd type="none" w="med" len="med"/>
                  </a:ln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79" name="Connecteur droit 78">
                    <a:extLst>
                      <a:ext uri="{FF2B5EF4-FFF2-40B4-BE49-F238E27FC236}">
                        <a16:creationId xmlns:a16="http://schemas.microsoft.com/office/drawing/2014/main" id="{47736FA1-6D36-7C5F-6384-5D558CF57731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9231824" y="2895600"/>
                    <a:ext cx="0" cy="2598815"/>
                  </a:xfrm>
                  <a:prstGeom prst="line">
                    <a:avLst/>
                  </a:prstGeom>
                  <a:ln w="12700" cap="flat" cmpd="sng" algn="ctr">
                    <a:solidFill>
                      <a:schemeClr val="dk1"/>
                    </a:solidFill>
                    <a:prstDash val="dash"/>
                    <a:round/>
                    <a:headEnd type="none" w="med" len="med"/>
                    <a:tailEnd type="none" w="med" len="med"/>
                  </a:ln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80" name="Connecteur droit 79">
                    <a:extLst>
                      <a:ext uri="{FF2B5EF4-FFF2-40B4-BE49-F238E27FC236}">
                        <a16:creationId xmlns:a16="http://schemas.microsoft.com/office/drawing/2014/main" id="{C033DD26-366A-0DBC-49AE-F6F07B650B85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8737170" y="2895600"/>
                    <a:ext cx="0" cy="2598815"/>
                  </a:xfrm>
                  <a:prstGeom prst="line">
                    <a:avLst/>
                  </a:prstGeom>
                  <a:ln w="12700" cap="flat" cmpd="sng" algn="ctr">
                    <a:solidFill>
                      <a:schemeClr val="dk1"/>
                    </a:solidFill>
                    <a:prstDash val="dash"/>
                    <a:round/>
                    <a:headEnd type="none" w="med" len="med"/>
                    <a:tailEnd type="none" w="med" len="med"/>
                  </a:ln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81" name="Connecteur droit 80">
                    <a:extLst>
                      <a:ext uri="{FF2B5EF4-FFF2-40B4-BE49-F238E27FC236}">
                        <a16:creationId xmlns:a16="http://schemas.microsoft.com/office/drawing/2014/main" id="{CEFCC9CC-6E5D-9A0A-66E3-104646F037E7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10221133" y="2895600"/>
                    <a:ext cx="0" cy="2598815"/>
                  </a:xfrm>
                  <a:prstGeom prst="line">
                    <a:avLst/>
                  </a:prstGeom>
                  <a:ln w="12700" cap="flat" cmpd="sng" algn="ctr">
                    <a:solidFill>
                      <a:schemeClr val="dk1"/>
                    </a:solidFill>
                    <a:prstDash val="dash"/>
                    <a:round/>
                    <a:headEnd type="none" w="med" len="med"/>
                    <a:tailEnd type="none" w="med" len="med"/>
                  </a:ln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82" name="Connecteur droit 81">
                    <a:extLst>
                      <a:ext uri="{FF2B5EF4-FFF2-40B4-BE49-F238E27FC236}">
                        <a16:creationId xmlns:a16="http://schemas.microsoft.com/office/drawing/2014/main" id="{53E559CD-899C-78EC-619C-9A90057A4E7D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9726478" y="2895600"/>
                    <a:ext cx="0" cy="2598815"/>
                  </a:xfrm>
                  <a:prstGeom prst="line">
                    <a:avLst/>
                  </a:prstGeom>
                  <a:ln w="12700" cap="flat" cmpd="sng" algn="ctr">
                    <a:solidFill>
                      <a:schemeClr val="dk1"/>
                    </a:solidFill>
                    <a:prstDash val="dash"/>
                    <a:round/>
                    <a:headEnd type="none" w="med" len="med"/>
                    <a:tailEnd type="none" w="med" len="med"/>
                  </a:ln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>
                    <a:schemeClr val="tx1"/>
                  </a:fontRef>
                </p:style>
              </p:cxnSp>
            </p:grpSp>
          </p:grpSp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68" name="ZoneTexte 67">
                    <a:extLst>
                      <a:ext uri="{FF2B5EF4-FFF2-40B4-BE49-F238E27FC236}">
                        <a16:creationId xmlns:a16="http://schemas.microsoft.com/office/drawing/2014/main" id="{FE5372A7-FF8C-FA13-4072-696D41B59B12}"/>
                      </a:ext>
                    </a:extLst>
                  </p:cNvPr>
                  <p:cNvSpPr txBox="1"/>
                  <p:nvPr/>
                </p:nvSpPr>
                <p:spPr>
                  <a:xfrm>
                    <a:off x="7735718" y="2428445"/>
                    <a:ext cx="412083" cy="369332"/>
                  </a:xfrm>
                  <a:prstGeom prst="rect">
                    <a:avLst/>
                  </a:prstGeom>
                  <a:noFill/>
                </p:spPr>
                <p:txBody>
                  <a:bodyPr wrap="squar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>
                          <m:sSub>
                            <m:sSubPr>
                              <m:ctrlPr>
                                <a:rPr lang="fr-FR" sz="1800" b="0" i="1" smtClean="0">
                                  <a:latin typeface="Cambria Math" panose="02040503050406030204" pitchFamily="18" charset="0"/>
                                  <a:cs typeface="Rubik Bold" panose="020B0604020202020204" charset="-79"/>
                                </a:rPr>
                              </m:ctrlPr>
                            </m:sSubPr>
                            <m:e>
                              <m:r>
                                <a:rPr lang="fr-FR" sz="1800" b="0" i="1" smtClean="0">
                                  <a:latin typeface="Cambria Math" panose="02040503050406030204" pitchFamily="18" charset="0"/>
                                  <a:cs typeface="Rubik Bold" panose="020B0604020202020204" charset="-79"/>
                                </a:rPr>
                                <m:t>𝑛</m:t>
                              </m:r>
                            </m:e>
                            <m:sub>
                              <m:r>
                                <a:rPr lang="fr-FR" sz="1800" b="0" i="1" smtClean="0">
                                  <a:latin typeface="Cambria Math" panose="02040503050406030204" pitchFamily="18" charset="0"/>
                                  <a:cs typeface="Rubik Bold" panose="020B0604020202020204" charset="-79"/>
                                </a:rPr>
                                <m:t>2</m:t>
                              </m:r>
                            </m:sub>
                          </m:sSub>
                        </m:oMath>
                      </m:oMathPara>
                    </a14:m>
                    <a:endParaRPr lang="fr-FR" dirty="0"/>
                  </a:p>
                </p:txBody>
              </p:sp>
            </mc:Choice>
            <mc:Fallback>
              <p:sp>
                <p:nvSpPr>
                  <p:cNvPr id="68" name="ZoneTexte 67">
                    <a:extLst>
                      <a:ext uri="{FF2B5EF4-FFF2-40B4-BE49-F238E27FC236}">
                        <a16:creationId xmlns:a16="http://schemas.microsoft.com/office/drawing/2014/main" id="{FE5372A7-FF8C-FA13-4072-696D41B59B12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7735718" y="2428445"/>
                    <a:ext cx="412083" cy="369332"/>
                  </a:xfrm>
                  <a:prstGeom prst="rect">
                    <a:avLst/>
                  </a:prstGeom>
                  <a:blipFill>
                    <a:blip r:embed="rId4"/>
                    <a:stretch>
                      <a:fillRect r="-14815" b="-26087"/>
                    </a:stretch>
                  </a:blipFill>
                </p:spPr>
                <p:txBody>
                  <a:bodyPr/>
                  <a:lstStyle/>
                  <a:p>
                    <a:r>
                      <a:rPr lang="fr-F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69" name="ZoneTexte 68">
                    <a:extLst>
                      <a:ext uri="{FF2B5EF4-FFF2-40B4-BE49-F238E27FC236}">
                        <a16:creationId xmlns:a16="http://schemas.microsoft.com/office/drawing/2014/main" id="{1D90ADC8-C99C-945E-3251-FFC1F1A88599}"/>
                      </a:ext>
                    </a:extLst>
                  </p:cNvPr>
                  <p:cNvSpPr txBox="1"/>
                  <p:nvPr/>
                </p:nvSpPr>
                <p:spPr>
                  <a:xfrm>
                    <a:off x="11288840" y="5376243"/>
                    <a:ext cx="412083" cy="369332"/>
                  </a:xfrm>
                  <a:prstGeom prst="rect">
                    <a:avLst/>
                  </a:prstGeom>
                  <a:noFill/>
                </p:spPr>
                <p:txBody>
                  <a:bodyPr wrap="squar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>
                          <m:sSub>
                            <m:sSubPr>
                              <m:ctrlPr>
                                <a:rPr lang="fr-FR" sz="1800" b="0" i="1" smtClean="0">
                                  <a:latin typeface="Cambria Math" panose="02040503050406030204" pitchFamily="18" charset="0"/>
                                  <a:cs typeface="Rubik Bold" panose="020B0604020202020204" charset="-79"/>
                                </a:rPr>
                              </m:ctrlPr>
                            </m:sSubPr>
                            <m:e>
                              <m:r>
                                <a:rPr lang="fr-FR" sz="1800" b="0" i="1" smtClean="0">
                                  <a:latin typeface="Cambria Math" panose="02040503050406030204" pitchFamily="18" charset="0"/>
                                  <a:cs typeface="Rubik Bold" panose="020B0604020202020204" charset="-79"/>
                                </a:rPr>
                                <m:t>𝑛</m:t>
                              </m:r>
                            </m:e>
                            <m:sub>
                              <m:r>
                                <a:rPr lang="fr-FR" sz="1800" b="0" i="1" smtClean="0">
                                  <a:latin typeface="Cambria Math" panose="02040503050406030204" pitchFamily="18" charset="0"/>
                                  <a:cs typeface="Rubik Bold" panose="020B0604020202020204" charset="-79"/>
                                </a:rPr>
                                <m:t>1</m:t>
                              </m:r>
                            </m:sub>
                          </m:sSub>
                        </m:oMath>
                      </m:oMathPara>
                    </a14:m>
                    <a:endParaRPr lang="fr-FR" dirty="0"/>
                  </a:p>
                </p:txBody>
              </p:sp>
            </mc:Choice>
            <mc:Fallback>
              <p:sp>
                <p:nvSpPr>
                  <p:cNvPr id="69" name="ZoneTexte 68">
                    <a:extLst>
                      <a:ext uri="{FF2B5EF4-FFF2-40B4-BE49-F238E27FC236}">
                        <a16:creationId xmlns:a16="http://schemas.microsoft.com/office/drawing/2014/main" id="{1D90ADC8-C99C-945E-3251-FFC1F1A88599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1288840" y="5376243"/>
                    <a:ext cx="412083" cy="369332"/>
                  </a:xfrm>
                  <a:prstGeom prst="rect">
                    <a:avLst/>
                  </a:prstGeom>
                  <a:blipFill>
                    <a:blip r:embed="rId5"/>
                    <a:stretch>
                      <a:fillRect r="-15385" b="-26087"/>
                    </a:stretch>
                  </a:blipFill>
                </p:spPr>
                <p:txBody>
                  <a:bodyPr/>
                  <a:lstStyle/>
                  <a:p>
                    <a:r>
                      <a:rPr lang="fr-F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grpSp>
          <p:nvGrpSpPr>
            <p:cNvPr id="83" name="Groupe 82">
              <a:extLst>
                <a:ext uri="{FF2B5EF4-FFF2-40B4-BE49-F238E27FC236}">
                  <a16:creationId xmlns:a16="http://schemas.microsoft.com/office/drawing/2014/main" id="{0C251E09-BB0F-6411-3B59-757FAA90AA62}"/>
                </a:ext>
              </a:extLst>
            </p:cNvPr>
            <p:cNvGrpSpPr/>
            <p:nvPr/>
          </p:nvGrpSpPr>
          <p:grpSpPr>
            <a:xfrm>
              <a:off x="7130869" y="2320841"/>
              <a:ext cx="3729436" cy="3743967"/>
              <a:chOff x="1591228" y="2288588"/>
              <a:chExt cx="3729436" cy="3743967"/>
            </a:xfrm>
          </p:grpSpPr>
          <p:cxnSp>
            <p:nvCxnSpPr>
              <p:cNvPr id="84" name="Connecteur droit avec flèche 83">
                <a:extLst>
                  <a:ext uri="{FF2B5EF4-FFF2-40B4-BE49-F238E27FC236}">
                    <a16:creationId xmlns:a16="http://schemas.microsoft.com/office/drawing/2014/main" id="{CBA5479A-81DD-E4A6-6645-A021E5705106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4236852" y="2288588"/>
                <a:ext cx="1083812" cy="1067657"/>
              </a:xfrm>
              <a:prstGeom prst="straightConnector1">
                <a:avLst/>
              </a:prstGeom>
              <a:ln>
                <a:headEnd type="none" w="med" len="med"/>
                <a:tailEnd type="none" w="med" len="med"/>
              </a:ln>
            </p:spPr>
            <p:style>
              <a:lnRef idx="3">
                <a:schemeClr val="accent5"/>
              </a:lnRef>
              <a:fillRef idx="0">
                <a:schemeClr val="accent5"/>
              </a:fillRef>
              <a:effectRef idx="2">
                <a:schemeClr val="accent5"/>
              </a:effectRef>
              <a:fontRef idx="minor">
                <a:schemeClr val="tx1"/>
              </a:fontRef>
            </p:style>
          </p:cxnSp>
          <p:sp>
            <p:nvSpPr>
              <p:cNvPr id="85" name="Ellipse 84">
                <a:extLst>
                  <a:ext uri="{FF2B5EF4-FFF2-40B4-BE49-F238E27FC236}">
                    <a16:creationId xmlns:a16="http://schemas.microsoft.com/office/drawing/2014/main" id="{5B130A76-0D6A-FDAB-2D51-A2D90BAE5D5B}"/>
                  </a:ext>
                </a:extLst>
              </p:cNvPr>
              <p:cNvSpPr/>
              <p:nvPr/>
            </p:nvSpPr>
            <p:spPr>
              <a:xfrm>
                <a:off x="1591228" y="5890253"/>
                <a:ext cx="142302" cy="142302"/>
              </a:xfrm>
              <a:prstGeom prst="ellipse">
                <a:avLst/>
              </a:prstGeom>
              <a:ln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87" name="Ellipse 86">
                <a:extLst>
                  <a:ext uri="{FF2B5EF4-FFF2-40B4-BE49-F238E27FC236}">
                    <a16:creationId xmlns:a16="http://schemas.microsoft.com/office/drawing/2014/main" id="{A61521D7-E330-BEAC-C041-AC9768DCE158}"/>
                  </a:ext>
                </a:extLst>
              </p:cNvPr>
              <p:cNvSpPr/>
              <p:nvPr/>
            </p:nvSpPr>
            <p:spPr>
              <a:xfrm>
                <a:off x="2800577" y="4668057"/>
                <a:ext cx="142302" cy="142302"/>
              </a:xfrm>
              <a:prstGeom prst="ellipse">
                <a:avLst/>
              </a:prstGeom>
              <a:ln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cxnSp>
            <p:nvCxnSpPr>
              <p:cNvPr id="88" name="Connecteur droit avec flèche 87">
                <a:extLst>
                  <a:ext uri="{FF2B5EF4-FFF2-40B4-BE49-F238E27FC236}">
                    <a16:creationId xmlns:a16="http://schemas.microsoft.com/office/drawing/2014/main" id="{E45CD239-22C0-FBEF-8F2A-5C0AEF588FD6}"/>
                  </a:ext>
                </a:extLst>
              </p:cNvPr>
              <p:cNvCxnSpPr>
                <a:cxnSpLocks/>
                <a:stCxn id="85" idx="7"/>
              </p:cNvCxnSpPr>
              <p:nvPr/>
            </p:nvCxnSpPr>
            <p:spPr>
              <a:xfrm flipV="1">
                <a:off x="1712690" y="4840820"/>
                <a:ext cx="1075919" cy="1070273"/>
              </a:xfrm>
              <a:prstGeom prst="straightConnector1">
                <a:avLst/>
              </a:prstGeom>
              <a:ln w="19050" cap="flat" cmpd="sng" algn="ctr">
                <a:solidFill>
                  <a:schemeClr val="accent5"/>
                </a:solidFill>
                <a:prstDash val="solid"/>
                <a:round/>
                <a:headEnd type="none" w="med" len="med"/>
                <a:tailEnd type="arrow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/>
              </a:fontRef>
            </p:style>
          </p:cxnSp>
          <p:sp>
            <p:nvSpPr>
              <p:cNvPr id="89" name="Ellipse 88">
                <a:extLst>
                  <a:ext uri="{FF2B5EF4-FFF2-40B4-BE49-F238E27FC236}">
                    <a16:creationId xmlns:a16="http://schemas.microsoft.com/office/drawing/2014/main" id="{9561B022-D104-676F-DD02-B6B6FB36FEF3}"/>
                  </a:ext>
                </a:extLst>
              </p:cNvPr>
              <p:cNvSpPr/>
              <p:nvPr/>
            </p:nvSpPr>
            <p:spPr>
              <a:xfrm>
                <a:off x="4072814" y="3379079"/>
                <a:ext cx="142302" cy="142302"/>
              </a:xfrm>
              <a:prstGeom prst="ellipse">
                <a:avLst/>
              </a:prstGeom>
              <a:ln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90" name="Ellipse 89">
                <a:extLst>
                  <a:ext uri="{FF2B5EF4-FFF2-40B4-BE49-F238E27FC236}">
                    <a16:creationId xmlns:a16="http://schemas.microsoft.com/office/drawing/2014/main" id="{01B4A6B3-9813-81BA-01E6-B2FD3BB7D7CB}"/>
                  </a:ext>
                </a:extLst>
              </p:cNvPr>
              <p:cNvSpPr/>
              <p:nvPr/>
            </p:nvSpPr>
            <p:spPr>
              <a:xfrm>
                <a:off x="2159348" y="5276940"/>
                <a:ext cx="142302" cy="142302"/>
              </a:xfrm>
              <a:prstGeom prst="ellipse">
                <a:avLst/>
              </a:prstGeom>
              <a:solidFill>
                <a:schemeClr val="accent6"/>
              </a:solidFill>
              <a:ln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cxnSp>
            <p:nvCxnSpPr>
              <p:cNvPr id="91" name="Connecteur droit avec flèche 90">
                <a:extLst>
                  <a:ext uri="{FF2B5EF4-FFF2-40B4-BE49-F238E27FC236}">
                    <a16:creationId xmlns:a16="http://schemas.microsoft.com/office/drawing/2014/main" id="{B361885C-D931-E452-8E4E-227A7CE573A4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2966125" y="3559434"/>
                <a:ext cx="1083812" cy="1067657"/>
              </a:xfrm>
              <a:prstGeom prst="straightConnector1">
                <a:avLst/>
              </a:prstGeom>
              <a:ln>
                <a:headEnd type="none" w="med" len="med"/>
                <a:tailEnd type="none" w="med" len="med"/>
              </a:ln>
            </p:spPr>
            <p:style>
              <a:lnRef idx="3">
                <a:schemeClr val="accent5"/>
              </a:lnRef>
              <a:fillRef idx="0">
                <a:schemeClr val="accent5"/>
              </a:fillRef>
              <a:effectRef idx="2">
                <a:schemeClr val="accent5"/>
              </a:effectRef>
              <a:fontRef idx="minor">
                <a:schemeClr val="tx1"/>
              </a:fontRef>
            </p:style>
          </p:cxnSp>
          <p:sp>
            <p:nvSpPr>
              <p:cNvPr id="92" name="Ellipse 91">
                <a:extLst>
                  <a:ext uri="{FF2B5EF4-FFF2-40B4-BE49-F238E27FC236}">
                    <a16:creationId xmlns:a16="http://schemas.microsoft.com/office/drawing/2014/main" id="{EAB431FF-59AA-DC10-6036-94FB9FAAFC95}"/>
                  </a:ext>
                </a:extLst>
              </p:cNvPr>
              <p:cNvSpPr/>
              <p:nvPr/>
            </p:nvSpPr>
            <p:spPr>
              <a:xfrm>
                <a:off x="3447795" y="4019088"/>
                <a:ext cx="142302" cy="142302"/>
              </a:xfrm>
              <a:prstGeom prst="ellipse">
                <a:avLst/>
              </a:prstGeom>
              <a:solidFill>
                <a:schemeClr val="accent6"/>
              </a:solidFill>
              <a:ln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93" name="Ellipse 92">
                <a:extLst>
                  <a:ext uri="{FF2B5EF4-FFF2-40B4-BE49-F238E27FC236}">
                    <a16:creationId xmlns:a16="http://schemas.microsoft.com/office/drawing/2014/main" id="{579C6834-6D6D-078D-CFA6-5266679D44EA}"/>
                  </a:ext>
                </a:extLst>
              </p:cNvPr>
              <p:cNvSpPr/>
              <p:nvPr/>
            </p:nvSpPr>
            <p:spPr>
              <a:xfrm>
                <a:off x="4727985" y="2725832"/>
                <a:ext cx="142302" cy="142302"/>
              </a:xfrm>
              <a:prstGeom prst="ellipse">
                <a:avLst/>
              </a:prstGeom>
              <a:solidFill>
                <a:schemeClr val="accent6"/>
              </a:solidFill>
              <a:ln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</p:grpSp>
      <p:grpSp>
        <p:nvGrpSpPr>
          <p:cNvPr id="99" name="Groupe 98">
            <a:extLst>
              <a:ext uri="{FF2B5EF4-FFF2-40B4-BE49-F238E27FC236}">
                <a16:creationId xmlns:a16="http://schemas.microsoft.com/office/drawing/2014/main" id="{4A604C7A-6CA2-F5EF-2452-91247A7F6039}"/>
              </a:ext>
            </a:extLst>
          </p:cNvPr>
          <p:cNvGrpSpPr/>
          <p:nvPr/>
        </p:nvGrpSpPr>
        <p:grpSpPr>
          <a:xfrm>
            <a:off x="615100" y="4002650"/>
            <a:ext cx="5134190" cy="830654"/>
            <a:chOff x="615101" y="3284437"/>
            <a:chExt cx="5134190" cy="830654"/>
          </a:xfrm>
        </p:grpSpPr>
        <p:sp>
          <p:nvSpPr>
            <p:cNvPr id="12" name="ZoneTexte 11">
              <a:extLst>
                <a:ext uri="{FF2B5EF4-FFF2-40B4-BE49-F238E27FC236}">
                  <a16:creationId xmlns:a16="http://schemas.microsoft.com/office/drawing/2014/main" id="{DF7AF13A-F028-B401-3E48-973FFA86F05E}"/>
                </a:ext>
              </a:extLst>
            </p:cNvPr>
            <p:cNvSpPr txBox="1"/>
            <p:nvPr/>
          </p:nvSpPr>
          <p:spPr>
            <a:xfrm>
              <a:off x="615101" y="3515551"/>
              <a:ext cx="922996" cy="3077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fr-FR" sz="2000" dirty="0" err="1"/>
                <a:t>where</a:t>
              </a:r>
              <a:endParaRPr lang="fr-FR" sz="2000" dirty="0"/>
            </a:p>
          </p:txBody>
        </p:sp>
        <p:grpSp>
          <p:nvGrpSpPr>
            <p:cNvPr id="98" name="Groupe 97">
              <a:extLst>
                <a:ext uri="{FF2B5EF4-FFF2-40B4-BE49-F238E27FC236}">
                  <a16:creationId xmlns:a16="http://schemas.microsoft.com/office/drawing/2014/main" id="{0E99E9C7-1AE3-09C9-E7F5-8C8D6E0FD047}"/>
                </a:ext>
              </a:extLst>
            </p:cNvPr>
            <p:cNvGrpSpPr/>
            <p:nvPr/>
          </p:nvGrpSpPr>
          <p:grpSpPr>
            <a:xfrm>
              <a:off x="1599780" y="3284437"/>
              <a:ext cx="4149511" cy="830654"/>
              <a:chOff x="1701381" y="3295726"/>
              <a:chExt cx="4149511" cy="830654"/>
            </a:xfrm>
          </p:grpSpPr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95" name="ZoneTexte 94">
                    <a:extLst>
                      <a:ext uri="{FF2B5EF4-FFF2-40B4-BE49-F238E27FC236}">
                        <a16:creationId xmlns:a16="http://schemas.microsoft.com/office/drawing/2014/main" id="{97EC8BD4-0DB2-CDEE-8E99-54E1CD0F999A}"/>
                      </a:ext>
                    </a:extLst>
                  </p:cNvPr>
                  <p:cNvSpPr txBox="1"/>
                  <p:nvPr/>
                </p:nvSpPr>
                <p:spPr>
                  <a:xfrm>
                    <a:off x="1883960" y="3746083"/>
                    <a:ext cx="3128413" cy="380297"/>
                  </a:xfrm>
                  <a:prstGeom prst="rect">
                    <a:avLst/>
                  </a:prstGeom>
                  <a:noFill/>
                </p:spPr>
                <p:txBody>
                  <a:bodyPr wrap="square" lIns="0" tIns="0" rIns="0" bIns="0" rtlCol="0">
                    <a:spAutoFit/>
                  </a:bodyPr>
                  <a:lstStyle/>
                  <a:p>
                    <a14:m>
                      <m:oMath xmlns:m="http://schemas.openxmlformats.org/officeDocument/2006/math">
                        <m:sSub>
                          <m:sSubPr>
                            <m:ctrlPr>
                              <a:rPr lang="fr-FR" sz="220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fr-FR" sz="220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Π</m:t>
                            </m:r>
                          </m:e>
                          <m:sub>
                            <m:d>
                              <m:dPr>
                                <m:begChr m:val="["/>
                                <m:endChr m:val="]"/>
                                <m:ctrlPr>
                                  <a:rPr lang="fr-FR" sz="2200" b="1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fr-FR" sz="2200" b="1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𝒏</m:t>
                                </m:r>
                              </m:e>
                            </m:d>
                          </m:sub>
                        </m:sSub>
                        <m:r>
                          <a:rPr lang="fr-FR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=</m:t>
                        </m:r>
                        <m:nary>
                          <m:naryPr>
                            <m:chr m:val="∑"/>
                            <m:supHide m:val="on"/>
                            <m:ctrlPr>
                              <a:rPr lang="fr-FR" sz="22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m:rPr>
                                <m:brk m:alnAt="7"/>
                              </m:rPr>
                              <a:rPr lang="fr-FR" sz="22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𝒌</m:t>
                            </m:r>
                            <m:r>
                              <a:rPr lang="fr-FR" sz="2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∈</m:t>
                            </m:r>
                            <m:d>
                              <m:dPr>
                                <m:begChr m:val="["/>
                                <m:endChr m:val="]"/>
                                <m:ctrlPr>
                                  <a:rPr lang="fr-FR" sz="2200" b="1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fr-FR" sz="2200" b="1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𝒏</m:t>
                                </m:r>
                              </m:e>
                            </m:d>
                          </m:sub>
                          <m:sup/>
                          <m:e>
                            <m:d>
                              <m:dPr>
                                <m:begChr m:val="|"/>
                                <m:endChr m:val="⟩"/>
                                <m:ctrlPr>
                                  <a:rPr lang="fr-FR" sz="22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fr-FR" sz="22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𝑘</m:t>
                                </m:r>
                              </m:e>
                            </m:d>
                            <m:d>
                              <m:dPr>
                                <m:begChr m:val="⟨"/>
                                <m:endChr m:val="|"/>
                                <m:ctrlPr>
                                  <a:rPr lang="fr-FR" sz="22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fr-FR" sz="22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𝑘</m:t>
                                </m:r>
                              </m:e>
                            </m:d>
                          </m:e>
                        </m:nary>
                      </m:oMath>
                    </a14:m>
                    <a:r>
                      <a:rPr lang="fr-FR" sz="2200" dirty="0"/>
                      <a:t>. </a:t>
                    </a:r>
                  </a:p>
                </p:txBody>
              </p:sp>
            </mc:Choice>
            <mc:Fallback>
              <p:sp>
                <p:nvSpPr>
                  <p:cNvPr id="95" name="ZoneTexte 94">
                    <a:extLst>
                      <a:ext uri="{FF2B5EF4-FFF2-40B4-BE49-F238E27FC236}">
                        <a16:creationId xmlns:a16="http://schemas.microsoft.com/office/drawing/2014/main" id="{97EC8BD4-0DB2-CDEE-8E99-54E1CD0F999A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883960" y="3746083"/>
                    <a:ext cx="3128413" cy="380297"/>
                  </a:xfrm>
                  <a:prstGeom prst="rect">
                    <a:avLst/>
                  </a:prstGeom>
                  <a:blipFill>
                    <a:blip r:embed="rId6"/>
                    <a:stretch>
                      <a:fillRect l="-3239" t="-145161" b="-209677"/>
                    </a:stretch>
                  </a:blipFill>
                </p:spPr>
                <p:txBody>
                  <a:bodyPr/>
                  <a:lstStyle/>
                  <a:p>
                    <a:r>
                      <a:rPr lang="fr-F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96" name="ZoneTexte 95">
                    <a:extLst>
                      <a:ext uri="{FF2B5EF4-FFF2-40B4-BE49-F238E27FC236}">
                        <a16:creationId xmlns:a16="http://schemas.microsoft.com/office/drawing/2014/main" id="{ED722FA0-A9C7-4F78-5BDD-F17493594468}"/>
                      </a:ext>
                    </a:extLst>
                  </p:cNvPr>
                  <p:cNvSpPr txBox="1"/>
                  <p:nvPr/>
                </p:nvSpPr>
                <p:spPr>
                  <a:xfrm>
                    <a:off x="1883960" y="3295726"/>
                    <a:ext cx="3966932" cy="351315"/>
                  </a:xfrm>
                  <a:prstGeom prst="rect">
                    <a:avLst/>
                  </a:prstGeom>
                  <a:noFill/>
                </p:spPr>
                <p:txBody>
                  <a:bodyPr wrap="square" lIns="0" tIns="0" rIns="0" bIns="0" rtlCol="0">
                    <a:spAutoFit/>
                  </a:bodyPr>
                  <a:lstStyle/>
                  <a:p>
                    <a14:m>
                      <m:oMath xmlns:m="http://schemas.openxmlformats.org/officeDocument/2006/math">
                        <m:sSubSup>
                          <m:sSubSupPr>
                            <m:ctrlPr>
                              <a:rPr lang="fr-FR" sz="2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fr-FR" sz="2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𝐾</m:t>
                            </m:r>
                          </m:e>
                          <m:sub>
                            <m:r>
                              <a:rPr lang="fr-FR" sz="2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𝐻</m:t>
                            </m:r>
                          </m:sub>
                          <m:sup>
                            <m:r>
                              <a:rPr lang="fr-FR" sz="2200" b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𝚫</m:t>
                            </m:r>
                          </m:sup>
                        </m:sSubSup>
                        <m:r>
                          <a:rPr lang="fr-FR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  <m:r>
                          <a:rPr lang="fr-FR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≔</m:t>
                        </m:r>
                        <m:d>
                          <m:dPr>
                            <m:begChr m:val="{"/>
                            <m:endChr m:val="}"/>
                            <m:ctrlPr>
                              <a:rPr lang="fr-FR" sz="22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fr-FR" sz="22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𝒏</m:t>
                            </m:r>
                            <m:r>
                              <a:rPr lang="fr-FR" sz="22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∈</m:t>
                            </m:r>
                            <m:sSup>
                              <m:sSupPr>
                                <m:ctrlPr>
                                  <a:rPr lang="fr-FR" sz="22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fr-FR" sz="22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ℕ</m:t>
                                </m:r>
                              </m:e>
                              <m:sup>
                                <m:r>
                                  <a:rPr lang="fr-FR" sz="22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𝑚</m:t>
                                </m:r>
                              </m:sup>
                            </m:sSup>
                            <m:r>
                              <a:rPr lang="fr-FR" sz="2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 :</m:t>
                            </m:r>
                            <m:r>
                              <a:rPr lang="fr-FR" sz="2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𝐻</m:t>
                            </m:r>
                            <m:r>
                              <a:rPr lang="fr-FR" sz="22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𝒏</m:t>
                            </m:r>
                            <m:r>
                              <a:rPr lang="fr-FR" sz="2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=</m:t>
                            </m:r>
                            <m:r>
                              <a:rPr lang="fr-FR" sz="2200" b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𝚫</m:t>
                            </m:r>
                          </m:e>
                        </m:d>
                      </m:oMath>
                    </a14:m>
                    <a:r>
                      <a:rPr lang="fr-FR" sz="2200" dirty="0"/>
                      <a:t>, </a:t>
                    </a:r>
                  </a:p>
                </p:txBody>
              </p:sp>
            </mc:Choice>
            <mc:Fallback>
              <p:sp>
                <p:nvSpPr>
                  <p:cNvPr id="96" name="ZoneTexte 95">
                    <a:extLst>
                      <a:ext uri="{FF2B5EF4-FFF2-40B4-BE49-F238E27FC236}">
                        <a16:creationId xmlns:a16="http://schemas.microsoft.com/office/drawing/2014/main" id="{ED722FA0-A9C7-4F78-5BDD-F17493594468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883960" y="3295726"/>
                    <a:ext cx="3966932" cy="351315"/>
                  </a:xfrm>
                  <a:prstGeom prst="rect">
                    <a:avLst/>
                  </a:prstGeom>
                  <a:blipFill>
                    <a:blip r:embed="rId7"/>
                    <a:stretch>
                      <a:fillRect l="-2556" t="-21429" b="-50000"/>
                    </a:stretch>
                  </a:blipFill>
                </p:spPr>
                <p:txBody>
                  <a:bodyPr/>
                  <a:lstStyle/>
                  <a:p>
                    <a:r>
                      <a:rPr lang="fr-F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97" name="Accolade ouvrante 96">
                <a:extLst>
                  <a:ext uri="{FF2B5EF4-FFF2-40B4-BE49-F238E27FC236}">
                    <a16:creationId xmlns:a16="http://schemas.microsoft.com/office/drawing/2014/main" id="{4F99B642-DEB9-6C0D-5526-E6FF536B4A2B}"/>
                  </a:ext>
                </a:extLst>
              </p:cNvPr>
              <p:cNvSpPr/>
              <p:nvPr/>
            </p:nvSpPr>
            <p:spPr>
              <a:xfrm>
                <a:off x="1701381" y="3299237"/>
                <a:ext cx="110425" cy="820637"/>
              </a:xfrm>
              <a:prstGeom prst="leftBrace">
                <a:avLst/>
              </a:prstGeom>
              <a:ln/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fr-FR" dirty="0"/>
              </a:p>
            </p:txBody>
          </p:sp>
        </p:grpSp>
      </p:grpSp>
      <p:grpSp>
        <p:nvGrpSpPr>
          <p:cNvPr id="101" name="Groupe 100">
            <a:extLst>
              <a:ext uri="{FF2B5EF4-FFF2-40B4-BE49-F238E27FC236}">
                <a16:creationId xmlns:a16="http://schemas.microsoft.com/office/drawing/2014/main" id="{13F010E2-4993-3B80-0015-B2CED4DC682D}"/>
              </a:ext>
            </a:extLst>
          </p:cNvPr>
          <p:cNvGrpSpPr/>
          <p:nvPr/>
        </p:nvGrpSpPr>
        <p:grpSpPr>
          <a:xfrm>
            <a:off x="2484708" y="2384013"/>
            <a:ext cx="7102833" cy="978246"/>
            <a:chOff x="2484708" y="2384013"/>
            <a:chExt cx="7102833" cy="978246"/>
          </a:xfrm>
        </p:grpSpPr>
        <p:sp>
          <p:nvSpPr>
            <p:cNvPr id="62" name="Rectangle : coins arrondis 61">
              <a:extLst>
                <a:ext uri="{FF2B5EF4-FFF2-40B4-BE49-F238E27FC236}">
                  <a16:creationId xmlns:a16="http://schemas.microsoft.com/office/drawing/2014/main" id="{CBBA0924-8DE3-613B-60CD-15783A75CBF4}"/>
                </a:ext>
              </a:extLst>
            </p:cNvPr>
            <p:cNvSpPr/>
            <p:nvPr/>
          </p:nvSpPr>
          <p:spPr>
            <a:xfrm>
              <a:off x="3387968" y="2384013"/>
              <a:ext cx="5263663" cy="978246"/>
            </a:xfrm>
            <a:prstGeom prst="roundRect">
              <a:avLst/>
            </a:prstGeom>
            <a:noFill/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00" name="ZoneTexte 99">
                  <a:extLst>
                    <a:ext uri="{FF2B5EF4-FFF2-40B4-BE49-F238E27FC236}">
                      <a16:creationId xmlns:a16="http://schemas.microsoft.com/office/drawing/2014/main" id="{16E3B2F0-34AE-641F-EEB5-D60C22837026}"/>
                    </a:ext>
                  </a:extLst>
                </p:cNvPr>
                <p:cNvSpPr txBox="1"/>
                <p:nvPr/>
              </p:nvSpPr>
              <p:spPr>
                <a:xfrm>
                  <a:off x="2484708" y="2655577"/>
                  <a:ext cx="7102833" cy="422231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d>
                          <m:dPr>
                            <m:begChr m:val="{"/>
                            <m:endChr m:val="}"/>
                            <m:ctrlPr>
                              <a:rPr lang="fr-FR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d>
                              <m:dPr>
                                <m:begChr m:val="|"/>
                                <m:endChr m:val="⟩"/>
                                <m:ctrlPr>
                                  <a:rPr lang="fr-FR" sz="2400" b="1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fr-FR" sz="2400" b="1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fr-FR" sz="2400" b="1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𝜶</m:t>
                                    </m:r>
                                  </m:e>
                                  <m:sub>
                                    <m:d>
                                      <m:dPr>
                                        <m:begChr m:val="["/>
                                        <m:endChr m:val="]"/>
                                        <m:ctrlPr>
                                          <a:rPr lang="fr-FR" sz="2400" b="1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fr-FR" sz="2400" b="1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𝒏</m:t>
                                        </m:r>
                                      </m:e>
                                    </m:d>
                                  </m:sub>
                                </m:sSub>
                              </m:e>
                            </m:d>
                            <m:r>
                              <a:rPr lang="fr-FR" sz="24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∝</m:t>
                            </m:r>
                            <m:sSub>
                              <m:sSubPr>
                                <m:ctrlPr>
                                  <a:rPr lang="fr-FR" sz="2400" b="0" i="0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sty m:val="p"/>
                                  </m:rPr>
                                  <a:rPr lang="fr-FR" sz="2400" b="0" i="0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Π</m:t>
                                </m:r>
                              </m:e>
                              <m:sub>
                                <m:d>
                                  <m:dPr>
                                    <m:begChr m:val="["/>
                                    <m:endChr m:val="]"/>
                                    <m:ctrlPr>
                                      <a:rPr lang="fr-FR" sz="2400" b="1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fr-FR" sz="2400" b="1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𝒏</m:t>
                                    </m:r>
                                  </m:e>
                                </m:d>
                              </m:sub>
                            </m:sSub>
                            <m:d>
                              <m:dPr>
                                <m:begChr m:val="|"/>
                                <m:endChr m:val="⟩"/>
                                <m:ctrlPr>
                                  <a:rPr lang="fr-FR" sz="2400" b="1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fr-FR" sz="2400" b="1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𝜶</m:t>
                                </m:r>
                              </m:e>
                            </m:d>
                            <m:r>
                              <a:rPr lang="fr-FR" sz="24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  : </m:t>
                            </m:r>
                            <m:d>
                              <m:dPr>
                                <m:begChr m:val="["/>
                                <m:endChr m:val="]"/>
                                <m:ctrlPr>
                                  <a:rPr lang="fr-FR" sz="2400" b="1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fr-FR" sz="2400" b="1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𝒏</m:t>
                                </m:r>
                              </m:e>
                            </m:d>
                            <m:r>
                              <a:rPr lang="fr-FR" sz="24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∈</m:t>
                            </m:r>
                            <m:sSubSup>
                              <m:sSubSupPr>
                                <m:ctrlPr>
                                  <a:rPr lang="fr-FR" sz="24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fr-FR" sz="24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𝐾</m:t>
                                </m:r>
                              </m:e>
                              <m:sub>
                                <m:r>
                                  <a:rPr lang="fr-FR" sz="24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𝐻</m:t>
                                </m:r>
                              </m:sub>
                              <m:sup>
                                <m:r>
                                  <a:rPr lang="fr-FR" sz="2400" b="1" i="0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𝚫</m:t>
                                </m:r>
                              </m:sup>
                            </m:sSubSup>
                            <m:r>
                              <a:rPr lang="fr-FR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/</m:t>
                            </m:r>
                            <m:r>
                              <a:rPr lang="fr-FR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𝑖𝑚</m:t>
                            </m:r>
                            <m:r>
                              <a:rPr lang="fr-FR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fr-FR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𝐺</m:t>
                            </m:r>
                          </m:e>
                        </m:d>
                      </m:oMath>
                    </m:oMathPara>
                  </a14:m>
                  <a:endParaRPr lang="fr-FR" sz="2400" dirty="0">
                    <a:solidFill>
                      <a:schemeClr val="tx1"/>
                    </a:solidFill>
                  </a:endParaRPr>
                </a:p>
              </p:txBody>
            </p:sp>
          </mc:Choice>
          <mc:Fallback>
            <p:sp>
              <p:nvSpPr>
                <p:cNvPr id="100" name="ZoneTexte 99">
                  <a:extLst>
                    <a:ext uri="{FF2B5EF4-FFF2-40B4-BE49-F238E27FC236}">
                      <a16:creationId xmlns:a16="http://schemas.microsoft.com/office/drawing/2014/main" id="{16E3B2F0-34AE-641F-EEB5-D60C2283702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484708" y="2655577"/>
                  <a:ext cx="7102833" cy="422231"/>
                </a:xfrm>
                <a:prstGeom prst="rect">
                  <a:avLst/>
                </a:prstGeom>
                <a:blipFill>
                  <a:blip r:embed="rId8"/>
                  <a:stretch>
                    <a:fillRect b="-26471"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4948449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6AA2F6-F008-6D7B-6F5B-0CFD778A7B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326364BA-8A97-CA5F-57A7-3DD98AC706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CONFIDENTIAL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39FB404-8DC9-ECF9-6368-C2348C860D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C67AC-589B-465F-8375-83B2CE47653E}" type="slidenum">
              <a:rPr lang="en-US" smtClean="0"/>
              <a:pPr/>
              <a:t>23</a:t>
            </a:fld>
            <a:endParaRPr lang="en-US" dirty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03DD4F97-CFD8-3518-EF7A-FF27389970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Orthonormal basis of Tiger codes</a:t>
            </a:r>
            <a:endParaRPr lang="en-US" dirty="0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542C11FF-BE23-D703-D41E-174C332EE58F}"/>
              </a:ext>
            </a:extLst>
          </p:cNvPr>
          <p:cNvSpPr/>
          <p:nvPr/>
        </p:nvSpPr>
        <p:spPr>
          <a:xfrm>
            <a:off x="12477750" y="0"/>
            <a:ext cx="571500" cy="571500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A2</a:t>
            </a:r>
          </a:p>
        </p:txBody>
      </p: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0A7CD216-C1FE-4E85-7367-EFEBFC88CAC7}"/>
              </a:ext>
            </a:extLst>
          </p:cNvPr>
          <p:cNvGrpSpPr/>
          <p:nvPr/>
        </p:nvGrpSpPr>
        <p:grpSpPr>
          <a:xfrm>
            <a:off x="1487851" y="3444730"/>
            <a:ext cx="2637576" cy="2327117"/>
            <a:chOff x="7698722" y="2214457"/>
            <a:chExt cx="4002201" cy="3531118"/>
          </a:xfrm>
        </p:grpSpPr>
        <p:grpSp>
          <p:nvGrpSpPr>
            <p:cNvPr id="14" name="Groupe 13">
              <a:extLst>
                <a:ext uri="{FF2B5EF4-FFF2-40B4-BE49-F238E27FC236}">
                  <a16:creationId xmlns:a16="http://schemas.microsoft.com/office/drawing/2014/main" id="{B218FD31-197B-2811-5C65-F8FEF1BB6130}"/>
                </a:ext>
              </a:extLst>
            </p:cNvPr>
            <p:cNvGrpSpPr/>
            <p:nvPr/>
          </p:nvGrpSpPr>
          <p:grpSpPr>
            <a:xfrm>
              <a:off x="7698722" y="2214457"/>
              <a:ext cx="4002201" cy="3531118"/>
              <a:chOff x="7698722" y="2214457"/>
              <a:chExt cx="4002201" cy="3531118"/>
            </a:xfrm>
          </p:grpSpPr>
          <p:grpSp>
            <p:nvGrpSpPr>
              <p:cNvPr id="43" name="Groupe 42">
                <a:extLst>
                  <a:ext uri="{FF2B5EF4-FFF2-40B4-BE49-F238E27FC236}">
                    <a16:creationId xmlns:a16="http://schemas.microsoft.com/office/drawing/2014/main" id="{EB5CAF40-4DDB-2DE7-1029-56CC6B47F2E6}"/>
                  </a:ext>
                </a:extLst>
              </p:cNvPr>
              <p:cNvGrpSpPr/>
              <p:nvPr/>
            </p:nvGrpSpPr>
            <p:grpSpPr>
              <a:xfrm>
                <a:off x="8351139" y="2583789"/>
                <a:ext cx="2925910" cy="2924417"/>
                <a:chOff x="7636597" y="2419979"/>
                <a:chExt cx="2925910" cy="2924417"/>
              </a:xfrm>
            </p:grpSpPr>
            <p:cxnSp>
              <p:nvCxnSpPr>
                <p:cNvPr id="46" name="Connecteur droit avec flèche 45">
                  <a:extLst>
                    <a:ext uri="{FF2B5EF4-FFF2-40B4-BE49-F238E27FC236}">
                      <a16:creationId xmlns:a16="http://schemas.microsoft.com/office/drawing/2014/main" id="{1BAE5481-224A-4CDC-BCC0-4A8E96126E2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 flipV="1">
                  <a:off x="7636597" y="2419979"/>
                  <a:ext cx="7144" cy="2922036"/>
                </a:xfrm>
                <a:prstGeom prst="straightConnector1">
                  <a:avLst/>
                </a:prstGeom>
                <a:ln>
                  <a:tailEnd type="triangle"/>
                </a:ln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47" name="Connecteur droit avec flèche 46">
                  <a:extLst>
                    <a:ext uri="{FF2B5EF4-FFF2-40B4-BE49-F238E27FC236}">
                      <a16:creationId xmlns:a16="http://schemas.microsoft.com/office/drawing/2014/main" id="{51E27D24-8F31-CBE2-BE3F-AEE6C761ED1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636597" y="5344396"/>
                  <a:ext cx="2925910" cy="0"/>
                </a:xfrm>
                <a:prstGeom prst="straightConnector1">
                  <a:avLst/>
                </a:prstGeom>
                <a:ln>
                  <a:tailEnd type="triangle"/>
                </a:ln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48" name="Connecteur droit 47">
                  <a:extLst>
                    <a:ext uri="{FF2B5EF4-FFF2-40B4-BE49-F238E27FC236}">
                      <a16:creationId xmlns:a16="http://schemas.microsoft.com/office/drawing/2014/main" id="{17845BE1-2D81-2603-27B1-F82618D58D1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8090116" y="2743200"/>
                  <a:ext cx="0" cy="2598815"/>
                </a:xfrm>
                <a:prstGeom prst="line">
                  <a:avLst/>
                </a:prstGeom>
                <a:ln w="12700" cap="flat" cmpd="sng" algn="ctr">
                  <a:solidFill>
                    <a:schemeClr val="dk1"/>
                  </a:solidFill>
                  <a:prstDash val="dash"/>
                  <a:round/>
                  <a:headEnd type="none" w="med" len="med"/>
                  <a:tailEnd type="none" w="med" len="med"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tx1"/>
                </a:fontRef>
              </p:style>
            </p:cxnSp>
            <p:cxnSp>
              <p:nvCxnSpPr>
                <p:cNvPr id="49" name="Connecteur droit 48">
                  <a:extLst>
                    <a:ext uri="{FF2B5EF4-FFF2-40B4-BE49-F238E27FC236}">
                      <a16:creationId xmlns:a16="http://schemas.microsoft.com/office/drawing/2014/main" id="{2BFB31EC-88BC-DF4B-1E67-239EE4FA6CC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9079424" y="2743200"/>
                  <a:ext cx="0" cy="2598815"/>
                </a:xfrm>
                <a:prstGeom prst="line">
                  <a:avLst/>
                </a:prstGeom>
                <a:ln w="12700" cap="flat" cmpd="sng" algn="ctr">
                  <a:solidFill>
                    <a:schemeClr val="dk1"/>
                  </a:solidFill>
                  <a:prstDash val="dash"/>
                  <a:round/>
                  <a:headEnd type="none" w="med" len="med"/>
                  <a:tailEnd type="none" w="med" len="med"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tx1"/>
                </a:fontRef>
              </p:style>
            </p:cxnSp>
            <p:cxnSp>
              <p:nvCxnSpPr>
                <p:cNvPr id="50" name="Connecteur droit 49">
                  <a:extLst>
                    <a:ext uri="{FF2B5EF4-FFF2-40B4-BE49-F238E27FC236}">
                      <a16:creationId xmlns:a16="http://schemas.microsoft.com/office/drawing/2014/main" id="{767DAD58-E165-7B76-0DB9-0E96E45ACC1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8584770" y="2743200"/>
                  <a:ext cx="0" cy="2598815"/>
                </a:xfrm>
                <a:prstGeom prst="line">
                  <a:avLst/>
                </a:prstGeom>
                <a:ln w="12700" cap="flat" cmpd="sng" algn="ctr">
                  <a:solidFill>
                    <a:schemeClr val="dk1"/>
                  </a:solidFill>
                  <a:prstDash val="dash"/>
                  <a:round/>
                  <a:headEnd type="none" w="med" len="med"/>
                  <a:tailEnd type="none" w="med" len="med"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tx1"/>
                </a:fontRef>
              </p:style>
            </p:cxnSp>
            <p:cxnSp>
              <p:nvCxnSpPr>
                <p:cNvPr id="51" name="Connecteur droit 50">
                  <a:extLst>
                    <a:ext uri="{FF2B5EF4-FFF2-40B4-BE49-F238E27FC236}">
                      <a16:creationId xmlns:a16="http://schemas.microsoft.com/office/drawing/2014/main" id="{B2A483CD-D959-4DE4-B4D2-5C3C0AB0DBA6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0068733" y="2743200"/>
                  <a:ext cx="0" cy="2598815"/>
                </a:xfrm>
                <a:prstGeom prst="line">
                  <a:avLst/>
                </a:prstGeom>
                <a:ln w="12700" cap="flat" cmpd="sng" algn="ctr">
                  <a:solidFill>
                    <a:schemeClr val="dk1"/>
                  </a:solidFill>
                  <a:prstDash val="dash"/>
                  <a:round/>
                  <a:headEnd type="none" w="med" len="med"/>
                  <a:tailEnd type="none" w="med" len="med"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tx1"/>
                </a:fontRef>
              </p:style>
            </p:cxnSp>
            <p:cxnSp>
              <p:nvCxnSpPr>
                <p:cNvPr id="52" name="Connecteur droit 51">
                  <a:extLst>
                    <a:ext uri="{FF2B5EF4-FFF2-40B4-BE49-F238E27FC236}">
                      <a16:creationId xmlns:a16="http://schemas.microsoft.com/office/drawing/2014/main" id="{54DD180D-EFFE-3101-6F5F-2CE0D91F15B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9574078" y="2743200"/>
                  <a:ext cx="0" cy="2598815"/>
                </a:xfrm>
                <a:prstGeom prst="line">
                  <a:avLst/>
                </a:prstGeom>
                <a:ln w="12700" cap="flat" cmpd="sng" algn="ctr">
                  <a:solidFill>
                    <a:schemeClr val="dk1"/>
                  </a:solidFill>
                  <a:prstDash val="dash"/>
                  <a:round/>
                  <a:headEnd type="none" w="med" len="med"/>
                  <a:tailEnd type="none" w="med" len="med"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tx1"/>
                </a:fontRef>
              </p:style>
            </p:cxnSp>
            <p:grpSp>
              <p:nvGrpSpPr>
                <p:cNvPr id="53" name="Groupe 52">
                  <a:extLst>
                    <a:ext uri="{FF2B5EF4-FFF2-40B4-BE49-F238E27FC236}">
                      <a16:creationId xmlns:a16="http://schemas.microsoft.com/office/drawing/2014/main" id="{E08F9B1D-64C3-9667-54D5-A3F56D15F9C1}"/>
                    </a:ext>
                  </a:extLst>
                </p:cNvPr>
                <p:cNvGrpSpPr/>
                <p:nvPr/>
              </p:nvGrpSpPr>
              <p:grpSpPr>
                <a:xfrm rot="5400000">
                  <a:off x="7946696" y="2581589"/>
                  <a:ext cx="1978617" cy="2598815"/>
                  <a:chOff x="8242516" y="2895600"/>
                  <a:chExt cx="1978617" cy="2598815"/>
                </a:xfrm>
              </p:grpSpPr>
              <p:cxnSp>
                <p:nvCxnSpPr>
                  <p:cNvPr id="54" name="Connecteur droit 53">
                    <a:extLst>
                      <a:ext uri="{FF2B5EF4-FFF2-40B4-BE49-F238E27FC236}">
                        <a16:creationId xmlns:a16="http://schemas.microsoft.com/office/drawing/2014/main" id="{83897137-0F96-59F5-E66D-CE13B00BB379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8242516" y="2895600"/>
                    <a:ext cx="0" cy="2598815"/>
                  </a:xfrm>
                  <a:prstGeom prst="line">
                    <a:avLst/>
                  </a:prstGeom>
                  <a:ln w="12700" cap="flat" cmpd="sng" algn="ctr">
                    <a:solidFill>
                      <a:schemeClr val="dk1"/>
                    </a:solidFill>
                    <a:prstDash val="dash"/>
                    <a:round/>
                    <a:headEnd type="none" w="med" len="med"/>
                    <a:tailEnd type="none" w="med" len="med"/>
                  </a:ln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5" name="Connecteur droit 54">
                    <a:extLst>
                      <a:ext uri="{FF2B5EF4-FFF2-40B4-BE49-F238E27FC236}">
                        <a16:creationId xmlns:a16="http://schemas.microsoft.com/office/drawing/2014/main" id="{74448C69-7DA1-8DA2-85D3-DFBD1D4EF0DE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9231824" y="2895600"/>
                    <a:ext cx="0" cy="2598815"/>
                  </a:xfrm>
                  <a:prstGeom prst="line">
                    <a:avLst/>
                  </a:prstGeom>
                  <a:ln w="12700" cap="flat" cmpd="sng" algn="ctr">
                    <a:solidFill>
                      <a:schemeClr val="dk1"/>
                    </a:solidFill>
                    <a:prstDash val="dash"/>
                    <a:round/>
                    <a:headEnd type="none" w="med" len="med"/>
                    <a:tailEnd type="none" w="med" len="med"/>
                  </a:ln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6" name="Connecteur droit 55">
                    <a:extLst>
                      <a:ext uri="{FF2B5EF4-FFF2-40B4-BE49-F238E27FC236}">
                        <a16:creationId xmlns:a16="http://schemas.microsoft.com/office/drawing/2014/main" id="{7805F125-1DE5-98EF-3C11-7C7929D2D8D4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8737170" y="2895600"/>
                    <a:ext cx="0" cy="2598815"/>
                  </a:xfrm>
                  <a:prstGeom prst="line">
                    <a:avLst/>
                  </a:prstGeom>
                  <a:ln w="12700" cap="flat" cmpd="sng" algn="ctr">
                    <a:solidFill>
                      <a:schemeClr val="dk1"/>
                    </a:solidFill>
                    <a:prstDash val="dash"/>
                    <a:round/>
                    <a:headEnd type="none" w="med" len="med"/>
                    <a:tailEnd type="none" w="med" len="med"/>
                  </a:ln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7" name="Connecteur droit 56">
                    <a:extLst>
                      <a:ext uri="{FF2B5EF4-FFF2-40B4-BE49-F238E27FC236}">
                        <a16:creationId xmlns:a16="http://schemas.microsoft.com/office/drawing/2014/main" id="{FCF3DC60-E028-49CC-DEE3-CBD76941716C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10221133" y="2895600"/>
                    <a:ext cx="0" cy="2598815"/>
                  </a:xfrm>
                  <a:prstGeom prst="line">
                    <a:avLst/>
                  </a:prstGeom>
                  <a:ln w="12700" cap="flat" cmpd="sng" algn="ctr">
                    <a:solidFill>
                      <a:schemeClr val="dk1"/>
                    </a:solidFill>
                    <a:prstDash val="dash"/>
                    <a:round/>
                    <a:headEnd type="none" w="med" len="med"/>
                    <a:tailEnd type="none" w="med" len="med"/>
                  </a:ln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8" name="Connecteur droit 57">
                    <a:extLst>
                      <a:ext uri="{FF2B5EF4-FFF2-40B4-BE49-F238E27FC236}">
                        <a16:creationId xmlns:a16="http://schemas.microsoft.com/office/drawing/2014/main" id="{84939865-ACA0-15FF-D1C9-211D06DAD4A8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9726478" y="2895600"/>
                    <a:ext cx="0" cy="2598815"/>
                  </a:xfrm>
                  <a:prstGeom prst="line">
                    <a:avLst/>
                  </a:prstGeom>
                  <a:ln w="12700" cap="flat" cmpd="sng" algn="ctr">
                    <a:solidFill>
                      <a:schemeClr val="dk1"/>
                    </a:solidFill>
                    <a:prstDash val="dash"/>
                    <a:round/>
                    <a:headEnd type="none" w="med" len="med"/>
                    <a:tailEnd type="none" w="med" len="med"/>
                  </a:ln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>
                    <a:schemeClr val="tx1"/>
                  </a:fontRef>
                </p:style>
              </p:cxnSp>
            </p:grpSp>
          </p:grpSp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44" name="ZoneTexte 43">
                    <a:extLst>
                      <a:ext uri="{FF2B5EF4-FFF2-40B4-BE49-F238E27FC236}">
                        <a16:creationId xmlns:a16="http://schemas.microsoft.com/office/drawing/2014/main" id="{E3EBCEA8-6CA5-FE21-AA56-51B7D915FE35}"/>
                      </a:ext>
                    </a:extLst>
                  </p:cNvPr>
                  <p:cNvSpPr txBox="1"/>
                  <p:nvPr/>
                </p:nvSpPr>
                <p:spPr>
                  <a:xfrm>
                    <a:off x="7698722" y="2214457"/>
                    <a:ext cx="412082" cy="369332"/>
                  </a:xfrm>
                  <a:prstGeom prst="rect">
                    <a:avLst/>
                  </a:prstGeom>
                  <a:noFill/>
                </p:spPr>
                <p:txBody>
                  <a:bodyPr wrap="squar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>
                          <m:sSub>
                            <m:sSubPr>
                              <m:ctrlPr>
                                <a:rPr lang="fr-FR" sz="1800" b="0" i="1" smtClean="0">
                                  <a:latin typeface="Cambria Math" panose="02040503050406030204" pitchFamily="18" charset="0"/>
                                  <a:cs typeface="Rubik Bold" panose="020B0604020202020204" charset="-79"/>
                                </a:rPr>
                              </m:ctrlPr>
                            </m:sSubPr>
                            <m:e>
                              <m:r>
                                <a:rPr lang="fr-FR" sz="1800" b="0" i="1" smtClean="0">
                                  <a:latin typeface="Cambria Math" panose="02040503050406030204" pitchFamily="18" charset="0"/>
                                  <a:cs typeface="Rubik Bold" panose="020B0604020202020204" charset="-79"/>
                                </a:rPr>
                                <m:t>𝑛</m:t>
                              </m:r>
                            </m:e>
                            <m:sub>
                              <m:r>
                                <a:rPr lang="fr-FR" sz="1800" b="0" i="1" smtClean="0">
                                  <a:latin typeface="Cambria Math" panose="02040503050406030204" pitchFamily="18" charset="0"/>
                                  <a:cs typeface="Rubik Bold" panose="020B0604020202020204" charset="-79"/>
                                </a:rPr>
                                <m:t>2</m:t>
                              </m:r>
                            </m:sub>
                          </m:sSub>
                        </m:oMath>
                      </m:oMathPara>
                    </a14:m>
                    <a:endParaRPr lang="fr-FR" dirty="0"/>
                  </a:p>
                </p:txBody>
              </p:sp>
            </mc:Choice>
            <mc:Fallback>
              <p:sp>
                <p:nvSpPr>
                  <p:cNvPr id="44" name="ZoneTexte 43">
                    <a:extLst>
                      <a:ext uri="{FF2B5EF4-FFF2-40B4-BE49-F238E27FC236}">
                        <a16:creationId xmlns:a16="http://schemas.microsoft.com/office/drawing/2014/main" id="{E3EBCEA8-6CA5-FE21-AA56-51B7D915FE35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7698722" y="2214457"/>
                    <a:ext cx="412082" cy="369332"/>
                  </a:xfrm>
                  <a:prstGeom prst="rect">
                    <a:avLst/>
                  </a:prstGeom>
                  <a:blipFill>
                    <a:blip r:embed="rId3"/>
                    <a:stretch>
                      <a:fillRect r="-36364" b="-45000"/>
                    </a:stretch>
                  </a:blipFill>
                </p:spPr>
                <p:txBody>
                  <a:bodyPr/>
                  <a:lstStyle/>
                  <a:p>
                    <a:r>
                      <a:rPr lang="fr-F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45" name="ZoneTexte 44">
                    <a:extLst>
                      <a:ext uri="{FF2B5EF4-FFF2-40B4-BE49-F238E27FC236}">
                        <a16:creationId xmlns:a16="http://schemas.microsoft.com/office/drawing/2014/main" id="{4CAE263C-69A1-D839-3CCB-0394FDE024AD}"/>
                      </a:ext>
                    </a:extLst>
                  </p:cNvPr>
                  <p:cNvSpPr txBox="1"/>
                  <p:nvPr/>
                </p:nvSpPr>
                <p:spPr>
                  <a:xfrm>
                    <a:off x="11288840" y="5376243"/>
                    <a:ext cx="412083" cy="369332"/>
                  </a:xfrm>
                  <a:prstGeom prst="rect">
                    <a:avLst/>
                  </a:prstGeom>
                  <a:noFill/>
                </p:spPr>
                <p:txBody>
                  <a:bodyPr wrap="squar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>
                          <m:sSub>
                            <m:sSubPr>
                              <m:ctrlPr>
                                <a:rPr lang="fr-FR" sz="1800" b="0" i="1" smtClean="0">
                                  <a:latin typeface="Cambria Math" panose="02040503050406030204" pitchFamily="18" charset="0"/>
                                  <a:cs typeface="Rubik Bold" panose="020B0604020202020204" charset="-79"/>
                                </a:rPr>
                              </m:ctrlPr>
                            </m:sSubPr>
                            <m:e>
                              <m:r>
                                <a:rPr lang="fr-FR" sz="1800" b="0" i="1" smtClean="0">
                                  <a:latin typeface="Cambria Math" panose="02040503050406030204" pitchFamily="18" charset="0"/>
                                  <a:cs typeface="Rubik Bold" panose="020B0604020202020204" charset="-79"/>
                                </a:rPr>
                                <m:t>𝑛</m:t>
                              </m:r>
                            </m:e>
                            <m:sub>
                              <m:r>
                                <a:rPr lang="fr-FR" sz="1800" b="0" i="1" smtClean="0">
                                  <a:latin typeface="Cambria Math" panose="02040503050406030204" pitchFamily="18" charset="0"/>
                                  <a:cs typeface="Rubik Bold" panose="020B0604020202020204" charset="-79"/>
                                </a:rPr>
                                <m:t>1</m:t>
                              </m:r>
                            </m:sub>
                          </m:sSub>
                        </m:oMath>
                      </m:oMathPara>
                    </a14:m>
                    <a:endParaRPr lang="fr-FR" dirty="0"/>
                  </a:p>
                </p:txBody>
              </p:sp>
            </mc:Choice>
            <mc:Fallback>
              <p:sp>
                <p:nvSpPr>
                  <p:cNvPr id="45" name="ZoneTexte 44">
                    <a:extLst>
                      <a:ext uri="{FF2B5EF4-FFF2-40B4-BE49-F238E27FC236}">
                        <a16:creationId xmlns:a16="http://schemas.microsoft.com/office/drawing/2014/main" id="{4CAE263C-69A1-D839-3CCB-0394FDE024AD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1288840" y="5376243"/>
                    <a:ext cx="412083" cy="369332"/>
                  </a:xfrm>
                  <a:prstGeom prst="rect">
                    <a:avLst/>
                  </a:prstGeom>
                  <a:blipFill>
                    <a:blip r:embed="rId4"/>
                    <a:stretch>
                      <a:fillRect r="-36364" b="-45000"/>
                    </a:stretch>
                  </a:blipFill>
                </p:spPr>
                <p:txBody>
                  <a:bodyPr/>
                  <a:lstStyle/>
                  <a:p>
                    <a:r>
                      <a:rPr lang="fr-F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sp>
          <p:nvSpPr>
            <p:cNvPr id="15" name="Ellipse 14">
              <a:extLst>
                <a:ext uri="{FF2B5EF4-FFF2-40B4-BE49-F238E27FC236}">
                  <a16:creationId xmlns:a16="http://schemas.microsoft.com/office/drawing/2014/main" id="{5D93FABD-9E0B-DF3A-CABD-23DB440D5DCF}"/>
                </a:ext>
              </a:extLst>
            </p:cNvPr>
            <p:cNvSpPr/>
            <p:nvPr/>
          </p:nvSpPr>
          <p:spPr>
            <a:xfrm>
              <a:off x="8310004" y="5450741"/>
              <a:ext cx="110168" cy="110168"/>
            </a:xfrm>
            <a:prstGeom prst="ellipse">
              <a:avLst/>
            </a:prstGeom>
            <a:ln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6" name="Ellipse 15">
              <a:extLst>
                <a:ext uri="{FF2B5EF4-FFF2-40B4-BE49-F238E27FC236}">
                  <a16:creationId xmlns:a16="http://schemas.microsoft.com/office/drawing/2014/main" id="{7CD961E1-61EE-A27A-A547-21C253ED8701}"/>
                </a:ext>
              </a:extLst>
            </p:cNvPr>
            <p:cNvSpPr/>
            <p:nvPr/>
          </p:nvSpPr>
          <p:spPr>
            <a:xfrm>
              <a:off x="9246402" y="4988769"/>
              <a:ext cx="110168" cy="110168"/>
            </a:xfrm>
            <a:prstGeom prst="ellipse">
              <a:avLst/>
            </a:prstGeom>
            <a:ln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cxnSp>
          <p:nvCxnSpPr>
            <p:cNvPr id="17" name="Connecteur droit avec flèche 16">
              <a:extLst>
                <a:ext uri="{FF2B5EF4-FFF2-40B4-BE49-F238E27FC236}">
                  <a16:creationId xmlns:a16="http://schemas.microsoft.com/office/drawing/2014/main" id="{9BADC999-20CE-A109-2F52-76E5DAC2C4A8}"/>
                </a:ext>
              </a:extLst>
            </p:cNvPr>
            <p:cNvCxnSpPr>
              <a:cxnSpLocks/>
              <a:stCxn id="15" idx="7"/>
            </p:cNvCxnSpPr>
            <p:nvPr/>
          </p:nvCxnSpPr>
          <p:spPr>
            <a:xfrm flipV="1">
              <a:off x="8404038" y="5053590"/>
              <a:ext cx="890926" cy="413285"/>
            </a:xfrm>
            <a:prstGeom prst="straightConnector1">
              <a:avLst/>
            </a:prstGeom>
            <a:ln w="19050" cap="flat" cmpd="sng" algn="ctr">
              <a:solidFill>
                <a:schemeClr val="accent5"/>
              </a:solidFill>
              <a:prstDash val="solid"/>
              <a:round/>
              <a:headEnd type="none" w="med" len="med"/>
              <a:tailEnd type="arrow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  <p:sp>
          <p:nvSpPr>
            <p:cNvPr id="18" name="Ellipse 17">
              <a:extLst>
                <a:ext uri="{FF2B5EF4-FFF2-40B4-BE49-F238E27FC236}">
                  <a16:creationId xmlns:a16="http://schemas.microsoft.com/office/drawing/2014/main" id="{2C100103-B994-6F24-BAF6-CDEE01B0AE81}"/>
                </a:ext>
              </a:extLst>
            </p:cNvPr>
            <p:cNvSpPr/>
            <p:nvPr/>
          </p:nvSpPr>
          <p:spPr>
            <a:xfrm>
              <a:off x="10233536" y="4495935"/>
              <a:ext cx="110168" cy="110168"/>
            </a:xfrm>
            <a:prstGeom prst="ellipse">
              <a:avLst/>
            </a:prstGeom>
            <a:ln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9" name="Ellipse 18">
              <a:extLst>
                <a:ext uri="{FF2B5EF4-FFF2-40B4-BE49-F238E27FC236}">
                  <a16:creationId xmlns:a16="http://schemas.microsoft.com/office/drawing/2014/main" id="{61AC95F4-D459-09AB-4476-9EC6105DCAC2}"/>
                </a:ext>
              </a:extLst>
            </p:cNvPr>
            <p:cNvSpPr/>
            <p:nvPr/>
          </p:nvSpPr>
          <p:spPr>
            <a:xfrm>
              <a:off x="9738881" y="3991043"/>
              <a:ext cx="110168" cy="110168"/>
            </a:xfrm>
            <a:prstGeom prst="ellipse">
              <a:avLst/>
            </a:prstGeom>
            <a:ln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0" name="Ellipse 19">
              <a:extLst>
                <a:ext uri="{FF2B5EF4-FFF2-40B4-BE49-F238E27FC236}">
                  <a16:creationId xmlns:a16="http://schemas.microsoft.com/office/drawing/2014/main" id="{C45549D4-A1A4-1399-B543-6F0AED559BC4}"/>
                </a:ext>
              </a:extLst>
            </p:cNvPr>
            <p:cNvSpPr/>
            <p:nvPr/>
          </p:nvSpPr>
          <p:spPr>
            <a:xfrm>
              <a:off x="9738958" y="5450741"/>
              <a:ext cx="110168" cy="110168"/>
            </a:xfrm>
            <a:prstGeom prst="ellipse">
              <a:avLst/>
            </a:prstGeom>
            <a:ln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1" name="Ellipse 20">
              <a:extLst>
                <a:ext uri="{FF2B5EF4-FFF2-40B4-BE49-F238E27FC236}">
                  <a16:creationId xmlns:a16="http://schemas.microsoft.com/office/drawing/2014/main" id="{CC47B315-B1B0-DB53-7556-363633060C05}"/>
                </a:ext>
              </a:extLst>
            </p:cNvPr>
            <p:cNvSpPr/>
            <p:nvPr/>
          </p:nvSpPr>
          <p:spPr>
            <a:xfrm>
              <a:off x="10728192" y="4988769"/>
              <a:ext cx="110168" cy="110168"/>
            </a:xfrm>
            <a:prstGeom prst="ellipse">
              <a:avLst/>
            </a:prstGeom>
            <a:ln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2" name="Ellipse 21">
              <a:extLst>
                <a:ext uri="{FF2B5EF4-FFF2-40B4-BE49-F238E27FC236}">
                  <a16:creationId xmlns:a16="http://schemas.microsoft.com/office/drawing/2014/main" id="{DDFEBBB3-153F-6989-50CB-4C440D58B574}"/>
                </a:ext>
              </a:extLst>
            </p:cNvPr>
            <p:cNvSpPr/>
            <p:nvPr/>
          </p:nvSpPr>
          <p:spPr>
            <a:xfrm>
              <a:off x="8749499" y="4499574"/>
              <a:ext cx="110168" cy="110168"/>
            </a:xfrm>
            <a:prstGeom prst="ellipse">
              <a:avLst/>
            </a:prstGeom>
            <a:ln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3" name="Ellipse 22">
              <a:extLst>
                <a:ext uri="{FF2B5EF4-FFF2-40B4-BE49-F238E27FC236}">
                  <a16:creationId xmlns:a16="http://schemas.microsoft.com/office/drawing/2014/main" id="{BF3D0526-85C7-F71E-A646-3E22A94CA718}"/>
                </a:ext>
              </a:extLst>
            </p:cNvPr>
            <p:cNvSpPr/>
            <p:nvPr/>
          </p:nvSpPr>
          <p:spPr>
            <a:xfrm>
              <a:off x="8309929" y="3988402"/>
              <a:ext cx="110168" cy="110168"/>
            </a:xfrm>
            <a:prstGeom prst="ellipse">
              <a:avLst/>
            </a:prstGeom>
            <a:ln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4" name="Ellipse 23">
              <a:extLst>
                <a:ext uri="{FF2B5EF4-FFF2-40B4-BE49-F238E27FC236}">
                  <a16:creationId xmlns:a16="http://schemas.microsoft.com/office/drawing/2014/main" id="{0AF1DA84-8B60-47C5-75BF-CFD8F4A957F2}"/>
                </a:ext>
              </a:extLst>
            </p:cNvPr>
            <p:cNvSpPr/>
            <p:nvPr/>
          </p:nvSpPr>
          <p:spPr>
            <a:xfrm>
              <a:off x="9240325" y="3495068"/>
              <a:ext cx="110168" cy="110168"/>
            </a:xfrm>
            <a:prstGeom prst="ellipse">
              <a:avLst/>
            </a:prstGeom>
            <a:ln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5" name="Ellipse 24">
              <a:extLst>
                <a:ext uri="{FF2B5EF4-FFF2-40B4-BE49-F238E27FC236}">
                  <a16:creationId xmlns:a16="http://schemas.microsoft.com/office/drawing/2014/main" id="{60750524-6F5D-034A-E349-19DAAF9BBCDA}"/>
                </a:ext>
              </a:extLst>
            </p:cNvPr>
            <p:cNvSpPr/>
            <p:nvPr/>
          </p:nvSpPr>
          <p:spPr>
            <a:xfrm>
              <a:off x="10729561" y="3502597"/>
              <a:ext cx="110168" cy="110168"/>
            </a:xfrm>
            <a:prstGeom prst="ellipse">
              <a:avLst/>
            </a:prstGeom>
            <a:ln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6" name="Ellipse 25">
              <a:extLst>
                <a:ext uri="{FF2B5EF4-FFF2-40B4-BE49-F238E27FC236}">
                  <a16:creationId xmlns:a16="http://schemas.microsoft.com/office/drawing/2014/main" id="{6BD54707-4C3E-643F-B7AE-0D530D62317D}"/>
                </a:ext>
              </a:extLst>
            </p:cNvPr>
            <p:cNvSpPr/>
            <p:nvPr/>
          </p:nvSpPr>
          <p:spPr>
            <a:xfrm>
              <a:off x="10234418" y="3004885"/>
              <a:ext cx="110168" cy="110168"/>
            </a:xfrm>
            <a:prstGeom prst="ellipse">
              <a:avLst/>
            </a:prstGeom>
            <a:ln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7" name="Ellipse 26">
              <a:extLst>
                <a:ext uri="{FF2B5EF4-FFF2-40B4-BE49-F238E27FC236}">
                  <a16:creationId xmlns:a16="http://schemas.microsoft.com/office/drawing/2014/main" id="{5CE1710C-DBD5-0BAB-96D0-6A4378023661}"/>
                </a:ext>
              </a:extLst>
            </p:cNvPr>
            <p:cNvSpPr/>
            <p:nvPr/>
          </p:nvSpPr>
          <p:spPr>
            <a:xfrm>
              <a:off x="8748204" y="3004461"/>
              <a:ext cx="110168" cy="110168"/>
            </a:xfrm>
            <a:prstGeom prst="ellipse">
              <a:avLst/>
            </a:prstGeom>
            <a:ln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cxnSp>
          <p:nvCxnSpPr>
            <p:cNvPr id="28" name="Connecteur droit avec flèche 27">
              <a:extLst>
                <a:ext uri="{FF2B5EF4-FFF2-40B4-BE49-F238E27FC236}">
                  <a16:creationId xmlns:a16="http://schemas.microsoft.com/office/drawing/2014/main" id="{4CA526EB-EB39-5DE5-3712-5C169E52CE04}"/>
                </a:ext>
              </a:extLst>
            </p:cNvPr>
            <p:cNvCxnSpPr>
              <a:cxnSpLocks/>
              <a:endCxn id="18" idx="3"/>
            </p:cNvCxnSpPr>
            <p:nvPr/>
          </p:nvCxnSpPr>
          <p:spPr>
            <a:xfrm flipV="1">
              <a:off x="9352284" y="4589969"/>
              <a:ext cx="897386" cy="426662"/>
            </a:xfrm>
            <a:prstGeom prst="straightConnector1">
              <a:avLst/>
            </a:prstGeom>
            <a:ln>
              <a:headEnd type="none" w="med" len="med"/>
              <a:tailEnd type="none" w="med" len="med"/>
            </a:ln>
          </p:spPr>
          <p:style>
            <a:lnRef idx="3">
              <a:schemeClr val="accent5"/>
            </a:lnRef>
            <a:fillRef idx="0">
              <a:schemeClr val="accent5"/>
            </a:fillRef>
            <a:effectRef idx="2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29" name="Connecteur droit avec flèche 28">
              <a:extLst>
                <a:ext uri="{FF2B5EF4-FFF2-40B4-BE49-F238E27FC236}">
                  <a16:creationId xmlns:a16="http://schemas.microsoft.com/office/drawing/2014/main" id="{43584614-DFE0-1018-B150-7106DC3F266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846196" y="4083437"/>
              <a:ext cx="897386" cy="426662"/>
            </a:xfrm>
            <a:prstGeom prst="straightConnector1">
              <a:avLst/>
            </a:prstGeom>
            <a:ln>
              <a:headEnd type="none" w="med" len="med"/>
              <a:tailEnd type="none" w="med" len="med"/>
            </a:ln>
          </p:spPr>
          <p:style>
            <a:lnRef idx="3">
              <a:schemeClr val="accent5"/>
            </a:lnRef>
            <a:fillRef idx="0">
              <a:schemeClr val="accent5"/>
            </a:fillRef>
            <a:effectRef idx="2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30" name="Connecteur droit avec flèche 29">
              <a:extLst>
                <a:ext uri="{FF2B5EF4-FFF2-40B4-BE49-F238E27FC236}">
                  <a16:creationId xmlns:a16="http://schemas.microsoft.com/office/drawing/2014/main" id="{3C6EAC0D-A107-75B0-54CB-886153823F1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382451" y="3592031"/>
              <a:ext cx="897386" cy="426662"/>
            </a:xfrm>
            <a:prstGeom prst="straightConnector1">
              <a:avLst/>
            </a:prstGeom>
            <a:ln>
              <a:headEnd type="none" w="med" len="med"/>
              <a:tailEnd type="none" w="med" len="med"/>
            </a:ln>
          </p:spPr>
          <p:style>
            <a:lnRef idx="3">
              <a:schemeClr val="accent5"/>
            </a:lnRef>
            <a:fillRef idx="0">
              <a:schemeClr val="accent5"/>
            </a:fillRef>
            <a:effectRef idx="2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31" name="Connecteur droit avec flèche 30">
              <a:extLst>
                <a:ext uri="{FF2B5EF4-FFF2-40B4-BE49-F238E27FC236}">
                  <a16:creationId xmlns:a16="http://schemas.microsoft.com/office/drawing/2014/main" id="{914D4E4D-D11E-B3AD-33C7-2EB9AA28329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844351" y="3586762"/>
              <a:ext cx="897386" cy="426662"/>
            </a:xfrm>
            <a:prstGeom prst="straightConnector1">
              <a:avLst/>
            </a:prstGeom>
            <a:ln>
              <a:headEnd type="none" w="med" len="med"/>
              <a:tailEnd type="none" w="med" len="med"/>
            </a:ln>
          </p:spPr>
          <p:style>
            <a:lnRef idx="3">
              <a:schemeClr val="accent5"/>
            </a:lnRef>
            <a:fillRef idx="0">
              <a:schemeClr val="accent5"/>
            </a:fillRef>
            <a:effectRef idx="2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32" name="Connecteur droit avec flèche 31">
              <a:extLst>
                <a:ext uri="{FF2B5EF4-FFF2-40B4-BE49-F238E27FC236}">
                  <a16:creationId xmlns:a16="http://schemas.microsoft.com/office/drawing/2014/main" id="{AD1E7BCF-C842-AEE6-5B96-2B3022C686B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837829" y="5057962"/>
              <a:ext cx="897386" cy="426662"/>
            </a:xfrm>
            <a:prstGeom prst="straightConnector1">
              <a:avLst/>
            </a:prstGeom>
            <a:ln>
              <a:headEnd type="none" w="med" len="med"/>
              <a:tailEnd type="none" w="med" len="med"/>
            </a:ln>
          </p:spPr>
          <p:style>
            <a:lnRef idx="3">
              <a:schemeClr val="accent5"/>
            </a:lnRef>
            <a:fillRef idx="0">
              <a:schemeClr val="accent5"/>
            </a:fillRef>
            <a:effectRef idx="2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33" name="Connecteur droit avec flèche 32">
              <a:extLst>
                <a:ext uri="{FF2B5EF4-FFF2-40B4-BE49-F238E27FC236}">
                  <a16:creationId xmlns:a16="http://schemas.microsoft.com/office/drawing/2014/main" id="{DC9A424E-067A-2B20-B614-1981346F586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347373" y="3084098"/>
              <a:ext cx="897386" cy="426662"/>
            </a:xfrm>
            <a:prstGeom prst="straightConnector1">
              <a:avLst/>
            </a:prstGeom>
            <a:ln>
              <a:headEnd type="none" w="med" len="med"/>
              <a:tailEnd type="none" w="med" len="med"/>
            </a:ln>
          </p:spPr>
          <p:style>
            <a:lnRef idx="3">
              <a:schemeClr val="accent5"/>
            </a:lnRef>
            <a:fillRef idx="0">
              <a:schemeClr val="accent5"/>
            </a:fillRef>
            <a:effectRef idx="2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34" name="Connecteur droit avec flèche 33">
              <a:extLst>
                <a:ext uri="{FF2B5EF4-FFF2-40B4-BE49-F238E27FC236}">
                  <a16:creationId xmlns:a16="http://schemas.microsoft.com/office/drawing/2014/main" id="{5783969F-C236-27D2-ACE1-6C2DBECCB6EB}"/>
                </a:ext>
              </a:extLst>
            </p:cNvPr>
            <p:cNvCxnSpPr>
              <a:cxnSpLocks/>
              <a:stCxn id="24" idx="1"/>
            </p:cNvCxnSpPr>
            <p:nvPr/>
          </p:nvCxnSpPr>
          <p:spPr>
            <a:xfrm flipH="1" flipV="1">
              <a:off x="8849162" y="3101189"/>
              <a:ext cx="407297" cy="410013"/>
            </a:xfrm>
            <a:prstGeom prst="straightConnector1">
              <a:avLst/>
            </a:prstGeom>
            <a:ln>
              <a:headEnd type="none" w="med" len="med"/>
              <a:tailEnd type="none" w="med" len="med"/>
            </a:ln>
          </p:spPr>
          <p:style>
            <a:lnRef idx="3">
              <a:schemeClr val="accent5"/>
            </a:lnRef>
            <a:fillRef idx="0">
              <a:schemeClr val="accent5"/>
            </a:fillRef>
            <a:effectRef idx="2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35" name="Connecteur droit avec flèche 34">
              <a:extLst>
                <a:ext uri="{FF2B5EF4-FFF2-40B4-BE49-F238E27FC236}">
                  <a16:creationId xmlns:a16="http://schemas.microsoft.com/office/drawing/2014/main" id="{1CE0CBF6-F06D-82C9-3715-0B3533FA8D75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10334440" y="3092584"/>
              <a:ext cx="407297" cy="410013"/>
            </a:xfrm>
            <a:prstGeom prst="straightConnector1">
              <a:avLst/>
            </a:prstGeom>
            <a:ln>
              <a:headEnd type="none" w="med" len="med"/>
              <a:tailEnd type="none" w="med" len="med"/>
            </a:ln>
          </p:spPr>
          <p:style>
            <a:lnRef idx="3">
              <a:schemeClr val="accent5"/>
            </a:lnRef>
            <a:fillRef idx="0">
              <a:schemeClr val="accent5"/>
            </a:fillRef>
            <a:effectRef idx="2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36" name="Connecteur droit avec flèche 35">
              <a:extLst>
                <a:ext uri="{FF2B5EF4-FFF2-40B4-BE49-F238E27FC236}">
                  <a16:creationId xmlns:a16="http://schemas.microsoft.com/office/drawing/2014/main" id="{61172540-2745-92EC-0886-81CC2E349673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9342166" y="3595086"/>
              <a:ext cx="407297" cy="410013"/>
            </a:xfrm>
            <a:prstGeom prst="straightConnector1">
              <a:avLst/>
            </a:prstGeom>
            <a:ln>
              <a:headEnd type="none" w="med" len="med"/>
              <a:tailEnd type="none" w="med" len="med"/>
            </a:ln>
          </p:spPr>
          <p:style>
            <a:lnRef idx="3">
              <a:schemeClr val="accent5"/>
            </a:lnRef>
            <a:fillRef idx="0">
              <a:schemeClr val="accent5"/>
            </a:fillRef>
            <a:effectRef idx="2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37" name="Connecteur droit avec flèche 36">
              <a:extLst>
                <a:ext uri="{FF2B5EF4-FFF2-40B4-BE49-F238E27FC236}">
                  <a16:creationId xmlns:a16="http://schemas.microsoft.com/office/drawing/2014/main" id="{A9A7BA9B-A16A-86E0-DDB9-A7A4A5C25761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9842026" y="4096903"/>
              <a:ext cx="407297" cy="410013"/>
            </a:xfrm>
            <a:prstGeom prst="straightConnector1">
              <a:avLst/>
            </a:prstGeom>
            <a:ln>
              <a:headEnd type="none" w="med" len="med"/>
              <a:tailEnd type="none" w="med" len="med"/>
            </a:ln>
          </p:spPr>
          <p:style>
            <a:lnRef idx="3">
              <a:schemeClr val="accent5"/>
            </a:lnRef>
            <a:fillRef idx="0">
              <a:schemeClr val="accent5"/>
            </a:fillRef>
            <a:effectRef idx="2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38" name="Connecteur droit avec flèche 37">
              <a:extLst>
                <a:ext uri="{FF2B5EF4-FFF2-40B4-BE49-F238E27FC236}">
                  <a16:creationId xmlns:a16="http://schemas.microsoft.com/office/drawing/2014/main" id="{EB4E9466-F174-25C2-3555-B6F475F92177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10334439" y="4599259"/>
              <a:ext cx="407297" cy="410013"/>
            </a:xfrm>
            <a:prstGeom prst="straightConnector1">
              <a:avLst/>
            </a:prstGeom>
            <a:ln>
              <a:headEnd type="none" w="med" len="med"/>
              <a:tailEnd type="none" w="med" len="med"/>
            </a:ln>
          </p:spPr>
          <p:style>
            <a:lnRef idx="3">
              <a:schemeClr val="accent5"/>
            </a:lnRef>
            <a:fillRef idx="0">
              <a:schemeClr val="accent5"/>
            </a:fillRef>
            <a:effectRef idx="2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39" name="Connecteur droit avec flèche 38">
              <a:extLst>
                <a:ext uri="{FF2B5EF4-FFF2-40B4-BE49-F238E27FC236}">
                  <a16:creationId xmlns:a16="http://schemas.microsoft.com/office/drawing/2014/main" id="{00DA798F-D189-228A-5631-4E06A8EEC7A8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8841331" y="4594643"/>
              <a:ext cx="407297" cy="410013"/>
            </a:xfrm>
            <a:prstGeom prst="straightConnector1">
              <a:avLst/>
            </a:prstGeom>
            <a:ln>
              <a:headEnd type="none" w="med" len="med"/>
              <a:tailEnd type="none" w="med" len="med"/>
            </a:ln>
          </p:spPr>
          <p:style>
            <a:lnRef idx="3">
              <a:schemeClr val="accent5"/>
            </a:lnRef>
            <a:fillRef idx="0">
              <a:schemeClr val="accent5"/>
            </a:fillRef>
            <a:effectRef idx="2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40" name="Connecteur droit avec flèche 39">
              <a:extLst>
                <a:ext uri="{FF2B5EF4-FFF2-40B4-BE49-F238E27FC236}">
                  <a16:creationId xmlns:a16="http://schemas.microsoft.com/office/drawing/2014/main" id="{62C032BA-D69B-F5CF-9FC4-733857BF79A3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8373193" y="4079759"/>
              <a:ext cx="407297" cy="410013"/>
            </a:xfrm>
            <a:prstGeom prst="straightConnector1">
              <a:avLst/>
            </a:prstGeom>
            <a:ln>
              <a:headEnd type="none" w="med" len="med"/>
              <a:tailEnd type="none" w="med" len="med"/>
            </a:ln>
          </p:spPr>
          <p:style>
            <a:lnRef idx="3">
              <a:schemeClr val="accent5"/>
            </a:lnRef>
            <a:fillRef idx="0">
              <a:schemeClr val="accent5"/>
            </a:fillRef>
            <a:effectRef idx="2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41" name="Connecteur droit avec flèche 40">
              <a:extLst>
                <a:ext uri="{FF2B5EF4-FFF2-40B4-BE49-F238E27FC236}">
                  <a16:creationId xmlns:a16="http://schemas.microsoft.com/office/drawing/2014/main" id="{93BFA83B-B7BC-7A4B-1866-5CE340143E73}"/>
                </a:ext>
              </a:extLst>
            </p:cNvPr>
            <p:cNvCxnSpPr>
              <a:cxnSpLocks/>
            </p:cNvCxnSpPr>
            <p:nvPr/>
          </p:nvCxnSpPr>
          <p:spPr>
            <a:xfrm rot="10800000" flipH="1" flipV="1">
              <a:off x="9336468" y="5081703"/>
              <a:ext cx="407297" cy="410013"/>
            </a:xfrm>
            <a:prstGeom prst="straightConnector1">
              <a:avLst/>
            </a:prstGeom>
            <a:ln>
              <a:headEnd type="none" w="med" len="med"/>
              <a:tailEnd type="arrow" w="med" len="med"/>
            </a:ln>
          </p:spPr>
          <p:style>
            <a:lnRef idx="3">
              <a:schemeClr val="accent5"/>
            </a:lnRef>
            <a:fillRef idx="0">
              <a:schemeClr val="accent5"/>
            </a:fillRef>
            <a:effectRef idx="2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42" name="Connecteur droit avec flèche 41">
              <a:extLst>
                <a:ext uri="{FF2B5EF4-FFF2-40B4-BE49-F238E27FC236}">
                  <a16:creationId xmlns:a16="http://schemas.microsoft.com/office/drawing/2014/main" id="{22C59436-4AFF-C78B-AEF5-111951EEC92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334505" y="4077351"/>
              <a:ext cx="897386" cy="426662"/>
            </a:xfrm>
            <a:prstGeom prst="straightConnector1">
              <a:avLst/>
            </a:prstGeom>
            <a:ln>
              <a:headEnd type="none" w="med" len="med"/>
              <a:tailEnd type="none" w="med" len="med"/>
            </a:ln>
          </p:spPr>
          <p:style>
            <a:lnRef idx="3">
              <a:schemeClr val="accent5"/>
            </a:lnRef>
            <a:fillRef idx="0">
              <a:schemeClr val="accent5"/>
            </a:fillRef>
            <a:effectRef idx="2">
              <a:schemeClr val="accent5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0BEEB908-224D-CE4F-47A9-7975C38ABE04}"/>
                  </a:ext>
                </a:extLst>
              </p:cNvPr>
              <p:cNvSpPr txBox="1"/>
              <p:nvPr/>
            </p:nvSpPr>
            <p:spPr>
              <a:xfrm>
                <a:off x="2484708" y="2655577"/>
                <a:ext cx="7102833" cy="42223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d>
                        <m:dPr>
                          <m:begChr m:val="{"/>
                          <m:endChr m:val="}"/>
                          <m:ctrlPr>
                            <a:rPr lang="fr-F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d>
                            <m:dPr>
                              <m:begChr m:val="|"/>
                              <m:endChr m:val="⟩"/>
                              <m:ctrlPr>
                                <a:rPr lang="fr-FR" sz="24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fr-FR" sz="24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fr-FR" sz="24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𝜶</m:t>
                                  </m:r>
                                </m:e>
                                <m:sub>
                                  <m:d>
                                    <m:dPr>
                                      <m:begChr m:val="["/>
                                      <m:endChr m:val="]"/>
                                      <m:ctrlPr>
                                        <a:rPr lang="fr-FR" sz="2400" b="1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fr-FR" sz="2400" b="1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𝒏</m:t>
                                      </m:r>
                                    </m:e>
                                  </m:d>
                                </m:sub>
                              </m:sSub>
                            </m:e>
                          </m:d>
                          <m:r>
                            <a:rPr lang="fr-FR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∝</m:t>
                          </m:r>
                          <m:sSub>
                            <m:sSubPr>
                              <m:ctrlPr>
                                <a:rPr lang="fr-FR" sz="2400" b="0" i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fr-FR" sz="2400" b="0" i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Π</m:t>
                              </m:r>
                            </m:e>
                            <m:sub>
                              <m:d>
                                <m:dPr>
                                  <m:begChr m:val="["/>
                                  <m:endChr m:val="]"/>
                                  <m:ctrlPr>
                                    <a:rPr lang="fr-FR" sz="24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fr-FR" sz="24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𝒏</m:t>
                                  </m:r>
                                </m:e>
                              </m:d>
                            </m:sub>
                          </m:sSub>
                          <m:d>
                            <m:dPr>
                              <m:begChr m:val="|"/>
                              <m:endChr m:val="⟩"/>
                              <m:ctrlPr>
                                <a:rPr lang="fr-FR" sz="24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fr-FR" sz="24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𝜶</m:t>
                              </m:r>
                            </m:e>
                          </m:d>
                          <m:r>
                            <a:rPr lang="fr-FR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 : </m:t>
                          </m:r>
                          <m:d>
                            <m:dPr>
                              <m:begChr m:val="["/>
                              <m:endChr m:val="]"/>
                              <m:ctrlPr>
                                <a:rPr lang="fr-FR" sz="24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fr-FR" sz="24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𝒏</m:t>
                              </m:r>
                            </m:e>
                          </m:d>
                          <m:r>
                            <a:rPr lang="fr-FR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∈</m:t>
                          </m:r>
                          <m:sSubSup>
                            <m:sSubSupPr>
                              <m:ctrlPr>
                                <a:rPr lang="fr-FR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fr-FR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𝐾</m:t>
                              </m:r>
                            </m:e>
                            <m:sub>
                              <m:r>
                                <a:rPr lang="fr-FR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𝐻</m:t>
                              </m:r>
                            </m:sub>
                            <m:sup>
                              <m:r>
                                <a:rPr lang="fr-FR" sz="2400" b="1" i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𝚫</m:t>
                              </m:r>
                            </m:sup>
                          </m:sSubSup>
                          <m:r>
                            <a:rPr lang="fr-F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/</m:t>
                          </m:r>
                          <m:r>
                            <a:rPr lang="fr-FR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𝑖𝑚</m:t>
                          </m:r>
                          <m:r>
                            <a:rPr lang="fr-FR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a:rPr lang="fr-FR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𝐺</m:t>
                          </m:r>
                        </m:e>
                      </m:d>
                    </m:oMath>
                  </m:oMathPara>
                </a14:m>
                <a:endParaRPr lang="fr-FR" sz="24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0BEEB908-224D-CE4F-47A9-7975C38ABE0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84708" y="2655577"/>
                <a:ext cx="7102833" cy="422231"/>
              </a:xfrm>
              <a:prstGeom prst="rect">
                <a:avLst/>
              </a:prstGeom>
              <a:blipFill>
                <a:blip r:embed="rId5"/>
                <a:stretch>
                  <a:fillRect b="-2647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Ellipse 6">
            <a:extLst>
              <a:ext uri="{FF2B5EF4-FFF2-40B4-BE49-F238E27FC236}">
                <a16:creationId xmlns:a16="http://schemas.microsoft.com/office/drawing/2014/main" id="{778841CC-27CE-A86F-E94C-48E484FD0A99}"/>
              </a:ext>
            </a:extLst>
          </p:cNvPr>
          <p:cNvSpPr/>
          <p:nvPr/>
        </p:nvSpPr>
        <p:spPr>
          <a:xfrm>
            <a:off x="3681945" y="2474352"/>
            <a:ext cx="2354179" cy="854244"/>
          </a:xfrm>
          <a:prstGeom prst="ellipse">
            <a:avLst/>
          </a:prstGeom>
          <a:noFill/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0" name="Connecteur droit avec flèche 9">
            <a:extLst>
              <a:ext uri="{FF2B5EF4-FFF2-40B4-BE49-F238E27FC236}">
                <a16:creationId xmlns:a16="http://schemas.microsoft.com/office/drawing/2014/main" id="{DBE6B93C-D030-F3A2-6902-F17DC29D2EDC}"/>
              </a:ext>
            </a:extLst>
          </p:cNvPr>
          <p:cNvCxnSpPr>
            <a:stCxn id="7" idx="3"/>
          </p:cNvCxnSpPr>
          <p:nvPr/>
        </p:nvCxnSpPr>
        <p:spPr>
          <a:xfrm flipH="1">
            <a:off x="3236495" y="3203495"/>
            <a:ext cx="790212" cy="405975"/>
          </a:xfrm>
          <a:prstGeom prst="straightConnector1">
            <a:avLst/>
          </a:prstGeom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11" name="Ellipse 10">
            <a:extLst>
              <a:ext uri="{FF2B5EF4-FFF2-40B4-BE49-F238E27FC236}">
                <a16:creationId xmlns:a16="http://schemas.microsoft.com/office/drawing/2014/main" id="{53EFF099-D651-9506-44A8-E87FA3D57152}"/>
              </a:ext>
            </a:extLst>
          </p:cNvPr>
          <p:cNvSpPr/>
          <p:nvPr/>
        </p:nvSpPr>
        <p:spPr>
          <a:xfrm>
            <a:off x="6953341" y="2441356"/>
            <a:ext cx="1396576" cy="854244"/>
          </a:xfrm>
          <a:prstGeom prst="ellipse">
            <a:avLst/>
          </a:prstGeom>
          <a:noFill/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9" name="ZoneTexte 58">
                <a:extLst>
                  <a:ext uri="{FF2B5EF4-FFF2-40B4-BE49-F238E27FC236}">
                    <a16:creationId xmlns:a16="http://schemas.microsoft.com/office/drawing/2014/main" id="{9DE213B0-4963-4630-7B19-2DCF9FEDF4C7}"/>
                  </a:ext>
                </a:extLst>
              </p:cNvPr>
              <p:cNvSpPr txBox="1"/>
              <p:nvPr/>
            </p:nvSpPr>
            <p:spPr>
              <a:xfrm>
                <a:off x="6836368" y="3673033"/>
                <a:ext cx="4836324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fr-FR" dirty="0">
                    <a:solidFill>
                      <a:schemeClr val="accent5"/>
                    </a:solidFill>
                  </a:rPr>
                  <a:t>Looks like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i="1">
                            <a:solidFill>
                              <a:schemeClr val="accent5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i="1">
                            <a:solidFill>
                              <a:schemeClr val="accent5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fr-FR" i="1">
                            <a:solidFill>
                              <a:schemeClr val="accent5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sub>
                    </m:sSub>
                    <m:d>
                      <m:dPr>
                        <m:ctrlPr>
                          <a:rPr lang="fr-FR" i="1">
                            <a:solidFill>
                              <a:schemeClr val="accent5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fr-FR" i="1">
                            <a:solidFill>
                              <a:schemeClr val="accent5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𝐶</m:t>
                        </m:r>
                      </m:e>
                    </m:d>
                    <m:r>
                      <a:rPr lang="fr-FR" i="1">
                        <a:solidFill>
                          <a:schemeClr val="accent5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≔</m:t>
                    </m:r>
                    <m:func>
                      <m:funcPr>
                        <m:ctrlPr>
                          <a:rPr lang="fr-FR">
                            <a:solidFill>
                              <a:schemeClr val="accent5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fr-FR">
                            <a:solidFill>
                              <a:schemeClr val="accent5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ker</m:t>
                        </m:r>
                      </m:fName>
                      <m:e>
                        <m:r>
                          <a:rPr lang="fr-FR" i="1">
                            <a:solidFill>
                              <a:schemeClr val="accent5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𝐻</m:t>
                        </m:r>
                      </m:e>
                    </m:func>
                    <m:r>
                      <a:rPr lang="fr-FR" i="1">
                        <a:solidFill>
                          <a:schemeClr val="accent5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/</m:t>
                    </m:r>
                    <m:r>
                      <a:rPr lang="fr-FR" i="1">
                        <a:solidFill>
                          <a:schemeClr val="accent5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𝑖𝑚</m:t>
                    </m:r>
                    <m:r>
                      <a:rPr lang="fr-FR" i="1">
                        <a:solidFill>
                          <a:schemeClr val="accent5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fr-FR" i="1">
                        <a:solidFill>
                          <a:schemeClr val="accent5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𝐺</m:t>
                    </m:r>
                  </m:oMath>
                </a14:m>
                <a:r>
                  <a:rPr lang="fr-FR" dirty="0">
                    <a:solidFill>
                      <a:schemeClr val="accent5"/>
                    </a:solidFill>
                  </a:rPr>
                  <a:t>, but not </a:t>
                </a:r>
                <a:r>
                  <a:rPr lang="fr-FR" dirty="0" err="1">
                    <a:solidFill>
                      <a:schemeClr val="accent5"/>
                    </a:solidFill>
                  </a:rPr>
                  <a:t>quite</a:t>
                </a:r>
                <a:r>
                  <a:rPr lang="fr-FR" dirty="0">
                    <a:solidFill>
                      <a:schemeClr val="accent5"/>
                    </a:solidFill>
                  </a:rPr>
                  <a:t>! </a:t>
                </a:r>
              </a:p>
            </p:txBody>
          </p:sp>
        </mc:Choice>
        <mc:Fallback>
          <p:sp>
            <p:nvSpPr>
              <p:cNvPr id="59" name="ZoneTexte 58">
                <a:extLst>
                  <a:ext uri="{FF2B5EF4-FFF2-40B4-BE49-F238E27FC236}">
                    <a16:creationId xmlns:a16="http://schemas.microsoft.com/office/drawing/2014/main" id="{9DE213B0-4963-4630-7B19-2DCF9FEDF4C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36368" y="3673033"/>
                <a:ext cx="4836324" cy="276999"/>
              </a:xfrm>
              <a:prstGeom prst="rect">
                <a:avLst/>
              </a:prstGeom>
              <a:blipFill>
                <a:blip r:embed="rId6"/>
                <a:stretch>
                  <a:fillRect l="-2880" t="-26087" r="-1832" b="-4782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0" name="Connecteur droit avec flèche 59">
            <a:extLst>
              <a:ext uri="{FF2B5EF4-FFF2-40B4-BE49-F238E27FC236}">
                <a16:creationId xmlns:a16="http://schemas.microsoft.com/office/drawing/2014/main" id="{0CA86DB5-AC4A-C604-D654-41809CC8D97D}"/>
              </a:ext>
            </a:extLst>
          </p:cNvPr>
          <p:cNvCxnSpPr>
            <a:cxnSpLocks/>
            <a:stCxn id="11" idx="5"/>
          </p:cNvCxnSpPr>
          <p:nvPr/>
        </p:nvCxnSpPr>
        <p:spPr>
          <a:xfrm>
            <a:off x="8145393" y="3170499"/>
            <a:ext cx="592060" cy="405322"/>
          </a:xfrm>
          <a:prstGeom prst="straightConnector1">
            <a:avLst/>
          </a:prstGeom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grpSp>
        <p:nvGrpSpPr>
          <p:cNvPr id="63" name="Groupe 62">
            <a:extLst>
              <a:ext uri="{FF2B5EF4-FFF2-40B4-BE49-F238E27FC236}">
                <a16:creationId xmlns:a16="http://schemas.microsoft.com/office/drawing/2014/main" id="{EA5ED85F-F9FD-77D7-CBBF-9A0B840F95E7}"/>
              </a:ext>
            </a:extLst>
          </p:cNvPr>
          <p:cNvGrpSpPr/>
          <p:nvPr/>
        </p:nvGrpSpPr>
        <p:grpSpPr>
          <a:xfrm>
            <a:off x="7584281" y="4029114"/>
            <a:ext cx="2961828" cy="2624582"/>
            <a:chOff x="4894419" y="2829719"/>
            <a:chExt cx="5148005" cy="4561830"/>
          </a:xfrm>
        </p:grpSpPr>
        <p:grpSp>
          <p:nvGrpSpPr>
            <p:cNvPr id="64" name="Groupe 63">
              <a:extLst>
                <a:ext uri="{FF2B5EF4-FFF2-40B4-BE49-F238E27FC236}">
                  <a16:creationId xmlns:a16="http://schemas.microsoft.com/office/drawing/2014/main" id="{9255CE0B-2BB9-225B-3919-A7B5C2E760C3}"/>
                </a:ext>
              </a:extLst>
            </p:cNvPr>
            <p:cNvGrpSpPr/>
            <p:nvPr/>
          </p:nvGrpSpPr>
          <p:grpSpPr>
            <a:xfrm>
              <a:off x="5767630" y="2829719"/>
              <a:ext cx="4274794" cy="2972822"/>
              <a:chOff x="7076214" y="3469819"/>
              <a:chExt cx="3309485" cy="2301517"/>
            </a:xfrm>
          </p:grpSpPr>
          <p:grpSp>
            <p:nvGrpSpPr>
              <p:cNvPr id="118" name="Groupe 117">
                <a:extLst>
                  <a:ext uri="{FF2B5EF4-FFF2-40B4-BE49-F238E27FC236}">
                    <a16:creationId xmlns:a16="http://schemas.microsoft.com/office/drawing/2014/main" id="{E2EE081F-39BE-E1AE-70CB-E3E14ECC5CC8}"/>
                  </a:ext>
                </a:extLst>
              </p:cNvPr>
              <p:cNvGrpSpPr/>
              <p:nvPr/>
            </p:nvGrpSpPr>
            <p:grpSpPr>
              <a:xfrm>
                <a:off x="7076214" y="3857946"/>
                <a:ext cx="2945062" cy="1650260"/>
                <a:chOff x="6361672" y="3694136"/>
                <a:chExt cx="2945062" cy="1650260"/>
              </a:xfrm>
            </p:grpSpPr>
            <p:cxnSp>
              <p:nvCxnSpPr>
                <p:cNvPr id="121" name="Connecteur droit avec flèche 120">
                  <a:extLst>
                    <a:ext uri="{FF2B5EF4-FFF2-40B4-BE49-F238E27FC236}">
                      <a16:creationId xmlns:a16="http://schemas.microsoft.com/office/drawing/2014/main" id="{55011EE4-8DC0-02E9-EFCF-D643D42E284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7643741" y="3694136"/>
                  <a:ext cx="0" cy="1647880"/>
                </a:xfrm>
                <a:prstGeom prst="straightConnector1">
                  <a:avLst/>
                </a:prstGeom>
                <a:ln>
                  <a:tailEnd type="triangle"/>
                </a:ln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22" name="Connecteur droit avec flèche 121">
                  <a:extLst>
                    <a:ext uri="{FF2B5EF4-FFF2-40B4-BE49-F238E27FC236}">
                      <a16:creationId xmlns:a16="http://schemas.microsoft.com/office/drawing/2014/main" id="{CC396E3A-0527-45C6-08D1-BF33BC38C84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636597" y="5344396"/>
                  <a:ext cx="1670137" cy="0"/>
                </a:xfrm>
                <a:prstGeom prst="straightConnector1">
                  <a:avLst/>
                </a:prstGeom>
                <a:ln>
                  <a:tailEnd type="triangle"/>
                </a:ln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23" name="Connecteur droit 122">
                  <a:extLst>
                    <a:ext uri="{FF2B5EF4-FFF2-40B4-BE49-F238E27FC236}">
                      <a16:creationId xmlns:a16="http://schemas.microsoft.com/office/drawing/2014/main" id="{223B90C2-BE33-906A-3F01-6B57D5CF770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8090116" y="3769964"/>
                  <a:ext cx="0" cy="1572052"/>
                </a:xfrm>
                <a:prstGeom prst="line">
                  <a:avLst/>
                </a:prstGeom>
                <a:ln w="12700" cap="flat" cmpd="sng" algn="ctr">
                  <a:solidFill>
                    <a:schemeClr val="dk1"/>
                  </a:solidFill>
                  <a:prstDash val="dash"/>
                  <a:round/>
                  <a:headEnd type="none" w="med" len="med"/>
                  <a:tailEnd type="none" w="med" len="med"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tx1"/>
                </a:fontRef>
              </p:style>
            </p:cxnSp>
            <p:cxnSp>
              <p:nvCxnSpPr>
                <p:cNvPr id="124" name="Connecteur droit 123">
                  <a:extLst>
                    <a:ext uri="{FF2B5EF4-FFF2-40B4-BE49-F238E27FC236}">
                      <a16:creationId xmlns:a16="http://schemas.microsoft.com/office/drawing/2014/main" id="{1BAC47D2-A864-CB98-C82D-D34522AB226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9079424" y="3764827"/>
                  <a:ext cx="0" cy="1577188"/>
                </a:xfrm>
                <a:prstGeom prst="line">
                  <a:avLst/>
                </a:prstGeom>
                <a:ln w="12700" cap="flat" cmpd="sng" algn="ctr">
                  <a:solidFill>
                    <a:schemeClr val="dk1"/>
                  </a:solidFill>
                  <a:prstDash val="dash"/>
                  <a:round/>
                  <a:headEnd type="none" w="med" len="med"/>
                  <a:tailEnd type="none" w="med" len="med"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tx1"/>
                </a:fontRef>
              </p:style>
            </p:cxnSp>
            <p:cxnSp>
              <p:nvCxnSpPr>
                <p:cNvPr id="125" name="Connecteur droit 124">
                  <a:extLst>
                    <a:ext uri="{FF2B5EF4-FFF2-40B4-BE49-F238E27FC236}">
                      <a16:creationId xmlns:a16="http://schemas.microsoft.com/office/drawing/2014/main" id="{1CFBD632-1BA0-0C6B-A474-CA5042F9B00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8584770" y="3764827"/>
                  <a:ext cx="0" cy="1577188"/>
                </a:xfrm>
                <a:prstGeom prst="line">
                  <a:avLst/>
                </a:prstGeom>
                <a:ln w="12700" cap="flat" cmpd="sng" algn="ctr">
                  <a:solidFill>
                    <a:schemeClr val="dk1"/>
                  </a:solidFill>
                  <a:prstDash val="dash"/>
                  <a:round/>
                  <a:headEnd type="none" w="med" len="med"/>
                  <a:tailEnd type="none" w="med" len="med"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tx1"/>
                </a:fontRef>
              </p:style>
            </p:cxnSp>
            <p:grpSp>
              <p:nvGrpSpPr>
                <p:cNvPr id="126" name="Groupe 125">
                  <a:extLst>
                    <a:ext uri="{FF2B5EF4-FFF2-40B4-BE49-F238E27FC236}">
                      <a16:creationId xmlns:a16="http://schemas.microsoft.com/office/drawing/2014/main" id="{27D1DCC3-F6E6-3676-4603-6F938E025042}"/>
                    </a:ext>
                  </a:extLst>
                </p:cNvPr>
                <p:cNvGrpSpPr/>
                <p:nvPr/>
              </p:nvGrpSpPr>
              <p:grpSpPr>
                <a:xfrm rot="5400000">
                  <a:off x="7298795" y="2943873"/>
                  <a:ext cx="989309" cy="2863555"/>
                  <a:chOff x="9231824" y="3905785"/>
                  <a:chExt cx="989309" cy="2863555"/>
                </a:xfrm>
              </p:grpSpPr>
              <p:cxnSp>
                <p:nvCxnSpPr>
                  <p:cNvPr id="127" name="Connecteur droit 126">
                    <a:extLst>
                      <a:ext uri="{FF2B5EF4-FFF2-40B4-BE49-F238E27FC236}">
                        <a16:creationId xmlns:a16="http://schemas.microsoft.com/office/drawing/2014/main" id="{9A1469B0-C396-8B9B-477B-9E19086FA1D1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rot="16200000" flipH="1">
                    <a:off x="8437509" y="4700100"/>
                    <a:ext cx="1588629" cy="0"/>
                  </a:xfrm>
                  <a:prstGeom prst="line">
                    <a:avLst/>
                  </a:prstGeom>
                  <a:ln w="12700" cap="flat" cmpd="sng" algn="ctr">
                    <a:solidFill>
                      <a:schemeClr val="dk1"/>
                    </a:solidFill>
                    <a:prstDash val="dash"/>
                    <a:round/>
                    <a:headEnd type="none" w="med" len="med"/>
                    <a:tailEnd type="none" w="med" len="med"/>
                  </a:ln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28" name="Connecteur droit 127">
                    <a:extLst>
                      <a:ext uri="{FF2B5EF4-FFF2-40B4-BE49-F238E27FC236}">
                        <a16:creationId xmlns:a16="http://schemas.microsoft.com/office/drawing/2014/main" id="{B0C5448B-C1A5-103B-C20C-E6B5B0904480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rot="16200000" flipH="1">
                    <a:off x="8789355" y="5337563"/>
                    <a:ext cx="2863555" cy="0"/>
                  </a:xfrm>
                  <a:prstGeom prst="line">
                    <a:avLst/>
                  </a:prstGeom>
                  <a:ln w="12700" cap="flat" cmpd="sng" algn="ctr">
                    <a:solidFill>
                      <a:schemeClr val="dk1"/>
                    </a:solidFill>
                    <a:prstDash val="dash"/>
                    <a:round/>
                    <a:headEnd type="none" w="med" len="med"/>
                    <a:tailEnd type="none" w="med" len="med"/>
                  </a:ln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29" name="Connecteur droit 128">
                    <a:extLst>
                      <a:ext uri="{FF2B5EF4-FFF2-40B4-BE49-F238E27FC236}">
                        <a16:creationId xmlns:a16="http://schemas.microsoft.com/office/drawing/2014/main" id="{6E68AFE8-F6EB-3B07-E2CF-ECA95A79E17D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rot="16200000" flipH="1">
                    <a:off x="8932163" y="4700100"/>
                    <a:ext cx="1588629" cy="0"/>
                  </a:xfrm>
                  <a:prstGeom prst="line">
                    <a:avLst/>
                  </a:prstGeom>
                  <a:ln w="12700" cap="flat" cmpd="sng" algn="ctr">
                    <a:solidFill>
                      <a:schemeClr val="dk1"/>
                    </a:solidFill>
                    <a:prstDash val="dash"/>
                    <a:round/>
                    <a:headEnd type="none" w="med" len="med"/>
                    <a:tailEnd type="none" w="med" len="med"/>
                  </a:ln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>
                    <a:schemeClr val="tx1"/>
                  </a:fontRef>
                </p:style>
              </p:cxnSp>
            </p:grpSp>
          </p:grpSp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119" name="ZoneTexte 118">
                    <a:extLst>
                      <a:ext uri="{FF2B5EF4-FFF2-40B4-BE49-F238E27FC236}">
                        <a16:creationId xmlns:a16="http://schemas.microsoft.com/office/drawing/2014/main" id="{7173916E-9EFD-7A13-9DC5-9FC95B911FD2}"/>
                      </a:ext>
                    </a:extLst>
                  </p:cNvPr>
                  <p:cNvSpPr txBox="1"/>
                  <p:nvPr/>
                </p:nvSpPr>
                <p:spPr>
                  <a:xfrm>
                    <a:off x="7868352" y="3469819"/>
                    <a:ext cx="412083" cy="369331"/>
                  </a:xfrm>
                  <a:prstGeom prst="rect">
                    <a:avLst/>
                  </a:prstGeom>
                  <a:noFill/>
                </p:spPr>
                <p:txBody>
                  <a:bodyPr wrap="squar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>
                          <m:sSub>
                            <m:sSubPr>
                              <m:ctrlPr>
                                <a:rPr lang="fr-FR" sz="1800" b="0" i="1" smtClean="0">
                                  <a:latin typeface="Cambria Math" panose="02040503050406030204" pitchFamily="18" charset="0"/>
                                  <a:cs typeface="Rubik Bold" panose="020B0604020202020204" charset="-79"/>
                                </a:rPr>
                              </m:ctrlPr>
                            </m:sSubPr>
                            <m:e>
                              <m:r>
                                <a:rPr lang="fr-FR" sz="1800" b="0" i="1" smtClean="0">
                                  <a:latin typeface="Cambria Math" panose="02040503050406030204" pitchFamily="18" charset="0"/>
                                  <a:cs typeface="Rubik Bold" panose="020B0604020202020204" charset="-79"/>
                                </a:rPr>
                                <m:t>𝑛</m:t>
                              </m:r>
                            </m:e>
                            <m:sub>
                              <m:r>
                                <a:rPr lang="fr-FR" sz="1800" b="0" i="1" smtClean="0">
                                  <a:latin typeface="Cambria Math" panose="02040503050406030204" pitchFamily="18" charset="0"/>
                                  <a:cs typeface="Rubik Bold" panose="020B0604020202020204" charset="-79"/>
                                </a:rPr>
                                <m:t>2</m:t>
                              </m:r>
                            </m:sub>
                          </m:sSub>
                        </m:oMath>
                      </m:oMathPara>
                    </a14:m>
                    <a:endParaRPr lang="fr-FR" dirty="0"/>
                  </a:p>
                </p:txBody>
              </p:sp>
            </mc:Choice>
            <mc:Fallback>
              <p:sp>
                <p:nvSpPr>
                  <p:cNvPr id="119" name="ZoneTexte 118">
                    <a:extLst>
                      <a:ext uri="{FF2B5EF4-FFF2-40B4-BE49-F238E27FC236}">
                        <a16:creationId xmlns:a16="http://schemas.microsoft.com/office/drawing/2014/main" id="{7173916E-9EFD-7A13-9DC5-9FC95B911FD2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7868352" y="3469819"/>
                    <a:ext cx="412083" cy="369331"/>
                  </a:xfrm>
                  <a:prstGeom prst="rect">
                    <a:avLst/>
                  </a:prstGeom>
                  <a:blipFill>
                    <a:blip r:embed="rId3"/>
                    <a:stretch>
                      <a:fillRect r="-20000" b="-31818"/>
                    </a:stretch>
                  </a:blipFill>
                </p:spPr>
                <p:txBody>
                  <a:bodyPr/>
                  <a:lstStyle/>
                  <a:p>
                    <a:r>
                      <a:rPr lang="fr-F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120" name="ZoneTexte 119">
                    <a:extLst>
                      <a:ext uri="{FF2B5EF4-FFF2-40B4-BE49-F238E27FC236}">
                        <a16:creationId xmlns:a16="http://schemas.microsoft.com/office/drawing/2014/main" id="{2D54BADE-AD49-BAC6-B0B8-CFC0689A3428}"/>
                      </a:ext>
                    </a:extLst>
                  </p:cNvPr>
                  <p:cNvSpPr txBox="1"/>
                  <p:nvPr/>
                </p:nvSpPr>
                <p:spPr>
                  <a:xfrm>
                    <a:off x="9973616" y="5402003"/>
                    <a:ext cx="412083" cy="369333"/>
                  </a:xfrm>
                  <a:prstGeom prst="rect">
                    <a:avLst/>
                  </a:prstGeom>
                  <a:noFill/>
                </p:spPr>
                <p:txBody>
                  <a:bodyPr wrap="squar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>
                          <m:sSub>
                            <m:sSubPr>
                              <m:ctrlPr>
                                <a:rPr lang="fr-FR" sz="1800" b="0" i="1" smtClean="0">
                                  <a:latin typeface="Cambria Math" panose="02040503050406030204" pitchFamily="18" charset="0"/>
                                  <a:cs typeface="Rubik Bold" panose="020B0604020202020204" charset="-79"/>
                                </a:rPr>
                              </m:ctrlPr>
                            </m:sSubPr>
                            <m:e>
                              <m:r>
                                <a:rPr lang="fr-FR" sz="1800" b="0" i="1" smtClean="0">
                                  <a:latin typeface="Cambria Math" panose="02040503050406030204" pitchFamily="18" charset="0"/>
                                  <a:cs typeface="Rubik Bold" panose="020B0604020202020204" charset="-79"/>
                                </a:rPr>
                                <m:t>𝑛</m:t>
                              </m:r>
                            </m:e>
                            <m:sub>
                              <m:r>
                                <a:rPr lang="fr-FR" sz="1800" b="0" i="1" smtClean="0">
                                  <a:latin typeface="Cambria Math" panose="02040503050406030204" pitchFamily="18" charset="0"/>
                                  <a:cs typeface="Rubik Bold" panose="020B0604020202020204" charset="-79"/>
                                </a:rPr>
                                <m:t>1</m:t>
                              </m:r>
                            </m:sub>
                          </m:sSub>
                        </m:oMath>
                      </m:oMathPara>
                    </a14:m>
                    <a:endParaRPr lang="fr-FR" dirty="0"/>
                  </a:p>
                </p:txBody>
              </p:sp>
            </mc:Choice>
            <mc:Fallback>
              <p:sp>
                <p:nvSpPr>
                  <p:cNvPr id="120" name="ZoneTexte 119">
                    <a:extLst>
                      <a:ext uri="{FF2B5EF4-FFF2-40B4-BE49-F238E27FC236}">
                        <a16:creationId xmlns:a16="http://schemas.microsoft.com/office/drawing/2014/main" id="{2D54BADE-AD49-BAC6-B0B8-CFC0689A3428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9973616" y="5402003"/>
                    <a:ext cx="412083" cy="369333"/>
                  </a:xfrm>
                  <a:prstGeom prst="rect">
                    <a:avLst/>
                  </a:prstGeom>
                  <a:blipFill>
                    <a:blip r:embed="rId7"/>
                    <a:stretch>
                      <a:fillRect r="-20000" b="-26087"/>
                    </a:stretch>
                  </a:blipFill>
                </p:spPr>
                <p:txBody>
                  <a:bodyPr/>
                  <a:lstStyle/>
                  <a:p>
                    <a:r>
                      <a:rPr lang="fr-F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grpSp>
          <p:nvGrpSpPr>
            <p:cNvPr id="65" name="Groupe 64">
              <a:extLst>
                <a:ext uri="{FF2B5EF4-FFF2-40B4-BE49-F238E27FC236}">
                  <a16:creationId xmlns:a16="http://schemas.microsoft.com/office/drawing/2014/main" id="{8A5326E9-1F38-7D3B-ECC8-B0EFE35E9ECD}"/>
                </a:ext>
              </a:extLst>
            </p:cNvPr>
            <p:cNvGrpSpPr/>
            <p:nvPr/>
          </p:nvGrpSpPr>
          <p:grpSpPr>
            <a:xfrm>
              <a:off x="6096000" y="2883600"/>
              <a:ext cx="3857984" cy="3923882"/>
              <a:chOff x="2201893" y="2750836"/>
              <a:chExt cx="3857984" cy="3923882"/>
            </a:xfrm>
          </p:grpSpPr>
          <p:sp>
            <p:nvSpPr>
              <p:cNvPr id="111" name="Ellipse 110">
                <a:extLst>
                  <a:ext uri="{FF2B5EF4-FFF2-40B4-BE49-F238E27FC236}">
                    <a16:creationId xmlns:a16="http://schemas.microsoft.com/office/drawing/2014/main" id="{798C3DBF-BEF4-0BE0-6B9C-9B35B417409D}"/>
                  </a:ext>
                </a:extLst>
              </p:cNvPr>
              <p:cNvSpPr/>
              <p:nvPr/>
            </p:nvSpPr>
            <p:spPr>
              <a:xfrm>
                <a:off x="3436879" y="4004791"/>
                <a:ext cx="142302" cy="142302"/>
              </a:xfrm>
              <a:prstGeom prst="ellipse">
                <a:avLst/>
              </a:prstGeom>
              <a:ln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12" name="Ellipse 111">
                <a:extLst>
                  <a:ext uri="{FF2B5EF4-FFF2-40B4-BE49-F238E27FC236}">
                    <a16:creationId xmlns:a16="http://schemas.microsoft.com/office/drawing/2014/main" id="{31DF9B17-3A05-62F8-DE93-AE8D1B3DE8FC}"/>
                  </a:ext>
                </a:extLst>
              </p:cNvPr>
              <p:cNvSpPr/>
              <p:nvPr/>
            </p:nvSpPr>
            <p:spPr>
              <a:xfrm>
                <a:off x="4681299" y="5271231"/>
                <a:ext cx="142302" cy="142302"/>
              </a:xfrm>
              <a:prstGeom prst="ellipse">
                <a:avLst/>
              </a:prstGeom>
              <a:ln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cxnSp>
            <p:nvCxnSpPr>
              <p:cNvPr id="113" name="Connecteur droit avec flèche 112">
                <a:extLst>
                  <a:ext uri="{FF2B5EF4-FFF2-40B4-BE49-F238E27FC236}">
                    <a16:creationId xmlns:a16="http://schemas.microsoft.com/office/drawing/2014/main" id="{D704F08A-F3DC-5277-8ACA-FA809A36D6AD}"/>
                  </a:ext>
                </a:extLst>
              </p:cNvPr>
              <p:cNvCxnSpPr>
                <a:cxnSpLocks/>
                <a:endCxn id="111" idx="5"/>
              </p:cNvCxnSpPr>
              <p:nvPr/>
            </p:nvCxnSpPr>
            <p:spPr>
              <a:xfrm flipH="1" flipV="1">
                <a:off x="3558341" y="4126253"/>
                <a:ext cx="1173905" cy="1193763"/>
              </a:xfrm>
              <a:prstGeom prst="straightConnector1">
                <a:avLst/>
              </a:prstGeom>
              <a:ln>
                <a:headEnd type="none" w="med" len="med"/>
                <a:tailEnd type="none" w="med" len="med"/>
              </a:ln>
            </p:spPr>
            <p:style>
              <a:lnRef idx="3">
                <a:schemeClr val="accent6"/>
              </a:lnRef>
              <a:fillRef idx="0">
                <a:schemeClr val="accent6"/>
              </a:fillRef>
              <a:effectRef idx="2">
                <a:schemeClr val="accent6"/>
              </a:effectRef>
              <a:fontRef idx="minor">
                <a:schemeClr val="tx1"/>
              </a:fontRef>
            </p:style>
          </p:cxnSp>
          <p:cxnSp>
            <p:nvCxnSpPr>
              <p:cNvPr id="114" name="Connecteur droit avec flèche 113">
                <a:extLst>
                  <a:ext uri="{FF2B5EF4-FFF2-40B4-BE49-F238E27FC236}">
                    <a16:creationId xmlns:a16="http://schemas.microsoft.com/office/drawing/2014/main" id="{61FD28E8-6D4D-0DB2-16F8-436BA1FA77F1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4771951" y="5387252"/>
                <a:ext cx="1173905" cy="1193763"/>
              </a:xfrm>
              <a:prstGeom prst="straightConnector1">
                <a:avLst/>
              </a:prstGeom>
              <a:ln w="19050" cap="flat" cmpd="sng" algn="ctr">
                <a:solidFill>
                  <a:schemeClr val="accent6"/>
                </a:solidFill>
                <a:prstDash val="dash"/>
                <a:round/>
                <a:headEnd type="none" w="med" len="med"/>
                <a:tailEnd type="none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/>
              </a:fontRef>
            </p:style>
          </p:cxnSp>
          <p:cxnSp>
            <p:nvCxnSpPr>
              <p:cNvPr id="115" name="Connecteur droit avec flèche 114">
                <a:extLst>
                  <a:ext uri="{FF2B5EF4-FFF2-40B4-BE49-F238E27FC236}">
                    <a16:creationId xmlns:a16="http://schemas.microsoft.com/office/drawing/2014/main" id="{019ACFD7-1C5D-9AA7-ED12-E7A7194FEFA9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2268194" y="2820444"/>
                <a:ext cx="1173905" cy="1193763"/>
              </a:xfrm>
              <a:prstGeom prst="straightConnector1">
                <a:avLst/>
              </a:prstGeom>
              <a:ln w="19050" cap="flat" cmpd="sng" algn="ctr">
                <a:solidFill>
                  <a:schemeClr val="accent6"/>
                </a:solidFill>
                <a:prstDash val="dash"/>
                <a:round/>
                <a:headEnd type="none" w="med" len="med"/>
                <a:tailEnd type="none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/>
              </a:fontRef>
            </p:style>
          </p:cxnSp>
          <p:sp>
            <p:nvSpPr>
              <p:cNvPr id="116" name="Ellipse 115">
                <a:extLst>
                  <a:ext uri="{FF2B5EF4-FFF2-40B4-BE49-F238E27FC236}">
                    <a16:creationId xmlns:a16="http://schemas.microsoft.com/office/drawing/2014/main" id="{C7D6B0C6-5E7C-4DF2-5063-CB5AC7E24064}"/>
                  </a:ext>
                </a:extLst>
              </p:cNvPr>
              <p:cNvSpPr/>
              <p:nvPr/>
            </p:nvSpPr>
            <p:spPr>
              <a:xfrm>
                <a:off x="5917575" y="6532416"/>
                <a:ext cx="142302" cy="142302"/>
              </a:xfrm>
              <a:prstGeom prst="ellipse">
                <a:avLst/>
              </a:prstGeom>
              <a:gradFill flip="none" rotWithShape="1">
                <a:gsLst>
                  <a:gs pos="0">
                    <a:schemeClr val="accent1">
                      <a:tint val="66000"/>
                      <a:satMod val="160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100000">
                    <a:schemeClr val="accent1">
                      <a:tint val="23500"/>
                      <a:satMod val="160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17" name="Ellipse 116">
                <a:extLst>
                  <a:ext uri="{FF2B5EF4-FFF2-40B4-BE49-F238E27FC236}">
                    <a16:creationId xmlns:a16="http://schemas.microsoft.com/office/drawing/2014/main" id="{4D9258F1-EAB3-A3CD-3930-860792153EC2}"/>
                  </a:ext>
                </a:extLst>
              </p:cNvPr>
              <p:cNvSpPr/>
              <p:nvPr/>
            </p:nvSpPr>
            <p:spPr>
              <a:xfrm>
                <a:off x="2201893" y="2750836"/>
                <a:ext cx="142302" cy="142302"/>
              </a:xfrm>
              <a:prstGeom prst="ellipse">
                <a:avLst/>
              </a:prstGeom>
              <a:gradFill flip="none" rotWithShape="1">
                <a:gsLst>
                  <a:gs pos="0">
                    <a:schemeClr val="accent1">
                      <a:tint val="66000"/>
                      <a:satMod val="160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100000">
                    <a:schemeClr val="accent1">
                      <a:tint val="23500"/>
                      <a:satMod val="160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cxnSp>
          <p:nvCxnSpPr>
            <p:cNvPr id="86" name="Connecteur droit 85">
              <a:extLst>
                <a:ext uri="{FF2B5EF4-FFF2-40B4-BE49-F238E27FC236}">
                  <a16:creationId xmlns:a16="http://schemas.microsoft.com/office/drawing/2014/main" id="{3C903C6B-9098-3213-16FF-71C2A2C41766}"/>
                </a:ext>
              </a:extLst>
            </p:cNvPr>
            <p:cNvCxnSpPr>
              <a:cxnSpLocks/>
            </p:cNvCxnSpPr>
            <p:nvPr/>
          </p:nvCxnSpPr>
          <p:spPr>
            <a:xfrm>
              <a:off x="7425042" y="3422365"/>
              <a:ext cx="0" cy="3356836"/>
            </a:xfrm>
            <a:prstGeom prst="line">
              <a:avLst/>
            </a:prstGeom>
            <a:ln w="12700" cap="flat" cmpd="sng" algn="ctr">
              <a:solidFill>
                <a:schemeClr val="dk1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  <p:cxnSp>
          <p:nvCxnSpPr>
            <p:cNvPr id="100" name="Connecteur droit 99">
              <a:extLst>
                <a:ext uri="{FF2B5EF4-FFF2-40B4-BE49-F238E27FC236}">
                  <a16:creationId xmlns:a16="http://schemas.microsoft.com/office/drawing/2014/main" id="{A2F1D647-AA97-3D8E-8828-B12B035580FC}"/>
                </a:ext>
              </a:extLst>
            </p:cNvPr>
            <p:cNvCxnSpPr>
              <a:cxnSpLocks/>
            </p:cNvCxnSpPr>
            <p:nvPr/>
          </p:nvCxnSpPr>
          <p:spPr>
            <a:xfrm>
              <a:off x="6790817" y="4485821"/>
              <a:ext cx="0" cy="2338835"/>
            </a:xfrm>
            <a:prstGeom prst="line">
              <a:avLst/>
            </a:prstGeom>
            <a:ln w="12700" cap="flat" cmpd="sng" algn="ctr">
              <a:solidFill>
                <a:schemeClr val="dk1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  <p:cxnSp>
          <p:nvCxnSpPr>
            <p:cNvPr id="101" name="Connecteur droit 100">
              <a:extLst>
                <a:ext uri="{FF2B5EF4-FFF2-40B4-BE49-F238E27FC236}">
                  <a16:creationId xmlns:a16="http://schemas.microsoft.com/office/drawing/2014/main" id="{9524255E-DE90-909C-21E4-A8D36D8E31C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767628" y="5455524"/>
              <a:ext cx="2246492" cy="2196"/>
            </a:xfrm>
            <a:prstGeom prst="line">
              <a:avLst/>
            </a:prstGeom>
            <a:ln w="12700" cap="flat" cmpd="sng" algn="ctr">
              <a:solidFill>
                <a:schemeClr val="dk1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  <p:cxnSp>
          <p:nvCxnSpPr>
            <p:cNvPr id="102" name="Connecteur droit 101">
              <a:extLst>
                <a:ext uri="{FF2B5EF4-FFF2-40B4-BE49-F238E27FC236}">
                  <a16:creationId xmlns:a16="http://schemas.microsoft.com/office/drawing/2014/main" id="{F8E09135-A44D-5542-2A2A-D83F85336BD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767628" y="6026613"/>
              <a:ext cx="2246491" cy="7777"/>
            </a:xfrm>
            <a:prstGeom prst="line">
              <a:avLst/>
            </a:prstGeom>
            <a:ln w="12700" cap="flat" cmpd="sng" algn="ctr">
              <a:solidFill>
                <a:schemeClr val="dk1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  <p:grpSp>
          <p:nvGrpSpPr>
            <p:cNvPr id="103" name="Groupe 102">
              <a:extLst>
                <a:ext uri="{FF2B5EF4-FFF2-40B4-BE49-F238E27FC236}">
                  <a16:creationId xmlns:a16="http://schemas.microsoft.com/office/drawing/2014/main" id="{72E1836B-CFC8-DA9A-485D-2CEF2443FD11}"/>
                </a:ext>
              </a:extLst>
            </p:cNvPr>
            <p:cNvGrpSpPr/>
            <p:nvPr/>
          </p:nvGrpSpPr>
          <p:grpSpPr>
            <a:xfrm>
              <a:off x="4894419" y="3467820"/>
              <a:ext cx="3858135" cy="3923729"/>
              <a:chOff x="2201893" y="2750836"/>
              <a:chExt cx="3858135" cy="3923729"/>
            </a:xfrm>
          </p:grpSpPr>
          <p:sp>
            <p:nvSpPr>
              <p:cNvPr id="104" name="Ellipse 103">
                <a:extLst>
                  <a:ext uri="{FF2B5EF4-FFF2-40B4-BE49-F238E27FC236}">
                    <a16:creationId xmlns:a16="http://schemas.microsoft.com/office/drawing/2014/main" id="{1884933C-12CA-C711-B392-7D8C47649DA9}"/>
                  </a:ext>
                </a:extLst>
              </p:cNvPr>
              <p:cNvSpPr/>
              <p:nvPr/>
            </p:nvSpPr>
            <p:spPr>
              <a:xfrm>
                <a:off x="3460943" y="4040887"/>
                <a:ext cx="142302" cy="142302"/>
              </a:xfrm>
              <a:prstGeom prst="ellipse">
                <a:avLst/>
              </a:prstGeom>
              <a:gradFill flip="none" rotWithShape="1">
                <a:gsLst>
                  <a:gs pos="0">
                    <a:schemeClr val="accent1">
                      <a:tint val="66000"/>
                      <a:satMod val="160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100000">
                    <a:schemeClr val="accent1">
                      <a:tint val="23500"/>
                      <a:satMod val="160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dirty="0"/>
              </a:p>
            </p:txBody>
          </p:sp>
          <p:cxnSp>
            <p:nvCxnSpPr>
              <p:cNvPr id="105" name="Connecteur droit avec flèche 104">
                <a:extLst>
                  <a:ext uri="{FF2B5EF4-FFF2-40B4-BE49-F238E27FC236}">
                    <a16:creationId xmlns:a16="http://schemas.microsoft.com/office/drawing/2014/main" id="{7DDF5D72-3E61-B2F7-5E29-2C8AD86DC3C8}"/>
                  </a:ext>
                </a:extLst>
              </p:cNvPr>
              <p:cNvCxnSpPr>
                <a:cxnSpLocks/>
                <a:endCxn id="104" idx="5"/>
              </p:cNvCxnSpPr>
              <p:nvPr/>
            </p:nvCxnSpPr>
            <p:spPr>
              <a:xfrm flipH="1" flipV="1">
                <a:off x="3582405" y="4162349"/>
                <a:ext cx="1173905" cy="1193763"/>
              </a:xfrm>
              <a:prstGeom prst="straightConnector1">
                <a:avLst/>
              </a:prstGeom>
              <a:ln w="19050" cap="flat" cmpd="sng" algn="ctr">
                <a:solidFill>
                  <a:schemeClr val="accent6"/>
                </a:solidFill>
                <a:prstDash val="dash"/>
                <a:round/>
                <a:headEnd type="none" w="med" len="med"/>
                <a:tailEnd type="none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/>
              </a:fontRef>
            </p:style>
          </p:cxnSp>
          <p:cxnSp>
            <p:nvCxnSpPr>
              <p:cNvPr id="106" name="Connecteur droit avec flèche 105">
                <a:extLst>
                  <a:ext uri="{FF2B5EF4-FFF2-40B4-BE49-F238E27FC236}">
                    <a16:creationId xmlns:a16="http://schemas.microsoft.com/office/drawing/2014/main" id="{76C28F81-320A-05E0-F718-F888EFE67406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4771951" y="5387252"/>
                <a:ext cx="1173905" cy="1193763"/>
              </a:xfrm>
              <a:prstGeom prst="straightConnector1">
                <a:avLst/>
              </a:prstGeom>
              <a:ln w="19050" cap="flat" cmpd="sng" algn="ctr">
                <a:solidFill>
                  <a:schemeClr val="accent6"/>
                </a:solidFill>
                <a:prstDash val="dash"/>
                <a:round/>
                <a:headEnd type="none" w="med" len="med"/>
                <a:tailEnd type="none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/>
              </a:fontRef>
            </p:style>
          </p:cxnSp>
          <p:cxnSp>
            <p:nvCxnSpPr>
              <p:cNvPr id="107" name="Connecteur droit avec flèche 106">
                <a:extLst>
                  <a:ext uri="{FF2B5EF4-FFF2-40B4-BE49-F238E27FC236}">
                    <a16:creationId xmlns:a16="http://schemas.microsoft.com/office/drawing/2014/main" id="{9FE26402-035F-B690-8E80-ECFF6829F3CE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2268194" y="2820444"/>
                <a:ext cx="1173905" cy="1193763"/>
              </a:xfrm>
              <a:prstGeom prst="straightConnector1">
                <a:avLst/>
              </a:prstGeom>
              <a:ln w="19050" cap="flat" cmpd="sng" algn="ctr">
                <a:solidFill>
                  <a:schemeClr val="accent6"/>
                </a:solidFill>
                <a:prstDash val="dash"/>
                <a:round/>
                <a:headEnd type="none" w="med" len="med"/>
                <a:tailEnd type="none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/>
              </a:fontRef>
            </p:style>
          </p:cxnSp>
          <p:sp>
            <p:nvSpPr>
              <p:cNvPr id="108" name="Ellipse 107">
                <a:extLst>
                  <a:ext uri="{FF2B5EF4-FFF2-40B4-BE49-F238E27FC236}">
                    <a16:creationId xmlns:a16="http://schemas.microsoft.com/office/drawing/2014/main" id="{4150D5C2-FB77-2B2A-10DA-DFFDFF87D76F}"/>
                  </a:ext>
                </a:extLst>
              </p:cNvPr>
              <p:cNvSpPr/>
              <p:nvPr/>
            </p:nvSpPr>
            <p:spPr>
              <a:xfrm>
                <a:off x="5917727" y="6532264"/>
                <a:ext cx="142301" cy="142301"/>
              </a:xfrm>
              <a:prstGeom prst="ellipse">
                <a:avLst/>
              </a:prstGeom>
              <a:gradFill flip="none" rotWithShape="1">
                <a:gsLst>
                  <a:gs pos="0">
                    <a:schemeClr val="accent1">
                      <a:tint val="66000"/>
                      <a:satMod val="160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100000">
                    <a:schemeClr val="accent1">
                      <a:tint val="23500"/>
                      <a:satMod val="160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09" name="Ellipse 108">
                <a:extLst>
                  <a:ext uri="{FF2B5EF4-FFF2-40B4-BE49-F238E27FC236}">
                    <a16:creationId xmlns:a16="http://schemas.microsoft.com/office/drawing/2014/main" id="{B5E44A6B-0C77-1B76-1991-2F109C4E54CF}"/>
                  </a:ext>
                </a:extLst>
              </p:cNvPr>
              <p:cNvSpPr/>
              <p:nvPr/>
            </p:nvSpPr>
            <p:spPr>
              <a:xfrm>
                <a:off x="4681299" y="5271231"/>
                <a:ext cx="142302" cy="142302"/>
              </a:xfrm>
              <a:prstGeom prst="ellipse">
                <a:avLst/>
              </a:prstGeom>
              <a:gradFill flip="none" rotWithShape="1">
                <a:gsLst>
                  <a:gs pos="0">
                    <a:schemeClr val="accent1">
                      <a:tint val="66000"/>
                      <a:satMod val="160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100000">
                    <a:schemeClr val="accent1">
                      <a:tint val="23500"/>
                      <a:satMod val="160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10" name="Ellipse 109">
                <a:extLst>
                  <a:ext uri="{FF2B5EF4-FFF2-40B4-BE49-F238E27FC236}">
                    <a16:creationId xmlns:a16="http://schemas.microsoft.com/office/drawing/2014/main" id="{D22BFBCF-991D-6711-DDD8-704F95A50102}"/>
                  </a:ext>
                </a:extLst>
              </p:cNvPr>
              <p:cNvSpPr/>
              <p:nvPr/>
            </p:nvSpPr>
            <p:spPr>
              <a:xfrm>
                <a:off x="2201893" y="2750836"/>
                <a:ext cx="142302" cy="142302"/>
              </a:xfrm>
              <a:prstGeom prst="ellipse">
                <a:avLst/>
              </a:prstGeom>
              <a:gradFill flip="none" rotWithShape="1">
                <a:gsLst>
                  <a:gs pos="0">
                    <a:schemeClr val="accent1">
                      <a:tint val="66000"/>
                      <a:satMod val="160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100000">
                    <a:schemeClr val="accent1">
                      <a:tint val="23500"/>
                      <a:satMod val="160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130" name="ZoneTexte 129">
                <a:extLst>
                  <a:ext uri="{FF2B5EF4-FFF2-40B4-BE49-F238E27FC236}">
                    <a16:creationId xmlns:a16="http://schemas.microsoft.com/office/drawing/2014/main" id="{89D324D6-FA86-B7B7-7635-DE13E0815BE4}"/>
                  </a:ext>
                </a:extLst>
              </p:cNvPr>
              <p:cNvSpPr txBox="1"/>
              <p:nvPr/>
            </p:nvSpPr>
            <p:spPr>
              <a:xfrm>
                <a:off x="6536434" y="4949383"/>
                <a:ext cx="1272464" cy="24622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>
                      <m:r>
                        <a:rPr lang="fr-FR" sz="16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∈</m:t>
                      </m:r>
                      <m:func>
                        <m:funcPr>
                          <m:ctrlPr>
                            <a:rPr lang="fr-FR" sz="160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fr-FR" sz="160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ker</m:t>
                          </m:r>
                        </m:fName>
                        <m:e>
                          <m:r>
                            <a:rPr lang="fr-FR" sz="16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𝐻</m:t>
                          </m:r>
                        </m:e>
                      </m:func>
                      <m:r>
                        <a:rPr lang="fr-FR" sz="1600" i="1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/</m:t>
                      </m:r>
                      <m:r>
                        <a:rPr lang="fr-FR" sz="1600" i="1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𝑖𝑚</m:t>
                      </m:r>
                      <m:r>
                        <a:rPr lang="fr-FR" sz="1600" i="1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fr-FR" sz="1600" i="1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𝐺</m:t>
                      </m:r>
                    </m:oMath>
                  </m:oMathPara>
                </a14:m>
                <a:endParaRPr lang="fr-FR" sz="1600" dirty="0" err="1">
                  <a:solidFill>
                    <a:srgbClr val="00B050"/>
                  </a:solidFill>
                </a:endParaRPr>
              </a:p>
            </p:txBody>
          </p:sp>
        </mc:Choice>
        <mc:Fallback>
          <p:sp>
            <p:nvSpPr>
              <p:cNvPr id="130" name="ZoneTexte 129">
                <a:extLst>
                  <a:ext uri="{FF2B5EF4-FFF2-40B4-BE49-F238E27FC236}">
                    <a16:creationId xmlns:a16="http://schemas.microsoft.com/office/drawing/2014/main" id="{89D324D6-FA86-B7B7-7635-DE13E0815BE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36434" y="4949383"/>
                <a:ext cx="1272464" cy="246221"/>
              </a:xfrm>
              <a:prstGeom prst="rect">
                <a:avLst/>
              </a:prstGeom>
              <a:blipFill>
                <a:blip r:embed="rId8"/>
                <a:stretch>
                  <a:fillRect l="-1980" t="-10000" r="-2970" b="-4000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31" name="ZoneTexte 130">
                <a:extLst>
                  <a:ext uri="{FF2B5EF4-FFF2-40B4-BE49-F238E27FC236}">
                    <a16:creationId xmlns:a16="http://schemas.microsoft.com/office/drawing/2014/main" id="{64304C1E-97EF-6151-4AAD-9A7408476948}"/>
                  </a:ext>
                </a:extLst>
              </p:cNvPr>
              <p:cNvSpPr txBox="1"/>
              <p:nvPr/>
            </p:nvSpPr>
            <p:spPr>
              <a:xfrm>
                <a:off x="6532189" y="5353294"/>
                <a:ext cx="1026498" cy="25545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>
                      <m:r>
                        <a:rPr lang="fr-FR" sz="1600" i="1" smtClean="0">
                          <a:solidFill>
                            <a:schemeClr val="accent6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∉</m:t>
                      </m:r>
                      <m:sSubSup>
                        <m:sSubSupPr>
                          <m:ctrlPr>
                            <a:rPr lang="fr-FR" sz="1600" i="1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fr-FR" sz="1600" i="1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𝐾</m:t>
                          </m:r>
                        </m:e>
                        <m:sub>
                          <m:r>
                            <a:rPr lang="fr-FR" sz="1600" i="1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𝐻</m:t>
                          </m:r>
                        </m:sub>
                        <m:sup>
                          <m:r>
                            <a:rPr lang="fr-FR" sz="1600" b="1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𝚫</m:t>
                          </m:r>
                        </m:sup>
                      </m:sSubSup>
                      <m:r>
                        <a:rPr lang="fr-FR" sz="1600" i="1">
                          <a:solidFill>
                            <a:schemeClr val="accent6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/</m:t>
                      </m:r>
                      <m:r>
                        <a:rPr lang="fr-FR" sz="1600" i="1">
                          <a:solidFill>
                            <a:schemeClr val="accent6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𝑖𝑚</m:t>
                      </m:r>
                      <m:r>
                        <a:rPr lang="fr-FR" sz="1600" i="1">
                          <a:solidFill>
                            <a:schemeClr val="accent6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fr-FR" sz="1600" i="1">
                          <a:solidFill>
                            <a:schemeClr val="accent6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𝐺</m:t>
                      </m:r>
                    </m:oMath>
                  </m:oMathPara>
                </a14:m>
                <a:endParaRPr lang="fr-FR" sz="1600" dirty="0" err="1">
                  <a:solidFill>
                    <a:schemeClr val="accent6"/>
                  </a:solidFill>
                </a:endParaRPr>
              </a:p>
            </p:txBody>
          </p:sp>
        </mc:Choice>
        <mc:Fallback>
          <p:sp>
            <p:nvSpPr>
              <p:cNvPr id="131" name="ZoneTexte 130">
                <a:extLst>
                  <a:ext uri="{FF2B5EF4-FFF2-40B4-BE49-F238E27FC236}">
                    <a16:creationId xmlns:a16="http://schemas.microsoft.com/office/drawing/2014/main" id="{64304C1E-97EF-6151-4AAD-9A740847694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32189" y="5353294"/>
                <a:ext cx="1026498" cy="255455"/>
              </a:xfrm>
              <a:prstGeom prst="rect">
                <a:avLst/>
              </a:prstGeom>
              <a:blipFill>
                <a:blip r:embed="rId9"/>
                <a:stretch>
                  <a:fillRect l="-4878" t="-4762" r="-3659" b="-3809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2" name="ZoneTexte 131">
            <a:extLst>
              <a:ext uri="{FF2B5EF4-FFF2-40B4-BE49-F238E27FC236}">
                <a16:creationId xmlns:a16="http://schemas.microsoft.com/office/drawing/2014/main" id="{4D43BE5F-787E-F77E-FF24-72099518FCE2}"/>
              </a:ext>
            </a:extLst>
          </p:cNvPr>
          <p:cNvSpPr txBox="1"/>
          <p:nvPr/>
        </p:nvSpPr>
        <p:spPr>
          <a:xfrm>
            <a:off x="6109837" y="5340960"/>
            <a:ext cx="359073" cy="43088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fr-FR" sz="2800" dirty="0"/>
              <a:t>⚠️</a:t>
            </a:r>
          </a:p>
        </p:txBody>
      </p:sp>
      <p:sp>
        <p:nvSpPr>
          <p:cNvPr id="133" name="Rectangle : coins arrondis 132">
            <a:extLst>
              <a:ext uri="{FF2B5EF4-FFF2-40B4-BE49-F238E27FC236}">
                <a16:creationId xmlns:a16="http://schemas.microsoft.com/office/drawing/2014/main" id="{ECA4FE9C-204C-5933-833E-DFC0321C8101}"/>
              </a:ext>
            </a:extLst>
          </p:cNvPr>
          <p:cNvSpPr/>
          <p:nvPr/>
        </p:nvSpPr>
        <p:spPr>
          <a:xfrm>
            <a:off x="3387968" y="2384013"/>
            <a:ext cx="5263663" cy="978246"/>
          </a:xfrm>
          <a:prstGeom prst="round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34" name="ZoneTexte 133">
                <a:extLst>
                  <a:ext uri="{FF2B5EF4-FFF2-40B4-BE49-F238E27FC236}">
                    <a16:creationId xmlns:a16="http://schemas.microsoft.com/office/drawing/2014/main" id="{D749C80A-4936-A597-57C5-7DF75123A106}"/>
                  </a:ext>
                </a:extLst>
              </p:cNvPr>
              <p:cNvSpPr txBox="1"/>
              <p:nvPr/>
            </p:nvSpPr>
            <p:spPr>
              <a:xfrm>
                <a:off x="615100" y="1640517"/>
                <a:ext cx="10927188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fr-FR" sz="2000" dirty="0"/>
                  <a:t>The </a:t>
                </a:r>
                <a:r>
                  <a:rPr lang="fr-FR" sz="2000" dirty="0" err="1"/>
                  <a:t>following</a:t>
                </a:r>
                <a:r>
                  <a:rPr lang="fr-FR" sz="2000" dirty="0"/>
                  <a:t> </a:t>
                </a:r>
                <a:r>
                  <a:rPr lang="fr-FR" sz="2000" dirty="0" err="1"/>
                  <a:t>family</a:t>
                </a:r>
                <a:r>
                  <a:rPr lang="fr-FR" sz="2000" dirty="0"/>
                  <a:t> </a:t>
                </a:r>
                <a:r>
                  <a:rPr lang="fr-FR" sz="2000" dirty="0" err="1"/>
                  <a:t>forms</a:t>
                </a:r>
                <a:r>
                  <a:rPr lang="fr-FR" sz="2000" dirty="0"/>
                  <a:t> an </a:t>
                </a:r>
                <a:r>
                  <a:rPr lang="fr-FR" sz="2000" b="1" dirty="0"/>
                  <a:t>orthonormal basis </a:t>
                </a:r>
                <a:r>
                  <a:rPr lang="fr-FR" sz="2000" dirty="0"/>
                  <a:t>of </a:t>
                </a:r>
                <a14:m>
                  <m:oMath xmlns:m="http://schemas.openxmlformats.org/officeDocument/2006/math">
                    <m:r>
                      <a:rPr lang="fr-FR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𝒯</m:t>
                    </m:r>
                    <m:r>
                      <a:rPr lang="fr-FR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r>
                      <a:rPr lang="fr-FR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𝐺</m:t>
                    </m:r>
                    <m:r>
                      <a:rPr lang="fr-FR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lang="fr-FR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𝐻</m:t>
                    </m:r>
                    <m:r>
                      <a:rPr lang="fr-FR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lang="fr-FR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𝜶</m:t>
                    </m:r>
                    <m:r>
                      <a:rPr lang="fr-FR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lang="fr-FR" sz="20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𝜟</m:t>
                    </m:r>
                    <m:r>
                      <a:rPr lang="fr-FR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fr-FR" sz="2000" dirty="0"/>
                  <a:t>:</a:t>
                </a:r>
              </a:p>
            </p:txBody>
          </p:sp>
        </mc:Choice>
        <mc:Fallback>
          <p:sp>
            <p:nvSpPr>
              <p:cNvPr id="134" name="ZoneTexte 133">
                <a:extLst>
                  <a:ext uri="{FF2B5EF4-FFF2-40B4-BE49-F238E27FC236}">
                    <a16:creationId xmlns:a16="http://schemas.microsoft.com/office/drawing/2014/main" id="{D749C80A-4936-A597-57C5-7DF75123A10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5100" y="1640517"/>
                <a:ext cx="10927188" cy="307777"/>
              </a:xfrm>
              <a:prstGeom prst="rect">
                <a:avLst/>
              </a:prstGeom>
              <a:blipFill>
                <a:blip r:embed="rId10"/>
                <a:stretch>
                  <a:fillRect l="-1394" t="-28000" b="-4800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233298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0" grpId="0"/>
      <p:bldP spid="131" grpId="0"/>
      <p:bldP spid="13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5436A2-3E72-8908-99E5-AEA26D5969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F3B02CB9-AA2E-A287-7F28-78CF83B219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CONFIDENTIAL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C2AE341-26F6-5786-F8AA-182C0237FA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C67AC-589B-465F-8375-83B2CE47653E}" type="slidenum">
              <a:rPr lang="en-US" smtClean="0"/>
              <a:pPr/>
              <a:t>24</a:t>
            </a:fld>
            <a:endParaRPr lang="en-US" dirty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D045E2D5-45F0-1B58-D539-6209EBFA20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Orthonormal basis of Tiger codes</a:t>
            </a:r>
            <a:endParaRPr lang="en-US" dirty="0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0BD198FF-83BB-0633-C724-F2490CD054F3}"/>
              </a:ext>
            </a:extLst>
          </p:cNvPr>
          <p:cNvSpPr/>
          <p:nvPr/>
        </p:nvSpPr>
        <p:spPr>
          <a:xfrm>
            <a:off x="12477750" y="0"/>
            <a:ext cx="571500" cy="571500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A2</a:t>
            </a:r>
          </a:p>
        </p:txBody>
      </p:sp>
      <p:sp>
        <p:nvSpPr>
          <p:cNvPr id="61" name="ZoneTexte 60">
            <a:extLst>
              <a:ext uri="{FF2B5EF4-FFF2-40B4-BE49-F238E27FC236}">
                <a16:creationId xmlns:a16="http://schemas.microsoft.com/office/drawing/2014/main" id="{106EC318-052D-968D-519B-235AB41DD76A}"/>
              </a:ext>
            </a:extLst>
          </p:cNvPr>
          <p:cNvSpPr txBox="1"/>
          <p:nvPr/>
        </p:nvSpPr>
        <p:spPr>
          <a:xfrm>
            <a:off x="627965" y="3674321"/>
            <a:ext cx="2439770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fr-FR" b="1" dirty="0"/>
              <a:t>Example:</a:t>
            </a:r>
            <a:r>
              <a:rPr lang="fr-FR" dirty="0"/>
              <a:t> </a:t>
            </a:r>
            <a:r>
              <a:rPr lang="fr-FR" dirty="0" err="1"/>
              <a:t>paircat</a:t>
            </a:r>
            <a:r>
              <a:rPr lang="fr-FR" dirty="0"/>
              <a:t> code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3" name="ZoneTexte 62">
                <a:extLst>
                  <a:ext uri="{FF2B5EF4-FFF2-40B4-BE49-F238E27FC236}">
                    <a16:creationId xmlns:a16="http://schemas.microsoft.com/office/drawing/2014/main" id="{68392EC4-8B62-C2CC-6042-A534640EC2EC}"/>
                  </a:ext>
                </a:extLst>
              </p:cNvPr>
              <p:cNvSpPr txBox="1"/>
              <p:nvPr/>
            </p:nvSpPr>
            <p:spPr>
              <a:xfrm>
                <a:off x="147820" y="4540599"/>
                <a:ext cx="7519676" cy="73821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d>
                        <m:dPr>
                          <m:begChr m:val="{"/>
                          <m:endChr m:val="}"/>
                          <m:ctrlPr>
                            <a:rPr lang="fr-FR" i="1">
                              <a:latin typeface="Cambria Math" panose="02040503050406030204" pitchFamily="18" charset="0"/>
                              <a:cs typeface="Rubik Bold" panose="020B0604020202020204" charset="-79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fr-FR" i="1">
                                  <a:latin typeface="Cambria Math" panose="02040503050406030204" pitchFamily="18" charset="0"/>
                                  <a:cs typeface="Rubik Bold" panose="020B0604020202020204" charset="-79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fr-FR" i="1">
                                      <a:latin typeface="Cambria Math" panose="02040503050406030204" pitchFamily="18" charset="0"/>
                                      <a:cs typeface="Rubik Bold" panose="020B0604020202020204" charset="-79"/>
                                    </a:rPr>
                                  </m:ctrlPr>
                                </m:sSupPr>
                                <m:e>
                                  <m:r>
                                    <a:rPr lang="fr-FR" i="1">
                                      <a:latin typeface="Cambria Math" panose="02040503050406030204" pitchFamily="18" charset="0"/>
                                      <a:cs typeface="Rubik Bold" panose="020B0604020202020204" charset="-79"/>
                                    </a:rPr>
                                    <m:t>𝑒</m:t>
                                  </m:r>
                                </m:e>
                                <m:sup>
                                  <m:sSup>
                                    <m:sSupPr>
                                      <m:ctrlPr>
                                        <a:rPr lang="fr-FR" i="1">
                                          <a:latin typeface="Cambria Math" panose="02040503050406030204" pitchFamily="18" charset="0"/>
                                          <a:cs typeface="Rubik Bold" panose="020B0604020202020204" charset="-79"/>
                                        </a:rPr>
                                      </m:ctrlPr>
                                    </m:sSupPr>
                                    <m:e>
                                      <m:d>
                                        <m:dPr>
                                          <m:begChr m:val="|"/>
                                          <m:endChr m:val="|"/>
                                          <m:ctrlPr>
                                            <a:rPr lang="fr-FR" i="1">
                                              <a:latin typeface="Cambria Math" panose="02040503050406030204" pitchFamily="18" charset="0"/>
                                              <a:cs typeface="Rubik Bold" panose="020B0604020202020204" charset="-79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lang="fr-FR" i="1">
                                              <a:latin typeface="Cambria Math" panose="02040503050406030204" pitchFamily="18" charset="0"/>
                                              <a:cs typeface="Rubik Bold" panose="020B0604020202020204" charset="-79"/>
                                            </a:rPr>
                                            <m:t>𝛼</m:t>
                                          </m:r>
                                        </m:e>
                                      </m:d>
                                    </m:e>
                                    <m:sup>
                                      <m:r>
                                        <a:rPr lang="fr-FR" i="1">
                                          <a:latin typeface="Cambria Math" panose="02040503050406030204" pitchFamily="18" charset="0"/>
                                          <a:cs typeface="Rubik Bold" panose="020B0604020202020204" charset="-79"/>
                                        </a:rPr>
                                        <m:t>2</m:t>
                                      </m:r>
                                    </m:sup>
                                  </m:sSup>
                                </m:sup>
                              </m:sSup>
                            </m:num>
                            <m:den>
                              <m:sSub>
                                <m:sSubPr>
                                  <m:ctrlPr>
                                    <a:rPr lang="fr-FR" i="1">
                                      <a:latin typeface="Cambria Math" panose="02040503050406030204" pitchFamily="18" charset="0"/>
                                      <a:cs typeface="Rubik Bold" panose="020B0604020202020204" charset="-79"/>
                                    </a:rPr>
                                  </m:ctrlPr>
                                </m:sSubPr>
                                <m:e>
                                  <m:r>
                                    <a:rPr lang="fr-FR" i="1">
                                      <a:latin typeface="Cambria Math" panose="02040503050406030204" pitchFamily="18" charset="0"/>
                                      <a:cs typeface="Rubik Bold" panose="020B0604020202020204" charset="-79"/>
                                    </a:rPr>
                                    <m:t>𝑁</m:t>
                                  </m:r>
                                </m:e>
                                <m:sub>
                                  <m:r>
                                    <a:rPr lang="fr-FR" i="1">
                                      <a:latin typeface="Cambria Math" panose="02040503050406030204" pitchFamily="18" charset="0"/>
                                      <a:cs typeface="Rubik Bold" panose="020B0604020202020204" charset="-79"/>
                                    </a:rPr>
                                    <m:t>+</m:t>
                                  </m:r>
                                </m:sub>
                              </m:sSub>
                            </m:den>
                          </m:f>
                          <m:nary>
                            <m:naryPr>
                              <m:chr m:val="∑"/>
                              <m:supHide m:val="on"/>
                              <m:ctrlPr>
                                <a:rPr lang="fr-FR" i="1">
                                  <a:latin typeface="Cambria Math" panose="02040503050406030204" pitchFamily="18" charset="0"/>
                                  <a:cs typeface="Rubik Bold" panose="020B0604020202020204" charset="-79"/>
                                </a:rPr>
                              </m:ctrlPr>
                            </m:naryPr>
                            <m:sub>
                              <m:r>
                                <a:rPr lang="fr-FR" i="1">
                                  <a:latin typeface="Cambria Math" panose="02040503050406030204" pitchFamily="18" charset="0"/>
                                  <a:cs typeface="Rubik Bold" panose="020B0604020202020204" charset="-79"/>
                                </a:rPr>
                                <m:t>𝑛</m:t>
                              </m:r>
                              <m:r>
                                <a:rPr lang="fr-FR" i="1">
                                  <a:latin typeface="Cambria Math" panose="02040503050406030204" pitchFamily="18" charset="0"/>
                                  <a:cs typeface="Rubik Bold" panose="020B0604020202020204" charset="-79"/>
                                </a:rPr>
                                <m:t>∈</m:t>
                              </m:r>
                              <m:r>
                                <a:rPr lang="fr-FR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Rubik Bold" panose="020B0604020202020204" charset="-79"/>
                                </a:rPr>
                                <m:t>ℕ</m:t>
                              </m:r>
                            </m:sub>
                            <m:sup/>
                            <m:e>
                              <m:f>
                                <m:fPr>
                                  <m:ctrlPr>
                                    <a:rPr lang="fr-FR" i="1">
                                      <a:latin typeface="Cambria Math" panose="02040503050406030204" pitchFamily="18" charset="0"/>
                                      <a:cs typeface="Rubik Bold" panose="020B0604020202020204" charset="-79"/>
                                    </a:rPr>
                                  </m:ctrlPr>
                                </m:fPr>
                                <m:num>
                                  <m:sSup>
                                    <m:sSupPr>
                                      <m:ctrlPr>
                                        <a:rPr lang="fr-FR" i="1">
                                          <a:latin typeface="Cambria Math" panose="02040503050406030204" pitchFamily="18" charset="0"/>
                                          <a:cs typeface="Rubik Bold" panose="020B0604020202020204" charset="-79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fr-FR" i="1">
                                          <a:latin typeface="Cambria Math" panose="02040503050406030204" pitchFamily="18" charset="0"/>
                                          <a:cs typeface="Rubik Bold" panose="020B0604020202020204" charset="-79"/>
                                        </a:rPr>
                                        <m:t>𝛼</m:t>
                                      </m:r>
                                    </m:e>
                                    <m:sup>
                                      <m:r>
                                        <a:rPr lang="fr-FR" i="1">
                                          <a:latin typeface="Cambria Math" panose="02040503050406030204" pitchFamily="18" charset="0"/>
                                          <a:cs typeface="Rubik Bold" panose="020B0604020202020204" charset="-79"/>
                                        </a:rPr>
                                        <m:t>2</m:t>
                                      </m:r>
                                      <m:r>
                                        <a:rPr lang="fr-FR" i="1">
                                          <a:latin typeface="Cambria Math" panose="02040503050406030204" pitchFamily="18" charset="0"/>
                                          <a:cs typeface="Rubik Bold" panose="020B0604020202020204" charset="-79"/>
                                        </a:rPr>
                                        <m:t>𝑛</m:t>
                                      </m:r>
                                    </m:sup>
                                  </m:sSup>
                                </m:num>
                                <m:den>
                                  <m:d>
                                    <m:dPr>
                                      <m:ctrlPr>
                                        <a:rPr lang="fr-FR" i="1">
                                          <a:latin typeface="Cambria Math" panose="02040503050406030204" pitchFamily="18" charset="0"/>
                                          <a:cs typeface="Rubik Bold" panose="020B0604020202020204" charset="-79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fr-FR" i="1">
                                          <a:latin typeface="Cambria Math" panose="02040503050406030204" pitchFamily="18" charset="0"/>
                                          <a:cs typeface="Rubik Bold" panose="020B0604020202020204" charset="-79"/>
                                        </a:rPr>
                                        <m:t>2</m:t>
                                      </m:r>
                                      <m:r>
                                        <a:rPr lang="fr-FR" i="1">
                                          <a:latin typeface="Cambria Math" panose="02040503050406030204" pitchFamily="18" charset="0"/>
                                          <a:cs typeface="Rubik Bold" panose="020B0604020202020204" charset="-79"/>
                                        </a:rPr>
                                        <m:t>𝑛</m:t>
                                      </m:r>
                                    </m:e>
                                  </m:d>
                                  <m:r>
                                    <a:rPr lang="fr-FR" b="0" i="1" smtClean="0">
                                      <a:latin typeface="Cambria Math" panose="02040503050406030204" pitchFamily="18" charset="0"/>
                                      <a:cs typeface="Rubik Bold" panose="020B0604020202020204" charset="-79"/>
                                    </a:rPr>
                                    <m:t>!</m:t>
                                  </m:r>
                                </m:den>
                              </m:f>
                            </m:e>
                          </m:nary>
                          <m:d>
                            <m:dPr>
                              <m:begChr m:val="|"/>
                              <m:endChr m:val="⟩"/>
                              <m:ctrlPr>
                                <a:rPr lang="fr-FR" i="1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  <a:cs typeface="Rubik Bold" panose="020B0604020202020204" charset="-79"/>
                                </a:rPr>
                              </m:ctrlPr>
                            </m:dPr>
                            <m:e>
                              <m:r>
                                <a:rPr lang="fr-FR" i="1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  <a:cs typeface="Rubik Bold" panose="020B0604020202020204" charset="-79"/>
                                </a:rPr>
                                <m:t>2</m:t>
                              </m:r>
                              <m:r>
                                <a:rPr lang="fr-FR" i="1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  <a:cs typeface="Rubik Bold" panose="020B0604020202020204" charset="-79"/>
                                </a:rPr>
                                <m:t>𝑛</m:t>
                              </m:r>
                              <m:r>
                                <a:rPr lang="fr-FR" b="0" i="1" smtClean="0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  <a:cs typeface="Rubik Bold" panose="020B0604020202020204" charset="-79"/>
                                </a:rPr>
                                <m:t>,2</m:t>
                              </m:r>
                              <m:r>
                                <a:rPr lang="fr-FR" b="0" i="1" smtClean="0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  <a:cs typeface="Rubik Bold" panose="020B0604020202020204" charset="-79"/>
                                </a:rPr>
                                <m:t>𝑛</m:t>
                              </m:r>
                            </m:e>
                          </m:d>
                          <m:r>
                            <a:rPr lang="fr-FR" b="0" i="1" smtClean="0">
                              <a:latin typeface="Cambria Math" panose="02040503050406030204" pitchFamily="18" charset="0"/>
                              <a:cs typeface="Rubik Bold" panose="020B0604020202020204" charset="-79"/>
                            </a:rPr>
                            <m:t>,  </m:t>
                          </m:r>
                          <m:f>
                            <m:fPr>
                              <m:ctrlPr>
                                <a:rPr lang="fr-FR" i="1">
                                  <a:latin typeface="Cambria Math" panose="02040503050406030204" pitchFamily="18" charset="0"/>
                                  <a:cs typeface="Rubik Bold" panose="020B0604020202020204" charset="-79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fr-FR" i="1">
                                      <a:latin typeface="Cambria Math" panose="02040503050406030204" pitchFamily="18" charset="0"/>
                                      <a:cs typeface="Rubik Bold" panose="020B0604020202020204" charset="-79"/>
                                    </a:rPr>
                                  </m:ctrlPr>
                                </m:sSupPr>
                                <m:e>
                                  <m:r>
                                    <a:rPr lang="fr-FR" i="1">
                                      <a:latin typeface="Cambria Math" panose="02040503050406030204" pitchFamily="18" charset="0"/>
                                      <a:cs typeface="Rubik Bold" panose="020B0604020202020204" charset="-79"/>
                                    </a:rPr>
                                    <m:t>𝑒</m:t>
                                  </m:r>
                                </m:e>
                                <m:sup>
                                  <m:sSup>
                                    <m:sSupPr>
                                      <m:ctrlPr>
                                        <a:rPr lang="fr-FR" i="1">
                                          <a:latin typeface="Cambria Math" panose="02040503050406030204" pitchFamily="18" charset="0"/>
                                          <a:cs typeface="Rubik Bold" panose="020B0604020202020204" charset="-79"/>
                                        </a:rPr>
                                      </m:ctrlPr>
                                    </m:sSupPr>
                                    <m:e>
                                      <m:d>
                                        <m:dPr>
                                          <m:begChr m:val="|"/>
                                          <m:endChr m:val="|"/>
                                          <m:ctrlPr>
                                            <a:rPr lang="fr-FR" i="1">
                                              <a:latin typeface="Cambria Math" panose="02040503050406030204" pitchFamily="18" charset="0"/>
                                              <a:cs typeface="Rubik Bold" panose="020B0604020202020204" charset="-79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lang="fr-FR" i="1">
                                              <a:latin typeface="Cambria Math" panose="02040503050406030204" pitchFamily="18" charset="0"/>
                                              <a:cs typeface="Rubik Bold" panose="020B0604020202020204" charset="-79"/>
                                            </a:rPr>
                                            <m:t>𝛼</m:t>
                                          </m:r>
                                        </m:e>
                                      </m:d>
                                    </m:e>
                                    <m:sup>
                                      <m:r>
                                        <a:rPr lang="fr-FR" i="1">
                                          <a:latin typeface="Cambria Math" panose="02040503050406030204" pitchFamily="18" charset="0"/>
                                          <a:cs typeface="Rubik Bold" panose="020B0604020202020204" charset="-79"/>
                                        </a:rPr>
                                        <m:t>2</m:t>
                                      </m:r>
                                    </m:sup>
                                  </m:sSup>
                                </m:sup>
                              </m:sSup>
                            </m:num>
                            <m:den>
                              <m:sSub>
                                <m:sSubPr>
                                  <m:ctrlPr>
                                    <a:rPr lang="fr-FR" i="1">
                                      <a:latin typeface="Cambria Math" panose="02040503050406030204" pitchFamily="18" charset="0"/>
                                      <a:cs typeface="Rubik Bold" panose="020B0604020202020204" charset="-79"/>
                                    </a:rPr>
                                  </m:ctrlPr>
                                </m:sSubPr>
                                <m:e>
                                  <m:r>
                                    <a:rPr lang="fr-FR" i="1">
                                      <a:latin typeface="Cambria Math" panose="02040503050406030204" pitchFamily="18" charset="0"/>
                                      <a:cs typeface="Rubik Bold" panose="020B0604020202020204" charset="-79"/>
                                    </a:rPr>
                                    <m:t>𝑁</m:t>
                                  </m:r>
                                </m:e>
                                <m:sub>
                                  <m:r>
                                    <a:rPr lang="fr-FR" i="1">
                                      <a:latin typeface="Cambria Math" panose="02040503050406030204" pitchFamily="18" charset="0"/>
                                      <a:cs typeface="Rubik Bold" panose="020B0604020202020204" charset="-79"/>
                                    </a:rPr>
                                    <m:t>−</m:t>
                                  </m:r>
                                </m:sub>
                              </m:sSub>
                            </m:den>
                          </m:f>
                          <m:nary>
                            <m:naryPr>
                              <m:chr m:val="∑"/>
                              <m:supHide m:val="on"/>
                              <m:ctrlPr>
                                <a:rPr lang="fr-FR" i="1">
                                  <a:latin typeface="Cambria Math" panose="02040503050406030204" pitchFamily="18" charset="0"/>
                                  <a:cs typeface="Rubik Bold" panose="020B0604020202020204" charset="-79"/>
                                </a:rPr>
                              </m:ctrlPr>
                            </m:naryPr>
                            <m:sub>
                              <m:r>
                                <a:rPr lang="fr-FR" i="1">
                                  <a:latin typeface="Cambria Math" panose="02040503050406030204" pitchFamily="18" charset="0"/>
                                  <a:cs typeface="Rubik Bold" panose="020B0604020202020204" charset="-79"/>
                                </a:rPr>
                                <m:t>𝑛</m:t>
                              </m:r>
                              <m:r>
                                <a:rPr lang="fr-FR" i="1">
                                  <a:latin typeface="Cambria Math" panose="02040503050406030204" pitchFamily="18" charset="0"/>
                                  <a:cs typeface="Rubik Bold" panose="020B0604020202020204" charset="-79"/>
                                </a:rPr>
                                <m:t>∈</m:t>
                              </m:r>
                              <m:r>
                                <a:rPr lang="fr-FR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Rubik Bold" panose="020B0604020202020204" charset="-79"/>
                                </a:rPr>
                                <m:t>ℕ</m:t>
                              </m:r>
                            </m:sub>
                            <m:sup/>
                            <m:e>
                              <m:f>
                                <m:fPr>
                                  <m:ctrlPr>
                                    <a:rPr lang="fr-FR" i="1">
                                      <a:latin typeface="Cambria Math" panose="02040503050406030204" pitchFamily="18" charset="0"/>
                                      <a:cs typeface="Rubik Bold" panose="020B0604020202020204" charset="-79"/>
                                    </a:rPr>
                                  </m:ctrlPr>
                                </m:fPr>
                                <m:num>
                                  <m:sSup>
                                    <m:sSupPr>
                                      <m:ctrlPr>
                                        <a:rPr lang="fr-FR" i="1">
                                          <a:latin typeface="Cambria Math" panose="02040503050406030204" pitchFamily="18" charset="0"/>
                                          <a:cs typeface="Rubik Bold" panose="020B0604020202020204" charset="-79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fr-FR" i="1">
                                          <a:latin typeface="Cambria Math" panose="02040503050406030204" pitchFamily="18" charset="0"/>
                                          <a:cs typeface="Rubik Bold" panose="020B0604020202020204" charset="-79"/>
                                        </a:rPr>
                                        <m:t>𝛼</m:t>
                                      </m:r>
                                    </m:e>
                                    <m:sup>
                                      <m:r>
                                        <a:rPr lang="fr-FR" b="0" i="1" smtClean="0">
                                          <a:latin typeface="Cambria Math" panose="02040503050406030204" pitchFamily="18" charset="0"/>
                                          <a:cs typeface="Rubik Bold" panose="020B0604020202020204" charset="-79"/>
                                        </a:rPr>
                                        <m:t>4</m:t>
                                      </m:r>
                                      <m:r>
                                        <a:rPr lang="fr-FR" i="1">
                                          <a:latin typeface="Cambria Math" panose="02040503050406030204" pitchFamily="18" charset="0"/>
                                          <a:cs typeface="Rubik Bold" panose="020B0604020202020204" charset="-79"/>
                                        </a:rPr>
                                        <m:t>𝑛</m:t>
                                      </m:r>
                                      <m:r>
                                        <a:rPr lang="fr-FR" i="1">
                                          <a:latin typeface="Cambria Math" panose="02040503050406030204" pitchFamily="18" charset="0"/>
                                          <a:cs typeface="Rubik Bold" panose="020B0604020202020204" charset="-79"/>
                                        </a:rPr>
                                        <m:t>+2</m:t>
                                      </m:r>
                                    </m:sup>
                                  </m:sSup>
                                </m:num>
                                <m:den>
                                  <m:d>
                                    <m:dPr>
                                      <m:ctrlPr>
                                        <a:rPr lang="fr-FR" i="1">
                                          <a:latin typeface="Cambria Math" panose="02040503050406030204" pitchFamily="18" charset="0"/>
                                          <a:cs typeface="Rubik Bold" panose="020B0604020202020204" charset="-79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fr-FR" i="1">
                                          <a:latin typeface="Cambria Math" panose="02040503050406030204" pitchFamily="18" charset="0"/>
                                          <a:cs typeface="Rubik Bold" panose="020B0604020202020204" charset="-79"/>
                                        </a:rPr>
                                        <m:t>2</m:t>
                                      </m:r>
                                      <m:r>
                                        <a:rPr lang="fr-FR" i="1">
                                          <a:latin typeface="Cambria Math" panose="02040503050406030204" pitchFamily="18" charset="0"/>
                                          <a:cs typeface="Rubik Bold" panose="020B0604020202020204" charset="-79"/>
                                        </a:rPr>
                                        <m:t>𝑛</m:t>
                                      </m:r>
                                      <m:r>
                                        <a:rPr lang="fr-FR" i="1">
                                          <a:latin typeface="Cambria Math" panose="02040503050406030204" pitchFamily="18" charset="0"/>
                                          <a:cs typeface="Rubik Bold" panose="020B0604020202020204" charset="-79"/>
                                        </a:rPr>
                                        <m:t>+1</m:t>
                                      </m:r>
                                    </m:e>
                                  </m:d>
                                  <m:r>
                                    <a:rPr lang="fr-FR" b="0" i="1" smtClean="0">
                                      <a:latin typeface="Cambria Math" panose="02040503050406030204" pitchFamily="18" charset="0"/>
                                      <a:cs typeface="Rubik Bold" panose="020B0604020202020204" charset="-79"/>
                                    </a:rPr>
                                    <m:t>!</m:t>
                                  </m:r>
                                </m:den>
                              </m:f>
                            </m:e>
                          </m:nary>
                          <m:d>
                            <m:dPr>
                              <m:begChr m:val="|"/>
                              <m:endChr m:val="⟩"/>
                              <m:ctrlPr>
                                <a:rPr lang="fr-FR" i="1">
                                  <a:solidFill>
                                    <a:schemeClr val="accent6"/>
                                  </a:solidFill>
                                  <a:latin typeface="Cambria Math" panose="02040503050406030204" pitchFamily="18" charset="0"/>
                                  <a:cs typeface="Rubik Bold" panose="020B0604020202020204" charset="-79"/>
                                </a:rPr>
                              </m:ctrlPr>
                            </m:dPr>
                            <m:e>
                              <m:r>
                                <a:rPr lang="fr-FR" i="1">
                                  <a:solidFill>
                                    <a:schemeClr val="accent6"/>
                                  </a:solidFill>
                                  <a:latin typeface="Cambria Math" panose="02040503050406030204" pitchFamily="18" charset="0"/>
                                  <a:cs typeface="Rubik Bold" panose="020B0604020202020204" charset="-79"/>
                                </a:rPr>
                                <m:t>2</m:t>
                              </m:r>
                              <m:r>
                                <a:rPr lang="fr-FR" i="1">
                                  <a:solidFill>
                                    <a:schemeClr val="accent6"/>
                                  </a:solidFill>
                                  <a:latin typeface="Cambria Math" panose="02040503050406030204" pitchFamily="18" charset="0"/>
                                  <a:cs typeface="Rubik Bold" panose="020B0604020202020204" charset="-79"/>
                                </a:rPr>
                                <m:t>𝑛</m:t>
                              </m:r>
                              <m:r>
                                <a:rPr lang="fr-FR" i="1">
                                  <a:solidFill>
                                    <a:schemeClr val="accent6"/>
                                  </a:solidFill>
                                  <a:latin typeface="Cambria Math" panose="02040503050406030204" pitchFamily="18" charset="0"/>
                                  <a:cs typeface="Rubik Bold" panose="020B0604020202020204" charset="-79"/>
                                </a:rPr>
                                <m:t>+1,2</m:t>
                              </m:r>
                              <m:r>
                                <a:rPr lang="fr-FR" b="0" i="1" smtClean="0">
                                  <a:solidFill>
                                    <a:schemeClr val="accent6"/>
                                  </a:solidFill>
                                  <a:latin typeface="Cambria Math" panose="02040503050406030204" pitchFamily="18" charset="0"/>
                                  <a:cs typeface="Rubik Bold" panose="020B0604020202020204" charset="-79"/>
                                </a:rPr>
                                <m:t>𝑛</m:t>
                              </m:r>
                              <m:r>
                                <a:rPr lang="fr-FR" b="0" i="1" smtClean="0">
                                  <a:solidFill>
                                    <a:schemeClr val="accent6"/>
                                  </a:solidFill>
                                  <a:latin typeface="Cambria Math" panose="02040503050406030204" pitchFamily="18" charset="0"/>
                                  <a:cs typeface="Rubik Bold" panose="020B0604020202020204" charset="-79"/>
                                </a:rPr>
                                <m:t>+1</m:t>
                              </m:r>
                            </m:e>
                          </m:d>
                        </m:e>
                      </m:d>
                    </m:oMath>
                  </m:oMathPara>
                </a14:m>
                <a:endParaRPr lang="fr-FR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63" name="ZoneTexte 62">
                <a:extLst>
                  <a:ext uri="{FF2B5EF4-FFF2-40B4-BE49-F238E27FC236}">
                    <a16:creationId xmlns:a16="http://schemas.microsoft.com/office/drawing/2014/main" id="{68392EC4-8B62-C2CC-6042-A534640EC2E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7820" y="4540599"/>
                <a:ext cx="7519676" cy="738215"/>
              </a:xfrm>
              <a:prstGeom prst="rect">
                <a:avLst/>
              </a:prstGeom>
              <a:blipFill>
                <a:blip r:embed="rId3"/>
                <a:stretch>
                  <a:fillRect t="-122034" b="-18305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94" name="Groupe 93">
            <a:extLst>
              <a:ext uri="{FF2B5EF4-FFF2-40B4-BE49-F238E27FC236}">
                <a16:creationId xmlns:a16="http://schemas.microsoft.com/office/drawing/2014/main" id="{1D3BFE5F-CB75-EE83-B0B8-A6BDE2E999E0}"/>
              </a:ext>
            </a:extLst>
          </p:cNvPr>
          <p:cNvGrpSpPr/>
          <p:nvPr/>
        </p:nvGrpSpPr>
        <p:grpSpPr>
          <a:xfrm>
            <a:off x="7815099" y="3804499"/>
            <a:ext cx="3093957" cy="2588280"/>
            <a:chOff x="6389076" y="2018669"/>
            <a:chExt cx="5121773" cy="4284668"/>
          </a:xfrm>
        </p:grpSpPr>
        <p:grpSp>
          <p:nvGrpSpPr>
            <p:cNvPr id="66" name="Groupe 65">
              <a:extLst>
                <a:ext uri="{FF2B5EF4-FFF2-40B4-BE49-F238E27FC236}">
                  <a16:creationId xmlns:a16="http://schemas.microsoft.com/office/drawing/2014/main" id="{76638FD0-117A-BD8F-C74C-274B7AE78BE5}"/>
                </a:ext>
              </a:extLst>
            </p:cNvPr>
            <p:cNvGrpSpPr/>
            <p:nvPr/>
          </p:nvGrpSpPr>
          <p:grpSpPr>
            <a:xfrm>
              <a:off x="6389076" y="2018669"/>
              <a:ext cx="5121773" cy="4284668"/>
              <a:chOff x="7735718" y="2428445"/>
              <a:chExt cx="3965205" cy="3317130"/>
            </a:xfrm>
          </p:grpSpPr>
          <p:grpSp>
            <p:nvGrpSpPr>
              <p:cNvPr id="67" name="Groupe 66">
                <a:extLst>
                  <a:ext uri="{FF2B5EF4-FFF2-40B4-BE49-F238E27FC236}">
                    <a16:creationId xmlns:a16="http://schemas.microsoft.com/office/drawing/2014/main" id="{010EC557-FC1D-EA90-0F85-644295F4A3FE}"/>
                  </a:ext>
                </a:extLst>
              </p:cNvPr>
              <p:cNvGrpSpPr/>
              <p:nvPr/>
            </p:nvGrpSpPr>
            <p:grpSpPr>
              <a:xfrm>
                <a:off x="8317021" y="2583789"/>
                <a:ext cx="2925910" cy="2924417"/>
                <a:chOff x="7602479" y="2419979"/>
                <a:chExt cx="2925910" cy="2924417"/>
              </a:xfrm>
            </p:grpSpPr>
            <p:cxnSp>
              <p:nvCxnSpPr>
                <p:cNvPr id="70" name="Connecteur droit avec flèche 69">
                  <a:extLst>
                    <a:ext uri="{FF2B5EF4-FFF2-40B4-BE49-F238E27FC236}">
                      <a16:creationId xmlns:a16="http://schemas.microsoft.com/office/drawing/2014/main" id="{20BCF363-22FB-7AD8-62B4-E3C032990E0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 flipV="1">
                  <a:off x="7602481" y="2419979"/>
                  <a:ext cx="7144" cy="2922036"/>
                </a:xfrm>
                <a:prstGeom prst="straightConnector1">
                  <a:avLst/>
                </a:prstGeom>
                <a:ln>
                  <a:tailEnd type="triangle"/>
                </a:ln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71" name="Connecteur droit avec flèche 70">
                  <a:extLst>
                    <a:ext uri="{FF2B5EF4-FFF2-40B4-BE49-F238E27FC236}">
                      <a16:creationId xmlns:a16="http://schemas.microsoft.com/office/drawing/2014/main" id="{57817FF1-B326-694B-26D3-ACB287B5D00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602479" y="5344396"/>
                  <a:ext cx="2925910" cy="0"/>
                </a:xfrm>
                <a:prstGeom prst="straightConnector1">
                  <a:avLst/>
                </a:prstGeom>
                <a:ln>
                  <a:tailEnd type="triangle"/>
                </a:ln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72" name="Connecteur droit 71">
                  <a:extLst>
                    <a:ext uri="{FF2B5EF4-FFF2-40B4-BE49-F238E27FC236}">
                      <a16:creationId xmlns:a16="http://schemas.microsoft.com/office/drawing/2014/main" id="{A7C584AE-78B7-D39F-B091-83ED3F72BE5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8090116" y="2743200"/>
                  <a:ext cx="0" cy="2598815"/>
                </a:xfrm>
                <a:prstGeom prst="line">
                  <a:avLst/>
                </a:prstGeom>
                <a:ln w="12700" cap="flat" cmpd="sng" algn="ctr">
                  <a:solidFill>
                    <a:schemeClr val="dk1"/>
                  </a:solidFill>
                  <a:prstDash val="dash"/>
                  <a:round/>
                  <a:headEnd type="none" w="med" len="med"/>
                  <a:tailEnd type="none" w="med" len="med"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tx1"/>
                </a:fontRef>
              </p:style>
            </p:cxnSp>
            <p:cxnSp>
              <p:nvCxnSpPr>
                <p:cNvPr id="73" name="Connecteur droit 72">
                  <a:extLst>
                    <a:ext uri="{FF2B5EF4-FFF2-40B4-BE49-F238E27FC236}">
                      <a16:creationId xmlns:a16="http://schemas.microsoft.com/office/drawing/2014/main" id="{08F7FDAF-D21A-75F5-BBC9-1AC38B5D97A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9079424" y="2743200"/>
                  <a:ext cx="0" cy="2598815"/>
                </a:xfrm>
                <a:prstGeom prst="line">
                  <a:avLst/>
                </a:prstGeom>
                <a:ln w="12700" cap="flat" cmpd="sng" algn="ctr">
                  <a:solidFill>
                    <a:schemeClr val="dk1"/>
                  </a:solidFill>
                  <a:prstDash val="dash"/>
                  <a:round/>
                  <a:headEnd type="none" w="med" len="med"/>
                  <a:tailEnd type="none" w="med" len="med"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tx1"/>
                </a:fontRef>
              </p:style>
            </p:cxnSp>
            <p:cxnSp>
              <p:nvCxnSpPr>
                <p:cNvPr id="74" name="Connecteur droit 73">
                  <a:extLst>
                    <a:ext uri="{FF2B5EF4-FFF2-40B4-BE49-F238E27FC236}">
                      <a16:creationId xmlns:a16="http://schemas.microsoft.com/office/drawing/2014/main" id="{CDA8EF8A-8452-6C94-5D55-F1630429816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8584770" y="2743200"/>
                  <a:ext cx="0" cy="2598815"/>
                </a:xfrm>
                <a:prstGeom prst="line">
                  <a:avLst/>
                </a:prstGeom>
                <a:ln w="12700" cap="flat" cmpd="sng" algn="ctr">
                  <a:solidFill>
                    <a:schemeClr val="dk1"/>
                  </a:solidFill>
                  <a:prstDash val="dash"/>
                  <a:round/>
                  <a:headEnd type="none" w="med" len="med"/>
                  <a:tailEnd type="none" w="med" len="med"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tx1"/>
                </a:fontRef>
              </p:style>
            </p:cxnSp>
            <p:cxnSp>
              <p:nvCxnSpPr>
                <p:cNvPr id="75" name="Connecteur droit 74">
                  <a:extLst>
                    <a:ext uri="{FF2B5EF4-FFF2-40B4-BE49-F238E27FC236}">
                      <a16:creationId xmlns:a16="http://schemas.microsoft.com/office/drawing/2014/main" id="{78F3148D-8CB0-A512-FF3F-C93B14D2E03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0068733" y="2743200"/>
                  <a:ext cx="0" cy="2598815"/>
                </a:xfrm>
                <a:prstGeom prst="line">
                  <a:avLst/>
                </a:prstGeom>
                <a:ln w="12700" cap="flat" cmpd="sng" algn="ctr">
                  <a:solidFill>
                    <a:schemeClr val="dk1"/>
                  </a:solidFill>
                  <a:prstDash val="dash"/>
                  <a:round/>
                  <a:headEnd type="none" w="med" len="med"/>
                  <a:tailEnd type="none" w="med" len="med"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tx1"/>
                </a:fontRef>
              </p:style>
            </p:cxnSp>
            <p:cxnSp>
              <p:nvCxnSpPr>
                <p:cNvPr id="76" name="Connecteur droit 75">
                  <a:extLst>
                    <a:ext uri="{FF2B5EF4-FFF2-40B4-BE49-F238E27FC236}">
                      <a16:creationId xmlns:a16="http://schemas.microsoft.com/office/drawing/2014/main" id="{AF2E1506-EA14-5D19-A452-996E32103F5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9574078" y="2743200"/>
                  <a:ext cx="0" cy="2598815"/>
                </a:xfrm>
                <a:prstGeom prst="line">
                  <a:avLst/>
                </a:prstGeom>
                <a:ln w="12700" cap="flat" cmpd="sng" algn="ctr">
                  <a:solidFill>
                    <a:schemeClr val="dk1"/>
                  </a:solidFill>
                  <a:prstDash val="dash"/>
                  <a:round/>
                  <a:headEnd type="none" w="med" len="med"/>
                  <a:tailEnd type="none" w="med" len="med"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tx1"/>
                </a:fontRef>
              </p:style>
            </p:cxnSp>
            <p:grpSp>
              <p:nvGrpSpPr>
                <p:cNvPr id="77" name="Groupe 76">
                  <a:extLst>
                    <a:ext uri="{FF2B5EF4-FFF2-40B4-BE49-F238E27FC236}">
                      <a16:creationId xmlns:a16="http://schemas.microsoft.com/office/drawing/2014/main" id="{F62C0E93-B60A-ED01-4A41-D5E3F04EB086}"/>
                    </a:ext>
                  </a:extLst>
                </p:cNvPr>
                <p:cNvGrpSpPr/>
                <p:nvPr/>
              </p:nvGrpSpPr>
              <p:grpSpPr>
                <a:xfrm rot="5400000">
                  <a:off x="7946696" y="2581589"/>
                  <a:ext cx="1978617" cy="2598815"/>
                  <a:chOff x="8242516" y="2895600"/>
                  <a:chExt cx="1978617" cy="2598815"/>
                </a:xfrm>
              </p:grpSpPr>
              <p:cxnSp>
                <p:nvCxnSpPr>
                  <p:cNvPr id="78" name="Connecteur droit 77">
                    <a:extLst>
                      <a:ext uri="{FF2B5EF4-FFF2-40B4-BE49-F238E27FC236}">
                        <a16:creationId xmlns:a16="http://schemas.microsoft.com/office/drawing/2014/main" id="{4FACEB48-2A92-1D93-630E-3A445C577A5F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8242516" y="2895600"/>
                    <a:ext cx="0" cy="2598815"/>
                  </a:xfrm>
                  <a:prstGeom prst="line">
                    <a:avLst/>
                  </a:prstGeom>
                  <a:ln w="12700" cap="flat" cmpd="sng" algn="ctr">
                    <a:solidFill>
                      <a:schemeClr val="dk1"/>
                    </a:solidFill>
                    <a:prstDash val="dash"/>
                    <a:round/>
                    <a:headEnd type="none" w="med" len="med"/>
                    <a:tailEnd type="none" w="med" len="med"/>
                  </a:ln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79" name="Connecteur droit 78">
                    <a:extLst>
                      <a:ext uri="{FF2B5EF4-FFF2-40B4-BE49-F238E27FC236}">
                        <a16:creationId xmlns:a16="http://schemas.microsoft.com/office/drawing/2014/main" id="{6B1A96F8-726B-B25C-2E8C-128BFE84CF4C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9231824" y="2895600"/>
                    <a:ext cx="0" cy="2598815"/>
                  </a:xfrm>
                  <a:prstGeom prst="line">
                    <a:avLst/>
                  </a:prstGeom>
                  <a:ln w="12700" cap="flat" cmpd="sng" algn="ctr">
                    <a:solidFill>
                      <a:schemeClr val="dk1"/>
                    </a:solidFill>
                    <a:prstDash val="dash"/>
                    <a:round/>
                    <a:headEnd type="none" w="med" len="med"/>
                    <a:tailEnd type="none" w="med" len="med"/>
                  </a:ln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80" name="Connecteur droit 79">
                    <a:extLst>
                      <a:ext uri="{FF2B5EF4-FFF2-40B4-BE49-F238E27FC236}">
                        <a16:creationId xmlns:a16="http://schemas.microsoft.com/office/drawing/2014/main" id="{14EC867B-AAE3-277B-2E79-F431EC1DE556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8737170" y="2895600"/>
                    <a:ext cx="0" cy="2598815"/>
                  </a:xfrm>
                  <a:prstGeom prst="line">
                    <a:avLst/>
                  </a:prstGeom>
                  <a:ln w="12700" cap="flat" cmpd="sng" algn="ctr">
                    <a:solidFill>
                      <a:schemeClr val="dk1"/>
                    </a:solidFill>
                    <a:prstDash val="dash"/>
                    <a:round/>
                    <a:headEnd type="none" w="med" len="med"/>
                    <a:tailEnd type="none" w="med" len="med"/>
                  </a:ln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81" name="Connecteur droit 80">
                    <a:extLst>
                      <a:ext uri="{FF2B5EF4-FFF2-40B4-BE49-F238E27FC236}">
                        <a16:creationId xmlns:a16="http://schemas.microsoft.com/office/drawing/2014/main" id="{60BB5896-73D1-48B5-5A44-E83036B7951A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10221133" y="2895600"/>
                    <a:ext cx="0" cy="2598815"/>
                  </a:xfrm>
                  <a:prstGeom prst="line">
                    <a:avLst/>
                  </a:prstGeom>
                  <a:ln w="12700" cap="flat" cmpd="sng" algn="ctr">
                    <a:solidFill>
                      <a:schemeClr val="dk1"/>
                    </a:solidFill>
                    <a:prstDash val="dash"/>
                    <a:round/>
                    <a:headEnd type="none" w="med" len="med"/>
                    <a:tailEnd type="none" w="med" len="med"/>
                  </a:ln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82" name="Connecteur droit 81">
                    <a:extLst>
                      <a:ext uri="{FF2B5EF4-FFF2-40B4-BE49-F238E27FC236}">
                        <a16:creationId xmlns:a16="http://schemas.microsoft.com/office/drawing/2014/main" id="{6C603429-13DE-BCEB-6CD1-361A33BA20DB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9726478" y="2895600"/>
                    <a:ext cx="0" cy="2598815"/>
                  </a:xfrm>
                  <a:prstGeom prst="line">
                    <a:avLst/>
                  </a:prstGeom>
                  <a:ln w="12700" cap="flat" cmpd="sng" algn="ctr">
                    <a:solidFill>
                      <a:schemeClr val="dk1"/>
                    </a:solidFill>
                    <a:prstDash val="dash"/>
                    <a:round/>
                    <a:headEnd type="none" w="med" len="med"/>
                    <a:tailEnd type="none" w="med" len="med"/>
                  </a:ln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>
                    <a:schemeClr val="tx1"/>
                  </a:fontRef>
                </p:style>
              </p:cxnSp>
            </p:grpSp>
          </p:grpSp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68" name="ZoneTexte 67">
                    <a:extLst>
                      <a:ext uri="{FF2B5EF4-FFF2-40B4-BE49-F238E27FC236}">
                        <a16:creationId xmlns:a16="http://schemas.microsoft.com/office/drawing/2014/main" id="{DF5C6FF3-8D5A-9A07-3379-62952198E4B9}"/>
                      </a:ext>
                    </a:extLst>
                  </p:cNvPr>
                  <p:cNvSpPr txBox="1"/>
                  <p:nvPr/>
                </p:nvSpPr>
                <p:spPr>
                  <a:xfrm>
                    <a:off x="7735718" y="2428445"/>
                    <a:ext cx="412083" cy="369332"/>
                  </a:xfrm>
                  <a:prstGeom prst="rect">
                    <a:avLst/>
                  </a:prstGeom>
                  <a:noFill/>
                </p:spPr>
                <p:txBody>
                  <a:bodyPr wrap="squar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>
                          <m:sSub>
                            <m:sSubPr>
                              <m:ctrlPr>
                                <a:rPr lang="fr-FR" sz="1800" b="0" i="1" smtClean="0">
                                  <a:latin typeface="Cambria Math" panose="02040503050406030204" pitchFamily="18" charset="0"/>
                                  <a:cs typeface="Rubik Bold" panose="020B0604020202020204" charset="-79"/>
                                </a:rPr>
                              </m:ctrlPr>
                            </m:sSubPr>
                            <m:e>
                              <m:r>
                                <a:rPr lang="fr-FR" sz="1800" b="0" i="1" smtClean="0">
                                  <a:latin typeface="Cambria Math" panose="02040503050406030204" pitchFamily="18" charset="0"/>
                                  <a:cs typeface="Rubik Bold" panose="020B0604020202020204" charset="-79"/>
                                </a:rPr>
                                <m:t>𝑛</m:t>
                              </m:r>
                            </m:e>
                            <m:sub>
                              <m:r>
                                <a:rPr lang="fr-FR" sz="1800" b="0" i="1" smtClean="0">
                                  <a:latin typeface="Cambria Math" panose="02040503050406030204" pitchFamily="18" charset="0"/>
                                  <a:cs typeface="Rubik Bold" panose="020B0604020202020204" charset="-79"/>
                                </a:rPr>
                                <m:t>2</m:t>
                              </m:r>
                            </m:sub>
                          </m:sSub>
                        </m:oMath>
                      </m:oMathPara>
                    </a14:m>
                    <a:endParaRPr lang="fr-FR" dirty="0"/>
                  </a:p>
                </p:txBody>
              </p:sp>
            </mc:Choice>
            <mc:Fallback>
              <p:sp>
                <p:nvSpPr>
                  <p:cNvPr id="68" name="ZoneTexte 67">
                    <a:extLst>
                      <a:ext uri="{FF2B5EF4-FFF2-40B4-BE49-F238E27FC236}">
                        <a16:creationId xmlns:a16="http://schemas.microsoft.com/office/drawing/2014/main" id="{DF5C6FF3-8D5A-9A07-3379-62952198E4B9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7735718" y="2428445"/>
                    <a:ext cx="412083" cy="369332"/>
                  </a:xfrm>
                  <a:prstGeom prst="rect">
                    <a:avLst/>
                  </a:prstGeom>
                  <a:blipFill>
                    <a:blip r:embed="rId4"/>
                    <a:stretch>
                      <a:fillRect r="-15385" b="-25000"/>
                    </a:stretch>
                  </a:blipFill>
                </p:spPr>
                <p:txBody>
                  <a:bodyPr/>
                  <a:lstStyle/>
                  <a:p>
                    <a:r>
                      <a:rPr lang="fr-F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69" name="ZoneTexte 68">
                    <a:extLst>
                      <a:ext uri="{FF2B5EF4-FFF2-40B4-BE49-F238E27FC236}">
                        <a16:creationId xmlns:a16="http://schemas.microsoft.com/office/drawing/2014/main" id="{91F26EB4-8C47-7498-A0EB-959D81797057}"/>
                      </a:ext>
                    </a:extLst>
                  </p:cNvPr>
                  <p:cNvSpPr txBox="1"/>
                  <p:nvPr/>
                </p:nvSpPr>
                <p:spPr>
                  <a:xfrm>
                    <a:off x="11288840" y="5376243"/>
                    <a:ext cx="412083" cy="369332"/>
                  </a:xfrm>
                  <a:prstGeom prst="rect">
                    <a:avLst/>
                  </a:prstGeom>
                  <a:noFill/>
                </p:spPr>
                <p:txBody>
                  <a:bodyPr wrap="squar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>
                          <m:sSub>
                            <m:sSubPr>
                              <m:ctrlPr>
                                <a:rPr lang="fr-FR" sz="1800" b="0" i="1" smtClean="0">
                                  <a:latin typeface="Cambria Math" panose="02040503050406030204" pitchFamily="18" charset="0"/>
                                  <a:cs typeface="Rubik Bold" panose="020B0604020202020204" charset="-79"/>
                                </a:rPr>
                              </m:ctrlPr>
                            </m:sSubPr>
                            <m:e>
                              <m:r>
                                <a:rPr lang="fr-FR" sz="1800" b="0" i="1" smtClean="0">
                                  <a:latin typeface="Cambria Math" panose="02040503050406030204" pitchFamily="18" charset="0"/>
                                  <a:cs typeface="Rubik Bold" panose="020B0604020202020204" charset="-79"/>
                                </a:rPr>
                                <m:t>𝑛</m:t>
                              </m:r>
                            </m:e>
                            <m:sub>
                              <m:r>
                                <a:rPr lang="fr-FR" sz="1800" b="0" i="1" smtClean="0">
                                  <a:latin typeface="Cambria Math" panose="02040503050406030204" pitchFamily="18" charset="0"/>
                                  <a:cs typeface="Rubik Bold" panose="020B0604020202020204" charset="-79"/>
                                </a:rPr>
                                <m:t>1</m:t>
                              </m:r>
                            </m:sub>
                          </m:sSub>
                        </m:oMath>
                      </m:oMathPara>
                    </a14:m>
                    <a:endParaRPr lang="fr-FR" dirty="0"/>
                  </a:p>
                </p:txBody>
              </p:sp>
            </mc:Choice>
            <mc:Fallback>
              <p:sp>
                <p:nvSpPr>
                  <p:cNvPr id="69" name="ZoneTexte 68">
                    <a:extLst>
                      <a:ext uri="{FF2B5EF4-FFF2-40B4-BE49-F238E27FC236}">
                        <a16:creationId xmlns:a16="http://schemas.microsoft.com/office/drawing/2014/main" id="{91F26EB4-8C47-7498-A0EB-959D81797057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1288840" y="5376243"/>
                    <a:ext cx="412083" cy="369332"/>
                  </a:xfrm>
                  <a:prstGeom prst="rect">
                    <a:avLst/>
                  </a:prstGeom>
                  <a:blipFill>
                    <a:blip r:embed="rId5"/>
                    <a:stretch>
                      <a:fillRect r="-11111" b="-25000"/>
                    </a:stretch>
                  </a:blipFill>
                </p:spPr>
                <p:txBody>
                  <a:bodyPr/>
                  <a:lstStyle/>
                  <a:p>
                    <a:r>
                      <a:rPr lang="fr-F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grpSp>
          <p:nvGrpSpPr>
            <p:cNvPr id="83" name="Groupe 82">
              <a:extLst>
                <a:ext uri="{FF2B5EF4-FFF2-40B4-BE49-F238E27FC236}">
                  <a16:creationId xmlns:a16="http://schemas.microsoft.com/office/drawing/2014/main" id="{7C5C4653-98A0-70D2-8812-B94A905BA047}"/>
                </a:ext>
              </a:extLst>
            </p:cNvPr>
            <p:cNvGrpSpPr/>
            <p:nvPr/>
          </p:nvGrpSpPr>
          <p:grpSpPr>
            <a:xfrm>
              <a:off x="7130869" y="2320841"/>
              <a:ext cx="3729436" cy="3743967"/>
              <a:chOff x="1591228" y="2288588"/>
              <a:chExt cx="3729436" cy="3743967"/>
            </a:xfrm>
          </p:grpSpPr>
          <p:cxnSp>
            <p:nvCxnSpPr>
              <p:cNvPr id="84" name="Connecteur droit avec flèche 83">
                <a:extLst>
                  <a:ext uri="{FF2B5EF4-FFF2-40B4-BE49-F238E27FC236}">
                    <a16:creationId xmlns:a16="http://schemas.microsoft.com/office/drawing/2014/main" id="{65122BAC-6FAA-45D9-4C7A-67A13ADA75CC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4236852" y="2288588"/>
                <a:ext cx="1083812" cy="1067657"/>
              </a:xfrm>
              <a:prstGeom prst="straightConnector1">
                <a:avLst/>
              </a:prstGeom>
              <a:ln>
                <a:headEnd type="none" w="med" len="med"/>
                <a:tailEnd type="none" w="med" len="med"/>
              </a:ln>
            </p:spPr>
            <p:style>
              <a:lnRef idx="3">
                <a:schemeClr val="accent5"/>
              </a:lnRef>
              <a:fillRef idx="0">
                <a:schemeClr val="accent5"/>
              </a:fillRef>
              <a:effectRef idx="2">
                <a:schemeClr val="accent5"/>
              </a:effectRef>
              <a:fontRef idx="minor">
                <a:schemeClr val="tx1"/>
              </a:fontRef>
            </p:style>
          </p:cxnSp>
          <p:sp>
            <p:nvSpPr>
              <p:cNvPr id="85" name="Ellipse 84">
                <a:extLst>
                  <a:ext uri="{FF2B5EF4-FFF2-40B4-BE49-F238E27FC236}">
                    <a16:creationId xmlns:a16="http://schemas.microsoft.com/office/drawing/2014/main" id="{8704B036-1401-4850-AB36-AD69D492D275}"/>
                  </a:ext>
                </a:extLst>
              </p:cNvPr>
              <p:cNvSpPr/>
              <p:nvPr/>
            </p:nvSpPr>
            <p:spPr>
              <a:xfrm>
                <a:off x="1591228" y="5890253"/>
                <a:ext cx="142302" cy="142302"/>
              </a:xfrm>
              <a:prstGeom prst="ellipse">
                <a:avLst/>
              </a:prstGeom>
              <a:ln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87" name="Ellipse 86">
                <a:extLst>
                  <a:ext uri="{FF2B5EF4-FFF2-40B4-BE49-F238E27FC236}">
                    <a16:creationId xmlns:a16="http://schemas.microsoft.com/office/drawing/2014/main" id="{6171789E-474E-E39B-36E9-8E26CBBBEC5A}"/>
                  </a:ext>
                </a:extLst>
              </p:cNvPr>
              <p:cNvSpPr/>
              <p:nvPr/>
            </p:nvSpPr>
            <p:spPr>
              <a:xfrm>
                <a:off x="2800577" y="4668057"/>
                <a:ext cx="142302" cy="142302"/>
              </a:xfrm>
              <a:prstGeom prst="ellipse">
                <a:avLst/>
              </a:prstGeom>
              <a:ln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dirty="0"/>
              </a:p>
            </p:txBody>
          </p:sp>
          <p:cxnSp>
            <p:nvCxnSpPr>
              <p:cNvPr id="88" name="Connecteur droit avec flèche 87">
                <a:extLst>
                  <a:ext uri="{FF2B5EF4-FFF2-40B4-BE49-F238E27FC236}">
                    <a16:creationId xmlns:a16="http://schemas.microsoft.com/office/drawing/2014/main" id="{F673E3C6-8B55-42C1-036E-18D8B5A3CA53}"/>
                  </a:ext>
                </a:extLst>
              </p:cNvPr>
              <p:cNvCxnSpPr>
                <a:cxnSpLocks/>
                <a:stCxn id="85" idx="7"/>
              </p:cNvCxnSpPr>
              <p:nvPr/>
            </p:nvCxnSpPr>
            <p:spPr>
              <a:xfrm flipV="1">
                <a:off x="1712690" y="4840820"/>
                <a:ext cx="1075919" cy="1070273"/>
              </a:xfrm>
              <a:prstGeom prst="straightConnector1">
                <a:avLst/>
              </a:prstGeom>
              <a:ln w="19050" cap="flat" cmpd="sng" algn="ctr">
                <a:solidFill>
                  <a:schemeClr val="accent5"/>
                </a:solidFill>
                <a:prstDash val="solid"/>
                <a:round/>
                <a:headEnd type="none" w="med" len="med"/>
                <a:tailEnd type="arrow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/>
              </a:fontRef>
            </p:style>
          </p:cxnSp>
          <p:sp>
            <p:nvSpPr>
              <p:cNvPr id="89" name="Ellipse 88">
                <a:extLst>
                  <a:ext uri="{FF2B5EF4-FFF2-40B4-BE49-F238E27FC236}">
                    <a16:creationId xmlns:a16="http://schemas.microsoft.com/office/drawing/2014/main" id="{851F7F45-94C3-9185-BC83-EA0265AB3566}"/>
                  </a:ext>
                </a:extLst>
              </p:cNvPr>
              <p:cNvSpPr/>
              <p:nvPr/>
            </p:nvSpPr>
            <p:spPr>
              <a:xfrm>
                <a:off x="4072814" y="3379079"/>
                <a:ext cx="142302" cy="142302"/>
              </a:xfrm>
              <a:prstGeom prst="ellipse">
                <a:avLst/>
              </a:prstGeom>
              <a:ln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90" name="Ellipse 89">
                <a:extLst>
                  <a:ext uri="{FF2B5EF4-FFF2-40B4-BE49-F238E27FC236}">
                    <a16:creationId xmlns:a16="http://schemas.microsoft.com/office/drawing/2014/main" id="{5BC6F0E8-89AA-1C27-BF23-91E15F177239}"/>
                  </a:ext>
                </a:extLst>
              </p:cNvPr>
              <p:cNvSpPr/>
              <p:nvPr/>
            </p:nvSpPr>
            <p:spPr>
              <a:xfrm>
                <a:off x="2159348" y="5276940"/>
                <a:ext cx="142302" cy="142302"/>
              </a:xfrm>
              <a:prstGeom prst="ellipse">
                <a:avLst/>
              </a:prstGeom>
              <a:solidFill>
                <a:schemeClr val="accent6"/>
              </a:solidFill>
              <a:ln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cxnSp>
            <p:nvCxnSpPr>
              <p:cNvPr id="91" name="Connecteur droit avec flèche 90">
                <a:extLst>
                  <a:ext uri="{FF2B5EF4-FFF2-40B4-BE49-F238E27FC236}">
                    <a16:creationId xmlns:a16="http://schemas.microsoft.com/office/drawing/2014/main" id="{F90DAF9B-FFE0-8E83-A95C-81E89F2F1A75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2966125" y="3559434"/>
                <a:ext cx="1083812" cy="1067657"/>
              </a:xfrm>
              <a:prstGeom prst="straightConnector1">
                <a:avLst/>
              </a:prstGeom>
              <a:ln>
                <a:headEnd type="none" w="med" len="med"/>
                <a:tailEnd type="none" w="med" len="med"/>
              </a:ln>
            </p:spPr>
            <p:style>
              <a:lnRef idx="3">
                <a:schemeClr val="accent5"/>
              </a:lnRef>
              <a:fillRef idx="0">
                <a:schemeClr val="accent5"/>
              </a:fillRef>
              <a:effectRef idx="2">
                <a:schemeClr val="accent5"/>
              </a:effectRef>
              <a:fontRef idx="minor">
                <a:schemeClr val="tx1"/>
              </a:fontRef>
            </p:style>
          </p:cxnSp>
          <p:sp>
            <p:nvSpPr>
              <p:cNvPr id="92" name="Ellipse 91">
                <a:extLst>
                  <a:ext uri="{FF2B5EF4-FFF2-40B4-BE49-F238E27FC236}">
                    <a16:creationId xmlns:a16="http://schemas.microsoft.com/office/drawing/2014/main" id="{6813C7A5-97AB-D38C-9C06-3B7AA48DF6CD}"/>
                  </a:ext>
                </a:extLst>
              </p:cNvPr>
              <p:cNvSpPr/>
              <p:nvPr/>
            </p:nvSpPr>
            <p:spPr>
              <a:xfrm>
                <a:off x="3447795" y="4019088"/>
                <a:ext cx="142302" cy="142302"/>
              </a:xfrm>
              <a:prstGeom prst="ellipse">
                <a:avLst/>
              </a:prstGeom>
              <a:solidFill>
                <a:schemeClr val="accent6"/>
              </a:solidFill>
              <a:ln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93" name="Ellipse 92">
                <a:extLst>
                  <a:ext uri="{FF2B5EF4-FFF2-40B4-BE49-F238E27FC236}">
                    <a16:creationId xmlns:a16="http://schemas.microsoft.com/office/drawing/2014/main" id="{C957C553-9B47-0CD5-D15E-F82F0A79A56A}"/>
                  </a:ext>
                </a:extLst>
              </p:cNvPr>
              <p:cNvSpPr/>
              <p:nvPr/>
            </p:nvSpPr>
            <p:spPr>
              <a:xfrm>
                <a:off x="4727985" y="2725832"/>
                <a:ext cx="142302" cy="142302"/>
              </a:xfrm>
              <a:prstGeom prst="ellipse">
                <a:avLst/>
              </a:prstGeom>
              <a:solidFill>
                <a:schemeClr val="accent6"/>
              </a:solidFill>
              <a:ln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</p:grpSp>
      <p:grpSp>
        <p:nvGrpSpPr>
          <p:cNvPr id="7" name="Groupe 6">
            <a:extLst>
              <a:ext uri="{FF2B5EF4-FFF2-40B4-BE49-F238E27FC236}">
                <a16:creationId xmlns:a16="http://schemas.microsoft.com/office/drawing/2014/main" id="{167101C0-D4B0-4967-B25B-44A54C89A8FE}"/>
              </a:ext>
            </a:extLst>
          </p:cNvPr>
          <p:cNvGrpSpPr/>
          <p:nvPr/>
        </p:nvGrpSpPr>
        <p:grpSpPr>
          <a:xfrm>
            <a:off x="2484708" y="2384013"/>
            <a:ext cx="7102833" cy="978246"/>
            <a:chOff x="2484708" y="2384013"/>
            <a:chExt cx="7102833" cy="978246"/>
          </a:xfrm>
        </p:grpSpPr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0A050C8C-11A7-BB22-3331-7B226B645085}"/>
                </a:ext>
              </a:extLst>
            </p:cNvPr>
            <p:cNvSpPr/>
            <p:nvPr/>
          </p:nvSpPr>
          <p:spPr>
            <a:xfrm>
              <a:off x="3387968" y="2384013"/>
              <a:ext cx="5263663" cy="978246"/>
            </a:xfrm>
            <a:prstGeom prst="roundRect">
              <a:avLst/>
            </a:prstGeom>
            <a:noFill/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0" name="ZoneTexte 9">
                  <a:extLst>
                    <a:ext uri="{FF2B5EF4-FFF2-40B4-BE49-F238E27FC236}">
                      <a16:creationId xmlns:a16="http://schemas.microsoft.com/office/drawing/2014/main" id="{5408C855-5674-1501-6CF4-4CE6FBDF7181}"/>
                    </a:ext>
                  </a:extLst>
                </p:cNvPr>
                <p:cNvSpPr txBox="1"/>
                <p:nvPr/>
              </p:nvSpPr>
              <p:spPr>
                <a:xfrm>
                  <a:off x="2484708" y="2655577"/>
                  <a:ext cx="7102833" cy="422231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d>
                          <m:dPr>
                            <m:begChr m:val="{"/>
                            <m:endChr m:val="}"/>
                            <m:ctrlPr>
                              <a:rPr lang="fr-FR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d>
                              <m:dPr>
                                <m:begChr m:val="|"/>
                                <m:endChr m:val="⟩"/>
                                <m:ctrlPr>
                                  <a:rPr lang="fr-FR" sz="2400" b="1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fr-FR" sz="2400" b="1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fr-FR" sz="2400" b="1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𝜶</m:t>
                                    </m:r>
                                  </m:e>
                                  <m:sub>
                                    <m:d>
                                      <m:dPr>
                                        <m:begChr m:val="["/>
                                        <m:endChr m:val="]"/>
                                        <m:ctrlPr>
                                          <a:rPr lang="fr-FR" sz="2400" b="1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fr-FR" sz="2400" b="1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𝒏</m:t>
                                        </m:r>
                                      </m:e>
                                    </m:d>
                                  </m:sub>
                                </m:sSub>
                              </m:e>
                            </m:d>
                            <m:r>
                              <a:rPr lang="fr-FR" sz="24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∝</m:t>
                            </m:r>
                            <m:sSub>
                              <m:sSubPr>
                                <m:ctrlPr>
                                  <a:rPr lang="fr-FR" sz="2400" b="0" i="0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sty m:val="p"/>
                                  </m:rPr>
                                  <a:rPr lang="fr-FR" sz="2400" b="0" i="0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Π</m:t>
                                </m:r>
                              </m:e>
                              <m:sub>
                                <m:d>
                                  <m:dPr>
                                    <m:begChr m:val="["/>
                                    <m:endChr m:val="]"/>
                                    <m:ctrlPr>
                                      <a:rPr lang="fr-FR" sz="2400" b="1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fr-FR" sz="2400" b="1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𝒏</m:t>
                                    </m:r>
                                  </m:e>
                                </m:d>
                              </m:sub>
                            </m:sSub>
                            <m:d>
                              <m:dPr>
                                <m:begChr m:val="|"/>
                                <m:endChr m:val="⟩"/>
                                <m:ctrlPr>
                                  <a:rPr lang="fr-FR" sz="2400" b="1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fr-FR" sz="2400" b="1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𝜶</m:t>
                                </m:r>
                              </m:e>
                            </m:d>
                            <m:r>
                              <a:rPr lang="fr-FR" sz="24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  : </m:t>
                            </m:r>
                            <m:d>
                              <m:dPr>
                                <m:begChr m:val="["/>
                                <m:endChr m:val="]"/>
                                <m:ctrlPr>
                                  <a:rPr lang="fr-FR" sz="2400" b="1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fr-FR" sz="2400" b="1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𝒏</m:t>
                                </m:r>
                              </m:e>
                            </m:d>
                            <m:r>
                              <a:rPr lang="fr-FR" sz="24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∈</m:t>
                            </m:r>
                            <m:sSubSup>
                              <m:sSubSupPr>
                                <m:ctrlPr>
                                  <a:rPr lang="fr-FR" sz="24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fr-FR" sz="24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𝐾</m:t>
                                </m:r>
                              </m:e>
                              <m:sub>
                                <m:r>
                                  <a:rPr lang="fr-FR" sz="24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𝐻</m:t>
                                </m:r>
                              </m:sub>
                              <m:sup>
                                <m:r>
                                  <a:rPr lang="fr-FR" sz="2400" b="1" i="0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𝚫</m:t>
                                </m:r>
                              </m:sup>
                            </m:sSubSup>
                            <m:r>
                              <a:rPr lang="fr-FR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/</m:t>
                            </m:r>
                            <m:r>
                              <a:rPr lang="fr-FR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𝑖𝑚</m:t>
                            </m:r>
                            <m:r>
                              <a:rPr lang="fr-FR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fr-FR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𝐺</m:t>
                            </m:r>
                          </m:e>
                        </m:d>
                      </m:oMath>
                    </m:oMathPara>
                  </a14:m>
                  <a:endParaRPr lang="fr-FR" sz="2400" dirty="0">
                    <a:solidFill>
                      <a:schemeClr val="tx1"/>
                    </a:solidFill>
                  </a:endParaRPr>
                </a:p>
              </p:txBody>
            </p:sp>
          </mc:Choice>
          <mc:Fallback>
            <p:sp>
              <p:nvSpPr>
                <p:cNvPr id="10" name="ZoneTexte 9">
                  <a:extLst>
                    <a:ext uri="{FF2B5EF4-FFF2-40B4-BE49-F238E27FC236}">
                      <a16:creationId xmlns:a16="http://schemas.microsoft.com/office/drawing/2014/main" id="{5408C855-5674-1501-6CF4-4CE6FBDF718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484708" y="2655577"/>
                  <a:ext cx="7102833" cy="422231"/>
                </a:xfrm>
                <a:prstGeom prst="rect">
                  <a:avLst/>
                </a:prstGeom>
                <a:blipFill>
                  <a:blip r:embed="rId6"/>
                  <a:stretch>
                    <a:fillRect b="-26471"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094BB496-FED8-0F64-4311-89D437CD63AB}"/>
                  </a:ext>
                </a:extLst>
              </p:cNvPr>
              <p:cNvSpPr txBox="1"/>
              <p:nvPr/>
            </p:nvSpPr>
            <p:spPr>
              <a:xfrm>
                <a:off x="615100" y="1640517"/>
                <a:ext cx="10927188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fr-FR" sz="2000" dirty="0"/>
                  <a:t>The </a:t>
                </a:r>
                <a:r>
                  <a:rPr lang="fr-FR" sz="2000" dirty="0" err="1"/>
                  <a:t>following</a:t>
                </a:r>
                <a:r>
                  <a:rPr lang="fr-FR" sz="2000" dirty="0"/>
                  <a:t> </a:t>
                </a:r>
                <a:r>
                  <a:rPr lang="fr-FR" sz="2000" dirty="0" err="1"/>
                  <a:t>family</a:t>
                </a:r>
                <a:r>
                  <a:rPr lang="fr-FR" sz="2000" dirty="0"/>
                  <a:t> </a:t>
                </a:r>
                <a:r>
                  <a:rPr lang="fr-FR" sz="2000" dirty="0" err="1"/>
                  <a:t>forms</a:t>
                </a:r>
                <a:r>
                  <a:rPr lang="fr-FR" sz="2000" dirty="0"/>
                  <a:t> an </a:t>
                </a:r>
                <a:r>
                  <a:rPr lang="fr-FR" sz="2000" b="1" dirty="0"/>
                  <a:t>orthonormal basis </a:t>
                </a:r>
                <a:r>
                  <a:rPr lang="fr-FR" sz="2000" dirty="0"/>
                  <a:t>of </a:t>
                </a:r>
                <a14:m>
                  <m:oMath xmlns:m="http://schemas.openxmlformats.org/officeDocument/2006/math">
                    <m:r>
                      <a:rPr lang="fr-FR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𝒯</m:t>
                    </m:r>
                    <m:r>
                      <a:rPr lang="fr-FR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r>
                      <a:rPr lang="fr-FR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𝐺</m:t>
                    </m:r>
                    <m:r>
                      <a:rPr lang="fr-FR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lang="fr-FR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𝐻</m:t>
                    </m:r>
                    <m:r>
                      <a:rPr lang="fr-FR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lang="fr-FR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𝜶</m:t>
                    </m:r>
                    <m:r>
                      <a:rPr lang="fr-FR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lang="fr-FR" sz="20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𝜟</m:t>
                    </m:r>
                    <m:r>
                      <a:rPr lang="fr-FR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fr-FR" sz="2000" dirty="0"/>
                  <a:t>:</a:t>
                </a:r>
              </a:p>
            </p:txBody>
          </p:sp>
        </mc:Choice>
        <mc:Fallback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094BB496-FED8-0F64-4311-89D437CD63A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5100" y="1640517"/>
                <a:ext cx="10927188" cy="307777"/>
              </a:xfrm>
              <a:prstGeom prst="rect">
                <a:avLst/>
              </a:prstGeom>
              <a:blipFill>
                <a:blip r:embed="rId7"/>
                <a:stretch>
                  <a:fillRect l="-1394" t="-28000" b="-4800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78119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9FA78D-7D5C-21C5-E96F-71E44206B5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B76F6E18-9C77-D14F-2547-4946861603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CONFIDENTIAL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9B82160-4B70-A30C-2D10-F8E37D9B97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C67AC-589B-465F-8375-83B2CE47653E}" type="slidenum">
              <a:rPr lang="en-US" smtClean="0"/>
              <a:pPr/>
              <a:t>25</a:t>
            </a:fld>
            <a:endParaRPr lang="en-US" dirty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A4BC80F6-B21B-B044-6C56-45F12C1E50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Encoder and code dimension</a:t>
            </a:r>
            <a:endParaRPr lang="en-US" dirty="0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4FE2443B-60F3-A6CE-4BA2-CA856134BD1E}"/>
              </a:ext>
            </a:extLst>
          </p:cNvPr>
          <p:cNvSpPr/>
          <p:nvPr/>
        </p:nvSpPr>
        <p:spPr>
          <a:xfrm>
            <a:off x="12477750" y="0"/>
            <a:ext cx="571500" cy="571500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A2</a:t>
            </a:r>
          </a:p>
        </p:txBody>
      </p:sp>
      <p:grpSp>
        <p:nvGrpSpPr>
          <p:cNvPr id="24" name="Groupe 23">
            <a:extLst>
              <a:ext uri="{FF2B5EF4-FFF2-40B4-BE49-F238E27FC236}">
                <a16:creationId xmlns:a16="http://schemas.microsoft.com/office/drawing/2014/main" id="{59A612D8-B05F-6E67-0A01-2A31BB6C988C}"/>
              </a:ext>
            </a:extLst>
          </p:cNvPr>
          <p:cNvGrpSpPr/>
          <p:nvPr/>
        </p:nvGrpSpPr>
        <p:grpSpPr>
          <a:xfrm>
            <a:off x="531260" y="3802911"/>
            <a:ext cx="5616256" cy="364194"/>
            <a:chOff x="531260" y="3905943"/>
            <a:chExt cx="5616256" cy="364194"/>
          </a:xfrm>
        </p:grpSpPr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50F4DEF4-E426-4C49-BAA9-71ABFA320D44}"/>
                </a:ext>
              </a:extLst>
            </p:cNvPr>
            <p:cNvSpPr txBox="1"/>
            <p:nvPr/>
          </p:nvSpPr>
          <p:spPr>
            <a:xfrm>
              <a:off x="531260" y="3962360"/>
              <a:ext cx="2665310" cy="3077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fr-FR" sz="2000" dirty="0" err="1"/>
                <a:t>with</a:t>
              </a:r>
              <a:r>
                <a:rPr lang="fr-FR" sz="2000" dirty="0"/>
                <a:t> the </a:t>
              </a:r>
              <a:r>
                <a:rPr lang="fr-FR" sz="2000" dirty="0" err="1"/>
                <a:t>embedding</a:t>
              </a:r>
              <a:endParaRPr lang="fr-FR" sz="2000" dirty="0"/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8" name="ZoneTexte 7">
                  <a:extLst>
                    <a:ext uri="{FF2B5EF4-FFF2-40B4-BE49-F238E27FC236}">
                      <a16:creationId xmlns:a16="http://schemas.microsoft.com/office/drawing/2014/main" id="{6712CE2B-25CF-7078-FDDB-ED9CA02AF1DF}"/>
                    </a:ext>
                  </a:extLst>
                </p:cNvPr>
                <p:cNvSpPr txBox="1"/>
                <p:nvPr/>
              </p:nvSpPr>
              <p:spPr>
                <a:xfrm>
                  <a:off x="3062268" y="3905943"/>
                  <a:ext cx="3085248" cy="351315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14:m>
                    <m:oMath xmlns:m="http://schemas.openxmlformats.org/officeDocument/2006/math">
                      <m:r>
                        <a:rPr lang="fr-FR" sz="2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𝜄</m:t>
                      </m:r>
                      <m:r>
                        <a:rPr lang="fr-FR" sz="2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:</m:t>
                      </m:r>
                      <m:sSubSup>
                        <m:sSubSupPr>
                          <m:ctrlPr>
                            <a:rPr lang="fr-FR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fr-FR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𝐾</m:t>
                          </m:r>
                        </m:e>
                        <m:sub>
                          <m:r>
                            <a:rPr lang="fr-FR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𝐻</m:t>
                          </m:r>
                        </m:sub>
                        <m:sup>
                          <m:r>
                            <a:rPr lang="fr-FR" sz="2200" b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𝚫</m:t>
                          </m:r>
                        </m:sup>
                      </m:sSubSup>
                      <m:r>
                        <a:rPr lang="fr-FR" sz="22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/</m:t>
                      </m:r>
                      <m:r>
                        <a:rPr lang="fr-FR" sz="22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𝑖𝑚</m:t>
                      </m:r>
                      <m:r>
                        <a:rPr lang="fr-FR" sz="22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fr-FR" sz="22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𝐺</m:t>
                      </m:r>
                      <m:r>
                        <a:rPr lang="fr-FR" sz="2200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↪</m:t>
                      </m:r>
                      <m:sSub>
                        <m:sSubPr>
                          <m:ctrlPr>
                            <a:rPr lang="fr-FR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fr-FR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d>
                        <m:dPr>
                          <m:ctrlPr>
                            <a:rPr lang="fr-FR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𝐶</m:t>
                          </m:r>
                        </m:e>
                      </m:d>
                    </m:oMath>
                  </a14:m>
                  <a:r>
                    <a:rPr lang="fr-FR" sz="2200" dirty="0"/>
                    <a:t>.</a:t>
                  </a:r>
                  <a:endParaRPr lang="fr-FR" sz="2200" dirty="0" err="1"/>
                </a:p>
              </p:txBody>
            </p:sp>
          </mc:Choice>
          <mc:Fallback>
            <p:sp>
              <p:nvSpPr>
                <p:cNvPr id="8" name="ZoneTexte 7">
                  <a:extLst>
                    <a:ext uri="{FF2B5EF4-FFF2-40B4-BE49-F238E27FC236}">
                      <a16:creationId xmlns:a16="http://schemas.microsoft.com/office/drawing/2014/main" id="{6712CE2B-25CF-7078-FDDB-ED9CA02AF1D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062268" y="3905943"/>
                  <a:ext cx="3085248" cy="351315"/>
                </a:xfrm>
                <a:prstGeom prst="rect">
                  <a:avLst/>
                </a:prstGeom>
                <a:blipFill>
                  <a:blip r:embed="rId3"/>
                  <a:stretch>
                    <a:fillRect l="-2049" t="-21429" b="-50000"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15" name="ZoneTexte 14">
            <a:extLst>
              <a:ext uri="{FF2B5EF4-FFF2-40B4-BE49-F238E27FC236}">
                <a16:creationId xmlns:a16="http://schemas.microsoft.com/office/drawing/2014/main" id="{D62D2975-A193-F243-E8AC-0F870BD4D383}"/>
              </a:ext>
            </a:extLst>
          </p:cNvPr>
          <p:cNvSpPr txBox="1"/>
          <p:nvPr/>
        </p:nvSpPr>
        <p:spPr>
          <a:xfrm>
            <a:off x="531260" y="1592406"/>
            <a:ext cx="2223366" cy="36933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fr-FR" sz="2400" b="1" dirty="0" err="1">
                <a:latin typeface="+mj-lt"/>
              </a:rPr>
              <a:t>Encoding</a:t>
            </a:r>
            <a:r>
              <a:rPr lang="fr-FR" sz="2400" b="1" dirty="0">
                <a:latin typeface="+mj-lt"/>
              </a:rPr>
              <a:t> </a:t>
            </a:r>
            <a:r>
              <a:rPr lang="fr-FR" sz="2400" b="1" dirty="0" err="1">
                <a:latin typeface="+mj-lt"/>
              </a:rPr>
              <a:t>Map</a:t>
            </a:r>
            <a:r>
              <a:rPr lang="fr-FR" sz="2400" b="1" dirty="0">
                <a:latin typeface="+mj-lt"/>
              </a:rPr>
              <a:t>:</a:t>
            </a:r>
          </a:p>
        </p:txBody>
      </p: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ECFBBEAB-A3AC-989B-D0B7-2C43C64155AB}"/>
              </a:ext>
            </a:extLst>
          </p:cNvPr>
          <p:cNvGrpSpPr/>
          <p:nvPr/>
        </p:nvGrpSpPr>
        <p:grpSpPr>
          <a:xfrm>
            <a:off x="2501351" y="2093745"/>
            <a:ext cx="6090599" cy="1497634"/>
            <a:chOff x="6606087" y="4230809"/>
            <a:chExt cx="6090599" cy="1497634"/>
          </a:xfrm>
        </p:grpSpPr>
        <mc:AlternateContent xmlns:mc="http://schemas.openxmlformats.org/markup-compatibility/2006">
          <mc:Choice xmlns:a14="http://schemas.microsoft.com/office/drawing/2010/main" Requires="a14">
            <p:sp>
              <p:nvSpPr>
                <p:cNvPr id="6" name="ZoneTexte 5">
                  <a:extLst>
                    <a:ext uri="{FF2B5EF4-FFF2-40B4-BE49-F238E27FC236}">
                      <a16:creationId xmlns:a16="http://schemas.microsoft.com/office/drawing/2014/main" id="{4AE45FCF-C320-7D5D-AD7B-7023AE4AA60C}"/>
                    </a:ext>
                  </a:extLst>
                </p:cNvPr>
                <p:cNvSpPr txBox="1"/>
                <p:nvPr/>
              </p:nvSpPr>
              <p:spPr>
                <a:xfrm>
                  <a:off x="8401017" y="4720667"/>
                  <a:ext cx="4295669" cy="1007776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14:m>
                    <m:oMathPara xmlns:m="http://schemas.openxmlformats.org/officeDocument/2006/math">
                      <m:oMath>
                        <m:r>
                          <a:rPr lang="fr-FR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𝑓</m:t>
                        </m:r>
                        <m:r>
                          <a:rPr lang="fr-FR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↦</m:t>
                        </m:r>
                        <m:nary>
                          <m:naryPr>
                            <m:chr m:val="∑"/>
                            <m:supHide m:val="on"/>
                            <m:ctrlPr>
                              <a:rPr lang="fr-FR" sz="24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naryPr>
                          <m:sub>
                            <m:d>
                              <m:dPr>
                                <m:begChr m:val="["/>
                                <m:endChr m:val="]"/>
                                <m:ctrlPr>
                                  <a:rPr lang="fr-FR" sz="2400" b="1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fr-FR" sz="2400" b="1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𝒏</m:t>
                                </m:r>
                              </m:e>
                            </m:d>
                            <m:r>
                              <a:rPr lang="fr-FR" sz="24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∈</m:t>
                            </m:r>
                            <m:sSubSup>
                              <m:sSubSupPr>
                                <m:ctrlPr>
                                  <a:rPr lang="fr-FR" sz="24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fr-FR" sz="24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𝐾</m:t>
                                </m:r>
                              </m:e>
                              <m:sub>
                                <m:r>
                                  <a:rPr lang="fr-FR" sz="24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𝐻</m:t>
                                </m:r>
                              </m:sub>
                              <m:sup>
                                <m:r>
                                  <a:rPr lang="fr-FR" sz="2400" b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𝚫</m:t>
                                </m:r>
                              </m:sup>
                            </m:sSubSup>
                            <m:r>
                              <a:rPr lang="fr-FR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/</m:t>
                            </m:r>
                            <m:r>
                              <a:rPr lang="fr-FR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𝑖𝑚</m:t>
                            </m:r>
                            <m:r>
                              <a:rPr lang="fr-FR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fr-FR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𝐺</m:t>
                            </m:r>
                          </m:sub>
                          <m:sup/>
                          <m:e>
                            <m:r>
                              <a:rPr lang="fr-FR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𝑓</m:t>
                            </m:r>
                            <m:r>
                              <a:rPr lang="fr-FR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∘</m:t>
                            </m:r>
                            <m:r>
                              <a:rPr lang="fr-FR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𝜄</m:t>
                            </m:r>
                            <m:d>
                              <m:dPr>
                                <m:ctrlPr>
                                  <a:rPr lang="fr-FR" sz="2400" b="1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d>
                                  <m:dPr>
                                    <m:begChr m:val="["/>
                                    <m:endChr m:val="]"/>
                                    <m:ctrlPr>
                                      <a:rPr lang="fr-FR" sz="2400" b="1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fr-FR" sz="2400" b="1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𝒏</m:t>
                                    </m:r>
                                  </m:e>
                                </m:d>
                              </m:e>
                            </m:d>
                            <m:d>
                              <m:dPr>
                                <m:begChr m:val="|"/>
                                <m:endChr m:val="⟩"/>
                                <m:ctrlPr>
                                  <a:rPr lang="fr-FR" sz="2400" b="1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fr-FR" sz="2400" b="1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fr-FR" sz="2400" b="1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𝜶</m:t>
                                    </m:r>
                                  </m:e>
                                  <m:sub>
                                    <m:d>
                                      <m:dPr>
                                        <m:begChr m:val="["/>
                                        <m:endChr m:val="]"/>
                                        <m:ctrlPr>
                                          <a:rPr lang="fr-FR" sz="2400" b="1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fr-FR" sz="2400" b="1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𝒏</m:t>
                                        </m:r>
                                      </m:e>
                                    </m:d>
                                  </m:sub>
                                </m:sSub>
                              </m:e>
                            </m:d>
                          </m:e>
                        </m:nary>
                      </m:oMath>
                    </m:oMathPara>
                  </a14:m>
                  <a:endParaRPr lang="fr-FR" sz="2400" dirty="0" err="1"/>
                </a:p>
              </p:txBody>
            </p:sp>
          </mc:Choice>
          <mc:Fallback>
            <p:sp>
              <p:nvSpPr>
                <p:cNvPr id="6" name="ZoneTexte 5">
                  <a:extLst>
                    <a:ext uri="{FF2B5EF4-FFF2-40B4-BE49-F238E27FC236}">
                      <a16:creationId xmlns:a16="http://schemas.microsoft.com/office/drawing/2014/main" id="{4AE45FCF-C320-7D5D-AD7B-7023AE4AA60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401017" y="4720667"/>
                  <a:ext cx="4295669" cy="1007776"/>
                </a:xfrm>
                <a:prstGeom prst="rect">
                  <a:avLst/>
                </a:prstGeom>
                <a:blipFill>
                  <a:blip r:embed="rId4"/>
                  <a:stretch>
                    <a:fillRect t="-133750" b="-171250"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1" name="ZoneTexte 10">
                  <a:extLst>
                    <a:ext uri="{FF2B5EF4-FFF2-40B4-BE49-F238E27FC236}">
                      <a16:creationId xmlns:a16="http://schemas.microsoft.com/office/drawing/2014/main" id="{6F0A7957-83B3-50C0-B8F0-7771E6F91452}"/>
                    </a:ext>
                  </a:extLst>
                </p:cNvPr>
                <p:cNvSpPr txBox="1"/>
                <p:nvPr/>
              </p:nvSpPr>
              <p:spPr>
                <a:xfrm>
                  <a:off x="6606087" y="4230809"/>
                  <a:ext cx="3085248" cy="416845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14:m>
                    <m:oMathPara xmlns:m="http://schemas.openxmlformats.org/officeDocument/2006/math">
                      <m:oMath>
                        <m:r>
                          <a:rPr lang="fr-FR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𝜋</m:t>
                        </m:r>
                        <m:r>
                          <a:rPr lang="fr-FR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:</m:t>
                        </m:r>
                        <m:sSup>
                          <m:sSupPr>
                            <m:ctrlPr>
                              <a:rPr lang="fr-FR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fr-FR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𝐿</m:t>
                            </m:r>
                          </m:e>
                          <m:sup>
                            <m:r>
                              <a:rPr lang="fr-FR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d>
                          <m:dPr>
                            <m:ctrlPr>
                              <a:rPr lang="fr-FR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fr-FR" sz="24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fr-FR" sz="24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𝐻</m:t>
                                </m:r>
                              </m:e>
                              <m:sub>
                                <m:r>
                                  <a:rPr lang="fr-FR" sz="24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  <m:d>
                              <m:dPr>
                                <m:ctrlPr>
                                  <a:rPr lang="fr-FR" sz="24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fr-FR" sz="24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𝐶</m:t>
                                </m:r>
                              </m:e>
                            </m:d>
                          </m:e>
                        </m:d>
                        <m:r>
                          <a:rPr lang="fr-FR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→</m:t>
                        </m:r>
                        <m:r>
                          <a:rPr lang="fr-FR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𝒞</m:t>
                        </m:r>
                      </m:oMath>
                    </m:oMathPara>
                  </a14:m>
                  <a:endParaRPr lang="fr-FR" sz="2400" dirty="0" err="1"/>
                </a:p>
              </p:txBody>
            </p:sp>
          </mc:Choice>
          <mc:Fallback>
            <p:sp>
              <p:nvSpPr>
                <p:cNvPr id="11" name="ZoneTexte 10">
                  <a:extLst>
                    <a:ext uri="{FF2B5EF4-FFF2-40B4-BE49-F238E27FC236}">
                      <a16:creationId xmlns:a16="http://schemas.microsoft.com/office/drawing/2014/main" id="{6F0A7957-83B3-50C0-B8F0-7771E6F9145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606087" y="4230809"/>
                  <a:ext cx="3085248" cy="416845"/>
                </a:xfrm>
                <a:prstGeom prst="rect">
                  <a:avLst/>
                </a:prstGeom>
                <a:blipFill>
                  <a:blip r:embed="rId5"/>
                  <a:stretch>
                    <a:fillRect b="-8824"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19" name="Ellipse 18">
            <a:extLst>
              <a:ext uri="{FF2B5EF4-FFF2-40B4-BE49-F238E27FC236}">
                <a16:creationId xmlns:a16="http://schemas.microsoft.com/office/drawing/2014/main" id="{942D62BE-8234-C770-3940-AB656B5C9907}"/>
              </a:ext>
            </a:extLst>
          </p:cNvPr>
          <p:cNvSpPr/>
          <p:nvPr/>
        </p:nvSpPr>
        <p:spPr>
          <a:xfrm>
            <a:off x="6241577" y="2580518"/>
            <a:ext cx="1450980" cy="854244"/>
          </a:xfrm>
          <a:prstGeom prst="ellipse">
            <a:avLst/>
          </a:prstGeom>
          <a:noFill/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0" name="ZoneTexte 19">
                <a:extLst>
                  <a:ext uri="{FF2B5EF4-FFF2-40B4-BE49-F238E27FC236}">
                    <a16:creationId xmlns:a16="http://schemas.microsoft.com/office/drawing/2014/main" id="{1F50C329-D734-C54A-9606-0CADD7714D43}"/>
                  </a:ext>
                </a:extLst>
              </p:cNvPr>
              <p:cNvSpPr txBox="1"/>
              <p:nvPr/>
            </p:nvSpPr>
            <p:spPr>
              <a:xfrm>
                <a:off x="7282701" y="2262284"/>
                <a:ext cx="449546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>
                      <m:r>
                        <a:rPr lang="fr-FR" sz="2000" b="0" i="1" smtClean="0">
                          <a:solidFill>
                            <a:schemeClr val="accent5"/>
                          </a:solidFill>
                          <a:latin typeface="Cambria Math" panose="02040503050406030204" pitchFamily="18" charset="0"/>
                        </a:rPr>
                        <m:t>∈</m:t>
                      </m:r>
                      <m:r>
                        <a:rPr lang="fr-FR" sz="2000">
                          <a:solidFill>
                            <a:schemeClr val="accent5"/>
                          </a:solidFill>
                          <a:latin typeface="Cambria Math" panose="02040503050406030204" pitchFamily="18" charset="0"/>
                        </a:rPr>
                        <m:t>ℂ</m:t>
                      </m:r>
                    </m:oMath>
                  </m:oMathPara>
                </a14:m>
                <a:endParaRPr lang="fr-FR" sz="2000" dirty="0" err="1">
                  <a:solidFill>
                    <a:schemeClr val="accent5"/>
                  </a:solidFill>
                </a:endParaRPr>
              </a:p>
            </p:txBody>
          </p:sp>
        </mc:Choice>
        <mc:Fallback>
          <p:sp>
            <p:nvSpPr>
              <p:cNvPr id="20" name="ZoneTexte 19">
                <a:extLst>
                  <a:ext uri="{FF2B5EF4-FFF2-40B4-BE49-F238E27FC236}">
                    <a16:creationId xmlns:a16="http://schemas.microsoft.com/office/drawing/2014/main" id="{1F50C329-D734-C54A-9606-0CADD7714D4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82701" y="2262284"/>
                <a:ext cx="449546" cy="307777"/>
              </a:xfrm>
              <a:prstGeom prst="rect">
                <a:avLst/>
              </a:prstGeom>
              <a:blipFill>
                <a:blip r:embed="rId6"/>
                <a:stretch>
                  <a:fillRect l="-11111" r="-11111" b="-800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3" name="ZoneTexte 22">
                <a:extLst>
                  <a:ext uri="{FF2B5EF4-FFF2-40B4-BE49-F238E27FC236}">
                    <a16:creationId xmlns:a16="http://schemas.microsoft.com/office/drawing/2014/main" id="{2FE1C392-F5EF-F7A3-777D-E0C77A9BD1CD}"/>
                  </a:ext>
                </a:extLst>
              </p:cNvPr>
              <p:cNvSpPr txBox="1"/>
              <p:nvPr/>
            </p:nvSpPr>
            <p:spPr>
              <a:xfrm>
                <a:off x="3866666" y="5128400"/>
                <a:ext cx="4458667" cy="42171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fr-FR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fr-FR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d>
                        <m:dPr>
                          <m:ctrlPr>
                            <a:rPr lang="fr-FR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𝐶</m:t>
                          </m:r>
                        </m:e>
                      </m:d>
                      <m:r>
                        <a:rPr lang="fr-FR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≅</m:t>
                      </m:r>
                      <m:sSub>
                        <m:sSubPr>
                          <m:ctrlPr>
                            <a:rPr lang="fr-FR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ℤ</m:t>
                          </m:r>
                        </m:e>
                        <m:sub>
                          <m:sSub>
                            <m:sSubPr>
                              <m:ctrlPr>
                                <a:rPr lang="fr-FR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𝑑</m:t>
                              </m:r>
                            </m:e>
                            <m:sub>
                              <m:r>
                                <a:rPr lang="fr-FR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sub>
                      </m:sSub>
                      <m:r>
                        <a:rPr lang="fr-FR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×…×</m:t>
                      </m:r>
                      <m:sSub>
                        <m:sSubPr>
                          <m:ctrlPr>
                            <a:rPr lang="fr-FR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ℤ</m:t>
                          </m:r>
                        </m:e>
                        <m:sub>
                          <m:sSub>
                            <m:sSubPr>
                              <m:ctrlPr>
                                <a:rPr lang="fr-FR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𝑑</m:t>
                              </m:r>
                            </m:e>
                            <m:sub>
                              <m:r>
                                <a:rPr lang="fr-FR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</m:sub>
                      </m:sSub>
                      <m:r>
                        <a:rPr lang="fr-FR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sSup>
                        <m:sSupPr>
                          <m:ctrlPr>
                            <a:rPr lang="fr-FR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fr-FR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ℤ</m:t>
                          </m:r>
                        </m:e>
                        <m:sup>
                          <m:r>
                            <a:rPr lang="fr-F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𝑓</m:t>
                          </m:r>
                        </m:sup>
                      </m:sSup>
                    </m:oMath>
                  </m:oMathPara>
                </a14:m>
                <a:endParaRPr lang="fr-FR" sz="2400" dirty="0"/>
              </a:p>
            </p:txBody>
          </p:sp>
        </mc:Choice>
        <mc:Fallback>
          <p:sp>
            <p:nvSpPr>
              <p:cNvPr id="23" name="ZoneTexte 22">
                <a:extLst>
                  <a:ext uri="{FF2B5EF4-FFF2-40B4-BE49-F238E27FC236}">
                    <a16:creationId xmlns:a16="http://schemas.microsoft.com/office/drawing/2014/main" id="{2FE1C392-F5EF-F7A3-777D-E0C77A9BD1C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66666" y="5128400"/>
                <a:ext cx="4458667" cy="421719"/>
              </a:xfrm>
              <a:prstGeom prst="rect">
                <a:avLst/>
              </a:prstGeom>
              <a:blipFill>
                <a:blip r:embed="rId7"/>
                <a:stretch>
                  <a:fillRect b="-1470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ZoneTexte 24">
            <a:extLst>
              <a:ext uri="{FF2B5EF4-FFF2-40B4-BE49-F238E27FC236}">
                <a16:creationId xmlns:a16="http://schemas.microsoft.com/office/drawing/2014/main" id="{6CD3E60E-76CC-11D3-478C-B468F199DC50}"/>
              </a:ext>
            </a:extLst>
          </p:cNvPr>
          <p:cNvSpPr txBox="1"/>
          <p:nvPr/>
        </p:nvSpPr>
        <p:spPr>
          <a:xfrm>
            <a:off x="531259" y="4426499"/>
            <a:ext cx="2848537" cy="36933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fr-FR" sz="2400" b="1" dirty="0" err="1">
                <a:latin typeface="+mj-lt"/>
              </a:rPr>
              <a:t>Logical</a:t>
            </a:r>
            <a:r>
              <a:rPr lang="fr-FR" sz="2400" b="1" dirty="0">
                <a:latin typeface="+mj-lt"/>
              </a:rPr>
              <a:t> dimension:</a:t>
            </a:r>
          </a:p>
        </p:txBody>
      </p:sp>
      <p:sp>
        <p:nvSpPr>
          <p:cNvPr id="26" name="Ellipse 25">
            <a:extLst>
              <a:ext uri="{FF2B5EF4-FFF2-40B4-BE49-F238E27FC236}">
                <a16:creationId xmlns:a16="http://schemas.microsoft.com/office/drawing/2014/main" id="{56481C1D-2AEB-10FC-BE54-151138E12F46}"/>
              </a:ext>
            </a:extLst>
          </p:cNvPr>
          <p:cNvSpPr/>
          <p:nvPr/>
        </p:nvSpPr>
        <p:spPr>
          <a:xfrm>
            <a:off x="3017242" y="3586094"/>
            <a:ext cx="2665309" cy="854244"/>
          </a:xfrm>
          <a:prstGeom prst="ellipse">
            <a:avLst/>
          </a:prstGeom>
          <a:noFill/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id="{BAB194CB-3AB9-A9E4-1DA0-D7292BF9B1C3}"/>
              </a:ext>
            </a:extLst>
          </p:cNvPr>
          <p:cNvSpPr txBox="1"/>
          <p:nvPr/>
        </p:nvSpPr>
        <p:spPr>
          <a:xfrm>
            <a:off x="6835877" y="4000337"/>
            <a:ext cx="2665310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fr-FR" sz="2000" dirty="0" err="1">
                <a:solidFill>
                  <a:schemeClr val="accent5"/>
                </a:solidFill>
              </a:rPr>
              <a:t>Often</a:t>
            </a:r>
            <a:r>
              <a:rPr lang="fr-FR" sz="2000" dirty="0">
                <a:solidFill>
                  <a:schemeClr val="accent5"/>
                </a:solidFill>
              </a:rPr>
              <a:t> a bijection</a:t>
            </a:r>
          </a:p>
        </p:txBody>
      </p:sp>
      <p:cxnSp>
        <p:nvCxnSpPr>
          <p:cNvPr id="31" name="Connecteur droit avec flèche 30">
            <a:extLst>
              <a:ext uri="{FF2B5EF4-FFF2-40B4-BE49-F238E27FC236}">
                <a16:creationId xmlns:a16="http://schemas.microsoft.com/office/drawing/2014/main" id="{10400645-DEEF-9D4C-E14E-7FD19105A0B2}"/>
              </a:ext>
            </a:extLst>
          </p:cNvPr>
          <p:cNvCxnSpPr/>
          <p:nvPr/>
        </p:nvCxnSpPr>
        <p:spPr>
          <a:xfrm>
            <a:off x="5682551" y="4154226"/>
            <a:ext cx="1006348" cy="12879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32" name="ZoneTexte 31">
                <a:extLst>
                  <a:ext uri="{FF2B5EF4-FFF2-40B4-BE49-F238E27FC236}">
                    <a16:creationId xmlns:a16="http://schemas.microsoft.com/office/drawing/2014/main" id="{9368D5D1-A618-EBF5-E01F-7DEE74B578C5}"/>
                  </a:ext>
                </a:extLst>
              </p:cNvPr>
              <p:cNvSpPr txBox="1"/>
              <p:nvPr/>
            </p:nvSpPr>
            <p:spPr>
              <a:xfrm>
                <a:off x="4752370" y="5832014"/>
                <a:ext cx="3383490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fr-FR" sz="2000" dirty="0">
                    <a:solidFill>
                      <a:schemeClr val="accent1"/>
                    </a:solidFill>
                  </a:rPr>
                  <a:t>Qudits of dimension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sz="2000" i="1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sz="2000" i="1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𝑑</m:t>
                        </m:r>
                      </m:e>
                      <m:sub>
                        <m:r>
                          <a:rPr lang="fr-FR" sz="2000" i="1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fr-FR" sz="2000" b="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,…,</m:t>
                    </m:r>
                    <m:sSub>
                      <m:sSubPr>
                        <m:ctrlPr>
                          <a:rPr lang="fr-FR" sz="20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sz="20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𝑑</m:t>
                        </m:r>
                      </m:e>
                      <m:sub>
                        <m:r>
                          <a:rPr lang="fr-FR" sz="20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sub>
                    </m:sSub>
                  </m:oMath>
                </a14:m>
                <a:endParaRPr lang="fr-FR" sz="2000" dirty="0">
                  <a:solidFill>
                    <a:schemeClr val="accent1"/>
                  </a:solidFill>
                </a:endParaRPr>
              </a:p>
            </p:txBody>
          </p:sp>
        </mc:Choice>
        <mc:Fallback>
          <p:sp>
            <p:nvSpPr>
              <p:cNvPr id="32" name="ZoneTexte 31">
                <a:extLst>
                  <a:ext uri="{FF2B5EF4-FFF2-40B4-BE49-F238E27FC236}">
                    <a16:creationId xmlns:a16="http://schemas.microsoft.com/office/drawing/2014/main" id="{9368D5D1-A618-EBF5-E01F-7DEE74B578C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52370" y="5832014"/>
                <a:ext cx="3383490" cy="307777"/>
              </a:xfrm>
              <a:prstGeom prst="rect">
                <a:avLst/>
              </a:prstGeom>
              <a:blipFill>
                <a:blip r:embed="rId8"/>
                <a:stretch>
                  <a:fillRect l="-4869" t="-24000" r="-375" b="-4800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3" name="Rectangle : coins arrondis 32">
            <a:extLst>
              <a:ext uri="{FF2B5EF4-FFF2-40B4-BE49-F238E27FC236}">
                <a16:creationId xmlns:a16="http://schemas.microsoft.com/office/drawing/2014/main" id="{627F86B2-7B00-C78F-BB33-6B3A667F64FC}"/>
              </a:ext>
            </a:extLst>
          </p:cNvPr>
          <p:cNvSpPr/>
          <p:nvPr/>
        </p:nvSpPr>
        <p:spPr>
          <a:xfrm>
            <a:off x="5486059" y="5057835"/>
            <a:ext cx="1796642" cy="562847"/>
          </a:xfrm>
          <a:prstGeom prst="round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4" name="Rectangle : coins arrondis 33">
            <a:extLst>
              <a:ext uri="{FF2B5EF4-FFF2-40B4-BE49-F238E27FC236}">
                <a16:creationId xmlns:a16="http://schemas.microsoft.com/office/drawing/2014/main" id="{6B0943A8-C78C-7A93-E99C-DD6BF3208EA6}"/>
              </a:ext>
            </a:extLst>
          </p:cNvPr>
          <p:cNvSpPr/>
          <p:nvPr/>
        </p:nvSpPr>
        <p:spPr>
          <a:xfrm>
            <a:off x="7364382" y="5057835"/>
            <a:ext cx="476911" cy="562847"/>
          </a:xfrm>
          <a:prstGeom prst="roundRect">
            <a:avLst/>
          </a:prstGeom>
          <a:noFill/>
          <a:ln w="381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5" name="ZoneTexte 34">
                <a:extLst>
                  <a:ext uri="{FF2B5EF4-FFF2-40B4-BE49-F238E27FC236}">
                    <a16:creationId xmlns:a16="http://schemas.microsoft.com/office/drawing/2014/main" id="{42DF2D84-039C-1954-2BF0-32B5590C783E}"/>
                  </a:ext>
                </a:extLst>
              </p:cNvPr>
              <p:cNvSpPr txBox="1"/>
              <p:nvPr/>
            </p:nvSpPr>
            <p:spPr>
              <a:xfrm>
                <a:off x="7183491" y="4664285"/>
                <a:ext cx="838691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fr-FR" i="1" smtClean="0">
                        <a:solidFill>
                          <a:schemeClr val="accent6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𝑓</m:t>
                    </m:r>
                  </m:oMath>
                </a14:m>
                <a:r>
                  <a:rPr lang="fr-FR" dirty="0">
                    <a:solidFill>
                      <a:schemeClr val="accent6"/>
                    </a:solidFill>
                  </a:rPr>
                  <a:t> rotors</a:t>
                </a:r>
              </a:p>
            </p:txBody>
          </p:sp>
        </mc:Choice>
        <mc:Fallback>
          <p:sp>
            <p:nvSpPr>
              <p:cNvPr id="35" name="ZoneTexte 34">
                <a:extLst>
                  <a:ext uri="{FF2B5EF4-FFF2-40B4-BE49-F238E27FC236}">
                    <a16:creationId xmlns:a16="http://schemas.microsoft.com/office/drawing/2014/main" id="{42DF2D84-039C-1954-2BF0-32B5590C783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83491" y="4664285"/>
                <a:ext cx="838691" cy="276999"/>
              </a:xfrm>
              <a:prstGeom prst="rect">
                <a:avLst/>
              </a:prstGeom>
              <a:blipFill>
                <a:blip r:embed="rId9"/>
                <a:stretch>
                  <a:fillRect l="-13433" t="-26087" r="-16418" b="-4782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556580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/>
      <p:bldP spid="23" grpId="0"/>
      <p:bldP spid="25" grpId="0"/>
      <p:bldP spid="26" grpId="0" animBg="1"/>
      <p:bldP spid="28" grpId="0"/>
      <p:bldP spid="32" grpId="0"/>
      <p:bldP spid="33" grpId="0" animBg="1"/>
      <p:bldP spid="34" grpId="0" animBg="1"/>
      <p:bldP spid="35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14B847-05CA-4010-236F-2639EBC247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BF599E3-7B72-9AED-F2A2-E4F71F1774F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1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7F99E10-506D-61FC-0E3D-8AA79B7D424C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dirty="0"/>
              <a:t>04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9FE5A41-57AE-8BED-4B75-89CFF41F9D9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1"/>
            <a:r>
              <a:rPr lang="en-US" dirty="0"/>
              <a:t>Fourier transform and coherent states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5921D8E8-887D-BC6C-AA05-C490287CE74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1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C4049026-6CFB-BC3F-58F7-13E69F2871D2}"/>
              </a:ext>
            </a:extLst>
          </p:cNvPr>
          <p:cNvSpPr>
            <a:spLocks noGrp="1"/>
          </p:cNvSpPr>
          <p:nvPr>
            <p:ph type="ftr" sz="quarter" idx="4294967295"/>
          </p:nvPr>
        </p:nvSpPr>
        <p:spPr>
          <a:xfrm>
            <a:off x="0" y="6632575"/>
            <a:ext cx="1306513" cy="100013"/>
          </a:xfrm>
        </p:spPr>
        <p:txBody>
          <a:bodyPr/>
          <a:lstStyle/>
          <a:p>
            <a:r>
              <a:rPr lang="en-US" dirty="0"/>
              <a:t>CONFIDENTIAL</a:t>
            </a:r>
          </a:p>
        </p:txBody>
      </p:sp>
    </p:spTree>
    <p:extLst>
      <p:ext uri="{BB962C8B-B14F-4D97-AF65-F5344CB8AC3E}">
        <p14:creationId xmlns:p14="http://schemas.microsoft.com/office/powerpoint/2010/main" val="1203432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610BDE-E4C5-5748-EF1D-DA44302616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B282F461-82E0-B8F0-D0B6-6155BA004D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CONFIDENTIAL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CD1E3FA-1E8C-A919-9A7F-F2B05DB9F0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C67AC-589B-465F-8375-83B2CE47653E}" type="slidenum">
              <a:rPr lang="en-US" smtClean="0"/>
              <a:pPr/>
              <a:t>27</a:t>
            </a:fld>
            <a:endParaRPr lang="en-US" dirty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B37D41E0-04BA-F515-5274-E0BC9F30D2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Fourier </a:t>
            </a:r>
            <a:r>
              <a:rPr lang="fr-FR" dirty="0" err="1"/>
              <a:t>transform</a:t>
            </a:r>
            <a:r>
              <a:rPr lang="fr-FR" dirty="0"/>
              <a:t> in the cat code</a:t>
            </a:r>
            <a:endParaRPr lang="en-US" dirty="0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92FD88E4-588C-D038-5836-ED698D6E09C6}"/>
              </a:ext>
            </a:extLst>
          </p:cNvPr>
          <p:cNvSpPr/>
          <p:nvPr/>
        </p:nvSpPr>
        <p:spPr>
          <a:xfrm>
            <a:off x="12477750" y="0"/>
            <a:ext cx="571500" cy="571500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A2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96" name="ZoneTexte 95">
                <a:extLst>
                  <a:ext uri="{FF2B5EF4-FFF2-40B4-BE49-F238E27FC236}">
                    <a16:creationId xmlns:a16="http://schemas.microsoft.com/office/drawing/2014/main" id="{38008813-165C-A92C-D9E2-93AFE192491A}"/>
                  </a:ext>
                </a:extLst>
              </p:cNvPr>
              <p:cNvSpPr txBox="1"/>
              <p:nvPr/>
            </p:nvSpPr>
            <p:spPr>
              <a:xfrm>
                <a:off x="4860538" y="5219543"/>
                <a:ext cx="2110315" cy="59606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d>
                      <m:dPr>
                        <m:begChr m:val="|"/>
                        <m:endChr m:val="⟩"/>
                        <m:ctrlPr>
                          <a:rPr lang="fr-FR" sz="2400" i="1">
                            <a:latin typeface="Cambria Math" panose="02040503050406030204" pitchFamily="18" charset="0"/>
                            <a:cs typeface="Rubik Bold" panose="020B0604020202020204" charset="-79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fr-FR" sz="2400" i="1">
                                <a:latin typeface="Cambria Math" panose="02040503050406030204" pitchFamily="18" charset="0"/>
                                <a:cs typeface="Rubik Bold" panose="020B0604020202020204" charset="-79"/>
                              </a:rPr>
                            </m:ctrlPr>
                          </m:sSubPr>
                          <m:e>
                            <m:r>
                              <a:rPr lang="fr-FR" sz="2400" i="1">
                                <a:latin typeface="Cambria Math" panose="02040503050406030204" pitchFamily="18" charset="0"/>
                                <a:cs typeface="Rubik Bold" panose="020B0604020202020204" charset="-79"/>
                              </a:rPr>
                              <m:t>𝐶</m:t>
                            </m:r>
                          </m:e>
                          <m:sub>
                            <m:r>
                              <a:rPr lang="fr-FR" sz="2400" i="1">
                                <a:latin typeface="Cambria Math" panose="02040503050406030204" pitchFamily="18" charset="0"/>
                                <a:cs typeface="Rubik Bold" panose="020B0604020202020204" charset="-79"/>
                              </a:rPr>
                              <m:t>+</m:t>
                            </m:r>
                          </m:sub>
                        </m:sSub>
                      </m:e>
                    </m:d>
                    <m:r>
                      <a:rPr lang="fr-FR" sz="2400" b="0" i="1" smtClean="0">
                        <a:latin typeface="Cambria Math" panose="02040503050406030204" pitchFamily="18" charset="0"/>
                        <a:cs typeface="Rubik Bold" panose="020B0604020202020204" charset="-79"/>
                      </a:rPr>
                      <m:t>=</m:t>
                    </m:r>
                    <m:f>
                      <m:fPr>
                        <m:ctrlPr>
                          <a:rPr lang="fr-FR" sz="2400" i="1" smtClean="0">
                            <a:latin typeface="Cambria Math" panose="02040503050406030204" pitchFamily="18" charset="0"/>
                            <a:cs typeface="Rubik Bold" panose="020B0604020202020204" charset="-79"/>
                          </a:rPr>
                        </m:ctrlPr>
                      </m:fPr>
                      <m:num>
                        <m:d>
                          <m:dPr>
                            <m:begChr m:val="|"/>
                            <m:endChr m:val="⟩"/>
                            <m:ctrlPr>
                              <a:rPr lang="fr-FR" sz="2400" i="1">
                                <a:latin typeface="Cambria Math" panose="02040503050406030204" pitchFamily="18" charset="0"/>
                                <a:cs typeface="Rubik Bold" panose="020B0604020202020204" charset="-79"/>
                              </a:rPr>
                            </m:ctrlPr>
                          </m:dPr>
                          <m:e>
                            <m:r>
                              <a:rPr lang="fr-FR" sz="2400" i="1">
                                <a:latin typeface="Cambria Math" panose="02040503050406030204" pitchFamily="18" charset="0"/>
                                <a:cs typeface="Rubik Bold" panose="020B0604020202020204" charset="-79"/>
                              </a:rPr>
                              <m:t>𝛼</m:t>
                            </m:r>
                          </m:e>
                        </m:d>
                        <m:r>
                          <a:rPr lang="fr-FR" sz="2400" b="0" i="1" smtClean="0">
                            <a:latin typeface="Cambria Math" panose="02040503050406030204" pitchFamily="18" charset="0"/>
                            <a:cs typeface="Rubik Bold" panose="020B0604020202020204" charset="-79"/>
                          </a:rPr>
                          <m:t>+</m:t>
                        </m:r>
                        <m:d>
                          <m:dPr>
                            <m:begChr m:val="|"/>
                            <m:endChr m:val="⟩"/>
                            <m:ctrlPr>
                              <a:rPr lang="fr-FR" sz="2400" b="0" i="1" smtClean="0">
                                <a:latin typeface="Cambria Math" panose="02040503050406030204" pitchFamily="18" charset="0"/>
                                <a:cs typeface="Rubik Bold" panose="020B0604020202020204" charset="-79"/>
                              </a:rPr>
                            </m:ctrlPr>
                          </m:dPr>
                          <m:e>
                            <m:r>
                              <a:rPr lang="fr-FR" sz="2400" b="0" i="1" smtClean="0">
                                <a:latin typeface="Cambria Math" panose="02040503050406030204" pitchFamily="18" charset="0"/>
                                <a:cs typeface="Rubik Bold" panose="020B0604020202020204" charset="-79"/>
                              </a:rPr>
                              <m:t>−</m:t>
                            </m:r>
                            <m:r>
                              <a:rPr lang="fr-FR" sz="2400" i="1">
                                <a:latin typeface="Cambria Math" panose="02040503050406030204" pitchFamily="18" charset="0"/>
                                <a:cs typeface="Rubik Bold" panose="020B0604020202020204" charset="-79"/>
                              </a:rPr>
                              <m:t>𝛼</m:t>
                            </m:r>
                          </m:e>
                        </m:d>
                      </m:num>
                      <m:den>
                        <m:sSub>
                          <m:sSubPr>
                            <m:ctrlPr>
                              <a:rPr lang="fr-FR" sz="2400" b="0" i="1" smtClean="0">
                                <a:latin typeface="Cambria Math" panose="02040503050406030204" pitchFamily="18" charset="0"/>
                                <a:cs typeface="Rubik Bold" panose="020B0604020202020204" charset="-79"/>
                              </a:rPr>
                            </m:ctrlPr>
                          </m:sSubPr>
                          <m:e>
                            <m:r>
                              <a:rPr lang="fr-FR" sz="2400" b="0" i="1" smtClean="0">
                                <a:latin typeface="Cambria Math" panose="02040503050406030204" pitchFamily="18" charset="0"/>
                                <a:cs typeface="Rubik Bold" panose="020B0604020202020204" charset="-79"/>
                              </a:rPr>
                              <m:t>𝑁</m:t>
                            </m:r>
                          </m:e>
                          <m:sub>
                            <m:r>
                              <a:rPr lang="fr-FR" sz="2400" b="0" i="1" smtClean="0">
                                <a:latin typeface="Cambria Math" panose="02040503050406030204" pitchFamily="18" charset="0"/>
                                <a:cs typeface="Rubik Bold" panose="020B0604020202020204" charset="-79"/>
                              </a:rPr>
                              <m:t>+</m:t>
                            </m:r>
                          </m:sub>
                        </m:sSub>
                      </m:den>
                    </m:f>
                  </m:oMath>
                </a14:m>
                <a:r>
                  <a:rPr lang="fr-FR" sz="2200" dirty="0"/>
                  <a:t> </a:t>
                </a:r>
              </a:p>
            </p:txBody>
          </p:sp>
        </mc:Choice>
        <mc:Fallback>
          <p:sp>
            <p:nvSpPr>
              <p:cNvPr id="96" name="ZoneTexte 95">
                <a:extLst>
                  <a:ext uri="{FF2B5EF4-FFF2-40B4-BE49-F238E27FC236}">
                    <a16:creationId xmlns:a16="http://schemas.microsoft.com/office/drawing/2014/main" id="{38008813-165C-A92C-D9E2-93AFE192491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60538" y="5219543"/>
                <a:ext cx="2110315" cy="596061"/>
              </a:xfrm>
              <a:prstGeom prst="rect">
                <a:avLst/>
              </a:prstGeom>
              <a:blipFill>
                <a:blip r:embed="rId3"/>
                <a:stretch>
                  <a:fillRect b="-1250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ZoneTexte 4">
            <a:extLst>
              <a:ext uri="{FF2B5EF4-FFF2-40B4-BE49-F238E27FC236}">
                <a16:creationId xmlns:a16="http://schemas.microsoft.com/office/drawing/2014/main" id="{73E223FF-AFA7-A8FD-3424-9379B35C738D}"/>
              </a:ext>
            </a:extLst>
          </p:cNvPr>
          <p:cNvSpPr txBox="1"/>
          <p:nvPr/>
        </p:nvSpPr>
        <p:spPr>
          <a:xfrm>
            <a:off x="515195" y="1647910"/>
            <a:ext cx="2665310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fr-FR" sz="2000" dirty="0" err="1"/>
              <a:t>Two</a:t>
            </a:r>
            <a:r>
              <a:rPr lang="fr-FR" sz="2000" dirty="0"/>
              <a:t> dual descriptions: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1" name="ZoneTexte 20">
                <a:extLst>
                  <a:ext uri="{FF2B5EF4-FFF2-40B4-BE49-F238E27FC236}">
                    <a16:creationId xmlns:a16="http://schemas.microsoft.com/office/drawing/2014/main" id="{08690D43-9455-900C-2595-3C89F6948B20}"/>
                  </a:ext>
                </a:extLst>
              </p:cNvPr>
              <p:cNvSpPr txBox="1"/>
              <p:nvPr/>
            </p:nvSpPr>
            <p:spPr>
              <a:xfrm>
                <a:off x="7752434" y="1945021"/>
                <a:ext cx="2786276" cy="85933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>
                      <m:d>
                        <m:dPr>
                          <m:begChr m:val="|"/>
                          <m:endChr m:val="⟩"/>
                          <m:ctrlPr>
                            <a:rPr lang="fr-FR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  <a:cs typeface="Rubik Bold" panose="020B0604020202020204" charset="-79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fr-FR" b="0" i="1" smtClean="0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  <a:cs typeface="Rubik Bold" panose="020B0604020202020204" charset="-79"/>
                                </a:rPr>
                              </m:ctrlPr>
                            </m:sSubPr>
                            <m:e>
                              <m:r>
                                <a:rPr lang="fr-FR" b="0" i="1" smtClean="0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  <a:cs typeface="Rubik Bold" panose="020B0604020202020204" charset="-79"/>
                                </a:rPr>
                                <m:t>𝐶</m:t>
                              </m:r>
                            </m:e>
                            <m:sub>
                              <m:r>
                                <a:rPr lang="fr-FR" b="0" i="1" smtClean="0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  <a:cs typeface="Rubik Bold" panose="020B0604020202020204" charset="-79"/>
                                </a:rPr>
                                <m:t>+</m:t>
                              </m:r>
                            </m:sub>
                          </m:sSub>
                        </m:e>
                      </m:d>
                      <m:r>
                        <a:rPr lang="fr-FR" b="0" i="1" smtClean="0">
                          <a:latin typeface="Cambria Math" panose="02040503050406030204" pitchFamily="18" charset="0"/>
                          <a:cs typeface="Rubik Bold" panose="020B0604020202020204" charset="-79"/>
                        </a:rPr>
                        <m:t>=</m:t>
                      </m:r>
                      <m:f>
                        <m:fPr>
                          <m:ctrlPr>
                            <a:rPr lang="fr-FR" b="0" i="1" smtClean="0">
                              <a:latin typeface="Cambria Math" panose="02040503050406030204" pitchFamily="18" charset="0"/>
                              <a:cs typeface="Rubik Bold" panose="020B0604020202020204" charset="-79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fr-FR" b="0" i="1" smtClean="0">
                                  <a:latin typeface="Cambria Math" panose="02040503050406030204" pitchFamily="18" charset="0"/>
                                  <a:cs typeface="Rubik Bold" panose="020B0604020202020204" charset="-79"/>
                                </a:rPr>
                              </m:ctrlPr>
                            </m:sSupPr>
                            <m:e>
                              <m:r>
                                <a:rPr lang="fr-FR" b="0" i="1" smtClean="0">
                                  <a:latin typeface="Cambria Math" panose="02040503050406030204" pitchFamily="18" charset="0"/>
                                  <a:cs typeface="Rubik Bold" panose="020B0604020202020204" charset="-79"/>
                                </a:rPr>
                                <m:t>𝑒</m:t>
                              </m:r>
                            </m:e>
                            <m:sup>
                              <m:f>
                                <m:fPr>
                                  <m:ctrlPr>
                                    <a:rPr lang="fr-FR" b="0" i="1" smtClean="0">
                                      <a:latin typeface="Cambria Math" panose="02040503050406030204" pitchFamily="18" charset="0"/>
                                      <a:cs typeface="Rubik Bold" panose="020B0604020202020204" charset="-79"/>
                                    </a:rPr>
                                  </m:ctrlPr>
                                </m:fPr>
                                <m:num>
                                  <m:sSup>
                                    <m:sSupPr>
                                      <m:ctrlPr>
                                        <a:rPr lang="fr-FR" b="0" i="1" smtClean="0">
                                          <a:latin typeface="Cambria Math" panose="02040503050406030204" pitchFamily="18" charset="0"/>
                                          <a:cs typeface="Rubik Bold" panose="020B0604020202020204" charset="-79"/>
                                        </a:rPr>
                                      </m:ctrlPr>
                                    </m:sSupPr>
                                    <m:e>
                                      <m:d>
                                        <m:dPr>
                                          <m:begChr m:val="|"/>
                                          <m:endChr m:val="|"/>
                                          <m:ctrlPr>
                                            <a:rPr lang="fr-FR" b="0" i="1" smtClean="0">
                                              <a:latin typeface="Cambria Math" panose="02040503050406030204" pitchFamily="18" charset="0"/>
                                              <a:cs typeface="Rubik Bold" panose="020B0604020202020204" charset="-79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lang="fr-FR" b="0" i="1" smtClean="0">
                                              <a:latin typeface="Cambria Math" panose="02040503050406030204" pitchFamily="18" charset="0"/>
                                              <a:cs typeface="Rubik Bold" panose="020B0604020202020204" charset="-79"/>
                                            </a:rPr>
                                            <m:t>𝛼</m:t>
                                          </m:r>
                                        </m:e>
                                      </m:d>
                                    </m:e>
                                    <m:sup>
                                      <m:r>
                                        <a:rPr lang="fr-FR" b="0" i="1" smtClean="0">
                                          <a:latin typeface="Cambria Math" panose="02040503050406030204" pitchFamily="18" charset="0"/>
                                          <a:cs typeface="Rubik Bold" panose="020B0604020202020204" charset="-79"/>
                                        </a:rPr>
                                        <m:t>2</m:t>
                                      </m:r>
                                    </m:sup>
                                  </m:sSup>
                                </m:num>
                                <m:den>
                                  <m:r>
                                    <a:rPr lang="fr-FR" b="0" i="1" smtClean="0">
                                      <a:latin typeface="Cambria Math" panose="02040503050406030204" pitchFamily="18" charset="0"/>
                                      <a:cs typeface="Rubik Bold" panose="020B0604020202020204" charset="-79"/>
                                    </a:rPr>
                                    <m:t>2</m:t>
                                  </m:r>
                                </m:den>
                              </m:f>
                            </m:sup>
                          </m:sSup>
                        </m:num>
                        <m:den>
                          <m:sSub>
                            <m:sSubPr>
                              <m:ctrlPr>
                                <a:rPr lang="fr-FR" b="0" i="1" smtClean="0">
                                  <a:latin typeface="Cambria Math" panose="02040503050406030204" pitchFamily="18" charset="0"/>
                                  <a:cs typeface="Rubik Bold" panose="020B0604020202020204" charset="-79"/>
                                </a:rPr>
                              </m:ctrlPr>
                            </m:sSubPr>
                            <m:e>
                              <m:r>
                                <a:rPr lang="fr-FR" b="0" i="1" smtClean="0">
                                  <a:latin typeface="Cambria Math" panose="02040503050406030204" pitchFamily="18" charset="0"/>
                                  <a:cs typeface="Rubik Bold" panose="020B0604020202020204" charset="-79"/>
                                </a:rPr>
                                <m:t>𝑁</m:t>
                              </m:r>
                            </m:e>
                            <m:sub>
                              <m:r>
                                <a:rPr lang="fr-FR" b="0" i="1" smtClean="0">
                                  <a:latin typeface="Cambria Math" panose="02040503050406030204" pitchFamily="18" charset="0"/>
                                  <a:cs typeface="Rubik Bold" panose="020B0604020202020204" charset="-79"/>
                                </a:rPr>
                                <m:t>+</m:t>
                              </m:r>
                            </m:sub>
                          </m:sSub>
                        </m:den>
                      </m:f>
                      <m:nary>
                        <m:naryPr>
                          <m:chr m:val="∑"/>
                          <m:supHide m:val="on"/>
                          <m:ctrlPr>
                            <a:rPr lang="fr-FR" b="0" i="1" smtClean="0">
                              <a:latin typeface="Cambria Math" panose="02040503050406030204" pitchFamily="18" charset="0"/>
                              <a:cs typeface="Rubik Bold" panose="020B0604020202020204" charset="-79"/>
                            </a:rPr>
                          </m:ctrlPr>
                        </m:naryPr>
                        <m:sub>
                          <m:r>
                            <a:rPr lang="fr-FR" b="0" i="1" smtClean="0">
                              <a:latin typeface="Cambria Math" panose="02040503050406030204" pitchFamily="18" charset="0"/>
                              <a:cs typeface="Rubik Bold" panose="020B0604020202020204" charset="-79"/>
                            </a:rPr>
                            <m:t>𝑛</m:t>
                          </m:r>
                          <m:r>
                            <a:rPr lang="fr-FR" b="0" i="1" smtClean="0">
                              <a:latin typeface="Cambria Math" panose="02040503050406030204" pitchFamily="18" charset="0"/>
                              <a:cs typeface="Rubik Bold" panose="020B0604020202020204" charset="-79"/>
                            </a:rPr>
                            <m:t>∈</m:t>
                          </m:r>
                          <m:r>
                            <a:rPr lang="fr-F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Rubik Bold" panose="020B0604020202020204" charset="-79"/>
                            </a:rPr>
                            <m:t>ℕ</m:t>
                          </m:r>
                        </m:sub>
                        <m:sup/>
                        <m:e>
                          <m:f>
                            <m:fPr>
                              <m:ctrlPr>
                                <a:rPr lang="fr-FR" b="0" i="1" smtClean="0">
                                  <a:latin typeface="Cambria Math" panose="02040503050406030204" pitchFamily="18" charset="0"/>
                                  <a:cs typeface="Rubik Bold" panose="020B0604020202020204" charset="-79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fr-FR" b="0" i="1" smtClean="0">
                                      <a:latin typeface="Cambria Math" panose="02040503050406030204" pitchFamily="18" charset="0"/>
                                      <a:cs typeface="Rubik Bold" panose="020B0604020202020204" charset="-79"/>
                                    </a:rPr>
                                  </m:ctrlPr>
                                </m:sSupPr>
                                <m:e>
                                  <m:r>
                                    <a:rPr lang="fr-FR" b="0" i="1" smtClean="0">
                                      <a:latin typeface="Cambria Math" panose="02040503050406030204" pitchFamily="18" charset="0"/>
                                      <a:cs typeface="Rubik Bold" panose="020B0604020202020204" charset="-79"/>
                                    </a:rPr>
                                    <m:t>𝛼</m:t>
                                  </m:r>
                                </m:e>
                                <m:sup>
                                  <m:r>
                                    <a:rPr lang="fr-FR" b="0" i="1" smtClean="0">
                                      <a:latin typeface="Cambria Math" panose="02040503050406030204" pitchFamily="18" charset="0"/>
                                      <a:cs typeface="Rubik Bold" panose="020B0604020202020204" charset="-79"/>
                                    </a:rPr>
                                    <m:t>2</m:t>
                                  </m:r>
                                  <m:r>
                                    <a:rPr lang="fr-FR" b="0" i="1" smtClean="0">
                                      <a:latin typeface="Cambria Math" panose="02040503050406030204" pitchFamily="18" charset="0"/>
                                      <a:cs typeface="Rubik Bold" panose="020B0604020202020204" charset="-79"/>
                                    </a:rPr>
                                    <m:t>𝑛</m:t>
                                  </m:r>
                                </m:sup>
                              </m:sSup>
                            </m:num>
                            <m:den>
                              <m:rad>
                                <m:radPr>
                                  <m:degHide m:val="on"/>
                                  <m:ctrlPr>
                                    <a:rPr lang="fr-FR" b="0" i="1" smtClean="0">
                                      <a:latin typeface="Cambria Math" panose="02040503050406030204" pitchFamily="18" charset="0"/>
                                      <a:cs typeface="Rubik Bold" panose="020B0604020202020204" charset="-79"/>
                                    </a:rPr>
                                  </m:ctrlPr>
                                </m:radPr>
                                <m:deg/>
                                <m:e>
                                  <m:d>
                                    <m:dPr>
                                      <m:ctrlPr>
                                        <a:rPr lang="fr-FR" i="1">
                                          <a:latin typeface="Cambria Math" panose="02040503050406030204" pitchFamily="18" charset="0"/>
                                          <a:cs typeface="Rubik Bold" panose="020B0604020202020204" charset="-79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fr-FR" i="1">
                                          <a:latin typeface="Cambria Math" panose="02040503050406030204" pitchFamily="18" charset="0"/>
                                          <a:cs typeface="Rubik Bold" panose="020B0604020202020204" charset="-79"/>
                                        </a:rPr>
                                        <m:t>2</m:t>
                                      </m:r>
                                      <m:r>
                                        <a:rPr lang="fr-FR" i="1">
                                          <a:latin typeface="Cambria Math" panose="02040503050406030204" pitchFamily="18" charset="0"/>
                                          <a:cs typeface="Rubik Bold" panose="020B0604020202020204" charset="-79"/>
                                        </a:rPr>
                                        <m:t>𝑛</m:t>
                                      </m:r>
                                    </m:e>
                                  </m:d>
                                  <m:r>
                                    <a:rPr lang="fr-FR" i="1">
                                      <a:latin typeface="Cambria Math" panose="02040503050406030204" pitchFamily="18" charset="0"/>
                                      <a:cs typeface="Rubik Bold" panose="020B0604020202020204" charset="-79"/>
                                    </a:rPr>
                                    <m:t>!</m:t>
                                  </m:r>
                                </m:e>
                              </m:rad>
                            </m:den>
                          </m:f>
                        </m:e>
                      </m:nary>
                      <m:d>
                        <m:dPr>
                          <m:begChr m:val="|"/>
                          <m:endChr m:val="⟩"/>
                          <m:ctrlPr>
                            <a:rPr lang="fr-FR" b="0" i="1" smtClean="0">
                              <a:latin typeface="Cambria Math" panose="02040503050406030204" pitchFamily="18" charset="0"/>
                              <a:cs typeface="Rubik Bold" panose="020B0604020202020204" charset="-79"/>
                            </a:rPr>
                          </m:ctrlPr>
                        </m:dPr>
                        <m:e>
                          <m:r>
                            <a:rPr lang="fr-FR" b="0" i="1" smtClean="0">
                              <a:latin typeface="Cambria Math" panose="02040503050406030204" pitchFamily="18" charset="0"/>
                              <a:cs typeface="Rubik Bold" panose="020B0604020202020204" charset="-79"/>
                            </a:rPr>
                            <m:t>2</m:t>
                          </m:r>
                          <m:r>
                            <a:rPr lang="fr-FR" b="0" i="1" smtClean="0">
                              <a:latin typeface="Cambria Math" panose="02040503050406030204" pitchFamily="18" charset="0"/>
                              <a:cs typeface="Rubik Bold" panose="020B0604020202020204" charset="-79"/>
                            </a:rPr>
                            <m:t>𝑛</m:t>
                          </m:r>
                        </m:e>
                      </m:d>
                    </m:oMath>
                  </m:oMathPara>
                </a14:m>
                <a:endParaRPr lang="fr-FR" dirty="0"/>
              </a:p>
            </p:txBody>
          </p:sp>
        </mc:Choice>
        <mc:Fallback>
          <p:sp>
            <p:nvSpPr>
              <p:cNvPr id="21" name="ZoneTexte 20">
                <a:extLst>
                  <a:ext uri="{FF2B5EF4-FFF2-40B4-BE49-F238E27FC236}">
                    <a16:creationId xmlns:a16="http://schemas.microsoft.com/office/drawing/2014/main" id="{08690D43-9455-900C-2595-3C89F6948B2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52434" y="1945021"/>
                <a:ext cx="2786276" cy="859338"/>
              </a:xfrm>
              <a:prstGeom prst="rect">
                <a:avLst/>
              </a:prstGeom>
              <a:blipFill>
                <a:blip r:embed="rId4"/>
                <a:stretch>
                  <a:fillRect t="-94118" b="-158824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5" name="Image 24" descr="Une image contenant diagramme&#10;&#10;Le contenu généré par l’IA peut être incorrect.">
            <a:extLst>
              <a:ext uri="{FF2B5EF4-FFF2-40B4-BE49-F238E27FC236}">
                <a16:creationId xmlns:a16="http://schemas.microsoft.com/office/drawing/2014/main" id="{7A0094CD-88A7-1D5A-EF7D-AD132C83149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585" t="11669" b="12126"/>
          <a:stretch>
            <a:fillRect/>
          </a:stretch>
        </p:blipFill>
        <p:spPr>
          <a:xfrm>
            <a:off x="875074" y="2131622"/>
            <a:ext cx="2204115" cy="2261423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26" name="ZoneTexte 25">
                <a:extLst>
                  <a:ext uri="{FF2B5EF4-FFF2-40B4-BE49-F238E27FC236}">
                    <a16:creationId xmlns:a16="http://schemas.microsoft.com/office/drawing/2014/main" id="{E8DC5FA4-2DCF-4A3E-A82A-EEFBB4BF58FD}"/>
                  </a:ext>
                </a:extLst>
              </p:cNvPr>
              <p:cNvSpPr txBox="1"/>
              <p:nvPr/>
            </p:nvSpPr>
            <p:spPr>
              <a:xfrm>
                <a:off x="3180505" y="3208609"/>
                <a:ext cx="1542666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d>
                      <m:dPr>
                        <m:begChr m:val="|"/>
                        <m:endChr m:val="⟩"/>
                        <m:ctrlPr>
                          <a:rPr lang="fr-FR" b="0" i="1" smtClean="0">
                            <a:latin typeface="Cambria Math" panose="02040503050406030204" pitchFamily="18" charset="0"/>
                            <a:cs typeface="Rubik Bold" panose="020B0604020202020204" charset="-79"/>
                          </a:rPr>
                        </m:ctrlPr>
                      </m:dPr>
                      <m:e>
                        <m:r>
                          <a:rPr lang="fr-FR" b="0" i="1" smtClean="0">
                            <a:latin typeface="Cambria Math" panose="02040503050406030204" pitchFamily="18" charset="0"/>
                            <a:cs typeface="Rubik Bold" panose="020B0604020202020204" charset="-79"/>
                          </a:rPr>
                          <m:t>𝛼</m:t>
                        </m:r>
                      </m:e>
                    </m:d>
                  </m:oMath>
                </a14:m>
                <a:r>
                  <a:rPr lang="fr-FR" dirty="0"/>
                  <a:t>   </a:t>
                </a:r>
                <a:r>
                  <a:rPr lang="fr-FR" b="1" dirty="0"/>
                  <a:t>and</a:t>
                </a:r>
                <a:r>
                  <a:rPr lang="fr-FR" dirty="0"/>
                  <a:t>  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⟩"/>
                        <m:ctrlPr>
                          <a:rPr lang="fr-FR" b="0" i="1" smtClean="0">
                            <a:latin typeface="Cambria Math" panose="02040503050406030204" pitchFamily="18" charset="0"/>
                            <a:cs typeface="Rubik Bold" panose="020B0604020202020204" charset="-79"/>
                          </a:rPr>
                        </m:ctrlPr>
                      </m:dPr>
                      <m:e>
                        <m:r>
                          <a:rPr lang="fr-FR" b="0" i="1" smtClean="0">
                            <a:latin typeface="Cambria Math" panose="02040503050406030204" pitchFamily="18" charset="0"/>
                            <a:cs typeface="Rubik Bold" panose="020B0604020202020204" charset="-79"/>
                          </a:rPr>
                          <m:t>−</m:t>
                        </m:r>
                        <m:r>
                          <a:rPr lang="fr-FR" b="0" i="1" smtClean="0">
                            <a:latin typeface="Cambria Math" panose="02040503050406030204" pitchFamily="18" charset="0"/>
                            <a:cs typeface="Rubik Bold" panose="020B0604020202020204" charset="-79"/>
                          </a:rPr>
                          <m:t>𝛼</m:t>
                        </m:r>
                      </m:e>
                    </m:d>
                  </m:oMath>
                </a14:m>
                <a:endParaRPr lang="fr-FR" dirty="0"/>
              </a:p>
            </p:txBody>
          </p:sp>
        </mc:Choice>
        <mc:Fallback>
          <p:sp>
            <p:nvSpPr>
              <p:cNvPr id="26" name="ZoneTexte 25">
                <a:extLst>
                  <a:ext uri="{FF2B5EF4-FFF2-40B4-BE49-F238E27FC236}">
                    <a16:creationId xmlns:a16="http://schemas.microsoft.com/office/drawing/2014/main" id="{E8DC5FA4-2DCF-4A3E-A82A-EEFBB4BF58F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80505" y="3208609"/>
                <a:ext cx="1542666" cy="276999"/>
              </a:xfrm>
              <a:prstGeom prst="rect">
                <a:avLst/>
              </a:prstGeom>
              <a:blipFill>
                <a:blip r:embed="rId6"/>
                <a:stretch>
                  <a:fillRect t="-26087" b="-52174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61" name="Groupe 60">
            <a:extLst>
              <a:ext uri="{FF2B5EF4-FFF2-40B4-BE49-F238E27FC236}">
                <a16:creationId xmlns:a16="http://schemas.microsoft.com/office/drawing/2014/main" id="{24A7A315-B26D-0EB0-5FD2-EADCC8B79DF6}"/>
              </a:ext>
            </a:extLst>
          </p:cNvPr>
          <p:cNvGrpSpPr/>
          <p:nvPr/>
        </p:nvGrpSpPr>
        <p:grpSpPr>
          <a:xfrm>
            <a:off x="7549675" y="4084681"/>
            <a:ext cx="4084401" cy="348868"/>
            <a:chOff x="7371417" y="4163908"/>
            <a:chExt cx="4084401" cy="348868"/>
          </a:xfrm>
        </p:grpSpPr>
        <p:cxnSp>
          <p:nvCxnSpPr>
            <p:cNvPr id="7" name="Connecteur droit avec flèche 6">
              <a:extLst>
                <a:ext uri="{FF2B5EF4-FFF2-40B4-BE49-F238E27FC236}">
                  <a16:creationId xmlns:a16="http://schemas.microsoft.com/office/drawing/2014/main" id="{CF14004D-FACA-7FA4-6057-35261906522F}"/>
                </a:ext>
              </a:extLst>
            </p:cNvPr>
            <p:cNvCxnSpPr>
              <a:cxnSpLocks/>
            </p:cNvCxnSpPr>
            <p:nvPr/>
          </p:nvCxnSpPr>
          <p:spPr>
            <a:xfrm>
              <a:off x="7406640" y="4266555"/>
              <a:ext cx="3844657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31" name="ZoneTexte 30">
                  <a:extLst>
                    <a:ext uri="{FF2B5EF4-FFF2-40B4-BE49-F238E27FC236}">
                      <a16:creationId xmlns:a16="http://schemas.microsoft.com/office/drawing/2014/main" id="{3B40B22F-91DA-D456-F6CB-E3CF82E8DF4A}"/>
                    </a:ext>
                  </a:extLst>
                </p:cNvPr>
                <p:cNvSpPr txBox="1"/>
                <p:nvPr/>
              </p:nvSpPr>
              <p:spPr>
                <a:xfrm>
                  <a:off x="11285579" y="4266555"/>
                  <a:ext cx="170239" cy="246221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14:m>
                    <m:oMathPara xmlns:m="http://schemas.openxmlformats.org/officeDocument/2006/math">
                      <m:oMath>
                        <m:r>
                          <a:rPr lang="fr-FR" sz="1600" i="1">
                            <a:latin typeface="Cambria Math" panose="02040503050406030204" pitchFamily="18" charset="0"/>
                            <a:cs typeface="Rubik Bold" panose="020B0604020202020204" charset="-79"/>
                          </a:rPr>
                          <m:t>𝑛</m:t>
                        </m:r>
                      </m:oMath>
                    </m:oMathPara>
                  </a14:m>
                  <a:endParaRPr lang="fr-FR" sz="1600" dirty="0" err="1"/>
                </a:p>
              </p:txBody>
            </p:sp>
          </mc:Choice>
          <mc:Fallback>
            <p:sp>
              <p:nvSpPr>
                <p:cNvPr id="31" name="ZoneTexte 30">
                  <a:extLst>
                    <a:ext uri="{FF2B5EF4-FFF2-40B4-BE49-F238E27FC236}">
                      <a16:creationId xmlns:a16="http://schemas.microsoft.com/office/drawing/2014/main" id="{3B40B22F-91DA-D456-F6CB-E3CF82E8DF4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285579" y="4266555"/>
                  <a:ext cx="170239" cy="246221"/>
                </a:xfrm>
                <a:prstGeom prst="rect">
                  <a:avLst/>
                </a:prstGeom>
                <a:blipFill>
                  <a:blip r:embed="rId7"/>
                  <a:stretch>
                    <a:fillRect l="-14286" r="-21429"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33" name="Connecteur droit 32">
              <a:extLst>
                <a:ext uri="{FF2B5EF4-FFF2-40B4-BE49-F238E27FC236}">
                  <a16:creationId xmlns:a16="http://schemas.microsoft.com/office/drawing/2014/main" id="{A1036322-FF40-F090-F91D-58AD0F2C4BD7}"/>
                </a:ext>
              </a:extLst>
            </p:cNvPr>
            <p:cNvCxnSpPr/>
            <p:nvPr/>
          </p:nvCxnSpPr>
          <p:spPr>
            <a:xfrm>
              <a:off x="7414662" y="4179501"/>
              <a:ext cx="0" cy="91065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34" name="Connecteur droit 33">
              <a:extLst>
                <a:ext uri="{FF2B5EF4-FFF2-40B4-BE49-F238E27FC236}">
                  <a16:creationId xmlns:a16="http://schemas.microsoft.com/office/drawing/2014/main" id="{9BD591FF-BB0E-4EE6-0BC5-4EDDC632FAB8}"/>
                </a:ext>
              </a:extLst>
            </p:cNvPr>
            <p:cNvCxnSpPr/>
            <p:nvPr/>
          </p:nvCxnSpPr>
          <p:spPr>
            <a:xfrm>
              <a:off x="7855820" y="4175490"/>
              <a:ext cx="0" cy="91065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35" name="Connecteur droit 34">
              <a:extLst>
                <a:ext uri="{FF2B5EF4-FFF2-40B4-BE49-F238E27FC236}">
                  <a16:creationId xmlns:a16="http://schemas.microsoft.com/office/drawing/2014/main" id="{BAF0BBD4-9515-8D69-0853-E22C450570F1}"/>
                </a:ext>
              </a:extLst>
            </p:cNvPr>
            <p:cNvCxnSpPr/>
            <p:nvPr/>
          </p:nvCxnSpPr>
          <p:spPr>
            <a:xfrm>
              <a:off x="7855820" y="4175489"/>
              <a:ext cx="0" cy="91065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36" name="Connecteur droit 35">
              <a:extLst>
                <a:ext uri="{FF2B5EF4-FFF2-40B4-BE49-F238E27FC236}">
                  <a16:creationId xmlns:a16="http://schemas.microsoft.com/office/drawing/2014/main" id="{A52E56C5-ED5E-D0DA-E4AA-03DF09344DFA}"/>
                </a:ext>
              </a:extLst>
            </p:cNvPr>
            <p:cNvCxnSpPr/>
            <p:nvPr/>
          </p:nvCxnSpPr>
          <p:spPr>
            <a:xfrm>
              <a:off x="8296978" y="4171478"/>
              <a:ext cx="0" cy="91065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37" name="Connecteur droit 36">
              <a:extLst>
                <a:ext uri="{FF2B5EF4-FFF2-40B4-BE49-F238E27FC236}">
                  <a16:creationId xmlns:a16="http://schemas.microsoft.com/office/drawing/2014/main" id="{E5F2BB24-D2E4-8267-4912-92F659C355EF}"/>
                </a:ext>
              </a:extLst>
            </p:cNvPr>
            <p:cNvCxnSpPr/>
            <p:nvPr/>
          </p:nvCxnSpPr>
          <p:spPr>
            <a:xfrm>
              <a:off x="8296448" y="4171931"/>
              <a:ext cx="0" cy="91065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38" name="Connecteur droit 37">
              <a:extLst>
                <a:ext uri="{FF2B5EF4-FFF2-40B4-BE49-F238E27FC236}">
                  <a16:creationId xmlns:a16="http://schemas.microsoft.com/office/drawing/2014/main" id="{E45B127F-B8B6-5F7A-BB69-2690A30CF114}"/>
                </a:ext>
              </a:extLst>
            </p:cNvPr>
            <p:cNvCxnSpPr/>
            <p:nvPr/>
          </p:nvCxnSpPr>
          <p:spPr>
            <a:xfrm>
              <a:off x="8737606" y="4167919"/>
              <a:ext cx="0" cy="91065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39" name="Connecteur droit 38">
              <a:extLst>
                <a:ext uri="{FF2B5EF4-FFF2-40B4-BE49-F238E27FC236}">
                  <a16:creationId xmlns:a16="http://schemas.microsoft.com/office/drawing/2014/main" id="{4B56FE46-0D7E-3A3D-83A0-DFDB33B2176E}"/>
                </a:ext>
              </a:extLst>
            </p:cNvPr>
            <p:cNvCxnSpPr/>
            <p:nvPr/>
          </p:nvCxnSpPr>
          <p:spPr>
            <a:xfrm>
              <a:off x="9178764" y="4163908"/>
              <a:ext cx="0" cy="91065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40" name="Connecteur droit 39">
              <a:extLst>
                <a:ext uri="{FF2B5EF4-FFF2-40B4-BE49-F238E27FC236}">
                  <a16:creationId xmlns:a16="http://schemas.microsoft.com/office/drawing/2014/main" id="{940E4708-7E26-6655-4718-C494CA9FEAE6}"/>
                </a:ext>
              </a:extLst>
            </p:cNvPr>
            <p:cNvCxnSpPr/>
            <p:nvPr/>
          </p:nvCxnSpPr>
          <p:spPr>
            <a:xfrm>
              <a:off x="9177705" y="4168931"/>
              <a:ext cx="0" cy="91065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41" name="Connecteur droit 40">
              <a:extLst>
                <a:ext uri="{FF2B5EF4-FFF2-40B4-BE49-F238E27FC236}">
                  <a16:creationId xmlns:a16="http://schemas.microsoft.com/office/drawing/2014/main" id="{B9D133BD-994E-D24E-4F0C-D1C8685CEC00}"/>
                </a:ext>
              </a:extLst>
            </p:cNvPr>
            <p:cNvCxnSpPr/>
            <p:nvPr/>
          </p:nvCxnSpPr>
          <p:spPr>
            <a:xfrm>
              <a:off x="9618863" y="4164919"/>
              <a:ext cx="0" cy="91065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42" name="Connecteur droit 41">
              <a:extLst>
                <a:ext uri="{FF2B5EF4-FFF2-40B4-BE49-F238E27FC236}">
                  <a16:creationId xmlns:a16="http://schemas.microsoft.com/office/drawing/2014/main" id="{8683DF81-5001-E520-9C42-C632B4005C0B}"/>
                </a:ext>
              </a:extLst>
            </p:cNvPr>
            <p:cNvCxnSpPr/>
            <p:nvPr/>
          </p:nvCxnSpPr>
          <p:spPr>
            <a:xfrm>
              <a:off x="10059491" y="4170645"/>
              <a:ext cx="0" cy="91065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43" name="Connecteur droit 42">
              <a:extLst>
                <a:ext uri="{FF2B5EF4-FFF2-40B4-BE49-F238E27FC236}">
                  <a16:creationId xmlns:a16="http://schemas.microsoft.com/office/drawing/2014/main" id="{72EC989C-D704-E454-9175-CD37BB6B4FA5}"/>
                </a:ext>
              </a:extLst>
            </p:cNvPr>
            <p:cNvCxnSpPr/>
            <p:nvPr/>
          </p:nvCxnSpPr>
          <p:spPr>
            <a:xfrm>
              <a:off x="10500649" y="4166633"/>
              <a:ext cx="0" cy="91065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44" name="Connecteur droit 43">
              <a:extLst>
                <a:ext uri="{FF2B5EF4-FFF2-40B4-BE49-F238E27FC236}">
                  <a16:creationId xmlns:a16="http://schemas.microsoft.com/office/drawing/2014/main" id="{28645A1E-0C84-929A-28EC-F737E1AF90AF}"/>
                </a:ext>
              </a:extLst>
            </p:cNvPr>
            <p:cNvCxnSpPr/>
            <p:nvPr/>
          </p:nvCxnSpPr>
          <p:spPr>
            <a:xfrm>
              <a:off x="10941807" y="4171906"/>
              <a:ext cx="0" cy="91065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46" name="Ellipse 45">
              <a:extLst>
                <a:ext uri="{FF2B5EF4-FFF2-40B4-BE49-F238E27FC236}">
                  <a16:creationId xmlns:a16="http://schemas.microsoft.com/office/drawing/2014/main" id="{0A0B4BFC-2A90-25BF-A993-32BAD5E0AEED}"/>
                </a:ext>
              </a:extLst>
            </p:cNvPr>
            <p:cNvSpPr/>
            <p:nvPr/>
          </p:nvSpPr>
          <p:spPr>
            <a:xfrm>
              <a:off x="7371417" y="4214607"/>
              <a:ext cx="85962" cy="85962"/>
            </a:xfrm>
            <a:prstGeom prst="ellipse">
              <a:avLst/>
            </a:prstGeom>
            <a:ln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47" name="Ellipse 46">
              <a:extLst>
                <a:ext uri="{FF2B5EF4-FFF2-40B4-BE49-F238E27FC236}">
                  <a16:creationId xmlns:a16="http://schemas.microsoft.com/office/drawing/2014/main" id="{155F3088-A2DC-C836-3562-8B45038176C6}"/>
                </a:ext>
              </a:extLst>
            </p:cNvPr>
            <p:cNvSpPr/>
            <p:nvPr/>
          </p:nvSpPr>
          <p:spPr>
            <a:xfrm>
              <a:off x="7812309" y="4214607"/>
              <a:ext cx="85962" cy="85962"/>
            </a:xfrm>
            <a:prstGeom prst="ellipse">
              <a:avLst/>
            </a:prstGeom>
            <a:solidFill>
              <a:schemeClr val="accent6"/>
            </a:solidFill>
            <a:ln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cxnSp>
          <p:nvCxnSpPr>
            <p:cNvPr id="48" name="Connecteur droit avec flèche 47">
              <a:extLst>
                <a:ext uri="{FF2B5EF4-FFF2-40B4-BE49-F238E27FC236}">
                  <a16:creationId xmlns:a16="http://schemas.microsoft.com/office/drawing/2014/main" id="{3D6653CE-8468-B828-E416-4E1FD2A159B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457379" y="4335993"/>
              <a:ext cx="792821" cy="0"/>
            </a:xfrm>
            <a:prstGeom prst="straightConnector1">
              <a:avLst/>
            </a:prstGeom>
            <a:ln>
              <a:headEnd type="none" w="med" len="med"/>
              <a:tailEnd type="none" w="med" len="med"/>
            </a:ln>
          </p:spPr>
          <p:style>
            <a:lnRef idx="3">
              <a:schemeClr val="accent5"/>
            </a:lnRef>
            <a:fillRef idx="0">
              <a:schemeClr val="accent5"/>
            </a:fillRef>
            <a:effectRef idx="2">
              <a:schemeClr val="accent5"/>
            </a:effectRef>
            <a:fontRef idx="minor">
              <a:schemeClr val="tx1"/>
            </a:fontRef>
          </p:style>
        </p:cxnSp>
        <p:sp>
          <p:nvSpPr>
            <p:cNvPr id="49" name="Ellipse 48">
              <a:extLst>
                <a:ext uri="{FF2B5EF4-FFF2-40B4-BE49-F238E27FC236}">
                  <a16:creationId xmlns:a16="http://schemas.microsoft.com/office/drawing/2014/main" id="{D2963999-AD49-8B08-D030-F39DDEC54519}"/>
                </a:ext>
              </a:extLst>
            </p:cNvPr>
            <p:cNvSpPr/>
            <p:nvPr/>
          </p:nvSpPr>
          <p:spPr>
            <a:xfrm>
              <a:off x="8250200" y="4214607"/>
              <a:ext cx="85962" cy="85962"/>
            </a:xfrm>
            <a:prstGeom prst="ellipse">
              <a:avLst/>
            </a:prstGeom>
            <a:ln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50" name="Ellipse 49">
              <a:extLst>
                <a:ext uri="{FF2B5EF4-FFF2-40B4-BE49-F238E27FC236}">
                  <a16:creationId xmlns:a16="http://schemas.microsoft.com/office/drawing/2014/main" id="{45D8A1E0-1759-1744-82A3-67C1883772C7}"/>
                </a:ext>
              </a:extLst>
            </p:cNvPr>
            <p:cNvSpPr/>
            <p:nvPr/>
          </p:nvSpPr>
          <p:spPr>
            <a:xfrm>
              <a:off x="9139177" y="4214607"/>
              <a:ext cx="85962" cy="85962"/>
            </a:xfrm>
            <a:prstGeom prst="ellipse">
              <a:avLst/>
            </a:prstGeom>
            <a:ln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51" name="Ellipse 50">
              <a:extLst>
                <a:ext uri="{FF2B5EF4-FFF2-40B4-BE49-F238E27FC236}">
                  <a16:creationId xmlns:a16="http://schemas.microsoft.com/office/drawing/2014/main" id="{358130EC-87AF-2649-378B-62800271F883}"/>
                </a:ext>
              </a:extLst>
            </p:cNvPr>
            <p:cNvSpPr/>
            <p:nvPr/>
          </p:nvSpPr>
          <p:spPr>
            <a:xfrm>
              <a:off x="10017278" y="4214607"/>
              <a:ext cx="85962" cy="85962"/>
            </a:xfrm>
            <a:prstGeom prst="ellipse">
              <a:avLst/>
            </a:prstGeom>
            <a:ln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52" name="Ellipse 51">
              <a:extLst>
                <a:ext uri="{FF2B5EF4-FFF2-40B4-BE49-F238E27FC236}">
                  <a16:creationId xmlns:a16="http://schemas.microsoft.com/office/drawing/2014/main" id="{158F3A5B-A1A1-5FDE-FF8A-C6B874D4CE7E}"/>
                </a:ext>
              </a:extLst>
            </p:cNvPr>
            <p:cNvSpPr/>
            <p:nvPr/>
          </p:nvSpPr>
          <p:spPr>
            <a:xfrm>
              <a:off x="10902076" y="4214607"/>
              <a:ext cx="85962" cy="85962"/>
            </a:xfrm>
            <a:prstGeom prst="ellipse">
              <a:avLst/>
            </a:prstGeom>
            <a:ln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53" name="Ellipse 52">
              <a:extLst>
                <a:ext uri="{FF2B5EF4-FFF2-40B4-BE49-F238E27FC236}">
                  <a16:creationId xmlns:a16="http://schemas.microsoft.com/office/drawing/2014/main" id="{D3FB80B8-5DE0-358A-F47A-5CD8CACDF483}"/>
                </a:ext>
              </a:extLst>
            </p:cNvPr>
            <p:cNvSpPr/>
            <p:nvPr/>
          </p:nvSpPr>
          <p:spPr>
            <a:xfrm>
              <a:off x="8694413" y="4214607"/>
              <a:ext cx="85962" cy="85962"/>
            </a:xfrm>
            <a:prstGeom prst="ellipse">
              <a:avLst/>
            </a:prstGeom>
            <a:solidFill>
              <a:schemeClr val="accent6"/>
            </a:solidFill>
            <a:ln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54" name="Ellipse 53">
              <a:extLst>
                <a:ext uri="{FF2B5EF4-FFF2-40B4-BE49-F238E27FC236}">
                  <a16:creationId xmlns:a16="http://schemas.microsoft.com/office/drawing/2014/main" id="{FBDF5CCA-ED61-F589-B064-6371BA145F61}"/>
                </a:ext>
              </a:extLst>
            </p:cNvPr>
            <p:cNvSpPr/>
            <p:nvPr/>
          </p:nvSpPr>
          <p:spPr>
            <a:xfrm>
              <a:off x="9578570" y="4214607"/>
              <a:ext cx="85962" cy="85962"/>
            </a:xfrm>
            <a:prstGeom prst="ellipse">
              <a:avLst/>
            </a:prstGeom>
            <a:solidFill>
              <a:schemeClr val="accent6"/>
            </a:solidFill>
            <a:ln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55" name="Ellipse 54">
              <a:extLst>
                <a:ext uri="{FF2B5EF4-FFF2-40B4-BE49-F238E27FC236}">
                  <a16:creationId xmlns:a16="http://schemas.microsoft.com/office/drawing/2014/main" id="{589E99F3-CCEF-6A79-CDFF-63F4D66F4DDB}"/>
                </a:ext>
              </a:extLst>
            </p:cNvPr>
            <p:cNvSpPr/>
            <p:nvPr/>
          </p:nvSpPr>
          <p:spPr>
            <a:xfrm>
              <a:off x="10457645" y="4214607"/>
              <a:ext cx="85962" cy="85962"/>
            </a:xfrm>
            <a:prstGeom prst="ellipse">
              <a:avLst/>
            </a:prstGeom>
            <a:solidFill>
              <a:schemeClr val="accent6"/>
            </a:solidFill>
            <a:ln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cxnSp>
          <p:nvCxnSpPr>
            <p:cNvPr id="58" name="Connecteur droit avec flèche 57">
              <a:extLst>
                <a:ext uri="{FF2B5EF4-FFF2-40B4-BE49-F238E27FC236}">
                  <a16:creationId xmlns:a16="http://schemas.microsoft.com/office/drawing/2014/main" id="{E16AFECC-52EA-CAB5-EA23-126F4A09D22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336162" y="4335993"/>
              <a:ext cx="792821" cy="0"/>
            </a:xfrm>
            <a:prstGeom prst="straightConnector1">
              <a:avLst/>
            </a:prstGeom>
            <a:ln>
              <a:headEnd type="none" w="med" len="med"/>
              <a:tailEnd type="none" w="med" len="med"/>
            </a:ln>
          </p:spPr>
          <p:style>
            <a:lnRef idx="3">
              <a:schemeClr val="accent5"/>
            </a:lnRef>
            <a:fillRef idx="0">
              <a:schemeClr val="accent5"/>
            </a:fillRef>
            <a:effectRef idx="2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59" name="Connecteur droit avec flèche 58">
              <a:extLst>
                <a:ext uri="{FF2B5EF4-FFF2-40B4-BE49-F238E27FC236}">
                  <a16:creationId xmlns:a16="http://schemas.microsoft.com/office/drawing/2014/main" id="{BE6BECE5-4F0B-96B6-44E8-8CAFA36BC24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225139" y="4335993"/>
              <a:ext cx="792821" cy="0"/>
            </a:xfrm>
            <a:prstGeom prst="straightConnector1">
              <a:avLst/>
            </a:prstGeom>
            <a:ln>
              <a:headEnd type="none" w="med" len="med"/>
              <a:tailEnd type="none" w="med" len="med"/>
            </a:ln>
          </p:spPr>
          <p:style>
            <a:lnRef idx="3">
              <a:schemeClr val="accent5"/>
            </a:lnRef>
            <a:fillRef idx="0">
              <a:schemeClr val="accent5"/>
            </a:fillRef>
            <a:effectRef idx="2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60" name="Connecteur droit avec flèche 59">
              <a:extLst>
                <a:ext uri="{FF2B5EF4-FFF2-40B4-BE49-F238E27FC236}">
                  <a16:creationId xmlns:a16="http://schemas.microsoft.com/office/drawing/2014/main" id="{E3084DD7-6488-FE84-A255-6364CFD5436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0109255" y="4335993"/>
              <a:ext cx="792821" cy="0"/>
            </a:xfrm>
            <a:prstGeom prst="straightConnector1">
              <a:avLst/>
            </a:prstGeom>
            <a:ln>
              <a:headEnd type="none" w="med" len="med"/>
              <a:tailEnd type="none" w="med" len="med"/>
            </a:ln>
          </p:spPr>
          <p:style>
            <a:lnRef idx="3">
              <a:schemeClr val="accent5"/>
            </a:lnRef>
            <a:fillRef idx="0">
              <a:schemeClr val="accent5"/>
            </a:fillRef>
            <a:effectRef idx="2">
              <a:schemeClr val="accent5"/>
            </a:effectRef>
            <a:fontRef idx="minor">
              <a:schemeClr val="tx1"/>
            </a:fontRef>
          </p:style>
        </p:cxnSp>
      </p:grpSp>
      <p:sp>
        <p:nvSpPr>
          <p:cNvPr id="62" name="ZoneTexte 61">
            <a:extLst>
              <a:ext uri="{FF2B5EF4-FFF2-40B4-BE49-F238E27FC236}">
                <a16:creationId xmlns:a16="http://schemas.microsoft.com/office/drawing/2014/main" id="{8DAF68B9-8228-649B-CAF3-5C92F88EFD68}"/>
              </a:ext>
            </a:extLst>
          </p:cNvPr>
          <p:cNvSpPr txBox="1"/>
          <p:nvPr/>
        </p:nvSpPr>
        <p:spPr>
          <a:xfrm>
            <a:off x="5601697" y="2905702"/>
            <a:ext cx="1025922" cy="110799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fr-FR" sz="7200" dirty="0">
                <a:latin typeface="AkayaKanadaka" panose="02010502080401010103" pitchFamily="2" charset="77"/>
                <a:cs typeface="AkayaKanadaka" panose="02010502080401010103" pitchFamily="2" charset="77"/>
              </a:rPr>
              <a:t>VS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3" name="ZoneTexte 62">
                <a:extLst>
                  <a:ext uri="{FF2B5EF4-FFF2-40B4-BE49-F238E27FC236}">
                    <a16:creationId xmlns:a16="http://schemas.microsoft.com/office/drawing/2014/main" id="{940494FB-2C24-3B50-90FE-C284B74EC648}"/>
                  </a:ext>
                </a:extLst>
              </p:cNvPr>
              <p:cNvSpPr txBox="1"/>
              <p:nvPr/>
            </p:nvSpPr>
            <p:spPr>
              <a:xfrm>
                <a:off x="7518682" y="5219543"/>
                <a:ext cx="2121191" cy="60728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d>
                      <m:dPr>
                        <m:begChr m:val="|"/>
                        <m:endChr m:val="⟩"/>
                        <m:ctrlPr>
                          <a:rPr lang="fr-FR" sz="2400" i="1">
                            <a:latin typeface="Cambria Math" panose="02040503050406030204" pitchFamily="18" charset="0"/>
                            <a:cs typeface="Rubik Bold" panose="020B0604020202020204" charset="-79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fr-FR" sz="2400" i="1">
                                <a:latin typeface="Cambria Math" panose="02040503050406030204" pitchFamily="18" charset="0"/>
                                <a:cs typeface="Rubik Bold" panose="020B0604020202020204" charset="-79"/>
                              </a:rPr>
                            </m:ctrlPr>
                          </m:sSubPr>
                          <m:e>
                            <m:r>
                              <a:rPr lang="fr-FR" sz="2400" i="1">
                                <a:latin typeface="Cambria Math" panose="02040503050406030204" pitchFamily="18" charset="0"/>
                                <a:cs typeface="Rubik Bold" panose="020B0604020202020204" charset="-79"/>
                              </a:rPr>
                              <m:t>𝐶</m:t>
                            </m:r>
                          </m:e>
                          <m:sub>
                            <m:r>
                              <a:rPr lang="fr-FR" sz="2400" b="0" i="1" smtClean="0">
                                <a:latin typeface="Cambria Math" panose="02040503050406030204" pitchFamily="18" charset="0"/>
                                <a:cs typeface="Rubik Bold" panose="020B0604020202020204" charset="-79"/>
                              </a:rPr>
                              <m:t>−</m:t>
                            </m:r>
                          </m:sub>
                        </m:sSub>
                      </m:e>
                    </m:d>
                    <m:r>
                      <a:rPr lang="fr-FR" sz="2400" b="0" i="1" smtClean="0">
                        <a:latin typeface="Cambria Math" panose="02040503050406030204" pitchFamily="18" charset="0"/>
                        <a:cs typeface="Rubik Bold" panose="020B0604020202020204" charset="-79"/>
                      </a:rPr>
                      <m:t>=</m:t>
                    </m:r>
                    <m:f>
                      <m:fPr>
                        <m:ctrlPr>
                          <a:rPr lang="fr-FR" sz="2400" i="1" smtClean="0">
                            <a:latin typeface="Cambria Math" panose="02040503050406030204" pitchFamily="18" charset="0"/>
                            <a:cs typeface="Rubik Bold" panose="020B0604020202020204" charset="-79"/>
                          </a:rPr>
                        </m:ctrlPr>
                      </m:fPr>
                      <m:num>
                        <m:d>
                          <m:dPr>
                            <m:begChr m:val="|"/>
                            <m:endChr m:val="⟩"/>
                            <m:ctrlPr>
                              <a:rPr lang="fr-FR" sz="2400" i="1">
                                <a:latin typeface="Cambria Math" panose="02040503050406030204" pitchFamily="18" charset="0"/>
                                <a:cs typeface="Rubik Bold" panose="020B0604020202020204" charset="-79"/>
                              </a:rPr>
                            </m:ctrlPr>
                          </m:dPr>
                          <m:e>
                            <m:r>
                              <a:rPr lang="fr-FR" sz="2400" i="1">
                                <a:latin typeface="Cambria Math" panose="02040503050406030204" pitchFamily="18" charset="0"/>
                                <a:cs typeface="Rubik Bold" panose="020B0604020202020204" charset="-79"/>
                              </a:rPr>
                              <m:t>𝛼</m:t>
                            </m:r>
                          </m:e>
                        </m:d>
                        <m:r>
                          <a:rPr lang="fr-FR" sz="2400" b="0" i="1" smtClean="0">
                            <a:latin typeface="Cambria Math" panose="02040503050406030204" pitchFamily="18" charset="0"/>
                            <a:cs typeface="Rubik Bold" panose="020B0604020202020204" charset="-79"/>
                          </a:rPr>
                          <m:t>−</m:t>
                        </m:r>
                        <m:d>
                          <m:dPr>
                            <m:begChr m:val="|"/>
                            <m:endChr m:val="⟩"/>
                            <m:ctrlPr>
                              <a:rPr lang="fr-FR" sz="2400" b="0" i="1" smtClean="0">
                                <a:latin typeface="Cambria Math" panose="02040503050406030204" pitchFamily="18" charset="0"/>
                                <a:cs typeface="Rubik Bold" panose="020B0604020202020204" charset="-79"/>
                              </a:rPr>
                            </m:ctrlPr>
                          </m:dPr>
                          <m:e>
                            <m:r>
                              <a:rPr lang="fr-FR" sz="2400" b="0" i="1" smtClean="0">
                                <a:latin typeface="Cambria Math" panose="02040503050406030204" pitchFamily="18" charset="0"/>
                                <a:cs typeface="Rubik Bold" panose="020B0604020202020204" charset="-79"/>
                              </a:rPr>
                              <m:t>−</m:t>
                            </m:r>
                            <m:r>
                              <a:rPr lang="fr-FR" sz="2400" i="1">
                                <a:latin typeface="Cambria Math" panose="02040503050406030204" pitchFamily="18" charset="0"/>
                                <a:cs typeface="Rubik Bold" panose="020B0604020202020204" charset="-79"/>
                              </a:rPr>
                              <m:t>𝛼</m:t>
                            </m:r>
                          </m:e>
                        </m:d>
                      </m:num>
                      <m:den>
                        <m:sSub>
                          <m:sSubPr>
                            <m:ctrlPr>
                              <a:rPr lang="fr-FR" sz="2400" b="0" i="1" smtClean="0">
                                <a:latin typeface="Cambria Math" panose="02040503050406030204" pitchFamily="18" charset="0"/>
                                <a:cs typeface="Rubik Bold" panose="020B0604020202020204" charset="-79"/>
                              </a:rPr>
                            </m:ctrlPr>
                          </m:sSubPr>
                          <m:e>
                            <m:r>
                              <a:rPr lang="fr-FR" sz="2400" b="0" i="1" smtClean="0">
                                <a:latin typeface="Cambria Math" panose="02040503050406030204" pitchFamily="18" charset="0"/>
                                <a:cs typeface="Rubik Bold" panose="020B0604020202020204" charset="-79"/>
                              </a:rPr>
                              <m:t>𝑁</m:t>
                            </m:r>
                          </m:e>
                          <m:sub>
                            <m:r>
                              <a:rPr lang="fr-FR" sz="2400" b="0" i="1" smtClean="0">
                                <a:latin typeface="Cambria Math" panose="02040503050406030204" pitchFamily="18" charset="0"/>
                                <a:cs typeface="Rubik Bold" panose="020B0604020202020204" charset="-79"/>
                              </a:rPr>
                              <m:t>−</m:t>
                            </m:r>
                          </m:sub>
                        </m:sSub>
                      </m:den>
                    </m:f>
                  </m:oMath>
                </a14:m>
                <a:r>
                  <a:rPr lang="fr-FR" sz="2200" dirty="0"/>
                  <a:t> </a:t>
                </a:r>
              </a:p>
            </p:txBody>
          </p:sp>
        </mc:Choice>
        <mc:Fallback>
          <p:sp>
            <p:nvSpPr>
              <p:cNvPr id="63" name="ZoneTexte 62">
                <a:extLst>
                  <a:ext uri="{FF2B5EF4-FFF2-40B4-BE49-F238E27FC236}">
                    <a16:creationId xmlns:a16="http://schemas.microsoft.com/office/drawing/2014/main" id="{940494FB-2C24-3B50-90FE-C284B74EC64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18682" y="5219543"/>
                <a:ext cx="2121191" cy="607282"/>
              </a:xfrm>
              <a:prstGeom prst="rect">
                <a:avLst/>
              </a:prstGeom>
              <a:blipFill>
                <a:blip r:embed="rId8"/>
                <a:stretch>
                  <a:fillRect b="-204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4" name="ZoneTexte 63">
            <a:extLst>
              <a:ext uri="{FF2B5EF4-FFF2-40B4-BE49-F238E27FC236}">
                <a16:creationId xmlns:a16="http://schemas.microsoft.com/office/drawing/2014/main" id="{B44BA277-E920-9711-6905-3B6877BED4D3}"/>
              </a:ext>
            </a:extLst>
          </p:cNvPr>
          <p:cNvSpPr txBox="1"/>
          <p:nvPr/>
        </p:nvSpPr>
        <p:spPr>
          <a:xfrm>
            <a:off x="515195" y="5251390"/>
            <a:ext cx="3797514" cy="61555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fr-FR" sz="2000" dirty="0"/>
              <a:t>Some </a:t>
            </a:r>
            <a:r>
              <a:rPr lang="fr-FR" sz="2000" dirty="0" err="1"/>
              <a:t>kind</a:t>
            </a:r>
            <a:r>
              <a:rPr lang="fr-FR" sz="2000" dirty="0"/>
              <a:t> of Fourier </a:t>
            </a:r>
            <a:r>
              <a:rPr lang="fr-FR" sz="2000" dirty="0" err="1"/>
              <a:t>transform</a:t>
            </a:r>
            <a:r>
              <a:rPr lang="fr-FR" sz="2000" dirty="0"/>
              <a:t>:</a:t>
            </a:r>
          </a:p>
          <a:p>
            <a:pPr algn="ctr"/>
            <a:r>
              <a:rPr lang="fr-FR" sz="2000" dirty="0"/>
              <a:t>(up to normalisation)</a:t>
            </a:r>
          </a:p>
        </p:txBody>
      </p:sp>
      <p:sp>
        <p:nvSpPr>
          <p:cNvPr id="65" name="Rectangle : coins arrondis 64">
            <a:extLst>
              <a:ext uri="{FF2B5EF4-FFF2-40B4-BE49-F238E27FC236}">
                <a16:creationId xmlns:a16="http://schemas.microsoft.com/office/drawing/2014/main" id="{5458680F-3400-71C5-2E71-996737734B57}"/>
              </a:ext>
            </a:extLst>
          </p:cNvPr>
          <p:cNvSpPr/>
          <p:nvPr/>
        </p:nvSpPr>
        <p:spPr>
          <a:xfrm>
            <a:off x="4723171" y="5048518"/>
            <a:ext cx="4784055" cy="940158"/>
          </a:xfrm>
          <a:prstGeom prst="round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6" name="ZoneTexte 85">
            <a:extLst>
              <a:ext uri="{FF2B5EF4-FFF2-40B4-BE49-F238E27FC236}">
                <a16:creationId xmlns:a16="http://schemas.microsoft.com/office/drawing/2014/main" id="{D21A2FB5-8BA4-137D-CCFF-AD03DEE96F57}"/>
              </a:ext>
            </a:extLst>
          </p:cNvPr>
          <p:cNvSpPr txBox="1"/>
          <p:nvPr/>
        </p:nvSpPr>
        <p:spPr>
          <a:xfrm>
            <a:off x="6886675" y="6125844"/>
            <a:ext cx="4316887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fr-FR" dirty="0">
                <a:solidFill>
                  <a:schemeClr val="accent5"/>
                </a:solidFill>
              </a:rPr>
              <a:t>Does </a:t>
            </a:r>
            <a:r>
              <a:rPr lang="fr-FR" dirty="0" err="1">
                <a:solidFill>
                  <a:schemeClr val="accent5"/>
                </a:solidFill>
              </a:rPr>
              <a:t>this</a:t>
            </a:r>
            <a:r>
              <a:rPr lang="fr-FR" dirty="0">
                <a:solidFill>
                  <a:schemeClr val="accent5"/>
                </a:solidFill>
              </a:rPr>
              <a:t> </a:t>
            </a:r>
            <a:r>
              <a:rPr lang="fr-FR" dirty="0" err="1">
                <a:solidFill>
                  <a:schemeClr val="accent5"/>
                </a:solidFill>
              </a:rPr>
              <a:t>generalise</a:t>
            </a:r>
            <a:r>
              <a:rPr lang="fr-FR" dirty="0">
                <a:solidFill>
                  <a:schemeClr val="accent5"/>
                </a:solidFill>
              </a:rPr>
              <a:t> to </a:t>
            </a:r>
            <a:r>
              <a:rPr lang="fr-FR" dirty="0" err="1">
                <a:solidFill>
                  <a:schemeClr val="accent5"/>
                </a:solidFill>
              </a:rPr>
              <a:t>any</a:t>
            </a:r>
            <a:r>
              <a:rPr lang="fr-FR" dirty="0">
                <a:solidFill>
                  <a:schemeClr val="accent5"/>
                </a:solidFill>
              </a:rPr>
              <a:t> Tiger code?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01" name="ZoneTexte 100">
                <a:extLst>
                  <a:ext uri="{FF2B5EF4-FFF2-40B4-BE49-F238E27FC236}">
                    <a16:creationId xmlns:a16="http://schemas.microsoft.com/office/drawing/2014/main" id="{16C2E417-8BEC-F8F9-6777-4E1AB770C991}"/>
                  </a:ext>
                </a:extLst>
              </p:cNvPr>
              <p:cNvSpPr txBox="1"/>
              <p:nvPr/>
            </p:nvSpPr>
            <p:spPr>
              <a:xfrm>
                <a:off x="7548118" y="2999476"/>
                <a:ext cx="3941154" cy="95167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d>
                        <m:dPr>
                          <m:begChr m:val="|"/>
                          <m:endChr m:val="⟩"/>
                          <m:ctrlPr>
                            <a:rPr lang="fr-FR" sz="1800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  <a:cs typeface="Rubik Bold" panose="020B0604020202020204" charset="-79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fr-FR" sz="1800" i="1">
                                  <a:solidFill>
                                    <a:schemeClr val="accent6"/>
                                  </a:solidFill>
                                  <a:latin typeface="Cambria Math" panose="02040503050406030204" pitchFamily="18" charset="0"/>
                                  <a:cs typeface="Rubik Bold" panose="020B0604020202020204" charset="-79"/>
                                </a:rPr>
                              </m:ctrlPr>
                            </m:sSubPr>
                            <m:e>
                              <m:r>
                                <a:rPr lang="fr-FR" sz="1800" i="1">
                                  <a:solidFill>
                                    <a:schemeClr val="accent6"/>
                                  </a:solidFill>
                                  <a:latin typeface="Cambria Math" panose="02040503050406030204" pitchFamily="18" charset="0"/>
                                  <a:cs typeface="Rubik Bold" panose="020B0604020202020204" charset="-79"/>
                                </a:rPr>
                                <m:t>𝐶</m:t>
                              </m:r>
                            </m:e>
                            <m:sub>
                              <m:r>
                                <a:rPr lang="fr-FR" sz="1800" b="0" i="1" smtClean="0">
                                  <a:solidFill>
                                    <a:schemeClr val="accent6"/>
                                  </a:solidFill>
                                  <a:latin typeface="Cambria Math" panose="02040503050406030204" pitchFamily="18" charset="0"/>
                                  <a:cs typeface="Rubik Bold" panose="020B0604020202020204" charset="-79"/>
                                </a:rPr>
                                <m:t>−</m:t>
                              </m:r>
                            </m:sub>
                          </m:sSub>
                        </m:e>
                      </m:d>
                      <m:r>
                        <a:rPr lang="fr-FR" sz="1800" i="1">
                          <a:latin typeface="Cambria Math" panose="02040503050406030204" pitchFamily="18" charset="0"/>
                          <a:cs typeface="Rubik Bold" panose="020B0604020202020204" charset="-79"/>
                        </a:rPr>
                        <m:t>=</m:t>
                      </m:r>
                      <m:f>
                        <m:fPr>
                          <m:ctrlPr>
                            <a:rPr lang="fr-FR" sz="1800" i="1">
                              <a:latin typeface="Cambria Math" panose="02040503050406030204" pitchFamily="18" charset="0"/>
                              <a:cs typeface="Rubik Bold" panose="020B0604020202020204" charset="-79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fr-FR" sz="1800" i="1">
                                  <a:latin typeface="Cambria Math" panose="02040503050406030204" pitchFamily="18" charset="0"/>
                                  <a:cs typeface="Rubik Bold" panose="020B0604020202020204" charset="-79"/>
                                </a:rPr>
                              </m:ctrlPr>
                            </m:sSupPr>
                            <m:e>
                              <m:r>
                                <a:rPr lang="fr-FR" sz="1800" i="1">
                                  <a:latin typeface="Cambria Math" panose="02040503050406030204" pitchFamily="18" charset="0"/>
                                  <a:cs typeface="Rubik Bold" panose="020B0604020202020204" charset="-79"/>
                                </a:rPr>
                                <m:t>𝑒</m:t>
                              </m:r>
                            </m:e>
                            <m:sup>
                              <m:f>
                                <m:fPr>
                                  <m:ctrlPr>
                                    <a:rPr lang="fr-FR" sz="1800" i="1">
                                      <a:latin typeface="Cambria Math" panose="02040503050406030204" pitchFamily="18" charset="0"/>
                                      <a:cs typeface="Rubik Bold" panose="020B0604020202020204" charset="-79"/>
                                    </a:rPr>
                                  </m:ctrlPr>
                                </m:fPr>
                                <m:num>
                                  <m:sSup>
                                    <m:sSupPr>
                                      <m:ctrlPr>
                                        <a:rPr lang="fr-FR" sz="1800" i="1">
                                          <a:latin typeface="Cambria Math" panose="02040503050406030204" pitchFamily="18" charset="0"/>
                                          <a:cs typeface="Rubik Bold" panose="020B0604020202020204" charset="-79"/>
                                        </a:rPr>
                                      </m:ctrlPr>
                                    </m:sSupPr>
                                    <m:e>
                                      <m:d>
                                        <m:dPr>
                                          <m:begChr m:val="|"/>
                                          <m:endChr m:val="|"/>
                                          <m:ctrlPr>
                                            <a:rPr lang="fr-FR" sz="1800" i="1">
                                              <a:latin typeface="Cambria Math" panose="02040503050406030204" pitchFamily="18" charset="0"/>
                                              <a:cs typeface="Rubik Bold" panose="020B0604020202020204" charset="-79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lang="fr-FR" sz="1800" i="1">
                                              <a:latin typeface="Cambria Math" panose="02040503050406030204" pitchFamily="18" charset="0"/>
                                              <a:cs typeface="Rubik Bold" panose="020B0604020202020204" charset="-79"/>
                                            </a:rPr>
                                            <m:t>𝛼</m:t>
                                          </m:r>
                                        </m:e>
                                      </m:d>
                                    </m:e>
                                    <m:sup>
                                      <m:r>
                                        <a:rPr lang="fr-FR" sz="1800" i="1">
                                          <a:latin typeface="Cambria Math" panose="02040503050406030204" pitchFamily="18" charset="0"/>
                                          <a:cs typeface="Rubik Bold" panose="020B0604020202020204" charset="-79"/>
                                        </a:rPr>
                                        <m:t>2</m:t>
                                      </m:r>
                                    </m:sup>
                                  </m:sSup>
                                </m:num>
                                <m:den>
                                  <m:r>
                                    <a:rPr lang="fr-FR" sz="1800" i="1">
                                      <a:latin typeface="Cambria Math" panose="02040503050406030204" pitchFamily="18" charset="0"/>
                                      <a:cs typeface="Rubik Bold" panose="020B0604020202020204" charset="-79"/>
                                    </a:rPr>
                                    <m:t>2</m:t>
                                  </m:r>
                                </m:den>
                              </m:f>
                            </m:sup>
                          </m:sSup>
                        </m:num>
                        <m:den>
                          <m:sSub>
                            <m:sSubPr>
                              <m:ctrlPr>
                                <a:rPr lang="fr-FR" sz="1800" i="1">
                                  <a:latin typeface="Cambria Math" panose="02040503050406030204" pitchFamily="18" charset="0"/>
                                  <a:cs typeface="Rubik Bold" panose="020B0604020202020204" charset="-79"/>
                                </a:rPr>
                              </m:ctrlPr>
                            </m:sSubPr>
                            <m:e>
                              <m:r>
                                <a:rPr lang="fr-FR" sz="1800" i="1">
                                  <a:latin typeface="Cambria Math" panose="02040503050406030204" pitchFamily="18" charset="0"/>
                                  <a:cs typeface="Rubik Bold" panose="020B0604020202020204" charset="-79"/>
                                </a:rPr>
                                <m:t>𝑁</m:t>
                              </m:r>
                            </m:e>
                            <m:sub>
                              <m:r>
                                <a:rPr lang="fr-FR" sz="1800" i="1">
                                  <a:latin typeface="Cambria Math" panose="02040503050406030204" pitchFamily="18" charset="0"/>
                                  <a:cs typeface="Rubik Bold" panose="020B0604020202020204" charset="-79"/>
                                </a:rPr>
                                <m:t>−</m:t>
                              </m:r>
                            </m:sub>
                          </m:sSub>
                        </m:den>
                      </m:f>
                      <m:nary>
                        <m:naryPr>
                          <m:chr m:val="∑"/>
                          <m:supHide m:val="on"/>
                          <m:ctrlPr>
                            <a:rPr lang="fr-FR" sz="1800" i="1">
                              <a:latin typeface="Cambria Math" panose="02040503050406030204" pitchFamily="18" charset="0"/>
                              <a:cs typeface="Rubik Bold" panose="020B0604020202020204" charset="-79"/>
                            </a:rPr>
                          </m:ctrlPr>
                        </m:naryPr>
                        <m:sub>
                          <m:r>
                            <a:rPr lang="fr-FR" sz="1800" i="1">
                              <a:latin typeface="Cambria Math" panose="02040503050406030204" pitchFamily="18" charset="0"/>
                              <a:cs typeface="Rubik Bold" panose="020B0604020202020204" charset="-79"/>
                            </a:rPr>
                            <m:t>𝑛</m:t>
                          </m:r>
                          <m:r>
                            <a:rPr lang="fr-FR" sz="1800" i="1">
                              <a:latin typeface="Cambria Math" panose="02040503050406030204" pitchFamily="18" charset="0"/>
                              <a:cs typeface="Rubik Bold" panose="020B0604020202020204" charset="-79"/>
                            </a:rPr>
                            <m:t>∈</m:t>
                          </m:r>
                          <m:r>
                            <a:rPr lang="fr-FR" sz="1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Rubik Bold" panose="020B0604020202020204" charset="-79"/>
                            </a:rPr>
                            <m:t>ℕ</m:t>
                          </m:r>
                        </m:sub>
                        <m:sup/>
                        <m:e>
                          <m:f>
                            <m:fPr>
                              <m:ctrlPr>
                                <a:rPr lang="fr-FR" sz="1800" i="1">
                                  <a:latin typeface="Cambria Math" panose="02040503050406030204" pitchFamily="18" charset="0"/>
                                  <a:cs typeface="Rubik Bold" panose="020B0604020202020204" charset="-79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fr-FR" sz="1800" i="1">
                                      <a:latin typeface="Cambria Math" panose="02040503050406030204" pitchFamily="18" charset="0"/>
                                      <a:cs typeface="Rubik Bold" panose="020B0604020202020204" charset="-79"/>
                                    </a:rPr>
                                  </m:ctrlPr>
                                </m:sSupPr>
                                <m:e>
                                  <m:r>
                                    <a:rPr lang="fr-FR" sz="1800" i="1">
                                      <a:latin typeface="Cambria Math" panose="02040503050406030204" pitchFamily="18" charset="0"/>
                                      <a:cs typeface="Rubik Bold" panose="020B0604020202020204" charset="-79"/>
                                    </a:rPr>
                                    <m:t>𝛼</m:t>
                                  </m:r>
                                </m:e>
                                <m:sup>
                                  <m:r>
                                    <a:rPr lang="fr-FR" sz="1800" i="1">
                                      <a:latin typeface="Cambria Math" panose="02040503050406030204" pitchFamily="18" charset="0"/>
                                      <a:cs typeface="Rubik Bold" panose="020B0604020202020204" charset="-79"/>
                                    </a:rPr>
                                    <m:t>2</m:t>
                                  </m:r>
                                  <m:r>
                                    <a:rPr lang="fr-FR" sz="1800" i="1">
                                      <a:latin typeface="Cambria Math" panose="02040503050406030204" pitchFamily="18" charset="0"/>
                                      <a:cs typeface="Rubik Bold" panose="020B0604020202020204" charset="-79"/>
                                    </a:rPr>
                                    <m:t>𝑛</m:t>
                                  </m:r>
                                  <m:r>
                                    <a:rPr lang="fr-FR" sz="1800" i="1">
                                      <a:latin typeface="Cambria Math" panose="02040503050406030204" pitchFamily="18" charset="0"/>
                                      <a:cs typeface="Rubik Bold" panose="020B0604020202020204" charset="-79"/>
                                    </a:rPr>
                                    <m:t>+1</m:t>
                                  </m:r>
                                </m:sup>
                              </m:sSup>
                            </m:num>
                            <m:den>
                              <m:rad>
                                <m:radPr>
                                  <m:degHide m:val="on"/>
                                  <m:ctrlPr>
                                    <a:rPr lang="fr-FR" sz="1800" i="1">
                                      <a:latin typeface="Cambria Math" panose="02040503050406030204" pitchFamily="18" charset="0"/>
                                      <a:cs typeface="Rubik Bold" panose="020B0604020202020204" charset="-79"/>
                                    </a:rPr>
                                  </m:ctrlPr>
                                </m:radPr>
                                <m:deg/>
                                <m:e>
                                  <m:d>
                                    <m:dPr>
                                      <m:ctrlPr>
                                        <a:rPr lang="fr-FR" sz="1800" i="1">
                                          <a:latin typeface="Cambria Math" panose="02040503050406030204" pitchFamily="18" charset="0"/>
                                          <a:cs typeface="Rubik Bold" panose="020B0604020202020204" charset="-79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fr-FR" sz="1800" i="1">
                                          <a:latin typeface="Cambria Math" panose="02040503050406030204" pitchFamily="18" charset="0"/>
                                          <a:cs typeface="Rubik Bold" panose="020B0604020202020204" charset="-79"/>
                                        </a:rPr>
                                        <m:t>2</m:t>
                                      </m:r>
                                      <m:r>
                                        <a:rPr lang="fr-FR" sz="1800" i="1">
                                          <a:latin typeface="Cambria Math" panose="02040503050406030204" pitchFamily="18" charset="0"/>
                                          <a:cs typeface="Rubik Bold" panose="020B0604020202020204" charset="-79"/>
                                        </a:rPr>
                                        <m:t>𝑛</m:t>
                                      </m:r>
                                      <m:r>
                                        <a:rPr lang="fr-FR" sz="1800" i="1">
                                          <a:latin typeface="Cambria Math" panose="02040503050406030204" pitchFamily="18" charset="0"/>
                                          <a:cs typeface="Rubik Bold" panose="020B0604020202020204" charset="-79"/>
                                        </a:rPr>
                                        <m:t>+1</m:t>
                                      </m:r>
                                    </m:e>
                                  </m:d>
                                  <m:r>
                                    <a:rPr lang="fr-FR" sz="1800" i="1">
                                      <a:latin typeface="Cambria Math" panose="02040503050406030204" pitchFamily="18" charset="0"/>
                                      <a:cs typeface="Rubik Bold" panose="020B0604020202020204" charset="-79"/>
                                    </a:rPr>
                                    <m:t>!</m:t>
                                  </m:r>
                                </m:e>
                              </m:rad>
                            </m:den>
                          </m:f>
                        </m:e>
                      </m:nary>
                      <m:d>
                        <m:dPr>
                          <m:begChr m:val="|"/>
                          <m:endChr m:val="⟩"/>
                          <m:ctrlPr>
                            <a:rPr lang="fr-FR" sz="1800" i="1">
                              <a:latin typeface="Cambria Math" panose="02040503050406030204" pitchFamily="18" charset="0"/>
                              <a:cs typeface="Rubik Bold" panose="020B0604020202020204" charset="-79"/>
                            </a:rPr>
                          </m:ctrlPr>
                        </m:dPr>
                        <m:e>
                          <m:r>
                            <a:rPr lang="fr-FR" sz="1800" i="1">
                              <a:latin typeface="Cambria Math" panose="02040503050406030204" pitchFamily="18" charset="0"/>
                              <a:cs typeface="Rubik Bold" panose="020B0604020202020204" charset="-79"/>
                            </a:rPr>
                            <m:t>2</m:t>
                          </m:r>
                          <m:r>
                            <a:rPr lang="fr-FR" sz="1800" i="1">
                              <a:latin typeface="Cambria Math" panose="02040503050406030204" pitchFamily="18" charset="0"/>
                              <a:cs typeface="Rubik Bold" panose="020B0604020202020204" charset="-79"/>
                            </a:rPr>
                            <m:t>𝑛</m:t>
                          </m:r>
                          <m:r>
                            <a:rPr lang="fr-FR" sz="1800" i="1">
                              <a:latin typeface="Cambria Math" panose="02040503050406030204" pitchFamily="18" charset="0"/>
                              <a:cs typeface="Rubik Bold" panose="020B0604020202020204" charset="-79"/>
                            </a:rPr>
                            <m:t>+1</m:t>
                          </m:r>
                        </m:e>
                      </m:d>
                    </m:oMath>
                  </m:oMathPara>
                </a14:m>
                <a:endParaRPr lang="fr-FR" dirty="0"/>
              </a:p>
            </p:txBody>
          </p:sp>
        </mc:Choice>
        <mc:Fallback>
          <p:sp>
            <p:nvSpPr>
              <p:cNvPr id="101" name="ZoneTexte 100">
                <a:extLst>
                  <a:ext uri="{FF2B5EF4-FFF2-40B4-BE49-F238E27FC236}">
                    <a16:creationId xmlns:a16="http://schemas.microsoft.com/office/drawing/2014/main" id="{16C2E417-8BEC-F8F9-6777-4E1AB770C99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48118" y="2999476"/>
                <a:ext cx="3941154" cy="951671"/>
              </a:xfrm>
              <a:prstGeom prst="rect">
                <a:avLst/>
              </a:prstGeom>
              <a:blipFill>
                <a:blip r:embed="rId9"/>
                <a:stretch>
                  <a:fillRect t="-78947" b="-136842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976568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6" grpId="0"/>
      <p:bldP spid="63" grpId="0"/>
      <p:bldP spid="64" grpId="0"/>
      <p:bldP spid="65" grpId="0" animBg="1"/>
      <p:bldP spid="86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F6B593-1A82-FA00-4933-9910C83D58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ABF4096D-F69F-FD5E-70CB-32091773E9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CONFIDENTIAL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51C52CA-DD48-8BE5-8A13-A65EDDDAF3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C67AC-589B-465F-8375-83B2CE47653E}" type="slidenum">
              <a:rPr lang="en-US" smtClean="0"/>
              <a:pPr/>
              <a:t>28</a:t>
            </a:fld>
            <a:endParaRPr lang="en-US" dirty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6E06F1BF-9242-1078-8E9D-F90B80D6B9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Cochain </a:t>
            </a:r>
            <a:r>
              <a:rPr lang="fr-FR" dirty="0" err="1"/>
              <a:t>complex</a:t>
            </a:r>
            <a:r>
              <a:rPr lang="fr-FR" dirty="0"/>
              <a:t> and </a:t>
            </a:r>
            <a:r>
              <a:rPr lang="fr-FR" dirty="0" err="1"/>
              <a:t>cohomology</a:t>
            </a:r>
            <a:endParaRPr lang="en-US" dirty="0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1F36C151-A8B9-9B25-A277-406DFC3EE507}"/>
              </a:ext>
            </a:extLst>
          </p:cNvPr>
          <p:cNvSpPr/>
          <p:nvPr/>
        </p:nvSpPr>
        <p:spPr>
          <a:xfrm>
            <a:off x="12477750" y="0"/>
            <a:ext cx="571500" cy="571500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A2</a:t>
            </a:r>
          </a:p>
        </p:txBody>
      </p:sp>
      <p:grpSp>
        <p:nvGrpSpPr>
          <p:cNvPr id="58" name="Groupe 57">
            <a:extLst>
              <a:ext uri="{FF2B5EF4-FFF2-40B4-BE49-F238E27FC236}">
                <a16:creationId xmlns:a16="http://schemas.microsoft.com/office/drawing/2014/main" id="{BF064EB8-AC84-D7B0-E310-005670DA542D}"/>
              </a:ext>
            </a:extLst>
          </p:cNvPr>
          <p:cNvGrpSpPr/>
          <p:nvPr/>
        </p:nvGrpSpPr>
        <p:grpSpPr>
          <a:xfrm>
            <a:off x="2859873" y="2041123"/>
            <a:ext cx="6472254" cy="632813"/>
            <a:chOff x="2761178" y="2561813"/>
            <a:chExt cx="6472254" cy="632813"/>
          </a:xfrm>
        </p:grpSpPr>
        <mc:AlternateContent xmlns:mc="http://schemas.openxmlformats.org/markup-compatibility/2006">
          <mc:Choice xmlns:a14="http://schemas.microsoft.com/office/drawing/2010/main" Requires="a14">
            <p:sp>
              <p:nvSpPr>
                <p:cNvPr id="39" name="ZoneTexte 38">
                  <a:extLst>
                    <a:ext uri="{FF2B5EF4-FFF2-40B4-BE49-F238E27FC236}">
                      <a16:creationId xmlns:a16="http://schemas.microsoft.com/office/drawing/2014/main" id="{6CA7DC4F-6DD5-E0ED-38CE-71C9B6E6CB55}"/>
                    </a:ext>
                  </a:extLst>
                </p:cNvPr>
                <p:cNvSpPr txBox="1"/>
                <p:nvPr/>
              </p:nvSpPr>
              <p:spPr>
                <a:xfrm>
                  <a:off x="4528086" y="2561813"/>
                  <a:ext cx="382156" cy="307777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sSup>
                          <m:sSupPr>
                            <m:ctrlPr>
                              <a:rPr lang="fr-FR" sz="2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fr-FR" sz="2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𝐺</m:t>
                            </m:r>
                          </m:e>
                          <m:sup>
                            <m:r>
                              <a:rPr lang="fr-FR" sz="2000" b="0" i="1" smtClean="0">
                                <a:latin typeface="Cambria Math" panose="02040503050406030204" pitchFamily="18" charset="0"/>
                              </a:rPr>
                              <m:t>⊤</m:t>
                            </m:r>
                          </m:sup>
                        </m:sSup>
                      </m:oMath>
                    </m:oMathPara>
                  </a14:m>
                  <a:endParaRPr lang="fr-FR" sz="2000" dirty="0">
                    <a:solidFill>
                      <a:schemeClr val="tx1"/>
                    </a:solidFill>
                  </a:endParaRPr>
                </a:p>
              </p:txBody>
            </p:sp>
          </mc:Choice>
          <mc:Fallback>
            <p:sp>
              <p:nvSpPr>
                <p:cNvPr id="39" name="ZoneTexte 38">
                  <a:extLst>
                    <a:ext uri="{FF2B5EF4-FFF2-40B4-BE49-F238E27FC236}">
                      <a16:creationId xmlns:a16="http://schemas.microsoft.com/office/drawing/2014/main" id="{6CA7DC4F-6DD5-E0ED-38CE-71C9B6E6CB5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528086" y="2561813"/>
                  <a:ext cx="382156" cy="307777"/>
                </a:xfrm>
                <a:prstGeom prst="rect">
                  <a:avLst/>
                </a:prstGeom>
                <a:blipFill>
                  <a:blip r:embed="rId3"/>
                  <a:stretch>
                    <a:fillRect l="-12903" r="-3226" b="-8000"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40" name="ZoneTexte 39">
                  <a:extLst>
                    <a:ext uri="{FF2B5EF4-FFF2-40B4-BE49-F238E27FC236}">
                      <a16:creationId xmlns:a16="http://schemas.microsoft.com/office/drawing/2014/main" id="{3B153E2A-1259-C82C-7B6C-3910D953C72F}"/>
                    </a:ext>
                  </a:extLst>
                </p:cNvPr>
                <p:cNvSpPr txBox="1"/>
                <p:nvPr/>
              </p:nvSpPr>
              <p:spPr>
                <a:xfrm>
                  <a:off x="7243993" y="2561813"/>
                  <a:ext cx="398058" cy="307777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sSup>
                          <m:sSupPr>
                            <m:ctrlPr>
                              <a:rPr lang="fr-FR" sz="2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fr-FR" sz="2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𝐻</m:t>
                            </m:r>
                          </m:e>
                          <m:sup>
                            <m:r>
                              <a:rPr lang="fr-FR" sz="2000" b="0" i="1" smtClean="0">
                                <a:latin typeface="Cambria Math" panose="02040503050406030204" pitchFamily="18" charset="0"/>
                              </a:rPr>
                              <m:t>⊤</m:t>
                            </m:r>
                          </m:sup>
                        </m:sSup>
                      </m:oMath>
                    </m:oMathPara>
                  </a14:m>
                  <a:endParaRPr lang="fr-FR" sz="2400" dirty="0">
                    <a:solidFill>
                      <a:schemeClr val="tx1"/>
                    </a:solidFill>
                  </a:endParaRPr>
                </a:p>
              </p:txBody>
            </p:sp>
          </mc:Choice>
          <mc:Fallback>
            <p:sp>
              <p:nvSpPr>
                <p:cNvPr id="40" name="ZoneTexte 39">
                  <a:extLst>
                    <a:ext uri="{FF2B5EF4-FFF2-40B4-BE49-F238E27FC236}">
                      <a16:creationId xmlns:a16="http://schemas.microsoft.com/office/drawing/2014/main" id="{3B153E2A-1259-C82C-7B6C-3910D953C72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243993" y="2561813"/>
                  <a:ext cx="398058" cy="307777"/>
                </a:xfrm>
                <a:prstGeom prst="rect">
                  <a:avLst/>
                </a:prstGeom>
                <a:blipFill>
                  <a:blip r:embed="rId4"/>
                  <a:stretch>
                    <a:fillRect l="-12500" r="-3125" b="-8000"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41" name="Groupe 40">
              <a:extLst>
                <a:ext uri="{FF2B5EF4-FFF2-40B4-BE49-F238E27FC236}">
                  <a16:creationId xmlns:a16="http://schemas.microsoft.com/office/drawing/2014/main" id="{9920DDDF-0CBC-1558-C71D-ADFAD69C6602}"/>
                </a:ext>
              </a:extLst>
            </p:cNvPr>
            <p:cNvGrpSpPr/>
            <p:nvPr/>
          </p:nvGrpSpPr>
          <p:grpSpPr>
            <a:xfrm>
              <a:off x="2761178" y="2794516"/>
              <a:ext cx="6472254" cy="400110"/>
              <a:chOff x="1805277" y="3839010"/>
              <a:chExt cx="6472254" cy="400110"/>
            </a:xfrm>
          </p:grpSpPr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42" name="ZoneTexte 41">
                    <a:extLst>
                      <a:ext uri="{FF2B5EF4-FFF2-40B4-BE49-F238E27FC236}">
                        <a16:creationId xmlns:a16="http://schemas.microsoft.com/office/drawing/2014/main" id="{5DE0901C-B2AC-0AAE-3D95-25C53BB97057}"/>
                      </a:ext>
                    </a:extLst>
                  </p:cNvPr>
                  <p:cNvSpPr txBox="1"/>
                  <p:nvPr/>
                </p:nvSpPr>
                <p:spPr>
                  <a:xfrm>
                    <a:off x="1805277" y="3839010"/>
                    <a:ext cx="1058281" cy="400110"/>
                  </a:xfrm>
                  <a:prstGeom prst="rect">
                    <a:avLst/>
                  </a:prstGeom>
                  <a:noFill/>
                </p:spPr>
                <p:txBody>
                  <a:bodyPr wrap="squar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>
                          <m:sSup>
                            <m:sSupPr>
                              <m:ctrlPr>
                                <a:rPr lang="fr-FR" sz="20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begChr m:val="["/>
                                  <m:ctrlPr>
                                    <a:rPr lang="fr-FR" sz="20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fr-FR" sz="20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0,2</m:t>
                                  </m:r>
                                  <m:r>
                                    <a:rPr lang="fr-FR" sz="20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𝜋</m:t>
                                  </m:r>
                                </m:e>
                              </m:d>
                            </m:e>
                            <m:sup>
                              <m:r>
                                <a:rPr lang="fr-FR" sz="20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𝑟</m:t>
                              </m:r>
                            </m:sup>
                          </m:sSup>
                        </m:oMath>
                      </m:oMathPara>
                    </a14:m>
                    <a:endParaRPr lang="fr-FR" sz="2000" dirty="0">
                      <a:solidFill>
                        <a:schemeClr val="tx1"/>
                      </a:solidFill>
                    </a:endParaRPr>
                  </a:p>
                </p:txBody>
              </p:sp>
            </mc:Choice>
            <mc:Fallback>
              <p:sp>
                <p:nvSpPr>
                  <p:cNvPr id="42" name="ZoneTexte 41">
                    <a:extLst>
                      <a:ext uri="{FF2B5EF4-FFF2-40B4-BE49-F238E27FC236}">
                        <a16:creationId xmlns:a16="http://schemas.microsoft.com/office/drawing/2014/main" id="{5DE0901C-B2AC-0AAE-3D95-25C53BB97057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805277" y="3839010"/>
                    <a:ext cx="1058281" cy="400110"/>
                  </a:xfrm>
                  <a:prstGeom prst="rect">
                    <a:avLst/>
                  </a:prstGeom>
                  <a:blipFill>
                    <a:blip r:embed="rId5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fr-F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43" name="ZoneTexte 42">
                    <a:extLst>
                      <a:ext uri="{FF2B5EF4-FFF2-40B4-BE49-F238E27FC236}">
                        <a16:creationId xmlns:a16="http://schemas.microsoft.com/office/drawing/2014/main" id="{FF1C42F4-EB13-097A-B214-B7F49BEE7063}"/>
                      </a:ext>
                    </a:extLst>
                  </p:cNvPr>
                  <p:cNvSpPr txBox="1"/>
                  <p:nvPr/>
                </p:nvSpPr>
                <p:spPr>
                  <a:xfrm>
                    <a:off x="4629789" y="3839010"/>
                    <a:ext cx="960120" cy="400110"/>
                  </a:xfrm>
                  <a:prstGeom prst="rect">
                    <a:avLst/>
                  </a:prstGeom>
                  <a:noFill/>
                </p:spPr>
                <p:txBody>
                  <a:bodyPr wrap="squar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>
                          <m:sSup>
                            <m:sSupPr>
                              <m:ctrlPr>
                                <a:rPr lang="fr-FR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begChr m:val="["/>
                                  <m:ctrlPr>
                                    <a:rPr lang="fr-FR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fr-FR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0,2</m:t>
                                  </m:r>
                                  <m:r>
                                    <a:rPr lang="fr-FR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𝜋</m:t>
                                  </m:r>
                                </m:e>
                              </m:d>
                            </m:e>
                            <m:sup>
                              <m:r>
                                <a:rPr lang="fr-FR" sz="20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𝑚</m:t>
                              </m:r>
                            </m:sup>
                          </m:sSup>
                        </m:oMath>
                      </m:oMathPara>
                    </a14:m>
                    <a:endParaRPr lang="fr-FR" sz="2000" dirty="0">
                      <a:solidFill>
                        <a:schemeClr val="tx1"/>
                      </a:solidFill>
                    </a:endParaRPr>
                  </a:p>
                </p:txBody>
              </p:sp>
            </mc:Choice>
            <mc:Fallback>
              <p:sp>
                <p:nvSpPr>
                  <p:cNvPr id="43" name="ZoneTexte 42">
                    <a:extLst>
                      <a:ext uri="{FF2B5EF4-FFF2-40B4-BE49-F238E27FC236}">
                        <a16:creationId xmlns:a16="http://schemas.microsoft.com/office/drawing/2014/main" id="{FF1C42F4-EB13-097A-B214-B7F49BEE7063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4629789" y="3839010"/>
                    <a:ext cx="960120" cy="400110"/>
                  </a:xfrm>
                  <a:prstGeom prst="rect">
                    <a:avLst/>
                  </a:prstGeom>
                  <a:blipFill>
                    <a:blip r:embed="rId6"/>
                    <a:stretch>
                      <a:fillRect r="-3896"/>
                    </a:stretch>
                  </a:blipFill>
                </p:spPr>
                <p:txBody>
                  <a:bodyPr/>
                  <a:lstStyle/>
                  <a:p>
                    <a:r>
                      <a:rPr lang="fr-F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44" name="ZoneTexte 43">
                    <a:extLst>
                      <a:ext uri="{FF2B5EF4-FFF2-40B4-BE49-F238E27FC236}">
                        <a16:creationId xmlns:a16="http://schemas.microsoft.com/office/drawing/2014/main" id="{3D11D7A9-7A32-42FF-2B4E-D70C41A67D29}"/>
                      </a:ext>
                    </a:extLst>
                  </p:cNvPr>
                  <p:cNvSpPr txBox="1"/>
                  <p:nvPr/>
                </p:nvSpPr>
                <p:spPr>
                  <a:xfrm>
                    <a:off x="7356139" y="3839010"/>
                    <a:ext cx="921392" cy="400110"/>
                  </a:xfrm>
                  <a:prstGeom prst="rect">
                    <a:avLst/>
                  </a:prstGeom>
                  <a:noFill/>
                </p:spPr>
                <p:txBody>
                  <a:bodyPr wrap="squar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>
                          <m:sSup>
                            <m:sSupPr>
                              <m:ctrlPr>
                                <a:rPr lang="fr-FR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begChr m:val="["/>
                                  <m:ctrlPr>
                                    <a:rPr lang="fr-FR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fr-FR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0,2</m:t>
                                  </m:r>
                                  <m:r>
                                    <a:rPr lang="fr-FR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𝜋</m:t>
                                  </m:r>
                                </m:e>
                              </m:d>
                            </m:e>
                            <m:sup>
                              <m:r>
                                <a:rPr lang="fr-FR" sz="20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𝑠</m:t>
                              </m:r>
                            </m:sup>
                          </m:sSup>
                        </m:oMath>
                      </m:oMathPara>
                    </a14:m>
                    <a:endParaRPr lang="fr-FR" sz="2000" dirty="0">
                      <a:solidFill>
                        <a:schemeClr val="tx1"/>
                      </a:solidFill>
                    </a:endParaRPr>
                  </a:p>
                </p:txBody>
              </p:sp>
            </mc:Choice>
            <mc:Fallback>
              <p:sp>
                <p:nvSpPr>
                  <p:cNvPr id="44" name="ZoneTexte 43">
                    <a:extLst>
                      <a:ext uri="{FF2B5EF4-FFF2-40B4-BE49-F238E27FC236}">
                        <a16:creationId xmlns:a16="http://schemas.microsoft.com/office/drawing/2014/main" id="{3D11D7A9-7A32-42FF-2B4E-D70C41A67D29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7356139" y="3839010"/>
                    <a:ext cx="921392" cy="400110"/>
                  </a:xfrm>
                  <a:prstGeom prst="rect">
                    <a:avLst/>
                  </a:prstGeom>
                  <a:blipFill>
                    <a:blip r:embed="rId7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fr-F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cxnSp>
            <p:nvCxnSpPr>
              <p:cNvPr id="45" name="Connecteur droit avec flèche 44">
                <a:extLst>
                  <a:ext uri="{FF2B5EF4-FFF2-40B4-BE49-F238E27FC236}">
                    <a16:creationId xmlns:a16="http://schemas.microsoft.com/office/drawing/2014/main" id="{263A19EF-96F5-DD02-9408-B02F9198E3C0}"/>
                  </a:ext>
                </a:extLst>
              </p:cNvPr>
              <p:cNvCxnSpPr>
                <a:cxnSpLocks/>
                <a:stCxn id="43" idx="1"/>
                <a:endCxn id="42" idx="3"/>
              </p:cNvCxnSpPr>
              <p:nvPr/>
            </p:nvCxnSpPr>
            <p:spPr>
              <a:xfrm flipH="1">
                <a:off x="2863558" y="4039065"/>
                <a:ext cx="1766231" cy="0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6" name="Connecteur droit avec flèche 45">
                <a:extLst>
                  <a:ext uri="{FF2B5EF4-FFF2-40B4-BE49-F238E27FC236}">
                    <a16:creationId xmlns:a16="http://schemas.microsoft.com/office/drawing/2014/main" id="{192CD9F7-D71B-42B7-873B-11CAB7E39073}"/>
                  </a:ext>
                </a:extLst>
              </p:cNvPr>
              <p:cNvCxnSpPr>
                <a:cxnSpLocks/>
                <a:stCxn id="44" idx="1"/>
                <a:endCxn id="43" idx="3"/>
              </p:cNvCxnSpPr>
              <p:nvPr/>
            </p:nvCxnSpPr>
            <p:spPr>
              <a:xfrm flipH="1">
                <a:off x="5589909" y="4039065"/>
                <a:ext cx="1766230" cy="0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</p:grp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62" name="ZoneTexte 61">
                <a:extLst>
                  <a:ext uri="{FF2B5EF4-FFF2-40B4-BE49-F238E27FC236}">
                    <a16:creationId xmlns:a16="http://schemas.microsoft.com/office/drawing/2014/main" id="{F5429C46-C2F1-8C97-6BD8-EB832341B09E}"/>
                  </a:ext>
                </a:extLst>
              </p:cNvPr>
              <p:cNvSpPr txBox="1"/>
              <p:nvPr/>
            </p:nvSpPr>
            <p:spPr>
              <a:xfrm>
                <a:off x="538874" y="3072399"/>
                <a:ext cx="5477590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fr-FR" dirty="0" err="1">
                    <a:ea typeface="Cambria Math" panose="02040503050406030204" pitchFamily="18" charset="0"/>
                  </a:rPr>
                  <a:t>Cohomology</a:t>
                </a:r>
                <a:r>
                  <a:rPr lang="fr-FR" dirty="0">
                    <a:ea typeface="Cambria Math" panose="02040503050406030204" pitchFamily="18" charset="0"/>
                  </a:rPr>
                  <a:t> group: 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fr-FR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FR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𝐻</m:t>
                        </m:r>
                      </m:e>
                      <m:sup>
                        <m:r>
                          <a:rPr lang="fr-FR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sup>
                    </m:sSup>
                    <m:d>
                      <m:dPr>
                        <m:ctrlPr>
                          <a:rPr lang="fr-FR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fr-FR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𝐶</m:t>
                        </m:r>
                      </m:e>
                    </m:d>
                    <m:r>
                      <a:rPr lang="fr-FR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≔</m:t>
                    </m:r>
                    <m:func>
                      <m:funcPr>
                        <m:ctrlPr>
                          <a:rPr lang="fr-FR" sz="2000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fr-FR" sz="2000" b="0" i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fr-FR" sz="2000" b="0" i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ker</m:t>
                            </m:r>
                          </m:e>
                          <m:sub>
                            <m:r>
                              <a:rPr lang="fr-FR" sz="2000" b="0" i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  <m:r>
                              <a:rPr lang="fr-FR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𝜋</m:t>
                            </m:r>
                          </m:sub>
                        </m:sSub>
                      </m:fName>
                      <m:e>
                        <m:sSup>
                          <m:sSupPr>
                            <m:ctrlPr>
                              <a:rPr lang="fr-FR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fr-FR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𝐺</m:t>
                            </m:r>
                          </m:e>
                          <m:sup>
                            <m:r>
                              <a:rPr lang="fr-FR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⊤</m:t>
                            </m:r>
                          </m:sup>
                        </m:sSup>
                      </m:e>
                    </m:func>
                    <m:r>
                      <a:rPr lang="fr-FR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/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𝑖</m:t>
                    </m:r>
                    <m:sSub>
                      <m:sSubPr>
                        <m:ctrlPr>
                          <a:rPr lang="fr-FR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fr-FR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  <m:r>
                          <a:rPr lang="fr-FR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𝜋</m:t>
                        </m:r>
                      </m:sub>
                    </m:sSub>
                    <m:sSup>
                      <m:sSupPr>
                        <m:ctrlPr>
                          <a:rPr lang="fr-FR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FR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  <m:r>
                          <a:rPr lang="fr-FR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𝐻</m:t>
                        </m:r>
                      </m:e>
                      <m:sup>
                        <m:r>
                          <a:rPr lang="fr-FR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⊤</m:t>
                        </m:r>
                      </m:sup>
                    </m:sSup>
                  </m:oMath>
                </a14:m>
                <a:endParaRPr lang="fr-FR" dirty="0" err="1"/>
              </a:p>
            </p:txBody>
          </p:sp>
        </mc:Choice>
        <mc:Fallback>
          <p:sp>
            <p:nvSpPr>
              <p:cNvPr id="62" name="ZoneTexte 61">
                <a:extLst>
                  <a:ext uri="{FF2B5EF4-FFF2-40B4-BE49-F238E27FC236}">
                    <a16:creationId xmlns:a16="http://schemas.microsoft.com/office/drawing/2014/main" id="{F5429C46-C2F1-8C97-6BD8-EB832341B09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8874" y="3072399"/>
                <a:ext cx="5477590" cy="307777"/>
              </a:xfrm>
              <a:prstGeom prst="rect">
                <a:avLst/>
              </a:prstGeom>
              <a:blipFill>
                <a:blip r:embed="rId8"/>
                <a:stretch>
                  <a:fillRect l="-2546" t="-12000" b="-4400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3" name="ZoneTexte 62">
                <a:extLst>
                  <a:ext uri="{FF2B5EF4-FFF2-40B4-BE49-F238E27FC236}">
                    <a16:creationId xmlns:a16="http://schemas.microsoft.com/office/drawing/2014/main" id="{D94793BE-7342-D8C3-2001-1E1FA313C39E}"/>
                  </a:ext>
                </a:extLst>
              </p:cNvPr>
              <p:cNvSpPr txBox="1"/>
              <p:nvPr/>
            </p:nvSpPr>
            <p:spPr>
              <a:xfrm>
                <a:off x="538874" y="1567586"/>
                <a:ext cx="2850139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fr-FR" sz="2000" b="1" dirty="0">
                    <a:latin typeface="+mj-lt"/>
                  </a:rPr>
                  <a:t>Cochain </a:t>
                </a:r>
                <a:r>
                  <a:rPr lang="fr-FR" sz="2000" b="1" dirty="0" err="1">
                    <a:latin typeface="+mj-lt"/>
                  </a:rPr>
                  <a:t>complex</a:t>
                </a:r>
                <a:r>
                  <a:rPr lang="fr-FR" sz="2000" b="1" dirty="0">
                    <a:latin typeface="+mj-lt"/>
                  </a:rPr>
                  <a:t> of </a:t>
                </a:r>
                <a14:m>
                  <m:oMath xmlns:m="http://schemas.openxmlformats.org/officeDocument/2006/math">
                    <m:r>
                      <a:rPr lang="fr-FR" sz="2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𝑪</m:t>
                    </m:r>
                  </m:oMath>
                </a14:m>
                <a:r>
                  <a:rPr lang="fr-FR" sz="2000" b="1" dirty="0"/>
                  <a:t>: </a:t>
                </a:r>
              </a:p>
            </p:txBody>
          </p:sp>
        </mc:Choice>
        <mc:Fallback>
          <p:sp>
            <p:nvSpPr>
              <p:cNvPr id="63" name="ZoneTexte 62">
                <a:extLst>
                  <a:ext uri="{FF2B5EF4-FFF2-40B4-BE49-F238E27FC236}">
                    <a16:creationId xmlns:a16="http://schemas.microsoft.com/office/drawing/2014/main" id="{D94793BE-7342-D8C3-2001-1E1FA313C39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8874" y="1567586"/>
                <a:ext cx="2850139" cy="307777"/>
              </a:xfrm>
              <a:prstGeom prst="rect">
                <a:avLst/>
              </a:prstGeom>
              <a:blipFill>
                <a:blip r:embed="rId9"/>
                <a:stretch>
                  <a:fillRect l="-5333" t="-24000" r="-4444" b="-4800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06" name="Groupe 105">
            <a:extLst>
              <a:ext uri="{FF2B5EF4-FFF2-40B4-BE49-F238E27FC236}">
                <a16:creationId xmlns:a16="http://schemas.microsoft.com/office/drawing/2014/main" id="{8726AD45-977B-57E4-7549-F8D0CFAB855F}"/>
              </a:ext>
            </a:extLst>
          </p:cNvPr>
          <p:cNvGrpSpPr/>
          <p:nvPr/>
        </p:nvGrpSpPr>
        <p:grpSpPr>
          <a:xfrm>
            <a:off x="538874" y="3927254"/>
            <a:ext cx="5980189" cy="460126"/>
            <a:chOff x="538874" y="3785585"/>
            <a:chExt cx="5980189" cy="460126"/>
          </a:xfrm>
        </p:grpSpPr>
        <p:sp>
          <p:nvSpPr>
            <p:cNvPr id="64" name="ZoneTexte 63">
              <a:extLst>
                <a:ext uri="{FF2B5EF4-FFF2-40B4-BE49-F238E27FC236}">
                  <a16:creationId xmlns:a16="http://schemas.microsoft.com/office/drawing/2014/main" id="{1E650196-73E8-3505-5FA9-DE6E65ED7AD2}"/>
                </a:ext>
              </a:extLst>
            </p:cNvPr>
            <p:cNvSpPr txBox="1"/>
            <p:nvPr/>
          </p:nvSpPr>
          <p:spPr>
            <a:xfrm>
              <a:off x="538874" y="3861760"/>
              <a:ext cx="2757165" cy="307777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fr-FR" sz="2000" b="1" dirty="0">
                  <a:latin typeface="+mj-lt"/>
                </a:rPr>
                <a:t>Example</a:t>
              </a:r>
              <a:r>
                <a:rPr lang="fr-FR" sz="2000" b="1" dirty="0"/>
                <a:t>: </a:t>
              </a:r>
              <a:r>
                <a:rPr lang="fr-FR" sz="2000" dirty="0" err="1"/>
                <a:t>paircat</a:t>
              </a:r>
              <a:r>
                <a:rPr lang="fr-FR" sz="2000" dirty="0"/>
                <a:t> code</a:t>
              </a:r>
              <a:r>
                <a:rPr lang="fr-FR" sz="2000" b="1" dirty="0"/>
                <a:t> </a:t>
              </a:r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86" name="ZoneTexte 85">
                  <a:extLst>
                    <a:ext uri="{FF2B5EF4-FFF2-40B4-BE49-F238E27FC236}">
                      <a16:creationId xmlns:a16="http://schemas.microsoft.com/office/drawing/2014/main" id="{4B4618B4-D28B-105B-F3EC-082BD296F55C}"/>
                    </a:ext>
                  </a:extLst>
                </p:cNvPr>
                <p:cNvSpPr txBox="1"/>
                <p:nvPr/>
              </p:nvSpPr>
              <p:spPr>
                <a:xfrm>
                  <a:off x="3664979" y="3785585"/>
                  <a:ext cx="961802" cy="460126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14:m>
                    <m:oMathPara xmlns:m="http://schemas.openxmlformats.org/officeDocument/2006/math">
                      <m:oMath>
                        <m:sSub>
                          <m:sSubPr>
                            <m:ctrlPr>
                              <a:rPr lang="fr-FR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fr-FR" b="0" i="1" smtClean="0">
                                <a:latin typeface="Cambria Math" panose="02040503050406030204" pitchFamily="18" charset="0"/>
                              </a:rPr>
                              <m:t>𝐺</m:t>
                            </m:r>
                          </m:e>
                          <m:sub>
                            <m:r>
                              <a:rPr lang="fr-FR" b="0" i="1" smtClean="0">
                                <a:latin typeface="Cambria Math" panose="02040503050406030204" pitchFamily="18" charset="0"/>
                              </a:rPr>
                              <m:t>𝑝</m:t>
                            </m:r>
                          </m:sub>
                        </m:sSub>
                        <m:r>
                          <a:rPr lang="fr-FR" b="0" i="1" smtClean="0">
                            <a:latin typeface="Cambria Math" panose="02040503050406030204" pitchFamily="18" charset="0"/>
                          </a:rPr>
                          <m:t>=</m:t>
                        </m:r>
                        <m:d>
                          <m:dPr>
                            <m:ctrlPr>
                              <a:rPr lang="fr-FR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m>
                              <m:mPr>
                                <m:mcs>
                                  <m:mc>
                                    <m:mcPr>
                                      <m:count m:val="1"/>
                                      <m:mcJc m:val="center"/>
                                    </m:mcPr>
                                  </m:mc>
                                </m:mcs>
                                <m:ctrlPr>
                                  <a:rPr lang="fr-FR" b="0" i="1" smtClean="0">
                                    <a:latin typeface="Cambria Math" panose="02040503050406030204" pitchFamily="18" charset="0"/>
                                  </a:rPr>
                                </m:ctrlPr>
                              </m:mPr>
                              <m:mr>
                                <m:e>
                                  <m:r>
                                    <m:rPr>
                                      <m:brk m:alnAt="7"/>
                                    </m:rPr>
                                    <a:rPr lang="fr-FR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e>
                              </m:mr>
                              <m:mr>
                                <m:e>
                                  <m:r>
                                    <a:rPr lang="fr-FR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e>
                              </m:mr>
                            </m:m>
                          </m:e>
                        </m:d>
                      </m:oMath>
                    </m:oMathPara>
                  </a14:m>
                  <a:endParaRPr lang="fr-FR" dirty="0" err="1"/>
                </a:p>
              </p:txBody>
            </p:sp>
          </mc:Choice>
          <mc:Fallback>
            <p:sp>
              <p:nvSpPr>
                <p:cNvPr id="86" name="ZoneTexte 85">
                  <a:extLst>
                    <a:ext uri="{FF2B5EF4-FFF2-40B4-BE49-F238E27FC236}">
                      <a16:creationId xmlns:a16="http://schemas.microsoft.com/office/drawing/2014/main" id="{4B4618B4-D28B-105B-F3EC-082BD296F55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664979" y="3785585"/>
                  <a:ext cx="961802" cy="460126"/>
                </a:xfrm>
                <a:prstGeom prst="rect">
                  <a:avLst/>
                </a:prstGeom>
                <a:blipFill>
                  <a:blip r:embed="rId10"/>
                  <a:stretch>
                    <a:fillRect l="-5195" t="-5405" b="-16216"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99" name="ZoneTexte 98">
                  <a:extLst>
                    <a:ext uri="{FF2B5EF4-FFF2-40B4-BE49-F238E27FC236}">
                      <a16:creationId xmlns:a16="http://schemas.microsoft.com/office/drawing/2014/main" id="{7B5E2D06-0395-0FF3-4778-3F25298EC406}"/>
                    </a:ext>
                  </a:extLst>
                </p:cNvPr>
                <p:cNvSpPr txBox="1"/>
                <p:nvPr/>
              </p:nvSpPr>
              <p:spPr>
                <a:xfrm>
                  <a:off x="5037375" y="3866441"/>
                  <a:ext cx="1481688" cy="298415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14:m>
                    <m:oMathPara xmlns:m="http://schemas.openxmlformats.org/officeDocument/2006/math">
                      <m:oMath>
                        <m:sSub>
                          <m:sSubPr>
                            <m:ctrlPr>
                              <a:rPr lang="fr-FR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fr-FR" b="0" i="1" smtClean="0">
                                <a:latin typeface="Cambria Math" panose="02040503050406030204" pitchFamily="18" charset="0"/>
                              </a:rPr>
                              <m:t>𝐻</m:t>
                            </m:r>
                          </m:e>
                          <m:sub>
                            <m:r>
                              <a:rPr lang="fr-FR" b="0" i="1" smtClean="0">
                                <a:latin typeface="Cambria Math" panose="02040503050406030204" pitchFamily="18" charset="0"/>
                              </a:rPr>
                              <m:t>𝑝</m:t>
                            </m:r>
                          </m:sub>
                        </m:sSub>
                        <m:r>
                          <a:rPr lang="fr-FR" b="0" i="1" smtClean="0">
                            <a:latin typeface="Cambria Math" panose="02040503050406030204" pitchFamily="18" charset="0"/>
                          </a:rPr>
                          <m:t>=</m:t>
                        </m:r>
                        <m:d>
                          <m:dPr>
                            <m:ctrlPr>
                              <a:rPr lang="fr-FR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m>
                              <m:mPr>
                                <m:mcs>
                                  <m:mc>
                                    <m:mcPr>
                                      <m:count m:val="2"/>
                                      <m:mcJc m:val="center"/>
                                    </m:mcPr>
                                  </m:mc>
                                </m:mcs>
                                <m:ctrlPr>
                                  <a:rPr lang="fr-FR" b="0" i="1" smtClean="0">
                                    <a:latin typeface="Cambria Math" panose="02040503050406030204" pitchFamily="18" charset="0"/>
                                  </a:rPr>
                                </m:ctrlPr>
                              </m:mPr>
                              <m:mr>
                                <m:e>
                                  <m:r>
                                    <m:rPr>
                                      <m:brk m:alnAt="7"/>
                                    </m:rPr>
                                    <a:rPr lang="fr-FR" b="0" i="1" smtClean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e>
                                <m:e>
                                  <m:r>
                                    <a:rPr lang="fr-FR" b="0" i="1" smtClean="0">
                                      <a:latin typeface="Cambria Math" panose="02040503050406030204" pitchFamily="18" charset="0"/>
                                    </a:rPr>
                                    <m:t>−1</m:t>
                                  </m:r>
                                </m:e>
                              </m:mr>
                            </m:m>
                          </m:e>
                        </m:d>
                      </m:oMath>
                    </m:oMathPara>
                  </a14:m>
                  <a:endParaRPr lang="fr-FR" dirty="0" err="1"/>
                </a:p>
              </p:txBody>
            </p:sp>
          </mc:Choice>
          <mc:Fallback>
            <p:sp>
              <p:nvSpPr>
                <p:cNvPr id="99" name="ZoneTexte 98">
                  <a:extLst>
                    <a:ext uri="{FF2B5EF4-FFF2-40B4-BE49-F238E27FC236}">
                      <a16:creationId xmlns:a16="http://schemas.microsoft.com/office/drawing/2014/main" id="{7B5E2D06-0395-0FF3-4778-3F25298EC40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037375" y="3866441"/>
                  <a:ext cx="1481688" cy="298415"/>
                </a:xfrm>
                <a:prstGeom prst="rect">
                  <a:avLst/>
                </a:prstGeom>
                <a:blipFill>
                  <a:blip r:embed="rId11"/>
                  <a:stretch>
                    <a:fillRect l="-2542" b="-25000"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105" name="ZoneTexte 104">
                <a:extLst>
                  <a:ext uri="{FF2B5EF4-FFF2-40B4-BE49-F238E27FC236}">
                    <a16:creationId xmlns:a16="http://schemas.microsoft.com/office/drawing/2014/main" id="{788F0ABE-6315-4DB5-E800-DC3BEE720D0B}"/>
                  </a:ext>
                </a:extLst>
              </p:cNvPr>
              <p:cNvSpPr txBox="1"/>
              <p:nvPr/>
            </p:nvSpPr>
            <p:spPr>
              <a:xfrm>
                <a:off x="7700162" y="5496527"/>
                <a:ext cx="4402937" cy="46198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fr-FR" b="1" i="1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b="1" i="1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  <m:t>𝝓</m:t>
                          </m:r>
                        </m:e>
                        <m:sub>
                          <m:r>
                            <a:rPr lang="fr-FR" b="0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fr-FR" b="0" i="1" smtClean="0">
                          <a:solidFill>
                            <a:schemeClr val="accent6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fr-FR" i="1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fr-FR" i="1">
                                  <a:solidFill>
                                    <a:schemeClr val="accent6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fr-FR" i="1">
                                    <a:solidFill>
                                      <a:schemeClr val="accent6"/>
                                    </a:solidFill>
                                    <a:latin typeface="Cambria Math" panose="02040503050406030204" pitchFamily="18" charset="0"/>
                                  </a:rPr>
                                  <m:t>𝜋</m:t>
                                </m:r>
                              </m:e>
                            </m:mr>
                            <m:mr>
                              <m:e>
                                <m:r>
                                  <a:rPr lang="fr-FR" i="1">
                                    <a:solidFill>
                                      <a:schemeClr val="accent6"/>
                                    </a:solidFill>
                                    <a:latin typeface="Cambria Math" panose="02040503050406030204" pitchFamily="18" charset="0"/>
                                  </a:rPr>
                                  <m:t>𝜋</m:t>
                                </m:r>
                              </m:e>
                            </m:mr>
                          </m:m>
                        </m:e>
                      </m:d>
                      <m:r>
                        <a:rPr lang="fr-FR" b="0" i="1" smtClean="0">
                          <a:solidFill>
                            <a:schemeClr val="accent6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d>
                        <m:dPr>
                          <m:ctrlPr>
                            <a:rPr lang="fr-FR" i="1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fr-FR" i="1">
                                  <a:solidFill>
                                    <a:schemeClr val="accent6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fr-FR" b="0" i="1" smtClean="0">
                                    <a:solidFill>
                                      <a:schemeClr val="accent6"/>
                                    </a:solidFill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  <m:mr>
                              <m:e>
                                <m:r>
                                  <a:rPr lang="fr-FR" b="0" i="1" smtClean="0">
                                    <a:solidFill>
                                      <a:schemeClr val="accent6"/>
                                    </a:solidFill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  <m:r>
                                  <a:rPr lang="fr-FR" i="1">
                                    <a:solidFill>
                                      <a:schemeClr val="accent6"/>
                                    </a:solidFill>
                                    <a:latin typeface="Cambria Math" panose="02040503050406030204" pitchFamily="18" charset="0"/>
                                  </a:rPr>
                                  <m:t>𝜋</m:t>
                                </m:r>
                              </m:e>
                            </m:mr>
                          </m:m>
                        </m:e>
                      </m:d>
                      <m:r>
                        <a:rPr lang="fr-FR" b="0" i="1" smtClean="0">
                          <a:solidFill>
                            <a:schemeClr val="accent6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fr-FR" i="1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fr-FR" i="1">
                                  <a:solidFill>
                                    <a:schemeClr val="accent6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fr-FR" i="1">
                                    <a:solidFill>
                                      <a:schemeClr val="accent6"/>
                                    </a:solidFill>
                                    <a:latin typeface="Cambria Math" panose="02040503050406030204" pitchFamily="18" charset="0"/>
                                  </a:rPr>
                                  <m:t>𝜋</m:t>
                                </m:r>
                              </m:e>
                            </m:mr>
                            <m:mr>
                              <m:e>
                                <m:r>
                                  <a:rPr lang="fr-FR" b="0" i="1" smtClean="0">
                                    <a:solidFill>
                                      <a:schemeClr val="accent6"/>
                                    </a:solidFill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fr-FR" i="1">
                                    <a:solidFill>
                                      <a:schemeClr val="accent6"/>
                                    </a:solidFill>
                                    <a:latin typeface="Cambria Math" panose="02040503050406030204" pitchFamily="18" charset="0"/>
                                  </a:rPr>
                                  <m:t>𝜋</m:t>
                                </m:r>
                              </m:e>
                            </m:mr>
                          </m:m>
                        </m:e>
                      </m:d>
                      <m:r>
                        <a:rPr lang="fr-FR" b="0" i="1" smtClean="0">
                          <a:solidFill>
                            <a:schemeClr val="accent6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Sup>
                        <m:sSubSupPr>
                          <m:ctrlPr>
                            <a:rPr lang="fr-FR" b="0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fr-FR" b="0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fr-FR" b="0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  <m:t>𝑝</m:t>
                          </m:r>
                        </m:sub>
                        <m:sup>
                          <m:r>
                            <a:rPr lang="fr-FR" b="0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  <m:t>⊤</m:t>
                          </m:r>
                        </m:sup>
                      </m:sSubSup>
                      <m:r>
                        <a:rPr lang="fr-FR" b="0" i="1" smtClean="0">
                          <a:solidFill>
                            <a:schemeClr val="accent6"/>
                          </a:solidFill>
                          <a:latin typeface="Cambria Math" panose="02040503050406030204" pitchFamily="18" charset="0"/>
                        </a:rPr>
                        <m:t>𝜋</m:t>
                      </m:r>
                      <m:r>
                        <a:rPr lang="fr-FR" b="0" i="1" smtClean="0">
                          <a:solidFill>
                            <a:schemeClr val="accent6"/>
                          </a:solidFill>
                          <a:latin typeface="Cambria Math" panose="02040503050406030204" pitchFamily="18" charset="0"/>
                        </a:rPr>
                        <m:t>     </m:t>
                      </m:r>
                      <m:r>
                        <a:rPr lang="fr-FR" b="0" i="1" smtClean="0">
                          <a:solidFill>
                            <a:schemeClr val="accent6"/>
                          </a:solidFill>
                          <a:latin typeface="Cambria Math" panose="02040503050406030204" pitchFamily="18" charset="0"/>
                        </a:rPr>
                        <m:t>𝑚𝑜𝑑</m:t>
                      </m:r>
                      <m:r>
                        <a:rPr lang="fr-FR" b="0" i="1" smtClean="0">
                          <a:solidFill>
                            <a:schemeClr val="accent6"/>
                          </a:solidFill>
                          <a:latin typeface="Cambria Math" panose="02040503050406030204" pitchFamily="18" charset="0"/>
                        </a:rPr>
                        <m:t> 2</m:t>
                      </m:r>
                      <m:r>
                        <a:rPr lang="fr-FR" b="0" i="1" smtClean="0">
                          <a:solidFill>
                            <a:schemeClr val="accent6"/>
                          </a:solidFill>
                          <a:latin typeface="Cambria Math" panose="02040503050406030204" pitchFamily="18" charset="0"/>
                        </a:rPr>
                        <m:t>𝜋</m:t>
                      </m:r>
                    </m:oMath>
                  </m:oMathPara>
                </a14:m>
                <a:endParaRPr lang="fr-FR" dirty="0" err="1"/>
              </a:p>
            </p:txBody>
          </p:sp>
        </mc:Choice>
        <mc:Fallback>
          <p:sp>
            <p:nvSpPr>
              <p:cNvPr id="105" name="ZoneTexte 104">
                <a:extLst>
                  <a:ext uri="{FF2B5EF4-FFF2-40B4-BE49-F238E27FC236}">
                    <a16:creationId xmlns:a16="http://schemas.microsoft.com/office/drawing/2014/main" id="{788F0ABE-6315-4DB5-E800-DC3BEE720D0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00162" y="5496527"/>
                <a:ext cx="4402937" cy="461986"/>
              </a:xfrm>
              <a:prstGeom prst="rect">
                <a:avLst/>
              </a:prstGeom>
              <a:blipFill>
                <a:blip r:embed="rId12"/>
                <a:stretch>
                  <a:fillRect l="-1441" r="-576" b="-1621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09" name="Groupe 108">
            <a:extLst>
              <a:ext uri="{FF2B5EF4-FFF2-40B4-BE49-F238E27FC236}">
                <a16:creationId xmlns:a16="http://schemas.microsoft.com/office/drawing/2014/main" id="{858F6000-2B7B-9BEA-8362-3709497A48E0}"/>
              </a:ext>
            </a:extLst>
          </p:cNvPr>
          <p:cNvGrpSpPr/>
          <p:nvPr/>
        </p:nvGrpSpPr>
        <p:grpSpPr>
          <a:xfrm>
            <a:off x="758349" y="4757775"/>
            <a:ext cx="1255479" cy="1262060"/>
            <a:chOff x="758349" y="4745178"/>
            <a:chExt cx="1255479" cy="1262060"/>
          </a:xfrm>
        </p:grpSpPr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02" name="ZoneTexte 101">
                  <a:extLst>
                    <a:ext uri="{FF2B5EF4-FFF2-40B4-BE49-F238E27FC236}">
                      <a16:creationId xmlns:a16="http://schemas.microsoft.com/office/drawing/2014/main" id="{E347F89F-8476-6697-BD43-854C0D9069AD}"/>
                    </a:ext>
                  </a:extLst>
                </p:cNvPr>
                <p:cNvSpPr txBox="1"/>
                <p:nvPr/>
              </p:nvSpPr>
              <p:spPr>
                <a:xfrm>
                  <a:off x="961873" y="4757775"/>
                  <a:ext cx="1046633" cy="414537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 algn="l"/>
                  <a14:m>
                    <m:oMathPara xmlns:m="http://schemas.openxmlformats.org/officeDocument/2006/math">
                      <m:oMath>
                        <m:sSub>
                          <m:sSubPr>
                            <m:ctrlPr>
                              <a:rPr lang="fr-FR" b="1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fr-FR" b="1" i="1" smtClean="0">
                                <a:latin typeface="Cambria Math" panose="02040503050406030204" pitchFamily="18" charset="0"/>
                              </a:rPr>
                              <m:t>𝝓</m:t>
                            </m:r>
                          </m:e>
                          <m:sub>
                            <m:r>
                              <a:rPr lang="fr-FR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fr-FR" b="0" i="1" smtClean="0">
                            <a:latin typeface="Cambria Math" panose="02040503050406030204" pitchFamily="18" charset="0"/>
                          </a:rPr>
                          <m:t>≔</m:t>
                        </m:r>
                        <m:d>
                          <m:dPr>
                            <m:ctrlPr>
                              <a:rPr lang="fr-FR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m>
                              <m:mPr>
                                <m:mcs>
                                  <m:mc>
                                    <m:mcPr>
                                      <m:count m:val="1"/>
                                      <m:mcJc m:val="center"/>
                                    </m:mcPr>
                                  </m:mc>
                                </m:mcs>
                                <m:ctrlPr>
                                  <a:rPr lang="fr-FR" i="1" smtClean="0">
                                    <a:latin typeface="Cambria Math" panose="02040503050406030204" pitchFamily="18" charset="0"/>
                                  </a:rPr>
                                </m:ctrlPr>
                              </m:mPr>
                              <m:mr>
                                <m:e>
                                  <m:r>
                                    <a:rPr lang="fr-FR" b="0" i="1" smtClean="0">
                                      <a:latin typeface="Cambria Math" panose="02040503050406030204" pitchFamily="18" charset="0"/>
                                    </a:rPr>
                                    <m:t>𝜋</m:t>
                                  </m:r>
                                </m:e>
                              </m:mr>
                              <m:mr>
                                <m:e>
                                  <m:r>
                                    <a:rPr lang="fr-FR" b="0" i="1" smtClean="0"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e>
                              </m:mr>
                            </m:m>
                          </m:e>
                        </m:d>
                      </m:oMath>
                    </m:oMathPara>
                  </a14:m>
                  <a:endParaRPr lang="fr-FR" dirty="0" err="1"/>
                </a:p>
              </p:txBody>
            </p:sp>
          </mc:Choice>
          <mc:Fallback>
            <p:sp>
              <p:nvSpPr>
                <p:cNvPr id="102" name="ZoneTexte 101">
                  <a:extLst>
                    <a:ext uri="{FF2B5EF4-FFF2-40B4-BE49-F238E27FC236}">
                      <a16:creationId xmlns:a16="http://schemas.microsoft.com/office/drawing/2014/main" id="{E347F89F-8476-6697-BD43-854C0D9069A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61873" y="4757775"/>
                  <a:ext cx="1046633" cy="414537"/>
                </a:xfrm>
                <a:prstGeom prst="rect">
                  <a:avLst/>
                </a:prstGeom>
                <a:blipFill>
                  <a:blip r:embed="rId13"/>
                  <a:stretch>
                    <a:fillRect l="-6024" b="-20588"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03" name="ZoneTexte 102">
                  <a:extLst>
                    <a:ext uri="{FF2B5EF4-FFF2-40B4-BE49-F238E27FC236}">
                      <a16:creationId xmlns:a16="http://schemas.microsoft.com/office/drawing/2014/main" id="{B3E20538-6C88-53B5-E724-0F6D97E1129B}"/>
                    </a:ext>
                  </a:extLst>
                </p:cNvPr>
                <p:cNvSpPr txBox="1"/>
                <p:nvPr/>
              </p:nvSpPr>
              <p:spPr>
                <a:xfrm>
                  <a:off x="961873" y="5483930"/>
                  <a:ext cx="1051955" cy="414537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 algn="l"/>
                  <a14:m>
                    <m:oMathPara xmlns:m="http://schemas.openxmlformats.org/officeDocument/2006/math">
                      <m:oMath>
                        <m:sSub>
                          <m:sSubPr>
                            <m:ctrlPr>
                              <a:rPr lang="fr-FR" b="1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fr-FR" b="1" i="1" smtClean="0">
                                <a:latin typeface="Cambria Math" panose="02040503050406030204" pitchFamily="18" charset="0"/>
                              </a:rPr>
                              <m:t>𝝓</m:t>
                            </m:r>
                          </m:e>
                          <m:sub>
                            <m:r>
                              <a:rPr lang="fr-FR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fr-FR" b="0" i="1" smtClean="0">
                            <a:latin typeface="Cambria Math" panose="02040503050406030204" pitchFamily="18" charset="0"/>
                          </a:rPr>
                          <m:t>≔</m:t>
                        </m:r>
                        <m:d>
                          <m:dPr>
                            <m:ctrlPr>
                              <a:rPr lang="fr-FR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m>
                              <m:mPr>
                                <m:mcs>
                                  <m:mc>
                                    <m:mcPr>
                                      <m:count m:val="1"/>
                                      <m:mcJc m:val="center"/>
                                    </m:mcPr>
                                  </m:mc>
                                </m:mcs>
                                <m:ctrlPr>
                                  <a:rPr lang="fr-FR" i="1" smtClean="0">
                                    <a:latin typeface="Cambria Math" panose="02040503050406030204" pitchFamily="18" charset="0"/>
                                  </a:rPr>
                                </m:ctrlPr>
                              </m:mPr>
                              <m:mr>
                                <m:e>
                                  <m:r>
                                    <a:rPr lang="fr-FR" b="0" i="1" smtClean="0">
                                      <a:latin typeface="Cambria Math" panose="02040503050406030204" pitchFamily="18" charset="0"/>
                                    </a:rPr>
                                    <m:t>𝜋</m:t>
                                  </m:r>
                                </m:e>
                              </m:mr>
                              <m:mr>
                                <m:e>
                                  <m:r>
                                    <a:rPr lang="fr-FR" b="0" i="1" smtClean="0">
                                      <a:latin typeface="Cambria Math" panose="02040503050406030204" pitchFamily="18" charset="0"/>
                                    </a:rPr>
                                    <m:t>𝜋</m:t>
                                  </m:r>
                                </m:e>
                              </m:mr>
                            </m:m>
                          </m:e>
                        </m:d>
                      </m:oMath>
                    </m:oMathPara>
                  </a14:m>
                  <a:endParaRPr lang="fr-FR" dirty="0" err="1"/>
                </a:p>
              </p:txBody>
            </p:sp>
          </mc:Choice>
          <mc:Fallback>
            <p:sp>
              <p:nvSpPr>
                <p:cNvPr id="103" name="ZoneTexte 102">
                  <a:extLst>
                    <a:ext uri="{FF2B5EF4-FFF2-40B4-BE49-F238E27FC236}">
                      <a16:creationId xmlns:a16="http://schemas.microsoft.com/office/drawing/2014/main" id="{B3E20538-6C88-53B5-E724-0F6D97E1129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61873" y="5483930"/>
                  <a:ext cx="1051955" cy="414537"/>
                </a:xfrm>
                <a:prstGeom prst="rect">
                  <a:avLst/>
                </a:prstGeom>
                <a:blipFill>
                  <a:blip r:embed="rId14"/>
                  <a:stretch>
                    <a:fillRect l="-5952" b="-14706"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08" name="Accolade ouvrante 107">
              <a:extLst>
                <a:ext uri="{FF2B5EF4-FFF2-40B4-BE49-F238E27FC236}">
                  <a16:creationId xmlns:a16="http://schemas.microsoft.com/office/drawing/2014/main" id="{50EFF7BD-733C-A1D6-9EF1-BDA99B9D7644}"/>
                </a:ext>
              </a:extLst>
            </p:cNvPr>
            <p:cNvSpPr/>
            <p:nvPr/>
          </p:nvSpPr>
          <p:spPr>
            <a:xfrm>
              <a:off x="758349" y="4745178"/>
              <a:ext cx="151538" cy="1262060"/>
            </a:xfrm>
            <a:prstGeom prst="leftBrac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</p:grpSp>
      <p:grpSp>
        <p:nvGrpSpPr>
          <p:cNvPr id="111" name="Groupe 110">
            <a:extLst>
              <a:ext uri="{FF2B5EF4-FFF2-40B4-BE49-F238E27FC236}">
                <a16:creationId xmlns:a16="http://schemas.microsoft.com/office/drawing/2014/main" id="{29DC85A9-DD7F-D01C-3EB7-4EB047F84ACE}"/>
              </a:ext>
            </a:extLst>
          </p:cNvPr>
          <p:cNvGrpSpPr/>
          <p:nvPr/>
        </p:nvGrpSpPr>
        <p:grpSpPr>
          <a:xfrm>
            <a:off x="3918154" y="4770372"/>
            <a:ext cx="3462532" cy="1262060"/>
            <a:chOff x="4099893" y="4757775"/>
            <a:chExt cx="3462532" cy="1262060"/>
          </a:xfrm>
        </p:grpSpPr>
        <mc:AlternateContent xmlns:mc="http://schemas.openxmlformats.org/markup-compatibility/2006">
          <mc:Choice xmlns:a14="http://schemas.microsoft.com/office/drawing/2010/main" Requires="a14">
            <p:sp>
              <p:nvSpPr>
                <p:cNvPr id="65" name="ZoneTexte 64">
                  <a:extLst>
                    <a:ext uri="{FF2B5EF4-FFF2-40B4-BE49-F238E27FC236}">
                      <a16:creationId xmlns:a16="http://schemas.microsoft.com/office/drawing/2014/main" id="{212D0722-BC66-69CE-E04D-F381370B816E}"/>
                    </a:ext>
                  </a:extLst>
                </p:cNvPr>
                <p:cNvSpPr txBox="1"/>
                <p:nvPr/>
              </p:nvSpPr>
              <p:spPr>
                <a:xfrm>
                  <a:off x="4353983" y="4825963"/>
                  <a:ext cx="2657972" cy="30335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14:m>
                    <m:oMathPara xmlns:m="http://schemas.openxmlformats.org/officeDocument/2006/math">
                      <m:oMath>
                        <m:sSubSup>
                          <m:sSubSupPr>
                            <m:ctrlPr>
                              <a:rPr lang="fr-FR" b="0" i="1" smtClean="0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fr-FR" b="0" i="1" smtClean="0">
                                <a:latin typeface="Cambria Math" panose="02040503050406030204" pitchFamily="18" charset="0"/>
                              </a:rPr>
                              <m:t>𝐺</m:t>
                            </m:r>
                          </m:e>
                          <m:sub>
                            <m:r>
                              <a:rPr lang="fr-FR" b="0" i="1" smtClean="0">
                                <a:latin typeface="Cambria Math" panose="02040503050406030204" pitchFamily="18" charset="0"/>
                              </a:rPr>
                              <m:t>𝑝</m:t>
                            </m:r>
                          </m:sub>
                          <m:sup>
                            <m:r>
                              <a:rPr lang="fr-FR" b="0" i="1" smtClean="0">
                                <a:latin typeface="Cambria Math" panose="02040503050406030204" pitchFamily="18" charset="0"/>
                              </a:rPr>
                              <m:t>⊤</m:t>
                            </m:r>
                          </m:sup>
                        </m:sSubSup>
                        <m:sSub>
                          <m:sSubPr>
                            <m:ctrlPr>
                              <a:rPr lang="fr-FR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fr-FR" b="1" i="1">
                                <a:latin typeface="Cambria Math" panose="02040503050406030204" pitchFamily="18" charset="0"/>
                              </a:rPr>
                              <m:t>𝝓</m:t>
                            </m:r>
                          </m:e>
                          <m:sub>
                            <m:r>
                              <a:rPr lang="fr-FR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fr-FR" b="0" i="1" smtClean="0">
                            <a:latin typeface="Cambria Math" panose="02040503050406030204" pitchFamily="18" charset="0"/>
                          </a:rPr>
                          <m:t>=2</m:t>
                        </m:r>
                        <m:r>
                          <a:rPr lang="fr-FR" b="0" i="1" smtClean="0">
                            <a:latin typeface="Cambria Math" panose="02040503050406030204" pitchFamily="18" charset="0"/>
                          </a:rPr>
                          <m:t>𝜋</m:t>
                        </m:r>
                        <m:r>
                          <a:rPr lang="fr-FR" b="0" i="1" smtClean="0">
                            <a:latin typeface="Cambria Math" panose="02040503050406030204" pitchFamily="18" charset="0"/>
                          </a:rPr>
                          <m:t>=0     </m:t>
                        </m:r>
                        <m:r>
                          <a:rPr lang="fr-FR" b="0" i="1" smtClean="0">
                            <a:latin typeface="Cambria Math" panose="02040503050406030204" pitchFamily="18" charset="0"/>
                          </a:rPr>
                          <m:t>𝑚𝑜𝑑</m:t>
                        </m:r>
                        <m:r>
                          <a:rPr lang="fr-FR" b="0" i="1" smtClean="0">
                            <a:latin typeface="Cambria Math" panose="02040503050406030204" pitchFamily="18" charset="0"/>
                          </a:rPr>
                          <m:t> 2</m:t>
                        </m:r>
                        <m:r>
                          <a:rPr lang="fr-FR" b="0" i="1" smtClean="0">
                            <a:latin typeface="Cambria Math" panose="02040503050406030204" pitchFamily="18" charset="0"/>
                          </a:rPr>
                          <m:t>𝜋</m:t>
                        </m:r>
                      </m:oMath>
                    </m:oMathPara>
                  </a14:m>
                  <a:endParaRPr lang="fr-FR" dirty="0" err="1"/>
                </a:p>
              </p:txBody>
            </p:sp>
          </mc:Choice>
          <mc:Fallback>
            <p:sp>
              <p:nvSpPr>
                <p:cNvPr id="65" name="ZoneTexte 64">
                  <a:extLst>
                    <a:ext uri="{FF2B5EF4-FFF2-40B4-BE49-F238E27FC236}">
                      <a16:creationId xmlns:a16="http://schemas.microsoft.com/office/drawing/2014/main" id="{212D0722-BC66-69CE-E04D-F381370B816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353983" y="4825963"/>
                  <a:ext cx="2657972" cy="303353"/>
                </a:xfrm>
                <a:prstGeom prst="rect">
                  <a:avLst/>
                </a:prstGeom>
                <a:blipFill>
                  <a:blip r:embed="rId15"/>
                  <a:stretch>
                    <a:fillRect l="-1429" t="-8333" r="-1429" b="-29167"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00" name="ZoneTexte 99">
                  <a:extLst>
                    <a:ext uri="{FF2B5EF4-FFF2-40B4-BE49-F238E27FC236}">
                      <a16:creationId xmlns:a16="http://schemas.microsoft.com/office/drawing/2014/main" id="{C386469D-6530-7B7C-68F5-ACFBB358600F}"/>
                    </a:ext>
                  </a:extLst>
                </p:cNvPr>
                <p:cNvSpPr txBox="1"/>
                <p:nvPr/>
              </p:nvSpPr>
              <p:spPr>
                <a:xfrm>
                  <a:off x="4353983" y="5580580"/>
                  <a:ext cx="3208442" cy="30335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14:m>
                    <m:oMathPara xmlns:m="http://schemas.openxmlformats.org/officeDocument/2006/math">
                      <m:oMath>
                        <m:sSubSup>
                          <m:sSubSupPr>
                            <m:ctrlPr>
                              <a:rPr lang="fr-FR" b="0" i="1" smtClean="0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fr-FR" b="0" i="1" smtClean="0">
                                <a:latin typeface="Cambria Math" panose="02040503050406030204" pitchFamily="18" charset="0"/>
                              </a:rPr>
                              <m:t>𝐺</m:t>
                            </m:r>
                          </m:e>
                          <m:sub>
                            <m:r>
                              <a:rPr lang="fr-FR" b="0" i="1" smtClean="0">
                                <a:latin typeface="Cambria Math" panose="02040503050406030204" pitchFamily="18" charset="0"/>
                              </a:rPr>
                              <m:t>𝑝</m:t>
                            </m:r>
                          </m:sub>
                          <m:sup>
                            <m:r>
                              <a:rPr lang="fr-FR" b="0" i="1" smtClean="0">
                                <a:latin typeface="Cambria Math" panose="02040503050406030204" pitchFamily="18" charset="0"/>
                              </a:rPr>
                              <m:t>⊤</m:t>
                            </m:r>
                          </m:sup>
                        </m:sSubSup>
                        <m:sSub>
                          <m:sSubPr>
                            <m:ctrlPr>
                              <a:rPr lang="fr-FR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fr-FR" b="1" i="1">
                                <a:latin typeface="Cambria Math" panose="02040503050406030204" pitchFamily="18" charset="0"/>
                              </a:rPr>
                              <m:t>𝝓</m:t>
                            </m:r>
                          </m:e>
                          <m:sub>
                            <m:r>
                              <a:rPr lang="fr-FR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fr-FR" b="0" i="1" smtClean="0">
                            <a:latin typeface="Cambria Math" panose="02040503050406030204" pitchFamily="18" charset="0"/>
                          </a:rPr>
                          <m:t>=2</m:t>
                        </m:r>
                        <m:r>
                          <a:rPr lang="fr-FR" b="0" i="1" smtClean="0">
                            <a:latin typeface="Cambria Math" panose="02040503050406030204" pitchFamily="18" charset="0"/>
                          </a:rPr>
                          <m:t>𝜋</m:t>
                        </m:r>
                        <m:r>
                          <a:rPr lang="fr-FR" b="0" i="1" smtClean="0">
                            <a:latin typeface="Cambria Math" panose="02040503050406030204" pitchFamily="18" charset="0"/>
                          </a:rPr>
                          <m:t>+2</m:t>
                        </m:r>
                        <m:r>
                          <a:rPr lang="fr-FR" b="0" i="1" smtClean="0">
                            <a:latin typeface="Cambria Math" panose="02040503050406030204" pitchFamily="18" charset="0"/>
                          </a:rPr>
                          <m:t>𝜋</m:t>
                        </m:r>
                        <m:r>
                          <a:rPr lang="fr-FR" b="0" i="1" smtClean="0">
                            <a:latin typeface="Cambria Math" panose="02040503050406030204" pitchFamily="18" charset="0"/>
                          </a:rPr>
                          <m:t>=0     </m:t>
                        </m:r>
                        <m:r>
                          <a:rPr lang="fr-FR" b="0" i="1" smtClean="0">
                            <a:latin typeface="Cambria Math" panose="02040503050406030204" pitchFamily="18" charset="0"/>
                          </a:rPr>
                          <m:t>𝑚𝑜𝑑</m:t>
                        </m:r>
                        <m:r>
                          <a:rPr lang="fr-FR" b="0" i="1" smtClean="0">
                            <a:latin typeface="Cambria Math" panose="02040503050406030204" pitchFamily="18" charset="0"/>
                          </a:rPr>
                          <m:t> 2</m:t>
                        </m:r>
                        <m:r>
                          <a:rPr lang="fr-FR" b="0" i="1" smtClean="0">
                            <a:latin typeface="Cambria Math" panose="02040503050406030204" pitchFamily="18" charset="0"/>
                          </a:rPr>
                          <m:t>𝜋</m:t>
                        </m:r>
                      </m:oMath>
                    </m:oMathPara>
                  </a14:m>
                  <a:endParaRPr lang="fr-FR" dirty="0" err="1"/>
                </a:p>
              </p:txBody>
            </p:sp>
          </mc:Choice>
          <mc:Fallback>
            <p:sp>
              <p:nvSpPr>
                <p:cNvPr id="100" name="ZoneTexte 99">
                  <a:extLst>
                    <a:ext uri="{FF2B5EF4-FFF2-40B4-BE49-F238E27FC236}">
                      <a16:creationId xmlns:a16="http://schemas.microsoft.com/office/drawing/2014/main" id="{C386469D-6530-7B7C-68F5-ACFBB358600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353983" y="5580580"/>
                  <a:ext cx="3208442" cy="303353"/>
                </a:xfrm>
                <a:prstGeom prst="rect">
                  <a:avLst/>
                </a:prstGeom>
                <a:blipFill>
                  <a:blip r:embed="rId16"/>
                  <a:stretch>
                    <a:fillRect l="-1181" t="-8000" r="-787" b="-24000"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10" name="Accolade ouvrante 109">
              <a:extLst>
                <a:ext uri="{FF2B5EF4-FFF2-40B4-BE49-F238E27FC236}">
                  <a16:creationId xmlns:a16="http://schemas.microsoft.com/office/drawing/2014/main" id="{8FE8123B-D3AA-3DC0-5DCE-CD01301418C6}"/>
                </a:ext>
              </a:extLst>
            </p:cNvPr>
            <p:cNvSpPr/>
            <p:nvPr/>
          </p:nvSpPr>
          <p:spPr>
            <a:xfrm>
              <a:off x="4099893" y="4757775"/>
              <a:ext cx="151538" cy="1262060"/>
            </a:xfrm>
            <a:prstGeom prst="leftBrac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112" name="ZoneTexte 111">
                <a:extLst>
                  <a:ext uri="{FF2B5EF4-FFF2-40B4-BE49-F238E27FC236}">
                    <a16:creationId xmlns:a16="http://schemas.microsoft.com/office/drawing/2014/main" id="{2B5D5B19-E83F-F0B1-96A2-4F15C1A0BA66}"/>
                  </a:ext>
                </a:extLst>
              </p:cNvPr>
              <p:cNvSpPr txBox="1"/>
              <p:nvPr/>
            </p:nvSpPr>
            <p:spPr>
              <a:xfrm>
                <a:off x="8094440" y="6032432"/>
                <a:ext cx="1115562" cy="3033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>
                      <m:r>
                        <a:rPr lang="fr-FR" b="0" i="1" smtClean="0">
                          <a:solidFill>
                            <a:schemeClr val="accent6"/>
                          </a:solidFill>
                          <a:latin typeface="Cambria Math" panose="02040503050406030204" pitchFamily="18" charset="0"/>
                        </a:rPr>
                        <m:t>∈</m:t>
                      </m:r>
                      <m:r>
                        <a:rPr lang="fr-FR" i="1">
                          <a:solidFill>
                            <a:schemeClr val="accent6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𝑖</m:t>
                      </m:r>
                      <m:sSub>
                        <m:sSubPr>
                          <m:ctrlPr>
                            <a:rPr lang="fr-FR" i="1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i="1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lang="fr-FR" i="1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  <m:r>
                            <a:rPr lang="fr-FR" i="1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𝜋</m:t>
                          </m:r>
                        </m:sub>
                      </m:sSub>
                      <m:sSubSup>
                        <m:sSubSupPr>
                          <m:ctrlPr>
                            <a:rPr lang="fr-FR" i="1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fr-FR" i="1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a:rPr lang="fr-FR" i="1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fr-FR" b="0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𝑝</m:t>
                          </m:r>
                        </m:sub>
                        <m:sup>
                          <m:r>
                            <a:rPr lang="fr-FR" i="1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⊤</m:t>
                          </m:r>
                        </m:sup>
                      </m:sSubSup>
                    </m:oMath>
                  </m:oMathPara>
                </a14:m>
                <a:endParaRPr lang="fr-FR" dirty="0" err="1">
                  <a:solidFill>
                    <a:schemeClr val="accent6"/>
                  </a:solidFill>
                </a:endParaRPr>
              </a:p>
            </p:txBody>
          </p:sp>
        </mc:Choice>
        <mc:Fallback>
          <p:sp>
            <p:nvSpPr>
              <p:cNvPr id="112" name="ZoneTexte 111">
                <a:extLst>
                  <a:ext uri="{FF2B5EF4-FFF2-40B4-BE49-F238E27FC236}">
                    <a16:creationId xmlns:a16="http://schemas.microsoft.com/office/drawing/2014/main" id="{2B5D5B19-E83F-F0B1-96A2-4F15C1A0BA6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94440" y="6032432"/>
                <a:ext cx="1115562" cy="303353"/>
              </a:xfrm>
              <a:prstGeom prst="rect">
                <a:avLst/>
              </a:prstGeom>
              <a:blipFill>
                <a:blip r:embed="rId17"/>
                <a:stretch>
                  <a:fillRect l="-3371" t="-8333" r="-1124" b="-2916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3" name="ZoneTexte 112">
                <a:extLst>
                  <a:ext uri="{FF2B5EF4-FFF2-40B4-BE49-F238E27FC236}">
                    <a16:creationId xmlns:a16="http://schemas.microsoft.com/office/drawing/2014/main" id="{E7B61C93-8173-D015-F16C-386D35D6DD0B}"/>
                  </a:ext>
                </a:extLst>
              </p:cNvPr>
              <p:cNvSpPr txBox="1"/>
              <p:nvPr/>
            </p:nvSpPr>
            <p:spPr>
              <a:xfrm>
                <a:off x="2081806" y="4851736"/>
                <a:ext cx="881523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>
                      <m:r>
                        <a:rPr lang="fr-FR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∈</m:t>
                      </m:r>
                      <m:sSup>
                        <m:sSupPr>
                          <m:ctrlPr>
                            <a:rPr lang="fr-FR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fr-FR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𝐻</m:t>
                          </m:r>
                        </m:e>
                        <m:sup>
                          <m:r>
                            <a:rPr lang="fr-FR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p>
                      </m:sSup>
                      <m:d>
                        <m:dPr>
                          <m:ctrlPr>
                            <a:rPr lang="fr-FR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𝐶</m:t>
                          </m:r>
                        </m:e>
                      </m:d>
                    </m:oMath>
                  </m:oMathPara>
                </a14:m>
                <a:endParaRPr lang="fr-FR" dirty="0" err="1">
                  <a:solidFill>
                    <a:srgbClr val="00B050"/>
                  </a:solidFill>
                </a:endParaRPr>
              </a:p>
            </p:txBody>
          </p:sp>
        </mc:Choice>
        <mc:Fallback>
          <p:sp>
            <p:nvSpPr>
              <p:cNvPr id="113" name="ZoneTexte 112">
                <a:extLst>
                  <a:ext uri="{FF2B5EF4-FFF2-40B4-BE49-F238E27FC236}">
                    <a16:creationId xmlns:a16="http://schemas.microsoft.com/office/drawing/2014/main" id="{E7B61C93-8173-D015-F16C-386D35D6DD0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81806" y="4851736"/>
                <a:ext cx="881523" cy="276999"/>
              </a:xfrm>
              <a:prstGeom prst="rect">
                <a:avLst/>
              </a:prstGeom>
              <a:blipFill>
                <a:blip r:embed="rId18"/>
                <a:stretch>
                  <a:fillRect l="-4286" t="-4545" b="-909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4" name="ZoneTexte 113">
                <a:extLst>
                  <a:ext uri="{FF2B5EF4-FFF2-40B4-BE49-F238E27FC236}">
                    <a16:creationId xmlns:a16="http://schemas.microsoft.com/office/drawing/2014/main" id="{20195E9B-21FE-B806-5392-1C144FD55C8E}"/>
                  </a:ext>
                </a:extLst>
              </p:cNvPr>
              <p:cNvSpPr txBox="1"/>
              <p:nvPr/>
            </p:nvSpPr>
            <p:spPr>
              <a:xfrm>
                <a:off x="2127458" y="5603817"/>
                <a:ext cx="1525931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fr-FR" dirty="0">
                    <a:solidFill>
                      <a:schemeClr val="accent6"/>
                    </a:solidFill>
                    <a:ea typeface="Cambria Math" panose="02040503050406030204" pitchFamily="18" charset="0"/>
                  </a:rPr>
                  <a:t>trivial in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fr-FR" i="1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FR" i="1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𝐻</m:t>
                        </m:r>
                      </m:e>
                      <m:sup>
                        <m:r>
                          <a:rPr lang="fr-FR" i="1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sup>
                    </m:sSup>
                    <m:d>
                      <m:dPr>
                        <m:ctrlPr>
                          <a:rPr lang="fr-FR" i="1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fr-FR" i="1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𝐶</m:t>
                        </m:r>
                      </m:e>
                    </m:d>
                  </m:oMath>
                </a14:m>
                <a:endParaRPr lang="fr-FR" dirty="0" err="1">
                  <a:solidFill>
                    <a:schemeClr val="accent6"/>
                  </a:solidFill>
                </a:endParaRPr>
              </a:p>
            </p:txBody>
          </p:sp>
        </mc:Choice>
        <mc:Fallback>
          <p:sp>
            <p:nvSpPr>
              <p:cNvPr id="114" name="ZoneTexte 113">
                <a:extLst>
                  <a:ext uri="{FF2B5EF4-FFF2-40B4-BE49-F238E27FC236}">
                    <a16:creationId xmlns:a16="http://schemas.microsoft.com/office/drawing/2014/main" id="{20195E9B-21FE-B806-5392-1C144FD55C8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27458" y="5603817"/>
                <a:ext cx="1525931" cy="276999"/>
              </a:xfrm>
              <a:prstGeom prst="rect">
                <a:avLst/>
              </a:prstGeom>
              <a:blipFill>
                <a:blip r:embed="rId19"/>
                <a:stretch>
                  <a:fillRect l="-9091" t="-26087" b="-4782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642539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05" grpId="0"/>
      <p:bldP spid="112" grpId="0"/>
      <p:bldP spid="113" grpId="0"/>
      <p:bldP spid="114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B99BBF-31AA-A02C-69BC-D3B788B352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A06133A7-2C66-28CB-5607-2727FD3F9D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CONFIDENTIAL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34DE5CB-1C60-EC2D-7293-6473CDB4BD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C67AC-589B-465F-8375-83B2CE47653E}" type="slidenum">
              <a:rPr lang="en-US" smtClean="0"/>
              <a:pPr/>
              <a:t>29</a:t>
            </a:fld>
            <a:endParaRPr lang="en-US" dirty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9045D57F-919F-34D4-A794-7DD6CA7E2D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/>
              <a:t>Coherent</a:t>
            </a:r>
            <a:r>
              <a:rPr lang="fr-FR" dirty="0"/>
              <a:t> states </a:t>
            </a:r>
            <a:r>
              <a:rPr lang="fr-FR" dirty="0" err="1"/>
              <a:t>from</a:t>
            </a:r>
            <a:r>
              <a:rPr lang="fr-FR" dirty="0"/>
              <a:t> the </a:t>
            </a:r>
            <a:r>
              <a:rPr lang="fr-FR" dirty="0" err="1"/>
              <a:t>cohomology</a:t>
            </a:r>
            <a:endParaRPr lang="en-US" dirty="0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8A65F9E7-46B9-C797-57A6-2EFC88EC33A6}"/>
              </a:ext>
            </a:extLst>
          </p:cNvPr>
          <p:cNvSpPr/>
          <p:nvPr/>
        </p:nvSpPr>
        <p:spPr>
          <a:xfrm>
            <a:off x="12477750" y="0"/>
            <a:ext cx="571500" cy="571500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A2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893B4C7E-4587-C0E0-7E4E-6387B0ED2F64}"/>
                  </a:ext>
                </a:extLst>
              </p:cNvPr>
              <p:cNvSpPr txBox="1"/>
              <p:nvPr/>
            </p:nvSpPr>
            <p:spPr>
              <a:xfrm>
                <a:off x="1377353" y="1592493"/>
                <a:ext cx="9437295" cy="94904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fr-FR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𝒯</m:t>
                      </m:r>
                      <m:d>
                        <m:dPr>
                          <m:ctrlPr>
                            <a:rPr lang="fr-F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𝐺</m:t>
                          </m:r>
                          <m:r>
                            <a:rPr lang="fr-F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</m:t>
                          </m:r>
                          <m:r>
                            <a:rPr lang="fr-F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𝐻</m:t>
                          </m:r>
                          <m:r>
                            <a:rPr lang="fr-F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</m:t>
                          </m:r>
                          <m:r>
                            <a:rPr lang="fr-FR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𝜶</m:t>
                          </m:r>
                          <m:r>
                            <a:rPr lang="fr-F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</m:t>
                          </m:r>
                          <m:r>
                            <a:rPr lang="fr-FR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𝜟</m:t>
                          </m:r>
                        </m:e>
                      </m:d>
                      <m:r>
                        <a:rPr lang="fr-FR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≔</m:t>
                      </m:r>
                      <m:nary>
                        <m:naryPr>
                          <m:chr m:val="⋂"/>
                          <m:limLoc m:val="undOvr"/>
                          <m:supHide m:val="on"/>
                          <m:ctrlPr>
                            <a:rPr lang="fr-F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fr-F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𝒈</m:t>
                          </m:r>
                          <m:r>
                            <a:rPr lang="fr-F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∈</m:t>
                          </m:r>
                          <m:r>
                            <a:rPr lang="fr-F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𝑖𝑚</m:t>
                          </m:r>
                          <m:r>
                            <a:rPr lang="fr-F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a:rPr lang="fr-F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𝐺</m:t>
                          </m:r>
                        </m:sub>
                        <m:sup/>
                        <m:e>
                          <m:func>
                            <m:funcPr>
                              <m:ctrlPr>
                                <a:rPr lang="fr-FR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fr-FR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ker</m:t>
                              </m:r>
                            </m:fName>
                            <m:e>
                              <m:d>
                                <m:dPr>
                                  <m:ctrlPr>
                                    <a:rPr lang="fr-FR" sz="2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p>
                                    <m:sSupPr>
                                      <m:ctrlPr>
                                        <a:rPr lang="fr-FR" sz="24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acc>
                                        <m:accPr>
                                          <m:chr m:val="̂"/>
                                          <m:ctrlPr>
                                            <a:rPr lang="fr-FR" sz="2400" b="0" i="1" smtClean="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accPr>
                                        <m:e>
                                          <m:r>
                                            <a:rPr lang="fr-FR" sz="2400" b="0" i="1" smtClean="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𝒂</m:t>
                                          </m:r>
                                        </m:e>
                                      </m:acc>
                                    </m:e>
                                    <m:sup>
                                      <m:sSup>
                                        <m:sSupPr>
                                          <m:ctrlPr>
                                            <a:rPr lang="fr-FR" sz="2400" b="0" i="1" smtClean="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fr-FR" sz="2400" b="0" i="1" smtClean="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𝒈</m:t>
                                          </m:r>
                                        </m:e>
                                        <m:sup>
                                          <m:r>
                                            <a:rPr lang="fr-FR" sz="2400" b="0" i="1" smtClean="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+</m:t>
                                          </m:r>
                                        </m:sup>
                                      </m:sSup>
                                    </m:sup>
                                  </m:sSup>
                                  <m:r>
                                    <a:rPr lang="fr-FR" sz="2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−</m:t>
                                  </m:r>
                                  <m:sSup>
                                    <m:sSupPr>
                                      <m:ctrlPr>
                                        <a:rPr lang="fr-FR" sz="24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fr-FR" sz="24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𝜶</m:t>
                                      </m:r>
                                    </m:e>
                                    <m:sup>
                                      <m:r>
                                        <a:rPr lang="fr-FR" sz="24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𝒈</m:t>
                                      </m:r>
                                    </m:sup>
                                  </m:sSup>
                                  <m:sSup>
                                    <m:sSupPr>
                                      <m:ctrlPr>
                                        <a:rPr lang="fr-FR" sz="24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acc>
                                        <m:accPr>
                                          <m:chr m:val="̂"/>
                                          <m:ctrlPr>
                                            <a:rPr lang="fr-FR" sz="2400" b="0" i="1" smtClean="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accPr>
                                        <m:e>
                                          <m:r>
                                            <a:rPr lang="fr-FR" sz="2400" b="0" i="1" smtClean="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𝒂</m:t>
                                          </m:r>
                                        </m:e>
                                      </m:acc>
                                    </m:e>
                                    <m:sup>
                                      <m:sSup>
                                        <m:sSupPr>
                                          <m:ctrlPr>
                                            <a:rPr lang="fr-FR" sz="2400" b="0" i="1" smtClean="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fr-FR" sz="2400" b="0" i="1" smtClean="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𝒈</m:t>
                                          </m:r>
                                        </m:e>
                                        <m:sup>
                                          <m:r>
                                            <a:rPr lang="fr-FR" sz="2400" b="0" i="1" smtClean="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−</m:t>
                                          </m:r>
                                        </m:sup>
                                      </m:sSup>
                                    </m:sup>
                                  </m:sSup>
                                </m:e>
                              </m:d>
                            </m:e>
                          </m:func>
                        </m:e>
                      </m:nary>
                      <m:r>
                        <a:rPr lang="fr-FR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   ∩   </m:t>
                      </m:r>
                      <m:nary>
                        <m:naryPr>
                          <m:chr m:val="⋂"/>
                          <m:limLoc m:val="undOvr"/>
                          <m:supHide m:val="on"/>
                          <m:ctrlPr>
                            <a:rPr lang="fr-F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fr-F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𝑖</m:t>
                          </m:r>
                          <m:r>
                            <a:rPr lang="fr-F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∈</m:t>
                          </m:r>
                          <m:d>
                            <m:dPr>
                              <m:begChr m:val="{"/>
                              <m:endChr m:val="}"/>
                              <m:ctrlPr>
                                <a:rPr lang="fr-FR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fr-FR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1,…,</m:t>
                              </m:r>
                              <m:r>
                                <a:rPr lang="fr-FR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𝑠</m:t>
                              </m:r>
                            </m:e>
                          </m:d>
                        </m:sub>
                        <m:sup/>
                        <m:e>
                          <m:func>
                            <m:funcPr>
                              <m:ctrlPr>
                                <a:rPr lang="fr-FR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fr-FR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ker</m:t>
                              </m:r>
                            </m:fName>
                            <m:e>
                              <m:d>
                                <m:dPr>
                                  <m:ctrlPr>
                                    <a:rPr lang="fr-FR" sz="2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fr-FR" sz="24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fr-FR" sz="24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𝒉</m:t>
                                      </m:r>
                                    </m:e>
                                    <m:sub>
                                      <m:r>
                                        <a:rPr lang="fr-FR" sz="24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𝑖</m:t>
                                      </m:r>
                                    </m:sub>
                                  </m:sSub>
                                  <m:r>
                                    <a:rPr lang="fr-FR" sz="2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⋅</m:t>
                                  </m:r>
                                  <m:acc>
                                    <m:accPr>
                                      <m:chr m:val="̂"/>
                                      <m:ctrlPr>
                                        <a:rPr lang="fr-FR" sz="24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fr-FR" sz="24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𝒏</m:t>
                                      </m:r>
                                    </m:e>
                                  </m:acc>
                                  <m:r>
                                    <a:rPr lang="fr-FR" sz="2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−</m:t>
                                  </m:r>
                                  <m:sSub>
                                    <m:sSubPr>
                                      <m:ctrlPr>
                                        <a:rPr lang="fr-FR" sz="24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m:rPr>
                                          <m:sty m:val="p"/>
                                        </m:rPr>
                                        <a:rPr lang="fr-FR" sz="24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Δ</m:t>
                                      </m:r>
                                    </m:e>
                                    <m:sub>
                                      <m:r>
                                        <a:rPr lang="fr-FR" sz="24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𝑖</m:t>
                                      </m:r>
                                    </m:sub>
                                  </m:sSub>
                                </m:e>
                              </m:d>
                            </m:e>
                          </m:func>
                        </m:e>
                      </m:nary>
                    </m:oMath>
                  </m:oMathPara>
                </a14:m>
                <a:endParaRPr lang="fr-FR" sz="24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893B4C7E-4587-C0E0-7E4E-6387B0ED2F6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77353" y="1592493"/>
                <a:ext cx="9437295" cy="949042"/>
              </a:xfrm>
              <a:prstGeom prst="rect">
                <a:avLst/>
              </a:prstGeom>
              <a:blipFill>
                <a:blip r:embed="rId3"/>
                <a:stretch>
                  <a:fillRect t="-139474" b="-18552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Ellipse 16">
            <a:extLst>
              <a:ext uri="{FF2B5EF4-FFF2-40B4-BE49-F238E27FC236}">
                <a16:creationId xmlns:a16="http://schemas.microsoft.com/office/drawing/2014/main" id="{4DD5FDE0-3B52-7BFC-41FA-2640EB52EBCD}"/>
              </a:ext>
            </a:extLst>
          </p:cNvPr>
          <p:cNvSpPr/>
          <p:nvPr/>
        </p:nvSpPr>
        <p:spPr>
          <a:xfrm>
            <a:off x="7530957" y="1294961"/>
            <a:ext cx="3283690" cy="1659565"/>
          </a:xfrm>
          <a:prstGeom prst="ellipse">
            <a:avLst/>
          </a:prstGeom>
          <a:noFill/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9" name="ZoneTexte 18">
                <a:extLst>
                  <a:ext uri="{FF2B5EF4-FFF2-40B4-BE49-F238E27FC236}">
                    <a16:creationId xmlns:a16="http://schemas.microsoft.com/office/drawing/2014/main" id="{285E8954-D8C9-5233-3065-71F686599C8D}"/>
                  </a:ext>
                </a:extLst>
              </p:cNvPr>
              <p:cNvSpPr txBox="1"/>
              <p:nvPr/>
            </p:nvSpPr>
            <p:spPr>
              <a:xfrm>
                <a:off x="9952650" y="3980772"/>
                <a:ext cx="1918217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>
                      <m:r>
                        <a:rPr lang="fr-FR" b="1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𝝓</m:t>
                      </m:r>
                      <m:r>
                        <a:rPr lang="fr-FR" b="0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⋅</m:t>
                      </m:r>
                      <m:r>
                        <a:rPr lang="fr-FR" b="1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𝒈</m:t>
                      </m:r>
                      <m:r>
                        <a:rPr lang="fr-FR" b="0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=0   </m:t>
                      </m:r>
                      <m:r>
                        <a:rPr lang="fr-FR" b="0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𝑚𝑜𝑑</m:t>
                      </m:r>
                      <m:r>
                        <a:rPr lang="fr-FR" b="0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2</m:t>
                      </m:r>
                      <m:r>
                        <a:rPr lang="fr-FR" b="0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𝜋</m:t>
                      </m:r>
                    </m:oMath>
                  </m:oMathPara>
                </a14:m>
                <a:endParaRPr lang="fr-FR" dirty="0" err="1">
                  <a:solidFill>
                    <a:schemeClr val="accent1"/>
                  </a:solidFill>
                </a:endParaRPr>
              </a:p>
            </p:txBody>
          </p:sp>
        </mc:Choice>
        <mc:Fallback>
          <p:sp>
            <p:nvSpPr>
              <p:cNvPr id="19" name="ZoneTexte 18">
                <a:extLst>
                  <a:ext uri="{FF2B5EF4-FFF2-40B4-BE49-F238E27FC236}">
                    <a16:creationId xmlns:a16="http://schemas.microsoft.com/office/drawing/2014/main" id="{285E8954-D8C9-5233-3065-71F686599C8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52650" y="3980772"/>
                <a:ext cx="1918217" cy="276999"/>
              </a:xfrm>
              <a:prstGeom prst="rect">
                <a:avLst/>
              </a:prstGeom>
              <a:blipFill>
                <a:blip r:embed="rId4"/>
                <a:stretch>
                  <a:fillRect l="-3289" t="-8696" r="-1974" b="-3478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32A28554-AC29-EB3C-CCBF-CC157626A155}"/>
              </a:ext>
            </a:extLst>
          </p:cNvPr>
          <p:cNvSpPr/>
          <p:nvPr/>
        </p:nvSpPr>
        <p:spPr>
          <a:xfrm>
            <a:off x="3614036" y="1416956"/>
            <a:ext cx="3343880" cy="1269455"/>
          </a:xfrm>
          <a:prstGeom prst="roundRect">
            <a:avLst/>
          </a:pr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22" name="Groupe 21">
            <a:extLst>
              <a:ext uri="{FF2B5EF4-FFF2-40B4-BE49-F238E27FC236}">
                <a16:creationId xmlns:a16="http://schemas.microsoft.com/office/drawing/2014/main" id="{C759AF16-1387-6EBF-6204-2057E9328B3D}"/>
              </a:ext>
            </a:extLst>
          </p:cNvPr>
          <p:cNvGrpSpPr/>
          <p:nvPr/>
        </p:nvGrpSpPr>
        <p:grpSpPr>
          <a:xfrm>
            <a:off x="3038562" y="5124488"/>
            <a:ext cx="6114877" cy="671621"/>
            <a:chOff x="2800713" y="5124488"/>
            <a:chExt cx="6114877" cy="671621"/>
          </a:xfrm>
        </p:grpSpPr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3" name="ZoneTexte 12">
                  <a:extLst>
                    <a:ext uri="{FF2B5EF4-FFF2-40B4-BE49-F238E27FC236}">
                      <a16:creationId xmlns:a16="http://schemas.microsoft.com/office/drawing/2014/main" id="{0355BDDF-3B1F-5E38-269E-0C178C457EC7}"/>
                    </a:ext>
                  </a:extLst>
                </p:cNvPr>
                <p:cNvSpPr txBox="1"/>
                <p:nvPr/>
              </p:nvSpPr>
              <p:spPr>
                <a:xfrm>
                  <a:off x="5370944" y="5275632"/>
                  <a:ext cx="341439" cy="369332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14:m>
                    <m:oMathPara xmlns:m="http://schemas.openxmlformats.org/officeDocument/2006/math">
                      <m:oMath>
                        <m:r>
                          <a:rPr lang="fr-FR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⇒</m:t>
                        </m:r>
                      </m:oMath>
                    </m:oMathPara>
                  </a14:m>
                  <a:endParaRPr lang="fr-FR" sz="2400" dirty="0" err="1"/>
                </a:p>
              </p:txBody>
            </p:sp>
          </mc:Choice>
          <mc:Fallback>
            <p:sp>
              <p:nvSpPr>
                <p:cNvPr id="13" name="ZoneTexte 12">
                  <a:extLst>
                    <a:ext uri="{FF2B5EF4-FFF2-40B4-BE49-F238E27FC236}">
                      <a16:creationId xmlns:a16="http://schemas.microsoft.com/office/drawing/2014/main" id="{0355BDDF-3B1F-5E38-269E-0C178C457EC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370944" y="5275632"/>
                  <a:ext cx="341439" cy="369332"/>
                </a:xfrm>
                <a:prstGeom prst="rect">
                  <a:avLst/>
                </a:prstGeom>
                <a:blipFill>
                  <a:blip r:embed="rId5"/>
                  <a:stretch>
                    <a:fillRect l="-14286" r="-14286"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16" name="Groupe 15">
              <a:extLst>
                <a:ext uri="{FF2B5EF4-FFF2-40B4-BE49-F238E27FC236}">
                  <a16:creationId xmlns:a16="http://schemas.microsoft.com/office/drawing/2014/main" id="{ED501EFA-B3D9-6EC2-3FDB-481043CC2D27}"/>
                </a:ext>
              </a:extLst>
            </p:cNvPr>
            <p:cNvGrpSpPr/>
            <p:nvPr/>
          </p:nvGrpSpPr>
          <p:grpSpPr>
            <a:xfrm>
              <a:off x="2800713" y="5124488"/>
              <a:ext cx="2181523" cy="671621"/>
              <a:chOff x="1866497" y="5054402"/>
              <a:chExt cx="2181523" cy="671621"/>
            </a:xfrm>
          </p:grpSpPr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10" name="ZoneTexte 9">
                    <a:extLst>
                      <a:ext uri="{FF2B5EF4-FFF2-40B4-BE49-F238E27FC236}">
                        <a16:creationId xmlns:a16="http://schemas.microsoft.com/office/drawing/2014/main" id="{3FA2C405-BC65-0A39-E63F-10CBE0BAC7FC}"/>
                      </a:ext>
                    </a:extLst>
                  </p:cNvPr>
                  <p:cNvSpPr txBox="1"/>
                  <p:nvPr/>
                </p:nvSpPr>
                <p:spPr>
                  <a:xfrm>
                    <a:off x="1866497" y="5205547"/>
                    <a:ext cx="767966" cy="369332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14:m>
                      <m:oMathPara xmlns:m="http://schemas.openxmlformats.org/officeDocument/2006/math">
                        <m:oMath>
                          <m:d>
                            <m:dPr>
                              <m:begChr m:val="|"/>
                              <m:endChr m:val="⟩"/>
                              <m:ctrlPr>
                                <a:rPr lang="fr-FR" sz="24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fr-FR" sz="24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𝜶</m:t>
                              </m:r>
                            </m:e>
                          </m:d>
                          <m:r>
                            <a:rPr lang="fr-F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∈</m:t>
                          </m:r>
                        </m:oMath>
                      </m:oMathPara>
                    </a14:m>
                    <a:endParaRPr lang="fr-FR" sz="2400" dirty="0" err="1"/>
                  </a:p>
                </p:txBody>
              </p:sp>
            </mc:Choice>
            <mc:Fallback>
              <p:sp>
                <p:nvSpPr>
                  <p:cNvPr id="10" name="ZoneTexte 9">
                    <a:extLst>
                      <a:ext uri="{FF2B5EF4-FFF2-40B4-BE49-F238E27FC236}">
                        <a16:creationId xmlns:a16="http://schemas.microsoft.com/office/drawing/2014/main" id="{3FA2C405-BC65-0A39-E63F-10CBE0BAC7FC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866497" y="5205547"/>
                    <a:ext cx="767966" cy="369332"/>
                  </a:xfrm>
                  <a:prstGeom prst="rect">
                    <a:avLst/>
                  </a:prstGeom>
                  <a:blipFill>
                    <a:blip r:embed="rId6"/>
                    <a:stretch>
                      <a:fillRect r="-6557" b="-3333"/>
                    </a:stretch>
                  </a:blipFill>
                </p:spPr>
                <p:txBody>
                  <a:bodyPr/>
                  <a:lstStyle/>
                  <a:p>
                    <a:r>
                      <a:rPr lang="fr-F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AF6209B5-1DF7-961A-564F-18AD076CC9BC}"/>
                  </a:ext>
                </a:extLst>
              </p:cNvPr>
              <p:cNvSpPr/>
              <p:nvPr/>
            </p:nvSpPr>
            <p:spPr>
              <a:xfrm>
                <a:off x="2759224" y="5054402"/>
                <a:ext cx="1288796" cy="671621"/>
              </a:xfrm>
              <a:prstGeom prst="roundRect">
                <a:avLst/>
              </a:prstGeom>
              <a:noFill/>
              <a:ln w="38100">
                <a:solidFill>
                  <a:schemeClr val="accent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grpSp>
          <p:nvGrpSpPr>
            <p:cNvPr id="15" name="Groupe 14">
              <a:extLst>
                <a:ext uri="{FF2B5EF4-FFF2-40B4-BE49-F238E27FC236}">
                  <a16:creationId xmlns:a16="http://schemas.microsoft.com/office/drawing/2014/main" id="{13021DE8-7170-D5C5-8A68-0DC776E39341}"/>
                </a:ext>
              </a:extLst>
            </p:cNvPr>
            <p:cNvGrpSpPr/>
            <p:nvPr/>
          </p:nvGrpSpPr>
          <p:grpSpPr>
            <a:xfrm>
              <a:off x="6101091" y="5124488"/>
              <a:ext cx="2814499" cy="671621"/>
              <a:chOff x="6453893" y="4869736"/>
              <a:chExt cx="2814499" cy="671621"/>
            </a:xfrm>
          </p:grpSpPr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12" name="ZoneTexte 11">
                    <a:extLst>
                      <a:ext uri="{FF2B5EF4-FFF2-40B4-BE49-F238E27FC236}">
                        <a16:creationId xmlns:a16="http://schemas.microsoft.com/office/drawing/2014/main" id="{0ED50BC9-EDD0-580F-E8A0-7D1E7BBF6F86}"/>
                      </a:ext>
                    </a:extLst>
                  </p:cNvPr>
                  <p:cNvSpPr txBox="1"/>
                  <p:nvPr/>
                </p:nvSpPr>
                <p:spPr>
                  <a:xfrm>
                    <a:off x="6453893" y="4988086"/>
                    <a:ext cx="1409553" cy="388633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14:m>
                      <m:oMathPara xmlns:m="http://schemas.openxmlformats.org/officeDocument/2006/math">
                        <m:oMath>
                          <m:sSup>
                            <m:sSupPr>
                              <m:ctrlPr>
                                <a:rPr lang="fr-FR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fr-FR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p>
                              <m:r>
                                <a:rPr lang="fr-FR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𝑖</m:t>
                              </m:r>
                              <m:r>
                                <a:rPr lang="fr-FR" sz="24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𝝓</m:t>
                              </m:r>
                              <m:r>
                                <a:rPr lang="fr-FR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⋅</m:t>
                              </m:r>
                              <m:acc>
                                <m:accPr>
                                  <m:chr m:val="̂"/>
                                  <m:ctrlPr>
                                    <a:rPr lang="fr-FR" sz="2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fr-FR" sz="2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𝒏</m:t>
                                  </m:r>
                                </m:e>
                              </m:acc>
                            </m:sup>
                          </m:sSup>
                          <m:d>
                            <m:dPr>
                              <m:begChr m:val="|"/>
                              <m:endChr m:val="⟩"/>
                              <m:ctrlPr>
                                <a:rPr lang="fr-FR" sz="24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fr-FR" sz="24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𝜶</m:t>
                              </m:r>
                            </m:e>
                          </m:d>
                          <m:r>
                            <a:rPr lang="fr-F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∈</m:t>
                          </m:r>
                        </m:oMath>
                      </m:oMathPara>
                    </a14:m>
                    <a:endParaRPr lang="fr-FR" sz="2400" dirty="0" err="1"/>
                  </a:p>
                </p:txBody>
              </p:sp>
            </mc:Choice>
            <mc:Fallback>
              <p:sp>
                <p:nvSpPr>
                  <p:cNvPr id="12" name="ZoneTexte 11">
                    <a:extLst>
                      <a:ext uri="{FF2B5EF4-FFF2-40B4-BE49-F238E27FC236}">
                        <a16:creationId xmlns:a16="http://schemas.microsoft.com/office/drawing/2014/main" id="{0ED50BC9-EDD0-580F-E8A0-7D1E7BBF6F86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6453893" y="4988086"/>
                    <a:ext cx="1409553" cy="388633"/>
                  </a:xfrm>
                  <a:prstGeom prst="rect">
                    <a:avLst/>
                  </a:prstGeom>
                  <a:blipFill>
                    <a:blip r:embed="rId7"/>
                    <a:stretch>
                      <a:fillRect l="-2679" t="-15625" r="-2679" b="-3125"/>
                    </a:stretch>
                  </a:blipFill>
                </p:spPr>
                <p:txBody>
                  <a:bodyPr/>
                  <a:lstStyle/>
                  <a:p>
                    <a:r>
                      <a:rPr lang="fr-F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14" name="Rectangle : coins arrondis 13">
                <a:extLst>
                  <a:ext uri="{FF2B5EF4-FFF2-40B4-BE49-F238E27FC236}">
                    <a16:creationId xmlns:a16="http://schemas.microsoft.com/office/drawing/2014/main" id="{BF80959B-F5CE-33A7-A3D4-308139DCDBE5}"/>
                  </a:ext>
                </a:extLst>
              </p:cNvPr>
              <p:cNvSpPr/>
              <p:nvPr/>
            </p:nvSpPr>
            <p:spPr>
              <a:xfrm>
                <a:off x="7979596" y="4869736"/>
                <a:ext cx="1288796" cy="671621"/>
              </a:xfrm>
              <a:prstGeom prst="roundRect">
                <a:avLst/>
              </a:prstGeom>
              <a:noFill/>
              <a:ln w="38100">
                <a:solidFill>
                  <a:schemeClr val="accent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23" name="ZoneTexte 22">
                <a:extLst>
                  <a:ext uri="{FF2B5EF4-FFF2-40B4-BE49-F238E27FC236}">
                    <a16:creationId xmlns:a16="http://schemas.microsoft.com/office/drawing/2014/main" id="{86EA2525-C230-2735-DE81-CCFACAB96C92}"/>
                  </a:ext>
                </a:extLst>
              </p:cNvPr>
              <p:cNvSpPr txBox="1"/>
              <p:nvPr/>
            </p:nvSpPr>
            <p:spPr>
              <a:xfrm>
                <a:off x="538874" y="3171051"/>
                <a:ext cx="6248442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fr-FR" sz="2000" dirty="0">
                    <a:ea typeface="Cambria Math" panose="02040503050406030204" pitchFamily="18" charset="0"/>
                  </a:rPr>
                  <a:t>For a </a:t>
                </a:r>
                <a:r>
                  <a:rPr lang="fr-FR" sz="2000" dirty="0" err="1">
                    <a:ea typeface="Cambria Math" panose="02040503050406030204" pitchFamily="18" charset="0"/>
                  </a:rPr>
                  <a:t>representative</a:t>
                </a:r>
                <a:r>
                  <a:rPr lang="fr-FR" sz="2000" b="1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fr-FR" sz="2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𝝓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sSup>
                      <m:sSupPr>
                        <m:ctrlPr>
                          <a:rPr lang="fr-FR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FR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𝐻</m:t>
                        </m:r>
                      </m:e>
                      <m:sup>
                        <m:r>
                          <a:rPr lang="fr-FR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sup>
                    </m:sSup>
                    <m:d>
                      <m:dPr>
                        <m:ctrlPr>
                          <a:rPr lang="fr-FR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fr-FR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𝐶</m:t>
                        </m:r>
                      </m:e>
                    </m:d>
                    <m:r>
                      <a:rPr lang="fr-FR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≔</m:t>
                    </m:r>
                    <m:func>
                      <m:funcPr>
                        <m:ctrlPr>
                          <a:rPr lang="fr-FR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fr-FR" sz="200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fr-FR" sz="200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ker</m:t>
                            </m:r>
                          </m:e>
                          <m:sub>
                            <m:r>
                              <a:rPr lang="fr-FR" sz="200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  <m:r>
                              <a:rPr lang="fr-FR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𝜋</m:t>
                            </m:r>
                          </m:sub>
                        </m:sSub>
                      </m:fName>
                      <m:e>
                        <m:sSup>
                          <m:sSupPr>
                            <m:ctrlPr>
                              <a:rPr lang="fr-FR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fr-FR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𝐺</m:t>
                            </m:r>
                          </m:e>
                          <m:sup>
                            <m:r>
                              <a:rPr lang="fr-FR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⊤</m:t>
                            </m:r>
                          </m:sup>
                        </m:sSup>
                      </m:e>
                    </m:func>
                    <m:r>
                      <a:rPr lang="fr-FR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/</m:t>
                    </m:r>
                    <m:r>
                      <a:rPr lang="fr-FR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𝑖</m:t>
                    </m:r>
                    <m:sSub>
                      <m:sSubPr>
                        <m:ctrlPr>
                          <a:rPr lang="fr-FR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fr-FR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  <m:r>
                          <a:rPr lang="fr-FR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𝜋</m:t>
                        </m:r>
                      </m:sub>
                    </m:sSub>
                    <m:sSup>
                      <m:sSupPr>
                        <m:ctrlPr>
                          <a:rPr lang="fr-FR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FR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  <m:r>
                          <a:rPr lang="fr-FR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𝐻</m:t>
                        </m:r>
                      </m:e>
                      <m:sup>
                        <m:r>
                          <a:rPr lang="fr-FR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⊤</m:t>
                        </m:r>
                      </m:sup>
                    </m:sSup>
                  </m:oMath>
                </a14:m>
                <a:r>
                  <a:rPr lang="fr-FR" sz="2000" dirty="0"/>
                  <a:t>, </a:t>
                </a:r>
                <a:endParaRPr lang="fr-FR" sz="2000" dirty="0" err="1"/>
              </a:p>
            </p:txBody>
          </p:sp>
        </mc:Choice>
        <mc:Fallback>
          <p:sp>
            <p:nvSpPr>
              <p:cNvPr id="23" name="ZoneTexte 22">
                <a:extLst>
                  <a:ext uri="{FF2B5EF4-FFF2-40B4-BE49-F238E27FC236}">
                    <a16:creationId xmlns:a16="http://schemas.microsoft.com/office/drawing/2014/main" id="{86EA2525-C230-2735-DE81-CCFACAB96C9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8874" y="3171051"/>
                <a:ext cx="6248442" cy="307777"/>
              </a:xfrm>
              <a:prstGeom prst="rect">
                <a:avLst/>
              </a:prstGeom>
              <a:blipFill>
                <a:blip r:embed="rId8"/>
                <a:stretch>
                  <a:fillRect l="-2434" t="-23077" r="-1420" b="-46154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4" name="ZoneTexte 23">
                <a:extLst>
                  <a:ext uri="{FF2B5EF4-FFF2-40B4-BE49-F238E27FC236}">
                    <a16:creationId xmlns:a16="http://schemas.microsoft.com/office/drawing/2014/main" id="{FEEF7717-526A-1BAE-420C-DA1008E99387}"/>
                  </a:ext>
                </a:extLst>
              </p:cNvPr>
              <p:cNvSpPr txBox="1"/>
              <p:nvPr/>
            </p:nvSpPr>
            <p:spPr>
              <a:xfrm>
                <a:off x="2727770" y="3888005"/>
                <a:ext cx="6736460" cy="44691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>
                      <m:d>
                        <m:dPr>
                          <m:ctrlPr>
                            <a:rPr lang="fr-FR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fr-FR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acc>
                                <m:accPr>
                                  <m:chr m:val="̂"/>
                                  <m:ctrlPr>
                                    <a:rPr lang="fr-FR" sz="2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fr-FR" sz="2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𝒂</m:t>
                                  </m:r>
                                </m:e>
                              </m:acc>
                            </m:e>
                            <m:sup>
                              <m:sSup>
                                <m:sSupPr>
                                  <m:ctrlPr>
                                    <a:rPr lang="fr-FR" sz="2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fr-FR" sz="2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𝒈</m:t>
                                  </m:r>
                                </m:e>
                                <m:sup>
                                  <m:r>
                                    <a:rPr lang="fr-FR" sz="2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+</m:t>
                                  </m:r>
                                </m:sup>
                              </m:sSup>
                            </m:sup>
                          </m:sSup>
                          <m:r>
                            <a:rPr lang="fr-FR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sSup>
                            <m:sSupPr>
                              <m:ctrlPr>
                                <a:rPr lang="fr-FR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fr-FR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𝜶</m:t>
                              </m:r>
                            </m:e>
                            <m:sup>
                              <m:r>
                                <a:rPr lang="fr-FR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𝒈</m:t>
                              </m:r>
                            </m:sup>
                          </m:sSup>
                          <m:sSup>
                            <m:sSupPr>
                              <m:ctrlPr>
                                <a:rPr lang="fr-FR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acc>
                                <m:accPr>
                                  <m:chr m:val="̂"/>
                                  <m:ctrlPr>
                                    <a:rPr lang="fr-FR" sz="2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fr-FR" sz="2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𝒂</m:t>
                                  </m:r>
                                </m:e>
                              </m:acc>
                            </m:e>
                            <m:sup>
                              <m:sSup>
                                <m:sSupPr>
                                  <m:ctrlPr>
                                    <a:rPr lang="fr-FR" sz="2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fr-FR" sz="2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𝒈</m:t>
                                  </m:r>
                                </m:e>
                                <m:sup>
                                  <m:r>
                                    <a:rPr lang="fr-FR" sz="2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−</m:t>
                                  </m:r>
                                </m:sup>
                              </m:sSup>
                            </m:sup>
                          </m:sSup>
                        </m:e>
                      </m:d>
                      <m:sSup>
                        <m:sSupPr>
                          <m:ctrlPr>
                            <a:rPr lang="fr-F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fr-F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fr-F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𝑖</m:t>
                          </m:r>
                          <m:r>
                            <a:rPr lang="fr-FR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𝝓</m:t>
                          </m:r>
                          <m:r>
                            <a:rPr lang="fr-F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⋅</m:t>
                          </m:r>
                          <m:acc>
                            <m:accPr>
                              <m:chr m:val="̂"/>
                              <m:ctrlPr>
                                <a:rPr lang="fr-FR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fr-FR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𝒏</m:t>
                              </m:r>
                            </m:e>
                          </m:acc>
                        </m:sup>
                      </m:sSup>
                      <m:r>
                        <a:rPr lang="fr-FR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fr-FR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fr-FR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fr-FR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𝑖</m:t>
                          </m:r>
                          <m:r>
                            <a:rPr lang="fr-FR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𝝓</m:t>
                          </m:r>
                          <m:r>
                            <a:rPr lang="fr-FR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⋅</m:t>
                          </m:r>
                          <m:sSup>
                            <m:sSupPr>
                              <m:ctrlPr>
                                <a:rPr lang="fr-FR" sz="24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fr-FR" sz="24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𝒈</m:t>
                              </m:r>
                            </m:e>
                            <m:sup>
                              <m:r>
                                <a:rPr lang="fr-FR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</m:t>
                              </m:r>
                            </m:sup>
                          </m:sSup>
                        </m:sup>
                      </m:sSup>
                      <m:sSup>
                        <m:sSupPr>
                          <m:ctrlPr>
                            <a:rPr lang="fr-FR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fr-FR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fr-FR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𝑖</m:t>
                          </m:r>
                          <m:r>
                            <a:rPr lang="fr-FR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𝝓</m:t>
                          </m:r>
                          <m:r>
                            <a:rPr lang="fr-FR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⋅</m:t>
                          </m:r>
                          <m:acc>
                            <m:accPr>
                              <m:chr m:val="̂"/>
                              <m:ctrlPr>
                                <a:rPr lang="fr-FR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fr-FR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𝒏</m:t>
                              </m:r>
                            </m:e>
                          </m:acc>
                        </m:sup>
                      </m:sSup>
                      <m:d>
                        <m:dPr>
                          <m:ctrlPr>
                            <a:rPr lang="fr-FR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fr-FR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acc>
                                <m:accPr>
                                  <m:chr m:val="̂"/>
                                  <m:ctrlPr>
                                    <a:rPr lang="fr-FR" sz="2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fr-FR" sz="2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𝒂</m:t>
                                  </m:r>
                                </m:e>
                              </m:acc>
                            </m:e>
                            <m:sup>
                              <m:sSup>
                                <m:sSupPr>
                                  <m:ctrlPr>
                                    <a:rPr lang="fr-FR" sz="2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fr-FR" sz="2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𝒈</m:t>
                                  </m:r>
                                </m:e>
                                <m:sup>
                                  <m:r>
                                    <a:rPr lang="fr-FR" sz="2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+</m:t>
                                  </m:r>
                                </m:sup>
                              </m:sSup>
                            </m:sup>
                          </m:sSup>
                          <m:r>
                            <a:rPr lang="fr-FR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sSup>
                            <m:sSupPr>
                              <m:ctrlPr>
                                <a:rPr lang="fr-FR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fr-FR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𝜶</m:t>
                              </m:r>
                            </m:e>
                            <m:sup>
                              <m:r>
                                <a:rPr lang="fr-FR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𝒈</m:t>
                              </m:r>
                            </m:sup>
                          </m:sSup>
                          <m:sSup>
                            <m:sSupPr>
                              <m:ctrlPr>
                                <a:rPr lang="fr-FR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acc>
                                <m:accPr>
                                  <m:chr m:val="̂"/>
                                  <m:ctrlPr>
                                    <a:rPr lang="fr-FR" sz="2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fr-FR" sz="2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𝒂</m:t>
                                  </m:r>
                                </m:e>
                              </m:acc>
                            </m:e>
                            <m:sup>
                              <m:sSup>
                                <m:sSupPr>
                                  <m:ctrlPr>
                                    <a:rPr lang="fr-FR" sz="2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fr-FR" sz="2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𝒈</m:t>
                                  </m:r>
                                </m:e>
                                <m:sup>
                                  <m:r>
                                    <a:rPr lang="fr-FR" sz="2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−</m:t>
                                  </m:r>
                                </m:sup>
                              </m:sSup>
                            </m:sup>
                          </m:sSup>
                        </m:e>
                      </m:d>
                    </m:oMath>
                  </m:oMathPara>
                </a14:m>
                <a:endParaRPr lang="fr-FR" sz="2400" dirty="0" err="1"/>
              </a:p>
            </p:txBody>
          </p:sp>
        </mc:Choice>
        <mc:Fallback>
          <p:sp>
            <p:nvSpPr>
              <p:cNvPr id="24" name="ZoneTexte 23">
                <a:extLst>
                  <a:ext uri="{FF2B5EF4-FFF2-40B4-BE49-F238E27FC236}">
                    <a16:creationId xmlns:a16="http://schemas.microsoft.com/office/drawing/2014/main" id="{FEEF7717-526A-1BAE-420C-DA1008E9938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27770" y="3888005"/>
                <a:ext cx="6736460" cy="446917"/>
              </a:xfrm>
              <a:prstGeom prst="rect">
                <a:avLst/>
              </a:prstGeom>
              <a:blipFill>
                <a:blip r:embed="rId9"/>
                <a:stretch>
                  <a:fillRect t="-833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5" name="ZoneTexte 24">
                <a:extLst>
                  <a:ext uri="{FF2B5EF4-FFF2-40B4-BE49-F238E27FC236}">
                    <a16:creationId xmlns:a16="http://schemas.microsoft.com/office/drawing/2014/main" id="{C375B1B7-E4E7-653F-BD1B-A3A03C9AFF32}"/>
                  </a:ext>
                </a:extLst>
              </p:cNvPr>
              <p:cNvSpPr txBox="1"/>
              <p:nvPr/>
            </p:nvSpPr>
            <p:spPr>
              <a:xfrm>
                <a:off x="7822385" y="2971879"/>
                <a:ext cx="3283690" cy="66858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fr-FR" sz="2400" b="0" i="0" smtClean="0">
                            <a:solidFill>
                              <a:schemeClr val="accent5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fr-FR" sz="2400" b="0" i="0" smtClean="0">
                            <a:solidFill>
                              <a:schemeClr val="accent5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Π</m:t>
                        </m:r>
                      </m:e>
                      <m:sub>
                        <m:r>
                          <a:rPr lang="fr-FR" sz="2400" b="0" i="1" smtClean="0">
                            <a:solidFill>
                              <a:schemeClr val="accent5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𝐻</m:t>
                        </m:r>
                      </m:sub>
                    </m:sSub>
                  </m:oMath>
                </a14:m>
                <a:r>
                  <a:rPr lang="fr-FR" sz="2000" dirty="0">
                    <a:solidFill>
                      <a:schemeClr val="accent5"/>
                    </a:solidFill>
                  </a:rPr>
                  <a:t>: </a:t>
                </a:r>
                <a:r>
                  <a:rPr lang="fr-FR" sz="2000" dirty="0" err="1">
                    <a:solidFill>
                      <a:schemeClr val="accent5"/>
                    </a:solidFill>
                    <a:ea typeface="Cambria Math" panose="02040503050406030204" pitchFamily="18" charset="0"/>
                  </a:rPr>
                  <a:t>projector</a:t>
                </a:r>
                <a:r>
                  <a:rPr lang="fr-FR" sz="2000" dirty="0">
                    <a:solidFill>
                      <a:schemeClr val="accent5"/>
                    </a:solidFill>
                    <a:ea typeface="Cambria Math" panose="02040503050406030204" pitchFamily="18" charset="0"/>
                  </a:rPr>
                  <a:t> onto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fr-FR" sz="2000" i="1">
                            <a:solidFill>
                              <a:schemeClr val="accent5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fr-FR" sz="2000" i="1">
                            <a:solidFill>
                              <a:schemeClr val="accent5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𝒏</m:t>
                        </m:r>
                      </m:e>
                    </m:acc>
                  </m:oMath>
                </a14:m>
                <a:r>
                  <a:rPr lang="fr-FR" sz="2000" dirty="0">
                    <a:solidFill>
                      <a:schemeClr val="accent5"/>
                    </a:solidFill>
                    <a:ea typeface="Cambria Math" panose="02040503050406030204" pitchFamily="18" charset="0"/>
                  </a:rPr>
                  <a:t>-type 	</a:t>
                </a:r>
                <a:r>
                  <a:rPr lang="fr-FR" sz="2000" dirty="0" err="1">
                    <a:solidFill>
                      <a:schemeClr val="accent5"/>
                    </a:solidFill>
                    <a:ea typeface="Cambria Math" panose="02040503050406030204" pitchFamily="18" charset="0"/>
                  </a:rPr>
                  <a:t>constraints</a:t>
                </a:r>
                <a:r>
                  <a:rPr lang="fr-FR" sz="2000" dirty="0">
                    <a:solidFill>
                      <a:schemeClr val="accent5"/>
                    </a:solidFill>
                    <a:ea typeface="Cambria Math" panose="02040503050406030204" pitchFamily="18" charset="0"/>
                  </a:rPr>
                  <a:t> </a:t>
                </a:r>
                <a:endParaRPr lang="fr-FR" sz="2000" dirty="0">
                  <a:solidFill>
                    <a:schemeClr val="accent5"/>
                  </a:solidFill>
                </a:endParaRPr>
              </a:p>
            </p:txBody>
          </p:sp>
        </mc:Choice>
        <mc:Fallback>
          <p:sp>
            <p:nvSpPr>
              <p:cNvPr id="25" name="ZoneTexte 24">
                <a:extLst>
                  <a:ext uri="{FF2B5EF4-FFF2-40B4-BE49-F238E27FC236}">
                    <a16:creationId xmlns:a16="http://schemas.microsoft.com/office/drawing/2014/main" id="{C375B1B7-E4E7-653F-BD1B-A3A03C9AFF3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22385" y="2971879"/>
                <a:ext cx="3283690" cy="668581"/>
              </a:xfrm>
              <a:prstGeom prst="rect">
                <a:avLst/>
              </a:prstGeom>
              <a:blipFill>
                <a:blip r:embed="rId10"/>
                <a:stretch>
                  <a:fillRect l="-3077" t="-5660" r="-769" b="-22642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270983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9" grpId="0"/>
      <p:bldP spid="20" grpId="0" animBg="1"/>
      <p:bldP spid="24" grpId="0"/>
      <p:bldP spid="2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236FA3-0F7C-B3BD-09F6-65D18AA735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B1A1B82E-ED4C-7923-405B-3E8C04EFED8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1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18B16CAD-B761-D450-783B-9437D204224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dirty="0"/>
              <a:t>01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3FC8852-8EFB-1CBC-1CCA-352CE080F63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1"/>
            <a:r>
              <a:rPr lang="en-US" dirty="0"/>
              <a:t>The cat code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9F8991F-28D8-B2CA-80EE-6FAC97AC0AF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1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BA347077-0B31-F7F8-E6A0-67189B259794}"/>
              </a:ext>
            </a:extLst>
          </p:cNvPr>
          <p:cNvSpPr>
            <a:spLocks noGrp="1"/>
          </p:cNvSpPr>
          <p:nvPr>
            <p:ph type="ftr" sz="quarter" idx="4294967295"/>
          </p:nvPr>
        </p:nvSpPr>
        <p:spPr>
          <a:xfrm>
            <a:off x="0" y="6632575"/>
            <a:ext cx="1306513" cy="100013"/>
          </a:xfrm>
        </p:spPr>
        <p:txBody>
          <a:bodyPr/>
          <a:lstStyle/>
          <a:p>
            <a:r>
              <a:rPr lang="en-US" dirty="0"/>
              <a:t>CONFIDENTIAL</a:t>
            </a:r>
          </a:p>
        </p:txBody>
      </p:sp>
    </p:spTree>
    <p:extLst>
      <p:ext uri="{BB962C8B-B14F-4D97-AF65-F5344CB8AC3E}">
        <p14:creationId xmlns:p14="http://schemas.microsoft.com/office/powerpoint/2010/main" val="29231064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455944-8C40-E961-EAC3-8AD18E79F7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F8B44F47-A0F5-D968-26A8-EA47095BF7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CONFIDENTIAL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134A7BB-AAA2-6945-CF12-3D37C18926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C67AC-589B-465F-8375-83B2CE47653E}" type="slidenum">
              <a:rPr lang="en-US" smtClean="0"/>
              <a:pPr/>
              <a:t>30</a:t>
            </a:fld>
            <a:endParaRPr lang="en-US" dirty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3CDDEB8C-A79A-1E8B-606E-F1EAA92F43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Cochain </a:t>
            </a:r>
            <a:r>
              <a:rPr lang="fr-FR" dirty="0" err="1"/>
              <a:t>complex</a:t>
            </a:r>
            <a:r>
              <a:rPr lang="fr-FR" dirty="0"/>
              <a:t> and </a:t>
            </a:r>
            <a:r>
              <a:rPr lang="fr-FR" dirty="0" err="1"/>
              <a:t>coherent</a:t>
            </a:r>
            <a:r>
              <a:rPr lang="fr-FR" dirty="0"/>
              <a:t> states</a:t>
            </a:r>
            <a:endParaRPr lang="en-US" dirty="0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B6310EA3-6EA0-38AB-CE2F-7B2793158268}"/>
              </a:ext>
            </a:extLst>
          </p:cNvPr>
          <p:cNvSpPr/>
          <p:nvPr/>
        </p:nvSpPr>
        <p:spPr>
          <a:xfrm>
            <a:off x="12477750" y="0"/>
            <a:ext cx="571500" cy="571500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A2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F0F0220E-5153-C399-2674-0B54A1F81638}"/>
                  </a:ext>
                </a:extLst>
              </p:cNvPr>
              <p:cNvSpPr txBox="1"/>
              <p:nvPr/>
            </p:nvSpPr>
            <p:spPr>
              <a:xfrm>
                <a:off x="538874" y="3171051"/>
                <a:ext cx="6248442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fr-FR" sz="2000" dirty="0">
                    <a:ea typeface="Cambria Math" panose="02040503050406030204" pitchFamily="18" charset="0"/>
                  </a:rPr>
                  <a:t>For a </a:t>
                </a:r>
                <a:r>
                  <a:rPr lang="fr-FR" sz="2000" dirty="0" err="1">
                    <a:ea typeface="Cambria Math" panose="02040503050406030204" pitchFamily="18" charset="0"/>
                  </a:rPr>
                  <a:t>representative</a:t>
                </a:r>
                <a:r>
                  <a:rPr lang="fr-FR" sz="2000" b="1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fr-FR" sz="2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𝝓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sSup>
                      <m:sSupPr>
                        <m:ctrlPr>
                          <a:rPr lang="fr-FR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FR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𝐻</m:t>
                        </m:r>
                      </m:e>
                      <m:sup>
                        <m:r>
                          <a:rPr lang="fr-FR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sup>
                    </m:sSup>
                    <m:d>
                      <m:dPr>
                        <m:ctrlPr>
                          <a:rPr lang="fr-FR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fr-FR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𝐶</m:t>
                        </m:r>
                      </m:e>
                    </m:d>
                    <m:r>
                      <a:rPr lang="fr-FR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≔</m:t>
                    </m:r>
                    <m:func>
                      <m:funcPr>
                        <m:ctrlPr>
                          <a:rPr lang="fr-FR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fr-FR" sz="200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fr-FR" sz="200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ker</m:t>
                            </m:r>
                          </m:e>
                          <m:sub>
                            <m:r>
                              <a:rPr lang="fr-FR" sz="200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  <m:r>
                              <a:rPr lang="fr-FR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𝜋</m:t>
                            </m:r>
                          </m:sub>
                        </m:sSub>
                      </m:fName>
                      <m:e>
                        <m:sSup>
                          <m:sSupPr>
                            <m:ctrlPr>
                              <a:rPr lang="fr-FR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fr-FR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𝐺</m:t>
                            </m:r>
                          </m:e>
                          <m:sup>
                            <m:r>
                              <a:rPr lang="fr-FR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⊤</m:t>
                            </m:r>
                          </m:sup>
                        </m:sSup>
                      </m:e>
                    </m:func>
                    <m:r>
                      <a:rPr lang="fr-FR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/</m:t>
                    </m:r>
                    <m:r>
                      <a:rPr lang="fr-FR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𝑖</m:t>
                    </m:r>
                    <m:sSub>
                      <m:sSubPr>
                        <m:ctrlPr>
                          <a:rPr lang="fr-FR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fr-FR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  <m:r>
                          <a:rPr lang="fr-FR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𝜋</m:t>
                        </m:r>
                      </m:sub>
                    </m:sSub>
                    <m:sSup>
                      <m:sSupPr>
                        <m:ctrlPr>
                          <a:rPr lang="fr-FR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FR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  <m:r>
                          <a:rPr lang="fr-FR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𝐻</m:t>
                        </m:r>
                      </m:e>
                      <m:sup>
                        <m:r>
                          <a:rPr lang="fr-FR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⊤</m:t>
                        </m:r>
                      </m:sup>
                    </m:sSup>
                  </m:oMath>
                </a14:m>
                <a:r>
                  <a:rPr lang="fr-FR" sz="2000" dirty="0"/>
                  <a:t>, </a:t>
                </a:r>
                <a:endParaRPr lang="fr-FR" sz="2000" dirty="0" err="1"/>
              </a:p>
            </p:txBody>
          </p:sp>
        </mc:Choice>
        <mc:Fallback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F0F0220E-5153-C399-2674-0B54A1F8163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8874" y="3171051"/>
                <a:ext cx="6248442" cy="307777"/>
              </a:xfrm>
              <a:prstGeom prst="rect">
                <a:avLst/>
              </a:prstGeom>
              <a:blipFill>
                <a:blip r:embed="rId3"/>
                <a:stretch>
                  <a:fillRect l="-2434" t="-23077" r="-1420" b="-46154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976270F6-CBAA-752C-01F1-2A5FD275A20F}"/>
                  </a:ext>
                </a:extLst>
              </p:cNvPr>
              <p:cNvSpPr txBox="1"/>
              <p:nvPr/>
            </p:nvSpPr>
            <p:spPr>
              <a:xfrm>
                <a:off x="1377353" y="1592493"/>
                <a:ext cx="9437295" cy="94904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fr-FR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𝒯</m:t>
                      </m:r>
                      <m:d>
                        <m:dPr>
                          <m:ctrlPr>
                            <a:rPr lang="fr-F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𝐺</m:t>
                          </m:r>
                          <m:r>
                            <a:rPr lang="fr-F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</m:t>
                          </m:r>
                          <m:r>
                            <a:rPr lang="fr-F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𝐻</m:t>
                          </m:r>
                          <m:r>
                            <a:rPr lang="fr-F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</m:t>
                          </m:r>
                          <m:r>
                            <a:rPr lang="fr-FR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𝜶</m:t>
                          </m:r>
                          <m:r>
                            <a:rPr lang="fr-F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</m:t>
                          </m:r>
                          <m:r>
                            <a:rPr lang="fr-FR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𝜟</m:t>
                          </m:r>
                        </m:e>
                      </m:d>
                      <m:r>
                        <a:rPr lang="fr-FR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≔</m:t>
                      </m:r>
                      <m:nary>
                        <m:naryPr>
                          <m:chr m:val="⋂"/>
                          <m:limLoc m:val="undOvr"/>
                          <m:supHide m:val="on"/>
                          <m:ctrlPr>
                            <a:rPr lang="fr-F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fr-F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𝒈</m:t>
                          </m:r>
                          <m:r>
                            <a:rPr lang="fr-F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∈</m:t>
                          </m:r>
                          <m:r>
                            <a:rPr lang="fr-F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𝑖𝑚</m:t>
                          </m:r>
                          <m:r>
                            <a:rPr lang="fr-F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a:rPr lang="fr-F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𝐺</m:t>
                          </m:r>
                        </m:sub>
                        <m:sup/>
                        <m:e>
                          <m:func>
                            <m:funcPr>
                              <m:ctrlPr>
                                <a:rPr lang="fr-FR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fr-FR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ker</m:t>
                              </m:r>
                            </m:fName>
                            <m:e>
                              <m:d>
                                <m:dPr>
                                  <m:ctrlPr>
                                    <a:rPr lang="fr-FR" sz="2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p>
                                    <m:sSupPr>
                                      <m:ctrlPr>
                                        <a:rPr lang="fr-FR" sz="24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acc>
                                        <m:accPr>
                                          <m:chr m:val="̂"/>
                                          <m:ctrlPr>
                                            <a:rPr lang="fr-FR" sz="2400" b="0" i="1" smtClean="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accPr>
                                        <m:e>
                                          <m:r>
                                            <a:rPr lang="fr-FR" sz="2400" b="0" i="1" smtClean="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𝒂</m:t>
                                          </m:r>
                                        </m:e>
                                      </m:acc>
                                    </m:e>
                                    <m:sup>
                                      <m:sSup>
                                        <m:sSupPr>
                                          <m:ctrlPr>
                                            <a:rPr lang="fr-FR" sz="2400" b="0" i="1" smtClean="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fr-FR" sz="2400" b="0" i="1" smtClean="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𝒈</m:t>
                                          </m:r>
                                        </m:e>
                                        <m:sup>
                                          <m:r>
                                            <a:rPr lang="fr-FR" sz="2400" b="0" i="1" smtClean="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+</m:t>
                                          </m:r>
                                        </m:sup>
                                      </m:sSup>
                                    </m:sup>
                                  </m:sSup>
                                  <m:r>
                                    <a:rPr lang="fr-FR" sz="2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−</m:t>
                                  </m:r>
                                  <m:sSup>
                                    <m:sSupPr>
                                      <m:ctrlPr>
                                        <a:rPr lang="fr-FR" sz="24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fr-FR" sz="24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𝜶</m:t>
                                      </m:r>
                                    </m:e>
                                    <m:sup>
                                      <m:r>
                                        <a:rPr lang="fr-FR" sz="24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𝒈</m:t>
                                      </m:r>
                                    </m:sup>
                                  </m:sSup>
                                  <m:sSup>
                                    <m:sSupPr>
                                      <m:ctrlPr>
                                        <a:rPr lang="fr-FR" sz="24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acc>
                                        <m:accPr>
                                          <m:chr m:val="̂"/>
                                          <m:ctrlPr>
                                            <a:rPr lang="fr-FR" sz="2400" b="0" i="1" smtClean="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accPr>
                                        <m:e>
                                          <m:r>
                                            <a:rPr lang="fr-FR" sz="2400" b="0" i="1" smtClean="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𝒂</m:t>
                                          </m:r>
                                        </m:e>
                                      </m:acc>
                                    </m:e>
                                    <m:sup>
                                      <m:sSup>
                                        <m:sSupPr>
                                          <m:ctrlPr>
                                            <a:rPr lang="fr-FR" sz="2400" b="0" i="1" smtClean="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fr-FR" sz="2400" b="0" i="1" smtClean="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𝒈</m:t>
                                          </m:r>
                                        </m:e>
                                        <m:sup>
                                          <m:r>
                                            <a:rPr lang="fr-FR" sz="2400" b="0" i="1" smtClean="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−</m:t>
                                          </m:r>
                                        </m:sup>
                                      </m:sSup>
                                    </m:sup>
                                  </m:sSup>
                                </m:e>
                              </m:d>
                            </m:e>
                          </m:func>
                        </m:e>
                      </m:nary>
                      <m:r>
                        <a:rPr lang="fr-FR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   ∩   </m:t>
                      </m:r>
                      <m:nary>
                        <m:naryPr>
                          <m:chr m:val="⋂"/>
                          <m:limLoc m:val="undOvr"/>
                          <m:supHide m:val="on"/>
                          <m:ctrlPr>
                            <a:rPr lang="fr-F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fr-F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𝑖</m:t>
                          </m:r>
                          <m:r>
                            <a:rPr lang="fr-F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∈</m:t>
                          </m:r>
                          <m:d>
                            <m:dPr>
                              <m:begChr m:val="{"/>
                              <m:endChr m:val="}"/>
                              <m:ctrlPr>
                                <a:rPr lang="fr-FR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fr-FR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1,…,</m:t>
                              </m:r>
                              <m:r>
                                <a:rPr lang="fr-FR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𝑠</m:t>
                              </m:r>
                            </m:e>
                          </m:d>
                        </m:sub>
                        <m:sup/>
                        <m:e>
                          <m:func>
                            <m:funcPr>
                              <m:ctrlPr>
                                <a:rPr lang="fr-FR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fr-FR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ker</m:t>
                              </m:r>
                            </m:fName>
                            <m:e>
                              <m:d>
                                <m:dPr>
                                  <m:ctrlPr>
                                    <a:rPr lang="fr-FR" sz="2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fr-FR" sz="24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fr-FR" sz="24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𝒉</m:t>
                                      </m:r>
                                    </m:e>
                                    <m:sub>
                                      <m:r>
                                        <a:rPr lang="fr-FR" sz="24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𝑖</m:t>
                                      </m:r>
                                    </m:sub>
                                  </m:sSub>
                                  <m:r>
                                    <a:rPr lang="fr-FR" sz="2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⋅</m:t>
                                  </m:r>
                                  <m:acc>
                                    <m:accPr>
                                      <m:chr m:val="̂"/>
                                      <m:ctrlPr>
                                        <a:rPr lang="fr-FR" sz="24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fr-FR" sz="24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𝒏</m:t>
                                      </m:r>
                                    </m:e>
                                  </m:acc>
                                  <m:r>
                                    <a:rPr lang="fr-FR" sz="2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−</m:t>
                                  </m:r>
                                  <m:sSub>
                                    <m:sSubPr>
                                      <m:ctrlPr>
                                        <a:rPr lang="fr-FR" sz="24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m:rPr>
                                          <m:sty m:val="p"/>
                                        </m:rPr>
                                        <a:rPr lang="fr-FR" sz="24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Δ</m:t>
                                      </m:r>
                                    </m:e>
                                    <m:sub>
                                      <m:r>
                                        <a:rPr lang="fr-FR" sz="24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𝑖</m:t>
                                      </m:r>
                                    </m:sub>
                                  </m:sSub>
                                </m:e>
                              </m:d>
                            </m:e>
                          </m:func>
                        </m:e>
                      </m:nary>
                    </m:oMath>
                  </m:oMathPara>
                </a14:m>
                <a:endParaRPr lang="fr-FR" sz="24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976270F6-CBAA-752C-01F1-2A5FD275A20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77353" y="1592493"/>
                <a:ext cx="9437295" cy="949042"/>
              </a:xfrm>
              <a:prstGeom prst="rect">
                <a:avLst/>
              </a:prstGeom>
              <a:blipFill>
                <a:blip r:embed="rId4"/>
                <a:stretch>
                  <a:fillRect t="-139474" b="-18552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129B3B0B-13C9-358B-18A3-C7E5C45C5FC9}"/>
                  </a:ext>
                </a:extLst>
              </p:cNvPr>
              <p:cNvSpPr txBox="1"/>
              <p:nvPr/>
            </p:nvSpPr>
            <p:spPr>
              <a:xfrm>
                <a:off x="2727770" y="3888005"/>
                <a:ext cx="6736460" cy="44691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>
                      <m:d>
                        <m:dPr>
                          <m:ctrlPr>
                            <a:rPr lang="fr-FR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fr-FR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acc>
                                <m:accPr>
                                  <m:chr m:val="̂"/>
                                  <m:ctrlPr>
                                    <a:rPr lang="fr-FR" sz="2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fr-FR" sz="2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𝒂</m:t>
                                  </m:r>
                                </m:e>
                              </m:acc>
                            </m:e>
                            <m:sup>
                              <m:sSup>
                                <m:sSupPr>
                                  <m:ctrlPr>
                                    <a:rPr lang="fr-FR" sz="2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fr-FR" sz="2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𝒈</m:t>
                                  </m:r>
                                </m:e>
                                <m:sup>
                                  <m:r>
                                    <a:rPr lang="fr-FR" sz="2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+</m:t>
                                  </m:r>
                                </m:sup>
                              </m:sSup>
                            </m:sup>
                          </m:sSup>
                          <m:r>
                            <a:rPr lang="fr-FR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sSup>
                            <m:sSupPr>
                              <m:ctrlPr>
                                <a:rPr lang="fr-FR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fr-FR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𝜶</m:t>
                              </m:r>
                            </m:e>
                            <m:sup>
                              <m:r>
                                <a:rPr lang="fr-FR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𝒈</m:t>
                              </m:r>
                            </m:sup>
                          </m:sSup>
                          <m:sSup>
                            <m:sSupPr>
                              <m:ctrlPr>
                                <a:rPr lang="fr-FR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acc>
                                <m:accPr>
                                  <m:chr m:val="̂"/>
                                  <m:ctrlPr>
                                    <a:rPr lang="fr-FR" sz="2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fr-FR" sz="2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𝒂</m:t>
                                  </m:r>
                                </m:e>
                              </m:acc>
                            </m:e>
                            <m:sup>
                              <m:sSup>
                                <m:sSupPr>
                                  <m:ctrlPr>
                                    <a:rPr lang="fr-FR" sz="2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fr-FR" sz="2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𝒈</m:t>
                                  </m:r>
                                </m:e>
                                <m:sup>
                                  <m:r>
                                    <a:rPr lang="fr-FR" sz="2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−</m:t>
                                  </m:r>
                                </m:sup>
                              </m:sSup>
                            </m:sup>
                          </m:sSup>
                        </m:e>
                      </m:d>
                      <m:sSup>
                        <m:sSupPr>
                          <m:ctrlPr>
                            <a:rPr lang="fr-F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fr-F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fr-F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𝑖</m:t>
                          </m:r>
                          <m:r>
                            <a:rPr lang="fr-FR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𝝓</m:t>
                          </m:r>
                          <m:r>
                            <a:rPr lang="fr-F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⋅</m:t>
                          </m:r>
                          <m:acc>
                            <m:accPr>
                              <m:chr m:val="̂"/>
                              <m:ctrlPr>
                                <a:rPr lang="fr-FR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fr-FR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𝒏</m:t>
                              </m:r>
                            </m:e>
                          </m:acc>
                        </m:sup>
                      </m:sSup>
                      <m:r>
                        <a:rPr lang="fr-FR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fr-FR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fr-FR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fr-FR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𝑖</m:t>
                          </m:r>
                          <m:r>
                            <a:rPr lang="fr-FR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𝝓</m:t>
                          </m:r>
                          <m:r>
                            <a:rPr lang="fr-FR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⋅</m:t>
                          </m:r>
                          <m:sSup>
                            <m:sSupPr>
                              <m:ctrlPr>
                                <a:rPr lang="fr-FR" sz="24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fr-FR" sz="24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𝒈</m:t>
                              </m:r>
                            </m:e>
                            <m:sup>
                              <m:r>
                                <a:rPr lang="fr-FR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</m:t>
                              </m:r>
                            </m:sup>
                          </m:sSup>
                        </m:sup>
                      </m:sSup>
                      <m:sSup>
                        <m:sSupPr>
                          <m:ctrlPr>
                            <a:rPr lang="fr-FR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fr-FR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fr-FR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𝑖</m:t>
                          </m:r>
                          <m:r>
                            <a:rPr lang="fr-FR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𝝓</m:t>
                          </m:r>
                          <m:r>
                            <a:rPr lang="fr-FR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⋅</m:t>
                          </m:r>
                          <m:acc>
                            <m:accPr>
                              <m:chr m:val="̂"/>
                              <m:ctrlPr>
                                <a:rPr lang="fr-FR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fr-FR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𝒏</m:t>
                              </m:r>
                            </m:e>
                          </m:acc>
                        </m:sup>
                      </m:sSup>
                      <m:d>
                        <m:dPr>
                          <m:ctrlPr>
                            <a:rPr lang="fr-FR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fr-FR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acc>
                                <m:accPr>
                                  <m:chr m:val="̂"/>
                                  <m:ctrlPr>
                                    <a:rPr lang="fr-FR" sz="2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fr-FR" sz="2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𝒂</m:t>
                                  </m:r>
                                </m:e>
                              </m:acc>
                            </m:e>
                            <m:sup>
                              <m:sSup>
                                <m:sSupPr>
                                  <m:ctrlPr>
                                    <a:rPr lang="fr-FR" sz="2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fr-FR" sz="2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𝒈</m:t>
                                  </m:r>
                                </m:e>
                                <m:sup>
                                  <m:r>
                                    <a:rPr lang="fr-FR" sz="2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+</m:t>
                                  </m:r>
                                </m:sup>
                              </m:sSup>
                            </m:sup>
                          </m:sSup>
                          <m:r>
                            <a:rPr lang="fr-FR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sSup>
                            <m:sSupPr>
                              <m:ctrlPr>
                                <a:rPr lang="fr-FR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fr-FR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𝜶</m:t>
                              </m:r>
                            </m:e>
                            <m:sup>
                              <m:r>
                                <a:rPr lang="fr-FR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𝒈</m:t>
                              </m:r>
                            </m:sup>
                          </m:sSup>
                          <m:sSup>
                            <m:sSupPr>
                              <m:ctrlPr>
                                <a:rPr lang="fr-FR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acc>
                                <m:accPr>
                                  <m:chr m:val="̂"/>
                                  <m:ctrlPr>
                                    <a:rPr lang="fr-FR" sz="2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fr-FR" sz="2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𝒂</m:t>
                                  </m:r>
                                </m:e>
                              </m:acc>
                            </m:e>
                            <m:sup>
                              <m:sSup>
                                <m:sSupPr>
                                  <m:ctrlPr>
                                    <a:rPr lang="fr-FR" sz="2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fr-FR" sz="2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𝒈</m:t>
                                  </m:r>
                                </m:e>
                                <m:sup>
                                  <m:r>
                                    <a:rPr lang="fr-FR" sz="2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−</m:t>
                                  </m:r>
                                </m:sup>
                              </m:sSup>
                            </m:sup>
                          </m:sSup>
                        </m:e>
                      </m:d>
                    </m:oMath>
                  </m:oMathPara>
                </a14:m>
                <a:endParaRPr lang="fr-FR" sz="2400" dirty="0" err="1"/>
              </a:p>
            </p:txBody>
          </p:sp>
        </mc:Choice>
        <mc:Fallback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129B3B0B-13C9-358B-18A3-C7E5C45C5FC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27770" y="3888005"/>
                <a:ext cx="6736460" cy="446917"/>
              </a:xfrm>
              <a:prstGeom prst="rect">
                <a:avLst/>
              </a:prstGeom>
              <a:blipFill>
                <a:blip r:embed="rId5"/>
                <a:stretch>
                  <a:fillRect t="-833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Ellipse 13">
            <a:extLst>
              <a:ext uri="{FF2B5EF4-FFF2-40B4-BE49-F238E27FC236}">
                <a16:creationId xmlns:a16="http://schemas.microsoft.com/office/drawing/2014/main" id="{B749931D-B3B8-C77F-BA3A-955BD3205CD9}"/>
              </a:ext>
            </a:extLst>
          </p:cNvPr>
          <p:cNvSpPr/>
          <p:nvPr/>
        </p:nvSpPr>
        <p:spPr>
          <a:xfrm>
            <a:off x="7530957" y="1294961"/>
            <a:ext cx="3283690" cy="1659565"/>
          </a:xfrm>
          <a:prstGeom prst="ellipse">
            <a:avLst/>
          </a:prstGeom>
          <a:noFill/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6" name="ZoneTexte 15">
                <a:extLst>
                  <a:ext uri="{FF2B5EF4-FFF2-40B4-BE49-F238E27FC236}">
                    <a16:creationId xmlns:a16="http://schemas.microsoft.com/office/drawing/2014/main" id="{0147B0C4-E385-FDD1-3BDC-8C684942F760}"/>
                  </a:ext>
                </a:extLst>
              </p:cNvPr>
              <p:cNvSpPr txBox="1"/>
              <p:nvPr/>
            </p:nvSpPr>
            <p:spPr>
              <a:xfrm>
                <a:off x="7822385" y="2971879"/>
                <a:ext cx="3283690" cy="66858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fr-FR" sz="2400" b="0" i="0" smtClean="0">
                            <a:solidFill>
                              <a:schemeClr val="accent5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fr-FR" sz="2400" b="0" i="0" smtClean="0">
                            <a:solidFill>
                              <a:schemeClr val="accent5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Π</m:t>
                        </m:r>
                      </m:e>
                      <m:sub>
                        <m:r>
                          <a:rPr lang="fr-FR" sz="2400" b="0" i="1" smtClean="0">
                            <a:solidFill>
                              <a:schemeClr val="accent5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𝐻</m:t>
                        </m:r>
                      </m:sub>
                    </m:sSub>
                  </m:oMath>
                </a14:m>
                <a:r>
                  <a:rPr lang="fr-FR" sz="2000" dirty="0">
                    <a:solidFill>
                      <a:schemeClr val="accent5"/>
                    </a:solidFill>
                  </a:rPr>
                  <a:t>: </a:t>
                </a:r>
                <a:r>
                  <a:rPr lang="fr-FR" sz="2000" dirty="0" err="1">
                    <a:solidFill>
                      <a:schemeClr val="accent5"/>
                    </a:solidFill>
                    <a:ea typeface="Cambria Math" panose="02040503050406030204" pitchFamily="18" charset="0"/>
                  </a:rPr>
                  <a:t>projector</a:t>
                </a:r>
                <a:r>
                  <a:rPr lang="fr-FR" sz="2000" dirty="0">
                    <a:solidFill>
                      <a:schemeClr val="accent5"/>
                    </a:solidFill>
                    <a:ea typeface="Cambria Math" panose="02040503050406030204" pitchFamily="18" charset="0"/>
                  </a:rPr>
                  <a:t> onto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fr-FR" sz="2000" i="1">
                            <a:solidFill>
                              <a:schemeClr val="accent5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fr-FR" sz="2000" i="1">
                            <a:solidFill>
                              <a:schemeClr val="accent5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𝒏</m:t>
                        </m:r>
                      </m:e>
                    </m:acc>
                  </m:oMath>
                </a14:m>
                <a:r>
                  <a:rPr lang="fr-FR" sz="2000" dirty="0">
                    <a:solidFill>
                      <a:schemeClr val="accent5"/>
                    </a:solidFill>
                    <a:ea typeface="Cambria Math" panose="02040503050406030204" pitchFamily="18" charset="0"/>
                  </a:rPr>
                  <a:t>-type 	</a:t>
                </a:r>
                <a:r>
                  <a:rPr lang="fr-FR" sz="2000" dirty="0" err="1">
                    <a:solidFill>
                      <a:schemeClr val="accent5"/>
                    </a:solidFill>
                    <a:ea typeface="Cambria Math" panose="02040503050406030204" pitchFamily="18" charset="0"/>
                  </a:rPr>
                  <a:t>constraints</a:t>
                </a:r>
                <a:r>
                  <a:rPr lang="fr-FR" sz="2000" dirty="0">
                    <a:solidFill>
                      <a:schemeClr val="accent5"/>
                    </a:solidFill>
                    <a:ea typeface="Cambria Math" panose="02040503050406030204" pitchFamily="18" charset="0"/>
                  </a:rPr>
                  <a:t> </a:t>
                </a:r>
                <a:endParaRPr lang="fr-FR" sz="2000" dirty="0">
                  <a:solidFill>
                    <a:schemeClr val="accent5"/>
                  </a:solidFill>
                </a:endParaRPr>
              </a:p>
            </p:txBody>
          </p:sp>
        </mc:Choice>
        <mc:Fallback>
          <p:sp>
            <p:nvSpPr>
              <p:cNvPr id="16" name="ZoneTexte 15">
                <a:extLst>
                  <a:ext uri="{FF2B5EF4-FFF2-40B4-BE49-F238E27FC236}">
                    <a16:creationId xmlns:a16="http://schemas.microsoft.com/office/drawing/2014/main" id="{0147B0C4-E385-FDD1-3BDC-8C684942F7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22385" y="2971879"/>
                <a:ext cx="3283690" cy="668581"/>
              </a:xfrm>
              <a:prstGeom prst="rect">
                <a:avLst/>
              </a:prstGeom>
              <a:blipFill>
                <a:blip r:embed="rId6"/>
                <a:stretch>
                  <a:fillRect l="-3077" t="-5660" r="-769" b="-22642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7" name="Groupe 16">
            <a:extLst>
              <a:ext uri="{FF2B5EF4-FFF2-40B4-BE49-F238E27FC236}">
                <a16:creationId xmlns:a16="http://schemas.microsoft.com/office/drawing/2014/main" id="{9B490DB2-3C3B-5A0F-B224-D75107E65C42}"/>
              </a:ext>
            </a:extLst>
          </p:cNvPr>
          <p:cNvGrpSpPr/>
          <p:nvPr/>
        </p:nvGrpSpPr>
        <p:grpSpPr>
          <a:xfrm>
            <a:off x="1612602" y="4846927"/>
            <a:ext cx="8966797" cy="1171254"/>
            <a:chOff x="1612602" y="4846927"/>
            <a:chExt cx="8966797" cy="1171254"/>
          </a:xfrm>
        </p:grpSpPr>
        <p:grpSp>
          <p:nvGrpSpPr>
            <p:cNvPr id="15" name="Groupe 14">
              <a:extLst>
                <a:ext uri="{FF2B5EF4-FFF2-40B4-BE49-F238E27FC236}">
                  <a16:creationId xmlns:a16="http://schemas.microsoft.com/office/drawing/2014/main" id="{12B3FB07-9A69-4F4B-C3A9-691101B4EBBE}"/>
                </a:ext>
              </a:extLst>
            </p:cNvPr>
            <p:cNvGrpSpPr/>
            <p:nvPr/>
          </p:nvGrpSpPr>
          <p:grpSpPr>
            <a:xfrm>
              <a:off x="2124327" y="5205547"/>
              <a:ext cx="8055761" cy="388633"/>
              <a:chOff x="2124327" y="5205547"/>
              <a:chExt cx="8055761" cy="388633"/>
            </a:xfrm>
          </p:grpSpPr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10" name="ZoneTexte 9">
                    <a:extLst>
                      <a:ext uri="{FF2B5EF4-FFF2-40B4-BE49-F238E27FC236}">
                        <a16:creationId xmlns:a16="http://schemas.microsoft.com/office/drawing/2014/main" id="{B4AD804A-92B1-63C4-393A-1CCA0A6E66D3}"/>
                      </a:ext>
                    </a:extLst>
                  </p:cNvPr>
                  <p:cNvSpPr txBox="1"/>
                  <p:nvPr/>
                </p:nvSpPr>
                <p:spPr>
                  <a:xfrm>
                    <a:off x="2124327" y="5215197"/>
                    <a:ext cx="2920222" cy="369332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14:m>
                      <m:oMathPara xmlns:m="http://schemas.openxmlformats.org/officeDocument/2006/math">
                        <m:oMath>
                          <m:sSub>
                            <m:sSubPr>
                              <m:ctrlPr>
                                <a:rPr lang="fr-FR" sz="2400">
                                  <a:solidFill>
                                    <a:schemeClr val="accent5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fr-FR" sz="2400">
                                  <a:solidFill>
                                    <a:schemeClr val="accent5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Π</m:t>
                              </m:r>
                            </m:e>
                            <m:sub>
                              <m:r>
                                <a:rPr lang="fr-FR" sz="2400" i="1">
                                  <a:solidFill>
                                    <a:schemeClr val="accent5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𝐻</m:t>
                              </m:r>
                            </m:sub>
                          </m:sSub>
                          <m:d>
                            <m:dPr>
                              <m:begChr m:val="|"/>
                              <m:endChr m:val="⟩"/>
                              <m:ctrlPr>
                                <a:rPr lang="fr-FR" sz="24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fr-FR" sz="24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𝜶</m:t>
                              </m:r>
                            </m:e>
                          </m:d>
                          <m:r>
                            <a:rPr lang="fr-F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∈</m:t>
                          </m:r>
                          <m:r>
                            <a:rPr lang="fr-FR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𝒯</m:t>
                          </m:r>
                          <m:r>
                            <a:rPr lang="fr-FR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(</m:t>
                          </m:r>
                          <m:r>
                            <a:rPr lang="fr-FR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𝐺</m:t>
                          </m:r>
                          <m:r>
                            <a:rPr lang="fr-FR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</m:t>
                          </m:r>
                          <m:r>
                            <a:rPr lang="fr-FR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𝐻</m:t>
                          </m:r>
                          <m:r>
                            <a:rPr lang="fr-FR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</m:t>
                          </m:r>
                          <m:r>
                            <a:rPr lang="fr-FR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𝜶</m:t>
                          </m:r>
                          <m:r>
                            <a:rPr lang="fr-FR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</m:t>
                          </m:r>
                          <m:r>
                            <a:rPr lang="fr-FR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𝜟</m:t>
                          </m:r>
                          <m:r>
                            <a:rPr lang="fr-FR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)</m:t>
                          </m:r>
                        </m:oMath>
                      </m:oMathPara>
                    </a14:m>
                    <a:endParaRPr lang="fr-FR" sz="2400" dirty="0" err="1"/>
                  </a:p>
                </p:txBody>
              </p:sp>
            </mc:Choice>
            <mc:Fallback>
              <p:sp>
                <p:nvSpPr>
                  <p:cNvPr id="10" name="ZoneTexte 9">
                    <a:extLst>
                      <a:ext uri="{FF2B5EF4-FFF2-40B4-BE49-F238E27FC236}">
                        <a16:creationId xmlns:a16="http://schemas.microsoft.com/office/drawing/2014/main" id="{B4AD804A-92B1-63C4-393A-1CCA0A6E66D3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124327" y="5215197"/>
                    <a:ext cx="2920222" cy="369332"/>
                  </a:xfrm>
                  <a:prstGeom prst="rect">
                    <a:avLst/>
                  </a:prstGeom>
                  <a:blipFill>
                    <a:blip r:embed="rId7"/>
                    <a:stretch>
                      <a:fillRect l="-1732" r="-3030" b="-33333"/>
                    </a:stretch>
                  </a:blipFill>
                </p:spPr>
                <p:txBody>
                  <a:bodyPr/>
                  <a:lstStyle/>
                  <a:p>
                    <a:r>
                      <a:rPr lang="fr-F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12" name="ZoneTexte 11">
                    <a:extLst>
                      <a:ext uri="{FF2B5EF4-FFF2-40B4-BE49-F238E27FC236}">
                        <a16:creationId xmlns:a16="http://schemas.microsoft.com/office/drawing/2014/main" id="{61333C2A-68D3-1336-7B6A-E53DA0CB15BB}"/>
                      </a:ext>
                    </a:extLst>
                  </p:cNvPr>
                  <p:cNvSpPr txBox="1"/>
                  <p:nvPr/>
                </p:nvSpPr>
                <p:spPr>
                  <a:xfrm>
                    <a:off x="6618280" y="5205547"/>
                    <a:ext cx="3561808" cy="388633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14:m>
                      <m:oMathPara xmlns:m="http://schemas.openxmlformats.org/officeDocument/2006/math">
                        <m:oMath>
                          <m:sSub>
                            <m:sSubPr>
                              <m:ctrlPr>
                                <a:rPr lang="fr-FR" sz="2400">
                                  <a:solidFill>
                                    <a:schemeClr val="accent5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fr-FR" sz="2400">
                                  <a:solidFill>
                                    <a:schemeClr val="accent5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Π</m:t>
                              </m:r>
                            </m:e>
                            <m:sub>
                              <m:r>
                                <a:rPr lang="fr-FR" sz="2400" i="1">
                                  <a:solidFill>
                                    <a:schemeClr val="accent5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𝐻</m:t>
                              </m:r>
                            </m:sub>
                          </m:sSub>
                          <m:sSup>
                            <m:sSupPr>
                              <m:ctrlPr>
                                <a:rPr lang="fr-FR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fr-FR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p>
                              <m:r>
                                <a:rPr lang="fr-FR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𝑖</m:t>
                              </m:r>
                              <m:r>
                                <a:rPr lang="fr-FR" sz="24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𝝓</m:t>
                              </m:r>
                              <m:r>
                                <a:rPr lang="fr-FR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⋅</m:t>
                              </m:r>
                              <m:acc>
                                <m:accPr>
                                  <m:chr m:val="̂"/>
                                  <m:ctrlPr>
                                    <a:rPr lang="fr-FR" sz="2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fr-FR" sz="2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𝒏</m:t>
                                  </m:r>
                                </m:e>
                              </m:acc>
                            </m:sup>
                          </m:sSup>
                          <m:d>
                            <m:dPr>
                              <m:begChr m:val="|"/>
                              <m:endChr m:val="⟩"/>
                              <m:ctrlPr>
                                <a:rPr lang="fr-FR" sz="24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fr-FR" sz="24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𝜶</m:t>
                              </m:r>
                            </m:e>
                          </m:d>
                          <m:r>
                            <a:rPr lang="fr-F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∈</m:t>
                          </m:r>
                          <m:r>
                            <a:rPr lang="fr-FR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𝒯</m:t>
                          </m:r>
                          <m:r>
                            <a:rPr lang="fr-FR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(</m:t>
                          </m:r>
                          <m:r>
                            <a:rPr lang="fr-FR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𝐺</m:t>
                          </m:r>
                          <m:r>
                            <a:rPr lang="fr-FR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</m:t>
                          </m:r>
                          <m:r>
                            <a:rPr lang="fr-FR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𝐻</m:t>
                          </m:r>
                          <m:r>
                            <a:rPr lang="fr-FR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</m:t>
                          </m:r>
                          <m:r>
                            <a:rPr lang="fr-FR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𝜶</m:t>
                          </m:r>
                          <m:r>
                            <a:rPr lang="fr-FR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</m:t>
                          </m:r>
                          <m:r>
                            <a:rPr lang="fr-FR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𝜟</m:t>
                          </m:r>
                          <m:r>
                            <a:rPr lang="fr-FR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)</m:t>
                          </m:r>
                        </m:oMath>
                      </m:oMathPara>
                    </a14:m>
                    <a:endParaRPr lang="fr-FR" sz="2400" dirty="0" err="1"/>
                  </a:p>
                </p:txBody>
              </p:sp>
            </mc:Choice>
            <mc:Fallback>
              <p:sp>
                <p:nvSpPr>
                  <p:cNvPr id="12" name="ZoneTexte 11">
                    <a:extLst>
                      <a:ext uri="{FF2B5EF4-FFF2-40B4-BE49-F238E27FC236}">
                        <a16:creationId xmlns:a16="http://schemas.microsoft.com/office/drawing/2014/main" id="{61333C2A-68D3-1336-7B6A-E53DA0CB15BB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6618280" y="5205547"/>
                    <a:ext cx="3561808" cy="388633"/>
                  </a:xfrm>
                  <a:prstGeom prst="rect">
                    <a:avLst/>
                  </a:prstGeom>
                  <a:blipFill>
                    <a:blip r:embed="rId8"/>
                    <a:stretch>
                      <a:fillRect l="-1779" t="-15625" r="-2491" b="-31250"/>
                    </a:stretch>
                  </a:blipFill>
                </p:spPr>
                <p:txBody>
                  <a:bodyPr/>
                  <a:lstStyle/>
                  <a:p>
                    <a:r>
                      <a:rPr lang="fr-F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13" name="ZoneTexte 12">
                    <a:extLst>
                      <a:ext uri="{FF2B5EF4-FFF2-40B4-BE49-F238E27FC236}">
                        <a16:creationId xmlns:a16="http://schemas.microsoft.com/office/drawing/2014/main" id="{A8161364-A13E-E31C-1B8B-F7CB0030D19A}"/>
                      </a:ext>
                    </a:extLst>
                  </p:cNvPr>
                  <p:cNvSpPr txBox="1"/>
                  <p:nvPr/>
                </p:nvSpPr>
                <p:spPr>
                  <a:xfrm>
                    <a:off x="5660695" y="5215197"/>
                    <a:ext cx="341439" cy="369332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14:m>
                      <m:oMathPara xmlns:m="http://schemas.openxmlformats.org/officeDocument/2006/math">
                        <m:oMath>
                          <m:r>
                            <a:rPr lang="fr-F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⇒</m:t>
                          </m:r>
                        </m:oMath>
                      </m:oMathPara>
                    </a14:m>
                    <a:endParaRPr lang="fr-FR" sz="2400" dirty="0" err="1"/>
                  </a:p>
                </p:txBody>
              </p:sp>
            </mc:Choice>
            <mc:Fallback>
              <p:sp>
                <p:nvSpPr>
                  <p:cNvPr id="13" name="ZoneTexte 12">
                    <a:extLst>
                      <a:ext uri="{FF2B5EF4-FFF2-40B4-BE49-F238E27FC236}">
                        <a16:creationId xmlns:a16="http://schemas.microsoft.com/office/drawing/2014/main" id="{A8161364-A13E-E31C-1B8B-F7CB0030D19A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5660695" y="5215197"/>
                    <a:ext cx="341439" cy="369332"/>
                  </a:xfrm>
                  <a:prstGeom prst="rect">
                    <a:avLst/>
                  </a:prstGeom>
                  <a:blipFill>
                    <a:blip r:embed="rId9"/>
                    <a:stretch>
                      <a:fillRect l="-10714" r="-14286" b="-3333"/>
                    </a:stretch>
                  </a:blipFill>
                </p:spPr>
                <p:txBody>
                  <a:bodyPr/>
                  <a:lstStyle/>
                  <a:p>
                    <a:r>
                      <a:rPr lang="fr-F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643DC482-259A-110E-ACC3-3C5B53A4B40D}"/>
                </a:ext>
              </a:extLst>
            </p:cNvPr>
            <p:cNvSpPr/>
            <p:nvPr/>
          </p:nvSpPr>
          <p:spPr>
            <a:xfrm>
              <a:off x="1612602" y="4846927"/>
              <a:ext cx="8966797" cy="1171254"/>
            </a:xfrm>
            <a:prstGeom prst="roundRect">
              <a:avLst/>
            </a:prstGeom>
            <a:noFill/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18" name="ZoneTexte 17">
                <a:extLst>
                  <a:ext uri="{FF2B5EF4-FFF2-40B4-BE49-F238E27FC236}">
                    <a16:creationId xmlns:a16="http://schemas.microsoft.com/office/drawing/2014/main" id="{5F0168E1-347A-A215-14AF-D1332CBB8441}"/>
                  </a:ext>
                </a:extLst>
              </p:cNvPr>
              <p:cNvSpPr txBox="1"/>
              <p:nvPr/>
            </p:nvSpPr>
            <p:spPr>
              <a:xfrm>
                <a:off x="9952650" y="3980772"/>
                <a:ext cx="985847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>
                      <m:r>
                        <a:rPr lang="fr-FR" b="1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𝝓</m:t>
                      </m:r>
                      <m:r>
                        <a:rPr lang="fr-FR" b="0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⋅</m:t>
                      </m:r>
                      <m:r>
                        <a:rPr lang="fr-FR" b="1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𝒈</m:t>
                      </m:r>
                      <m:r>
                        <a:rPr lang="fr-FR" b="0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fr-FR" dirty="0" err="1">
                  <a:solidFill>
                    <a:schemeClr val="accent1"/>
                  </a:solidFill>
                </a:endParaRPr>
              </a:p>
            </p:txBody>
          </p:sp>
        </mc:Choice>
        <mc:Fallback>
          <p:sp>
            <p:nvSpPr>
              <p:cNvPr id="18" name="ZoneTexte 17">
                <a:extLst>
                  <a:ext uri="{FF2B5EF4-FFF2-40B4-BE49-F238E27FC236}">
                    <a16:creationId xmlns:a16="http://schemas.microsoft.com/office/drawing/2014/main" id="{5F0168E1-347A-A215-14AF-D1332CBB844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52650" y="3980772"/>
                <a:ext cx="985847" cy="276999"/>
              </a:xfrm>
              <a:prstGeom prst="rect">
                <a:avLst/>
              </a:prstGeom>
              <a:blipFill>
                <a:blip r:embed="rId10"/>
                <a:stretch>
                  <a:fillRect l="-6329" r="-3797" b="-3043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891403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6DA8F0-0568-17F5-EF18-26D9D58D90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E5116076-DAF9-2359-44A0-0D9435D7AB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CONFIDENTIAL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A630A0A-42BC-3490-D0AD-FC2118799C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C67AC-589B-465F-8375-83B2CE47653E}" type="slidenum">
              <a:rPr lang="en-US" smtClean="0"/>
              <a:pPr/>
              <a:t>31</a:t>
            </a:fld>
            <a:endParaRPr lang="en-US" dirty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89BD3928-68E6-F46E-CB5B-5E8F354727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Cochain </a:t>
            </a:r>
            <a:r>
              <a:rPr lang="fr-FR" dirty="0" err="1"/>
              <a:t>complex</a:t>
            </a:r>
            <a:r>
              <a:rPr lang="fr-FR" dirty="0"/>
              <a:t> and </a:t>
            </a:r>
            <a:r>
              <a:rPr lang="fr-FR" dirty="0" err="1"/>
              <a:t>coherent</a:t>
            </a:r>
            <a:r>
              <a:rPr lang="fr-FR" dirty="0"/>
              <a:t> states</a:t>
            </a:r>
            <a:endParaRPr lang="en-US" dirty="0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F0D99117-CB0A-309F-B749-17DF68FE06B4}"/>
              </a:ext>
            </a:extLst>
          </p:cNvPr>
          <p:cNvSpPr/>
          <p:nvPr/>
        </p:nvSpPr>
        <p:spPr>
          <a:xfrm>
            <a:off x="12477750" y="0"/>
            <a:ext cx="571500" cy="571500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A2</a:t>
            </a:r>
          </a:p>
        </p:txBody>
      </p: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21ACC6E0-0510-19FF-FFBD-60B579F49D5B}"/>
              </a:ext>
            </a:extLst>
          </p:cNvPr>
          <p:cNvGrpSpPr/>
          <p:nvPr/>
        </p:nvGrpSpPr>
        <p:grpSpPr>
          <a:xfrm>
            <a:off x="1612602" y="1415358"/>
            <a:ext cx="8966797" cy="1171254"/>
            <a:chOff x="1612602" y="4846927"/>
            <a:chExt cx="8966797" cy="1171254"/>
          </a:xfrm>
        </p:grpSpPr>
        <p:grpSp>
          <p:nvGrpSpPr>
            <p:cNvPr id="15" name="Groupe 14">
              <a:extLst>
                <a:ext uri="{FF2B5EF4-FFF2-40B4-BE49-F238E27FC236}">
                  <a16:creationId xmlns:a16="http://schemas.microsoft.com/office/drawing/2014/main" id="{3AD04FB0-5AE7-7524-8F04-799C1578E5BC}"/>
                </a:ext>
              </a:extLst>
            </p:cNvPr>
            <p:cNvGrpSpPr/>
            <p:nvPr/>
          </p:nvGrpSpPr>
          <p:grpSpPr>
            <a:xfrm>
              <a:off x="2124327" y="5205547"/>
              <a:ext cx="8055761" cy="388633"/>
              <a:chOff x="2124327" y="5205547"/>
              <a:chExt cx="8055761" cy="388633"/>
            </a:xfrm>
          </p:grpSpPr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10" name="ZoneTexte 9">
                    <a:extLst>
                      <a:ext uri="{FF2B5EF4-FFF2-40B4-BE49-F238E27FC236}">
                        <a16:creationId xmlns:a16="http://schemas.microsoft.com/office/drawing/2014/main" id="{7121D710-9312-B30B-3FE8-901B7893E6C2}"/>
                      </a:ext>
                    </a:extLst>
                  </p:cNvPr>
                  <p:cNvSpPr txBox="1"/>
                  <p:nvPr/>
                </p:nvSpPr>
                <p:spPr>
                  <a:xfrm>
                    <a:off x="2124327" y="5215197"/>
                    <a:ext cx="2920222" cy="369332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14:m>
                      <m:oMathPara xmlns:m="http://schemas.openxmlformats.org/officeDocument/2006/math">
                        <m:oMath>
                          <m:sSub>
                            <m:sSubPr>
                              <m:ctrlPr>
                                <a:rPr lang="fr-FR" sz="2400">
                                  <a:solidFill>
                                    <a:schemeClr val="accent5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fr-FR" sz="2400">
                                  <a:solidFill>
                                    <a:schemeClr val="accent5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Π</m:t>
                              </m:r>
                            </m:e>
                            <m:sub>
                              <m:r>
                                <a:rPr lang="fr-FR" sz="2400" i="1">
                                  <a:solidFill>
                                    <a:schemeClr val="accent5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𝐻</m:t>
                              </m:r>
                            </m:sub>
                          </m:sSub>
                          <m:d>
                            <m:dPr>
                              <m:begChr m:val="|"/>
                              <m:endChr m:val="⟩"/>
                              <m:ctrlPr>
                                <a:rPr lang="fr-FR" sz="24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fr-FR" sz="24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𝜶</m:t>
                              </m:r>
                            </m:e>
                          </m:d>
                          <m:r>
                            <a:rPr lang="fr-F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∈</m:t>
                          </m:r>
                          <m:r>
                            <a:rPr lang="fr-FR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𝒯</m:t>
                          </m:r>
                          <m:r>
                            <a:rPr lang="fr-FR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(</m:t>
                          </m:r>
                          <m:r>
                            <a:rPr lang="fr-FR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𝐺</m:t>
                          </m:r>
                          <m:r>
                            <a:rPr lang="fr-FR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</m:t>
                          </m:r>
                          <m:r>
                            <a:rPr lang="fr-FR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𝐻</m:t>
                          </m:r>
                          <m:r>
                            <a:rPr lang="fr-FR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</m:t>
                          </m:r>
                          <m:r>
                            <a:rPr lang="fr-FR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𝜶</m:t>
                          </m:r>
                          <m:r>
                            <a:rPr lang="fr-FR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</m:t>
                          </m:r>
                          <m:r>
                            <a:rPr lang="fr-FR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𝜟</m:t>
                          </m:r>
                          <m:r>
                            <a:rPr lang="fr-FR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)</m:t>
                          </m:r>
                        </m:oMath>
                      </m:oMathPara>
                    </a14:m>
                    <a:endParaRPr lang="fr-FR" sz="2400" dirty="0" err="1"/>
                  </a:p>
                </p:txBody>
              </p:sp>
            </mc:Choice>
            <mc:Fallback>
              <p:sp>
                <p:nvSpPr>
                  <p:cNvPr id="10" name="ZoneTexte 9">
                    <a:extLst>
                      <a:ext uri="{FF2B5EF4-FFF2-40B4-BE49-F238E27FC236}">
                        <a16:creationId xmlns:a16="http://schemas.microsoft.com/office/drawing/2014/main" id="{7121D710-9312-B30B-3FE8-901B7893E6C2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124327" y="5215197"/>
                    <a:ext cx="2920222" cy="369332"/>
                  </a:xfrm>
                  <a:prstGeom prst="rect">
                    <a:avLst/>
                  </a:prstGeom>
                  <a:blipFill>
                    <a:blip r:embed="rId3"/>
                    <a:stretch>
                      <a:fillRect l="-1732" r="-3030" b="-33333"/>
                    </a:stretch>
                  </a:blipFill>
                </p:spPr>
                <p:txBody>
                  <a:bodyPr/>
                  <a:lstStyle/>
                  <a:p>
                    <a:r>
                      <a:rPr lang="fr-F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12" name="ZoneTexte 11">
                    <a:extLst>
                      <a:ext uri="{FF2B5EF4-FFF2-40B4-BE49-F238E27FC236}">
                        <a16:creationId xmlns:a16="http://schemas.microsoft.com/office/drawing/2014/main" id="{1056BECE-56B4-480E-4B28-948352154AD4}"/>
                      </a:ext>
                    </a:extLst>
                  </p:cNvPr>
                  <p:cNvSpPr txBox="1"/>
                  <p:nvPr/>
                </p:nvSpPr>
                <p:spPr>
                  <a:xfrm>
                    <a:off x="6618280" y="5205547"/>
                    <a:ext cx="3561808" cy="388633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14:m>
                      <m:oMathPara xmlns:m="http://schemas.openxmlformats.org/officeDocument/2006/math">
                        <m:oMath>
                          <m:sSub>
                            <m:sSubPr>
                              <m:ctrlPr>
                                <a:rPr lang="fr-FR" sz="2400">
                                  <a:solidFill>
                                    <a:schemeClr val="accent5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fr-FR" sz="2400">
                                  <a:solidFill>
                                    <a:schemeClr val="accent5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Π</m:t>
                              </m:r>
                            </m:e>
                            <m:sub>
                              <m:r>
                                <a:rPr lang="fr-FR" sz="2400" i="1">
                                  <a:solidFill>
                                    <a:schemeClr val="accent5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𝐻</m:t>
                              </m:r>
                            </m:sub>
                          </m:sSub>
                          <m:sSup>
                            <m:sSupPr>
                              <m:ctrlPr>
                                <a:rPr lang="fr-FR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fr-FR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p>
                              <m:r>
                                <a:rPr lang="fr-FR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𝑖</m:t>
                              </m:r>
                              <m:r>
                                <a:rPr lang="fr-FR" sz="24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𝝓</m:t>
                              </m:r>
                              <m:r>
                                <a:rPr lang="fr-FR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⋅</m:t>
                              </m:r>
                              <m:acc>
                                <m:accPr>
                                  <m:chr m:val="̂"/>
                                  <m:ctrlPr>
                                    <a:rPr lang="fr-FR" sz="2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fr-FR" sz="2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𝒏</m:t>
                                  </m:r>
                                </m:e>
                              </m:acc>
                            </m:sup>
                          </m:sSup>
                          <m:d>
                            <m:dPr>
                              <m:begChr m:val="|"/>
                              <m:endChr m:val="⟩"/>
                              <m:ctrlPr>
                                <a:rPr lang="fr-FR" sz="24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fr-FR" sz="24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𝜶</m:t>
                              </m:r>
                            </m:e>
                          </m:d>
                          <m:r>
                            <a:rPr lang="fr-F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∈</m:t>
                          </m:r>
                          <m:r>
                            <a:rPr lang="fr-FR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𝒯</m:t>
                          </m:r>
                          <m:r>
                            <a:rPr lang="fr-FR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(</m:t>
                          </m:r>
                          <m:r>
                            <a:rPr lang="fr-FR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𝐺</m:t>
                          </m:r>
                          <m:r>
                            <a:rPr lang="fr-FR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</m:t>
                          </m:r>
                          <m:r>
                            <a:rPr lang="fr-FR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𝐻</m:t>
                          </m:r>
                          <m:r>
                            <a:rPr lang="fr-FR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</m:t>
                          </m:r>
                          <m:r>
                            <a:rPr lang="fr-FR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𝜶</m:t>
                          </m:r>
                          <m:r>
                            <a:rPr lang="fr-FR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</m:t>
                          </m:r>
                          <m:r>
                            <a:rPr lang="fr-FR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𝜟</m:t>
                          </m:r>
                          <m:r>
                            <a:rPr lang="fr-FR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)</m:t>
                          </m:r>
                        </m:oMath>
                      </m:oMathPara>
                    </a14:m>
                    <a:endParaRPr lang="fr-FR" sz="2400" dirty="0" err="1"/>
                  </a:p>
                </p:txBody>
              </p:sp>
            </mc:Choice>
            <mc:Fallback>
              <p:sp>
                <p:nvSpPr>
                  <p:cNvPr id="12" name="ZoneTexte 11">
                    <a:extLst>
                      <a:ext uri="{FF2B5EF4-FFF2-40B4-BE49-F238E27FC236}">
                        <a16:creationId xmlns:a16="http://schemas.microsoft.com/office/drawing/2014/main" id="{1056BECE-56B4-480E-4B28-948352154AD4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6618280" y="5205547"/>
                    <a:ext cx="3561808" cy="388633"/>
                  </a:xfrm>
                  <a:prstGeom prst="rect">
                    <a:avLst/>
                  </a:prstGeom>
                  <a:blipFill>
                    <a:blip r:embed="rId4"/>
                    <a:stretch>
                      <a:fillRect l="-1779" t="-15625" r="-2491" b="-28125"/>
                    </a:stretch>
                  </a:blipFill>
                </p:spPr>
                <p:txBody>
                  <a:bodyPr/>
                  <a:lstStyle/>
                  <a:p>
                    <a:r>
                      <a:rPr lang="fr-F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13" name="ZoneTexte 12">
                    <a:extLst>
                      <a:ext uri="{FF2B5EF4-FFF2-40B4-BE49-F238E27FC236}">
                        <a16:creationId xmlns:a16="http://schemas.microsoft.com/office/drawing/2014/main" id="{0EECD6B5-8C10-B01E-D58B-9F9407C9450C}"/>
                      </a:ext>
                    </a:extLst>
                  </p:cNvPr>
                  <p:cNvSpPr txBox="1"/>
                  <p:nvPr/>
                </p:nvSpPr>
                <p:spPr>
                  <a:xfrm>
                    <a:off x="5660695" y="5215197"/>
                    <a:ext cx="341439" cy="369332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14:m>
                      <m:oMathPara xmlns:m="http://schemas.openxmlformats.org/officeDocument/2006/math">
                        <m:oMath>
                          <m:r>
                            <a:rPr lang="fr-F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⇒</m:t>
                          </m:r>
                        </m:oMath>
                      </m:oMathPara>
                    </a14:m>
                    <a:endParaRPr lang="fr-FR" sz="2400" dirty="0" err="1"/>
                  </a:p>
                </p:txBody>
              </p:sp>
            </mc:Choice>
            <mc:Fallback>
              <p:sp>
                <p:nvSpPr>
                  <p:cNvPr id="13" name="ZoneTexte 12">
                    <a:extLst>
                      <a:ext uri="{FF2B5EF4-FFF2-40B4-BE49-F238E27FC236}">
                        <a16:creationId xmlns:a16="http://schemas.microsoft.com/office/drawing/2014/main" id="{0EECD6B5-8C10-B01E-D58B-9F9407C9450C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5660695" y="5215197"/>
                    <a:ext cx="341439" cy="369332"/>
                  </a:xfrm>
                  <a:prstGeom prst="rect">
                    <a:avLst/>
                  </a:prstGeom>
                  <a:blipFill>
                    <a:blip r:embed="rId5"/>
                    <a:stretch>
                      <a:fillRect l="-10714" r="-14286" b="-3333"/>
                    </a:stretch>
                  </a:blipFill>
                </p:spPr>
                <p:txBody>
                  <a:bodyPr/>
                  <a:lstStyle/>
                  <a:p>
                    <a:r>
                      <a:rPr lang="fr-F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E55CD7F4-FADF-C1A9-5678-AF9F82F8F3F1}"/>
                </a:ext>
              </a:extLst>
            </p:cNvPr>
            <p:cNvSpPr/>
            <p:nvPr/>
          </p:nvSpPr>
          <p:spPr>
            <a:xfrm>
              <a:off x="1612602" y="4846927"/>
              <a:ext cx="8966797" cy="1171254"/>
            </a:xfrm>
            <a:prstGeom prst="roundRect">
              <a:avLst/>
            </a:prstGeom>
            <a:noFill/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18" name="Groupe 17">
            <a:extLst>
              <a:ext uri="{FF2B5EF4-FFF2-40B4-BE49-F238E27FC236}">
                <a16:creationId xmlns:a16="http://schemas.microsoft.com/office/drawing/2014/main" id="{5F1EF9D3-60D7-63DC-EDAA-9E64C1C41672}"/>
              </a:ext>
            </a:extLst>
          </p:cNvPr>
          <p:cNvGrpSpPr/>
          <p:nvPr/>
        </p:nvGrpSpPr>
        <p:grpSpPr>
          <a:xfrm>
            <a:off x="538874" y="2940937"/>
            <a:ext cx="5980189" cy="460126"/>
            <a:chOff x="538874" y="3785585"/>
            <a:chExt cx="5980189" cy="460126"/>
          </a:xfrm>
        </p:grpSpPr>
        <p:sp>
          <p:nvSpPr>
            <p:cNvPr id="19" name="ZoneTexte 18">
              <a:extLst>
                <a:ext uri="{FF2B5EF4-FFF2-40B4-BE49-F238E27FC236}">
                  <a16:creationId xmlns:a16="http://schemas.microsoft.com/office/drawing/2014/main" id="{5764C971-0596-480F-66E5-989C1981657F}"/>
                </a:ext>
              </a:extLst>
            </p:cNvPr>
            <p:cNvSpPr txBox="1"/>
            <p:nvPr/>
          </p:nvSpPr>
          <p:spPr>
            <a:xfrm>
              <a:off x="538874" y="3861760"/>
              <a:ext cx="2757165" cy="307777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fr-FR" sz="2000" b="1" dirty="0">
                  <a:latin typeface="+mj-lt"/>
                </a:rPr>
                <a:t>Example</a:t>
              </a:r>
              <a:r>
                <a:rPr lang="fr-FR" sz="2000" b="1" dirty="0"/>
                <a:t>: </a:t>
              </a:r>
              <a:r>
                <a:rPr lang="fr-FR" sz="2000" dirty="0" err="1"/>
                <a:t>paircat</a:t>
              </a:r>
              <a:r>
                <a:rPr lang="fr-FR" sz="2000" dirty="0"/>
                <a:t> code</a:t>
              </a:r>
              <a:r>
                <a:rPr lang="fr-FR" sz="2000" b="1" dirty="0"/>
                <a:t> </a:t>
              </a:r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20" name="ZoneTexte 19">
                  <a:extLst>
                    <a:ext uri="{FF2B5EF4-FFF2-40B4-BE49-F238E27FC236}">
                      <a16:creationId xmlns:a16="http://schemas.microsoft.com/office/drawing/2014/main" id="{C42DE4B5-91E4-246F-BD9E-B5EA4044386A}"/>
                    </a:ext>
                  </a:extLst>
                </p:cNvPr>
                <p:cNvSpPr txBox="1"/>
                <p:nvPr/>
              </p:nvSpPr>
              <p:spPr>
                <a:xfrm>
                  <a:off x="3664979" y="3785585"/>
                  <a:ext cx="961802" cy="460126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14:m>
                    <m:oMathPara xmlns:m="http://schemas.openxmlformats.org/officeDocument/2006/math">
                      <m:oMath>
                        <m:sSub>
                          <m:sSubPr>
                            <m:ctrlPr>
                              <a:rPr lang="fr-FR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fr-FR" b="0" i="1" smtClean="0">
                                <a:latin typeface="Cambria Math" panose="02040503050406030204" pitchFamily="18" charset="0"/>
                              </a:rPr>
                              <m:t>𝐺</m:t>
                            </m:r>
                          </m:e>
                          <m:sub>
                            <m:r>
                              <a:rPr lang="fr-FR" b="0" i="1" smtClean="0">
                                <a:latin typeface="Cambria Math" panose="02040503050406030204" pitchFamily="18" charset="0"/>
                              </a:rPr>
                              <m:t>𝑝</m:t>
                            </m:r>
                          </m:sub>
                        </m:sSub>
                        <m:r>
                          <a:rPr lang="fr-FR" b="0" i="1" smtClean="0">
                            <a:latin typeface="Cambria Math" panose="02040503050406030204" pitchFamily="18" charset="0"/>
                          </a:rPr>
                          <m:t>=</m:t>
                        </m:r>
                        <m:d>
                          <m:dPr>
                            <m:ctrlPr>
                              <a:rPr lang="fr-FR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m>
                              <m:mPr>
                                <m:mcs>
                                  <m:mc>
                                    <m:mcPr>
                                      <m:count m:val="1"/>
                                      <m:mcJc m:val="center"/>
                                    </m:mcPr>
                                  </m:mc>
                                </m:mcs>
                                <m:ctrlPr>
                                  <a:rPr lang="fr-FR" b="0" i="1" smtClean="0">
                                    <a:latin typeface="Cambria Math" panose="02040503050406030204" pitchFamily="18" charset="0"/>
                                  </a:rPr>
                                </m:ctrlPr>
                              </m:mPr>
                              <m:mr>
                                <m:e>
                                  <m:r>
                                    <m:rPr>
                                      <m:brk m:alnAt="7"/>
                                    </m:rPr>
                                    <a:rPr lang="fr-FR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e>
                              </m:mr>
                              <m:mr>
                                <m:e>
                                  <m:r>
                                    <a:rPr lang="fr-FR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e>
                              </m:mr>
                            </m:m>
                          </m:e>
                        </m:d>
                      </m:oMath>
                    </m:oMathPara>
                  </a14:m>
                  <a:endParaRPr lang="fr-FR" dirty="0" err="1"/>
                </a:p>
              </p:txBody>
            </p:sp>
          </mc:Choice>
          <mc:Fallback>
            <p:sp>
              <p:nvSpPr>
                <p:cNvPr id="20" name="ZoneTexte 19">
                  <a:extLst>
                    <a:ext uri="{FF2B5EF4-FFF2-40B4-BE49-F238E27FC236}">
                      <a16:creationId xmlns:a16="http://schemas.microsoft.com/office/drawing/2014/main" id="{C42DE4B5-91E4-246F-BD9E-B5EA4044386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664979" y="3785585"/>
                  <a:ext cx="961802" cy="460126"/>
                </a:xfrm>
                <a:prstGeom prst="rect">
                  <a:avLst/>
                </a:prstGeom>
                <a:blipFill>
                  <a:blip r:embed="rId6"/>
                  <a:stretch>
                    <a:fillRect l="-5195" t="-5405" b="-16216"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21" name="ZoneTexte 20">
                  <a:extLst>
                    <a:ext uri="{FF2B5EF4-FFF2-40B4-BE49-F238E27FC236}">
                      <a16:creationId xmlns:a16="http://schemas.microsoft.com/office/drawing/2014/main" id="{DD33716A-3C8C-D37C-D33B-FE10C0D21C88}"/>
                    </a:ext>
                  </a:extLst>
                </p:cNvPr>
                <p:cNvSpPr txBox="1"/>
                <p:nvPr/>
              </p:nvSpPr>
              <p:spPr>
                <a:xfrm>
                  <a:off x="5037375" y="3866441"/>
                  <a:ext cx="1481688" cy="298415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14:m>
                    <m:oMathPara xmlns:m="http://schemas.openxmlformats.org/officeDocument/2006/math">
                      <m:oMath>
                        <m:sSub>
                          <m:sSubPr>
                            <m:ctrlPr>
                              <a:rPr lang="fr-FR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fr-FR" b="0" i="1" smtClean="0">
                                <a:latin typeface="Cambria Math" panose="02040503050406030204" pitchFamily="18" charset="0"/>
                              </a:rPr>
                              <m:t>𝐻</m:t>
                            </m:r>
                          </m:e>
                          <m:sub>
                            <m:r>
                              <a:rPr lang="fr-FR" b="0" i="1" smtClean="0">
                                <a:latin typeface="Cambria Math" panose="02040503050406030204" pitchFamily="18" charset="0"/>
                              </a:rPr>
                              <m:t>𝑝</m:t>
                            </m:r>
                          </m:sub>
                        </m:sSub>
                        <m:r>
                          <a:rPr lang="fr-FR" b="0" i="1" smtClean="0">
                            <a:latin typeface="Cambria Math" panose="02040503050406030204" pitchFamily="18" charset="0"/>
                          </a:rPr>
                          <m:t>=</m:t>
                        </m:r>
                        <m:d>
                          <m:dPr>
                            <m:ctrlPr>
                              <a:rPr lang="fr-FR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m>
                              <m:mPr>
                                <m:mcs>
                                  <m:mc>
                                    <m:mcPr>
                                      <m:count m:val="2"/>
                                      <m:mcJc m:val="center"/>
                                    </m:mcPr>
                                  </m:mc>
                                </m:mcs>
                                <m:ctrlPr>
                                  <a:rPr lang="fr-FR" b="0" i="1" smtClean="0">
                                    <a:latin typeface="Cambria Math" panose="02040503050406030204" pitchFamily="18" charset="0"/>
                                  </a:rPr>
                                </m:ctrlPr>
                              </m:mPr>
                              <m:mr>
                                <m:e>
                                  <m:r>
                                    <m:rPr>
                                      <m:brk m:alnAt="7"/>
                                    </m:rPr>
                                    <a:rPr lang="fr-FR" b="0" i="1" smtClean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e>
                                <m:e>
                                  <m:r>
                                    <a:rPr lang="fr-FR" b="0" i="1" smtClean="0">
                                      <a:latin typeface="Cambria Math" panose="02040503050406030204" pitchFamily="18" charset="0"/>
                                    </a:rPr>
                                    <m:t>−1</m:t>
                                  </m:r>
                                </m:e>
                              </m:mr>
                            </m:m>
                          </m:e>
                        </m:d>
                      </m:oMath>
                    </m:oMathPara>
                  </a14:m>
                  <a:endParaRPr lang="fr-FR" dirty="0" err="1"/>
                </a:p>
              </p:txBody>
            </p:sp>
          </mc:Choice>
          <mc:Fallback>
            <p:sp>
              <p:nvSpPr>
                <p:cNvPr id="21" name="ZoneTexte 20">
                  <a:extLst>
                    <a:ext uri="{FF2B5EF4-FFF2-40B4-BE49-F238E27FC236}">
                      <a16:creationId xmlns:a16="http://schemas.microsoft.com/office/drawing/2014/main" id="{DD33716A-3C8C-D37C-D33B-FE10C0D21C8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037375" y="3866441"/>
                  <a:ext cx="1481688" cy="298415"/>
                </a:xfrm>
                <a:prstGeom prst="rect">
                  <a:avLst/>
                </a:prstGeom>
                <a:blipFill>
                  <a:blip r:embed="rId7"/>
                  <a:stretch>
                    <a:fillRect l="-2542" b="-20833"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27" name="ZoneTexte 26">
                <a:extLst>
                  <a:ext uri="{FF2B5EF4-FFF2-40B4-BE49-F238E27FC236}">
                    <a16:creationId xmlns:a16="http://schemas.microsoft.com/office/drawing/2014/main" id="{D12CE767-B5C3-D50B-D0F2-36CF0526536A}"/>
                  </a:ext>
                </a:extLst>
              </p:cNvPr>
              <p:cNvSpPr txBox="1"/>
              <p:nvPr/>
            </p:nvSpPr>
            <p:spPr>
              <a:xfrm>
                <a:off x="764826" y="5128514"/>
                <a:ext cx="1050288" cy="46063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>
                      <m:r>
                        <a:rPr lang="fr-FR" sz="2000" b="1" i="1">
                          <a:latin typeface="Cambria Math" panose="02040503050406030204" pitchFamily="18" charset="0"/>
                        </a:rPr>
                        <m:t>𝝓</m:t>
                      </m:r>
                      <m:r>
                        <a:rPr lang="fr-FR" sz="2000" b="0" i="1" smtClean="0">
                          <a:latin typeface="Cambria Math" panose="02040503050406030204" pitchFamily="18" charset="0"/>
                        </a:rPr>
                        <m:t>≔</m:t>
                      </m:r>
                      <m:d>
                        <m:dPr>
                          <m:ctrlPr>
                            <a:rPr lang="fr-FR" sz="20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fr-FR" sz="200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fr-FR" sz="2000" b="0" i="1" smtClean="0">
                                    <a:latin typeface="Cambria Math" panose="02040503050406030204" pitchFamily="18" charset="0"/>
                                  </a:rPr>
                                  <m:t>𝜋</m:t>
                                </m:r>
                              </m:e>
                            </m:mr>
                            <m:mr>
                              <m:e>
                                <m:r>
                                  <a:rPr lang="fr-FR" sz="20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fr-FR" sz="2000" dirty="0" err="1"/>
              </a:p>
            </p:txBody>
          </p:sp>
        </mc:Choice>
        <mc:Fallback>
          <p:sp>
            <p:nvSpPr>
              <p:cNvPr id="27" name="ZoneTexte 26">
                <a:extLst>
                  <a:ext uri="{FF2B5EF4-FFF2-40B4-BE49-F238E27FC236}">
                    <a16:creationId xmlns:a16="http://schemas.microsoft.com/office/drawing/2014/main" id="{D12CE767-B5C3-D50B-D0F2-36CF0526536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4826" y="5128514"/>
                <a:ext cx="1050288" cy="460639"/>
              </a:xfrm>
              <a:prstGeom prst="rect">
                <a:avLst/>
              </a:prstGeom>
              <a:blipFill>
                <a:blip r:embed="rId8"/>
                <a:stretch>
                  <a:fillRect l="-8333" b="-1842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8" name="ZoneTexte 27">
                <a:extLst>
                  <a:ext uri="{FF2B5EF4-FFF2-40B4-BE49-F238E27FC236}">
                    <a16:creationId xmlns:a16="http://schemas.microsoft.com/office/drawing/2014/main" id="{DA2121D5-3EB1-292F-E131-30C08CD03B38}"/>
                  </a:ext>
                </a:extLst>
              </p:cNvPr>
              <p:cNvSpPr txBox="1"/>
              <p:nvPr/>
            </p:nvSpPr>
            <p:spPr>
              <a:xfrm>
                <a:off x="4385910" y="3781115"/>
                <a:ext cx="2746457" cy="86446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fr-FR">
                              <a:solidFill>
                                <a:schemeClr val="accent5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fr-FR">
                              <a:solidFill>
                                <a:schemeClr val="accent5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Π</m:t>
                          </m:r>
                        </m:e>
                        <m:sub>
                          <m:r>
                            <a:rPr lang="fr-FR" i="1">
                              <a:solidFill>
                                <a:schemeClr val="accent5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𝐻</m:t>
                          </m:r>
                        </m:sub>
                      </m:sSub>
                      <m:r>
                        <a:rPr lang="fr-FR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supHide m:val="on"/>
                          <m:ctrlPr>
                            <a:rPr lang="fr-FR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naryPr>
                        <m:sub>
                          <m:eqArr>
                            <m:eqArrPr>
                              <m:ctrlPr>
                                <a:rPr lang="fr-FR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eqArrPr>
                            <m:e>
                              <m:sSub>
                                <m:sSubPr>
                                  <m:ctrlPr>
                                    <a:rPr lang="fr-FR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fr-FR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𝑛</m:t>
                                  </m:r>
                                </m:e>
                                <m:sub>
                                  <m:r>
                                    <a:rPr lang="fr-FR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fr-FR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,</m:t>
                              </m:r>
                              <m:sSub>
                                <m:sSubPr>
                                  <m:ctrlPr>
                                    <a:rPr lang="fr-FR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fr-FR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𝑛</m:t>
                                  </m:r>
                                </m:e>
                                <m:sub>
                                  <m:r>
                                    <a:rPr lang="fr-FR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  <m:r>
                                <a:rPr lang="fr-FR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∈</m:t>
                              </m:r>
                              <m:r>
                                <a:rPr lang="fr-FR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ℕ</m:t>
                              </m:r>
                            </m:e>
                            <m:e>
                              <m:sSub>
                                <m:sSubPr>
                                  <m:ctrlPr>
                                    <a:rPr lang="fr-FR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fr-FR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𝑛</m:t>
                                  </m:r>
                                </m:e>
                                <m:sub>
                                  <m:r>
                                    <a:rPr lang="fr-FR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fr-FR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=</m:t>
                              </m:r>
                              <m:sSub>
                                <m:sSubPr>
                                  <m:ctrlPr>
                                    <a:rPr lang="fr-FR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fr-FR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𝑛</m:t>
                                  </m:r>
                                </m:e>
                                <m:sub>
                                  <m:r>
                                    <a:rPr lang="fr-FR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e>
                          </m:eqArr>
                        </m:sub>
                        <m:sup/>
                        <m:e>
                          <m:d>
                            <m:dPr>
                              <m:begChr m:val="|"/>
                              <m:endChr m:val="⟩"/>
                              <m:ctrlPr>
                                <a:rPr lang="fr-FR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fr-FR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fr-FR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𝑛</m:t>
                                  </m:r>
                                </m:e>
                                <m:sub>
                                  <m:r>
                                    <a:rPr lang="fr-FR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fr-FR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,</m:t>
                              </m:r>
                              <m:sSub>
                                <m:sSubPr>
                                  <m:ctrlPr>
                                    <a:rPr lang="fr-FR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fr-FR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𝑛</m:t>
                                  </m:r>
                                </m:e>
                                <m:sub>
                                  <m:r>
                                    <a:rPr lang="fr-FR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e>
                          </m:d>
                          <m:d>
                            <m:dPr>
                              <m:begChr m:val="⟨"/>
                              <m:endChr m:val="|"/>
                              <m:ctrlPr>
                                <a:rPr lang="fr-FR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fr-FR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fr-FR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𝑛</m:t>
                                  </m:r>
                                </m:e>
                                <m:sub>
                                  <m:r>
                                    <a:rPr lang="fr-FR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fr-FR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,</m:t>
                              </m:r>
                              <m:sSub>
                                <m:sSubPr>
                                  <m:ctrlPr>
                                    <a:rPr lang="fr-FR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fr-FR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𝑛</m:t>
                                  </m:r>
                                </m:e>
                                <m:sub>
                                  <m:r>
                                    <a:rPr lang="fr-FR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e>
                          </m:d>
                        </m:e>
                      </m:nary>
                    </m:oMath>
                  </m:oMathPara>
                </a14:m>
                <a:endParaRPr lang="fr-FR" dirty="0" err="1"/>
              </a:p>
            </p:txBody>
          </p:sp>
        </mc:Choice>
        <mc:Fallback>
          <p:sp>
            <p:nvSpPr>
              <p:cNvPr id="28" name="ZoneTexte 27">
                <a:extLst>
                  <a:ext uri="{FF2B5EF4-FFF2-40B4-BE49-F238E27FC236}">
                    <a16:creationId xmlns:a16="http://schemas.microsoft.com/office/drawing/2014/main" id="{DA2121D5-3EB1-292F-E131-30C08CD03B3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85910" y="3781115"/>
                <a:ext cx="2746457" cy="864467"/>
              </a:xfrm>
              <a:prstGeom prst="rect">
                <a:avLst/>
              </a:prstGeom>
              <a:blipFill>
                <a:blip r:embed="rId9"/>
                <a:stretch>
                  <a:fillRect l="-2304" t="-113043" b="-13333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0" name="Connecteur droit avec flèche 29">
            <a:extLst>
              <a:ext uri="{FF2B5EF4-FFF2-40B4-BE49-F238E27FC236}">
                <a16:creationId xmlns:a16="http://schemas.microsoft.com/office/drawing/2014/main" id="{7CF8BA64-04A3-3E29-74D2-17C41695EE4C}"/>
              </a:ext>
            </a:extLst>
          </p:cNvPr>
          <p:cNvCxnSpPr>
            <a:cxnSpLocks/>
          </p:cNvCxnSpPr>
          <p:nvPr/>
        </p:nvCxnSpPr>
        <p:spPr>
          <a:xfrm flipV="1">
            <a:off x="2138054" y="5335780"/>
            <a:ext cx="430485" cy="2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32" name="ZoneTexte 31">
                <a:extLst>
                  <a:ext uri="{FF2B5EF4-FFF2-40B4-BE49-F238E27FC236}">
                    <a16:creationId xmlns:a16="http://schemas.microsoft.com/office/drawing/2014/main" id="{873DE09D-3E0B-15DC-CAFC-6AEC8C6466E9}"/>
                  </a:ext>
                </a:extLst>
              </p:cNvPr>
              <p:cNvSpPr txBox="1"/>
              <p:nvPr/>
            </p:nvSpPr>
            <p:spPr>
              <a:xfrm>
                <a:off x="7200233" y="2996561"/>
                <a:ext cx="3533596" cy="34887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>
                      <m:func>
                        <m:funcPr>
                          <m:ctrlPr>
                            <a:rPr lang="fr-FR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fr-FR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ker</m:t>
                          </m:r>
                        </m:fName>
                        <m:e>
                          <m:d>
                            <m:dPr>
                              <m:ctrlPr>
                                <a:rPr lang="fr-FR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fr-FR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acc>
                                    <m:accPr>
                                      <m:chr m:val="̂"/>
                                      <m:ctrlPr>
                                        <a:rPr lang="fr-FR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fr-FR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𝑎</m:t>
                                      </m:r>
                                    </m:e>
                                  </m:acc>
                                </m:e>
                                <m:sup>
                                  <m:r>
                                    <a:rPr lang="fr-FR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sSup>
                                <m:sSupPr>
                                  <m:ctrlPr>
                                    <a:rPr lang="fr-FR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acc>
                                    <m:accPr>
                                      <m:chr m:val="̂"/>
                                      <m:ctrlPr>
                                        <a:rPr lang="fr-FR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fr-FR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𝑏</m:t>
                                      </m:r>
                                    </m:e>
                                  </m:acc>
                                </m:e>
                                <m:sup>
                                  <m:r>
                                    <a:rPr lang="fr-FR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fr-FR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  <m:sSup>
                                <m:sSupPr>
                                  <m:ctrlPr>
                                    <a:rPr lang="fr-FR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fr-FR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𝛼</m:t>
                                  </m:r>
                                </m:e>
                                <m:sup>
                                  <m:r>
                                    <a:rPr lang="fr-FR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4</m:t>
                                  </m:r>
                                </m:sup>
                              </m:sSup>
                            </m:e>
                          </m:d>
                        </m:e>
                      </m:func>
                      <m:r>
                        <a:rPr lang="fr-FR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∩</m:t>
                      </m:r>
                      <m:func>
                        <m:funcPr>
                          <m:ctrlPr>
                            <a:rPr lang="fr-FR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fr-FR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ker</m:t>
                          </m:r>
                        </m:fName>
                        <m:e>
                          <m:d>
                            <m:dPr>
                              <m:ctrlPr>
                                <a:rPr lang="fr-FR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fr-FR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acc>
                                    <m:accPr>
                                      <m:chr m:val="̂"/>
                                      <m:ctrlPr>
                                        <a:rPr lang="fr-FR" sz="2000" b="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fr-FR" sz="2000" b="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𝑛</m:t>
                                      </m:r>
                                    </m:e>
                                  </m:acc>
                                </m:e>
                                <m:sub>
                                  <m:r>
                                    <a:rPr lang="fr-FR" sz="20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fr-FR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fr-FR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acc>
                                    <m:accPr>
                                      <m:chr m:val="̂"/>
                                      <m:ctrlPr>
                                        <a:rPr lang="fr-FR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fr-FR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𝑛</m:t>
                                      </m:r>
                                    </m:e>
                                  </m:acc>
                                </m:e>
                                <m:sub>
                                  <m:r>
                                    <a:rPr lang="fr-FR" sz="20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e>
                          </m:d>
                        </m:e>
                      </m:func>
                    </m:oMath>
                  </m:oMathPara>
                </a14:m>
                <a:endParaRPr lang="fr-FR" sz="2000" dirty="0" err="1"/>
              </a:p>
            </p:txBody>
          </p:sp>
        </mc:Choice>
        <mc:Fallback>
          <p:sp>
            <p:nvSpPr>
              <p:cNvPr id="32" name="ZoneTexte 31">
                <a:extLst>
                  <a:ext uri="{FF2B5EF4-FFF2-40B4-BE49-F238E27FC236}">
                    <a16:creationId xmlns:a16="http://schemas.microsoft.com/office/drawing/2014/main" id="{873DE09D-3E0B-15DC-CAFC-6AEC8C6466E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00233" y="2996561"/>
                <a:ext cx="3533596" cy="348878"/>
              </a:xfrm>
              <a:prstGeom prst="rect">
                <a:avLst/>
              </a:prstGeom>
              <a:blipFill>
                <a:blip r:embed="rId10"/>
                <a:stretch>
                  <a:fillRect l="-357" t="-14286" b="-714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7" name="ZoneTexte 36">
                <a:extLst>
                  <a:ext uri="{FF2B5EF4-FFF2-40B4-BE49-F238E27FC236}">
                    <a16:creationId xmlns:a16="http://schemas.microsoft.com/office/drawing/2014/main" id="{7735D534-E390-0B7A-BECA-7BE0FF604DC7}"/>
                  </a:ext>
                </a:extLst>
              </p:cNvPr>
              <p:cNvSpPr txBox="1"/>
              <p:nvPr/>
            </p:nvSpPr>
            <p:spPr>
              <a:xfrm>
                <a:off x="8189601" y="5220053"/>
                <a:ext cx="3515450" cy="33143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fr-FR" sz="2000">
                              <a:solidFill>
                                <a:schemeClr val="accent5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fr-FR" sz="2000">
                              <a:solidFill>
                                <a:schemeClr val="accent5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Π</m:t>
                          </m:r>
                        </m:e>
                        <m:sub>
                          <m:r>
                            <a:rPr lang="fr-FR" sz="2000" i="1">
                              <a:solidFill>
                                <a:schemeClr val="accent5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𝐻</m:t>
                          </m:r>
                        </m:sub>
                      </m:sSub>
                      <m:d>
                        <m:dPr>
                          <m:begChr m:val="|"/>
                          <m:endChr m:val="⟩"/>
                          <m:ctrlPr>
                            <a:rPr lang="fr-FR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fr-FR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𝛼</m:t>
                          </m:r>
                          <m:r>
                            <a:rPr lang="fr-FR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</m:t>
                          </m:r>
                          <m:r>
                            <a:rPr lang="fr-FR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𝛼</m:t>
                          </m:r>
                        </m:e>
                      </m:d>
                      <m:r>
                        <a:rPr lang="fr-FR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∈</m:t>
                      </m:r>
                      <m:r>
                        <a:rPr lang="fr-FR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𝒯</m:t>
                      </m:r>
                      <m:r>
                        <a:rPr lang="fr-FR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fr-FR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𝐺</m:t>
                          </m:r>
                        </m:e>
                        <m:sub>
                          <m:r>
                            <a:rPr lang="fr-FR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𝑝</m:t>
                          </m:r>
                        </m:sub>
                      </m:sSub>
                      <m:r>
                        <a:rPr lang="fr-FR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lang="fr-FR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fr-FR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𝑝</m:t>
                          </m:r>
                        </m:sub>
                      </m:sSub>
                      <m:r>
                        <a:rPr lang="fr-FR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d>
                        <m:dPr>
                          <m:ctrlPr>
                            <a:rPr lang="fr-FR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𝛼</m:t>
                          </m:r>
                          <m:r>
                            <a:rPr lang="fr-FR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</m:t>
                          </m:r>
                          <m:r>
                            <a:rPr lang="fr-FR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𝛼</m:t>
                          </m:r>
                        </m:e>
                      </m:d>
                      <m:r>
                        <a:rPr lang="fr-FR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fr-FR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0</m:t>
                      </m:r>
                      <m:r>
                        <a:rPr lang="fr-FR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fr-FR" sz="2000" dirty="0" err="1"/>
              </a:p>
            </p:txBody>
          </p:sp>
        </mc:Choice>
        <mc:Fallback>
          <p:sp>
            <p:nvSpPr>
              <p:cNvPr id="37" name="ZoneTexte 36">
                <a:extLst>
                  <a:ext uri="{FF2B5EF4-FFF2-40B4-BE49-F238E27FC236}">
                    <a16:creationId xmlns:a16="http://schemas.microsoft.com/office/drawing/2014/main" id="{7735D534-E390-0B7A-BECA-7BE0FF604DC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89601" y="5220053"/>
                <a:ext cx="3515450" cy="331437"/>
              </a:xfrm>
              <a:prstGeom prst="rect">
                <a:avLst/>
              </a:prstGeom>
              <a:blipFill>
                <a:blip r:embed="rId11"/>
                <a:stretch>
                  <a:fillRect l="-1079" r="-1799" b="-21429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8" name="ZoneTexte 37">
                <a:extLst>
                  <a:ext uri="{FF2B5EF4-FFF2-40B4-BE49-F238E27FC236}">
                    <a16:creationId xmlns:a16="http://schemas.microsoft.com/office/drawing/2014/main" id="{77BE73EE-4401-7504-9700-5EECCB6F9E27}"/>
                  </a:ext>
                </a:extLst>
              </p:cNvPr>
              <p:cNvSpPr txBox="1"/>
              <p:nvPr/>
            </p:nvSpPr>
            <p:spPr>
              <a:xfrm>
                <a:off x="538874" y="3967128"/>
                <a:ext cx="3686907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fr-FR" dirty="0" err="1">
                    <a:ea typeface="Cambria Math" panose="02040503050406030204" pitchFamily="18" charset="0"/>
                  </a:rPr>
                  <a:t>P</a:t>
                </a:r>
                <a:r>
                  <a:rPr lang="fr-FR" dirty="0" err="1">
                    <a:solidFill>
                      <a:schemeClr val="tx1"/>
                    </a:solidFill>
                    <a:ea typeface="Cambria Math" panose="02040503050406030204" pitchFamily="18" charset="0"/>
                  </a:rPr>
                  <a:t>rojector</a:t>
                </a:r>
                <a:r>
                  <a:rPr lang="fr-FR" dirty="0">
                    <a:solidFill>
                      <a:schemeClr val="tx1"/>
                    </a:solidFill>
                    <a:ea typeface="Cambria Math" panose="02040503050406030204" pitchFamily="18" charset="0"/>
                  </a:rPr>
                  <a:t> onto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fr-FR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fr-FR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𝒏</m:t>
                        </m:r>
                      </m:e>
                    </m:acc>
                  </m:oMath>
                </a14:m>
                <a:r>
                  <a:rPr lang="fr-FR" dirty="0">
                    <a:solidFill>
                      <a:schemeClr val="tx1"/>
                    </a:solidFill>
                    <a:ea typeface="Cambria Math" panose="02040503050406030204" pitchFamily="18" charset="0"/>
                  </a:rPr>
                  <a:t>-type </a:t>
                </a:r>
                <a:r>
                  <a:rPr lang="fr-FR" dirty="0" err="1">
                    <a:solidFill>
                      <a:schemeClr val="tx1"/>
                    </a:solidFill>
                    <a:ea typeface="Cambria Math" panose="02040503050406030204" pitchFamily="18" charset="0"/>
                  </a:rPr>
                  <a:t>constraints</a:t>
                </a:r>
                <a:r>
                  <a:rPr lang="fr-FR" dirty="0">
                    <a:solidFill>
                      <a:schemeClr val="tx1"/>
                    </a:solidFill>
                    <a:ea typeface="Cambria Math" panose="02040503050406030204" pitchFamily="18" charset="0"/>
                  </a:rPr>
                  <a:t>:</a:t>
                </a:r>
                <a:endParaRPr lang="fr-FR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38" name="ZoneTexte 37">
                <a:extLst>
                  <a:ext uri="{FF2B5EF4-FFF2-40B4-BE49-F238E27FC236}">
                    <a16:creationId xmlns:a16="http://schemas.microsoft.com/office/drawing/2014/main" id="{77BE73EE-4401-7504-9700-5EECCB6F9E2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8874" y="3967128"/>
                <a:ext cx="3686907" cy="276999"/>
              </a:xfrm>
              <a:prstGeom prst="rect">
                <a:avLst/>
              </a:prstGeom>
              <a:blipFill>
                <a:blip r:embed="rId12"/>
                <a:stretch>
                  <a:fillRect l="-3780" t="-26087" r="-3093" b="-4782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0" name="Connecteur droit avec flèche 39">
            <a:extLst>
              <a:ext uri="{FF2B5EF4-FFF2-40B4-BE49-F238E27FC236}">
                <a16:creationId xmlns:a16="http://schemas.microsoft.com/office/drawing/2014/main" id="{2CC7BD23-58F4-A130-EB96-AB551483EBA3}"/>
              </a:ext>
            </a:extLst>
          </p:cNvPr>
          <p:cNvCxnSpPr>
            <a:cxnSpLocks/>
          </p:cNvCxnSpPr>
          <p:nvPr/>
        </p:nvCxnSpPr>
        <p:spPr>
          <a:xfrm flipV="1">
            <a:off x="7470190" y="5385772"/>
            <a:ext cx="430485" cy="2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grpSp>
        <p:nvGrpSpPr>
          <p:cNvPr id="42" name="Groupe 41">
            <a:extLst>
              <a:ext uri="{FF2B5EF4-FFF2-40B4-BE49-F238E27FC236}">
                <a16:creationId xmlns:a16="http://schemas.microsoft.com/office/drawing/2014/main" id="{AA23EA33-8F85-A900-26B3-5F8ACF0D6D63}"/>
              </a:ext>
            </a:extLst>
          </p:cNvPr>
          <p:cNvGrpSpPr/>
          <p:nvPr/>
        </p:nvGrpSpPr>
        <p:grpSpPr>
          <a:xfrm>
            <a:off x="2891479" y="5155586"/>
            <a:ext cx="4422024" cy="348878"/>
            <a:chOff x="2891479" y="4887516"/>
            <a:chExt cx="4422024" cy="348878"/>
          </a:xfrm>
        </p:grpSpPr>
        <mc:AlternateContent xmlns:mc="http://schemas.openxmlformats.org/markup-compatibility/2006">
          <mc:Choice xmlns:a14="http://schemas.microsoft.com/office/drawing/2010/main" Requires="a14">
            <p:sp>
              <p:nvSpPr>
                <p:cNvPr id="31" name="ZoneTexte 30">
                  <a:extLst>
                    <a:ext uri="{FF2B5EF4-FFF2-40B4-BE49-F238E27FC236}">
                      <a16:creationId xmlns:a16="http://schemas.microsoft.com/office/drawing/2014/main" id="{D9FBF893-B742-295C-F695-52FF3CC6B3BC}"/>
                    </a:ext>
                  </a:extLst>
                </p:cNvPr>
                <p:cNvSpPr txBox="1"/>
                <p:nvPr/>
              </p:nvSpPr>
              <p:spPr>
                <a:xfrm>
                  <a:off x="2891479" y="4899731"/>
                  <a:ext cx="2339615" cy="324448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14:m>
                    <m:oMathPara xmlns:m="http://schemas.openxmlformats.org/officeDocument/2006/math">
                      <m:oMath>
                        <m:sSup>
                          <m:sSupPr>
                            <m:ctrlPr>
                              <a:rPr lang="fr-FR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fr-FR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𝑒</m:t>
                            </m:r>
                          </m:e>
                          <m:sup>
                            <m:r>
                              <a:rPr lang="fr-FR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𝑖</m:t>
                            </m:r>
                            <m:r>
                              <a:rPr lang="fr-FR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𝜋</m:t>
                            </m:r>
                            <m:sSub>
                              <m:sSubPr>
                                <m:ctrlPr>
                                  <a:rPr lang="fr-FR" sz="20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acc>
                                  <m:accPr>
                                    <m:chr m:val="̂"/>
                                    <m:ctrlPr>
                                      <a:rPr lang="fr-FR" sz="2000" b="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fr-FR" sz="2000" b="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𝑛</m:t>
                                    </m:r>
                                  </m:e>
                                </m:acc>
                              </m:e>
                              <m:sub>
                                <m:r>
                                  <a:rPr lang="fr-FR" sz="20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</m:sup>
                        </m:sSup>
                        <m:d>
                          <m:dPr>
                            <m:begChr m:val="|"/>
                            <m:endChr m:val="⟩"/>
                            <m:ctrlPr>
                              <a:rPr lang="fr-FR" sz="2000" b="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fr-FR" sz="2000" b="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𝛼</m:t>
                            </m:r>
                            <m:r>
                              <a:rPr lang="fr-FR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fr-FR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𝛼</m:t>
                            </m:r>
                          </m:e>
                        </m:d>
                        <m:r>
                          <a:rPr lang="fr-FR" sz="2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=</m:t>
                        </m:r>
                        <m:d>
                          <m:dPr>
                            <m:begChr m:val="|"/>
                            <m:endChr m:val="⟩"/>
                            <m:ctrlPr>
                              <a:rPr lang="fr-FR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fr-FR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fr-FR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𝛼</m:t>
                            </m:r>
                            <m:r>
                              <a:rPr lang="fr-FR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fr-FR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𝛼</m:t>
                            </m:r>
                          </m:e>
                        </m:d>
                      </m:oMath>
                    </m:oMathPara>
                  </a14:m>
                  <a:endParaRPr lang="fr-FR" sz="2000" dirty="0" err="1"/>
                </a:p>
              </p:txBody>
            </p:sp>
          </mc:Choice>
          <mc:Fallback>
            <p:sp>
              <p:nvSpPr>
                <p:cNvPr id="31" name="ZoneTexte 30">
                  <a:extLst>
                    <a:ext uri="{FF2B5EF4-FFF2-40B4-BE49-F238E27FC236}">
                      <a16:creationId xmlns:a16="http://schemas.microsoft.com/office/drawing/2014/main" id="{D9FBF893-B742-295C-F695-52FF3CC6B3B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891479" y="4899731"/>
                  <a:ext cx="2339615" cy="324448"/>
                </a:xfrm>
                <a:prstGeom prst="rect">
                  <a:avLst/>
                </a:prstGeom>
                <a:blipFill>
                  <a:blip r:embed="rId13"/>
                  <a:stretch>
                    <a:fillRect l="-1081" t="-26923"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41" name="ZoneTexte 40">
                  <a:extLst>
                    <a:ext uri="{FF2B5EF4-FFF2-40B4-BE49-F238E27FC236}">
                      <a16:creationId xmlns:a16="http://schemas.microsoft.com/office/drawing/2014/main" id="{E5AE2ACB-8255-0D4E-383E-BBB1AFA87841}"/>
                    </a:ext>
                  </a:extLst>
                </p:cNvPr>
                <p:cNvSpPr txBox="1"/>
                <p:nvPr/>
              </p:nvSpPr>
              <p:spPr>
                <a:xfrm>
                  <a:off x="5301414" y="4887516"/>
                  <a:ext cx="2012089" cy="348878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14:m>
                    <m:oMathPara xmlns:m="http://schemas.openxmlformats.org/officeDocument/2006/math">
                      <m:oMath>
                        <m:r>
                          <a:rPr lang="fr-FR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∈</m:t>
                        </m:r>
                        <m:func>
                          <m:funcPr>
                            <m:ctrlPr>
                              <a:rPr lang="fr-FR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fr-FR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ker</m:t>
                            </m:r>
                          </m:fName>
                          <m:e>
                            <m:d>
                              <m:dPr>
                                <m:ctrlPr>
                                  <a:rPr lang="fr-FR" sz="20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p>
                                  <m:sSupPr>
                                    <m:ctrlPr>
                                      <a:rPr lang="fr-FR" sz="2000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acc>
                                      <m:accPr>
                                        <m:chr m:val="̂"/>
                                        <m:ctrlPr>
                                          <a:rPr lang="fr-FR" sz="2000" i="1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</m:ctrlPr>
                                      </m:accPr>
                                      <m:e>
                                        <m:r>
                                          <a:rPr lang="fr-FR" sz="2000" i="1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𝑎</m:t>
                                        </m:r>
                                      </m:e>
                                    </m:acc>
                                  </m:e>
                                  <m:sup>
                                    <m:r>
                                      <a:rPr lang="fr-FR" sz="2000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  <m:sSup>
                                  <m:sSupPr>
                                    <m:ctrlPr>
                                      <a:rPr lang="fr-FR" sz="2000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acc>
                                      <m:accPr>
                                        <m:chr m:val="̂"/>
                                        <m:ctrlPr>
                                          <a:rPr lang="fr-FR" sz="2000" i="1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</m:ctrlPr>
                                      </m:accPr>
                                      <m:e>
                                        <m:r>
                                          <a:rPr lang="fr-FR" sz="2000" i="1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𝑏</m:t>
                                        </m:r>
                                      </m:e>
                                    </m:acc>
                                  </m:e>
                                  <m:sup>
                                    <m:r>
                                      <a:rPr lang="fr-FR" sz="2000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  <m:r>
                                  <a:rPr lang="fr-FR" sz="20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−</m:t>
                                </m:r>
                                <m:sSup>
                                  <m:sSupPr>
                                    <m:ctrlPr>
                                      <a:rPr lang="fr-FR" sz="2000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fr-FR" sz="2000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𝛼</m:t>
                                    </m:r>
                                  </m:e>
                                  <m:sup>
                                    <m:r>
                                      <a:rPr lang="fr-FR" sz="2000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4</m:t>
                                    </m:r>
                                  </m:sup>
                                </m:sSup>
                              </m:e>
                            </m:d>
                          </m:e>
                        </m:func>
                      </m:oMath>
                    </m:oMathPara>
                  </a14:m>
                  <a:endParaRPr lang="fr-FR" sz="2000" dirty="0" err="1"/>
                </a:p>
              </p:txBody>
            </p:sp>
          </mc:Choice>
          <mc:Fallback>
            <p:sp>
              <p:nvSpPr>
                <p:cNvPr id="41" name="ZoneTexte 40">
                  <a:extLst>
                    <a:ext uri="{FF2B5EF4-FFF2-40B4-BE49-F238E27FC236}">
                      <a16:creationId xmlns:a16="http://schemas.microsoft.com/office/drawing/2014/main" id="{E5AE2ACB-8255-0D4E-383E-BBB1AFA8784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301414" y="4887516"/>
                  <a:ext cx="2012089" cy="348878"/>
                </a:xfrm>
                <a:prstGeom prst="rect">
                  <a:avLst/>
                </a:prstGeom>
                <a:blipFill>
                  <a:blip r:embed="rId14"/>
                  <a:stretch>
                    <a:fillRect l="-1887" t="-14286" b="-3571"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19500851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28" grpId="0"/>
      <p:bldP spid="37" grpId="0"/>
      <p:bldP spid="38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312D2C-A7C1-F658-796B-8A90A8550A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C5D091B6-817C-AA45-FE83-592642A611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CONFIDENTIAL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4FE4DBF-6C51-3BCA-C1D7-6E70057915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C67AC-589B-465F-8375-83B2CE47653E}" type="slidenum">
              <a:rPr lang="en-US" smtClean="0"/>
              <a:pPr/>
              <a:t>32</a:t>
            </a:fld>
            <a:endParaRPr lang="en-US" dirty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0DB111FC-3322-B24A-2932-DC04BDE770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/>
              <a:t>Duality</a:t>
            </a:r>
            <a:r>
              <a:rPr lang="fr-FR" dirty="0"/>
              <a:t> in the Tiger codes</a:t>
            </a:r>
            <a:endParaRPr lang="en-US" dirty="0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C2719132-9277-1EDA-5CDF-1EA5681B0FE0}"/>
              </a:ext>
            </a:extLst>
          </p:cNvPr>
          <p:cNvSpPr/>
          <p:nvPr/>
        </p:nvSpPr>
        <p:spPr>
          <a:xfrm>
            <a:off x="12477750" y="0"/>
            <a:ext cx="571500" cy="571500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A2</a:t>
            </a:r>
          </a:p>
        </p:txBody>
      </p:sp>
      <p:grpSp>
        <p:nvGrpSpPr>
          <p:cNvPr id="44" name="Groupe 43">
            <a:extLst>
              <a:ext uri="{FF2B5EF4-FFF2-40B4-BE49-F238E27FC236}">
                <a16:creationId xmlns:a16="http://schemas.microsoft.com/office/drawing/2014/main" id="{FA8F0463-5A3B-4E9E-3B4F-34A7620FC2FA}"/>
              </a:ext>
            </a:extLst>
          </p:cNvPr>
          <p:cNvGrpSpPr/>
          <p:nvPr/>
        </p:nvGrpSpPr>
        <p:grpSpPr>
          <a:xfrm>
            <a:off x="435786" y="4167224"/>
            <a:ext cx="5991788" cy="1780422"/>
            <a:chOff x="497487" y="4360570"/>
            <a:chExt cx="5991788" cy="1780422"/>
          </a:xfrm>
        </p:grpSpPr>
        <p:grpSp>
          <p:nvGrpSpPr>
            <p:cNvPr id="15" name="Groupe 14">
              <a:extLst>
                <a:ext uri="{FF2B5EF4-FFF2-40B4-BE49-F238E27FC236}">
                  <a16:creationId xmlns:a16="http://schemas.microsoft.com/office/drawing/2014/main" id="{C343AAB8-120E-E731-8AE5-E43B6F326511}"/>
                </a:ext>
              </a:extLst>
            </p:cNvPr>
            <p:cNvGrpSpPr/>
            <p:nvPr/>
          </p:nvGrpSpPr>
          <p:grpSpPr>
            <a:xfrm>
              <a:off x="834117" y="4360570"/>
              <a:ext cx="5655158" cy="1780422"/>
              <a:chOff x="132513" y="4239413"/>
              <a:chExt cx="5655158" cy="1780422"/>
            </a:xfrm>
          </p:grpSpPr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6" name="ZoneTexte 5">
                    <a:extLst>
                      <a:ext uri="{FF2B5EF4-FFF2-40B4-BE49-F238E27FC236}">
                        <a16:creationId xmlns:a16="http://schemas.microsoft.com/office/drawing/2014/main" id="{63462198-7347-EA52-6905-11D9AB73D7AB}"/>
                      </a:ext>
                    </a:extLst>
                  </p:cNvPr>
                  <p:cNvSpPr txBox="1"/>
                  <p:nvPr/>
                </p:nvSpPr>
                <p:spPr>
                  <a:xfrm>
                    <a:off x="132514" y="4239413"/>
                    <a:ext cx="5655157" cy="839910"/>
                  </a:xfrm>
                  <a:prstGeom prst="rect">
                    <a:avLst/>
                  </a:prstGeom>
                  <a:noFill/>
                </p:spPr>
                <p:txBody>
                  <a:bodyPr wrap="square" lIns="0" tIns="0" rIns="0" bIns="0" rtlCol="0">
                    <a:spAutoFit/>
                  </a:bodyPr>
                  <a:lstStyle/>
                  <a:p>
                    <a14:m>
                      <m:oMathPara xmlns:m="http://schemas.openxmlformats.org/officeDocument/2006/math">
                        <m:oMath>
                          <m:r>
                            <a:rPr lang="fr-FR" sz="20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𝜋</m:t>
                          </m:r>
                          <m:r>
                            <a:rPr lang="fr-FR" sz="20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:   </m:t>
                          </m:r>
                          <m:r>
                            <a:rPr lang="fr-FR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𝑓</m:t>
                          </m:r>
                          <m:r>
                            <a:rPr lang="fr-FR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↦</m:t>
                          </m:r>
                          <m:nary>
                            <m:naryPr>
                              <m:chr m:val="∑"/>
                              <m:supHide m:val="on"/>
                              <m:ctrlPr>
                                <a:rPr lang="fr-FR" sz="2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naryPr>
                            <m:sub>
                              <m:d>
                                <m:dPr>
                                  <m:begChr m:val="["/>
                                  <m:endChr m:val="]"/>
                                  <m:ctrlPr>
                                    <a:rPr lang="fr-FR" sz="20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fr-FR" sz="20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𝒏</m:t>
                                  </m:r>
                                </m:e>
                              </m:d>
                              <m:r>
                                <a:rPr lang="fr-FR" sz="2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∈</m:t>
                              </m:r>
                              <m:sSubSup>
                                <m:sSubSupPr>
                                  <m:ctrlPr>
                                    <a:rPr lang="fr-FR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fr-FR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𝐾</m:t>
                                  </m:r>
                                </m:e>
                                <m:sub>
                                  <m:r>
                                    <a:rPr lang="fr-FR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𝐻</m:t>
                                  </m:r>
                                </m:sub>
                                <m:sup>
                                  <m:r>
                                    <a:rPr lang="fr-FR" sz="2000" b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𝚫</m:t>
                                  </m:r>
                                </m:sup>
                              </m:sSubSup>
                              <m:r>
                                <a:rPr lang="fr-FR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/</m:t>
                              </m:r>
                              <m:r>
                                <a:rPr lang="fr-FR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𝑖𝑚</m:t>
                              </m:r>
                              <m:r>
                                <a:rPr lang="fr-FR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fr-FR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𝐺</m:t>
                              </m:r>
                            </m:sub>
                            <m:sup/>
                            <m:e>
                              <m:r>
                                <a:rPr lang="fr-FR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𝑓</m:t>
                              </m:r>
                              <m:r>
                                <a:rPr lang="fr-FR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∘</m:t>
                              </m:r>
                              <m:r>
                                <a:rPr lang="fr-FR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𝜄</m:t>
                              </m:r>
                              <m:d>
                                <m:dPr>
                                  <m:ctrlPr>
                                    <a:rPr lang="fr-FR" sz="20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d>
                                    <m:dPr>
                                      <m:begChr m:val="["/>
                                      <m:endChr m:val="]"/>
                                      <m:ctrlPr>
                                        <a:rPr lang="fr-FR" sz="2000" b="1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fr-FR" sz="2000" b="1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𝒏</m:t>
                                      </m:r>
                                    </m:e>
                                  </m:d>
                                </m:e>
                              </m:d>
                              <m:d>
                                <m:dPr>
                                  <m:begChr m:val="|"/>
                                  <m:endChr m:val="⟩"/>
                                  <m:ctrlPr>
                                    <a:rPr lang="fr-FR" sz="20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fr-FR" sz="2000" b="1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fr-FR" sz="2000" b="1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𝜶</m:t>
                                      </m:r>
                                    </m:e>
                                    <m:sub>
                                      <m:d>
                                        <m:dPr>
                                          <m:begChr m:val="["/>
                                          <m:endChr m:val="]"/>
                                          <m:ctrlPr>
                                            <a:rPr lang="fr-FR" sz="2000" b="1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lang="fr-FR" sz="2000" b="1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𝒏</m:t>
                                          </m:r>
                                        </m:e>
                                      </m:d>
                                    </m:sub>
                                  </m:sSub>
                                </m:e>
                              </m:d>
                            </m:e>
                          </m:nary>
                        </m:oMath>
                      </m:oMathPara>
                    </a14:m>
                    <a:endParaRPr lang="fr-FR" sz="2000" dirty="0" err="1"/>
                  </a:p>
                </p:txBody>
              </p:sp>
            </mc:Choice>
            <mc:Fallback>
              <p:sp>
                <p:nvSpPr>
                  <p:cNvPr id="6" name="ZoneTexte 5">
                    <a:extLst>
                      <a:ext uri="{FF2B5EF4-FFF2-40B4-BE49-F238E27FC236}">
                        <a16:creationId xmlns:a16="http://schemas.microsoft.com/office/drawing/2014/main" id="{63462198-7347-EA52-6905-11D9AB73D7AB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32514" y="4239413"/>
                    <a:ext cx="5655157" cy="839910"/>
                  </a:xfrm>
                  <a:prstGeom prst="rect">
                    <a:avLst/>
                  </a:prstGeom>
                  <a:blipFill>
                    <a:blip r:embed="rId3"/>
                    <a:stretch>
                      <a:fillRect t="-131343" b="-168657"/>
                    </a:stretch>
                  </a:blipFill>
                </p:spPr>
                <p:txBody>
                  <a:bodyPr/>
                  <a:lstStyle/>
                  <a:p>
                    <a:r>
                      <a:rPr lang="fr-F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38" name="ZoneTexte 37">
                    <a:extLst>
                      <a:ext uri="{FF2B5EF4-FFF2-40B4-BE49-F238E27FC236}">
                        <a16:creationId xmlns:a16="http://schemas.microsoft.com/office/drawing/2014/main" id="{A7E051C8-878D-2733-6564-09C1E4969B84}"/>
                      </a:ext>
                    </a:extLst>
                  </p:cNvPr>
                  <p:cNvSpPr txBox="1"/>
                  <p:nvPr/>
                </p:nvSpPr>
                <p:spPr>
                  <a:xfrm>
                    <a:off x="132513" y="5258912"/>
                    <a:ext cx="5655157" cy="662617"/>
                  </a:xfrm>
                  <a:prstGeom prst="rect">
                    <a:avLst/>
                  </a:prstGeom>
                  <a:noFill/>
                </p:spPr>
                <p:txBody>
                  <a:bodyPr wrap="square" lIns="0" tIns="0" rIns="0" bIns="0" rtlCol="0">
                    <a:spAutoFit/>
                  </a:bodyPr>
                  <a:lstStyle/>
                  <a:p>
                    <a14:m>
                      <m:oMathPara xmlns:m="http://schemas.openxmlformats.org/officeDocument/2006/math">
                        <m:oMath>
                          <m:r>
                            <a:rPr lang="fr-FR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𝜌</m:t>
                          </m:r>
                          <m:r>
                            <a:rPr lang="fr-FR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:   </m:t>
                          </m:r>
                          <m:r>
                            <a:rPr lang="fr-FR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𝑔</m:t>
                          </m:r>
                          <m:r>
                            <a:rPr lang="fr-FR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↦</m:t>
                          </m:r>
                          <m:nary>
                            <m:naryPr>
                              <m:supHide m:val="on"/>
                              <m:ctrlPr>
                                <a:rPr lang="fr-FR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naryPr>
                            <m:sub>
                              <m:sSup>
                                <m:sSupPr>
                                  <m:ctrlPr>
                                    <a:rPr lang="fr-FR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fr-FR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𝐻</m:t>
                                  </m:r>
                                </m:e>
                                <m:sup>
                                  <m:r>
                                    <a:rPr lang="fr-FR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</m:t>
                                  </m:r>
                                </m:sup>
                              </m:sSup>
                              <m:d>
                                <m:dPr>
                                  <m:ctrlPr>
                                    <a:rPr lang="fr-FR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fr-FR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𝐶</m:t>
                                  </m:r>
                                </m:e>
                              </m:d>
                            </m:sub>
                            <m:sup/>
                            <m:e>
                              <m:r>
                                <a:rPr lang="fr-FR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𝑔</m:t>
                              </m:r>
                              <m:d>
                                <m:dPr>
                                  <m:ctrlPr>
                                    <a:rPr lang="fr-FR" sz="20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fr-FR" sz="20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𝝓</m:t>
                                  </m:r>
                                </m:e>
                              </m:d>
                              <m:sSub>
                                <m:sSubPr>
                                  <m:ctrlPr>
                                    <a:rPr lang="fr-FR" sz="2000" b="0" i="0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lang="fr-FR" sz="2000" b="0" i="0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Π</m:t>
                                  </m:r>
                                </m:e>
                                <m:sub>
                                  <m:r>
                                    <a:rPr lang="fr-FR" sz="20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𝐻</m:t>
                                  </m:r>
                                </m:sub>
                              </m:sSub>
                              <m:sSup>
                                <m:sSupPr>
                                  <m:ctrlPr>
                                    <a:rPr lang="fr-FR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fr-FR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𝑒</m:t>
                                  </m:r>
                                </m:e>
                                <m:sup>
                                  <m:r>
                                    <a:rPr lang="fr-FR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𝑖</m:t>
                                  </m:r>
                                  <m:r>
                                    <a:rPr lang="fr-FR" sz="20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𝝓</m:t>
                                  </m:r>
                                  <m:r>
                                    <a:rPr lang="fr-FR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⋅</m:t>
                                  </m:r>
                                  <m:acc>
                                    <m:accPr>
                                      <m:chr m:val="̂"/>
                                      <m:ctrlPr>
                                        <a:rPr lang="fr-FR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fr-FR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𝒏</m:t>
                                      </m:r>
                                    </m:e>
                                  </m:acc>
                                </m:sup>
                              </m:sSup>
                              <m:d>
                                <m:dPr>
                                  <m:begChr m:val="|"/>
                                  <m:endChr m:val="⟩"/>
                                  <m:ctrlPr>
                                    <a:rPr lang="fr-FR" sz="20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fr-FR" sz="20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𝜶</m:t>
                                  </m:r>
                                </m:e>
                              </m:d>
                              <m:r>
                                <a:rPr lang="fr-FR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fr-FR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𝑑</m:t>
                              </m:r>
                              <m:r>
                                <a:rPr lang="fr-FR" sz="2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𝝓</m:t>
                              </m:r>
                            </m:e>
                          </m:nary>
                        </m:oMath>
                      </m:oMathPara>
                    </a14:m>
                    <a:endParaRPr lang="fr-FR" sz="2000" dirty="0" err="1"/>
                  </a:p>
                </p:txBody>
              </p:sp>
            </mc:Choice>
            <mc:Fallback>
              <p:sp>
                <p:nvSpPr>
                  <p:cNvPr id="38" name="ZoneTexte 37">
                    <a:extLst>
                      <a:ext uri="{FF2B5EF4-FFF2-40B4-BE49-F238E27FC236}">
                        <a16:creationId xmlns:a16="http://schemas.microsoft.com/office/drawing/2014/main" id="{A7E051C8-878D-2733-6564-09C1E4969B84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32513" y="5258912"/>
                    <a:ext cx="5655157" cy="662617"/>
                  </a:xfrm>
                  <a:prstGeom prst="rect">
                    <a:avLst/>
                  </a:prstGeom>
                  <a:blipFill>
                    <a:blip r:embed="rId4"/>
                    <a:stretch>
                      <a:fillRect t="-196226" b="-273585"/>
                    </a:stretch>
                  </a:blipFill>
                </p:spPr>
                <p:txBody>
                  <a:bodyPr/>
                  <a:lstStyle/>
                  <a:p>
                    <a:r>
                      <a:rPr lang="fr-F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13" name="Accolade ouvrante 12">
                <a:extLst>
                  <a:ext uri="{FF2B5EF4-FFF2-40B4-BE49-F238E27FC236}">
                    <a16:creationId xmlns:a16="http://schemas.microsoft.com/office/drawing/2014/main" id="{A5D114E5-BA08-FC99-D8DF-8C13E84AAE5B}"/>
                  </a:ext>
                </a:extLst>
              </p:cNvPr>
              <p:cNvSpPr/>
              <p:nvPr/>
            </p:nvSpPr>
            <p:spPr>
              <a:xfrm>
                <a:off x="758349" y="4239413"/>
                <a:ext cx="132605" cy="1780422"/>
              </a:xfrm>
              <a:prstGeom prst="leftBrace">
                <a:avLst/>
              </a:prstGeom>
              <a:ln/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fr-FR" dirty="0"/>
              </a:p>
            </p:txBody>
          </p:sp>
        </p:grpSp>
        <p:sp>
          <p:nvSpPr>
            <p:cNvPr id="16" name="ZoneTexte 15">
              <a:extLst>
                <a:ext uri="{FF2B5EF4-FFF2-40B4-BE49-F238E27FC236}">
                  <a16:creationId xmlns:a16="http://schemas.microsoft.com/office/drawing/2014/main" id="{C92FB27C-03C6-3E65-8D33-99C398CC21E4}"/>
                </a:ext>
              </a:extLst>
            </p:cNvPr>
            <p:cNvSpPr txBox="1"/>
            <p:nvPr/>
          </p:nvSpPr>
          <p:spPr>
            <a:xfrm>
              <a:off x="497487" y="5112282"/>
              <a:ext cx="673261" cy="2769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l"/>
              <a:r>
                <a:rPr lang="fr-FR" dirty="0" err="1"/>
                <a:t>where</a:t>
              </a:r>
              <a:endParaRPr lang="fr-FR" dirty="0"/>
            </a:p>
          </p:txBody>
        </p:sp>
      </p:grpSp>
      <p:grpSp>
        <p:nvGrpSpPr>
          <p:cNvPr id="37" name="Groupe 36">
            <a:extLst>
              <a:ext uri="{FF2B5EF4-FFF2-40B4-BE49-F238E27FC236}">
                <a16:creationId xmlns:a16="http://schemas.microsoft.com/office/drawing/2014/main" id="{D3F19BC9-846B-B71C-DD40-55A71A8172F5}"/>
              </a:ext>
            </a:extLst>
          </p:cNvPr>
          <p:cNvGrpSpPr/>
          <p:nvPr/>
        </p:nvGrpSpPr>
        <p:grpSpPr>
          <a:xfrm>
            <a:off x="3529634" y="1522257"/>
            <a:ext cx="5132732" cy="2367116"/>
            <a:chOff x="3282781" y="1713035"/>
            <a:chExt cx="5132732" cy="2367116"/>
          </a:xfrm>
        </p:grpSpPr>
        <mc:AlternateContent xmlns:mc="http://schemas.openxmlformats.org/markup-compatibility/2006">
          <mc:Choice xmlns:a14="http://schemas.microsoft.com/office/drawing/2010/main" Requires="a14">
            <p:sp>
              <p:nvSpPr>
                <p:cNvPr id="5" name="ZoneTexte 4">
                  <a:extLst>
                    <a:ext uri="{FF2B5EF4-FFF2-40B4-BE49-F238E27FC236}">
                      <a16:creationId xmlns:a16="http://schemas.microsoft.com/office/drawing/2014/main" id="{3C2B3584-25EE-073B-DCBE-1F2C6856C905}"/>
                    </a:ext>
                  </a:extLst>
                </p:cNvPr>
                <p:cNvSpPr txBox="1"/>
                <p:nvPr/>
              </p:nvSpPr>
              <p:spPr>
                <a:xfrm>
                  <a:off x="3439201" y="1954399"/>
                  <a:ext cx="1435393" cy="416845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14:m>
                    <m:oMathPara xmlns:m="http://schemas.openxmlformats.org/officeDocument/2006/math">
                      <m:oMath>
                        <m:sSup>
                          <m:sSupPr>
                            <m:ctrlPr>
                              <a:rPr lang="fr-FR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fr-FR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𝐿</m:t>
                            </m:r>
                          </m:e>
                          <m:sup>
                            <m:r>
                              <a:rPr lang="fr-FR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d>
                          <m:dPr>
                            <m:ctrlPr>
                              <a:rPr lang="fr-FR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fr-FR" sz="24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fr-FR" sz="24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𝐻</m:t>
                                </m:r>
                              </m:e>
                              <m:sub>
                                <m:r>
                                  <a:rPr lang="fr-FR" sz="24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  <m:d>
                              <m:dPr>
                                <m:ctrlPr>
                                  <a:rPr lang="fr-FR" sz="24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fr-FR" sz="24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𝐶</m:t>
                                </m:r>
                              </m:e>
                            </m:d>
                          </m:e>
                        </m:d>
                      </m:oMath>
                    </m:oMathPara>
                  </a14:m>
                  <a:endParaRPr lang="fr-FR" sz="2400" dirty="0" err="1"/>
                </a:p>
              </p:txBody>
            </p:sp>
          </mc:Choice>
          <mc:Fallback>
            <p:sp>
              <p:nvSpPr>
                <p:cNvPr id="5" name="ZoneTexte 4">
                  <a:extLst>
                    <a:ext uri="{FF2B5EF4-FFF2-40B4-BE49-F238E27FC236}">
                      <a16:creationId xmlns:a16="http://schemas.microsoft.com/office/drawing/2014/main" id="{3C2B3584-25EE-073B-DCBE-1F2C6856C90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439201" y="1954399"/>
                  <a:ext cx="1435393" cy="416845"/>
                </a:xfrm>
                <a:prstGeom prst="rect">
                  <a:avLst/>
                </a:prstGeom>
                <a:blipFill>
                  <a:blip r:embed="rId5"/>
                  <a:stretch>
                    <a:fillRect l="-4386" b="-8824"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7" name="ZoneTexte 6">
                  <a:extLst>
                    <a:ext uri="{FF2B5EF4-FFF2-40B4-BE49-F238E27FC236}">
                      <a16:creationId xmlns:a16="http://schemas.microsoft.com/office/drawing/2014/main" id="{5A6252D6-19F8-82E9-2C13-033A399C520E}"/>
                    </a:ext>
                  </a:extLst>
                </p:cNvPr>
                <p:cNvSpPr txBox="1"/>
                <p:nvPr/>
              </p:nvSpPr>
              <p:spPr>
                <a:xfrm>
                  <a:off x="6718747" y="1954399"/>
                  <a:ext cx="1462965" cy="416845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14:m>
                    <m:oMathPara xmlns:m="http://schemas.openxmlformats.org/officeDocument/2006/math">
                      <m:oMath>
                        <m:sSup>
                          <m:sSupPr>
                            <m:ctrlPr>
                              <a:rPr lang="fr-FR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fr-FR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𝐿</m:t>
                            </m:r>
                          </m:e>
                          <m:sup>
                            <m:r>
                              <a:rPr lang="fr-FR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d>
                          <m:dPr>
                            <m:ctrlPr>
                              <a:rPr lang="fr-FR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fr-FR" sz="24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fr-FR" sz="24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𝐻</m:t>
                                </m:r>
                              </m:e>
                              <m:sup>
                                <m:r>
                                  <a:rPr lang="fr-FR" sz="24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1</m:t>
                                </m:r>
                              </m:sup>
                            </m:sSup>
                            <m:d>
                              <m:dPr>
                                <m:ctrlPr>
                                  <a:rPr lang="fr-FR" sz="24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fr-FR" sz="24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𝐶</m:t>
                                </m:r>
                              </m:e>
                            </m:d>
                          </m:e>
                        </m:d>
                      </m:oMath>
                    </m:oMathPara>
                  </a14:m>
                  <a:endParaRPr lang="fr-FR" sz="2400" dirty="0" err="1"/>
                </a:p>
              </p:txBody>
            </p:sp>
          </mc:Choice>
          <mc:Fallback>
            <p:sp>
              <p:nvSpPr>
                <p:cNvPr id="7" name="ZoneTexte 6">
                  <a:extLst>
                    <a:ext uri="{FF2B5EF4-FFF2-40B4-BE49-F238E27FC236}">
                      <a16:creationId xmlns:a16="http://schemas.microsoft.com/office/drawing/2014/main" id="{5A6252D6-19F8-82E9-2C13-033A399C520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718747" y="1954399"/>
                  <a:ext cx="1462965" cy="416845"/>
                </a:xfrm>
                <a:prstGeom prst="rect">
                  <a:avLst/>
                </a:prstGeom>
                <a:blipFill>
                  <a:blip r:embed="rId6"/>
                  <a:stretch>
                    <a:fillRect l="-4310" b="-2941"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4" name="ZoneTexte 13">
                  <a:extLst>
                    <a:ext uri="{FF2B5EF4-FFF2-40B4-BE49-F238E27FC236}">
                      <a16:creationId xmlns:a16="http://schemas.microsoft.com/office/drawing/2014/main" id="{D107F89D-F483-2B1C-3C8F-150C30951904}"/>
                    </a:ext>
                  </a:extLst>
                </p:cNvPr>
                <p:cNvSpPr txBox="1"/>
                <p:nvPr/>
              </p:nvSpPr>
              <p:spPr>
                <a:xfrm>
                  <a:off x="3282781" y="3341487"/>
                  <a:ext cx="1748236" cy="369332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14:m>
                    <m:oMathPara xmlns:m="http://schemas.openxmlformats.org/officeDocument/2006/math">
                      <m:oMath>
                        <m:r>
                          <a:rPr lang="fr-FR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𝒯</m:t>
                        </m:r>
                        <m:r>
                          <a:rPr lang="fr-FR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(</m:t>
                        </m:r>
                        <m:r>
                          <a:rPr lang="fr-FR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𝐺</m:t>
                        </m:r>
                        <m:r>
                          <a:rPr lang="fr-FR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</m:t>
                        </m:r>
                        <m:r>
                          <a:rPr lang="fr-FR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𝐻</m:t>
                        </m:r>
                        <m:r>
                          <a:rPr lang="fr-FR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</m:t>
                        </m:r>
                        <m:r>
                          <a:rPr lang="fr-FR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𝜶</m:t>
                        </m:r>
                        <m:r>
                          <a:rPr lang="fr-FR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</m:t>
                        </m:r>
                        <m:r>
                          <a:rPr lang="fr-FR" sz="24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𝜟</m:t>
                        </m:r>
                        <m:r>
                          <a:rPr lang="fr-FR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)</m:t>
                        </m:r>
                      </m:oMath>
                    </m:oMathPara>
                  </a14:m>
                  <a:endParaRPr lang="fr-FR" sz="2400" dirty="0" err="1"/>
                </a:p>
              </p:txBody>
            </p:sp>
          </mc:Choice>
          <mc:Fallback>
            <p:sp>
              <p:nvSpPr>
                <p:cNvPr id="14" name="ZoneTexte 13">
                  <a:extLst>
                    <a:ext uri="{FF2B5EF4-FFF2-40B4-BE49-F238E27FC236}">
                      <a16:creationId xmlns:a16="http://schemas.microsoft.com/office/drawing/2014/main" id="{D107F89D-F483-2B1C-3C8F-150C3095190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282781" y="3341487"/>
                  <a:ext cx="1748236" cy="369332"/>
                </a:xfrm>
                <a:prstGeom prst="rect">
                  <a:avLst/>
                </a:prstGeom>
                <a:blipFill>
                  <a:blip r:embed="rId7"/>
                  <a:stretch>
                    <a:fillRect l="-2878" r="-5755" b="-37931"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17" name="Connecteur droit avec flèche 16">
              <a:extLst>
                <a:ext uri="{FF2B5EF4-FFF2-40B4-BE49-F238E27FC236}">
                  <a16:creationId xmlns:a16="http://schemas.microsoft.com/office/drawing/2014/main" id="{6234EF6B-84D4-6756-BDF0-B3C1FB8DE0C1}"/>
                </a:ext>
              </a:extLst>
            </p:cNvPr>
            <p:cNvCxnSpPr>
              <a:cxnSpLocks/>
            </p:cNvCxnSpPr>
            <p:nvPr/>
          </p:nvCxnSpPr>
          <p:spPr>
            <a:xfrm>
              <a:off x="5009882" y="2162822"/>
              <a:ext cx="1484092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24" name="ZoneTexte 23">
                  <a:extLst>
                    <a:ext uri="{FF2B5EF4-FFF2-40B4-BE49-F238E27FC236}">
                      <a16:creationId xmlns:a16="http://schemas.microsoft.com/office/drawing/2014/main" id="{8E23E938-9667-A024-6AB8-FE891E2EA3BA}"/>
                    </a:ext>
                  </a:extLst>
                </p:cNvPr>
                <p:cNvSpPr txBox="1"/>
                <p:nvPr/>
              </p:nvSpPr>
              <p:spPr>
                <a:xfrm>
                  <a:off x="5600829" y="1713035"/>
                  <a:ext cx="302198" cy="369332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14:m>
                    <m:oMathPara xmlns:m="http://schemas.openxmlformats.org/officeDocument/2006/math">
                      <m:oMath>
                        <m:r>
                          <a:rPr lang="fr-FR" sz="24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ℱ</m:t>
                        </m:r>
                      </m:oMath>
                    </m:oMathPara>
                  </a14:m>
                  <a:endParaRPr lang="fr-FR" sz="2400" dirty="0" err="1"/>
                </a:p>
              </p:txBody>
            </p:sp>
          </mc:Choice>
          <mc:Fallback>
            <p:sp>
              <p:nvSpPr>
                <p:cNvPr id="24" name="ZoneTexte 23">
                  <a:extLst>
                    <a:ext uri="{FF2B5EF4-FFF2-40B4-BE49-F238E27FC236}">
                      <a16:creationId xmlns:a16="http://schemas.microsoft.com/office/drawing/2014/main" id="{8E23E938-9667-A024-6AB8-FE891E2EA3B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600829" y="1713035"/>
                  <a:ext cx="302198" cy="369332"/>
                </a:xfrm>
                <a:prstGeom prst="rect">
                  <a:avLst/>
                </a:prstGeom>
                <a:blipFill>
                  <a:blip r:embed="rId8"/>
                  <a:stretch>
                    <a:fillRect l="-20000" r="-16000" b="-10345"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25" name="Connecteur droit avec flèche 24">
              <a:extLst>
                <a:ext uri="{FF2B5EF4-FFF2-40B4-BE49-F238E27FC236}">
                  <a16:creationId xmlns:a16="http://schemas.microsoft.com/office/drawing/2014/main" id="{DA908C7C-27AA-6B29-9ED6-41300337259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156896" y="2530154"/>
              <a:ext cx="1" cy="652423"/>
            </a:xfrm>
            <a:prstGeom prst="straightConnector1">
              <a:avLst/>
            </a:prstGeom>
            <a:ln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29" name="ZoneTexte 28">
                  <a:extLst>
                    <a:ext uri="{FF2B5EF4-FFF2-40B4-BE49-F238E27FC236}">
                      <a16:creationId xmlns:a16="http://schemas.microsoft.com/office/drawing/2014/main" id="{6874B154-8633-F362-DF39-571F461EAC60}"/>
                    </a:ext>
                  </a:extLst>
                </p:cNvPr>
                <p:cNvSpPr txBox="1"/>
                <p:nvPr/>
              </p:nvSpPr>
              <p:spPr>
                <a:xfrm>
                  <a:off x="6667277" y="3341487"/>
                  <a:ext cx="1748236" cy="369332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14:m>
                    <m:oMathPara xmlns:m="http://schemas.openxmlformats.org/officeDocument/2006/math">
                      <m:oMath>
                        <m:r>
                          <a:rPr lang="fr-FR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𝒯</m:t>
                        </m:r>
                        <m:r>
                          <a:rPr lang="fr-FR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(</m:t>
                        </m:r>
                        <m:r>
                          <a:rPr lang="fr-FR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𝐺</m:t>
                        </m:r>
                        <m:r>
                          <a:rPr lang="fr-FR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</m:t>
                        </m:r>
                        <m:r>
                          <a:rPr lang="fr-FR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𝐻</m:t>
                        </m:r>
                        <m:r>
                          <a:rPr lang="fr-FR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</m:t>
                        </m:r>
                        <m:r>
                          <a:rPr lang="fr-FR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𝜶</m:t>
                        </m:r>
                        <m:r>
                          <a:rPr lang="fr-FR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</m:t>
                        </m:r>
                        <m:r>
                          <a:rPr lang="fr-FR" sz="24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𝜟</m:t>
                        </m:r>
                        <m:r>
                          <a:rPr lang="fr-FR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)</m:t>
                        </m:r>
                      </m:oMath>
                    </m:oMathPara>
                  </a14:m>
                  <a:endParaRPr lang="fr-FR" sz="2400" dirty="0" err="1"/>
                </a:p>
              </p:txBody>
            </p:sp>
          </mc:Choice>
          <mc:Fallback>
            <p:sp>
              <p:nvSpPr>
                <p:cNvPr id="29" name="ZoneTexte 28">
                  <a:extLst>
                    <a:ext uri="{FF2B5EF4-FFF2-40B4-BE49-F238E27FC236}">
                      <a16:creationId xmlns:a16="http://schemas.microsoft.com/office/drawing/2014/main" id="{6874B154-8633-F362-DF39-571F461EAC6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667277" y="3341487"/>
                  <a:ext cx="1748236" cy="369332"/>
                </a:xfrm>
                <a:prstGeom prst="rect">
                  <a:avLst/>
                </a:prstGeom>
                <a:blipFill>
                  <a:blip r:embed="rId9"/>
                  <a:stretch>
                    <a:fillRect l="-2878" r="-5036" b="-37931"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30" name="Connecteur droit avec flèche 29">
              <a:extLst>
                <a:ext uri="{FF2B5EF4-FFF2-40B4-BE49-F238E27FC236}">
                  <a16:creationId xmlns:a16="http://schemas.microsoft.com/office/drawing/2014/main" id="{F46B139D-B9BB-2DDF-3232-D3A14D8C021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541392" y="2530154"/>
              <a:ext cx="1" cy="652423"/>
            </a:xfrm>
            <a:prstGeom prst="straightConnector1">
              <a:avLst/>
            </a:prstGeom>
            <a:ln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31" name="Connecteur droit avec flèche 30">
              <a:extLst>
                <a:ext uri="{FF2B5EF4-FFF2-40B4-BE49-F238E27FC236}">
                  <a16:creationId xmlns:a16="http://schemas.microsoft.com/office/drawing/2014/main" id="{3AABD927-4D78-C394-27F2-C11A6BCA8DBF}"/>
                </a:ext>
              </a:extLst>
            </p:cNvPr>
            <p:cNvCxnSpPr>
              <a:cxnSpLocks/>
            </p:cNvCxnSpPr>
            <p:nvPr/>
          </p:nvCxnSpPr>
          <p:spPr>
            <a:xfrm>
              <a:off x="5228077" y="3540862"/>
              <a:ext cx="1146965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34" name="ZoneTexte 33">
                  <a:extLst>
                    <a:ext uri="{FF2B5EF4-FFF2-40B4-BE49-F238E27FC236}">
                      <a16:creationId xmlns:a16="http://schemas.microsoft.com/office/drawing/2014/main" id="{D99BEBCB-A5FB-F341-A672-095958793E73}"/>
                    </a:ext>
                  </a:extLst>
                </p:cNvPr>
                <p:cNvSpPr txBox="1"/>
                <p:nvPr/>
              </p:nvSpPr>
              <p:spPr>
                <a:xfrm>
                  <a:off x="5477501" y="3710819"/>
                  <a:ext cx="700705" cy="369332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14:m>
                    <m:oMathPara xmlns:m="http://schemas.openxmlformats.org/officeDocument/2006/math">
                      <m:oMath>
                        <m:sSup>
                          <m:sSupPr>
                            <m:ctrlPr>
                              <a:rPr lang="fr-FR" sz="240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fr-FR" sz="240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𝒩</m:t>
                            </m:r>
                          </m:e>
                          <m:sup>
                            <m:r>
                              <a:rPr lang="fr-FR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−1</m:t>
                            </m:r>
                          </m:sup>
                        </m:sSup>
                      </m:oMath>
                    </m:oMathPara>
                  </a14:m>
                  <a:endParaRPr lang="fr-FR" sz="2400" dirty="0" err="1"/>
                </a:p>
              </p:txBody>
            </p:sp>
          </mc:Choice>
          <mc:Fallback>
            <p:sp>
              <p:nvSpPr>
                <p:cNvPr id="34" name="ZoneTexte 33">
                  <a:extLst>
                    <a:ext uri="{FF2B5EF4-FFF2-40B4-BE49-F238E27FC236}">
                      <a16:creationId xmlns:a16="http://schemas.microsoft.com/office/drawing/2014/main" id="{D99BEBCB-A5FB-F341-A672-095958793E7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477501" y="3710819"/>
                  <a:ext cx="700705" cy="369332"/>
                </a:xfrm>
                <a:prstGeom prst="rect">
                  <a:avLst/>
                </a:prstGeom>
                <a:blipFill>
                  <a:blip r:embed="rId10"/>
                  <a:stretch>
                    <a:fillRect l="-8929" r="-3571" b="-6452"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35" name="ZoneTexte 34">
                  <a:extLst>
                    <a:ext uri="{FF2B5EF4-FFF2-40B4-BE49-F238E27FC236}">
                      <a16:creationId xmlns:a16="http://schemas.microsoft.com/office/drawing/2014/main" id="{2781BD60-ADA4-822C-8FFA-3A10F8A085C3}"/>
                    </a:ext>
                  </a:extLst>
                </p:cNvPr>
                <p:cNvSpPr txBox="1"/>
                <p:nvPr/>
              </p:nvSpPr>
              <p:spPr>
                <a:xfrm>
                  <a:off x="3760631" y="2641786"/>
                  <a:ext cx="264688" cy="369332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14:m>
                    <m:oMathPara xmlns:m="http://schemas.openxmlformats.org/officeDocument/2006/math">
                      <m:oMath>
                        <m:r>
                          <a:rPr lang="fr-FR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𝜋</m:t>
                        </m:r>
                      </m:oMath>
                    </m:oMathPara>
                  </a14:m>
                  <a:endParaRPr lang="fr-FR" sz="2400" dirty="0" err="1"/>
                </a:p>
              </p:txBody>
            </p:sp>
          </mc:Choice>
          <mc:Fallback>
            <p:sp>
              <p:nvSpPr>
                <p:cNvPr id="35" name="ZoneTexte 34">
                  <a:extLst>
                    <a:ext uri="{FF2B5EF4-FFF2-40B4-BE49-F238E27FC236}">
                      <a16:creationId xmlns:a16="http://schemas.microsoft.com/office/drawing/2014/main" id="{2781BD60-ADA4-822C-8FFA-3A10F8A085C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760631" y="2641786"/>
                  <a:ext cx="264688" cy="369332"/>
                </a:xfrm>
                <a:prstGeom prst="rect">
                  <a:avLst/>
                </a:prstGeom>
                <a:blipFill>
                  <a:blip r:embed="rId11"/>
                  <a:stretch>
                    <a:fillRect l="-13636" r="-9091"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36" name="ZoneTexte 35">
                  <a:extLst>
                    <a:ext uri="{FF2B5EF4-FFF2-40B4-BE49-F238E27FC236}">
                      <a16:creationId xmlns:a16="http://schemas.microsoft.com/office/drawing/2014/main" id="{159AB730-8B7D-69B6-B8CD-36D02EF09A42}"/>
                    </a:ext>
                  </a:extLst>
                </p:cNvPr>
                <p:cNvSpPr txBox="1"/>
                <p:nvPr/>
              </p:nvSpPr>
              <p:spPr>
                <a:xfrm>
                  <a:off x="7698749" y="2641786"/>
                  <a:ext cx="252249" cy="369332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14:m>
                    <m:oMathPara xmlns:m="http://schemas.openxmlformats.org/officeDocument/2006/math">
                      <m:oMath>
                        <m:r>
                          <a:rPr lang="fr-FR" sz="2400" b="0" i="1" smtClean="0">
                            <a:latin typeface="Cambria Math" panose="02040503050406030204" pitchFamily="18" charset="0"/>
                          </a:rPr>
                          <m:t>𝜌</m:t>
                        </m:r>
                      </m:oMath>
                    </m:oMathPara>
                  </a14:m>
                  <a:endParaRPr lang="fr-FR" sz="2400" dirty="0" err="1"/>
                </a:p>
              </p:txBody>
            </p:sp>
          </mc:Choice>
          <mc:Fallback>
            <p:sp>
              <p:nvSpPr>
                <p:cNvPr id="36" name="ZoneTexte 35">
                  <a:extLst>
                    <a:ext uri="{FF2B5EF4-FFF2-40B4-BE49-F238E27FC236}">
                      <a16:creationId xmlns:a16="http://schemas.microsoft.com/office/drawing/2014/main" id="{159AB730-8B7D-69B6-B8CD-36D02EF09A4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698749" y="2641786"/>
                  <a:ext cx="252249" cy="369332"/>
                </a:xfrm>
                <a:prstGeom prst="rect">
                  <a:avLst/>
                </a:prstGeom>
                <a:blipFill>
                  <a:blip r:embed="rId12"/>
                  <a:stretch>
                    <a:fillRect l="-23810" r="-23810" b="-22581"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18" name="Ellipse 17">
            <a:extLst>
              <a:ext uri="{FF2B5EF4-FFF2-40B4-BE49-F238E27FC236}">
                <a16:creationId xmlns:a16="http://schemas.microsoft.com/office/drawing/2014/main" id="{77FA4420-199D-B5F9-6DA1-4D84F9958222}"/>
              </a:ext>
            </a:extLst>
          </p:cNvPr>
          <p:cNvSpPr/>
          <p:nvPr/>
        </p:nvSpPr>
        <p:spPr>
          <a:xfrm>
            <a:off x="3355729" y="1376882"/>
            <a:ext cx="2110154" cy="2736420"/>
          </a:xfrm>
          <a:prstGeom prst="ellipse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9" name="ZoneTexte 18">
                <a:extLst>
                  <a:ext uri="{FF2B5EF4-FFF2-40B4-BE49-F238E27FC236}">
                    <a16:creationId xmlns:a16="http://schemas.microsoft.com/office/drawing/2014/main" id="{A4211B40-E440-1F24-9204-DA81928CC516}"/>
                  </a:ext>
                </a:extLst>
              </p:cNvPr>
              <p:cNvSpPr txBox="1"/>
              <p:nvPr/>
            </p:nvSpPr>
            <p:spPr>
              <a:xfrm>
                <a:off x="484137" y="2434147"/>
                <a:ext cx="2642815" cy="87075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/>
                <a:r>
                  <a:rPr lang="fr-FR" dirty="0">
                    <a:solidFill>
                      <a:schemeClr val="accent1"/>
                    </a:solidFill>
                  </a:rPr>
                  <a:t>Encode via the </a:t>
                </a:r>
                <a:r>
                  <a:rPr lang="fr-FR" b="1" dirty="0">
                    <a:solidFill>
                      <a:schemeClr val="accent1"/>
                    </a:solidFill>
                  </a:rPr>
                  <a:t>orthonormal basis</a:t>
                </a:r>
              </a:p>
              <a:p>
                <a:pPr algn="ctr"/>
                <a14:m>
                  <m:oMathPara xmlns:m="http://schemas.openxmlformats.org/officeDocument/2006/math">
                    <m:oMath>
                      <m:d>
                        <m:dPr>
                          <m:begChr m:val="{"/>
                          <m:endChr m:val="}"/>
                          <m:ctrlPr>
                            <a:rPr lang="fr-FR" b="1" i="1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d>
                            <m:dPr>
                              <m:begChr m:val="|"/>
                              <m:endChr m:val="⟩"/>
                              <m:ctrlPr>
                                <a:rPr lang="fr-FR" b="1" i="1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fr-FR" b="1" i="1">
                                      <a:solidFill>
                                        <a:schemeClr val="accent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fr-FR" b="1" i="1">
                                      <a:solidFill>
                                        <a:schemeClr val="accent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𝜶</m:t>
                                  </m:r>
                                </m:e>
                                <m:sub>
                                  <m:d>
                                    <m:dPr>
                                      <m:begChr m:val="["/>
                                      <m:endChr m:val="]"/>
                                      <m:ctrlPr>
                                        <a:rPr lang="fr-FR" b="1" i="1">
                                          <a:solidFill>
                                            <a:schemeClr val="accent1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fr-FR" b="1" i="1">
                                          <a:solidFill>
                                            <a:schemeClr val="accent1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𝒏</m:t>
                                      </m:r>
                                    </m:e>
                                  </m:d>
                                </m:sub>
                              </m:sSub>
                            </m:e>
                          </m:d>
                          <m:r>
                            <a:rPr lang="fr-FR" b="1" i="1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: </m:t>
                          </m:r>
                          <m:d>
                            <m:dPr>
                              <m:begChr m:val="["/>
                              <m:endChr m:val="]"/>
                              <m:ctrlPr>
                                <a:rPr lang="fr-FR" b="1" i="1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fr-FR" b="1" i="1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𝒏</m:t>
                              </m:r>
                            </m:e>
                          </m:d>
                          <m:r>
                            <a:rPr lang="fr-FR" b="1" i="1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∈</m:t>
                          </m:r>
                          <m:sSubSup>
                            <m:sSubSupPr>
                              <m:ctrlPr>
                                <a:rPr lang="fr-FR" i="1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fr-FR" i="1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𝐾</m:t>
                              </m:r>
                            </m:e>
                            <m:sub>
                              <m:r>
                                <a:rPr lang="fr-FR" i="1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𝐻</m:t>
                              </m:r>
                            </m:sub>
                            <m:sup>
                              <m:r>
                                <a:rPr lang="fr-FR" b="1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𝚫</m:t>
                              </m:r>
                            </m:sup>
                          </m:sSubSup>
                          <m:r>
                            <a:rPr lang="fr-FR" i="1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/</m:t>
                          </m:r>
                          <m:r>
                            <a:rPr lang="fr-FR" i="1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𝑖𝑚</m:t>
                          </m:r>
                          <m:r>
                            <a:rPr lang="fr-FR" i="1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a:rPr lang="fr-FR" i="1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𝐺</m:t>
                          </m:r>
                        </m:e>
                      </m:d>
                    </m:oMath>
                  </m:oMathPara>
                </a14:m>
                <a:endParaRPr lang="fr-FR" b="1" dirty="0">
                  <a:solidFill>
                    <a:schemeClr val="accent1"/>
                  </a:solidFill>
                </a:endParaRPr>
              </a:p>
            </p:txBody>
          </p:sp>
        </mc:Choice>
        <mc:Fallback>
          <p:sp>
            <p:nvSpPr>
              <p:cNvPr id="19" name="ZoneTexte 18">
                <a:extLst>
                  <a:ext uri="{FF2B5EF4-FFF2-40B4-BE49-F238E27FC236}">
                    <a16:creationId xmlns:a16="http://schemas.microsoft.com/office/drawing/2014/main" id="{A4211B40-E440-1F24-9204-DA81928CC51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4137" y="2434147"/>
                <a:ext cx="2642815" cy="870751"/>
              </a:xfrm>
              <a:prstGeom prst="rect">
                <a:avLst/>
              </a:prstGeom>
              <a:blipFill>
                <a:blip r:embed="rId13"/>
                <a:stretch>
                  <a:fillRect t="-8571" b="-857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0" name="ZoneTexte 19">
                <a:extLst>
                  <a:ext uri="{FF2B5EF4-FFF2-40B4-BE49-F238E27FC236}">
                    <a16:creationId xmlns:a16="http://schemas.microsoft.com/office/drawing/2014/main" id="{54375246-B771-498D-E9C8-7B51E79C9A68}"/>
                  </a:ext>
                </a:extLst>
              </p:cNvPr>
              <p:cNvSpPr txBox="1"/>
              <p:nvPr/>
            </p:nvSpPr>
            <p:spPr>
              <a:xfrm>
                <a:off x="8725248" y="2437801"/>
                <a:ext cx="3336589" cy="86709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/>
                <a:r>
                  <a:rPr lang="fr-FR" dirty="0">
                    <a:solidFill>
                      <a:schemeClr val="accent6"/>
                    </a:solidFill>
                  </a:rPr>
                  <a:t>Encode via the </a:t>
                </a:r>
              </a:p>
              <a:p>
                <a:pPr algn="ctr"/>
                <a:r>
                  <a:rPr lang="fr-FR" b="1" dirty="0" err="1">
                    <a:solidFill>
                      <a:schemeClr val="accent6"/>
                    </a:solidFill>
                  </a:rPr>
                  <a:t>coherent</a:t>
                </a:r>
                <a:r>
                  <a:rPr lang="fr-FR" b="1" dirty="0">
                    <a:solidFill>
                      <a:schemeClr val="accent6"/>
                    </a:solidFill>
                  </a:rPr>
                  <a:t> states</a:t>
                </a:r>
              </a:p>
              <a:p>
                <a:pPr algn="ctr"/>
                <a14:m>
                  <m:oMathPara xmlns:m="http://schemas.openxmlformats.org/officeDocument/2006/math">
                    <m:oMath>
                      <m:d>
                        <m:dPr>
                          <m:begChr m:val="{"/>
                          <m:endChr m:val="}"/>
                          <m:ctrlPr>
                            <a:rPr lang="fr-FR" i="1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fr-FR">
                                  <a:solidFill>
                                    <a:schemeClr val="accent6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fr-FR">
                                  <a:solidFill>
                                    <a:schemeClr val="accent6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Π</m:t>
                              </m:r>
                            </m:e>
                            <m:sub>
                              <m:r>
                                <a:rPr lang="fr-FR" i="1">
                                  <a:solidFill>
                                    <a:schemeClr val="accent6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𝐻</m:t>
                              </m:r>
                            </m:sub>
                          </m:sSub>
                          <m:sSup>
                            <m:sSupPr>
                              <m:ctrlPr>
                                <a:rPr lang="fr-FR" i="1">
                                  <a:solidFill>
                                    <a:schemeClr val="accent6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fr-FR" i="1">
                                  <a:solidFill>
                                    <a:schemeClr val="accent6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p>
                              <m:r>
                                <a:rPr lang="fr-FR" i="1">
                                  <a:solidFill>
                                    <a:schemeClr val="accent6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𝑖</m:t>
                              </m:r>
                              <m:r>
                                <a:rPr lang="fr-FR" b="1" i="1">
                                  <a:solidFill>
                                    <a:schemeClr val="accent6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𝝓</m:t>
                              </m:r>
                              <m:r>
                                <a:rPr lang="fr-FR" i="1">
                                  <a:solidFill>
                                    <a:schemeClr val="accent6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⋅</m:t>
                              </m:r>
                              <m:acc>
                                <m:accPr>
                                  <m:chr m:val="̂"/>
                                  <m:ctrlPr>
                                    <a:rPr lang="fr-FR" i="1">
                                      <a:solidFill>
                                        <a:schemeClr val="accent6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fr-FR" i="1">
                                      <a:solidFill>
                                        <a:schemeClr val="accent6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𝒏</m:t>
                                  </m:r>
                                </m:e>
                              </m:acc>
                            </m:sup>
                          </m:sSup>
                          <m:d>
                            <m:dPr>
                              <m:begChr m:val="|"/>
                              <m:endChr m:val="⟩"/>
                              <m:ctrlPr>
                                <a:rPr lang="fr-FR" b="1" i="1">
                                  <a:solidFill>
                                    <a:schemeClr val="accent6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fr-FR" b="1" i="1">
                                  <a:solidFill>
                                    <a:schemeClr val="accent6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𝜶</m:t>
                              </m:r>
                            </m:e>
                          </m:d>
                          <m:r>
                            <a:rPr lang="fr-FR" b="1" i="1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:</m:t>
                          </m:r>
                          <m:r>
                            <a:rPr lang="fr-FR" b="1" i="1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𝝓</m:t>
                          </m:r>
                          <m:r>
                            <a:rPr lang="fr-FR" b="1" i="1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∈</m:t>
                          </m:r>
                          <m:sSup>
                            <m:sSupPr>
                              <m:ctrlPr>
                                <a:rPr lang="fr-FR" b="0" i="1" smtClean="0">
                                  <a:solidFill>
                                    <a:schemeClr val="accent6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fr-FR" b="0" i="1" smtClean="0">
                                  <a:solidFill>
                                    <a:schemeClr val="accent6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𝐻</m:t>
                              </m:r>
                            </m:e>
                            <m:sup>
                              <m:r>
                                <a:rPr lang="fr-FR" b="0" i="1" smtClean="0">
                                  <a:solidFill>
                                    <a:schemeClr val="accent6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sup>
                          </m:sSup>
                          <m:d>
                            <m:dPr>
                              <m:ctrlPr>
                                <a:rPr lang="fr-FR" b="0" i="1" smtClean="0">
                                  <a:solidFill>
                                    <a:schemeClr val="accent6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fr-FR" b="0" i="1" smtClean="0">
                                  <a:solidFill>
                                    <a:schemeClr val="accent6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𝐶</m:t>
                              </m:r>
                            </m:e>
                          </m:d>
                        </m:e>
                      </m:d>
                    </m:oMath>
                  </m:oMathPara>
                </a14:m>
                <a:endParaRPr lang="fr-FR" b="1" dirty="0">
                  <a:solidFill>
                    <a:schemeClr val="accent6"/>
                  </a:solidFill>
                </a:endParaRPr>
              </a:p>
            </p:txBody>
          </p:sp>
        </mc:Choice>
        <mc:Fallback>
          <p:sp>
            <p:nvSpPr>
              <p:cNvPr id="20" name="ZoneTexte 19">
                <a:extLst>
                  <a:ext uri="{FF2B5EF4-FFF2-40B4-BE49-F238E27FC236}">
                    <a16:creationId xmlns:a16="http://schemas.microsoft.com/office/drawing/2014/main" id="{54375246-B771-498D-E9C8-7B51E79C9A6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25248" y="2437801"/>
                <a:ext cx="3336589" cy="867097"/>
              </a:xfrm>
              <a:prstGeom prst="rect">
                <a:avLst/>
              </a:prstGeom>
              <a:blipFill>
                <a:blip r:embed="rId14"/>
                <a:stretch>
                  <a:fillRect t="-8696" b="-869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Ellipse 20">
            <a:extLst>
              <a:ext uri="{FF2B5EF4-FFF2-40B4-BE49-F238E27FC236}">
                <a16:creationId xmlns:a16="http://schemas.microsoft.com/office/drawing/2014/main" id="{593E350D-DACA-ABD8-3FE0-FBF5557B997B}"/>
              </a:ext>
            </a:extLst>
          </p:cNvPr>
          <p:cNvSpPr/>
          <p:nvPr/>
        </p:nvSpPr>
        <p:spPr>
          <a:xfrm>
            <a:off x="6703337" y="1351937"/>
            <a:ext cx="2110154" cy="2736420"/>
          </a:xfrm>
          <a:prstGeom prst="ellipse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accent6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3" name="ZoneTexte 22">
                <a:extLst>
                  <a:ext uri="{FF2B5EF4-FFF2-40B4-BE49-F238E27FC236}">
                    <a16:creationId xmlns:a16="http://schemas.microsoft.com/office/drawing/2014/main" id="{A521B4A2-7999-7DFC-615F-7C3FE6D4FA97}"/>
                  </a:ext>
                </a:extLst>
              </p:cNvPr>
              <p:cNvSpPr txBox="1"/>
              <p:nvPr/>
            </p:nvSpPr>
            <p:spPr>
              <a:xfrm>
                <a:off x="7409466" y="4331809"/>
                <a:ext cx="2110315" cy="59606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d>
                      <m:dPr>
                        <m:begChr m:val="|"/>
                        <m:endChr m:val="⟩"/>
                        <m:ctrlPr>
                          <a:rPr lang="fr-FR" sz="2400" i="1">
                            <a:latin typeface="Cambria Math" panose="02040503050406030204" pitchFamily="18" charset="0"/>
                            <a:cs typeface="Rubik Bold" panose="020B0604020202020204" charset="-79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fr-FR" sz="2400" i="1">
                                <a:latin typeface="Cambria Math" panose="02040503050406030204" pitchFamily="18" charset="0"/>
                                <a:cs typeface="Rubik Bold" panose="020B0604020202020204" charset="-79"/>
                              </a:rPr>
                            </m:ctrlPr>
                          </m:sSubPr>
                          <m:e>
                            <m:r>
                              <a:rPr lang="fr-FR" sz="2400" i="1">
                                <a:latin typeface="Cambria Math" panose="02040503050406030204" pitchFamily="18" charset="0"/>
                                <a:cs typeface="Rubik Bold" panose="020B0604020202020204" charset="-79"/>
                              </a:rPr>
                              <m:t>𝐶</m:t>
                            </m:r>
                          </m:e>
                          <m:sub>
                            <m:r>
                              <a:rPr lang="fr-FR" sz="2400" i="1">
                                <a:latin typeface="Cambria Math" panose="02040503050406030204" pitchFamily="18" charset="0"/>
                                <a:cs typeface="Rubik Bold" panose="020B0604020202020204" charset="-79"/>
                              </a:rPr>
                              <m:t>+</m:t>
                            </m:r>
                          </m:sub>
                        </m:sSub>
                      </m:e>
                    </m:d>
                    <m:r>
                      <a:rPr lang="fr-FR" sz="2400" b="0" i="1" smtClean="0">
                        <a:latin typeface="Cambria Math" panose="02040503050406030204" pitchFamily="18" charset="0"/>
                        <a:cs typeface="Rubik Bold" panose="020B0604020202020204" charset="-79"/>
                      </a:rPr>
                      <m:t>=</m:t>
                    </m:r>
                    <m:f>
                      <m:fPr>
                        <m:ctrlPr>
                          <a:rPr lang="fr-FR" sz="2400" i="1" smtClean="0">
                            <a:latin typeface="Cambria Math" panose="02040503050406030204" pitchFamily="18" charset="0"/>
                            <a:cs typeface="Rubik Bold" panose="020B0604020202020204" charset="-79"/>
                          </a:rPr>
                        </m:ctrlPr>
                      </m:fPr>
                      <m:num>
                        <m:d>
                          <m:dPr>
                            <m:begChr m:val="|"/>
                            <m:endChr m:val="⟩"/>
                            <m:ctrlPr>
                              <a:rPr lang="fr-FR" sz="2400" i="1">
                                <a:latin typeface="Cambria Math" panose="02040503050406030204" pitchFamily="18" charset="0"/>
                                <a:cs typeface="Rubik Bold" panose="020B0604020202020204" charset="-79"/>
                              </a:rPr>
                            </m:ctrlPr>
                          </m:dPr>
                          <m:e>
                            <m:r>
                              <a:rPr lang="fr-FR" sz="2400" i="1">
                                <a:latin typeface="Cambria Math" panose="02040503050406030204" pitchFamily="18" charset="0"/>
                                <a:cs typeface="Rubik Bold" panose="020B0604020202020204" charset="-79"/>
                              </a:rPr>
                              <m:t>𝛼</m:t>
                            </m:r>
                          </m:e>
                        </m:d>
                        <m:r>
                          <a:rPr lang="fr-FR" sz="2400" b="0" i="1" smtClean="0">
                            <a:latin typeface="Cambria Math" panose="02040503050406030204" pitchFamily="18" charset="0"/>
                            <a:cs typeface="Rubik Bold" panose="020B0604020202020204" charset="-79"/>
                          </a:rPr>
                          <m:t>+</m:t>
                        </m:r>
                        <m:d>
                          <m:dPr>
                            <m:begChr m:val="|"/>
                            <m:endChr m:val="⟩"/>
                            <m:ctrlPr>
                              <a:rPr lang="fr-FR" sz="2400" b="0" i="1" smtClean="0">
                                <a:latin typeface="Cambria Math" panose="02040503050406030204" pitchFamily="18" charset="0"/>
                                <a:cs typeface="Rubik Bold" panose="020B0604020202020204" charset="-79"/>
                              </a:rPr>
                            </m:ctrlPr>
                          </m:dPr>
                          <m:e>
                            <m:r>
                              <a:rPr lang="fr-FR" sz="2400" b="0" i="1" smtClean="0">
                                <a:latin typeface="Cambria Math" panose="02040503050406030204" pitchFamily="18" charset="0"/>
                                <a:cs typeface="Rubik Bold" panose="020B0604020202020204" charset="-79"/>
                              </a:rPr>
                              <m:t>−</m:t>
                            </m:r>
                            <m:r>
                              <a:rPr lang="fr-FR" sz="2400" i="1">
                                <a:latin typeface="Cambria Math" panose="02040503050406030204" pitchFamily="18" charset="0"/>
                                <a:cs typeface="Rubik Bold" panose="020B0604020202020204" charset="-79"/>
                              </a:rPr>
                              <m:t>𝛼</m:t>
                            </m:r>
                          </m:e>
                        </m:d>
                      </m:num>
                      <m:den>
                        <m:sSub>
                          <m:sSubPr>
                            <m:ctrlPr>
                              <a:rPr lang="fr-FR" sz="2400" b="0" i="1" smtClean="0">
                                <a:latin typeface="Cambria Math" panose="02040503050406030204" pitchFamily="18" charset="0"/>
                                <a:cs typeface="Rubik Bold" panose="020B0604020202020204" charset="-79"/>
                              </a:rPr>
                            </m:ctrlPr>
                          </m:sSubPr>
                          <m:e>
                            <m:r>
                              <a:rPr lang="fr-FR" sz="2400" b="0" i="1" smtClean="0">
                                <a:latin typeface="Cambria Math" panose="02040503050406030204" pitchFamily="18" charset="0"/>
                                <a:cs typeface="Rubik Bold" panose="020B0604020202020204" charset="-79"/>
                              </a:rPr>
                              <m:t>𝑁</m:t>
                            </m:r>
                          </m:e>
                          <m:sub>
                            <m:r>
                              <a:rPr lang="fr-FR" sz="2400" b="0" i="1" smtClean="0">
                                <a:latin typeface="Cambria Math" panose="02040503050406030204" pitchFamily="18" charset="0"/>
                                <a:cs typeface="Rubik Bold" panose="020B0604020202020204" charset="-79"/>
                              </a:rPr>
                              <m:t>+</m:t>
                            </m:r>
                          </m:sub>
                        </m:sSub>
                      </m:den>
                    </m:f>
                  </m:oMath>
                </a14:m>
                <a:r>
                  <a:rPr lang="fr-FR" sz="2200" dirty="0"/>
                  <a:t> </a:t>
                </a:r>
              </a:p>
            </p:txBody>
          </p:sp>
        </mc:Choice>
        <mc:Fallback>
          <p:sp>
            <p:nvSpPr>
              <p:cNvPr id="23" name="ZoneTexte 22">
                <a:extLst>
                  <a:ext uri="{FF2B5EF4-FFF2-40B4-BE49-F238E27FC236}">
                    <a16:creationId xmlns:a16="http://schemas.microsoft.com/office/drawing/2014/main" id="{A521B4A2-7999-7DFC-615F-7C3FE6D4FA9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09466" y="4331809"/>
                <a:ext cx="2110315" cy="596061"/>
              </a:xfrm>
              <a:prstGeom prst="rect">
                <a:avLst/>
              </a:prstGeom>
              <a:blipFill>
                <a:blip r:embed="rId15"/>
                <a:stretch>
                  <a:fillRect l="-599" b="-1276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6" name="Image 25" descr="Une image contenant diagramme&#10;&#10;Le contenu généré par l’IA peut être incorrect.">
            <a:extLst>
              <a:ext uri="{FF2B5EF4-FFF2-40B4-BE49-F238E27FC236}">
                <a16:creationId xmlns:a16="http://schemas.microsoft.com/office/drawing/2014/main" id="{3BD9B7EC-2708-8018-80EE-973E7630AC8B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585" t="11669" b="12126"/>
          <a:stretch>
            <a:fillRect/>
          </a:stretch>
        </p:blipFill>
        <p:spPr>
          <a:xfrm>
            <a:off x="9626307" y="4195814"/>
            <a:ext cx="840695" cy="862553"/>
          </a:xfrm>
          <a:prstGeom prst="rect">
            <a:avLst/>
          </a:prstGeom>
        </p:spPr>
      </p:pic>
      <p:sp>
        <p:nvSpPr>
          <p:cNvPr id="27" name="Ellipse 26">
            <a:extLst>
              <a:ext uri="{FF2B5EF4-FFF2-40B4-BE49-F238E27FC236}">
                <a16:creationId xmlns:a16="http://schemas.microsoft.com/office/drawing/2014/main" id="{137DA226-807C-6C91-F8C7-85BD54DA0D64}"/>
              </a:ext>
            </a:extLst>
          </p:cNvPr>
          <p:cNvSpPr/>
          <p:nvPr/>
        </p:nvSpPr>
        <p:spPr>
          <a:xfrm>
            <a:off x="5694660" y="3376724"/>
            <a:ext cx="700705" cy="700705"/>
          </a:xfrm>
          <a:prstGeom prst="ellipse">
            <a:avLst/>
          </a:prstGeom>
          <a:noFill/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8" name="Ellipse 27">
            <a:extLst>
              <a:ext uri="{FF2B5EF4-FFF2-40B4-BE49-F238E27FC236}">
                <a16:creationId xmlns:a16="http://schemas.microsoft.com/office/drawing/2014/main" id="{B18ADB68-7518-7015-A287-8E75E159CE1F}"/>
              </a:ext>
            </a:extLst>
          </p:cNvPr>
          <p:cNvSpPr/>
          <p:nvPr/>
        </p:nvSpPr>
        <p:spPr>
          <a:xfrm>
            <a:off x="8603112" y="4635662"/>
            <a:ext cx="406304" cy="406304"/>
          </a:xfrm>
          <a:prstGeom prst="ellipse">
            <a:avLst/>
          </a:prstGeom>
          <a:noFill/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33" name="Connecteur droit avec flèche 32">
            <a:extLst>
              <a:ext uri="{FF2B5EF4-FFF2-40B4-BE49-F238E27FC236}">
                <a16:creationId xmlns:a16="http://schemas.microsoft.com/office/drawing/2014/main" id="{9C7C3215-5EF6-F15C-91F1-4D85993BE115}"/>
              </a:ext>
            </a:extLst>
          </p:cNvPr>
          <p:cNvCxnSpPr>
            <a:cxnSpLocks/>
          </p:cNvCxnSpPr>
          <p:nvPr/>
        </p:nvCxnSpPr>
        <p:spPr>
          <a:xfrm>
            <a:off x="6425059" y="4032690"/>
            <a:ext cx="2107144" cy="706801"/>
          </a:xfrm>
          <a:prstGeom prst="straightConnector1">
            <a:avLst/>
          </a:prstGeom>
          <a:ln cap="rnd">
            <a:solidFill>
              <a:schemeClr val="accent5"/>
            </a:solidFill>
            <a:round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0" name="Groupe 39">
            <a:extLst>
              <a:ext uri="{FF2B5EF4-FFF2-40B4-BE49-F238E27FC236}">
                <a16:creationId xmlns:a16="http://schemas.microsoft.com/office/drawing/2014/main" id="{0803A0D6-9051-7E9E-310D-7150125F7E66}"/>
              </a:ext>
            </a:extLst>
          </p:cNvPr>
          <p:cNvGrpSpPr/>
          <p:nvPr/>
        </p:nvGrpSpPr>
        <p:grpSpPr>
          <a:xfrm>
            <a:off x="3933662" y="6036763"/>
            <a:ext cx="4324676" cy="701271"/>
            <a:chOff x="6663622" y="5319440"/>
            <a:chExt cx="4324676" cy="701271"/>
          </a:xfrm>
        </p:grpSpPr>
        <p:sp>
          <p:nvSpPr>
            <p:cNvPr id="22" name="ZoneTexte 21">
              <a:extLst>
                <a:ext uri="{FF2B5EF4-FFF2-40B4-BE49-F238E27FC236}">
                  <a16:creationId xmlns:a16="http://schemas.microsoft.com/office/drawing/2014/main" id="{EDA3F098-761E-E52C-D431-4FC3FD862647}"/>
                </a:ext>
              </a:extLst>
            </p:cNvPr>
            <p:cNvSpPr txBox="1"/>
            <p:nvPr/>
          </p:nvSpPr>
          <p:spPr>
            <a:xfrm>
              <a:off x="6818048" y="5509532"/>
              <a:ext cx="4049185" cy="307777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l"/>
              <a:r>
                <a:rPr lang="fr-FR" sz="2000" b="1" dirty="0"/>
                <a:t>Theorem: </a:t>
              </a:r>
              <a:r>
                <a:rPr lang="fr-FR" sz="2000" dirty="0"/>
                <a:t>the </a:t>
              </a:r>
              <a:r>
                <a:rPr lang="fr-FR" sz="2000" dirty="0" err="1"/>
                <a:t>diagram</a:t>
              </a:r>
              <a:r>
                <a:rPr lang="fr-FR" sz="2000" dirty="0"/>
                <a:t> commutes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D1C13C0A-2F1C-5E6F-40F9-1719BAE3D84A}"/>
                </a:ext>
              </a:extLst>
            </p:cNvPr>
            <p:cNvSpPr/>
            <p:nvPr/>
          </p:nvSpPr>
          <p:spPr>
            <a:xfrm>
              <a:off x="6663622" y="5319440"/>
              <a:ext cx="4324676" cy="701271"/>
            </a:xfrm>
            <a:prstGeom prst="roundRect">
              <a:avLst/>
            </a:prstGeom>
            <a:noFill/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42095560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/>
      <p:bldP spid="20" grpId="0"/>
      <p:bldP spid="21" grpId="0" animBg="1"/>
      <p:bldP spid="23" grpId="0"/>
      <p:bldP spid="27" grpId="0" animBg="1"/>
      <p:bldP spid="28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EE99E4-A23E-3608-E464-C81138549A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23AB497-7864-FC61-A9FA-D73E37ECB09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1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544AC95D-CFCD-87D2-459A-E2765464CEE8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dirty="0"/>
              <a:t>05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1DA6C2E-C220-377B-EA61-0A495BCF0DE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1"/>
            <a:r>
              <a:rPr lang="en-US" dirty="0"/>
              <a:t>Beyond linearity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F3ADE48E-7AD4-B5BC-4C95-1645D0E2024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1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DD19059F-FC37-7D17-8DF5-941AC8432CD8}"/>
              </a:ext>
            </a:extLst>
          </p:cNvPr>
          <p:cNvSpPr>
            <a:spLocks noGrp="1"/>
          </p:cNvSpPr>
          <p:nvPr>
            <p:ph type="ftr" sz="quarter" idx="4294967295"/>
          </p:nvPr>
        </p:nvSpPr>
        <p:spPr>
          <a:xfrm>
            <a:off x="0" y="6632575"/>
            <a:ext cx="1306513" cy="100013"/>
          </a:xfrm>
        </p:spPr>
        <p:txBody>
          <a:bodyPr/>
          <a:lstStyle/>
          <a:p>
            <a:r>
              <a:rPr lang="en-US" dirty="0"/>
              <a:t>CONFIDENTIAL</a:t>
            </a:r>
          </a:p>
        </p:txBody>
      </p:sp>
    </p:spTree>
    <p:extLst>
      <p:ext uri="{BB962C8B-B14F-4D97-AF65-F5344CB8AC3E}">
        <p14:creationId xmlns:p14="http://schemas.microsoft.com/office/powerpoint/2010/main" val="1008130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C9BC65-D67F-08DC-AEFD-A7DD9CAD4D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AEC9A35E-6F6A-E601-1068-D300D41A8E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CONFIDENTIAL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0CC41EC-25D0-03F9-29DD-6829431E39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C67AC-589B-465F-8375-83B2CE47653E}" type="slidenum">
              <a:rPr lang="en-US" smtClean="0"/>
              <a:pPr/>
              <a:t>34</a:t>
            </a:fld>
            <a:endParaRPr lang="en-US" dirty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41973066-31C2-2544-B0F9-99B52029F1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Why non-</a:t>
            </a:r>
            <a:r>
              <a:rPr lang="fr-FR" dirty="0" err="1"/>
              <a:t>linear</a:t>
            </a:r>
            <a:r>
              <a:rPr lang="fr-FR" dirty="0"/>
              <a:t> </a:t>
            </a:r>
            <a:r>
              <a:rPr lang="fr-FR" dirty="0" err="1"/>
              <a:t>constraints</a:t>
            </a:r>
            <a:r>
              <a:rPr lang="fr-FR" dirty="0"/>
              <a:t>?</a:t>
            </a:r>
            <a:endParaRPr lang="en-US" dirty="0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7CED4336-6A01-3DBB-1ADA-4FB0A267BCCE}"/>
              </a:ext>
            </a:extLst>
          </p:cNvPr>
          <p:cNvSpPr/>
          <p:nvPr/>
        </p:nvSpPr>
        <p:spPr>
          <a:xfrm>
            <a:off x="12477750" y="0"/>
            <a:ext cx="571500" cy="571500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A2</a:t>
            </a:r>
          </a:p>
        </p:txBody>
      </p:sp>
      <p:grpSp>
        <p:nvGrpSpPr>
          <p:cNvPr id="26" name="Groupe 25">
            <a:extLst>
              <a:ext uri="{FF2B5EF4-FFF2-40B4-BE49-F238E27FC236}">
                <a16:creationId xmlns:a16="http://schemas.microsoft.com/office/drawing/2014/main" id="{C2864547-9C02-86CF-5F2E-D10D7C7C2FDB}"/>
              </a:ext>
            </a:extLst>
          </p:cNvPr>
          <p:cNvGrpSpPr/>
          <p:nvPr/>
        </p:nvGrpSpPr>
        <p:grpSpPr>
          <a:xfrm>
            <a:off x="708858" y="1536377"/>
            <a:ext cx="7025779" cy="307777"/>
            <a:chOff x="834118" y="3370131"/>
            <a:chExt cx="7025779" cy="307777"/>
          </a:xfrm>
        </p:grpSpPr>
        <p:sp>
          <p:nvSpPr>
            <p:cNvPr id="19" name="Flèche vers la droite 18">
              <a:extLst>
                <a:ext uri="{FF2B5EF4-FFF2-40B4-BE49-F238E27FC236}">
                  <a16:creationId xmlns:a16="http://schemas.microsoft.com/office/drawing/2014/main" id="{7445E5F9-AFAB-1324-4A69-E60D42991358}"/>
                </a:ext>
              </a:extLst>
            </p:cNvPr>
            <p:cNvSpPr/>
            <p:nvPr/>
          </p:nvSpPr>
          <p:spPr>
            <a:xfrm>
              <a:off x="834118" y="3429000"/>
              <a:ext cx="296923" cy="190041"/>
            </a:xfrm>
            <a:prstGeom prst="rightArrow">
              <a:avLst/>
            </a:prstGeom>
            <a:ln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400" dirty="0"/>
            </a:p>
          </p:txBody>
        </p:sp>
        <p:sp>
          <p:nvSpPr>
            <p:cNvPr id="20" name="ZoneTexte 19">
              <a:extLst>
                <a:ext uri="{FF2B5EF4-FFF2-40B4-BE49-F238E27FC236}">
                  <a16:creationId xmlns:a16="http://schemas.microsoft.com/office/drawing/2014/main" id="{C0906FB4-1444-3335-8519-064BA853E163}"/>
                </a:ext>
              </a:extLst>
            </p:cNvPr>
            <p:cNvSpPr txBox="1"/>
            <p:nvPr/>
          </p:nvSpPr>
          <p:spPr>
            <a:xfrm>
              <a:off x="1377353" y="3370131"/>
              <a:ext cx="6482544" cy="307777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l"/>
              <a:r>
                <a:rPr lang="fr-FR" sz="2000" dirty="0"/>
                <a:t>Linear </a:t>
              </a:r>
              <a:r>
                <a:rPr lang="fr-FR" sz="2000" dirty="0" err="1"/>
                <a:t>constraints</a:t>
              </a:r>
              <a:r>
                <a:rPr lang="fr-FR" sz="2000" dirty="0"/>
                <a:t> can </a:t>
              </a:r>
              <a:r>
                <a:rPr lang="fr-FR" sz="2000" dirty="0" err="1"/>
                <a:t>only</a:t>
              </a:r>
              <a:r>
                <a:rPr lang="fr-FR" sz="2000" dirty="0"/>
                <a:t> </a:t>
              </a:r>
              <a:r>
                <a:rPr lang="fr-FR" sz="2000" dirty="0" err="1"/>
                <a:t>suppress</a:t>
              </a:r>
              <a:r>
                <a:rPr lang="fr-FR" sz="2000" dirty="0"/>
                <a:t> the </a:t>
              </a:r>
              <a:r>
                <a:rPr lang="fr-FR" sz="2000" dirty="0" err="1"/>
                <a:t>logical</a:t>
              </a:r>
              <a:r>
                <a:rPr lang="fr-FR" sz="2000" dirty="0"/>
                <a:t> rotors</a:t>
              </a:r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AB053D12-4E97-C9B6-57D4-0810C06CD67C}"/>
              </a:ext>
            </a:extLst>
          </p:cNvPr>
          <p:cNvGrpSpPr/>
          <p:nvPr/>
        </p:nvGrpSpPr>
        <p:grpSpPr>
          <a:xfrm>
            <a:off x="708858" y="2758716"/>
            <a:ext cx="8399553" cy="307777"/>
            <a:chOff x="834118" y="4125470"/>
            <a:chExt cx="8399553" cy="307777"/>
          </a:xfrm>
        </p:grpSpPr>
        <p:sp>
          <p:nvSpPr>
            <p:cNvPr id="22" name="Flèche vers la droite 21">
              <a:extLst>
                <a:ext uri="{FF2B5EF4-FFF2-40B4-BE49-F238E27FC236}">
                  <a16:creationId xmlns:a16="http://schemas.microsoft.com/office/drawing/2014/main" id="{2E486619-B7AD-E97A-ED9A-0BC750662A7C}"/>
                </a:ext>
              </a:extLst>
            </p:cNvPr>
            <p:cNvSpPr/>
            <p:nvPr/>
          </p:nvSpPr>
          <p:spPr>
            <a:xfrm>
              <a:off x="834118" y="4184339"/>
              <a:ext cx="296923" cy="190041"/>
            </a:xfrm>
            <a:prstGeom prst="rightArrow">
              <a:avLst/>
            </a:prstGeom>
            <a:ln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400" dirty="0"/>
            </a:p>
          </p:txBody>
        </p:sp>
        <p:sp>
          <p:nvSpPr>
            <p:cNvPr id="23" name="ZoneTexte 22">
              <a:extLst>
                <a:ext uri="{FF2B5EF4-FFF2-40B4-BE49-F238E27FC236}">
                  <a16:creationId xmlns:a16="http://schemas.microsoft.com/office/drawing/2014/main" id="{43EC227F-8450-707F-83B5-771588DE1287}"/>
                </a:ext>
              </a:extLst>
            </p:cNvPr>
            <p:cNvSpPr txBox="1"/>
            <p:nvPr/>
          </p:nvSpPr>
          <p:spPr>
            <a:xfrm>
              <a:off x="1377353" y="4125470"/>
              <a:ext cx="7856318" cy="307777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l"/>
              <a:r>
                <a:rPr lang="fr-FR" sz="2000" dirty="0"/>
                <a:t>A large </a:t>
              </a:r>
              <a:r>
                <a:rPr lang="fr-FR" sz="2000" dirty="0" err="1"/>
                <a:t>variety</a:t>
              </a:r>
              <a:r>
                <a:rPr lang="fr-FR" sz="2000" dirty="0"/>
                <a:t> of cat-</a:t>
              </a:r>
              <a:r>
                <a:rPr lang="fr-FR" sz="2000" dirty="0" err="1"/>
                <a:t>ish</a:t>
              </a:r>
              <a:r>
                <a:rPr lang="fr-FR" sz="2000" dirty="0"/>
                <a:t> </a:t>
              </a:r>
              <a:r>
                <a:rPr lang="fr-FR" sz="2000" dirty="0" err="1"/>
                <a:t>bosonic</a:t>
              </a:r>
              <a:r>
                <a:rPr lang="fr-FR" sz="2000" dirty="0"/>
                <a:t> code do not fit in the </a:t>
              </a:r>
              <a:r>
                <a:rPr lang="fr-FR" sz="2000" dirty="0" err="1"/>
                <a:t>framework</a:t>
              </a:r>
              <a:endParaRPr lang="fr-FR" sz="2000" dirty="0"/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28" name="ZoneTexte 27">
                <a:extLst>
                  <a:ext uri="{FF2B5EF4-FFF2-40B4-BE49-F238E27FC236}">
                    <a16:creationId xmlns:a16="http://schemas.microsoft.com/office/drawing/2014/main" id="{524B56FE-1A84-160B-7812-8E0406DAE89E}"/>
                  </a:ext>
                </a:extLst>
              </p:cNvPr>
              <p:cNvSpPr txBox="1"/>
              <p:nvPr/>
            </p:nvSpPr>
            <p:spPr>
              <a:xfrm>
                <a:off x="3515938" y="2083890"/>
                <a:ext cx="4458667" cy="42171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fr-FR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fr-FR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d>
                        <m:dPr>
                          <m:ctrlPr>
                            <a:rPr lang="fr-FR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𝐶</m:t>
                          </m:r>
                        </m:e>
                      </m:d>
                      <m:r>
                        <a:rPr lang="fr-FR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≅</m:t>
                      </m:r>
                      <m:sSub>
                        <m:sSubPr>
                          <m:ctrlPr>
                            <a:rPr lang="fr-FR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ℤ</m:t>
                          </m:r>
                        </m:e>
                        <m:sub>
                          <m:sSub>
                            <m:sSubPr>
                              <m:ctrlPr>
                                <a:rPr lang="fr-FR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𝑑</m:t>
                              </m:r>
                            </m:e>
                            <m:sub>
                              <m:r>
                                <a:rPr lang="fr-FR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sub>
                      </m:sSub>
                      <m:r>
                        <a:rPr lang="fr-FR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×…×</m:t>
                      </m:r>
                      <m:sSub>
                        <m:sSubPr>
                          <m:ctrlPr>
                            <a:rPr lang="fr-FR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ℤ</m:t>
                          </m:r>
                        </m:e>
                        <m:sub>
                          <m:sSub>
                            <m:sSubPr>
                              <m:ctrlPr>
                                <a:rPr lang="fr-FR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𝑑</m:t>
                              </m:r>
                            </m:e>
                            <m:sub>
                              <m:r>
                                <a:rPr lang="fr-FR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</m:sub>
                      </m:sSub>
                      <m:r>
                        <a:rPr lang="fr-FR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sSup>
                        <m:sSupPr>
                          <m:ctrlPr>
                            <a:rPr lang="fr-FR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fr-FR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ℤ</m:t>
                          </m:r>
                        </m:e>
                        <m:sup>
                          <m:r>
                            <a:rPr lang="fr-F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𝑓</m:t>
                          </m:r>
                        </m:sup>
                      </m:sSup>
                    </m:oMath>
                  </m:oMathPara>
                </a14:m>
                <a:endParaRPr lang="fr-FR" sz="2400" dirty="0"/>
              </a:p>
            </p:txBody>
          </p:sp>
        </mc:Choice>
        <mc:Fallback>
          <p:sp>
            <p:nvSpPr>
              <p:cNvPr id="28" name="ZoneTexte 27">
                <a:extLst>
                  <a:ext uri="{FF2B5EF4-FFF2-40B4-BE49-F238E27FC236}">
                    <a16:creationId xmlns:a16="http://schemas.microsoft.com/office/drawing/2014/main" id="{524B56FE-1A84-160B-7812-8E0406DAE89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15938" y="2083890"/>
                <a:ext cx="4458667" cy="421719"/>
              </a:xfrm>
              <a:prstGeom prst="rect">
                <a:avLst/>
              </a:prstGeom>
              <a:blipFill>
                <a:blip r:embed="rId3"/>
                <a:stretch>
                  <a:fillRect t="-2941" b="-1176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3" name="Groupe 32">
            <a:extLst>
              <a:ext uri="{FF2B5EF4-FFF2-40B4-BE49-F238E27FC236}">
                <a16:creationId xmlns:a16="http://schemas.microsoft.com/office/drawing/2014/main" id="{CE1628B0-1328-5852-FC65-D8314E0B94A6}"/>
              </a:ext>
            </a:extLst>
          </p:cNvPr>
          <p:cNvGrpSpPr/>
          <p:nvPr/>
        </p:nvGrpSpPr>
        <p:grpSpPr>
          <a:xfrm>
            <a:off x="6940463" y="2025439"/>
            <a:ext cx="538619" cy="538619"/>
            <a:chOff x="8844419" y="2018535"/>
            <a:chExt cx="538619" cy="538619"/>
          </a:xfrm>
        </p:grpSpPr>
        <p:cxnSp>
          <p:nvCxnSpPr>
            <p:cNvPr id="30" name="Connecteur droit 29">
              <a:extLst>
                <a:ext uri="{FF2B5EF4-FFF2-40B4-BE49-F238E27FC236}">
                  <a16:creationId xmlns:a16="http://schemas.microsoft.com/office/drawing/2014/main" id="{E1BE2094-FC09-7929-E4A9-7B777922C92C}"/>
                </a:ext>
              </a:extLst>
            </p:cNvPr>
            <p:cNvCxnSpPr>
              <a:cxnSpLocks/>
            </p:cNvCxnSpPr>
            <p:nvPr/>
          </p:nvCxnSpPr>
          <p:spPr>
            <a:xfrm rot="2700000">
              <a:off x="8844419" y="2287845"/>
              <a:ext cx="538619" cy="0"/>
            </a:xfrm>
            <a:prstGeom prst="line">
              <a:avLst/>
            </a:prstGeom>
            <a:ln w="19050" cap="rnd">
              <a:solidFill>
                <a:schemeClr val="accent6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Connecteur droit 31">
              <a:extLst>
                <a:ext uri="{FF2B5EF4-FFF2-40B4-BE49-F238E27FC236}">
                  <a16:creationId xmlns:a16="http://schemas.microsoft.com/office/drawing/2014/main" id="{20ABB461-7089-B13F-C729-5D5E787E453B}"/>
                </a:ext>
              </a:extLst>
            </p:cNvPr>
            <p:cNvCxnSpPr>
              <a:cxnSpLocks/>
            </p:cNvCxnSpPr>
            <p:nvPr/>
          </p:nvCxnSpPr>
          <p:spPr>
            <a:xfrm rot="-2700000">
              <a:off x="8844419" y="2287845"/>
              <a:ext cx="538619" cy="0"/>
            </a:xfrm>
            <a:prstGeom prst="line">
              <a:avLst/>
            </a:prstGeom>
            <a:ln w="19050" cap="rnd">
              <a:solidFill>
                <a:schemeClr val="accent6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3" name="Groupe 42">
            <a:extLst>
              <a:ext uri="{FF2B5EF4-FFF2-40B4-BE49-F238E27FC236}">
                <a16:creationId xmlns:a16="http://schemas.microsoft.com/office/drawing/2014/main" id="{E8E4E055-739F-7AE0-3914-5426DE967ECC}"/>
              </a:ext>
            </a:extLst>
          </p:cNvPr>
          <p:cNvGrpSpPr/>
          <p:nvPr/>
        </p:nvGrpSpPr>
        <p:grpSpPr>
          <a:xfrm>
            <a:off x="6691186" y="3150792"/>
            <a:ext cx="4896141" cy="3098163"/>
            <a:chOff x="6691186" y="3150792"/>
            <a:chExt cx="4896141" cy="3098163"/>
          </a:xfrm>
        </p:grpSpPr>
        <p:pic>
          <p:nvPicPr>
            <p:cNvPr id="36" name="Image 35">
              <a:extLst>
                <a:ext uri="{FF2B5EF4-FFF2-40B4-BE49-F238E27FC236}">
                  <a16:creationId xmlns:a16="http://schemas.microsoft.com/office/drawing/2014/main" id="{86551A10-E61D-7D17-93A7-EE65E29A3E4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566895" y="3798264"/>
              <a:ext cx="3144722" cy="1758440"/>
            </a:xfrm>
            <a:prstGeom prst="rect">
              <a:avLst/>
            </a:prstGeom>
          </p:spPr>
        </p:pic>
        <p:sp>
          <p:nvSpPr>
            <p:cNvPr id="38" name="ZoneTexte 37">
              <a:extLst>
                <a:ext uri="{FF2B5EF4-FFF2-40B4-BE49-F238E27FC236}">
                  <a16:creationId xmlns:a16="http://schemas.microsoft.com/office/drawing/2014/main" id="{E05F4992-697A-EA12-9ACC-63F44C1DAB50}"/>
                </a:ext>
              </a:extLst>
            </p:cNvPr>
            <p:cNvSpPr txBox="1"/>
            <p:nvPr/>
          </p:nvSpPr>
          <p:spPr>
            <a:xfrm>
              <a:off x="6691186" y="5756512"/>
              <a:ext cx="4896141" cy="49244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fr-FR" sz="1600" i="1" dirty="0"/>
                <a:t>Quantum Information </a:t>
              </a:r>
              <a:r>
                <a:rPr lang="fr-FR" sz="1600" i="1" dirty="0" err="1"/>
                <a:t>Processing</a:t>
              </a:r>
              <a:r>
                <a:rPr lang="fr-FR" sz="1600" i="1" dirty="0"/>
                <a:t> </a:t>
              </a:r>
              <a:r>
                <a:rPr lang="fr-FR" sz="1600" i="1" dirty="0" err="1"/>
                <a:t>with</a:t>
              </a:r>
              <a:r>
                <a:rPr lang="fr-FR" sz="1600" i="1" dirty="0"/>
                <a:t> </a:t>
              </a:r>
              <a:r>
                <a:rPr lang="fr-FR" sz="1600" i="1" dirty="0" err="1"/>
                <a:t>Bosonic</a:t>
              </a:r>
              <a:r>
                <a:rPr lang="fr-FR" sz="1600" i="1" dirty="0"/>
                <a:t> Qubits in Circuit QED</a:t>
              </a:r>
              <a:r>
                <a:rPr lang="fr-FR" sz="1600" dirty="0"/>
                <a:t>,	   Joshi, Noh, Gao</a:t>
              </a:r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39" name="ZoneTexte 38">
                  <a:extLst>
                    <a:ext uri="{FF2B5EF4-FFF2-40B4-BE49-F238E27FC236}">
                      <a16:creationId xmlns:a16="http://schemas.microsoft.com/office/drawing/2014/main" id="{2276A3C1-FFDB-3AEC-494E-370176F2F73A}"/>
                    </a:ext>
                  </a:extLst>
                </p:cNvPr>
                <p:cNvSpPr txBox="1"/>
                <p:nvPr/>
              </p:nvSpPr>
              <p:spPr>
                <a:xfrm>
                  <a:off x="6909922" y="3150792"/>
                  <a:ext cx="4458667" cy="389402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14:m>
                    <m:oMathPara xmlns:m="http://schemas.openxmlformats.org/officeDocument/2006/math">
                      <m:oMath>
                        <m:sSup>
                          <m:sSupPr>
                            <m:ctrlPr>
                              <a:rPr lang="fr-FR" sz="24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fr-FR" sz="24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fr-FR" sz="2400" b="0" i="1" smtClean="0">
                                    <a:latin typeface="Cambria Math" panose="02040503050406030204" pitchFamily="18" charset="0"/>
                                  </a:rPr>
                                  <m:t>−1</m:t>
                                </m:r>
                              </m:e>
                            </m:d>
                          </m:e>
                          <m:sup>
                            <m:acc>
                              <m:accPr>
                                <m:chr m:val="̂"/>
                                <m:ctrlPr>
                                  <a:rPr lang="fr-FR" sz="24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fr-FR" sz="2400" b="0" i="1" smtClean="0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</m:e>
                            </m:acc>
                          </m:sup>
                        </m:sSup>
                        <m:r>
                          <a:rPr lang="fr-FR" sz="2400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oMath>
                    </m:oMathPara>
                  </a14:m>
                  <a:endParaRPr lang="fr-FR" sz="2400" dirty="0"/>
                </a:p>
              </p:txBody>
            </p:sp>
          </mc:Choice>
          <mc:Fallback>
            <p:sp>
              <p:nvSpPr>
                <p:cNvPr id="39" name="ZoneTexte 38">
                  <a:extLst>
                    <a:ext uri="{FF2B5EF4-FFF2-40B4-BE49-F238E27FC236}">
                      <a16:creationId xmlns:a16="http://schemas.microsoft.com/office/drawing/2014/main" id="{2276A3C1-FFDB-3AEC-494E-370176F2F73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909922" y="3150792"/>
                  <a:ext cx="4458667" cy="389402"/>
                </a:xfrm>
                <a:prstGeom prst="rect">
                  <a:avLst/>
                </a:prstGeom>
                <a:blipFill>
                  <a:blip r:embed="rId5"/>
                  <a:stretch>
                    <a:fillRect t="-19355" b="-6452"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44" name="ZoneTexte 43">
                  <a:extLst>
                    <a:ext uri="{FF2B5EF4-FFF2-40B4-BE49-F238E27FC236}">
                      <a16:creationId xmlns:a16="http://schemas.microsoft.com/office/drawing/2014/main" id="{03EAA4FF-D35B-30F1-E48F-12BC22DDD291}"/>
                    </a:ext>
                  </a:extLst>
                </p:cNvPr>
                <p:cNvSpPr txBox="1"/>
                <p:nvPr/>
              </p:nvSpPr>
              <p:spPr>
                <a:xfrm>
                  <a:off x="7019341" y="3582127"/>
                  <a:ext cx="4458667" cy="369332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14:m>
                    <m:oMathPara xmlns:m="http://schemas.openxmlformats.org/officeDocument/2006/math">
                      <m:oMath>
                        <m:sSup>
                          <m:sSupPr>
                            <m:ctrlPr>
                              <a:rPr lang="fr-FR" sz="24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acc>
                              <m:accPr>
                                <m:chr m:val="̂"/>
                                <m:ctrlPr>
                                  <a:rPr lang="fr-FR" sz="24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fr-FR" sz="2400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</m:e>
                            </m:acc>
                          </m:e>
                          <m:sup>
                            <m:r>
                              <a:rPr lang="fr-FR" sz="2400" b="0" i="1" smtClean="0">
                                <a:latin typeface="Cambria Math" panose="02040503050406030204" pitchFamily="18" charset="0"/>
                              </a:rPr>
                              <m:t>4</m:t>
                            </m:r>
                          </m:sup>
                        </m:sSup>
                        <m:r>
                          <a:rPr lang="fr-FR" sz="24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sSup>
                          <m:sSupPr>
                            <m:ctrlPr>
                              <a:rPr lang="fr-FR" sz="24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fr-FR" sz="2400" b="0" i="1" smtClean="0">
                                <a:latin typeface="Cambria Math" panose="02040503050406030204" pitchFamily="18" charset="0"/>
                              </a:rPr>
                              <m:t>𝛼</m:t>
                            </m:r>
                          </m:e>
                          <m:sup>
                            <m:r>
                              <a:rPr lang="fr-FR" sz="2400" b="0" i="1" smtClean="0">
                                <a:latin typeface="Cambria Math" panose="02040503050406030204" pitchFamily="18" charset="0"/>
                              </a:rPr>
                              <m:t>4</m:t>
                            </m:r>
                          </m:sup>
                        </m:sSup>
                      </m:oMath>
                    </m:oMathPara>
                  </a14:m>
                  <a:endParaRPr lang="fr-FR" sz="2400" dirty="0"/>
                </a:p>
              </p:txBody>
            </p:sp>
          </mc:Choice>
          <mc:Fallback>
            <p:sp>
              <p:nvSpPr>
                <p:cNvPr id="44" name="ZoneTexte 43">
                  <a:extLst>
                    <a:ext uri="{FF2B5EF4-FFF2-40B4-BE49-F238E27FC236}">
                      <a16:creationId xmlns:a16="http://schemas.microsoft.com/office/drawing/2014/main" id="{03EAA4FF-D35B-30F1-E48F-12BC22DDD29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019341" y="3582127"/>
                  <a:ext cx="4458667" cy="369332"/>
                </a:xfrm>
                <a:prstGeom prst="rect">
                  <a:avLst/>
                </a:prstGeom>
                <a:blipFill>
                  <a:blip r:embed="rId6"/>
                  <a:stretch>
                    <a:fillRect t="-16667"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42" name="Groupe 41">
            <a:extLst>
              <a:ext uri="{FF2B5EF4-FFF2-40B4-BE49-F238E27FC236}">
                <a16:creationId xmlns:a16="http://schemas.microsoft.com/office/drawing/2014/main" id="{FD9C578C-5874-1468-6067-1A6CB01A7408}"/>
              </a:ext>
            </a:extLst>
          </p:cNvPr>
          <p:cNvGrpSpPr/>
          <p:nvPr/>
        </p:nvGrpSpPr>
        <p:grpSpPr>
          <a:xfrm>
            <a:off x="1067867" y="3203922"/>
            <a:ext cx="4458667" cy="3045033"/>
            <a:chOff x="1067867" y="3203922"/>
            <a:chExt cx="4458667" cy="3045033"/>
          </a:xfrm>
        </p:grpSpPr>
        <p:pic>
          <p:nvPicPr>
            <p:cNvPr id="25" name="Image 24">
              <a:extLst>
                <a:ext uri="{FF2B5EF4-FFF2-40B4-BE49-F238E27FC236}">
                  <a16:creationId xmlns:a16="http://schemas.microsoft.com/office/drawing/2014/main" id="{91493999-C6CD-9DCA-3343-1E8CEC206C94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604813" y="3616156"/>
              <a:ext cx="3384774" cy="2122655"/>
            </a:xfrm>
            <a:prstGeom prst="rect">
              <a:avLst/>
            </a:prstGeom>
          </p:spPr>
        </p:pic>
        <p:sp>
          <p:nvSpPr>
            <p:cNvPr id="34" name="ZoneTexte 33">
              <a:extLst>
                <a:ext uri="{FF2B5EF4-FFF2-40B4-BE49-F238E27FC236}">
                  <a16:creationId xmlns:a16="http://schemas.microsoft.com/office/drawing/2014/main" id="{8CB05C48-26E1-45B6-DBA0-883086468F5B}"/>
                </a:ext>
              </a:extLst>
            </p:cNvPr>
            <p:cNvSpPr txBox="1"/>
            <p:nvPr/>
          </p:nvSpPr>
          <p:spPr>
            <a:xfrm>
              <a:off x="1288350" y="5756512"/>
              <a:ext cx="4017701" cy="49244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fr-FR" sz="1600" i="1" dirty="0"/>
                <a:t>LDPC-cat codes for </a:t>
              </a:r>
              <a:r>
                <a:rPr lang="fr-FR" sz="1600" i="1" dirty="0" err="1"/>
                <a:t>low-overhead</a:t>
              </a:r>
              <a:r>
                <a:rPr lang="fr-FR" sz="1600" i="1" dirty="0"/>
                <a:t> quantum </a:t>
              </a:r>
              <a:r>
                <a:rPr lang="fr-FR" sz="1600" i="1" dirty="0" err="1"/>
                <a:t>computing</a:t>
              </a:r>
              <a:r>
                <a:rPr lang="fr-FR" sz="1600" i="1" dirty="0"/>
                <a:t> in 2D</a:t>
              </a:r>
              <a:r>
                <a:rPr lang="fr-FR" sz="1600" dirty="0"/>
                <a:t>,	   Ruiz et al.</a:t>
              </a:r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41" name="ZoneTexte 40">
                  <a:extLst>
                    <a:ext uri="{FF2B5EF4-FFF2-40B4-BE49-F238E27FC236}">
                      <a16:creationId xmlns:a16="http://schemas.microsoft.com/office/drawing/2014/main" id="{DD8ED35B-4819-E22B-F95F-4F3EB79B7083}"/>
                    </a:ext>
                  </a:extLst>
                </p:cNvPr>
                <p:cNvSpPr txBox="1"/>
                <p:nvPr/>
              </p:nvSpPr>
              <p:spPr>
                <a:xfrm>
                  <a:off x="1067867" y="3203922"/>
                  <a:ext cx="4458667" cy="520399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14:m>
                    <m:oMathPara xmlns:m="http://schemas.openxmlformats.org/officeDocument/2006/math">
                      <m:oMath>
                        <m:sSub>
                          <m:sSubPr>
                            <m:ctrlPr>
                              <a:rPr lang="fr-FR" sz="24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d>
                              <m:dPr>
                                <m:begChr m:val="{"/>
                                <m:endChr m:val="}"/>
                                <m:ctrlPr>
                                  <a:rPr lang="fr-FR" sz="24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p>
                                  <m:sSupPr>
                                    <m:ctrlPr>
                                      <a:rPr lang="fr-FR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d>
                                      <m:dPr>
                                        <m:ctrlPr>
                                          <a:rPr lang="fr-FR" sz="2400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fr-FR" sz="2400" b="0" i="1" smtClean="0">
                                            <a:latin typeface="Cambria Math" panose="02040503050406030204" pitchFamily="18" charset="0"/>
                                          </a:rPr>
                                          <m:t>−1</m:t>
                                        </m:r>
                                      </m:e>
                                    </m:d>
                                  </m:e>
                                  <m:sup>
                                    <m:sSub>
                                      <m:sSubPr>
                                        <m:ctrlPr>
                                          <a:rPr lang="fr-FR" sz="2400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acc>
                                          <m:accPr>
                                            <m:chr m:val="̂"/>
                                            <m:ctrlPr>
                                              <a:rPr lang="fr-FR" sz="2400" b="0" i="1" smtClean="0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accPr>
                                          <m:e>
                                            <m:r>
                                              <a:rPr lang="fr-FR" sz="2400" b="0" i="1" smtClean="0">
                                                <a:latin typeface="Cambria Math" panose="02040503050406030204" pitchFamily="18" charset="0"/>
                                              </a:rPr>
                                              <m:t>𝑛</m:t>
                                            </m:r>
                                          </m:e>
                                        </m:acc>
                                      </m:e>
                                      <m:sub>
                                        <m:r>
                                          <a:rPr lang="fr-FR" sz="2400" b="0" i="1" smtClean="0">
                                            <a:latin typeface="Cambria Math" panose="02040503050406030204" pitchFamily="18" charset="0"/>
                                          </a:rPr>
                                          <m:t>𝑖</m:t>
                                        </m:r>
                                      </m:sub>
                                    </m:sSub>
                                    <m:r>
                                      <a:rPr lang="fr-FR" sz="2400" b="0" i="1" smtClean="0">
                                        <a:latin typeface="Cambria Math" panose="02040503050406030204" pitchFamily="18" charset="0"/>
                                      </a:rPr>
                                      <m:t>+</m:t>
                                    </m:r>
                                    <m:sSub>
                                      <m:sSubPr>
                                        <m:ctrlPr>
                                          <a:rPr lang="fr-FR" sz="24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acc>
                                          <m:accPr>
                                            <m:chr m:val="̂"/>
                                            <m:ctrlPr>
                                              <a:rPr lang="fr-FR" sz="2400" i="1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accPr>
                                          <m:e>
                                            <m:r>
                                              <a:rPr lang="fr-FR" sz="2400" i="1">
                                                <a:latin typeface="Cambria Math" panose="02040503050406030204" pitchFamily="18" charset="0"/>
                                              </a:rPr>
                                              <m:t>𝑛</m:t>
                                            </m:r>
                                          </m:e>
                                        </m:acc>
                                      </m:e>
                                      <m:sub>
                                        <m:r>
                                          <a:rPr lang="fr-FR" sz="2400" b="0" i="1" smtClean="0">
                                            <a:latin typeface="Cambria Math" panose="02040503050406030204" pitchFamily="18" charset="0"/>
                                          </a:rPr>
                                          <m:t>𝑗</m:t>
                                        </m:r>
                                      </m:sub>
                                    </m:sSub>
                                  </m:sup>
                                </m:sSup>
                                <m:r>
                                  <a:rPr lang="fr-FR" sz="2400" b="0" i="1" smtClean="0">
                                    <a:latin typeface="Cambria Math" panose="02040503050406030204" pitchFamily="18" charset="0"/>
                                  </a:rPr>
                                  <m:t>−1</m:t>
                                </m:r>
                              </m:e>
                            </m:d>
                          </m:e>
                          <m:sub>
                            <m:r>
                              <a:rPr lang="fr-FR" sz="2400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  <m:r>
                              <a:rPr lang="fr-FR" sz="2400" b="0" i="1" smtClean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fr-FR" sz="2400" b="0" i="1" smtClean="0">
                                <a:latin typeface="Cambria Math" panose="02040503050406030204" pitchFamily="18" charset="0"/>
                              </a:rPr>
                              <m:t>𝑗</m:t>
                            </m:r>
                          </m:sub>
                        </m:sSub>
                      </m:oMath>
                    </m:oMathPara>
                  </a14:m>
                  <a:endParaRPr lang="fr-FR" sz="2400" dirty="0"/>
                </a:p>
              </p:txBody>
            </p:sp>
          </mc:Choice>
          <mc:Fallback>
            <p:sp>
              <p:nvSpPr>
                <p:cNvPr id="41" name="ZoneTexte 40">
                  <a:extLst>
                    <a:ext uri="{FF2B5EF4-FFF2-40B4-BE49-F238E27FC236}">
                      <a16:creationId xmlns:a16="http://schemas.microsoft.com/office/drawing/2014/main" id="{DD8ED35B-4819-E22B-F95F-4F3EB79B708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67867" y="3203922"/>
                  <a:ext cx="4458667" cy="520399"/>
                </a:xfrm>
                <a:prstGeom prst="rect">
                  <a:avLst/>
                </a:prstGeom>
                <a:blipFill>
                  <a:blip r:embed="rId8"/>
                  <a:stretch>
                    <a:fillRect t="-9524" b="-16667"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3513704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E5501C-46BD-ADFC-641B-8C5354699D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2171A7FB-8F65-7FC1-9CD1-6764E5BD36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CONFIDENTIAL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AC18882-1AFD-6D68-B43E-32FC86CE5C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C67AC-589B-465F-8375-83B2CE47653E}" type="slidenum">
              <a:rPr lang="en-US" smtClean="0"/>
              <a:pPr/>
              <a:t>35</a:t>
            </a:fld>
            <a:endParaRPr lang="en-US" dirty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831C64B4-9F22-03B9-1BBC-EEC2B9EAC1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Non-</a:t>
            </a:r>
            <a:r>
              <a:rPr lang="fr-FR" dirty="0" err="1"/>
              <a:t>linear</a:t>
            </a:r>
            <a:r>
              <a:rPr lang="fr-FR" dirty="0"/>
              <a:t> Tiger code</a:t>
            </a:r>
            <a:endParaRPr lang="en-US" dirty="0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8CE9DD03-4D42-10B6-F68B-4879B332C9EB}"/>
              </a:ext>
            </a:extLst>
          </p:cNvPr>
          <p:cNvSpPr/>
          <p:nvPr/>
        </p:nvSpPr>
        <p:spPr>
          <a:xfrm>
            <a:off x="12477750" y="0"/>
            <a:ext cx="571500" cy="571500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A2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1DB032A3-80CC-3643-504F-CB831C64C2BA}"/>
                  </a:ext>
                </a:extLst>
              </p:cNvPr>
              <p:cNvSpPr txBox="1"/>
              <p:nvPr/>
            </p:nvSpPr>
            <p:spPr>
              <a:xfrm>
                <a:off x="1377353" y="1592493"/>
                <a:ext cx="9437295" cy="94904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fr-FR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𝒯</m:t>
                      </m:r>
                      <m:d>
                        <m:dPr>
                          <m:ctrlPr>
                            <a:rPr lang="fr-F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𝐺</m:t>
                          </m:r>
                          <m:r>
                            <a:rPr lang="fr-F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</m:t>
                          </m:r>
                          <m:r>
                            <a:rPr lang="fr-FR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𝜶</m:t>
                          </m:r>
                          <m:r>
                            <a:rPr lang="fr-F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</m:t>
                          </m:r>
                          <m:d>
                            <m:dPr>
                              <m:begChr m:val="{"/>
                              <m:endChr m:val="}"/>
                              <m:ctrlPr>
                                <a:rPr lang="fr-FR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fr-FR" sz="2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fr-FR" sz="2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ℎ</m:t>
                                  </m:r>
                                </m:e>
                                <m:sub>
                                  <m:r>
                                    <a:rPr lang="fr-FR" sz="2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𝛾</m:t>
                                  </m:r>
                                </m:sub>
                              </m:sSub>
                            </m:e>
                          </m:d>
                        </m:e>
                      </m:d>
                      <m:r>
                        <a:rPr lang="fr-FR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≔</m:t>
                      </m:r>
                      <m:nary>
                        <m:naryPr>
                          <m:chr m:val="⋂"/>
                          <m:limLoc m:val="undOvr"/>
                          <m:supHide m:val="on"/>
                          <m:ctrlPr>
                            <a:rPr lang="fr-F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fr-F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𝒈</m:t>
                          </m:r>
                          <m:r>
                            <a:rPr lang="fr-F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∈</m:t>
                          </m:r>
                          <m:r>
                            <a:rPr lang="fr-F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𝑖𝑚</m:t>
                          </m:r>
                          <m:r>
                            <a:rPr lang="fr-F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a:rPr lang="fr-F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𝐺</m:t>
                          </m:r>
                        </m:sub>
                        <m:sup/>
                        <m:e>
                          <m:func>
                            <m:funcPr>
                              <m:ctrlPr>
                                <a:rPr lang="fr-FR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fr-FR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ker</m:t>
                              </m:r>
                            </m:fName>
                            <m:e>
                              <m:d>
                                <m:dPr>
                                  <m:ctrlPr>
                                    <a:rPr lang="fr-FR" sz="2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p>
                                    <m:sSupPr>
                                      <m:ctrlPr>
                                        <a:rPr lang="fr-FR" sz="24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acc>
                                        <m:accPr>
                                          <m:chr m:val="̂"/>
                                          <m:ctrlPr>
                                            <a:rPr lang="fr-FR" sz="2400" b="0" i="1" smtClean="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accPr>
                                        <m:e>
                                          <m:r>
                                            <a:rPr lang="fr-FR" sz="2400" b="0" i="1" smtClean="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𝒂</m:t>
                                          </m:r>
                                        </m:e>
                                      </m:acc>
                                    </m:e>
                                    <m:sup>
                                      <m:sSup>
                                        <m:sSupPr>
                                          <m:ctrlPr>
                                            <a:rPr lang="fr-FR" sz="2400" b="0" i="1" smtClean="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fr-FR" sz="2400" b="0" i="1" smtClean="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𝒈</m:t>
                                          </m:r>
                                        </m:e>
                                        <m:sup>
                                          <m:r>
                                            <a:rPr lang="fr-FR" sz="2400" b="0" i="1" smtClean="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+</m:t>
                                          </m:r>
                                        </m:sup>
                                      </m:sSup>
                                    </m:sup>
                                  </m:sSup>
                                  <m:r>
                                    <a:rPr lang="fr-FR" sz="2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−</m:t>
                                  </m:r>
                                  <m:sSup>
                                    <m:sSupPr>
                                      <m:ctrlPr>
                                        <a:rPr lang="fr-FR" sz="24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fr-FR" sz="24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𝜶</m:t>
                                      </m:r>
                                    </m:e>
                                    <m:sup>
                                      <m:r>
                                        <a:rPr lang="fr-FR" sz="24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𝒈</m:t>
                                      </m:r>
                                    </m:sup>
                                  </m:sSup>
                                  <m:sSup>
                                    <m:sSupPr>
                                      <m:ctrlPr>
                                        <a:rPr lang="fr-FR" sz="24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acc>
                                        <m:accPr>
                                          <m:chr m:val="̂"/>
                                          <m:ctrlPr>
                                            <a:rPr lang="fr-FR" sz="2400" b="0" i="1" smtClean="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accPr>
                                        <m:e>
                                          <m:r>
                                            <a:rPr lang="fr-FR" sz="2400" b="0" i="1" smtClean="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𝒂</m:t>
                                          </m:r>
                                        </m:e>
                                      </m:acc>
                                    </m:e>
                                    <m:sup>
                                      <m:sSup>
                                        <m:sSupPr>
                                          <m:ctrlPr>
                                            <a:rPr lang="fr-FR" sz="2400" b="0" i="1" smtClean="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fr-FR" sz="2400" b="0" i="1" smtClean="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𝒈</m:t>
                                          </m:r>
                                        </m:e>
                                        <m:sup>
                                          <m:r>
                                            <a:rPr lang="fr-FR" sz="2400" b="0" i="1" smtClean="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−</m:t>
                                          </m:r>
                                        </m:sup>
                                      </m:sSup>
                                    </m:sup>
                                  </m:sSup>
                                </m:e>
                              </m:d>
                            </m:e>
                          </m:func>
                        </m:e>
                      </m:nary>
                      <m:r>
                        <a:rPr lang="fr-FR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   ∩   </m:t>
                      </m:r>
                      <m:nary>
                        <m:naryPr>
                          <m:chr m:val="⋂"/>
                          <m:limLoc m:val="undOvr"/>
                          <m:supHide m:val="on"/>
                          <m:ctrlPr>
                            <a:rPr lang="fr-F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fr-F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𝛾</m:t>
                          </m:r>
                          <m:r>
                            <a:rPr lang="fr-F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∈</m:t>
                          </m:r>
                          <m:d>
                            <m:dPr>
                              <m:begChr m:val="{"/>
                              <m:endChr m:val="}"/>
                              <m:ctrlPr>
                                <a:rPr lang="fr-FR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fr-FR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1,…,</m:t>
                              </m:r>
                              <m:r>
                                <a:rPr lang="fr-FR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𝑠</m:t>
                              </m:r>
                            </m:e>
                          </m:d>
                        </m:sub>
                        <m:sup/>
                        <m:e>
                          <m:func>
                            <m:funcPr>
                              <m:ctrlPr>
                                <a:rPr lang="fr-FR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fr-FR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ker</m:t>
                              </m:r>
                            </m:fName>
                            <m:e>
                              <m:d>
                                <m:dPr>
                                  <m:ctrlPr>
                                    <a:rPr lang="fr-FR" sz="2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fr-FR" sz="24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fr-FR" sz="24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ℎ</m:t>
                                      </m:r>
                                    </m:e>
                                    <m:sub>
                                      <m:r>
                                        <a:rPr lang="fr-FR" sz="24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𝛾</m:t>
                                      </m:r>
                                    </m:sub>
                                  </m:sSub>
                                  <m:d>
                                    <m:dPr>
                                      <m:ctrlPr>
                                        <a:rPr lang="fr-FR" sz="24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acc>
                                        <m:accPr>
                                          <m:chr m:val="̂"/>
                                          <m:ctrlPr>
                                            <a:rPr lang="fr-FR" sz="2400" b="0" i="1" smtClean="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accPr>
                                        <m:e>
                                          <m:r>
                                            <a:rPr lang="fr-FR" sz="2400" b="0" i="1" smtClean="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𝒏</m:t>
                                          </m:r>
                                        </m:e>
                                      </m:acc>
                                    </m:e>
                                  </m:d>
                                </m:e>
                              </m:d>
                            </m:e>
                          </m:func>
                        </m:e>
                      </m:nary>
                    </m:oMath>
                  </m:oMathPara>
                </a14:m>
                <a:endParaRPr lang="fr-FR" sz="24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1DB032A3-80CC-3643-504F-CB831C64C2B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77353" y="1592493"/>
                <a:ext cx="9437295" cy="949042"/>
              </a:xfrm>
              <a:prstGeom prst="rect">
                <a:avLst/>
              </a:prstGeom>
              <a:blipFill>
                <a:blip r:embed="rId3"/>
                <a:stretch>
                  <a:fillRect t="-139474" b="-18552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97E08FC7-BDBA-474D-7F63-73FDA13F8B4F}"/>
                  </a:ext>
                </a:extLst>
              </p:cNvPr>
              <p:cNvSpPr txBox="1"/>
              <p:nvPr/>
            </p:nvSpPr>
            <p:spPr>
              <a:xfrm>
                <a:off x="589533" y="2743033"/>
                <a:ext cx="6218690" cy="39882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fr-FR" sz="2000" dirty="0" err="1">
                    <a:ea typeface="Cambria Math" panose="02040503050406030204" pitchFamily="18" charset="0"/>
                  </a:rPr>
                  <a:t>where</a:t>
                </a:r>
                <a:r>
                  <a:rPr lang="fr-FR" sz="2000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ℎ</m:t>
                        </m:r>
                      </m:e>
                      <m:sub>
                        <m:r>
                          <a:rPr lang="fr-FR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𝛾</m:t>
                        </m:r>
                      </m:sub>
                    </m:sSub>
                    <m:r>
                      <a:rPr lang="fr-FR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: </m:t>
                    </m:r>
                    <m:sSup>
                      <m:sSupPr>
                        <m:ctrlPr>
                          <a:rPr lang="fr-FR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FR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ℤ</m:t>
                        </m:r>
                      </m:e>
                      <m:sup>
                        <m:r>
                          <a:rPr lang="fr-FR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𝑚</m:t>
                        </m:r>
                      </m:sup>
                    </m:sSup>
                    <m:r>
                      <a:rPr lang="fr-FR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  <m:r>
                      <a:rPr lang="fr-FR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ℂ</m:t>
                    </m:r>
                    <m:r>
                      <a:rPr lang="fr-FR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fr-FR" sz="2000" dirty="0"/>
                  <a:t> is a </a:t>
                </a:r>
                <a14:m>
                  <m:oMath xmlns:m="http://schemas.openxmlformats.org/officeDocument/2006/math">
                    <m:r>
                      <a:rPr lang="fr-FR" sz="2000" i="1" dirty="0" smtClean="0">
                        <a:latin typeface="Cambria Math" panose="02040503050406030204" pitchFamily="18" charset="0"/>
                      </a:rPr>
                      <m:t>𝐺</m:t>
                    </m:r>
                  </m:oMath>
                </a14:m>
                <a:r>
                  <a:rPr lang="fr-FR" sz="2000" dirty="0"/>
                  <a:t>-</a:t>
                </a:r>
                <a:r>
                  <a:rPr lang="fr-FR" sz="2000" dirty="0" err="1"/>
                  <a:t>periodic</a:t>
                </a:r>
                <a:r>
                  <a:rPr lang="fr-FR" sz="2000" dirty="0"/>
                  <a:t> kernel </a:t>
                </a:r>
                <a:r>
                  <a:rPr lang="fr-FR" sz="2000" dirty="0" err="1"/>
                  <a:t>function</a:t>
                </a:r>
                <a:endParaRPr lang="fr-FR" sz="2000" dirty="0"/>
              </a:p>
            </p:txBody>
          </p:sp>
        </mc:Choice>
        <mc:Fallback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97E08FC7-BDBA-474D-7F63-73FDA13F8B4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9533" y="2743033"/>
                <a:ext cx="6218690" cy="398827"/>
              </a:xfrm>
              <a:prstGeom prst="rect">
                <a:avLst/>
              </a:prstGeom>
              <a:blipFill>
                <a:blip r:embed="rId4"/>
                <a:stretch>
                  <a:fillRect l="-2444" t="-9375" r="-1426" b="-2812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65220BDA-E5D0-54E5-0D6D-52A47A222B68}"/>
              </a:ext>
            </a:extLst>
          </p:cNvPr>
          <p:cNvSpPr/>
          <p:nvPr/>
        </p:nvSpPr>
        <p:spPr>
          <a:xfrm>
            <a:off x="7803715" y="1401826"/>
            <a:ext cx="2880986" cy="1278744"/>
          </a:xfrm>
          <a:prstGeom prst="roundRect">
            <a:avLst/>
          </a:pr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02F469BA-740A-AEFE-9A86-622AACA6FC0D}"/>
              </a:ext>
            </a:extLst>
          </p:cNvPr>
          <p:cNvSpPr txBox="1"/>
          <p:nvPr/>
        </p:nvSpPr>
        <p:spPr>
          <a:xfrm>
            <a:off x="589533" y="3592860"/>
            <a:ext cx="3404778" cy="3077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fr-FR" sz="2000" b="1" dirty="0">
                <a:latin typeface="+mj-lt"/>
              </a:rPr>
              <a:t>Example</a:t>
            </a:r>
            <a:r>
              <a:rPr lang="fr-FR" sz="2000" b="1" dirty="0"/>
              <a:t>: </a:t>
            </a:r>
            <a:r>
              <a:rPr lang="fr-FR" sz="2000" dirty="0"/>
              <a:t>4-legged cat code</a:t>
            </a:r>
            <a:endParaRPr lang="fr-FR" sz="2000" b="1" dirty="0"/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10B927DF-CE3C-33BA-C40B-B3E593184D7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28145" y="4001327"/>
            <a:ext cx="3144722" cy="1758440"/>
          </a:xfrm>
          <a:prstGeom prst="rect">
            <a:avLst/>
          </a:prstGeom>
        </p:spPr>
      </p:pic>
      <p:grpSp>
        <p:nvGrpSpPr>
          <p:cNvPr id="19" name="Groupe 18">
            <a:extLst>
              <a:ext uri="{FF2B5EF4-FFF2-40B4-BE49-F238E27FC236}">
                <a16:creationId xmlns:a16="http://schemas.microsoft.com/office/drawing/2014/main" id="{7E2D87E3-77B1-C027-C011-817AAC69DC82}"/>
              </a:ext>
            </a:extLst>
          </p:cNvPr>
          <p:cNvGrpSpPr/>
          <p:nvPr/>
        </p:nvGrpSpPr>
        <p:grpSpPr>
          <a:xfrm>
            <a:off x="991446" y="4235318"/>
            <a:ext cx="2707432" cy="1321003"/>
            <a:chOff x="706431" y="4295577"/>
            <a:chExt cx="2707432" cy="1321003"/>
          </a:xfrm>
        </p:grpSpPr>
        <mc:AlternateContent xmlns:mc="http://schemas.openxmlformats.org/markup-compatibility/2006">
          <mc:Choice xmlns:a14="http://schemas.microsoft.com/office/drawing/2010/main" Requires="a14">
            <p:sp>
              <p:nvSpPr>
                <p:cNvPr id="8" name="ZoneTexte 7">
                  <a:extLst>
                    <a:ext uri="{FF2B5EF4-FFF2-40B4-BE49-F238E27FC236}">
                      <a16:creationId xmlns:a16="http://schemas.microsoft.com/office/drawing/2014/main" id="{50B0B0E8-CCDA-3112-73F6-747B3BE15EA8}"/>
                    </a:ext>
                  </a:extLst>
                </p:cNvPr>
                <p:cNvSpPr txBox="1"/>
                <p:nvPr/>
              </p:nvSpPr>
              <p:spPr>
                <a:xfrm>
                  <a:off x="834118" y="5083209"/>
                  <a:ext cx="2579745" cy="392352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14:m>
                    <m:oMathPara xmlns:m="http://schemas.openxmlformats.org/officeDocument/2006/math">
                      <m:oMath>
                        <m:r>
                          <a:rPr lang="fr-FR" sz="24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ℎ</m:t>
                        </m:r>
                        <m:r>
                          <a:rPr lang="fr-FR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:</m:t>
                        </m:r>
                        <m:r>
                          <a:rPr lang="fr-FR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𝑧</m:t>
                        </m:r>
                        <m:r>
                          <a:rPr lang="fr-FR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↦</m:t>
                        </m:r>
                        <m:sSup>
                          <m:sSupPr>
                            <m:ctrlPr>
                              <a:rPr lang="fr-FR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fr-FR" sz="24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fr-FR" sz="24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−1</m:t>
                                </m:r>
                              </m:e>
                            </m:d>
                          </m:e>
                          <m:sup>
                            <m:d>
                              <m:dPr>
                                <m:begChr m:val="|"/>
                                <m:endChr m:val="|"/>
                                <m:ctrlPr>
                                  <a:rPr lang="fr-FR" sz="24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fr-FR" sz="24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𝑧</m:t>
                                </m:r>
                              </m:e>
                            </m:d>
                          </m:sup>
                        </m:sSup>
                        <m:r>
                          <a:rPr lang="fr-FR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−1</m:t>
                        </m:r>
                      </m:oMath>
                    </m:oMathPara>
                  </a14:m>
                  <a:endParaRPr lang="fr-FR" sz="2400" dirty="0" err="1"/>
                </a:p>
              </p:txBody>
            </p:sp>
          </mc:Choice>
          <mc:Fallback>
            <p:sp>
              <p:nvSpPr>
                <p:cNvPr id="8" name="ZoneTexte 7">
                  <a:extLst>
                    <a:ext uri="{FF2B5EF4-FFF2-40B4-BE49-F238E27FC236}">
                      <a16:creationId xmlns:a16="http://schemas.microsoft.com/office/drawing/2014/main" id="{50B0B0E8-CCDA-3112-73F6-747B3BE15EA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34118" y="5083209"/>
                  <a:ext cx="2579745" cy="392352"/>
                </a:xfrm>
                <a:prstGeom prst="rect">
                  <a:avLst/>
                </a:prstGeom>
                <a:blipFill>
                  <a:blip r:embed="rId6"/>
                  <a:stretch>
                    <a:fillRect l="-2451" r="-1961" b="-9375"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2" name="ZoneTexte 11">
                  <a:extLst>
                    <a:ext uri="{FF2B5EF4-FFF2-40B4-BE49-F238E27FC236}">
                      <a16:creationId xmlns:a16="http://schemas.microsoft.com/office/drawing/2014/main" id="{C98C8819-B76D-CC20-88E2-73B85E85E653}"/>
                    </a:ext>
                  </a:extLst>
                </p:cNvPr>
                <p:cNvSpPr txBox="1"/>
                <p:nvPr/>
              </p:nvSpPr>
              <p:spPr>
                <a:xfrm>
                  <a:off x="834118" y="4396110"/>
                  <a:ext cx="1108380" cy="369332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14:m>
                    <m:oMathPara xmlns:m="http://schemas.openxmlformats.org/officeDocument/2006/math">
                      <m:oMath>
                        <m:r>
                          <a:rPr lang="fr-FR" sz="24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𝐺</m:t>
                        </m:r>
                        <m:r>
                          <a:rPr lang="fr-FR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=</m:t>
                        </m:r>
                        <m:d>
                          <m:dPr>
                            <m:ctrlPr>
                              <a:rPr lang="fr-FR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fr-FR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4</m:t>
                            </m:r>
                          </m:e>
                        </m:d>
                      </m:oMath>
                    </m:oMathPara>
                  </a14:m>
                  <a:endParaRPr lang="fr-FR" sz="2400" dirty="0" err="1"/>
                </a:p>
              </p:txBody>
            </p:sp>
          </mc:Choice>
          <mc:Fallback>
            <p:sp>
              <p:nvSpPr>
                <p:cNvPr id="12" name="ZoneTexte 11">
                  <a:extLst>
                    <a:ext uri="{FF2B5EF4-FFF2-40B4-BE49-F238E27FC236}">
                      <a16:creationId xmlns:a16="http://schemas.microsoft.com/office/drawing/2014/main" id="{C98C8819-B76D-CC20-88E2-73B85E85E65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34118" y="4396110"/>
                  <a:ext cx="1108380" cy="369332"/>
                </a:xfrm>
                <a:prstGeom prst="rect">
                  <a:avLst/>
                </a:prstGeom>
                <a:blipFill>
                  <a:blip r:embed="rId7"/>
                  <a:stretch>
                    <a:fillRect l="-5682" b="-6667"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8" name="Accolade ouvrante 17">
              <a:extLst>
                <a:ext uri="{FF2B5EF4-FFF2-40B4-BE49-F238E27FC236}">
                  <a16:creationId xmlns:a16="http://schemas.microsoft.com/office/drawing/2014/main" id="{8535CFE1-AD76-298D-201B-206AE48627E9}"/>
                </a:ext>
              </a:extLst>
            </p:cNvPr>
            <p:cNvSpPr/>
            <p:nvPr/>
          </p:nvSpPr>
          <p:spPr>
            <a:xfrm>
              <a:off x="706431" y="4295577"/>
              <a:ext cx="89599" cy="1321003"/>
            </a:xfrm>
            <a:prstGeom prst="leftBrac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</p:grpSp>
      <p:grpSp>
        <p:nvGrpSpPr>
          <p:cNvPr id="22" name="Groupe 21">
            <a:extLst>
              <a:ext uri="{FF2B5EF4-FFF2-40B4-BE49-F238E27FC236}">
                <a16:creationId xmlns:a16="http://schemas.microsoft.com/office/drawing/2014/main" id="{C7C6A6D5-021D-7EC6-0934-6F14DD8166FD}"/>
              </a:ext>
            </a:extLst>
          </p:cNvPr>
          <p:cNvGrpSpPr/>
          <p:nvPr/>
        </p:nvGrpSpPr>
        <p:grpSpPr>
          <a:xfrm>
            <a:off x="4387182" y="4235318"/>
            <a:ext cx="3054416" cy="1321003"/>
            <a:chOff x="4550021" y="4318148"/>
            <a:chExt cx="3054416" cy="1321003"/>
          </a:xfrm>
        </p:grpSpPr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7" name="ZoneTexte 16">
                  <a:extLst>
                    <a:ext uri="{FF2B5EF4-FFF2-40B4-BE49-F238E27FC236}">
                      <a16:creationId xmlns:a16="http://schemas.microsoft.com/office/drawing/2014/main" id="{7EDC1527-4CB1-BF13-9741-79B993DDED74}"/>
                    </a:ext>
                  </a:extLst>
                </p:cNvPr>
                <p:cNvSpPr txBox="1"/>
                <p:nvPr/>
              </p:nvSpPr>
              <p:spPr>
                <a:xfrm>
                  <a:off x="4550021" y="5110632"/>
                  <a:ext cx="3016874" cy="389402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14:m>
                    <m:oMathPara xmlns:m="http://schemas.openxmlformats.org/officeDocument/2006/math">
                      <m:oMath>
                        <m:sSup>
                          <m:sSupPr>
                            <m:ctrlPr>
                              <a:rPr lang="fr-FR" sz="24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fr-FR" sz="24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fr-FR" sz="2400" b="0" i="1" smtClean="0">
                                    <a:latin typeface="Cambria Math" panose="02040503050406030204" pitchFamily="18" charset="0"/>
                                  </a:rPr>
                                  <m:t>−1</m:t>
                                </m:r>
                              </m:e>
                            </m:d>
                          </m:e>
                          <m:sup>
                            <m:acc>
                              <m:accPr>
                                <m:chr m:val="̂"/>
                                <m:ctrlPr>
                                  <a:rPr lang="fr-FR" sz="24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fr-FR" sz="2400" b="0" i="1" smtClean="0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</m:e>
                            </m:acc>
                          </m:sup>
                        </m:sSup>
                        <m:r>
                          <a:rPr lang="fr-FR" sz="2400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oMath>
                    </m:oMathPara>
                  </a14:m>
                  <a:endParaRPr lang="fr-FR" sz="2400" dirty="0"/>
                </a:p>
              </p:txBody>
            </p:sp>
          </mc:Choice>
          <mc:Fallback>
            <p:sp>
              <p:nvSpPr>
                <p:cNvPr id="17" name="ZoneTexte 16">
                  <a:extLst>
                    <a:ext uri="{FF2B5EF4-FFF2-40B4-BE49-F238E27FC236}">
                      <a16:creationId xmlns:a16="http://schemas.microsoft.com/office/drawing/2014/main" id="{7EDC1527-4CB1-BF13-9741-79B993DDED7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550021" y="5110632"/>
                  <a:ext cx="3016874" cy="389402"/>
                </a:xfrm>
                <a:prstGeom prst="rect">
                  <a:avLst/>
                </a:prstGeom>
                <a:blipFill>
                  <a:blip r:embed="rId8"/>
                  <a:stretch>
                    <a:fillRect t="-19355" b="-6452"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0" name="Accolade ouvrante 19">
              <a:extLst>
                <a:ext uri="{FF2B5EF4-FFF2-40B4-BE49-F238E27FC236}">
                  <a16:creationId xmlns:a16="http://schemas.microsoft.com/office/drawing/2014/main" id="{3B5551B2-2705-E032-3278-A8DA03E4427C}"/>
                </a:ext>
              </a:extLst>
            </p:cNvPr>
            <p:cNvSpPr/>
            <p:nvPr/>
          </p:nvSpPr>
          <p:spPr>
            <a:xfrm>
              <a:off x="5164700" y="4318148"/>
              <a:ext cx="89599" cy="1321003"/>
            </a:xfrm>
            <a:prstGeom prst="leftBrac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21" name="ZoneTexte 20">
                  <a:extLst>
                    <a:ext uri="{FF2B5EF4-FFF2-40B4-BE49-F238E27FC236}">
                      <a16:creationId xmlns:a16="http://schemas.microsoft.com/office/drawing/2014/main" id="{123E8ACE-C59C-F393-01F4-BDE5BB6774DD}"/>
                    </a:ext>
                  </a:extLst>
                </p:cNvPr>
                <p:cNvSpPr txBox="1"/>
                <p:nvPr/>
              </p:nvSpPr>
              <p:spPr>
                <a:xfrm>
                  <a:off x="4587563" y="4423533"/>
                  <a:ext cx="3016874" cy="369332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14:m>
                    <m:oMathPara xmlns:m="http://schemas.openxmlformats.org/officeDocument/2006/math">
                      <m:oMath>
                        <m:sSup>
                          <m:sSupPr>
                            <m:ctrlPr>
                              <a:rPr lang="fr-FR" sz="240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acc>
                              <m:accPr>
                                <m:chr m:val="̂"/>
                                <m:ctrlPr>
                                  <a:rPr lang="fr-FR" sz="24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fr-FR" sz="2400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</m:e>
                            </m:acc>
                          </m:e>
                          <m:sup>
                            <m:r>
                              <a:rPr lang="fr-FR" sz="2400" b="0" i="1" smtClean="0">
                                <a:latin typeface="Cambria Math" panose="02040503050406030204" pitchFamily="18" charset="0"/>
                              </a:rPr>
                              <m:t>4</m:t>
                            </m:r>
                          </m:sup>
                        </m:sSup>
                        <m:r>
                          <a:rPr lang="fr-FR" sz="24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sSup>
                          <m:sSupPr>
                            <m:ctrlPr>
                              <a:rPr lang="fr-FR" sz="24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fr-FR" sz="2400" b="0" i="1" smtClean="0">
                                <a:latin typeface="Cambria Math" panose="02040503050406030204" pitchFamily="18" charset="0"/>
                              </a:rPr>
                              <m:t>𝛼</m:t>
                            </m:r>
                          </m:e>
                          <m:sup>
                            <m:r>
                              <a:rPr lang="fr-FR" sz="2400" b="0" i="1" smtClean="0">
                                <a:latin typeface="Cambria Math" panose="02040503050406030204" pitchFamily="18" charset="0"/>
                              </a:rPr>
                              <m:t>4</m:t>
                            </m:r>
                          </m:sup>
                        </m:sSup>
                      </m:oMath>
                    </m:oMathPara>
                  </a14:m>
                  <a:endParaRPr lang="fr-FR" sz="2400" dirty="0"/>
                </a:p>
              </p:txBody>
            </p:sp>
          </mc:Choice>
          <mc:Fallback>
            <p:sp>
              <p:nvSpPr>
                <p:cNvPr id="21" name="ZoneTexte 20">
                  <a:extLst>
                    <a:ext uri="{FF2B5EF4-FFF2-40B4-BE49-F238E27FC236}">
                      <a16:creationId xmlns:a16="http://schemas.microsoft.com/office/drawing/2014/main" id="{123E8ACE-C59C-F393-01F4-BDE5BB6774D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587563" y="4423533"/>
                  <a:ext cx="3016874" cy="369332"/>
                </a:xfrm>
                <a:prstGeom prst="rect">
                  <a:avLst/>
                </a:prstGeom>
                <a:blipFill>
                  <a:blip r:embed="rId9"/>
                  <a:stretch>
                    <a:fillRect t="-12903"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</p:grpSp>
      <p:cxnSp>
        <p:nvCxnSpPr>
          <p:cNvPr id="24" name="Connecteur droit avec flèche 23">
            <a:extLst>
              <a:ext uri="{FF2B5EF4-FFF2-40B4-BE49-F238E27FC236}">
                <a16:creationId xmlns:a16="http://schemas.microsoft.com/office/drawing/2014/main" id="{AD008F2E-B74C-8238-8C7C-14A0F0131C94}"/>
              </a:ext>
            </a:extLst>
          </p:cNvPr>
          <p:cNvCxnSpPr/>
          <p:nvPr/>
        </p:nvCxnSpPr>
        <p:spPr>
          <a:xfrm>
            <a:off x="3994311" y="4895819"/>
            <a:ext cx="690423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25043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DD0219-E6A9-42E5-BE17-383827A91E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BC3B4D1B-1176-91CB-619D-4D7CD76E41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CONFIDENTIAL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E5EDF7A-CA8D-A207-19F6-1749EF8684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C67AC-589B-465F-8375-83B2CE47653E}" type="slidenum">
              <a:rPr lang="en-US" smtClean="0"/>
              <a:pPr/>
              <a:t>36</a:t>
            </a:fld>
            <a:endParaRPr lang="en-US" dirty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7251522A-55C7-1ACE-F97D-FF071B4191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Non-</a:t>
            </a:r>
            <a:r>
              <a:rPr lang="fr-FR" dirty="0" err="1"/>
              <a:t>linear</a:t>
            </a:r>
            <a:r>
              <a:rPr lang="fr-FR" dirty="0"/>
              <a:t> Tiger code</a:t>
            </a:r>
            <a:endParaRPr lang="en-US" dirty="0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E3DFE95F-3F15-F606-2D5A-996C94BCEA8E}"/>
              </a:ext>
            </a:extLst>
          </p:cNvPr>
          <p:cNvSpPr/>
          <p:nvPr/>
        </p:nvSpPr>
        <p:spPr>
          <a:xfrm>
            <a:off x="12477750" y="0"/>
            <a:ext cx="571500" cy="571500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A2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07820FE0-DB84-51BA-5882-C813B9F2E15A}"/>
                  </a:ext>
                </a:extLst>
              </p:cNvPr>
              <p:cNvSpPr txBox="1"/>
              <p:nvPr/>
            </p:nvSpPr>
            <p:spPr>
              <a:xfrm>
                <a:off x="1377353" y="1592493"/>
                <a:ext cx="9437295" cy="94904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fr-FR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𝒯</m:t>
                      </m:r>
                      <m:d>
                        <m:dPr>
                          <m:ctrlPr>
                            <a:rPr lang="fr-F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𝐺</m:t>
                          </m:r>
                          <m:r>
                            <a:rPr lang="fr-F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</m:t>
                          </m:r>
                          <m:r>
                            <a:rPr lang="fr-FR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𝜶</m:t>
                          </m:r>
                          <m:r>
                            <a:rPr lang="fr-F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</m:t>
                          </m:r>
                          <m:d>
                            <m:dPr>
                              <m:begChr m:val="{"/>
                              <m:endChr m:val="}"/>
                              <m:ctrlPr>
                                <a:rPr lang="fr-FR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fr-FR" sz="2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fr-FR" sz="2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ℎ</m:t>
                                  </m:r>
                                </m:e>
                                <m:sub>
                                  <m:r>
                                    <a:rPr lang="fr-FR" sz="2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𝛾</m:t>
                                  </m:r>
                                </m:sub>
                              </m:sSub>
                            </m:e>
                          </m:d>
                        </m:e>
                      </m:d>
                      <m:r>
                        <a:rPr lang="fr-FR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≔</m:t>
                      </m:r>
                      <m:nary>
                        <m:naryPr>
                          <m:chr m:val="⋂"/>
                          <m:limLoc m:val="undOvr"/>
                          <m:supHide m:val="on"/>
                          <m:ctrlPr>
                            <a:rPr lang="fr-F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fr-F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𝒈</m:t>
                          </m:r>
                          <m:r>
                            <a:rPr lang="fr-F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∈</m:t>
                          </m:r>
                          <m:r>
                            <a:rPr lang="fr-F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𝑖𝑚</m:t>
                          </m:r>
                          <m:r>
                            <a:rPr lang="fr-F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a:rPr lang="fr-F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𝐺</m:t>
                          </m:r>
                        </m:sub>
                        <m:sup/>
                        <m:e>
                          <m:func>
                            <m:funcPr>
                              <m:ctrlPr>
                                <a:rPr lang="fr-FR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fr-FR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ker</m:t>
                              </m:r>
                            </m:fName>
                            <m:e>
                              <m:d>
                                <m:dPr>
                                  <m:ctrlPr>
                                    <a:rPr lang="fr-FR" sz="2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p>
                                    <m:sSupPr>
                                      <m:ctrlPr>
                                        <a:rPr lang="fr-FR" sz="24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acc>
                                        <m:accPr>
                                          <m:chr m:val="̂"/>
                                          <m:ctrlPr>
                                            <a:rPr lang="fr-FR" sz="2400" b="0" i="1" smtClean="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accPr>
                                        <m:e>
                                          <m:r>
                                            <a:rPr lang="fr-FR" sz="2400" b="0" i="1" smtClean="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𝒂</m:t>
                                          </m:r>
                                        </m:e>
                                      </m:acc>
                                    </m:e>
                                    <m:sup>
                                      <m:sSup>
                                        <m:sSupPr>
                                          <m:ctrlPr>
                                            <a:rPr lang="fr-FR" sz="2400" b="0" i="1" smtClean="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fr-FR" sz="2400" b="0" i="1" smtClean="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𝒈</m:t>
                                          </m:r>
                                        </m:e>
                                        <m:sup>
                                          <m:r>
                                            <a:rPr lang="fr-FR" sz="2400" b="0" i="1" smtClean="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+</m:t>
                                          </m:r>
                                        </m:sup>
                                      </m:sSup>
                                    </m:sup>
                                  </m:sSup>
                                  <m:r>
                                    <a:rPr lang="fr-FR" sz="2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−</m:t>
                                  </m:r>
                                  <m:sSup>
                                    <m:sSupPr>
                                      <m:ctrlPr>
                                        <a:rPr lang="fr-FR" sz="24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fr-FR" sz="24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𝜶</m:t>
                                      </m:r>
                                    </m:e>
                                    <m:sup>
                                      <m:r>
                                        <a:rPr lang="fr-FR" sz="24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𝒈</m:t>
                                      </m:r>
                                    </m:sup>
                                  </m:sSup>
                                  <m:sSup>
                                    <m:sSupPr>
                                      <m:ctrlPr>
                                        <a:rPr lang="fr-FR" sz="24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acc>
                                        <m:accPr>
                                          <m:chr m:val="̂"/>
                                          <m:ctrlPr>
                                            <a:rPr lang="fr-FR" sz="2400" b="0" i="1" smtClean="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accPr>
                                        <m:e>
                                          <m:r>
                                            <a:rPr lang="fr-FR" sz="2400" b="0" i="1" smtClean="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𝒂</m:t>
                                          </m:r>
                                        </m:e>
                                      </m:acc>
                                    </m:e>
                                    <m:sup>
                                      <m:sSup>
                                        <m:sSupPr>
                                          <m:ctrlPr>
                                            <a:rPr lang="fr-FR" sz="2400" b="0" i="1" smtClean="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fr-FR" sz="2400" b="0" i="1" smtClean="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𝒈</m:t>
                                          </m:r>
                                        </m:e>
                                        <m:sup>
                                          <m:r>
                                            <a:rPr lang="fr-FR" sz="2400" b="0" i="1" smtClean="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−</m:t>
                                          </m:r>
                                        </m:sup>
                                      </m:sSup>
                                    </m:sup>
                                  </m:sSup>
                                </m:e>
                              </m:d>
                            </m:e>
                          </m:func>
                        </m:e>
                      </m:nary>
                      <m:r>
                        <a:rPr lang="fr-FR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   ∩   </m:t>
                      </m:r>
                      <m:nary>
                        <m:naryPr>
                          <m:chr m:val="⋂"/>
                          <m:limLoc m:val="undOvr"/>
                          <m:supHide m:val="on"/>
                          <m:ctrlPr>
                            <a:rPr lang="fr-F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fr-F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𝛾</m:t>
                          </m:r>
                          <m:r>
                            <a:rPr lang="fr-F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∈</m:t>
                          </m:r>
                          <m:d>
                            <m:dPr>
                              <m:begChr m:val="{"/>
                              <m:endChr m:val="}"/>
                              <m:ctrlPr>
                                <a:rPr lang="fr-FR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fr-FR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1,…,</m:t>
                              </m:r>
                              <m:r>
                                <a:rPr lang="fr-FR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𝑠</m:t>
                              </m:r>
                            </m:e>
                          </m:d>
                        </m:sub>
                        <m:sup/>
                        <m:e>
                          <m:func>
                            <m:funcPr>
                              <m:ctrlPr>
                                <a:rPr lang="fr-FR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fr-FR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ker</m:t>
                              </m:r>
                            </m:fName>
                            <m:e>
                              <m:d>
                                <m:dPr>
                                  <m:ctrlPr>
                                    <a:rPr lang="fr-FR" sz="2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fr-FR" sz="24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fr-FR" sz="24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ℎ</m:t>
                                      </m:r>
                                    </m:e>
                                    <m:sub>
                                      <m:r>
                                        <a:rPr lang="fr-FR" sz="24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𝛾</m:t>
                                      </m:r>
                                    </m:sub>
                                  </m:sSub>
                                  <m:d>
                                    <m:dPr>
                                      <m:ctrlPr>
                                        <a:rPr lang="fr-FR" sz="24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acc>
                                        <m:accPr>
                                          <m:chr m:val="̂"/>
                                          <m:ctrlPr>
                                            <a:rPr lang="fr-FR" sz="2400" b="0" i="1" smtClean="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accPr>
                                        <m:e>
                                          <m:r>
                                            <a:rPr lang="fr-FR" sz="2400" b="0" i="1" smtClean="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𝒏</m:t>
                                          </m:r>
                                        </m:e>
                                      </m:acc>
                                    </m:e>
                                  </m:d>
                                </m:e>
                              </m:d>
                            </m:e>
                          </m:func>
                        </m:e>
                      </m:nary>
                    </m:oMath>
                  </m:oMathPara>
                </a14:m>
                <a:endParaRPr lang="fr-FR" sz="24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07820FE0-DB84-51BA-5882-C813B9F2E15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77353" y="1592493"/>
                <a:ext cx="9437295" cy="949042"/>
              </a:xfrm>
              <a:prstGeom prst="rect">
                <a:avLst/>
              </a:prstGeom>
              <a:blipFill>
                <a:blip r:embed="rId3"/>
                <a:stretch>
                  <a:fillRect t="-139474" b="-18552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3F7E68C2-3C49-FC49-E7DB-CA332D844C75}"/>
                  </a:ext>
                </a:extLst>
              </p:cNvPr>
              <p:cNvSpPr txBox="1"/>
              <p:nvPr/>
            </p:nvSpPr>
            <p:spPr>
              <a:xfrm>
                <a:off x="589533" y="2743033"/>
                <a:ext cx="6218690" cy="39882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fr-FR" sz="2000" dirty="0" err="1">
                    <a:ea typeface="Cambria Math" panose="02040503050406030204" pitchFamily="18" charset="0"/>
                  </a:rPr>
                  <a:t>where</a:t>
                </a:r>
                <a:r>
                  <a:rPr lang="fr-FR" sz="2000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ℎ</m:t>
                        </m:r>
                      </m:e>
                      <m:sub>
                        <m:r>
                          <a:rPr lang="fr-FR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𝛾</m:t>
                        </m:r>
                      </m:sub>
                    </m:sSub>
                    <m:r>
                      <a:rPr lang="fr-FR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: </m:t>
                    </m:r>
                    <m:sSup>
                      <m:sSupPr>
                        <m:ctrlPr>
                          <a:rPr lang="fr-FR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FR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ℤ</m:t>
                        </m:r>
                      </m:e>
                      <m:sup>
                        <m:r>
                          <a:rPr lang="fr-FR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𝑚</m:t>
                        </m:r>
                      </m:sup>
                    </m:sSup>
                    <m:r>
                      <a:rPr lang="fr-FR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  <m:r>
                      <a:rPr lang="fr-FR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ℂ</m:t>
                    </m:r>
                    <m:r>
                      <a:rPr lang="fr-FR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fr-FR" sz="2000" dirty="0"/>
                  <a:t> is a </a:t>
                </a:r>
                <a14:m>
                  <m:oMath xmlns:m="http://schemas.openxmlformats.org/officeDocument/2006/math">
                    <m:r>
                      <a:rPr lang="fr-FR" sz="2000" i="1" dirty="0" smtClean="0">
                        <a:latin typeface="Cambria Math" panose="02040503050406030204" pitchFamily="18" charset="0"/>
                      </a:rPr>
                      <m:t>𝐺</m:t>
                    </m:r>
                  </m:oMath>
                </a14:m>
                <a:r>
                  <a:rPr lang="fr-FR" sz="2000" dirty="0"/>
                  <a:t>-</a:t>
                </a:r>
                <a:r>
                  <a:rPr lang="fr-FR" sz="2000" dirty="0" err="1"/>
                  <a:t>periodic</a:t>
                </a:r>
                <a:r>
                  <a:rPr lang="fr-FR" sz="2000" dirty="0"/>
                  <a:t> kernel </a:t>
                </a:r>
                <a:r>
                  <a:rPr lang="fr-FR" sz="2000" dirty="0" err="1"/>
                  <a:t>function</a:t>
                </a:r>
                <a:endParaRPr lang="fr-FR" sz="2000" dirty="0"/>
              </a:p>
            </p:txBody>
          </p:sp>
        </mc:Choice>
        <mc:Fallback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3F7E68C2-3C49-FC49-E7DB-CA332D844C7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9533" y="2743033"/>
                <a:ext cx="6218690" cy="398827"/>
              </a:xfrm>
              <a:prstGeom prst="rect">
                <a:avLst/>
              </a:prstGeom>
              <a:blipFill>
                <a:blip r:embed="rId4"/>
                <a:stretch>
                  <a:fillRect l="-2444" t="-9375" r="-1426" b="-2812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63374AC2-8B4E-CA67-13DA-8818C782FE5F}"/>
              </a:ext>
            </a:extLst>
          </p:cNvPr>
          <p:cNvSpPr/>
          <p:nvPr/>
        </p:nvSpPr>
        <p:spPr>
          <a:xfrm>
            <a:off x="7803715" y="1401826"/>
            <a:ext cx="2880986" cy="1278744"/>
          </a:xfrm>
          <a:prstGeom prst="roundRect">
            <a:avLst/>
          </a:pr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14" name="Groupe 13">
            <a:extLst>
              <a:ext uri="{FF2B5EF4-FFF2-40B4-BE49-F238E27FC236}">
                <a16:creationId xmlns:a16="http://schemas.microsoft.com/office/drawing/2014/main" id="{4EA81CF8-8F97-24F9-4DB2-0833B2695A6B}"/>
              </a:ext>
            </a:extLst>
          </p:cNvPr>
          <p:cNvGrpSpPr/>
          <p:nvPr/>
        </p:nvGrpSpPr>
        <p:grpSpPr>
          <a:xfrm>
            <a:off x="4754143" y="4604302"/>
            <a:ext cx="3731806" cy="1703744"/>
            <a:chOff x="3282781" y="1713035"/>
            <a:chExt cx="5225416" cy="2385648"/>
          </a:xfrm>
        </p:grpSpPr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6" name="ZoneTexte 15">
                  <a:extLst>
                    <a:ext uri="{FF2B5EF4-FFF2-40B4-BE49-F238E27FC236}">
                      <a16:creationId xmlns:a16="http://schemas.microsoft.com/office/drawing/2014/main" id="{D07592BE-AC33-308F-EDD2-81201075613A}"/>
                    </a:ext>
                  </a:extLst>
                </p:cNvPr>
                <p:cNvSpPr txBox="1"/>
                <p:nvPr/>
              </p:nvSpPr>
              <p:spPr>
                <a:xfrm>
                  <a:off x="3439202" y="1954398"/>
                  <a:ext cx="1508541" cy="437785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14:m>
                    <m:oMathPara xmlns:m="http://schemas.openxmlformats.org/officeDocument/2006/math">
                      <m:oMath>
                        <m:sSup>
                          <m:sSupPr>
                            <m:ctrlPr>
                              <a:rPr lang="fr-FR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fr-FR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𝐿</m:t>
                            </m:r>
                          </m:e>
                          <m:sup>
                            <m:r>
                              <a:rPr lang="fr-FR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d>
                          <m:dPr>
                            <m:ctrlPr>
                              <a:rPr lang="fr-FR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fr-FR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fr-FR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𝐻</m:t>
                                </m:r>
                              </m:e>
                              <m:sub>
                                <m:r>
                                  <a:rPr lang="fr-FR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  <m:d>
                              <m:dPr>
                                <m:ctrlPr>
                                  <a:rPr lang="fr-FR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fr-FR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𝐶</m:t>
                                </m:r>
                              </m:e>
                            </m:d>
                          </m:e>
                        </m:d>
                      </m:oMath>
                    </m:oMathPara>
                  </a14:m>
                  <a:endParaRPr lang="fr-FR" dirty="0" err="1"/>
                </a:p>
              </p:txBody>
            </p:sp>
          </mc:Choice>
          <mc:Fallback>
            <p:sp>
              <p:nvSpPr>
                <p:cNvPr id="16" name="ZoneTexte 15">
                  <a:extLst>
                    <a:ext uri="{FF2B5EF4-FFF2-40B4-BE49-F238E27FC236}">
                      <a16:creationId xmlns:a16="http://schemas.microsoft.com/office/drawing/2014/main" id="{D07592BE-AC33-308F-EDD2-81201075613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439202" y="1954398"/>
                  <a:ext cx="1508541" cy="437785"/>
                </a:xfrm>
                <a:prstGeom prst="rect">
                  <a:avLst/>
                </a:prstGeom>
                <a:blipFill>
                  <a:blip r:embed="rId5"/>
                  <a:stretch>
                    <a:fillRect l="-4651" b="-12000"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23" name="ZoneTexte 22">
                  <a:extLst>
                    <a:ext uri="{FF2B5EF4-FFF2-40B4-BE49-F238E27FC236}">
                      <a16:creationId xmlns:a16="http://schemas.microsoft.com/office/drawing/2014/main" id="{9BC513BE-16FE-1ACB-045F-98B2E7A00EFD}"/>
                    </a:ext>
                  </a:extLst>
                </p:cNvPr>
                <p:cNvSpPr txBox="1"/>
                <p:nvPr/>
              </p:nvSpPr>
              <p:spPr>
                <a:xfrm>
                  <a:off x="6718748" y="1954398"/>
                  <a:ext cx="1537451" cy="437785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14:m>
                    <m:oMathPara xmlns:m="http://schemas.openxmlformats.org/officeDocument/2006/math">
                      <m:oMath>
                        <m:sSup>
                          <m:sSupPr>
                            <m:ctrlPr>
                              <a:rPr lang="fr-FR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fr-FR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𝐿</m:t>
                            </m:r>
                          </m:e>
                          <m:sup>
                            <m:r>
                              <a:rPr lang="fr-FR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d>
                          <m:dPr>
                            <m:ctrlPr>
                              <a:rPr lang="fr-FR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fr-FR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fr-FR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𝐻</m:t>
                                </m:r>
                              </m:e>
                              <m:sup>
                                <m:r>
                                  <a:rPr lang="fr-FR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1</m:t>
                                </m:r>
                              </m:sup>
                            </m:sSup>
                            <m:d>
                              <m:dPr>
                                <m:ctrlPr>
                                  <a:rPr lang="fr-FR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fr-FR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𝐶</m:t>
                                </m:r>
                              </m:e>
                            </m:d>
                          </m:e>
                        </m:d>
                      </m:oMath>
                    </m:oMathPara>
                  </a14:m>
                  <a:endParaRPr lang="fr-FR" dirty="0" err="1"/>
                </a:p>
              </p:txBody>
            </p:sp>
          </mc:Choice>
          <mc:Fallback>
            <p:sp>
              <p:nvSpPr>
                <p:cNvPr id="23" name="ZoneTexte 22">
                  <a:extLst>
                    <a:ext uri="{FF2B5EF4-FFF2-40B4-BE49-F238E27FC236}">
                      <a16:creationId xmlns:a16="http://schemas.microsoft.com/office/drawing/2014/main" id="{9BC513BE-16FE-1ACB-045F-98B2E7A00EF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718748" y="1954398"/>
                  <a:ext cx="1537451" cy="437785"/>
                </a:xfrm>
                <a:prstGeom prst="rect">
                  <a:avLst/>
                </a:prstGeom>
                <a:blipFill>
                  <a:blip r:embed="rId6"/>
                  <a:stretch>
                    <a:fillRect l="-3409" b="-4000"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25" name="ZoneTexte 24">
                  <a:extLst>
                    <a:ext uri="{FF2B5EF4-FFF2-40B4-BE49-F238E27FC236}">
                      <a16:creationId xmlns:a16="http://schemas.microsoft.com/office/drawing/2014/main" id="{080D629D-315D-A919-7017-8E8C2B117426}"/>
                    </a:ext>
                  </a:extLst>
                </p:cNvPr>
                <p:cNvSpPr txBox="1"/>
                <p:nvPr/>
              </p:nvSpPr>
              <p:spPr>
                <a:xfrm>
                  <a:off x="3282781" y="3341487"/>
                  <a:ext cx="1840919" cy="387865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14:m>
                    <m:oMathPara xmlns:m="http://schemas.openxmlformats.org/officeDocument/2006/math">
                      <m:oMath>
                        <m:r>
                          <a:rPr lang="fr-FR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𝒯</m:t>
                        </m:r>
                        <m:r>
                          <a:rPr lang="fr-FR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(</m:t>
                        </m:r>
                        <m:r>
                          <a:rPr lang="fr-FR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𝐺</m:t>
                        </m:r>
                        <m:r>
                          <a:rPr lang="fr-FR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</m:t>
                        </m:r>
                        <m:r>
                          <a:rPr lang="fr-FR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𝐻</m:t>
                        </m:r>
                        <m:r>
                          <a:rPr lang="fr-FR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</m:t>
                        </m:r>
                        <m:r>
                          <a:rPr lang="fr-FR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𝜶</m:t>
                        </m:r>
                        <m:r>
                          <a:rPr lang="fr-FR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</m:t>
                        </m:r>
                        <m:r>
                          <a:rPr lang="fr-FR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𝜟</m:t>
                        </m:r>
                        <m:r>
                          <a:rPr lang="fr-FR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)</m:t>
                        </m:r>
                      </m:oMath>
                    </m:oMathPara>
                  </a14:m>
                  <a:endParaRPr lang="fr-FR" dirty="0" err="1"/>
                </a:p>
              </p:txBody>
            </p:sp>
          </mc:Choice>
          <mc:Fallback>
            <p:sp>
              <p:nvSpPr>
                <p:cNvPr id="25" name="ZoneTexte 24">
                  <a:extLst>
                    <a:ext uri="{FF2B5EF4-FFF2-40B4-BE49-F238E27FC236}">
                      <a16:creationId xmlns:a16="http://schemas.microsoft.com/office/drawing/2014/main" id="{080D629D-315D-A919-7017-8E8C2B11742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282781" y="3341487"/>
                  <a:ext cx="1840919" cy="387865"/>
                </a:xfrm>
                <a:prstGeom prst="rect">
                  <a:avLst/>
                </a:prstGeom>
                <a:blipFill>
                  <a:blip r:embed="rId7"/>
                  <a:stretch>
                    <a:fillRect l="-3810" t="-4348" r="-4762" b="-30435"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26" name="Connecteur droit avec flèche 25">
              <a:extLst>
                <a:ext uri="{FF2B5EF4-FFF2-40B4-BE49-F238E27FC236}">
                  <a16:creationId xmlns:a16="http://schemas.microsoft.com/office/drawing/2014/main" id="{A9810993-89B3-B569-307F-3D1B332950FE}"/>
                </a:ext>
              </a:extLst>
            </p:cNvPr>
            <p:cNvCxnSpPr>
              <a:cxnSpLocks/>
            </p:cNvCxnSpPr>
            <p:nvPr/>
          </p:nvCxnSpPr>
          <p:spPr>
            <a:xfrm>
              <a:off x="5009882" y="2162822"/>
              <a:ext cx="1484092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27" name="ZoneTexte 26">
                  <a:extLst>
                    <a:ext uri="{FF2B5EF4-FFF2-40B4-BE49-F238E27FC236}">
                      <a16:creationId xmlns:a16="http://schemas.microsoft.com/office/drawing/2014/main" id="{4D66F14E-752E-AB28-3F21-798072A6F63F}"/>
                    </a:ext>
                  </a:extLst>
                </p:cNvPr>
                <p:cNvSpPr txBox="1"/>
                <p:nvPr/>
              </p:nvSpPr>
              <p:spPr>
                <a:xfrm>
                  <a:off x="5600828" y="1713035"/>
                  <a:ext cx="317924" cy="387865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14:m>
                    <m:oMathPara xmlns:m="http://schemas.openxmlformats.org/officeDocument/2006/math">
                      <m:oMath>
                        <m:r>
                          <a:rPr lang="fr-FR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ℱ</m:t>
                        </m:r>
                      </m:oMath>
                    </m:oMathPara>
                  </a14:m>
                  <a:endParaRPr lang="fr-FR" dirty="0" err="1"/>
                </a:p>
              </p:txBody>
            </p:sp>
          </mc:Choice>
          <mc:Fallback>
            <p:sp>
              <p:nvSpPr>
                <p:cNvPr id="27" name="ZoneTexte 26">
                  <a:extLst>
                    <a:ext uri="{FF2B5EF4-FFF2-40B4-BE49-F238E27FC236}">
                      <a16:creationId xmlns:a16="http://schemas.microsoft.com/office/drawing/2014/main" id="{4D66F14E-752E-AB28-3F21-798072A6F63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600828" y="1713035"/>
                  <a:ext cx="317924" cy="387865"/>
                </a:xfrm>
                <a:prstGeom prst="rect">
                  <a:avLst/>
                </a:prstGeom>
                <a:blipFill>
                  <a:blip r:embed="rId8"/>
                  <a:stretch>
                    <a:fillRect l="-21053" r="-15789" b="-4348"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28" name="Connecteur droit avec flèche 27">
              <a:extLst>
                <a:ext uri="{FF2B5EF4-FFF2-40B4-BE49-F238E27FC236}">
                  <a16:creationId xmlns:a16="http://schemas.microsoft.com/office/drawing/2014/main" id="{7B9139BB-B103-F82A-A147-7EF693928D1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156896" y="2530154"/>
              <a:ext cx="1" cy="652423"/>
            </a:xfrm>
            <a:prstGeom prst="straightConnector1">
              <a:avLst/>
            </a:prstGeom>
            <a:ln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29" name="ZoneTexte 28">
                  <a:extLst>
                    <a:ext uri="{FF2B5EF4-FFF2-40B4-BE49-F238E27FC236}">
                      <a16:creationId xmlns:a16="http://schemas.microsoft.com/office/drawing/2014/main" id="{0074C976-352B-E26D-6C91-D4B95E90A79D}"/>
                    </a:ext>
                  </a:extLst>
                </p:cNvPr>
                <p:cNvSpPr txBox="1"/>
                <p:nvPr/>
              </p:nvSpPr>
              <p:spPr>
                <a:xfrm>
                  <a:off x="6667278" y="3341487"/>
                  <a:ext cx="1840919" cy="387865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14:m>
                    <m:oMathPara xmlns:m="http://schemas.openxmlformats.org/officeDocument/2006/math">
                      <m:oMath>
                        <m:r>
                          <a:rPr lang="fr-FR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𝒯</m:t>
                        </m:r>
                        <m:r>
                          <a:rPr lang="fr-FR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(</m:t>
                        </m:r>
                        <m:r>
                          <a:rPr lang="fr-FR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𝐺</m:t>
                        </m:r>
                        <m:r>
                          <a:rPr lang="fr-FR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</m:t>
                        </m:r>
                        <m:r>
                          <a:rPr lang="fr-FR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𝐻</m:t>
                        </m:r>
                        <m:r>
                          <a:rPr lang="fr-FR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</m:t>
                        </m:r>
                        <m:r>
                          <a:rPr lang="fr-FR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𝜶</m:t>
                        </m:r>
                        <m:r>
                          <a:rPr lang="fr-FR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</m:t>
                        </m:r>
                        <m:r>
                          <a:rPr lang="fr-FR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𝜟</m:t>
                        </m:r>
                        <m:r>
                          <a:rPr lang="fr-FR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)</m:t>
                        </m:r>
                      </m:oMath>
                    </m:oMathPara>
                  </a14:m>
                  <a:endParaRPr lang="fr-FR" dirty="0" err="1"/>
                </a:p>
              </p:txBody>
            </p:sp>
          </mc:Choice>
          <mc:Fallback>
            <p:sp>
              <p:nvSpPr>
                <p:cNvPr id="29" name="ZoneTexte 28">
                  <a:extLst>
                    <a:ext uri="{FF2B5EF4-FFF2-40B4-BE49-F238E27FC236}">
                      <a16:creationId xmlns:a16="http://schemas.microsoft.com/office/drawing/2014/main" id="{0074C976-352B-E26D-6C91-D4B95E90A79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667278" y="3341487"/>
                  <a:ext cx="1840919" cy="387865"/>
                </a:xfrm>
                <a:prstGeom prst="rect">
                  <a:avLst/>
                </a:prstGeom>
                <a:blipFill>
                  <a:blip r:embed="rId9"/>
                  <a:stretch>
                    <a:fillRect l="-2857" t="-4348" r="-5714" b="-30435"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30" name="Connecteur droit avec flèche 29">
              <a:extLst>
                <a:ext uri="{FF2B5EF4-FFF2-40B4-BE49-F238E27FC236}">
                  <a16:creationId xmlns:a16="http://schemas.microsoft.com/office/drawing/2014/main" id="{9E8B06BB-D731-CF21-BECC-68B975CB2C4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541392" y="2530154"/>
              <a:ext cx="1" cy="652423"/>
            </a:xfrm>
            <a:prstGeom prst="straightConnector1">
              <a:avLst/>
            </a:prstGeom>
            <a:ln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31" name="Connecteur droit avec flèche 30">
              <a:extLst>
                <a:ext uri="{FF2B5EF4-FFF2-40B4-BE49-F238E27FC236}">
                  <a16:creationId xmlns:a16="http://schemas.microsoft.com/office/drawing/2014/main" id="{EB44AC41-D677-1A1F-DA8F-817AB325619A}"/>
                </a:ext>
              </a:extLst>
            </p:cNvPr>
            <p:cNvCxnSpPr>
              <a:cxnSpLocks/>
            </p:cNvCxnSpPr>
            <p:nvPr/>
          </p:nvCxnSpPr>
          <p:spPr>
            <a:xfrm>
              <a:off x="5228077" y="3540862"/>
              <a:ext cx="1146965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32" name="ZoneTexte 31">
                  <a:extLst>
                    <a:ext uri="{FF2B5EF4-FFF2-40B4-BE49-F238E27FC236}">
                      <a16:creationId xmlns:a16="http://schemas.microsoft.com/office/drawing/2014/main" id="{E41F3D31-36A0-B0D9-CF51-9A97C6EFBC13}"/>
                    </a:ext>
                  </a:extLst>
                </p:cNvPr>
                <p:cNvSpPr txBox="1"/>
                <p:nvPr/>
              </p:nvSpPr>
              <p:spPr>
                <a:xfrm>
                  <a:off x="5477501" y="3710818"/>
                  <a:ext cx="733530" cy="387865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14:m>
                    <m:oMathPara xmlns:m="http://schemas.openxmlformats.org/officeDocument/2006/math">
                      <m:oMath>
                        <m:sSup>
                          <m:sSupPr>
                            <m:ctrlPr>
                              <a:rPr lang="fr-FR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fr-FR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𝒩</m:t>
                            </m:r>
                          </m:e>
                          <m:sup>
                            <m:r>
                              <a:rPr lang="fr-FR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−1</m:t>
                            </m:r>
                          </m:sup>
                        </m:sSup>
                      </m:oMath>
                    </m:oMathPara>
                  </a14:m>
                  <a:endParaRPr lang="fr-FR" dirty="0" err="1"/>
                </a:p>
              </p:txBody>
            </p:sp>
          </mc:Choice>
          <mc:Fallback>
            <p:sp>
              <p:nvSpPr>
                <p:cNvPr id="32" name="ZoneTexte 31">
                  <a:extLst>
                    <a:ext uri="{FF2B5EF4-FFF2-40B4-BE49-F238E27FC236}">
                      <a16:creationId xmlns:a16="http://schemas.microsoft.com/office/drawing/2014/main" id="{E41F3D31-36A0-B0D9-CF51-9A97C6EFBC1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477501" y="3710818"/>
                  <a:ext cx="733530" cy="387865"/>
                </a:xfrm>
                <a:prstGeom prst="rect">
                  <a:avLst/>
                </a:prstGeom>
                <a:blipFill>
                  <a:blip r:embed="rId10"/>
                  <a:stretch>
                    <a:fillRect l="-9302" t="-4348" r="-2326" b="-8696"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33" name="ZoneTexte 32">
                  <a:extLst>
                    <a:ext uri="{FF2B5EF4-FFF2-40B4-BE49-F238E27FC236}">
                      <a16:creationId xmlns:a16="http://schemas.microsoft.com/office/drawing/2014/main" id="{620C2266-3FF9-ADEC-C7AE-70C2631543BD}"/>
                    </a:ext>
                  </a:extLst>
                </p:cNvPr>
                <p:cNvSpPr txBox="1"/>
                <p:nvPr/>
              </p:nvSpPr>
              <p:spPr>
                <a:xfrm>
                  <a:off x="3760630" y="2641787"/>
                  <a:ext cx="276264" cy="387865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14:m>
                    <m:oMathPara xmlns:m="http://schemas.openxmlformats.org/officeDocument/2006/math">
                      <m:oMath>
                        <m:r>
                          <a:rPr lang="fr-FR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𝜋</m:t>
                        </m:r>
                      </m:oMath>
                    </m:oMathPara>
                  </a14:m>
                  <a:endParaRPr lang="fr-FR" dirty="0" err="1"/>
                </a:p>
              </p:txBody>
            </p:sp>
          </mc:Choice>
          <mc:Fallback>
            <p:sp>
              <p:nvSpPr>
                <p:cNvPr id="33" name="ZoneTexte 32">
                  <a:extLst>
                    <a:ext uri="{FF2B5EF4-FFF2-40B4-BE49-F238E27FC236}">
                      <a16:creationId xmlns:a16="http://schemas.microsoft.com/office/drawing/2014/main" id="{620C2266-3FF9-ADEC-C7AE-70C2631543B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760630" y="2641787"/>
                  <a:ext cx="276264" cy="387865"/>
                </a:xfrm>
                <a:prstGeom prst="rect">
                  <a:avLst/>
                </a:prstGeom>
                <a:blipFill>
                  <a:blip r:embed="rId11"/>
                  <a:stretch>
                    <a:fillRect l="-12500" r="-12500"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34" name="ZoneTexte 33">
                  <a:extLst>
                    <a:ext uri="{FF2B5EF4-FFF2-40B4-BE49-F238E27FC236}">
                      <a16:creationId xmlns:a16="http://schemas.microsoft.com/office/drawing/2014/main" id="{1C1631F6-EC86-6595-B7ED-43500F9D979C}"/>
                    </a:ext>
                  </a:extLst>
                </p:cNvPr>
                <p:cNvSpPr txBox="1"/>
                <p:nvPr/>
              </p:nvSpPr>
              <p:spPr>
                <a:xfrm>
                  <a:off x="7698749" y="2641787"/>
                  <a:ext cx="264323" cy="387865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14:m>
                    <m:oMathPara xmlns:m="http://schemas.openxmlformats.org/officeDocument/2006/math">
                      <m:oMath>
                        <m:r>
                          <a:rPr lang="fr-FR" b="0" i="1" smtClean="0">
                            <a:latin typeface="Cambria Math" panose="02040503050406030204" pitchFamily="18" charset="0"/>
                          </a:rPr>
                          <m:t>𝜌</m:t>
                        </m:r>
                      </m:oMath>
                    </m:oMathPara>
                  </a14:m>
                  <a:endParaRPr lang="fr-FR" dirty="0" err="1"/>
                </a:p>
              </p:txBody>
            </p:sp>
          </mc:Choice>
          <mc:Fallback>
            <p:sp>
              <p:nvSpPr>
                <p:cNvPr id="34" name="ZoneTexte 33">
                  <a:extLst>
                    <a:ext uri="{FF2B5EF4-FFF2-40B4-BE49-F238E27FC236}">
                      <a16:creationId xmlns:a16="http://schemas.microsoft.com/office/drawing/2014/main" id="{1C1631F6-EC86-6595-B7ED-43500F9D979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698749" y="2641787"/>
                  <a:ext cx="264323" cy="387865"/>
                </a:xfrm>
                <a:prstGeom prst="rect">
                  <a:avLst/>
                </a:prstGeom>
                <a:blipFill>
                  <a:blip r:embed="rId12"/>
                  <a:stretch>
                    <a:fillRect l="-25000" r="-25000" b="-26087"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36" name="Groupe 35">
            <a:extLst>
              <a:ext uri="{FF2B5EF4-FFF2-40B4-BE49-F238E27FC236}">
                <a16:creationId xmlns:a16="http://schemas.microsoft.com/office/drawing/2014/main" id="{3D814359-8541-2F29-3F9F-ECE5F290DAD8}"/>
              </a:ext>
            </a:extLst>
          </p:cNvPr>
          <p:cNvGrpSpPr/>
          <p:nvPr/>
        </p:nvGrpSpPr>
        <p:grpSpPr>
          <a:xfrm>
            <a:off x="708858" y="4039356"/>
            <a:ext cx="5725240" cy="307777"/>
            <a:chOff x="708858" y="4075345"/>
            <a:chExt cx="5725240" cy="307777"/>
          </a:xfrm>
        </p:grpSpPr>
        <p:sp>
          <p:nvSpPr>
            <p:cNvPr id="13" name="Flèche vers la droite 12">
              <a:extLst>
                <a:ext uri="{FF2B5EF4-FFF2-40B4-BE49-F238E27FC236}">
                  <a16:creationId xmlns:a16="http://schemas.microsoft.com/office/drawing/2014/main" id="{C0CA53C5-427C-2A38-5A78-1E518DEF42D2}"/>
                </a:ext>
              </a:extLst>
            </p:cNvPr>
            <p:cNvSpPr/>
            <p:nvPr/>
          </p:nvSpPr>
          <p:spPr>
            <a:xfrm>
              <a:off x="708858" y="4134213"/>
              <a:ext cx="296923" cy="190041"/>
            </a:xfrm>
            <a:prstGeom prst="rightArrow">
              <a:avLst/>
            </a:prstGeom>
            <a:ln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400" dirty="0"/>
            </a:p>
          </p:txBody>
        </p:sp>
        <p:sp>
          <p:nvSpPr>
            <p:cNvPr id="35" name="ZoneTexte 34">
              <a:extLst>
                <a:ext uri="{FF2B5EF4-FFF2-40B4-BE49-F238E27FC236}">
                  <a16:creationId xmlns:a16="http://schemas.microsoft.com/office/drawing/2014/main" id="{053C3B6E-C59C-B5AB-B9F9-D62A0E967091}"/>
                </a:ext>
              </a:extLst>
            </p:cNvPr>
            <p:cNvSpPr txBox="1"/>
            <p:nvPr/>
          </p:nvSpPr>
          <p:spPr>
            <a:xfrm>
              <a:off x="1307695" y="4075345"/>
              <a:ext cx="5126403" cy="307777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fr-FR" sz="2000" dirty="0">
                  <a:ea typeface="Cambria Math" panose="02040503050406030204" pitchFamily="18" charset="0"/>
                </a:rPr>
                <a:t>Fourier </a:t>
              </a:r>
              <a:r>
                <a:rPr lang="fr-FR" sz="2000" dirty="0" err="1">
                  <a:ea typeface="Cambria Math" panose="02040503050406030204" pitchFamily="18" charset="0"/>
                </a:rPr>
                <a:t>transform</a:t>
              </a:r>
              <a:r>
                <a:rPr lang="fr-FR" sz="2000" dirty="0">
                  <a:ea typeface="Cambria Math" panose="02040503050406030204" pitchFamily="18" charset="0"/>
                </a:rPr>
                <a:t> </a:t>
              </a:r>
              <a:r>
                <a:rPr lang="fr-FR" sz="2000" dirty="0" err="1">
                  <a:ea typeface="Cambria Math" panose="02040503050406030204" pitchFamily="18" charset="0"/>
                </a:rPr>
                <a:t>with</a:t>
              </a:r>
              <a:r>
                <a:rPr lang="fr-FR" sz="2000" dirty="0">
                  <a:ea typeface="Cambria Math" panose="02040503050406030204" pitchFamily="18" charset="0"/>
                </a:rPr>
                <a:t> the </a:t>
              </a:r>
              <a:r>
                <a:rPr lang="fr-FR" sz="2000" dirty="0" err="1">
                  <a:ea typeface="Cambria Math" panose="02040503050406030204" pitchFamily="18" charset="0"/>
                </a:rPr>
                <a:t>coherent</a:t>
              </a:r>
              <a:r>
                <a:rPr lang="fr-FR" sz="2000" dirty="0">
                  <a:ea typeface="Cambria Math" panose="02040503050406030204" pitchFamily="18" charset="0"/>
                </a:rPr>
                <a:t> states</a:t>
              </a:r>
              <a:endParaRPr lang="fr-FR" sz="2000" dirty="0"/>
            </a:p>
          </p:txBody>
        </p:sp>
      </p:grpSp>
      <p:grpSp>
        <p:nvGrpSpPr>
          <p:cNvPr id="38" name="Groupe 37">
            <a:extLst>
              <a:ext uri="{FF2B5EF4-FFF2-40B4-BE49-F238E27FC236}">
                <a16:creationId xmlns:a16="http://schemas.microsoft.com/office/drawing/2014/main" id="{6DED41AE-2E31-530F-9A62-47E8986CE433}"/>
              </a:ext>
            </a:extLst>
          </p:cNvPr>
          <p:cNvGrpSpPr/>
          <p:nvPr/>
        </p:nvGrpSpPr>
        <p:grpSpPr>
          <a:xfrm>
            <a:off x="708858" y="3439216"/>
            <a:ext cx="5911188" cy="307777"/>
            <a:chOff x="708858" y="3439216"/>
            <a:chExt cx="5911188" cy="307777"/>
          </a:xfrm>
        </p:grpSpPr>
        <p:sp>
          <p:nvSpPr>
            <p:cNvPr id="5" name="Flèche vers la droite 4">
              <a:extLst>
                <a:ext uri="{FF2B5EF4-FFF2-40B4-BE49-F238E27FC236}">
                  <a16:creationId xmlns:a16="http://schemas.microsoft.com/office/drawing/2014/main" id="{6E679223-0C1D-2159-2B65-04D430539290}"/>
                </a:ext>
              </a:extLst>
            </p:cNvPr>
            <p:cNvSpPr/>
            <p:nvPr/>
          </p:nvSpPr>
          <p:spPr>
            <a:xfrm>
              <a:off x="708858" y="3498084"/>
              <a:ext cx="296923" cy="190041"/>
            </a:xfrm>
            <a:prstGeom prst="rightArrow">
              <a:avLst/>
            </a:prstGeom>
            <a:ln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400" dirty="0"/>
            </a:p>
          </p:txBody>
        </p:sp>
        <p:sp>
          <p:nvSpPr>
            <p:cNvPr id="37" name="ZoneTexte 36">
              <a:extLst>
                <a:ext uri="{FF2B5EF4-FFF2-40B4-BE49-F238E27FC236}">
                  <a16:creationId xmlns:a16="http://schemas.microsoft.com/office/drawing/2014/main" id="{CFC72916-BF34-1957-2E8F-8A2043330019}"/>
                </a:ext>
              </a:extLst>
            </p:cNvPr>
            <p:cNvSpPr txBox="1"/>
            <p:nvPr/>
          </p:nvSpPr>
          <p:spPr>
            <a:xfrm>
              <a:off x="1307694" y="3439216"/>
              <a:ext cx="5312352" cy="307777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fr-FR" sz="2000" dirty="0" err="1">
                  <a:ea typeface="Cambria Math" panose="02040503050406030204" pitchFamily="18" charset="0"/>
                </a:rPr>
                <a:t>Generated</a:t>
              </a:r>
              <a:r>
                <a:rPr lang="fr-FR" sz="2000" dirty="0">
                  <a:ea typeface="Cambria Math" panose="02040503050406030204" pitchFamily="18" charset="0"/>
                </a:rPr>
                <a:t> by a </a:t>
              </a:r>
              <a:r>
                <a:rPr lang="fr-FR" sz="2000" dirty="0" err="1">
                  <a:ea typeface="Cambria Math" panose="02040503050406030204" pitchFamily="18" charset="0"/>
                </a:rPr>
                <a:t>finite</a:t>
              </a:r>
              <a:r>
                <a:rPr lang="fr-FR" sz="2000" dirty="0">
                  <a:ea typeface="Cambria Math" panose="02040503050406030204" pitchFamily="18" charset="0"/>
                </a:rPr>
                <a:t> </a:t>
              </a:r>
              <a:r>
                <a:rPr lang="fr-FR" sz="2000" dirty="0" err="1">
                  <a:ea typeface="Cambria Math" panose="02040503050406030204" pitchFamily="18" charset="0"/>
                </a:rPr>
                <a:t>number</a:t>
              </a:r>
              <a:r>
                <a:rPr lang="fr-FR" sz="2000" dirty="0">
                  <a:ea typeface="Cambria Math" panose="02040503050406030204" pitchFamily="18" charset="0"/>
                </a:rPr>
                <a:t> of intersection</a:t>
              </a:r>
              <a:endParaRPr lang="fr-FR" sz="2000" dirty="0"/>
            </a:p>
          </p:txBody>
        </p:sp>
      </p:grpSp>
    </p:spTree>
    <p:extLst>
      <p:ext uri="{BB962C8B-B14F-4D97-AF65-F5344CB8AC3E}">
        <p14:creationId xmlns:p14="http://schemas.microsoft.com/office/powerpoint/2010/main" val="9492535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26F945-63A9-A26E-B17E-F29EAAE898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DCBE0D2-D26D-FC9E-92BE-0AD3EE10E54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1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B6D8DAA0-65FD-E118-DBFE-780B288EC58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dirty="0"/>
              <a:t>06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57FCCA7-D577-8A24-A058-FB7D93DC439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1"/>
            <a:r>
              <a:rPr lang="en-US" dirty="0"/>
              <a:t>Logical </a:t>
            </a:r>
          </a:p>
          <a:p>
            <a:pPr lvl="1"/>
            <a:r>
              <a:rPr lang="en-US" dirty="0"/>
              <a:t>Z-rotations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8DF0E90A-3D60-AB84-2908-A084C7F3D30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1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3A2ECDA5-8FD6-5C9B-97E3-FEF3E0F70E5C}"/>
              </a:ext>
            </a:extLst>
          </p:cNvPr>
          <p:cNvSpPr>
            <a:spLocks noGrp="1"/>
          </p:cNvSpPr>
          <p:nvPr>
            <p:ph type="ftr" sz="quarter" idx="4294967295"/>
          </p:nvPr>
        </p:nvSpPr>
        <p:spPr>
          <a:xfrm>
            <a:off x="0" y="6632575"/>
            <a:ext cx="1306513" cy="100013"/>
          </a:xfrm>
        </p:spPr>
        <p:txBody>
          <a:bodyPr/>
          <a:lstStyle/>
          <a:p>
            <a:r>
              <a:rPr lang="en-US" dirty="0"/>
              <a:t>CONFIDENTIAL</a:t>
            </a:r>
          </a:p>
        </p:txBody>
      </p:sp>
    </p:spTree>
    <p:extLst>
      <p:ext uri="{BB962C8B-B14F-4D97-AF65-F5344CB8AC3E}">
        <p14:creationId xmlns:p14="http://schemas.microsoft.com/office/powerpoint/2010/main" val="40197450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C4DD91-6E74-544D-D57D-6627891D06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49B43299-DF37-4793-331A-44253084D2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CONFIDENTIAL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987473D-E4CA-9CBE-C84A-18D6CC207E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C67AC-589B-465F-8375-83B2CE47653E}" type="slidenum">
              <a:rPr lang="en-US" smtClean="0"/>
              <a:pPr/>
              <a:t>38</a:t>
            </a:fld>
            <a:endParaRPr lang="en-US" dirty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90B88BFB-48B4-56C6-0F33-6E83F2537A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Polynomial phase </a:t>
            </a:r>
            <a:r>
              <a:rPr lang="fr-FR" dirty="0" err="1"/>
              <a:t>gates</a:t>
            </a:r>
            <a:endParaRPr lang="en-US" dirty="0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33881C1F-5832-13C6-D349-E4A03786704F}"/>
              </a:ext>
            </a:extLst>
          </p:cNvPr>
          <p:cNvSpPr/>
          <p:nvPr/>
        </p:nvSpPr>
        <p:spPr>
          <a:xfrm>
            <a:off x="12477750" y="0"/>
            <a:ext cx="571500" cy="571500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A2</a:t>
            </a: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9C4ADE05-9ED7-E843-6744-646E32D1DC17}"/>
              </a:ext>
            </a:extLst>
          </p:cNvPr>
          <p:cNvGrpSpPr/>
          <p:nvPr/>
        </p:nvGrpSpPr>
        <p:grpSpPr>
          <a:xfrm>
            <a:off x="2234924" y="1494550"/>
            <a:ext cx="8027315" cy="394339"/>
            <a:chOff x="2384133" y="2067282"/>
            <a:chExt cx="8027315" cy="394339"/>
          </a:xfrm>
        </p:grpSpPr>
        <mc:AlternateContent xmlns:mc="http://schemas.openxmlformats.org/markup-compatibility/2006">
          <mc:Choice xmlns:a14="http://schemas.microsoft.com/office/drawing/2010/main" Requires="a14">
            <p:sp>
              <p:nvSpPr>
                <p:cNvPr id="7" name="ZoneTexte 6">
                  <a:extLst>
                    <a:ext uri="{FF2B5EF4-FFF2-40B4-BE49-F238E27FC236}">
                      <a16:creationId xmlns:a16="http://schemas.microsoft.com/office/drawing/2014/main" id="{534E69F5-310A-85FB-44B2-80CAAC750FA8}"/>
                    </a:ext>
                  </a:extLst>
                </p:cNvPr>
                <p:cNvSpPr txBox="1"/>
                <p:nvPr/>
              </p:nvSpPr>
              <p:spPr>
                <a:xfrm>
                  <a:off x="2384133" y="2067282"/>
                  <a:ext cx="3098836" cy="394339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 xmlns:m="http://schemas.openxmlformats.org/officeDocument/2006/math">
                      <m:sSup>
                        <m:sSupPr>
                          <m:ctrlPr>
                            <a:rPr lang="fr-F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fr-F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fr-F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  <m:r>
                            <a:rPr lang="fr-F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𝑖</m:t>
                          </m:r>
                          <m:r>
                            <a:rPr lang="fr-F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𝜋</m:t>
                          </m:r>
                          <m:r>
                            <a:rPr lang="fr-F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𝑃</m:t>
                          </m:r>
                          <m:d>
                            <m:dPr>
                              <m:ctrlPr>
                                <a:rPr lang="fr-FR" sz="24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acc>
                                <m:accPr>
                                  <m:chr m:val="̂"/>
                                  <m:ctrlPr>
                                    <a:rPr lang="fr-FR" sz="24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fr-FR" sz="24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𝒏</m:t>
                                  </m:r>
                                </m:e>
                              </m:acc>
                            </m:e>
                          </m:d>
                        </m:sup>
                      </m:sSup>
                    </m:oMath>
                  </a14:m>
                  <a:r>
                    <a:rPr lang="fr-FR" sz="2400" dirty="0">
                      <a:solidFill>
                        <a:schemeClr val="tx1"/>
                      </a:solidFill>
                    </a:rPr>
                    <a:t> </a:t>
                  </a:r>
                  <a:r>
                    <a:rPr lang="fr-FR" sz="2400" dirty="0" err="1">
                      <a:solidFill>
                        <a:schemeClr val="tx1"/>
                      </a:solidFill>
                    </a:rPr>
                    <a:t>logical</a:t>
                  </a:r>
                  <a:r>
                    <a:rPr lang="fr-FR" sz="2400" dirty="0">
                      <a:solidFill>
                        <a:schemeClr val="tx1"/>
                      </a:solidFill>
                    </a:rPr>
                    <a:t> </a:t>
                  </a:r>
                  <a:r>
                    <a:rPr lang="fr-FR" sz="2400" dirty="0" err="1">
                      <a:solidFill>
                        <a:schemeClr val="tx1"/>
                      </a:solidFill>
                    </a:rPr>
                    <a:t>gate</a:t>
                  </a:r>
                  <a:endParaRPr lang="fr-FR" sz="2400" dirty="0">
                    <a:solidFill>
                      <a:schemeClr val="tx1"/>
                    </a:solidFill>
                  </a:endParaRPr>
                </a:p>
              </p:txBody>
            </p:sp>
          </mc:Choice>
          <mc:Fallback>
            <p:sp>
              <p:nvSpPr>
                <p:cNvPr id="7" name="ZoneTexte 6">
                  <a:extLst>
                    <a:ext uri="{FF2B5EF4-FFF2-40B4-BE49-F238E27FC236}">
                      <a16:creationId xmlns:a16="http://schemas.microsoft.com/office/drawing/2014/main" id="{534E69F5-310A-85FB-44B2-80CAAC750FA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384133" y="2067282"/>
                  <a:ext cx="3098836" cy="394339"/>
                </a:xfrm>
                <a:prstGeom prst="rect">
                  <a:avLst/>
                </a:prstGeom>
                <a:blipFill>
                  <a:blip r:embed="rId3"/>
                  <a:stretch>
                    <a:fillRect l="-2449" t="-15625" b="-46875"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8" name="ZoneTexte 7">
                  <a:extLst>
                    <a:ext uri="{FF2B5EF4-FFF2-40B4-BE49-F238E27FC236}">
                      <a16:creationId xmlns:a16="http://schemas.microsoft.com/office/drawing/2014/main" id="{A4E7AB56-34CE-9C6B-71D3-822F123F259D}"/>
                    </a:ext>
                  </a:extLst>
                </p:cNvPr>
                <p:cNvSpPr txBox="1"/>
                <p:nvPr/>
              </p:nvSpPr>
              <p:spPr>
                <a:xfrm>
                  <a:off x="7027103" y="2079785"/>
                  <a:ext cx="3384345" cy="369332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r>
                          <a:rPr lang="fr-FR" sz="24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𝑃</m:t>
                        </m:r>
                        <m:d>
                          <m:dPr>
                            <m:ctrlPr>
                              <a:rPr lang="fr-FR" sz="24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fr-FR" sz="24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𝒏</m:t>
                            </m:r>
                            <m:r>
                              <a:rPr lang="fr-FR" sz="24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fr-FR" sz="24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𝒈</m:t>
                            </m:r>
                          </m:e>
                        </m:d>
                        <m:r>
                          <a:rPr lang="fr-FR" sz="2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r>
                          <a:rPr lang="fr-FR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𝑃</m:t>
                        </m:r>
                        <m:d>
                          <m:dPr>
                            <m:ctrlPr>
                              <a:rPr lang="fr-FR" sz="24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fr-FR" sz="24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𝒏</m:t>
                            </m:r>
                          </m:e>
                        </m:d>
                        <m:r>
                          <a:rPr lang="fr-FR" sz="2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∈</m:t>
                        </m:r>
                        <m:r>
                          <a:rPr lang="fr-FR" sz="2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ℤ</m:t>
                        </m:r>
                      </m:oMath>
                    </m:oMathPara>
                  </a14:m>
                  <a:endParaRPr lang="fr-FR" sz="2400" dirty="0">
                    <a:solidFill>
                      <a:schemeClr val="tx1"/>
                    </a:solidFill>
                  </a:endParaRPr>
                </a:p>
              </p:txBody>
            </p:sp>
          </mc:Choice>
          <mc:Fallback>
            <p:sp>
              <p:nvSpPr>
                <p:cNvPr id="8" name="ZoneTexte 7">
                  <a:extLst>
                    <a:ext uri="{FF2B5EF4-FFF2-40B4-BE49-F238E27FC236}">
                      <a16:creationId xmlns:a16="http://schemas.microsoft.com/office/drawing/2014/main" id="{A4E7AB56-34CE-9C6B-71D3-822F123F259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027103" y="2079785"/>
                  <a:ext cx="3384345" cy="369332"/>
                </a:xfrm>
                <a:prstGeom prst="rect">
                  <a:avLst/>
                </a:prstGeom>
                <a:blipFill>
                  <a:blip r:embed="rId4"/>
                  <a:stretch>
                    <a:fillRect b="-26667"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1" name="ZoneTexte 10">
                  <a:extLst>
                    <a:ext uri="{FF2B5EF4-FFF2-40B4-BE49-F238E27FC236}">
                      <a16:creationId xmlns:a16="http://schemas.microsoft.com/office/drawing/2014/main" id="{A5264571-3834-0F2A-E37B-B9D67C099BAD}"/>
                    </a:ext>
                  </a:extLst>
                </p:cNvPr>
                <p:cNvSpPr txBox="1"/>
                <p:nvPr/>
              </p:nvSpPr>
              <p:spPr>
                <a:xfrm>
                  <a:off x="6099002" y="2079785"/>
                  <a:ext cx="312069" cy="369332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14:m>
                    <m:oMathPara xmlns:m="http://schemas.openxmlformats.org/officeDocument/2006/math">
                      <m:oMath>
                        <m:r>
                          <a:rPr lang="fr-FR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⇒</m:t>
                        </m:r>
                      </m:oMath>
                    </m:oMathPara>
                  </a14:m>
                  <a:endParaRPr lang="fr-FR" sz="2400" dirty="0" err="1"/>
                </a:p>
              </p:txBody>
            </p:sp>
          </mc:Choice>
          <mc:Fallback>
            <p:sp>
              <p:nvSpPr>
                <p:cNvPr id="11" name="ZoneTexte 10">
                  <a:extLst>
                    <a:ext uri="{FF2B5EF4-FFF2-40B4-BE49-F238E27FC236}">
                      <a16:creationId xmlns:a16="http://schemas.microsoft.com/office/drawing/2014/main" id="{A5264571-3834-0F2A-E37B-B9D67C099BA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099002" y="2079785"/>
                  <a:ext cx="312069" cy="369332"/>
                </a:xfrm>
                <a:prstGeom prst="rect">
                  <a:avLst/>
                </a:prstGeom>
                <a:blipFill>
                  <a:blip r:embed="rId5"/>
                  <a:stretch>
                    <a:fillRect l="-20000" r="-20000" b="-3333"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39" name="Groupe 38">
            <a:extLst>
              <a:ext uri="{FF2B5EF4-FFF2-40B4-BE49-F238E27FC236}">
                <a16:creationId xmlns:a16="http://schemas.microsoft.com/office/drawing/2014/main" id="{76E032E4-5815-F48C-3861-7C6ADBD00B15}"/>
              </a:ext>
            </a:extLst>
          </p:cNvPr>
          <p:cNvGrpSpPr/>
          <p:nvPr/>
        </p:nvGrpSpPr>
        <p:grpSpPr>
          <a:xfrm>
            <a:off x="1272566" y="2134949"/>
            <a:ext cx="9646867" cy="2242159"/>
            <a:chOff x="450937" y="2611000"/>
            <a:chExt cx="9646867" cy="2242159"/>
          </a:xfrm>
        </p:grpSpPr>
        <p:sp>
          <p:nvSpPr>
            <p:cNvPr id="15" name="ZoneTexte 14">
              <a:extLst>
                <a:ext uri="{FF2B5EF4-FFF2-40B4-BE49-F238E27FC236}">
                  <a16:creationId xmlns:a16="http://schemas.microsoft.com/office/drawing/2014/main" id="{60972E55-028E-72B5-3B9F-05746098ECB6}"/>
                </a:ext>
              </a:extLst>
            </p:cNvPr>
            <p:cNvSpPr txBox="1"/>
            <p:nvPr/>
          </p:nvSpPr>
          <p:spPr>
            <a:xfrm>
              <a:off x="694453" y="2765804"/>
              <a:ext cx="7856318" cy="307777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fr-FR" sz="2000" b="1" dirty="0">
                  <a:ea typeface="Cambria Math" panose="02040503050406030204" pitchFamily="18" charset="0"/>
                </a:rPr>
                <a:t>Theorem:</a:t>
              </a:r>
              <a:r>
                <a:rPr lang="fr-FR" sz="2000" dirty="0">
                  <a:ea typeface="Cambria Math" panose="02040503050406030204" pitchFamily="18" charset="0"/>
                </a:rPr>
                <a:t> For </a:t>
              </a:r>
              <a:r>
                <a:rPr lang="fr-FR" sz="2000" b="1" dirty="0" err="1">
                  <a:ea typeface="Cambria Math" panose="02040503050406030204" pitchFamily="18" charset="0"/>
                </a:rPr>
                <a:t>postive</a:t>
              </a:r>
              <a:r>
                <a:rPr lang="fr-FR" sz="2000" dirty="0">
                  <a:ea typeface="Cambria Math" panose="02040503050406030204" pitchFamily="18" charset="0"/>
                </a:rPr>
                <a:t> Tiger code </a:t>
              </a:r>
              <a:r>
                <a:rPr lang="fr-FR" sz="2000" dirty="0" err="1">
                  <a:ea typeface="Cambria Math" panose="02040503050406030204" pitchFamily="18" charset="0"/>
                </a:rPr>
                <a:t>encoding</a:t>
              </a:r>
              <a:r>
                <a:rPr lang="fr-FR" sz="2000" dirty="0">
                  <a:ea typeface="Cambria Math" panose="02040503050406030204" pitchFamily="18" charset="0"/>
                </a:rPr>
                <a:t> a </a:t>
              </a:r>
              <a:r>
                <a:rPr lang="fr-FR" sz="2000" b="1" dirty="0">
                  <a:ea typeface="Cambria Math" panose="02040503050406030204" pitchFamily="18" charset="0"/>
                </a:rPr>
                <a:t>single </a:t>
              </a:r>
              <a:r>
                <a:rPr lang="fr-FR" sz="2000" b="1" dirty="0" err="1">
                  <a:ea typeface="Cambria Math" panose="02040503050406030204" pitchFamily="18" charset="0"/>
                </a:rPr>
                <a:t>logical</a:t>
              </a:r>
              <a:r>
                <a:rPr lang="fr-FR" sz="2000" b="1" dirty="0">
                  <a:ea typeface="Cambria Math" panose="02040503050406030204" pitchFamily="18" charset="0"/>
                </a:rPr>
                <a:t> qubit</a:t>
              </a:r>
              <a:endParaRPr lang="fr-FR" sz="2000" b="1" dirty="0"/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8" name="ZoneTexte 17">
                  <a:extLst>
                    <a:ext uri="{FF2B5EF4-FFF2-40B4-BE49-F238E27FC236}">
                      <a16:creationId xmlns:a16="http://schemas.microsoft.com/office/drawing/2014/main" id="{2AC25C4E-A3EC-732C-3265-C19944837188}"/>
                    </a:ext>
                  </a:extLst>
                </p:cNvPr>
                <p:cNvSpPr txBox="1"/>
                <p:nvPr/>
              </p:nvSpPr>
              <p:spPr>
                <a:xfrm>
                  <a:off x="7510457" y="3503225"/>
                  <a:ext cx="2587347" cy="400110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14:m>
                    <m:oMathPara xmlns:m="http://schemas.openxmlformats.org/officeDocument/2006/math">
                      <m:oMath>
                        <m:r>
                          <a:rPr lang="fr-FR" sz="2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𝝓</m:t>
                        </m:r>
                        <m:r>
                          <a:rPr lang="fr-FR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∈</m:t>
                        </m:r>
                        <m:sSup>
                          <m:sSupPr>
                            <m:ctrlPr>
                              <a:rPr lang="fr-FR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fr-FR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𝐻</m:t>
                            </m:r>
                          </m:e>
                          <m:sup>
                            <m:r>
                              <a:rPr lang="fr-FR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</m:t>
                            </m:r>
                          </m:sup>
                        </m:sSup>
                        <m:d>
                          <m:dPr>
                            <m:ctrlPr>
                              <a:rPr lang="fr-FR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fr-FR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𝐶</m:t>
                            </m:r>
                          </m:e>
                        </m:d>
                      </m:oMath>
                    </m:oMathPara>
                  </a14:m>
                  <a:endParaRPr lang="fr-FR" dirty="0"/>
                </a:p>
              </p:txBody>
            </p:sp>
          </mc:Choice>
          <mc:Fallback>
            <p:sp>
              <p:nvSpPr>
                <p:cNvPr id="18" name="ZoneTexte 17">
                  <a:extLst>
                    <a:ext uri="{FF2B5EF4-FFF2-40B4-BE49-F238E27FC236}">
                      <a16:creationId xmlns:a16="http://schemas.microsoft.com/office/drawing/2014/main" id="{2AC25C4E-A3EC-732C-3265-C1994483718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510457" y="3503225"/>
                  <a:ext cx="2587347" cy="400110"/>
                </a:xfrm>
                <a:prstGeom prst="rect">
                  <a:avLst/>
                </a:prstGeom>
                <a:blipFill>
                  <a:blip r:embed="rId6"/>
                  <a:stretch>
                    <a:fillRect b="-15625"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9" name="ZoneTexte 18">
                  <a:extLst>
                    <a:ext uri="{FF2B5EF4-FFF2-40B4-BE49-F238E27FC236}">
                      <a16:creationId xmlns:a16="http://schemas.microsoft.com/office/drawing/2014/main" id="{3762C215-AF40-2BB4-6E2C-88990487DE6C}"/>
                    </a:ext>
                  </a:extLst>
                </p:cNvPr>
                <p:cNvSpPr txBox="1"/>
                <p:nvPr/>
              </p:nvSpPr>
              <p:spPr>
                <a:xfrm>
                  <a:off x="1359582" y="3363475"/>
                  <a:ext cx="6526060" cy="679610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14:m>
                    <m:oMathPara xmlns:m="http://schemas.openxmlformats.org/officeDocument/2006/math">
                      <m:oMath>
                        <m:r>
                          <a:rPr lang="fr-FR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𝑃</m:t>
                        </m:r>
                        <m:d>
                          <m:dPr>
                            <m:ctrlPr>
                              <a:rPr lang="fr-FR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fr-FR" sz="20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fr-FR" sz="20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  <m:sub>
                                <m:r>
                                  <a:rPr lang="fr-FR" sz="20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  <m:r>
                              <a:rPr lang="fr-FR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,…,</m:t>
                            </m:r>
                            <m:sSub>
                              <m:sSubPr>
                                <m:ctrlPr>
                                  <a:rPr lang="fr-FR" sz="20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fr-FR" sz="20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  <m:sub>
                                <m:r>
                                  <a:rPr lang="fr-FR" sz="20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𝑚</m:t>
                                </m:r>
                              </m:sub>
                            </m:sSub>
                          </m:e>
                        </m:d>
                        <m:r>
                          <a:rPr lang="fr-FR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=</m:t>
                        </m:r>
                        <m:sSubSup>
                          <m:sSubSupPr>
                            <m:ctrlPr>
                              <a:rPr lang="fr-FR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fr-FR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𝑃</m:t>
                            </m:r>
                          </m:e>
                          <m:sub>
                            <m:r>
                              <a:rPr lang="fr-FR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𝑑</m:t>
                            </m:r>
                          </m:sub>
                          <m:sup>
                            <m:d>
                              <m:dPr>
                                <m:ctrlPr>
                                  <a:rPr lang="fr-FR" sz="20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fr-FR" sz="20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2</m:t>
                                </m:r>
                              </m:e>
                            </m:d>
                          </m:sup>
                        </m:sSubSup>
                        <m:d>
                          <m:dPr>
                            <m:ctrlPr>
                              <a:rPr lang="fr-FR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fr-FR" sz="20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sSub>
                                  <m:sSubPr>
                                    <m:ctrlPr>
                                      <a:rPr lang="fr-FR" sz="20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fr-FR" sz="20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𝜙</m:t>
                                    </m:r>
                                  </m:e>
                                  <m:sub>
                                    <m:r>
                                      <a:rPr lang="fr-FR" sz="20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  <m:sSub>
                                  <m:sSubPr>
                                    <m:ctrlPr>
                                      <a:rPr lang="fr-FR" sz="20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fr-FR" sz="20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fr-FR" sz="20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  <m:r>
                                  <a:rPr lang="fr-FR" sz="20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+…+</m:t>
                                </m:r>
                                <m:sSub>
                                  <m:sSubPr>
                                    <m:ctrlPr>
                                      <a:rPr lang="fr-FR" sz="20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fr-FR" sz="20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𝜙</m:t>
                                    </m:r>
                                  </m:e>
                                  <m:sub>
                                    <m:r>
                                      <a:rPr lang="fr-FR" sz="20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𝑚</m:t>
                                    </m:r>
                                  </m:sub>
                                </m:sSub>
                                <m:sSub>
                                  <m:sSubPr>
                                    <m:ctrlPr>
                                      <a:rPr lang="fr-FR" sz="20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fr-FR" sz="20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fr-FR" sz="20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𝑚</m:t>
                                    </m:r>
                                  </m:sub>
                                </m:sSub>
                              </m:num>
                              <m:den>
                                <m:r>
                                  <a:rPr lang="fr-FR" sz="20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2</m:t>
                                </m:r>
                                <m:r>
                                  <a:rPr lang="fr-FR" sz="20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𝜋</m:t>
                                </m:r>
                              </m:den>
                            </m:f>
                          </m:e>
                        </m:d>
                      </m:oMath>
                    </m:oMathPara>
                  </a14:m>
                  <a:endParaRPr lang="fr-FR" dirty="0"/>
                </a:p>
              </p:txBody>
            </p:sp>
          </mc:Choice>
          <mc:Fallback>
            <p:sp>
              <p:nvSpPr>
                <p:cNvPr id="19" name="ZoneTexte 18">
                  <a:extLst>
                    <a:ext uri="{FF2B5EF4-FFF2-40B4-BE49-F238E27FC236}">
                      <a16:creationId xmlns:a16="http://schemas.microsoft.com/office/drawing/2014/main" id="{3762C215-AF40-2BB4-6E2C-88990487DE6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359582" y="3363475"/>
                  <a:ext cx="6526060" cy="679610"/>
                </a:xfrm>
                <a:prstGeom prst="rect">
                  <a:avLst/>
                </a:prstGeom>
                <a:blipFill>
                  <a:blip r:embed="rId7"/>
                  <a:stretch>
                    <a:fillRect b="-5556"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20" name="ZoneTexte 19">
                  <a:extLst>
                    <a:ext uri="{FF2B5EF4-FFF2-40B4-BE49-F238E27FC236}">
                      <a16:creationId xmlns:a16="http://schemas.microsoft.com/office/drawing/2014/main" id="{D5875D88-16D5-AC18-F7AA-BA22024F14F4}"/>
                    </a:ext>
                  </a:extLst>
                </p:cNvPr>
                <p:cNvSpPr txBox="1"/>
                <p:nvPr/>
              </p:nvSpPr>
              <p:spPr>
                <a:xfrm>
                  <a:off x="694453" y="4190664"/>
                  <a:ext cx="5199885" cy="493790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r>
                    <a:rPr lang="fr-FR" sz="2000" dirty="0">
                      <a:ea typeface="Cambria Math" panose="02040503050406030204" pitchFamily="18" charset="0"/>
                    </a:rPr>
                    <a:t>Implements a </a:t>
                  </a:r>
                  <a14:m>
                    <m:oMath xmlns:m="http://schemas.openxmlformats.org/officeDocument/2006/math">
                      <m:r>
                        <a:rPr lang="fr-FR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𝑍</m:t>
                      </m:r>
                    </m:oMath>
                  </a14:m>
                  <a:r>
                    <a:rPr lang="fr-FR" sz="2000" dirty="0">
                      <a:ea typeface="Cambria Math" panose="02040503050406030204" pitchFamily="18" charset="0"/>
                    </a:rPr>
                    <a:t>-rotation of angle 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fr-FR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fr-FR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fr-FR" sz="20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fr-FR" sz="20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−1</m:t>
                                  </m:r>
                                </m:e>
                              </m:d>
                            </m:e>
                            <m:sup>
                              <m:r>
                                <a:rPr lang="fr-FR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𝑑</m:t>
                              </m:r>
                              <m:r>
                                <a:rPr lang="fr-FR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+1</m:t>
                              </m:r>
                            </m:sup>
                          </m:sSup>
                        </m:num>
                        <m:den>
                          <m:sSup>
                            <m:sSupPr>
                              <m:ctrlPr>
                                <a:rPr lang="fr-FR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fr-FR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e>
                            <m:sup>
                              <m:r>
                                <a:rPr lang="fr-FR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𝑑</m:t>
                              </m:r>
                            </m:sup>
                          </m:sSup>
                        </m:den>
                      </m:f>
                      <m:r>
                        <a:rPr lang="fr-FR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2</m:t>
                      </m:r>
                      <m:r>
                        <a:rPr lang="fr-FR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𝜋</m:t>
                      </m:r>
                    </m:oMath>
                  </a14:m>
                  <a:r>
                    <a:rPr lang="fr-FR" sz="2000" dirty="0"/>
                    <a:t>.</a:t>
                  </a:r>
                </a:p>
              </p:txBody>
            </p:sp>
          </mc:Choice>
          <mc:Fallback>
            <p:sp>
              <p:nvSpPr>
                <p:cNvPr id="20" name="ZoneTexte 19">
                  <a:extLst>
                    <a:ext uri="{FF2B5EF4-FFF2-40B4-BE49-F238E27FC236}">
                      <a16:creationId xmlns:a16="http://schemas.microsoft.com/office/drawing/2014/main" id="{D5875D88-16D5-AC18-F7AA-BA22024F14F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94453" y="4190664"/>
                  <a:ext cx="5199885" cy="493790"/>
                </a:xfrm>
                <a:prstGeom prst="rect">
                  <a:avLst/>
                </a:prstGeom>
                <a:blipFill>
                  <a:blip r:embed="rId8"/>
                  <a:stretch>
                    <a:fillRect l="-2927" r="-2195" b="-15000"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C325B1E0-6B58-24FA-1BD2-F263ADFCC762}"/>
                </a:ext>
              </a:extLst>
            </p:cNvPr>
            <p:cNvSpPr/>
            <p:nvPr/>
          </p:nvSpPr>
          <p:spPr>
            <a:xfrm>
              <a:off x="450937" y="2611000"/>
              <a:ext cx="9319365" cy="2242159"/>
            </a:xfrm>
            <a:prstGeom prst="roundRect">
              <a:avLst/>
            </a:prstGeom>
            <a:noFill/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40" name="ZoneTexte 39">
            <a:extLst>
              <a:ext uri="{FF2B5EF4-FFF2-40B4-BE49-F238E27FC236}">
                <a16:creationId xmlns:a16="http://schemas.microsoft.com/office/drawing/2014/main" id="{35B1383E-B833-A1F6-378E-056C0A6891B8}"/>
              </a:ext>
            </a:extLst>
          </p:cNvPr>
          <p:cNvSpPr txBox="1"/>
          <p:nvPr/>
        </p:nvSpPr>
        <p:spPr>
          <a:xfrm>
            <a:off x="834118" y="4779286"/>
            <a:ext cx="2055050" cy="3077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fr-FR" sz="2000" b="1" dirty="0">
                <a:latin typeface="+mj-lt"/>
              </a:rPr>
              <a:t>Example</a:t>
            </a:r>
            <a:r>
              <a:rPr lang="fr-FR" sz="2000" b="1" dirty="0"/>
              <a:t>: </a:t>
            </a:r>
            <a:r>
              <a:rPr lang="fr-FR" sz="2000" dirty="0" err="1"/>
              <a:t>paircat</a:t>
            </a:r>
            <a:endParaRPr lang="fr-FR" sz="2000" b="1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1" name="ZoneTexte 40">
                <a:extLst>
                  <a:ext uri="{FF2B5EF4-FFF2-40B4-BE49-F238E27FC236}">
                    <a16:creationId xmlns:a16="http://schemas.microsoft.com/office/drawing/2014/main" id="{0D7568D9-6D2F-3CD6-F8A9-B4CF230014BA}"/>
                  </a:ext>
                </a:extLst>
              </p:cNvPr>
              <p:cNvSpPr txBox="1"/>
              <p:nvPr/>
            </p:nvSpPr>
            <p:spPr>
              <a:xfrm>
                <a:off x="3210720" y="4702854"/>
                <a:ext cx="1002197" cy="46063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>
                      <m:r>
                        <a:rPr lang="fr-FR" sz="2000" b="1" i="1" smtClean="0">
                          <a:latin typeface="Cambria Math" panose="02040503050406030204" pitchFamily="18" charset="0"/>
                        </a:rPr>
                        <m:t>𝝓</m:t>
                      </m:r>
                      <m:r>
                        <a:rPr lang="fr-FR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fr-FR" sz="20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fr-FR" sz="200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fr-FR" sz="2000" b="0" i="1" smtClean="0">
                                    <a:latin typeface="Cambria Math" panose="02040503050406030204" pitchFamily="18" charset="0"/>
                                  </a:rPr>
                                  <m:t>𝜋</m:t>
                                </m:r>
                              </m:e>
                            </m:mr>
                            <m:mr>
                              <m:e>
                                <m:r>
                                  <a:rPr lang="fr-FR" sz="20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fr-FR" sz="2000" dirty="0" err="1"/>
              </a:p>
            </p:txBody>
          </p:sp>
        </mc:Choice>
        <mc:Fallback>
          <p:sp>
            <p:nvSpPr>
              <p:cNvPr id="41" name="ZoneTexte 40">
                <a:extLst>
                  <a:ext uri="{FF2B5EF4-FFF2-40B4-BE49-F238E27FC236}">
                    <a16:creationId xmlns:a16="http://schemas.microsoft.com/office/drawing/2014/main" id="{0D7568D9-6D2F-3CD6-F8A9-B4CF230014B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10720" y="4702854"/>
                <a:ext cx="1002197" cy="460639"/>
              </a:xfrm>
              <a:prstGeom prst="rect">
                <a:avLst/>
              </a:prstGeom>
              <a:blipFill>
                <a:blip r:embed="rId9"/>
                <a:stretch>
                  <a:fillRect l="-7500" b="-21622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5" name="Groupe 44">
            <a:extLst>
              <a:ext uri="{FF2B5EF4-FFF2-40B4-BE49-F238E27FC236}">
                <a16:creationId xmlns:a16="http://schemas.microsoft.com/office/drawing/2014/main" id="{32AB9C25-AB37-9E2E-452E-765E565C9128}"/>
              </a:ext>
            </a:extLst>
          </p:cNvPr>
          <p:cNvGrpSpPr/>
          <p:nvPr/>
        </p:nvGrpSpPr>
        <p:grpSpPr>
          <a:xfrm>
            <a:off x="1830720" y="5395879"/>
            <a:ext cx="8530559" cy="572529"/>
            <a:chOff x="2889168" y="5703985"/>
            <a:chExt cx="8530559" cy="572529"/>
          </a:xfrm>
        </p:grpSpPr>
        <mc:AlternateContent xmlns:mc="http://schemas.openxmlformats.org/markup-compatibility/2006">
          <mc:Choice xmlns:a14="http://schemas.microsoft.com/office/drawing/2010/main" Requires="a14">
            <p:sp>
              <p:nvSpPr>
                <p:cNvPr id="42" name="ZoneTexte 41">
                  <a:extLst>
                    <a:ext uri="{FF2B5EF4-FFF2-40B4-BE49-F238E27FC236}">
                      <a16:creationId xmlns:a16="http://schemas.microsoft.com/office/drawing/2014/main" id="{E3217CB4-31A4-E311-5803-3A96557BC33F}"/>
                    </a:ext>
                  </a:extLst>
                </p:cNvPr>
                <p:cNvSpPr txBox="1"/>
                <p:nvPr/>
              </p:nvSpPr>
              <p:spPr>
                <a:xfrm>
                  <a:off x="2889168" y="5828025"/>
                  <a:ext cx="1121140" cy="324448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14:m>
                    <m:oMathPara xmlns:m="http://schemas.openxmlformats.org/officeDocument/2006/math">
                      <m:oMath>
                        <m:acc>
                          <m:accPr>
                            <m:chr m:val="̅"/>
                            <m:ctrlPr>
                              <a:rPr lang="fr-FR" sz="2000" b="0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fr-FR" sz="2000" b="0" i="1" smtClean="0">
                                <a:latin typeface="Cambria Math" panose="02040503050406030204" pitchFamily="18" charset="0"/>
                              </a:rPr>
                              <m:t>𝑍</m:t>
                            </m:r>
                          </m:e>
                        </m:acc>
                        <m:r>
                          <a:rPr lang="fr-FR" sz="2000" b="0" i="1" smtClean="0">
                            <a:latin typeface="Cambria Math" panose="02040503050406030204" pitchFamily="18" charset="0"/>
                          </a:rPr>
                          <m:t>=</m:t>
                        </m:r>
                        <m:sSup>
                          <m:sSupPr>
                            <m:ctrlPr>
                              <a:rPr lang="fr-FR" sz="20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fr-FR" sz="2000" b="0" i="1" smtClean="0"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p>
                            <m:r>
                              <a:rPr lang="fr-FR" sz="2000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  <m:r>
                              <a:rPr lang="fr-FR" sz="2000" b="0" i="1" smtClean="0">
                                <a:latin typeface="Cambria Math" panose="02040503050406030204" pitchFamily="18" charset="0"/>
                              </a:rPr>
                              <m:t>𝜋</m:t>
                            </m:r>
                            <m:sSub>
                              <m:sSubPr>
                                <m:ctrlPr>
                                  <a:rPr lang="fr-FR" sz="20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acc>
                                  <m:accPr>
                                    <m:chr m:val="̂"/>
                                    <m:ctrlPr>
                                      <a:rPr lang="fr-FR" sz="20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fr-FR" sz="2000" b="0" i="1" smtClean="0"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</m:e>
                                </m:acc>
                              </m:e>
                              <m:sub>
                                <m:r>
                                  <a:rPr lang="fr-FR" sz="20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</m:sup>
                        </m:sSup>
                      </m:oMath>
                    </m:oMathPara>
                  </a14:m>
                  <a:endParaRPr lang="fr-FR" sz="2000" dirty="0" err="1"/>
                </a:p>
              </p:txBody>
            </p:sp>
          </mc:Choice>
          <mc:Fallback>
            <p:sp>
              <p:nvSpPr>
                <p:cNvPr id="42" name="ZoneTexte 41">
                  <a:extLst>
                    <a:ext uri="{FF2B5EF4-FFF2-40B4-BE49-F238E27FC236}">
                      <a16:creationId xmlns:a16="http://schemas.microsoft.com/office/drawing/2014/main" id="{E3217CB4-31A4-E311-5803-3A96557BC33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889168" y="5828025"/>
                  <a:ext cx="1121140" cy="324448"/>
                </a:xfrm>
                <a:prstGeom prst="rect">
                  <a:avLst/>
                </a:prstGeom>
                <a:blipFill>
                  <a:blip r:embed="rId10"/>
                  <a:stretch>
                    <a:fillRect l="-4494" t="-22222" b="-3704"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43" name="ZoneTexte 42">
                  <a:extLst>
                    <a:ext uri="{FF2B5EF4-FFF2-40B4-BE49-F238E27FC236}">
                      <a16:creationId xmlns:a16="http://schemas.microsoft.com/office/drawing/2014/main" id="{ADC6A5E9-9D99-1C85-B804-0407EAF730A7}"/>
                    </a:ext>
                  </a:extLst>
                </p:cNvPr>
                <p:cNvSpPr txBox="1"/>
                <p:nvPr/>
              </p:nvSpPr>
              <p:spPr>
                <a:xfrm>
                  <a:off x="4980327" y="5708281"/>
                  <a:ext cx="2381741" cy="563937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14:m>
                    <m:oMathPara xmlns:m="http://schemas.openxmlformats.org/officeDocument/2006/math">
                      <m:oMath>
                        <m:acc>
                          <m:accPr>
                            <m:chr m:val="̅"/>
                            <m:ctrlPr>
                              <a:rPr lang="fr-FR" sz="2000" b="0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sSub>
                              <m:sSubPr>
                                <m:ctrlPr>
                                  <a:rPr lang="fr-FR" sz="20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fr-FR" sz="2000" b="0" i="1" smtClean="0">
                                    <a:latin typeface="Cambria Math" panose="02040503050406030204" pitchFamily="18" charset="0"/>
                                  </a:rPr>
                                  <m:t>𝑅</m:t>
                                </m:r>
                              </m:e>
                              <m:sub>
                                <m:r>
                                  <a:rPr lang="fr-FR" sz="2000" b="0" i="1" smtClean="0">
                                    <a:latin typeface="Cambria Math" panose="02040503050406030204" pitchFamily="18" charset="0"/>
                                  </a:rPr>
                                  <m:t>𝑍</m:t>
                                </m:r>
                              </m:sub>
                            </m:sSub>
                            <m:d>
                              <m:dPr>
                                <m:ctrlPr>
                                  <a:rPr lang="fr-FR" sz="20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f>
                                  <m:fPr>
                                    <m:ctrlPr>
                                      <a:rPr lang="fr-FR" sz="20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fr-FR" sz="2000" b="0" i="1" smtClean="0">
                                        <a:latin typeface="Cambria Math" panose="02040503050406030204" pitchFamily="18" charset="0"/>
                                      </a:rPr>
                                      <m:t>𝜋</m:t>
                                    </m:r>
                                  </m:num>
                                  <m:den>
                                    <m:r>
                                      <a:rPr lang="fr-FR" sz="20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den>
                                </m:f>
                              </m:e>
                            </m:d>
                          </m:e>
                        </m:acc>
                        <m:r>
                          <a:rPr lang="fr-FR" sz="2000" b="0" i="1" smtClean="0">
                            <a:latin typeface="Cambria Math" panose="02040503050406030204" pitchFamily="18" charset="0"/>
                          </a:rPr>
                          <m:t>=</m:t>
                        </m:r>
                        <m:sSup>
                          <m:sSupPr>
                            <m:ctrlPr>
                              <a:rPr lang="fr-FR" sz="20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fr-FR" sz="2000" b="0" i="1" smtClean="0"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p>
                            <m:r>
                              <a:rPr lang="fr-FR" sz="2000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  <m:d>
                              <m:dPr>
                                <m:ctrlPr>
                                  <a:rPr lang="fr-FR" sz="20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f>
                                  <m:fPr>
                                    <m:ctrlPr>
                                      <a:rPr lang="fr-FR" sz="20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fr-FR" sz="2000" b="0" i="1" smtClean="0">
                                        <a:latin typeface="Cambria Math" panose="02040503050406030204" pitchFamily="18" charset="0"/>
                                      </a:rPr>
                                      <m:t>𝜋</m:t>
                                    </m:r>
                                  </m:num>
                                  <m:den>
                                    <m:r>
                                      <a:rPr lang="fr-FR" sz="20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den>
                                </m:f>
                                <m:sSubSup>
                                  <m:sSubSupPr>
                                    <m:ctrlPr>
                                      <a:rPr lang="fr-FR" sz="20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acc>
                                      <m:accPr>
                                        <m:chr m:val="̂"/>
                                        <m:ctrlPr>
                                          <a:rPr lang="fr-FR" sz="2000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accPr>
                                      <m:e>
                                        <m:r>
                                          <a:rPr lang="fr-FR" sz="2000" b="0" i="1" smtClean="0">
                                            <a:latin typeface="Cambria Math" panose="02040503050406030204" pitchFamily="18" charset="0"/>
                                          </a:rPr>
                                          <m:t>𝑛</m:t>
                                        </m:r>
                                      </m:e>
                                    </m:acc>
                                  </m:e>
                                  <m:sub>
                                    <m:r>
                                      <a:rPr lang="fr-FR" sz="2000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  <m:sup>
                                    <m:r>
                                      <a:rPr lang="fr-FR" sz="20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bSup>
                                <m:r>
                                  <a:rPr lang="fr-FR" sz="2000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fr-FR" sz="2000" b="0" i="1" smtClean="0">
                                    <a:latin typeface="Cambria Math" panose="02040503050406030204" pitchFamily="18" charset="0"/>
                                  </a:rPr>
                                  <m:t>𝜋</m:t>
                                </m:r>
                                <m:sSub>
                                  <m:sSubPr>
                                    <m:ctrlPr>
                                      <a:rPr lang="fr-FR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acc>
                                      <m:accPr>
                                        <m:chr m:val="̂"/>
                                        <m:ctrlPr>
                                          <a:rPr lang="fr-FR" sz="20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accPr>
                                      <m:e>
                                        <m:r>
                                          <a:rPr lang="fr-FR" sz="2000" i="1">
                                            <a:latin typeface="Cambria Math" panose="02040503050406030204" pitchFamily="18" charset="0"/>
                                          </a:rPr>
                                          <m:t>𝑛</m:t>
                                        </m:r>
                                      </m:e>
                                    </m:acc>
                                  </m:e>
                                  <m:sub>
                                    <m:r>
                                      <a:rPr lang="fr-FR" sz="2000" i="1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</m:e>
                            </m:d>
                          </m:sup>
                        </m:sSup>
                      </m:oMath>
                    </m:oMathPara>
                  </a14:m>
                  <a:endParaRPr lang="fr-FR" sz="2000" dirty="0" err="1"/>
                </a:p>
              </p:txBody>
            </p:sp>
          </mc:Choice>
          <mc:Fallback>
            <p:sp>
              <p:nvSpPr>
                <p:cNvPr id="43" name="ZoneTexte 42">
                  <a:extLst>
                    <a:ext uri="{FF2B5EF4-FFF2-40B4-BE49-F238E27FC236}">
                      <a16:creationId xmlns:a16="http://schemas.microsoft.com/office/drawing/2014/main" id="{ADC6A5E9-9D99-1C85-B804-0407EAF730A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980327" y="5708281"/>
                  <a:ext cx="2381741" cy="563937"/>
                </a:xfrm>
                <a:prstGeom prst="rect">
                  <a:avLst/>
                </a:prstGeom>
                <a:blipFill>
                  <a:blip r:embed="rId11"/>
                  <a:stretch>
                    <a:fillRect l="-1587" b="-15556"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44" name="ZoneTexte 43">
                  <a:extLst>
                    <a:ext uri="{FF2B5EF4-FFF2-40B4-BE49-F238E27FC236}">
                      <a16:creationId xmlns:a16="http://schemas.microsoft.com/office/drawing/2014/main" id="{49B7CF46-8E16-4092-AF02-62E437DE4EB2}"/>
                    </a:ext>
                  </a:extLst>
                </p:cNvPr>
                <p:cNvSpPr txBox="1"/>
                <p:nvPr/>
              </p:nvSpPr>
              <p:spPr>
                <a:xfrm>
                  <a:off x="8332087" y="5703985"/>
                  <a:ext cx="3087640" cy="57252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14:m>
                    <m:oMathPara xmlns:m="http://schemas.openxmlformats.org/officeDocument/2006/math">
                      <m:oMath>
                        <m:acc>
                          <m:accPr>
                            <m:chr m:val="̅"/>
                            <m:ctrlPr>
                              <a:rPr lang="fr-FR" sz="2000" b="0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sSub>
                              <m:sSubPr>
                                <m:ctrlPr>
                                  <a:rPr lang="fr-FR" sz="20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fr-FR" sz="2000" b="0" i="1" smtClean="0">
                                    <a:latin typeface="Cambria Math" panose="02040503050406030204" pitchFamily="18" charset="0"/>
                                  </a:rPr>
                                  <m:t>𝑅</m:t>
                                </m:r>
                              </m:e>
                              <m:sub>
                                <m:r>
                                  <a:rPr lang="fr-FR" sz="2000" b="0" i="1" smtClean="0">
                                    <a:latin typeface="Cambria Math" panose="02040503050406030204" pitchFamily="18" charset="0"/>
                                  </a:rPr>
                                  <m:t>𝑍</m:t>
                                </m:r>
                              </m:sub>
                            </m:sSub>
                            <m:d>
                              <m:dPr>
                                <m:ctrlPr>
                                  <a:rPr lang="fr-FR" sz="20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f>
                                  <m:fPr>
                                    <m:ctrlPr>
                                      <a:rPr lang="fr-FR" sz="20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fr-FR" sz="2000" b="0" i="1" smtClean="0">
                                        <a:latin typeface="Cambria Math" panose="02040503050406030204" pitchFamily="18" charset="0"/>
                                      </a:rPr>
                                      <m:t>𝜋</m:t>
                                    </m:r>
                                  </m:num>
                                  <m:den>
                                    <m:r>
                                      <a:rPr lang="fr-FR" sz="2000" b="0" i="1" smtClean="0">
                                        <a:latin typeface="Cambria Math" panose="02040503050406030204" pitchFamily="18" charset="0"/>
                                      </a:rPr>
                                      <m:t>4</m:t>
                                    </m:r>
                                  </m:den>
                                </m:f>
                              </m:e>
                            </m:d>
                          </m:e>
                        </m:acc>
                        <m:r>
                          <a:rPr lang="fr-FR" sz="2000" b="0" i="1" smtClean="0">
                            <a:latin typeface="Cambria Math" panose="02040503050406030204" pitchFamily="18" charset="0"/>
                          </a:rPr>
                          <m:t>=</m:t>
                        </m:r>
                        <m:sSup>
                          <m:sSupPr>
                            <m:ctrlPr>
                              <a:rPr lang="fr-FR" sz="20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fr-FR" sz="2000" b="0" i="1" smtClean="0"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p>
                            <m:r>
                              <a:rPr lang="fr-FR" sz="2000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  <m:d>
                              <m:dPr>
                                <m:ctrlPr>
                                  <a:rPr lang="fr-FR" sz="20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f>
                                  <m:fPr>
                                    <m:ctrlPr>
                                      <a:rPr lang="fr-FR" sz="20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fr-FR" sz="2000" b="0" i="1" smtClean="0">
                                        <a:latin typeface="Cambria Math" panose="02040503050406030204" pitchFamily="18" charset="0"/>
                                      </a:rPr>
                                      <m:t>𝜋</m:t>
                                    </m:r>
                                  </m:num>
                                  <m:den>
                                    <m:r>
                                      <a:rPr lang="fr-FR" sz="2000" b="0" i="1" smtClean="0">
                                        <a:latin typeface="Cambria Math" panose="02040503050406030204" pitchFamily="18" charset="0"/>
                                      </a:rPr>
                                      <m:t>6</m:t>
                                    </m:r>
                                  </m:den>
                                </m:f>
                                <m:sSubSup>
                                  <m:sSubSupPr>
                                    <m:ctrlPr>
                                      <a:rPr lang="fr-FR" sz="20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acc>
                                      <m:accPr>
                                        <m:chr m:val="̂"/>
                                        <m:ctrlPr>
                                          <a:rPr lang="fr-FR" sz="2000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accPr>
                                      <m:e>
                                        <m:r>
                                          <a:rPr lang="fr-FR" sz="2000" b="0" i="1" smtClean="0">
                                            <a:latin typeface="Cambria Math" panose="02040503050406030204" pitchFamily="18" charset="0"/>
                                          </a:rPr>
                                          <m:t>𝑛</m:t>
                                        </m:r>
                                      </m:e>
                                    </m:acc>
                                  </m:e>
                                  <m:sub>
                                    <m:r>
                                      <a:rPr lang="fr-FR" sz="2000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  <m:sup>
                                    <m:r>
                                      <a:rPr lang="fr-FR" sz="2000" b="0" i="1" smtClean="0"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sup>
                                </m:sSubSup>
                                <m:r>
                                  <a:rPr lang="fr-FR" sz="2000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f>
                                  <m:fPr>
                                    <m:ctrlPr>
                                      <a:rPr lang="fr-FR" sz="20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fr-FR" sz="2000" b="0" i="1" smtClean="0"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  <m:r>
                                      <a:rPr lang="fr-FR" sz="2000" b="0" i="1" smtClean="0">
                                        <a:latin typeface="Cambria Math" panose="02040503050406030204" pitchFamily="18" charset="0"/>
                                      </a:rPr>
                                      <m:t>𝜋</m:t>
                                    </m:r>
                                  </m:num>
                                  <m:den>
                                    <m:r>
                                      <a:rPr lang="fr-FR" sz="2000" b="0" i="1" smtClean="0">
                                        <a:latin typeface="Cambria Math" panose="02040503050406030204" pitchFamily="18" charset="0"/>
                                      </a:rPr>
                                      <m:t>4</m:t>
                                    </m:r>
                                  </m:den>
                                </m:f>
                                <m:sSubSup>
                                  <m:sSubSupPr>
                                    <m:ctrlPr>
                                      <a:rPr lang="fr-FR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acc>
                                      <m:accPr>
                                        <m:chr m:val="̂"/>
                                        <m:ctrlPr>
                                          <a:rPr lang="fr-FR" sz="20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accPr>
                                      <m:e>
                                        <m:r>
                                          <a:rPr lang="fr-FR" sz="2000" i="1">
                                            <a:latin typeface="Cambria Math" panose="02040503050406030204" pitchFamily="18" charset="0"/>
                                          </a:rPr>
                                          <m:t>𝑛</m:t>
                                        </m:r>
                                      </m:e>
                                    </m:acc>
                                  </m:e>
                                  <m:sub>
                                    <m:r>
                                      <a:rPr lang="fr-FR" sz="2000" i="1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  <m:sup>
                                    <m:r>
                                      <a:rPr lang="fr-FR" sz="20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bSup>
                                <m:r>
                                  <a:rPr lang="fr-FR" sz="2000" b="0" i="1" smtClean="0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f>
                                  <m:fPr>
                                    <m:ctrlPr>
                                      <a:rPr lang="fr-FR" sz="20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fr-FR" sz="2000" b="0" i="1" smtClean="0">
                                        <a:latin typeface="Cambria Math" panose="02040503050406030204" pitchFamily="18" charset="0"/>
                                      </a:rPr>
                                      <m:t>5</m:t>
                                    </m:r>
                                    <m:r>
                                      <a:rPr lang="fr-FR" sz="2000" b="0" i="1" smtClean="0">
                                        <a:latin typeface="Cambria Math" panose="02040503050406030204" pitchFamily="18" charset="0"/>
                                      </a:rPr>
                                      <m:t>𝜋</m:t>
                                    </m:r>
                                  </m:num>
                                  <m:den>
                                    <m:r>
                                      <a:rPr lang="fr-FR" sz="2000" b="0" i="1" smtClean="0">
                                        <a:latin typeface="Cambria Math" panose="02040503050406030204" pitchFamily="18" charset="0"/>
                                      </a:rPr>
                                      <m:t>6</m:t>
                                    </m:r>
                                  </m:den>
                                </m:f>
                                <m:sSub>
                                  <m:sSubPr>
                                    <m:ctrlPr>
                                      <a:rPr lang="fr-FR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acc>
                                      <m:accPr>
                                        <m:chr m:val="̂"/>
                                        <m:ctrlPr>
                                          <a:rPr lang="fr-FR" sz="20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accPr>
                                      <m:e>
                                        <m:r>
                                          <a:rPr lang="fr-FR" sz="2000" i="1">
                                            <a:latin typeface="Cambria Math" panose="02040503050406030204" pitchFamily="18" charset="0"/>
                                          </a:rPr>
                                          <m:t>𝑛</m:t>
                                        </m:r>
                                      </m:e>
                                    </m:acc>
                                  </m:e>
                                  <m:sub>
                                    <m:r>
                                      <a:rPr lang="fr-FR" sz="2000" i="1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</m:e>
                            </m:d>
                          </m:sup>
                        </m:sSup>
                      </m:oMath>
                    </m:oMathPara>
                  </a14:m>
                  <a:endParaRPr lang="fr-FR" sz="2000" dirty="0" err="1"/>
                </a:p>
              </p:txBody>
            </p:sp>
          </mc:Choice>
          <mc:Fallback>
            <p:sp>
              <p:nvSpPr>
                <p:cNvPr id="44" name="ZoneTexte 43">
                  <a:extLst>
                    <a:ext uri="{FF2B5EF4-FFF2-40B4-BE49-F238E27FC236}">
                      <a16:creationId xmlns:a16="http://schemas.microsoft.com/office/drawing/2014/main" id="{49B7CF46-8E16-4092-AF02-62E437DE4EB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332087" y="5703985"/>
                  <a:ext cx="3087640" cy="572529"/>
                </a:xfrm>
                <a:prstGeom prst="rect">
                  <a:avLst/>
                </a:prstGeom>
                <a:blipFill>
                  <a:blip r:embed="rId12"/>
                  <a:stretch>
                    <a:fillRect l="-1224" b="-15217"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46" name="Ellipse 45">
            <a:extLst>
              <a:ext uri="{FF2B5EF4-FFF2-40B4-BE49-F238E27FC236}">
                <a16:creationId xmlns:a16="http://schemas.microsoft.com/office/drawing/2014/main" id="{3CDF0F6D-E338-4849-A8BB-D9BC18AF8080}"/>
              </a:ext>
            </a:extLst>
          </p:cNvPr>
          <p:cNvSpPr/>
          <p:nvPr/>
        </p:nvSpPr>
        <p:spPr>
          <a:xfrm>
            <a:off x="8784207" y="5420818"/>
            <a:ext cx="300625" cy="353568"/>
          </a:xfrm>
          <a:prstGeom prst="ellipse">
            <a:avLst/>
          </a:prstGeom>
          <a:noFill/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7" name="ZoneTexte 46">
                <a:extLst>
                  <a:ext uri="{FF2B5EF4-FFF2-40B4-BE49-F238E27FC236}">
                    <a16:creationId xmlns:a16="http://schemas.microsoft.com/office/drawing/2014/main" id="{B2D1AA3B-62D2-430E-D809-185832C829E1}"/>
                  </a:ext>
                </a:extLst>
              </p:cNvPr>
              <p:cNvSpPr txBox="1"/>
              <p:nvPr/>
            </p:nvSpPr>
            <p:spPr>
              <a:xfrm>
                <a:off x="7394885" y="4723708"/>
                <a:ext cx="4622490" cy="49244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/>
                <a:r>
                  <a:rPr lang="fr-FR" sz="1600" dirty="0">
                    <a:solidFill>
                      <a:schemeClr val="accent5"/>
                    </a:solidFill>
                  </a:rPr>
                  <a:t>Degree </a:t>
                </a:r>
                <a14:m>
                  <m:oMath xmlns:m="http://schemas.openxmlformats.org/officeDocument/2006/math">
                    <m:r>
                      <a:rPr lang="fr-FR" sz="1600" i="1" dirty="0" smtClean="0">
                        <a:solidFill>
                          <a:schemeClr val="accent5"/>
                        </a:solidFill>
                        <a:latin typeface="Cambria Math" panose="02040503050406030204" pitchFamily="18" charset="0"/>
                      </a:rPr>
                      <m:t>𝑑</m:t>
                    </m:r>
                  </m:oMath>
                </a14:m>
                <a:r>
                  <a:rPr lang="fr-FR" sz="1600" dirty="0">
                    <a:solidFill>
                      <a:schemeClr val="accent5"/>
                    </a:solidFill>
                  </a:rPr>
                  <a:t> implements a </a:t>
                </a:r>
                <a:r>
                  <a:rPr lang="fr-FR" sz="1600" dirty="0" err="1">
                    <a:solidFill>
                      <a:schemeClr val="accent5"/>
                    </a:solidFill>
                  </a:rPr>
                  <a:t>logical</a:t>
                </a:r>
                <a:r>
                  <a:rPr lang="fr-FR" sz="1600" dirty="0">
                    <a:solidFill>
                      <a:schemeClr val="accent5"/>
                    </a:solidFill>
                  </a:rPr>
                  <a:t> </a:t>
                </a:r>
                <a:r>
                  <a:rPr lang="fr-FR" sz="1600" dirty="0" err="1">
                    <a:solidFill>
                      <a:schemeClr val="accent5"/>
                    </a:solidFill>
                  </a:rPr>
                  <a:t>gate</a:t>
                </a:r>
                <a:r>
                  <a:rPr lang="fr-FR" sz="1600" dirty="0">
                    <a:solidFill>
                      <a:schemeClr val="accent5"/>
                    </a:solidFill>
                  </a:rPr>
                  <a:t> at the </a:t>
                </a:r>
                <a14:m>
                  <m:oMath xmlns:m="http://schemas.openxmlformats.org/officeDocument/2006/math">
                    <m:r>
                      <a:rPr lang="fr-FR" sz="1600" i="1" dirty="0">
                        <a:solidFill>
                          <a:schemeClr val="accent5"/>
                        </a:solidFill>
                        <a:latin typeface="Cambria Math" panose="02040503050406030204" pitchFamily="18" charset="0"/>
                      </a:rPr>
                      <m:t>𝑑</m:t>
                    </m:r>
                  </m:oMath>
                </a14:m>
                <a:r>
                  <a:rPr lang="fr-FR" sz="1600" dirty="0">
                    <a:solidFill>
                      <a:schemeClr val="accent5"/>
                    </a:solidFill>
                  </a:rPr>
                  <a:t>-th </a:t>
                </a:r>
                <a:r>
                  <a:rPr lang="fr-FR" sz="1600" dirty="0" err="1">
                    <a:solidFill>
                      <a:schemeClr val="accent5"/>
                    </a:solidFill>
                  </a:rPr>
                  <a:t>level</a:t>
                </a:r>
                <a:r>
                  <a:rPr lang="fr-FR" sz="1600" dirty="0">
                    <a:solidFill>
                      <a:schemeClr val="accent5"/>
                    </a:solidFill>
                  </a:rPr>
                  <a:t> of the </a:t>
                </a:r>
                <a:r>
                  <a:rPr lang="fr-FR" sz="1600" dirty="0" err="1">
                    <a:solidFill>
                      <a:schemeClr val="accent5"/>
                    </a:solidFill>
                  </a:rPr>
                  <a:t>Cliffod</a:t>
                </a:r>
                <a:r>
                  <a:rPr lang="fr-FR" sz="1600" dirty="0">
                    <a:solidFill>
                      <a:schemeClr val="accent5"/>
                    </a:solidFill>
                  </a:rPr>
                  <a:t> </a:t>
                </a:r>
                <a:r>
                  <a:rPr lang="fr-FR" sz="1600" dirty="0" err="1">
                    <a:solidFill>
                      <a:schemeClr val="accent5"/>
                    </a:solidFill>
                  </a:rPr>
                  <a:t>hierarchy</a:t>
                </a:r>
                <a:endParaRPr lang="fr-FR" sz="1600" dirty="0">
                  <a:solidFill>
                    <a:schemeClr val="accent5"/>
                  </a:solidFill>
                </a:endParaRPr>
              </a:p>
            </p:txBody>
          </p:sp>
        </mc:Choice>
        <mc:Fallback>
          <p:sp>
            <p:nvSpPr>
              <p:cNvPr id="47" name="ZoneTexte 46">
                <a:extLst>
                  <a:ext uri="{FF2B5EF4-FFF2-40B4-BE49-F238E27FC236}">
                    <a16:creationId xmlns:a16="http://schemas.microsoft.com/office/drawing/2014/main" id="{B2D1AA3B-62D2-430E-D809-185832C829E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94885" y="4723708"/>
                <a:ext cx="4622490" cy="492443"/>
              </a:xfrm>
              <a:prstGeom prst="rect">
                <a:avLst/>
              </a:prstGeom>
              <a:blipFill>
                <a:blip r:embed="rId13"/>
                <a:stretch>
                  <a:fillRect l="-274" t="-15385" r="-1096" b="-2307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607329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/>
      <p:bldP spid="41" grpId="0"/>
      <p:bldP spid="46" grpId="0" animBg="1"/>
      <p:bldP spid="47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2474C063-35B7-193E-AC0B-B0C637DAC5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CONFIDENTIAL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D178663-B641-EDF9-5966-0957BD1B2F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C67AC-589B-465F-8375-83B2CE47653E}" type="slidenum">
              <a:rPr lang="en-US" smtClean="0"/>
              <a:pPr/>
              <a:t>39</a:t>
            </a:fld>
            <a:endParaRPr lang="en-US" dirty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16F43A4C-A5B1-B8ED-E682-D63B8E0727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Conclusion and outlook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2AC21B9B-1745-8A45-397F-875A1DEFCCC9}"/>
              </a:ext>
            </a:extLst>
          </p:cNvPr>
          <p:cNvSpPr/>
          <p:nvPr/>
        </p:nvSpPr>
        <p:spPr>
          <a:xfrm>
            <a:off x="12477750" y="0"/>
            <a:ext cx="571500" cy="571500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A2</a:t>
            </a: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35CF430B-A2E3-5A6C-2569-79866BF604B1}"/>
              </a:ext>
            </a:extLst>
          </p:cNvPr>
          <p:cNvGrpSpPr/>
          <p:nvPr/>
        </p:nvGrpSpPr>
        <p:grpSpPr>
          <a:xfrm>
            <a:off x="834118" y="1472450"/>
            <a:ext cx="5782178" cy="276999"/>
            <a:chOff x="1023183" y="1719173"/>
            <a:chExt cx="5782178" cy="276999"/>
          </a:xfrm>
        </p:grpSpPr>
        <p:sp>
          <p:nvSpPr>
            <p:cNvPr id="7" name="Flèche vers la droite 6">
              <a:extLst>
                <a:ext uri="{FF2B5EF4-FFF2-40B4-BE49-F238E27FC236}">
                  <a16:creationId xmlns:a16="http://schemas.microsoft.com/office/drawing/2014/main" id="{417B77CB-293B-5D85-6E1F-B25A986856BD}"/>
                </a:ext>
              </a:extLst>
            </p:cNvPr>
            <p:cNvSpPr/>
            <p:nvPr/>
          </p:nvSpPr>
          <p:spPr>
            <a:xfrm>
              <a:off x="1023183" y="1762652"/>
              <a:ext cx="296923" cy="190041"/>
            </a:xfrm>
            <a:prstGeom prst="rightArrow">
              <a:avLst/>
            </a:prstGeom>
            <a:ln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400" dirty="0"/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8" name="ZoneTexte 7">
                  <a:extLst>
                    <a:ext uri="{FF2B5EF4-FFF2-40B4-BE49-F238E27FC236}">
                      <a16:creationId xmlns:a16="http://schemas.microsoft.com/office/drawing/2014/main" id="{10E77A6D-C0B8-DF2A-67D1-138378BEB0D3}"/>
                    </a:ext>
                  </a:extLst>
                </p:cNvPr>
                <p:cNvSpPr txBox="1"/>
                <p:nvPr/>
              </p:nvSpPr>
              <p:spPr>
                <a:xfrm>
                  <a:off x="1573095" y="1719173"/>
                  <a:ext cx="5232266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 algn="l"/>
                  <a:r>
                    <a:rPr lang="fr-FR" dirty="0"/>
                    <a:t>Logical </a:t>
                  </a:r>
                  <a:r>
                    <a:rPr lang="fr-FR" dirty="0" err="1"/>
                    <a:t>space</a:t>
                  </a:r>
                  <a:r>
                    <a:rPr lang="fr-FR" dirty="0"/>
                    <a:t> of Tiger codes </a:t>
                  </a:r>
                  <a:r>
                    <a:rPr lang="fr-FR" dirty="0" err="1"/>
                    <a:t>governed</a:t>
                  </a:r>
                  <a:r>
                    <a:rPr lang="fr-FR" dirty="0"/>
                    <a:t> by </a:t>
                  </a:r>
                  <a14:m>
                    <m:oMath xmlns:m="http://schemas.openxmlformats.org/officeDocument/2006/math">
                      <m:sSub>
                        <m:sSubPr>
                          <m:ctrlPr>
                            <a:rPr lang="fr-FR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d>
                        <m:dPr>
                          <m:ctrlPr>
                            <a:rPr lang="fr-FR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</m:d>
                    </m:oMath>
                  </a14:m>
                  <a:endParaRPr lang="fr-FR" dirty="0" err="1"/>
                </a:p>
              </p:txBody>
            </p:sp>
          </mc:Choice>
          <mc:Fallback>
            <p:sp>
              <p:nvSpPr>
                <p:cNvPr id="8" name="ZoneTexte 7">
                  <a:extLst>
                    <a:ext uri="{FF2B5EF4-FFF2-40B4-BE49-F238E27FC236}">
                      <a16:creationId xmlns:a16="http://schemas.microsoft.com/office/drawing/2014/main" id="{10E77A6D-C0B8-DF2A-67D1-138378BEB0D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573095" y="1719173"/>
                  <a:ext cx="5232266" cy="276999"/>
                </a:xfrm>
                <a:prstGeom prst="rect">
                  <a:avLst/>
                </a:prstGeom>
                <a:blipFill>
                  <a:blip r:embed="rId3"/>
                  <a:stretch>
                    <a:fillRect l="-2663" t="-27273" b="-54545"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4B20018B-47A3-9ACA-DF7E-D17A51A14457}"/>
              </a:ext>
            </a:extLst>
          </p:cNvPr>
          <p:cNvGrpSpPr/>
          <p:nvPr/>
        </p:nvGrpSpPr>
        <p:grpSpPr>
          <a:xfrm>
            <a:off x="834118" y="1916881"/>
            <a:ext cx="4559023" cy="276999"/>
            <a:chOff x="1023183" y="1719173"/>
            <a:chExt cx="4559023" cy="276999"/>
          </a:xfrm>
        </p:grpSpPr>
        <p:sp>
          <p:nvSpPr>
            <p:cNvPr id="14" name="Flèche vers la droite 13">
              <a:extLst>
                <a:ext uri="{FF2B5EF4-FFF2-40B4-BE49-F238E27FC236}">
                  <a16:creationId xmlns:a16="http://schemas.microsoft.com/office/drawing/2014/main" id="{27D4C705-EDB3-110C-4163-1AAFA1B9ECC7}"/>
                </a:ext>
              </a:extLst>
            </p:cNvPr>
            <p:cNvSpPr/>
            <p:nvPr/>
          </p:nvSpPr>
          <p:spPr>
            <a:xfrm>
              <a:off x="1023183" y="1762652"/>
              <a:ext cx="296923" cy="190041"/>
            </a:xfrm>
            <a:prstGeom prst="rightArrow">
              <a:avLst/>
            </a:prstGeom>
            <a:ln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400" dirty="0"/>
            </a:p>
          </p:txBody>
        </p:sp>
        <p:sp>
          <p:nvSpPr>
            <p:cNvPr id="15" name="ZoneTexte 14">
              <a:extLst>
                <a:ext uri="{FF2B5EF4-FFF2-40B4-BE49-F238E27FC236}">
                  <a16:creationId xmlns:a16="http://schemas.microsoft.com/office/drawing/2014/main" id="{E3B27CDE-89B4-4552-52C6-19408B779C44}"/>
                </a:ext>
              </a:extLst>
            </p:cNvPr>
            <p:cNvSpPr txBox="1"/>
            <p:nvPr/>
          </p:nvSpPr>
          <p:spPr>
            <a:xfrm>
              <a:off x="1573095" y="1719173"/>
              <a:ext cx="4009111" cy="2769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l"/>
              <a:r>
                <a:rPr lang="fr-FR" dirty="0"/>
                <a:t>Fourier description of the </a:t>
              </a:r>
              <a:r>
                <a:rPr lang="fr-FR" dirty="0" err="1"/>
                <a:t>codespace</a:t>
              </a:r>
              <a:r>
                <a:rPr lang="fr-FR" dirty="0"/>
                <a:t>:</a:t>
              </a:r>
            </a:p>
          </p:txBody>
        </p:sp>
      </p:grpSp>
      <p:grpSp>
        <p:nvGrpSpPr>
          <p:cNvPr id="20" name="Groupe 19">
            <a:extLst>
              <a:ext uri="{FF2B5EF4-FFF2-40B4-BE49-F238E27FC236}">
                <a16:creationId xmlns:a16="http://schemas.microsoft.com/office/drawing/2014/main" id="{31548C39-E5A5-9918-C6C7-57D41E33425B}"/>
              </a:ext>
            </a:extLst>
          </p:cNvPr>
          <p:cNvGrpSpPr/>
          <p:nvPr/>
        </p:nvGrpSpPr>
        <p:grpSpPr>
          <a:xfrm>
            <a:off x="834118" y="3006642"/>
            <a:ext cx="5782114" cy="276999"/>
            <a:chOff x="1023183" y="1719173"/>
            <a:chExt cx="5782114" cy="276999"/>
          </a:xfrm>
        </p:grpSpPr>
        <p:sp>
          <p:nvSpPr>
            <p:cNvPr id="21" name="Flèche vers la droite 20">
              <a:extLst>
                <a:ext uri="{FF2B5EF4-FFF2-40B4-BE49-F238E27FC236}">
                  <a16:creationId xmlns:a16="http://schemas.microsoft.com/office/drawing/2014/main" id="{E95145EF-3961-D243-7462-11A927A644E3}"/>
                </a:ext>
              </a:extLst>
            </p:cNvPr>
            <p:cNvSpPr/>
            <p:nvPr/>
          </p:nvSpPr>
          <p:spPr>
            <a:xfrm>
              <a:off x="1023183" y="1762652"/>
              <a:ext cx="296923" cy="190041"/>
            </a:xfrm>
            <a:prstGeom prst="rightArrow">
              <a:avLst/>
            </a:prstGeom>
            <a:ln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400" dirty="0"/>
            </a:p>
          </p:txBody>
        </p:sp>
        <p:sp>
          <p:nvSpPr>
            <p:cNvPr id="22" name="ZoneTexte 21">
              <a:extLst>
                <a:ext uri="{FF2B5EF4-FFF2-40B4-BE49-F238E27FC236}">
                  <a16:creationId xmlns:a16="http://schemas.microsoft.com/office/drawing/2014/main" id="{9D2E9C1E-FE47-A80D-E145-76E5CC4357AF}"/>
                </a:ext>
              </a:extLst>
            </p:cNvPr>
            <p:cNvSpPr txBox="1"/>
            <p:nvPr/>
          </p:nvSpPr>
          <p:spPr>
            <a:xfrm>
              <a:off x="1573095" y="1719173"/>
              <a:ext cx="5232202" cy="2769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l"/>
              <a:r>
                <a:rPr lang="fr-FR" dirty="0" err="1"/>
                <a:t>Extend</a:t>
              </a:r>
              <a:r>
                <a:rPr lang="fr-FR" dirty="0"/>
                <a:t> </a:t>
              </a:r>
              <a:r>
                <a:rPr lang="fr-FR" dirty="0" err="1"/>
                <a:t>this</a:t>
              </a:r>
              <a:r>
                <a:rPr lang="fr-FR" dirty="0"/>
                <a:t> </a:t>
              </a:r>
              <a:r>
                <a:rPr lang="fr-FR" dirty="0" err="1"/>
                <a:t>framework</a:t>
              </a:r>
              <a:r>
                <a:rPr lang="fr-FR" dirty="0"/>
                <a:t> to non-</a:t>
              </a:r>
              <a:r>
                <a:rPr lang="fr-FR" dirty="0" err="1"/>
                <a:t>linear</a:t>
              </a:r>
              <a:r>
                <a:rPr lang="fr-FR" dirty="0"/>
                <a:t> </a:t>
              </a:r>
              <a:r>
                <a:rPr lang="fr-FR" dirty="0" err="1"/>
                <a:t>constraints</a:t>
              </a:r>
              <a:endParaRPr lang="fr-FR" dirty="0"/>
            </a:p>
          </p:txBody>
        </p:sp>
      </p:grp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72DB877-2184-2C25-4A24-FA6B7FE010C4}"/>
              </a:ext>
            </a:extLst>
          </p:cNvPr>
          <p:cNvGrpSpPr/>
          <p:nvPr/>
        </p:nvGrpSpPr>
        <p:grpSpPr>
          <a:xfrm>
            <a:off x="834118" y="3410020"/>
            <a:ext cx="8196108" cy="328680"/>
            <a:chOff x="1023183" y="1682102"/>
            <a:chExt cx="8196108" cy="328680"/>
          </a:xfrm>
        </p:grpSpPr>
        <p:sp>
          <p:nvSpPr>
            <p:cNvPr id="24" name="Flèche vers la droite 23">
              <a:extLst>
                <a:ext uri="{FF2B5EF4-FFF2-40B4-BE49-F238E27FC236}">
                  <a16:creationId xmlns:a16="http://schemas.microsoft.com/office/drawing/2014/main" id="{BFC65D1D-BC76-382B-12FB-58FCC7E72EDA}"/>
                </a:ext>
              </a:extLst>
            </p:cNvPr>
            <p:cNvSpPr/>
            <p:nvPr/>
          </p:nvSpPr>
          <p:spPr>
            <a:xfrm>
              <a:off x="1023183" y="1762652"/>
              <a:ext cx="296923" cy="190041"/>
            </a:xfrm>
            <a:prstGeom prst="rightArrow">
              <a:avLst/>
            </a:prstGeom>
            <a:ln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400" dirty="0"/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25" name="ZoneTexte 24">
                  <a:extLst>
                    <a:ext uri="{FF2B5EF4-FFF2-40B4-BE49-F238E27FC236}">
                      <a16:creationId xmlns:a16="http://schemas.microsoft.com/office/drawing/2014/main" id="{641245F5-8B94-947B-7A36-2EF676AA57E9}"/>
                    </a:ext>
                  </a:extLst>
                </p:cNvPr>
                <p:cNvSpPr txBox="1"/>
                <p:nvPr/>
              </p:nvSpPr>
              <p:spPr>
                <a:xfrm>
                  <a:off x="1573095" y="1682102"/>
                  <a:ext cx="7646196" cy="328680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r>
                    <a:rPr lang="fr-FR" dirty="0"/>
                    <a:t>How to </a:t>
                  </a:r>
                  <a:r>
                    <a:rPr lang="fr-FR" dirty="0" err="1"/>
                    <a:t>implement</a:t>
                  </a:r>
                  <a:r>
                    <a:rPr lang="fr-FR" dirty="0"/>
                    <a:t> Z-rotations </a:t>
                  </a:r>
                  <a:r>
                    <a:rPr lang="fr-FR" dirty="0" err="1"/>
                    <a:t>with</a:t>
                  </a:r>
                  <a:r>
                    <a:rPr lang="fr-FR" dirty="0"/>
                    <a:t> polynomial phase rotations </a:t>
                  </a:r>
                  <a14:m>
                    <m:oMath xmlns:m="http://schemas.openxmlformats.org/officeDocument/2006/math">
                      <m:sSup>
                        <m:sSupPr>
                          <m:ctrlPr>
                            <a:rPr lang="fr-FR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fr-FR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fr-FR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  <m:r>
                            <a:rPr lang="fr-FR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𝑖</m:t>
                          </m:r>
                          <m:r>
                            <a:rPr lang="fr-FR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𝜋</m:t>
                          </m:r>
                          <m:r>
                            <a:rPr lang="fr-FR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𝑃</m:t>
                          </m:r>
                          <m:d>
                            <m:dPr>
                              <m:ctrlPr>
                                <a:rPr lang="fr-FR" sz="2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acc>
                                <m:accPr>
                                  <m:chr m:val="̂"/>
                                  <m:ctrlPr>
                                    <a:rPr lang="fr-FR" sz="20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fr-FR" sz="20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𝒏</m:t>
                                  </m:r>
                                </m:e>
                              </m:acc>
                            </m:e>
                          </m:d>
                        </m:sup>
                      </m:sSup>
                    </m:oMath>
                  </a14:m>
                  <a:endParaRPr lang="fr-FR" dirty="0"/>
                </a:p>
              </p:txBody>
            </p:sp>
          </mc:Choice>
          <mc:Fallback>
            <p:sp>
              <p:nvSpPr>
                <p:cNvPr id="25" name="ZoneTexte 24">
                  <a:extLst>
                    <a:ext uri="{FF2B5EF4-FFF2-40B4-BE49-F238E27FC236}">
                      <a16:creationId xmlns:a16="http://schemas.microsoft.com/office/drawing/2014/main" id="{641245F5-8B94-947B-7A36-2EF676AA57E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573095" y="1682102"/>
                  <a:ext cx="7646196" cy="328680"/>
                </a:xfrm>
                <a:prstGeom prst="rect">
                  <a:avLst/>
                </a:prstGeom>
                <a:blipFill>
                  <a:blip r:embed="rId4"/>
                  <a:stretch>
                    <a:fillRect l="-1824" t="-18519" b="-40741"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B7209842-34C3-6AF0-E0A8-3774423E126F}"/>
              </a:ext>
            </a:extLst>
          </p:cNvPr>
          <p:cNvGrpSpPr/>
          <p:nvPr/>
        </p:nvGrpSpPr>
        <p:grpSpPr>
          <a:xfrm>
            <a:off x="834118" y="4078584"/>
            <a:ext cx="5200224" cy="276999"/>
            <a:chOff x="1023183" y="1719173"/>
            <a:chExt cx="5200224" cy="276999"/>
          </a:xfrm>
        </p:grpSpPr>
        <p:sp>
          <p:nvSpPr>
            <p:cNvPr id="30" name="Flèche vers la droite 29">
              <a:extLst>
                <a:ext uri="{FF2B5EF4-FFF2-40B4-BE49-F238E27FC236}">
                  <a16:creationId xmlns:a16="http://schemas.microsoft.com/office/drawing/2014/main" id="{049A81DB-05F2-2AE1-1AC4-97043657FB2A}"/>
                </a:ext>
              </a:extLst>
            </p:cNvPr>
            <p:cNvSpPr/>
            <p:nvPr/>
          </p:nvSpPr>
          <p:spPr>
            <a:xfrm>
              <a:off x="1023183" y="1762652"/>
              <a:ext cx="296923" cy="190041"/>
            </a:xfrm>
            <a:prstGeom prst="rightArrow">
              <a:avLst/>
            </a:prstGeom>
            <a:solidFill>
              <a:schemeClr val="accent6"/>
            </a:solidFill>
            <a:ln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400" dirty="0"/>
            </a:p>
          </p:txBody>
        </p:sp>
        <p:sp>
          <p:nvSpPr>
            <p:cNvPr id="31" name="ZoneTexte 30">
              <a:extLst>
                <a:ext uri="{FF2B5EF4-FFF2-40B4-BE49-F238E27FC236}">
                  <a16:creationId xmlns:a16="http://schemas.microsoft.com/office/drawing/2014/main" id="{DFC56881-7CDE-D73E-9CB9-CD51F6E70FE5}"/>
                </a:ext>
              </a:extLst>
            </p:cNvPr>
            <p:cNvSpPr txBox="1"/>
            <p:nvPr/>
          </p:nvSpPr>
          <p:spPr>
            <a:xfrm>
              <a:off x="1573095" y="1719173"/>
              <a:ext cx="4650312" cy="2769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fr-FR" dirty="0" err="1"/>
                <a:t>Implementation</a:t>
              </a:r>
              <a:r>
                <a:rPr lang="fr-FR" dirty="0"/>
                <a:t> </a:t>
              </a:r>
              <a:r>
                <a:rPr lang="fr-FR" dirty="0" err="1"/>
                <a:t>with</a:t>
              </a:r>
              <a:r>
                <a:rPr lang="fr-FR" dirty="0"/>
                <a:t> dissipative </a:t>
              </a:r>
              <a:r>
                <a:rPr lang="fr-FR" dirty="0" err="1"/>
                <a:t>dynamics</a:t>
              </a:r>
              <a:r>
                <a:rPr lang="fr-FR" dirty="0"/>
                <a:t>?</a:t>
              </a:r>
            </a:p>
          </p:txBody>
        </p:sp>
      </p:grpSp>
      <p:grpSp>
        <p:nvGrpSpPr>
          <p:cNvPr id="32" name="Groupe 31">
            <a:extLst>
              <a:ext uri="{FF2B5EF4-FFF2-40B4-BE49-F238E27FC236}">
                <a16:creationId xmlns:a16="http://schemas.microsoft.com/office/drawing/2014/main" id="{4E88AE56-F1DD-DAB3-F1EC-090F3072953B}"/>
              </a:ext>
            </a:extLst>
          </p:cNvPr>
          <p:cNvGrpSpPr/>
          <p:nvPr/>
        </p:nvGrpSpPr>
        <p:grpSpPr>
          <a:xfrm>
            <a:off x="834118" y="4657532"/>
            <a:ext cx="3946676" cy="276999"/>
            <a:chOff x="1023183" y="1719173"/>
            <a:chExt cx="3946676" cy="276999"/>
          </a:xfrm>
        </p:grpSpPr>
        <p:sp>
          <p:nvSpPr>
            <p:cNvPr id="33" name="Flèche vers la droite 32">
              <a:extLst>
                <a:ext uri="{FF2B5EF4-FFF2-40B4-BE49-F238E27FC236}">
                  <a16:creationId xmlns:a16="http://schemas.microsoft.com/office/drawing/2014/main" id="{C9418AAE-1B5F-E60B-11C3-ED11E354FF38}"/>
                </a:ext>
              </a:extLst>
            </p:cNvPr>
            <p:cNvSpPr/>
            <p:nvPr/>
          </p:nvSpPr>
          <p:spPr>
            <a:xfrm>
              <a:off x="1023183" y="1762652"/>
              <a:ext cx="296923" cy="190041"/>
            </a:xfrm>
            <a:prstGeom prst="rightArrow">
              <a:avLst/>
            </a:prstGeom>
            <a:solidFill>
              <a:schemeClr val="accent6"/>
            </a:solidFill>
            <a:ln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400" dirty="0"/>
            </a:p>
          </p:txBody>
        </p:sp>
        <p:sp>
          <p:nvSpPr>
            <p:cNvPr id="34" name="ZoneTexte 33">
              <a:extLst>
                <a:ext uri="{FF2B5EF4-FFF2-40B4-BE49-F238E27FC236}">
                  <a16:creationId xmlns:a16="http://schemas.microsoft.com/office/drawing/2014/main" id="{7EACA939-CED7-37FC-A295-58BD036E432C}"/>
                </a:ext>
              </a:extLst>
            </p:cNvPr>
            <p:cNvSpPr txBox="1"/>
            <p:nvPr/>
          </p:nvSpPr>
          <p:spPr>
            <a:xfrm>
              <a:off x="1573095" y="1719173"/>
              <a:ext cx="3396764" cy="2769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fr-FR" dirty="0" err="1"/>
                <a:t>Error</a:t>
              </a:r>
              <a:r>
                <a:rPr lang="fr-FR" dirty="0"/>
                <a:t> </a:t>
              </a:r>
              <a:r>
                <a:rPr lang="fr-FR" dirty="0" err="1"/>
                <a:t>correcting</a:t>
              </a:r>
              <a:r>
                <a:rPr lang="fr-FR" dirty="0"/>
                <a:t> performances?</a:t>
              </a:r>
            </a:p>
          </p:txBody>
        </p:sp>
      </p:grpSp>
      <p:grpSp>
        <p:nvGrpSpPr>
          <p:cNvPr id="35" name="Groupe 34">
            <a:extLst>
              <a:ext uri="{FF2B5EF4-FFF2-40B4-BE49-F238E27FC236}">
                <a16:creationId xmlns:a16="http://schemas.microsoft.com/office/drawing/2014/main" id="{77A03D5C-8C37-C630-BA4D-9FE828B78EDC}"/>
              </a:ext>
            </a:extLst>
          </p:cNvPr>
          <p:cNvGrpSpPr/>
          <p:nvPr/>
        </p:nvGrpSpPr>
        <p:grpSpPr>
          <a:xfrm>
            <a:off x="6305834" y="4078584"/>
            <a:ext cx="5557693" cy="276999"/>
            <a:chOff x="1023183" y="1719173"/>
            <a:chExt cx="5557693" cy="276999"/>
          </a:xfrm>
        </p:grpSpPr>
        <p:sp>
          <p:nvSpPr>
            <p:cNvPr id="36" name="Flèche vers la droite 35">
              <a:extLst>
                <a:ext uri="{FF2B5EF4-FFF2-40B4-BE49-F238E27FC236}">
                  <a16:creationId xmlns:a16="http://schemas.microsoft.com/office/drawing/2014/main" id="{940E208C-A9B9-97E7-372F-9B0BF267DB5D}"/>
                </a:ext>
              </a:extLst>
            </p:cNvPr>
            <p:cNvSpPr/>
            <p:nvPr/>
          </p:nvSpPr>
          <p:spPr>
            <a:xfrm>
              <a:off x="1023183" y="1762652"/>
              <a:ext cx="296923" cy="190041"/>
            </a:xfrm>
            <a:prstGeom prst="rightArrow">
              <a:avLst/>
            </a:prstGeom>
            <a:solidFill>
              <a:schemeClr val="accent6"/>
            </a:solidFill>
            <a:ln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400" dirty="0"/>
            </a:p>
          </p:txBody>
        </p:sp>
        <p:sp>
          <p:nvSpPr>
            <p:cNvPr id="37" name="ZoneTexte 36">
              <a:extLst>
                <a:ext uri="{FF2B5EF4-FFF2-40B4-BE49-F238E27FC236}">
                  <a16:creationId xmlns:a16="http://schemas.microsoft.com/office/drawing/2014/main" id="{E292FAF8-920B-42EE-1B0D-3A63BB242493}"/>
                </a:ext>
              </a:extLst>
            </p:cNvPr>
            <p:cNvSpPr txBox="1"/>
            <p:nvPr/>
          </p:nvSpPr>
          <p:spPr>
            <a:xfrm>
              <a:off x="1573095" y="1719173"/>
              <a:ext cx="5007781" cy="2769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fr-FR" dirty="0"/>
                <a:t>Code construction </a:t>
              </a:r>
              <a:r>
                <a:rPr lang="fr-FR" dirty="0" err="1"/>
                <a:t>based</a:t>
              </a:r>
              <a:r>
                <a:rPr lang="fr-FR" dirty="0"/>
                <a:t> on </a:t>
              </a:r>
              <a:r>
                <a:rPr lang="fr-FR" dirty="0" err="1"/>
                <a:t>chain</a:t>
              </a:r>
              <a:r>
                <a:rPr lang="fr-FR" dirty="0"/>
                <a:t> complexes?</a:t>
              </a:r>
            </a:p>
          </p:txBody>
        </p:sp>
      </p:grpSp>
      <p:grpSp>
        <p:nvGrpSpPr>
          <p:cNvPr id="38" name="Groupe 37">
            <a:extLst>
              <a:ext uri="{FF2B5EF4-FFF2-40B4-BE49-F238E27FC236}">
                <a16:creationId xmlns:a16="http://schemas.microsoft.com/office/drawing/2014/main" id="{8EF101BA-C30A-2E08-5657-D84FE947EF85}"/>
              </a:ext>
            </a:extLst>
          </p:cNvPr>
          <p:cNvGrpSpPr/>
          <p:nvPr/>
        </p:nvGrpSpPr>
        <p:grpSpPr>
          <a:xfrm>
            <a:off x="6305834" y="4657532"/>
            <a:ext cx="5278771" cy="276999"/>
            <a:chOff x="1023183" y="1719173"/>
            <a:chExt cx="5278771" cy="276999"/>
          </a:xfrm>
        </p:grpSpPr>
        <p:sp>
          <p:nvSpPr>
            <p:cNvPr id="39" name="Flèche vers la droite 38">
              <a:extLst>
                <a:ext uri="{FF2B5EF4-FFF2-40B4-BE49-F238E27FC236}">
                  <a16:creationId xmlns:a16="http://schemas.microsoft.com/office/drawing/2014/main" id="{6C60B0C3-FFCD-AAA9-30E2-9089D9336292}"/>
                </a:ext>
              </a:extLst>
            </p:cNvPr>
            <p:cNvSpPr/>
            <p:nvPr/>
          </p:nvSpPr>
          <p:spPr>
            <a:xfrm>
              <a:off x="1023183" y="1762652"/>
              <a:ext cx="296923" cy="190041"/>
            </a:xfrm>
            <a:prstGeom prst="rightArrow">
              <a:avLst/>
            </a:prstGeom>
            <a:solidFill>
              <a:schemeClr val="accent6"/>
            </a:solidFill>
            <a:ln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400" dirty="0"/>
            </a:p>
          </p:txBody>
        </p:sp>
        <p:sp>
          <p:nvSpPr>
            <p:cNvPr id="40" name="ZoneTexte 39">
              <a:extLst>
                <a:ext uri="{FF2B5EF4-FFF2-40B4-BE49-F238E27FC236}">
                  <a16:creationId xmlns:a16="http://schemas.microsoft.com/office/drawing/2014/main" id="{E0BED445-C86C-C15C-FE99-E7B59D5A4EC4}"/>
                </a:ext>
              </a:extLst>
            </p:cNvPr>
            <p:cNvSpPr txBox="1"/>
            <p:nvPr/>
          </p:nvSpPr>
          <p:spPr>
            <a:xfrm>
              <a:off x="1573095" y="1719173"/>
              <a:ext cx="4728859" cy="2769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fr-FR" dirty="0" err="1"/>
                <a:t>Dynamical</a:t>
              </a:r>
              <a:r>
                <a:rPr lang="fr-FR" dirty="0"/>
                <a:t> Tiger codes for codes and </a:t>
              </a:r>
              <a:r>
                <a:rPr lang="fr-FR" dirty="0" err="1"/>
                <a:t>gates</a:t>
              </a:r>
              <a:r>
                <a:rPr lang="fr-FR" dirty="0"/>
                <a:t>?</a:t>
              </a:r>
            </a:p>
          </p:txBody>
        </p:sp>
      </p:grpSp>
      <p:grpSp>
        <p:nvGrpSpPr>
          <p:cNvPr id="48" name="Groupe 47">
            <a:extLst>
              <a:ext uri="{FF2B5EF4-FFF2-40B4-BE49-F238E27FC236}">
                <a16:creationId xmlns:a16="http://schemas.microsoft.com/office/drawing/2014/main" id="{217DA60C-05EF-9081-35A6-EDBBA9F8808F}"/>
              </a:ext>
            </a:extLst>
          </p:cNvPr>
          <p:cNvGrpSpPr/>
          <p:nvPr/>
        </p:nvGrpSpPr>
        <p:grpSpPr>
          <a:xfrm>
            <a:off x="4120439" y="5583661"/>
            <a:ext cx="3708104" cy="1148719"/>
            <a:chOff x="3525642" y="5139566"/>
            <a:chExt cx="3708104" cy="1148719"/>
          </a:xfrm>
        </p:grpSpPr>
        <p:pic>
          <p:nvPicPr>
            <p:cNvPr id="45" name="Image 44">
              <a:extLst>
                <a:ext uri="{FF2B5EF4-FFF2-40B4-BE49-F238E27FC236}">
                  <a16:creationId xmlns:a16="http://schemas.microsoft.com/office/drawing/2014/main" id="{E18904F9-8033-48DF-190F-189A96DE27F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934689" y="5139566"/>
              <a:ext cx="1148719" cy="1148719"/>
            </a:xfrm>
            <a:prstGeom prst="rect">
              <a:avLst/>
            </a:prstGeom>
          </p:spPr>
        </p:pic>
        <p:sp>
          <p:nvSpPr>
            <p:cNvPr id="46" name="ZoneTexte 45">
              <a:extLst>
                <a:ext uri="{FF2B5EF4-FFF2-40B4-BE49-F238E27FC236}">
                  <a16:creationId xmlns:a16="http://schemas.microsoft.com/office/drawing/2014/main" id="{9EF4365F-4141-6858-8201-5F8515E183F8}"/>
                </a:ext>
              </a:extLst>
            </p:cNvPr>
            <p:cNvSpPr txBox="1"/>
            <p:nvPr/>
          </p:nvSpPr>
          <p:spPr>
            <a:xfrm>
              <a:off x="3525642" y="5383905"/>
              <a:ext cx="1255152" cy="307777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fr-FR" sz="2000" b="1" dirty="0"/>
                <a:t>Dynamics</a:t>
              </a:r>
            </a:p>
          </p:txBody>
        </p:sp>
        <p:sp>
          <p:nvSpPr>
            <p:cNvPr id="47" name="ZoneTexte 46">
              <a:extLst>
                <a:ext uri="{FF2B5EF4-FFF2-40B4-BE49-F238E27FC236}">
                  <a16:creationId xmlns:a16="http://schemas.microsoft.com/office/drawing/2014/main" id="{80015CD4-5945-5A6E-4B00-99D4C83039C1}"/>
                </a:ext>
              </a:extLst>
            </p:cNvPr>
            <p:cNvSpPr txBox="1"/>
            <p:nvPr/>
          </p:nvSpPr>
          <p:spPr>
            <a:xfrm>
              <a:off x="6231869" y="5713925"/>
              <a:ext cx="1001877" cy="307777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fr-FR" sz="2000" b="1" dirty="0" err="1"/>
                <a:t>Algebra</a:t>
              </a:r>
              <a:endParaRPr lang="fr-FR" sz="2000" b="1" dirty="0"/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49" name="ZoneTexte 48">
                <a:extLst>
                  <a:ext uri="{FF2B5EF4-FFF2-40B4-BE49-F238E27FC236}">
                    <a16:creationId xmlns:a16="http://schemas.microsoft.com/office/drawing/2014/main" id="{618C39B3-7A20-E522-E5E1-B793440D31F3}"/>
                  </a:ext>
                </a:extLst>
              </p:cNvPr>
              <p:cNvSpPr txBox="1"/>
              <p:nvPr/>
            </p:nvSpPr>
            <p:spPr>
              <a:xfrm>
                <a:off x="2374721" y="2462839"/>
                <a:ext cx="3210533" cy="35182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>
                      <m:d>
                        <m:dPr>
                          <m:begChr m:val="{"/>
                          <m:endChr m:val="}"/>
                          <m:ctrlPr>
                            <a:rPr lang="fr-FR" sz="2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d>
                            <m:dPr>
                              <m:begChr m:val="|"/>
                              <m:endChr m:val="⟩"/>
                              <m:ctrlPr>
                                <a:rPr lang="fr-FR" sz="20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fr-FR" sz="2000" b="1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fr-FR" sz="2000" b="1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𝜶</m:t>
                                  </m:r>
                                </m:e>
                                <m:sub>
                                  <m:d>
                                    <m:dPr>
                                      <m:begChr m:val="["/>
                                      <m:endChr m:val="]"/>
                                      <m:ctrlPr>
                                        <a:rPr lang="fr-FR" sz="2000" b="1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fr-FR" sz="2000" b="1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𝒏</m:t>
                                      </m:r>
                                    </m:e>
                                  </m:d>
                                </m:sub>
                              </m:sSub>
                            </m:e>
                          </m:d>
                          <m:r>
                            <a:rPr lang="fr-FR" sz="2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: </m:t>
                          </m:r>
                          <m:d>
                            <m:dPr>
                              <m:begChr m:val="["/>
                              <m:endChr m:val="]"/>
                              <m:ctrlPr>
                                <a:rPr lang="fr-FR" sz="20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fr-FR" sz="20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𝒏</m:t>
                              </m:r>
                            </m:e>
                          </m:d>
                          <m:r>
                            <a:rPr lang="fr-FR" sz="2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∈</m:t>
                          </m:r>
                          <m:sSubSup>
                            <m:sSubSupPr>
                              <m:ctrlPr>
                                <a:rPr lang="fr-FR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fr-FR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𝐾</m:t>
                              </m:r>
                            </m:e>
                            <m:sub>
                              <m:r>
                                <a:rPr lang="fr-FR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𝐻</m:t>
                              </m:r>
                            </m:sub>
                            <m:sup>
                              <m:r>
                                <a:rPr lang="fr-FR" sz="2000" b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𝚫</m:t>
                              </m:r>
                            </m:sup>
                          </m:sSubSup>
                          <m:r>
                            <a:rPr lang="fr-FR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/</m:t>
                          </m:r>
                          <m:r>
                            <a:rPr lang="fr-FR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𝑖𝑚</m:t>
                          </m:r>
                          <m:r>
                            <a:rPr lang="fr-FR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a:rPr lang="fr-FR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𝐺</m:t>
                          </m:r>
                        </m:e>
                      </m:d>
                    </m:oMath>
                  </m:oMathPara>
                </a14:m>
                <a:endParaRPr lang="fr-FR" sz="2000" b="1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49" name="ZoneTexte 48">
                <a:extLst>
                  <a:ext uri="{FF2B5EF4-FFF2-40B4-BE49-F238E27FC236}">
                    <a16:creationId xmlns:a16="http://schemas.microsoft.com/office/drawing/2014/main" id="{618C39B3-7A20-E522-E5E1-B793440D31F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74721" y="2462839"/>
                <a:ext cx="3210533" cy="351828"/>
              </a:xfrm>
              <a:prstGeom prst="rect">
                <a:avLst/>
              </a:prstGeom>
              <a:blipFill>
                <a:blip r:embed="rId6"/>
                <a:stretch>
                  <a:fillRect b="-2758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0" name="ZoneTexte 49">
                <a:extLst>
                  <a:ext uri="{FF2B5EF4-FFF2-40B4-BE49-F238E27FC236}">
                    <a16:creationId xmlns:a16="http://schemas.microsoft.com/office/drawing/2014/main" id="{BAD986FB-445E-7F5C-B489-67FD381AC718}"/>
                  </a:ext>
                </a:extLst>
              </p:cNvPr>
              <p:cNvSpPr txBox="1"/>
              <p:nvPr/>
            </p:nvSpPr>
            <p:spPr>
              <a:xfrm>
                <a:off x="6480690" y="2462839"/>
                <a:ext cx="3336589" cy="34772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>
                      <m:d>
                        <m:dPr>
                          <m:begChr m:val="{"/>
                          <m:endChr m:val="}"/>
                          <m:ctrlPr>
                            <a:rPr lang="fr-FR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fr-FR" sz="200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fr-FR" sz="200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Π</m:t>
                              </m:r>
                            </m:e>
                            <m:sub>
                              <m:r>
                                <a:rPr lang="fr-FR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𝐻</m:t>
                              </m:r>
                            </m:sub>
                          </m:sSub>
                          <m:sSup>
                            <m:sSupPr>
                              <m:ctrlPr>
                                <a:rPr lang="fr-FR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fr-FR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p>
                              <m:r>
                                <a:rPr lang="fr-FR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𝑖</m:t>
                              </m:r>
                              <m:r>
                                <a:rPr lang="fr-FR" sz="20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𝝓</m:t>
                              </m:r>
                              <m:r>
                                <a:rPr lang="fr-FR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⋅</m:t>
                              </m:r>
                              <m:acc>
                                <m:accPr>
                                  <m:chr m:val="̂"/>
                                  <m:ctrlPr>
                                    <a:rPr lang="fr-FR" sz="20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fr-FR" sz="20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𝒏</m:t>
                                  </m:r>
                                </m:e>
                              </m:acc>
                            </m:sup>
                          </m:sSup>
                          <m:d>
                            <m:dPr>
                              <m:begChr m:val="|"/>
                              <m:endChr m:val="⟩"/>
                              <m:ctrlPr>
                                <a:rPr lang="fr-FR" sz="20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fr-FR" sz="20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𝜶</m:t>
                              </m:r>
                            </m:e>
                          </m:d>
                          <m:r>
                            <a:rPr lang="fr-FR" sz="2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:</m:t>
                          </m:r>
                          <m:r>
                            <a:rPr lang="fr-FR" sz="2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𝝓</m:t>
                          </m:r>
                          <m:r>
                            <a:rPr lang="fr-FR" sz="2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∈</m:t>
                          </m:r>
                          <m:sSup>
                            <m:sSupPr>
                              <m:ctrlPr>
                                <a:rPr lang="fr-FR" sz="20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fr-FR" sz="20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𝐻</m:t>
                              </m:r>
                            </m:e>
                            <m:sup>
                              <m:r>
                                <a:rPr lang="fr-FR" sz="20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sup>
                          </m:sSup>
                          <m:d>
                            <m:dPr>
                              <m:ctrlPr>
                                <a:rPr lang="fr-FR" sz="20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fr-FR" sz="20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𝐶</m:t>
                              </m:r>
                            </m:e>
                          </m:d>
                        </m:e>
                      </m:d>
                    </m:oMath>
                  </m:oMathPara>
                </a14:m>
                <a:endParaRPr lang="fr-FR" sz="2000" b="1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50" name="ZoneTexte 49">
                <a:extLst>
                  <a:ext uri="{FF2B5EF4-FFF2-40B4-BE49-F238E27FC236}">
                    <a16:creationId xmlns:a16="http://schemas.microsoft.com/office/drawing/2014/main" id="{BAD986FB-445E-7F5C-B489-67FD381AC71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80690" y="2462839"/>
                <a:ext cx="3336589" cy="347724"/>
              </a:xfrm>
              <a:prstGeom prst="rect">
                <a:avLst/>
              </a:prstGeom>
              <a:blipFill>
                <a:blip r:embed="rId7"/>
                <a:stretch>
                  <a:fillRect t="-13793" b="-24138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1" name="Connecteur droit avec flèche 50">
            <a:extLst>
              <a:ext uri="{FF2B5EF4-FFF2-40B4-BE49-F238E27FC236}">
                <a16:creationId xmlns:a16="http://schemas.microsoft.com/office/drawing/2014/main" id="{2380AADF-B8C4-2325-7B60-DE235587E181}"/>
              </a:ext>
            </a:extLst>
          </p:cNvPr>
          <p:cNvCxnSpPr/>
          <p:nvPr/>
        </p:nvCxnSpPr>
        <p:spPr>
          <a:xfrm>
            <a:off x="5733534" y="2644345"/>
            <a:ext cx="481914" cy="0"/>
          </a:xfrm>
          <a:prstGeom prst="straightConnector1">
            <a:avLst/>
          </a:prstGeom>
          <a:ln w="19050" cap="flat" cmpd="sng" algn="ctr">
            <a:solidFill>
              <a:schemeClr val="accent1"/>
            </a:solidFill>
            <a:prstDash val="solid"/>
            <a:round/>
            <a:headEnd type="arrow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grpSp>
        <p:nvGrpSpPr>
          <p:cNvPr id="52" name="Groupe 51">
            <a:extLst>
              <a:ext uri="{FF2B5EF4-FFF2-40B4-BE49-F238E27FC236}">
                <a16:creationId xmlns:a16="http://schemas.microsoft.com/office/drawing/2014/main" id="{019DD309-FFA1-242B-C816-9D801E9EC737}"/>
              </a:ext>
            </a:extLst>
          </p:cNvPr>
          <p:cNvGrpSpPr/>
          <p:nvPr/>
        </p:nvGrpSpPr>
        <p:grpSpPr>
          <a:xfrm>
            <a:off x="834118" y="5246725"/>
            <a:ext cx="3351961" cy="276999"/>
            <a:chOff x="1023183" y="1719173"/>
            <a:chExt cx="3351961" cy="276999"/>
          </a:xfrm>
        </p:grpSpPr>
        <p:sp>
          <p:nvSpPr>
            <p:cNvPr id="53" name="Flèche vers la droite 52">
              <a:extLst>
                <a:ext uri="{FF2B5EF4-FFF2-40B4-BE49-F238E27FC236}">
                  <a16:creationId xmlns:a16="http://schemas.microsoft.com/office/drawing/2014/main" id="{C87A99BB-083E-224C-7267-7A566139E0EB}"/>
                </a:ext>
              </a:extLst>
            </p:cNvPr>
            <p:cNvSpPr/>
            <p:nvPr/>
          </p:nvSpPr>
          <p:spPr>
            <a:xfrm>
              <a:off x="1023183" y="1762652"/>
              <a:ext cx="296923" cy="190041"/>
            </a:xfrm>
            <a:prstGeom prst="rightArrow">
              <a:avLst/>
            </a:prstGeom>
            <a:solidFill>
              <a:schemeClr val="accent6"/>
            </a:solidFill>
            <a:ln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400" dirty="0"/>
            </a:p>
          </p:txBody>
        </p:sp>
        <p:sp>
          <p:nvSpPr>
            <p:cNvPr id="54" name="ZoneTexte 53">
              <a:extLst>
                <a:ext uri="{FF2B5EF4-FFF2-40B4-BE49-F238E27FC236}">
                  <a16:creationId xmlns:a16="http://schemas.microsoft.com/office/drawing/2014/main" id="{E14644E9-583C-D55A-F9A5-E138D61FA215}"/>
                </a:ext>
              </a:extLst>
            </p:cNvPr>
            <p:cNvSpPr txBox="1"/>
            <p:nvPr/>
          </p:nvSpPr>
          <p:spPr>
            <a:xfrm>
              <a:off x="1573095" y="1719173"/>
              <a:ext cx="2802049" cy="2769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fr-FR" dirty="0" err="1"/>
                <a:t>What</a:t>
              </a:r>
              <a:r>
                <a:rPr lang="fr-FR" dirty="0"/>
                <a:t> about X-type </a:t>
              </a:r>
              <a:r>
                <a:rPr lang="fr-FR" dirty="0" err="1"/>
                <a:t>gates</a:t>
              </a:r>
              <a:r>
                <a:rPr lang="fr-FR" dirty="0"/>
                <a:t>?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87844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A4291B-FBF5-C3AF-7B35-AC629D3DDC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9C023898-31D6-1FCB-333B-72B9107C8E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CONFIDENTIAL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20E57F2-335C-6D48-B001-B82F2B5832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C67AC-589B-465F-8375-83B2CE47653E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90137C4C-17B7-2704-3C87-56C51950CD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101 of the bosonic codes</a:t>
            </a:r>
          </a:p>
        </p:txBody>
      </p:sp>
      <p:sp>
        <p:nvSpPr>
          <p:cNvPr id="11" name="Graphic 53">
            <a:extLst>
              <a:ext uri="{FF2B5EF4-FFF2-40B4-BE49-F238E27FC236}">
                <a16:creationId xmlns:a16="http://schemas.microsoft.com/office/drawing/2014/main" id="{1985A10D-B98E-E5D9-5330-DD1260560BC4}"/>
              </a:ext>
            </a:extLst>
          </p:cNvPr>
          <p:cNvSpPr/>
          <p:nvPr/>
        </p:nvSpPr>
        <p:spPr>
          <a:xfrm>
            <a:off x="413365" y="1811322"/>
            <a:ext cx="2514493" cy="443715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t">
            <a:noAutofit/>
          </a:bodyPr>
          <a:lstStyle/>
          <a:p>
            <a:pPr>
              <a:lnSpc>
                <a:spcPct val="110000"/>
              </a:lnSpc>
              <a:spcAft>
                <a:spcPts val="1200"/>
              </a:spcAft>
              <a:buClr>
                <a:srgbClr val="3D4955"/>
              </a:buClr>
              <a:buSzPct val="125000"/>
            </a:pPr>
            <a:r>
              <a:rPr lang="en-US" sz="2400" b="1" dirty="0">
                <a:latin typeface="+mj-lt"/>
                <a:cs typeface="Rubik Bold" panose="020B0604020202020204" charset="-79"/>
              </a:rPr>
              <a:t>Hilbert space</a:t>
            </a:r>
            <a:r>
              <a:rPr lang="en-US" sz="2400" dirty="0">
                <a:latin typeface="+mj-lt"/>
                <a:cs typeface="Rubik Bold" panose="020B0604020202020204" charset="-79"/>
              </a:rPr>
              <a:t>: 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6D269F63-79E4-E01F-5ADA-1F61A884D461}"/>
              </a:ext>
            </a:extLst>
          </p:cNvPr>
          <p:cNvSpPr/>
          <p:nvPr/>
        </p:nvSpPr>
        <p:spPr>
          <a:xfrm>
            <a:off x="12477750" y="0"/>
            <a:ext cx="571500" cy="571500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A2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9" name="ZoneTexte 38">
                <a:extLst>
                  <a:ext uri="{FF2B5EF4-FFF2-40B4-BE49-F238E27FC236}">
                    <a16:creationId xmlns:a16="http://schemas.microsoft.com/office/drawing/2014/main" id="{4C5F8ADB-5296-7807-05B1-0B985DFEADDE}"/>
                  </a:ext>
                </a:extLst>
              </p:cNvPr>
              <p:cNvSpPr txBox="1"/>
              <p:nvPr/>
            </p:nvSpPr>
            <p:spPr>
              <a:xfrm>
                <a:off x="3943350" y="1848513"/>
                <a:ext cx="2008948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sz="2000" dirty="0">
                    <a:cs typeface="Rubik Bold" panose="020B0604020202020204" charset="-79"/>
                  </a:rPr>
                  <a:t>1 mode   =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fr-FR" sz="2000" i="1">
                            <a:latin typeface="Cambria Math" panose="02040503050406030204" pitchFamily="18" charset="0"/>
                            <a:cs typeface="Rubik Bold" panose="020B0604020202020204" charset="-79"/>
                          </a:rPr>
                        </m:ctrlPr>
                      </m:sSupPr>
                      <m:e>
                        <m:r>
                          <a:rPr lang="fr-FR" sz="2000" i="1">
                            <a:latin typeface="Cambria Math" panose="02040503050406030204" pitchFamily="18" charset="0"/>
                            <a:cs typeface="Rubik Bold" panose="020B0604020202020204" charset="-79"/>
                          </a:rPr>
                          <m:t>𝐿</m:t>
                        </m:r>
                      </m:e>
                      <m:sup>
                        <m:r>
                          <a:rPr lang="fr-FR" sz="2000" i="1">
                            <a:latin typeface="Cambria Math" panose="02040503050406030204" pitchFamily="18" charset="0"/>
                            <a:cs typeface="Rubik Bold" panose="020B0604020202020204" charset="-79"/>
                          </a:rPr>
                          <m:t>2</m:t>
                        </m:r>
                      </m:sup>
                    </m:sSup>
                    <m:d>
                      <m:dPr>
                        <m:ctrlPr>
                          <a:rPr lang="fr-FR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Rubik Bold" panose="020B0604020202020204" charset="-79"/>
                          </a:rPr>
                        </m:ctrlPr>
                      </m:dPr>
                      <m:e>
                        <m:r>
                          <a:rPr lang="fr-FR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Rubik Bold" panose="020B0604020202020204" charset="-79"/>
                          </a:rPr>
                          <m:t>ℝ</m:t>
                        </m:r>
                      </m:e>
                    </m:d>
                  </m:oMath>
                </a14:m>
                <a:endParaRPr lang="fr-FR" sz="2000" dirty="0" err="1"/>
              </a:p>
            </p:txBody>
          </p:sp>
        </mc:Choice>
        <mc:Fallback>
          <p:sp>
            <p:nvSpPr>
              <p:cNvPr id="39" name="ZoneTexte 38">
                <a:extLst>
                  <a:ext uri="{FF2B5EF4-FFF2-40B4-BE49-F238E27FC236}">
                    <a16:creationId xmlns:a16="http://schemas.microsoft.com/office/drawing/2014/main" id="{4C5F8ADB-5296-7807-05B1-0B985DFEADD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43350" y="1848513"/>
                <a:ext cx="2008948" cy="307777"/>
              </a:xfrm>
              <a:prstGeom prst="rect">
                <a:avLst/>
              </a:prstGeom>
              <a:blipFill>
                <a:blip r:embed="rId3"/>
                <a:stretch>
                  <a:fillRect l="-7547" t="-24000" b="-4800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84" name="Groupe 83">
            <a:extLst>
              <a:ext uri="{FF2B5EF4-FFF2-40B4-BE49-F238E27FC236}">
                <a16:creationId xmlns:a16="http://schemas.microsoft.com/office/drawing/2014/main" id="{FDF52A6D-F903-0262-357D-C6B88F485BD1}"/>
              </a:ext>
            </a:extLst>
          </p:cNvPr>
          <p:cNvGrpSpPr/>
          <p:nvPr/>
        </p:nvGrpSpPr>
        <p:grpSpPr>
          <a:xfrm>
            <a:off x="413364" y="2534191"/>
            <a:ext cx="6853075" cy="925208"/>
            <a:chOff x="413364" y="2534191"/>
            <a:chExt cx="6853075" cy="925208"/>
          </a:xfrm>
        </p:grpSpPr>
        <mc:AlternateContent xmlns:mc="http://schemas.openxmlformats.org/markup-compatibility/2006">
          <mc:Choice xmlns:a14="http://schemas.microsoft.com/office/drawing/2010/main" Requires="a14">
            <p:sp>
              <p:nvSpPr>
                <p:cNvPr id="69" name="ZoneTexte 68">
                  <a:extLst>
                    <a:ext uri="{FF2B5EF4-FFF2-40B4-BE49-F238E27FC236}">
                      <a16:creationId xmlns:a16="http://schemas.microsoft.com/office/drawing/2014/main" id="{4CE4348F-8CA1-E024-D968-7F41BED158AA}"/>
                    </a:ext>
                  </a:extLst>
                </p:cNvPr>
                <p:cNvSpPr txBox="1"/>
                <p:nvPr/>
              </p:nvSpPr>
              <p:spPr>
                <a:xfrm>
                  <a:off x="3664586" y="2534191"/>
                  <a:ext cx="2483116" cy="307777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14:m>
                    <m:oMathPara xmlns:m="http://schemas.openxmlformats.org/officeDocument/2006/math">
                      <m:oMath>
                        <m:d>
                          <m:dPr>
                            <m:begChr m:val="{"/>
                            <m:endChr m:val="}"/>
                            <m:ctrlPr>
                              <a:rPr lang="fr-FR" sz="20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d>
                              <m:dPr>
                                <m:begChr m:val="|"/>
                                <m:endChr m:val="⟩"/>
                                <m:ctrlPr>
                                  <a:rPr lang="fr-FR" sz="20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fr-FR" sz="20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d>
                            <m:r>
                              <a:rPr lang="fr-FR" sz="2000" b="0" i="1" smtClean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d>
                              <m:dPr>
                                <m:begChr m:val="|"/>
                                <m:endChr m:val="⟩"/>
                                <m:ctrlPr>
                                  <a:rPr lang="fr-FR" sz="20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fr-FR" sz="20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d>
                            <m:r>
                              <a:rPr lang="fr-FR" sz="2000" b="0" i="1" smtClean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d>
                              <m:dPr>
                                <m:begChr m:val="|"/>
                                <m:endChr m:val="⟩"/>
                                <m:ctrlPr>
                                  <a:rPr lang="fr-FR" sz="20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fr-FR" sz="20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e>
                            </m:d>
                            <m:r>
                              <a:rPr lang="fr-FR" sz="2000" b="0" i="1" smtClean="0">
                                <a:latin typeface="Cambria Math" panose="02040503050406030204" pitchFamily="18" charset="0"/>
                              </a:rPr>
                              <m:t>,…,</m:t>
                            </m:r>
                            <m:d>
                              <m:dPr>
                                <m:begChr m:val="|"/>
                                <m:endChr m:val="⟩"/>
                                <m:ctrlPr>
                                  <a:rPr lang="fr-FR" sz="20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fr-FR" sz="2000" b="0" i="1" smtClean="0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</m:e>
                            </m:d>
                            <m:r>
                              <a:rPr lang="fr-FR" sz="2000" b="0" i="1" smtClean="0">
                                <a:latin typeface="Cambria Math" panose="02040503050406030204" pitchFamily="18" charset="0"/>
                              </a:rPr>
                              <m:t>,…</m:t>
                            </m:r>
                          </m:e>
                        </m:d>
                      </m:oMath>
                    </m:oMathPara>
                  </a14:m>
                  <a:endParaRPr lang="fr-FR" sz="2000" dirty="0"/>
                </a:p>
              </p:txBody>
            </p:sp>
          </mc:Choice>
          <mc:Fallback>
            <p:sp>
              <p:nvSpPr>
                <p:cNvPr id="69" name="ZoneTexte 68">
                  <a:extLst>
                    <a:ext uri="{FF2B5EF4-FFF2-40B4-BE49-F238E27FC236}">
                      <a16:creationId xmlns:a16="http://schemas.microsoft.com/office/drawing/2014/main" id="{4CE4348F-8CA1-E024-D968-7F41BED158A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664586" y="2534191"/>
                  <a:ext cx="2483116" cy="307777"/>
                </a:xfrm>
                <a:prstGeom prst="rect">
                  <a:avLst/>
                </a:prstGeom>
                <a:blipFill>
                  <a:blip r:embed="rId4"/>
                  <a:stretch>
                    <a:fillRect b="-8000"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41" name="Groupe 40">
              <a:extLst>
                <a:ext uri="{FF2B5EF4-FFF2-40B4-BE49-F238E27FC236}">
                  <a16:creationId xmlns:a16="http://schemas.microsoft.com/office/drawing/2014/main" id="{F5129836-0C6B-D801-70F2-9362AA6B4C19}"/>
                </a:ext>
              </a:extLst>
            </p:cNvPr>
            <p:cNvGrpSpPr/>
            <p:nvPr/>
          </p:nvGrpSpPr>
          <p:grpSpPr>
            <a:xfrm>
              <a:off x="3190330" y="3110531"/>
              <a:ext cx="4076109" cy="348868"/>
              <a:chOff x="7584898" y="3247441"/>
              <a:chExt cx="4076109" cy="348868"/>
            </a:xfrm>
          </p:grpSpPr>
          <p:cxnSp>
            <p:nvCxnSpPr>
              <p:cNvPr id="10" name="Connecteur droit avec flèche 9">
                <a:extLst>
                  <a:ext uri="{FF2B5EF4-FFF2-40B4-BE49-F238E27FC236}">
                    <a16:creationId xmlns:a16="http://schemas.microsoft.com/office/drawing/2014/main" id="{3F10F95C-622E-694C-179A-4D6951FBDB2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584898" y="3350088"/>
                <a:ext cx="3844657" cy="0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12" name="ZoneTexte 11">
                    <a:extLst>
                      <a:ext uri="{FF2B5EF4-FFF2-40B4-BE49-F238E27FC236}">
                        <a16:creationId xmlns:a16="http://schemas.microsoft.com/office/drawing/2014/main" id="{8E7FE384-07F9-4FA0-090D-211298D56675}"/>
                      </a:ext>
                    </a:extLst>
                  </p:cNvPr>
                  <p:cNvSpPr txBox="1"/>
                  <p:nvPr/>
                </p:nvSpPr>
                <p:spPr>
                  <a:xfrm>
                    <a:off x="11463837" y="3350088"/>
                    <a:ext cx="197170" cy="246221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14:m>
                      <m:oMathPara xmlns:m="http://schemas.openxmlformats.org/officeDocument/2006/math">
                        <m:oMath>
                          <m:r>
                            <a:rPr lang="fr-FR" sz="16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ℕ</m:t>
                          </m:r>
                        </m:oMath>
                      </m:oMathPara>
                    </a14:m>
                    <a:endParaRPr lang="fr-FR" sz="1600" dirty="0" err="1"/>
                  </a:p>
                </p:txBody>
              </p:sp>
            </mc:Choice>
            <mc:Fallback>
              <p:sp>
                <p:nvSpPr>
                  <p:cNvPr id="12" name="ZoneTexte 11">
                    <a:extLst>
                      <a:ext uri="{FF2B5EF4-FFF2-40B4-BE49-F238E27FC236}">
                        <a16:creationId xmlns:a16="http://schemas.microsoft.com/office/drawing/2014/main" id="{8E7FE384-07F9-4FA0-090D-211298D56675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1463837" y="3350088"/>
                    <a:ext cx="197170" cy="246221"/>
                  </a:xfrm>
                  <a:prstGeom prst="rect">
                    <a:avLst/>
                  </a:prstGeom>
                  <a:blipFill>
                    <a:blip r:embed="rId5"/>
                    <a:stretch>
                      <a:fillRect l="-23529" r="-17647" b="-4762"/>
                    </a:stretch>
                  </a:blipFill>
                </p:spPr>
                <p:txBody>
                  <a:bodyPr/>
                  <a:lstStyle/>
                  <a:p>
                    <a:r>
                      <a:rPr lang="fr-F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cxnSp>
            <p:nvCxnSpPr>
              <p:cNvPr id="13" name="Connecteur droit 12">
                <a:extLst>
                  <a:ext uri="{FF2B5EF4-FFF2-40B4-BE49-F238E27FC236}">
                    <a16:creationId xmlns:a16="http://schemas.microsoft.com/office/drawing/2014/main" id="{60BCD96A-1F8E-1801-39EB-E01ED7EB53E4}"/>
                  </a:ext>
                </a:extLst>
              </p:cNvPr>
              <p:cNvCxnSpPr/>
              <p:nvPr/>
            </p:nvCxnSpPr>
            <p:spPr>
              <a:xfrm>
                <a:off x="7592920" y="3263034"/>
                <a:ext cx="0" cy="91065"/>
              </a:xfrm>
              <a:prstGeom prst="line">
                <a:avLst/>
              </a:prstGeom>
              <a:ln/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4" name="Connecteur droit 13">
                <a:extLst>
                  <a:ext uri="{FF2B5EF4-FFF2-40B4-BE49-F238E27FC236}">
                    <a16:creationId xmlns:a16="http://schemas.microsoft.com/office/drawing/2014/main" id="{65F2DC79-5F56-42E9-81F7-A7EE3AD11A74}"/>
                  </a:ext>
                </a:extLst>
              </p:cNvPr>
              <p:cNvCxnSpPr/>
              <p:nvPr/>
            </p:nvCxnSpPr>
            <p:spPr>
              <a:xfrm>
                <a:off x="8034078" y="3259023"/>
                <a:ext cx="0" cy="91065"/>
              </a:xfrm>
              <a:prstGeom prst="line">
                <a:avLst/>
              </a:prstGeom>
              <a:ln/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5" name="Connecteur droit 14">
                <a:extLst>
                  <a:ext uri="{FF2B5EF4-FFF2-40B4-BE49-F238E27FC236}">
                    <a16:creationId xmlns:a16="http://schemas.microsoft.com/office/drawing/2014/main" id="{45084509-3454-A124-1F20-0FB438F64C4B}"/>
                  </a:ext>
                </a:extLst>
              </p:cNvPr>
              <p:cNvCxnSpPr/>
              <p:nvPr/>
            </p:nvCxnSpPr>
            <p:spPr>
              <a:xfrm>
                <a:off x="8034078" y="3259022"/>
                <a:ext cx="0" cy="91065"/>
              </a:xfrm>
              <a:prstGeom prst="line">
                <a:avLst/>
              </a:prstGeom>
              <a:ln/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6" name="Connecteur droit 15">
                <a:extLst>
                  <a:ext uri="{FF2B5EF4-FFF2-40B4-BE49-F238E27FC236}">
                    <a16:creationId xmlns:a16="http://schemas.microsoft.com/office/drawing/2014/main" id="{C8521C1E-7EB0-7351-47C9-53612A41EA05}"/>
                  </a:ext>
                </a:extLst>
              </p:cNvPr>
              <p:cNvCxnSpPr/>
              <p:nvPr/>
            </p:nvCxnSpPr>
            <p:spPr>
              <a:xfrm>
                <a:off x="8475236" y="3255011"/>
                <a:ext cx="0" cy="91065"/>
              </a:xfrm>
              <a:prstGeom prst="line">
                <a:avLst/>
              </a:prstGeom>
              <a:ln/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7" name="Connecteur droit 16">
                <a:extLst>
                  <a:ext uri="{FF2B5EF4-FFF2-40B4-BE49-F238E27FC236}">
                    <a16:creationId xmlns:a16="http://schemas.microsoft.com/office/drawing/2014/main" id="{4BD4B1EA-7993-B6D3-F80C-452F58FEEA97}"/>
                  </a:ext>
                </a:extLst>
              </p:cNvPr>
              <p:cNvCxnSpPr/>
              <p:nvPr/>
            </p:nvCxnSpPr>
            <p:spPr>
              <a:xfrm>
                <a:off x="8474706" y="3255464"/>
                <a:ext cx="0" cy="91065"/>
              </a:xfrm>
              <a:prstGeom prst="line">
                <a:avLst/>
              </a:prstGeom>
              <a:ln/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8" name="Connecteur droit 17">
                <a:extLst>
                  <a:ext uri="{FF2B5EF4-FFF2-40B4-BE49-F238E27FC236}">
                    <a16:creationId xmlns:a16="http://schemas.microsoft.com/office/drawing/2014/main" id="{2AC34988-5015-ABBC-5440-1DF310F33C3D}"/>
                  </a:ext>
                </a:extLst>
              </p:cNvPr>
              <p:cNvCxnSpPr/>
              <p:nvPr/>
            </p:nvCxnSpPr>
            <p:spPr>
              <a:xfrm>
                <a:off x="8915864" y="3251452"/>
                <a:ext cx="0" cy="91065"/>
              </a:xfrm>
              <a:prstGeom prst="line">
                <a:avLst/>
              </a:prstGeom>
              <a:ln/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9" name="Connecteur droit 18">
                <a:extLst>
                  <a:ext uri="{FF2B5EF4-FFF2-40B4-BE49-F238E27FC236}">
                    <a16:creationId xmlns:a16="http://schemas.microsoft.com/office/drawing/2014/main" id="{5C9C9DB6-0983-721B-9522-69BB8E9FF0D8}"/>
                  </a:ext>
                </a:extLst>
              </p:cNvPr>
              <p:cNvCxnSpPr/>
              <p:nvPr/>
            </p:nvCxnSpPr>
            <p:spPr>
              <a:xfrm>
                <a:off x="9357022" y="3247441"/>
                <a:ext cx="0" cy="91065"/>
              </a:xfrm>
              <a:prstGeom prst="line">
                <a:avLst/>
              </a:prstGeom>
              <a:ln/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0" name="Connecteur droit 19">
                <a:extLst>
                  <a:ext uri="{FF2B5EF4-FFF2-40B4-BE49-F238E27FC236}">
                    <a16:creationId xmlns:a16="http://schemas.microsoft.com/office/drawing/2014/main" id="{69B3D1E5-1174-4908-8FA8-48AE9414135F}"/>
                  </a:ext>
                </a:extLst>
              </p:cNvPr>
              <p:cNvCxnSpPr/>
              <p:nvPr/>
            </p:nvCxnSpPr>
            <p:spPr>
              <a:xfrm>
                <a:off x="9355963" y="3252464"/>
                <a:ext cx="0" cy="91065"/>
              </a:xfrm>
              <a:prstGeom prst="line">
                <a:avLst/>
              </a:prstGeom>
              <a:ln/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1" name="Connecteur droit 20">
                <a:extLst>
                  <a:ext uri="{FF2B5EF4-FFF2-40B4-BE49-F238E27FC236}">
                    <a16:creationId xmlns:a16="http://schemas.microsoft.com/office/drawing/2014/main" id="{3B7AD555-C381-B9C6-9516-76ECE043EEDB}"/>
                  </a:ext>
                </a:extLst>
              </p:cNvPr>
              <p:cNvCxnSpPr/>
              <p:nvPr/>
            </p:nvCxnSpPr>
            <p:spPr>
              <a:xfrm>
                <a:off x="9797121" y="3248452"/>
                <a:ext cx="0" cy="91065"/>
              </a:xfrm>
              <a:prstGeom prst="line">
                <a:avLst/>
              </a:prstGeom>
              <a:ln/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2" name="Connecteur droit 21">
                <a:extLst>
                  <a:ext uri="{FF2B5EF4-FFF2-40B4-BE49-F238E27FC236}">
                    <a16:creationId xmlns:a16="http://schemas.microsoft.com/office/drawing/2014/main" id="{BCDDB761-41BF-C296-93E1-AA5C61312E36}"/>
                  </a:ext>
                </a:extLst>
              </p:cNvPr>
              <p:cNvCxnSpPr/>
              <p:nvPr/>
            </p:nvCxnSpPr>
            <p:spPr>
              <a:xfrm>
                <a:off x="10237749" y="3254178"/>
                <a:ext cx="0" cy="91065"/>
              </a:xfrm>
              <a:prstGeom prst="line">
                <a:avLst/>
              </a:prstGeom>
              <a:ln/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3" name="Connecteur droit 22">
                <a:extLst>
                  <a:ext uri="{FF2B5EF4-FFF2-40B4-BE49-F238E27FC236}">
                    <a16:creationId xmlns:a16="http://schemas.microsoft.com/office/drawing/2014/main" id="{511A1591-1DA0-EF55-83B9-2A53D1314CEC}"/>
                  </a:ext>
                </a:extLst>
              </p:cNvPr>
              <p:cNvCxnSpPr/>
              <p:nvPr/>
            </p:nvCxnSpPr>
            <p:spPr>
              <a:xfrm>
                <a:off x="10678907" y="3250166"/>
                <a:ext cx="0" cy="91065"/>
              </a:xfrm>
              <a:prstGeom prst="line">
                <a:avLst/>
              </a:prstGeom>
              <a:ln/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4" name="Connecteur droit 23">
                <a:extLst>
                  <a:ext uri="{FF2B5EF4-FFF2-40B4-BE49-F238E27FC236}">
                    <a16:creationId xmlns:a16="http://schemas.microsoft.com/office/drawing/2014/main" id="{9F736580-BED7-966B-CCA9-4567E4ACAA34}"/>
                  </a:ext>
                </a:extLst>
              </p:cNvPr>
              <p:cNvCxnSpPr/>
              <p:nvPr/>
            </p:nvCxnSpPr>
            <p:spPr>
              <a:xfrm>
                <a:off x="11120065" y="3255439"/>
                <a:ext cx="0" cy="91065"/>
              </a:xfrm>
              <a:prstGeom prst="line">
                <a:avLst/>
              </a:prstGeom>
              <a:ln/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40" name="Graphic 53">
              <a:extLst>
                <a:ext uri="{FF2B5EF4-FFF2-40B4-BE49-F238E27FC236}">
                  <a16:creationId xmlns:a16="http://schemas.microsoft.com/office/drawing/2014/main" id="{AAD30062-B579-B5B1-FD5B-450E1B711A0A}"/>
                </a:ext>
              </a:extLst>
            </p:cNvPr>
            <p:cNvSpPr/>
            <p:nvPr/>
          </p:nvSpPr>
          <p:spPr>
            <a:xfrm>
              <a:off x="413364" y="2537962"/>
              <a:ext cx="2514493" cy="44371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 anchor="t">
              <a:noAutofit/>
            </a:bodyPr>
            <a:lstStyle/>
            <a:p>
              <a:pPr>
                <a:lnSpc>
                  <a:spcPct val="110000"/>
                </a:lnSpc>
                <a:spcAft>
                  <a:spcPts val="1200"/>
                </a:spcAft>
                <a:buClr>
                  <a:srgbClr val="3D4955"/>
                </a:buClr>
                <a:buSzPct val="125000"/>
              </a:pPr>
              <a:r>
                <a:rPr lang="en-US" sz="2400" b="1" dirty="0">
                  <a:latin typeface="+mj-lt"/>
                  <a:cs typeface="Rubik Bold" panose="020B0604020202020204" charset="-79"/>
                </a:rPr>
                <a:t>Fock basis</a:t>
              </a:r>
              <a:r>
                <a:rPr lang="en-US" sz="2400" dirty="0">
                  <a:latin typeface="+mj-lt"/>
                  <a:cs typeface="Rubik Bold" panose="020B0604020202020204" charset="-79"/>
                </a:rPr>
                <a:t>: </a:t>
              </a:r>
            </a:p>
          </p:txBody>
        </p:sp>
      </p:grpSp>
      <p:pic>
        <p:nvPicPr>
          <p:cNvPr id="43" name="Graphique 42">
            <a:extLst>
              <a:ext uri="{FF2B5EF4-FFF2-40B4-BE49-F238E27FC236}">
                <a16:creationId xmlns:a16="http://schemas.microsoft.com/office/drawing/2014/main" id="{540DBC5E-6352-9D1C-5005-CFBC0EFB761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949996" y="1439830"/>
            <a:ext cx="3370043" cy="2153083"/>
          </a:xfrm>
          <a:prstGeom prst="rect">
            <a:avLst/>
          </a:prstGeom>
        </p:spPr>
      </p:pic>
      <p:sp>
        <p:nvSpPr>
          <p:cNvPr id="54" name="Graphic 53">
            <a:extLst>
              <a:ext uri="{FF2B5EF4-FFF2-40B4-BE49-F238E27FC236}">
                <a16:creationId xmlns:a16="http://schemas.microsoft.com/office/drawing/2014/main" id="{314E3AE6-0348-A5F0-5DEF-17E661CBBA2E}"/>
              </a:ext>
            </a:extLst>
          </p:cNvPr>
          <p:cNvSpPr/>
          <p:nvPr/>
        </p:nvSpPr>
        <p:spPr>
          <a:xfrm>
            <a:off x="401230" y="5646352"/>
            <a:ext cx="2893240" cy="443715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t">
            <a:noAutofit/>
          </a:bodyPr>
          <a:lstStyle/>
          <a:p>
            <a:pPr>
              <a:lnSpc>
                <a:spcPct val="110000"/>
              </a:lnSpc>
              <a:spcAft>
                <a:spcPts val="1200"/>
              </a:spcAft>
              <a:buClr>
                <a:srgbClr val="3D4955"/>
              </a:buClr>
              <a:buSzPct val="125000"/>
            </a:pPr>
            <a:r>
              <a:rPr lang="en-US" sz="2400" b="1" dirty="0">
                <a:latin typeface="+mj-lt"/>
                <a:cs typeface="Rubik Bold" panose="020B0604020202020204" charset="-79"/>
              </a:rPr>
              <a:t>Coherent state:</a:t>
            </a:r>
            <a:endParaRPr lang="en-US" sz="2400" dirty="0">
              <a:latin typeface="+mj-lt"/>
              <a:cs typeface="Rubik Bold" panose="020B0604020202020204" charset="-79"/>
            </a:endParaRPr>
          </a:p>
        </p:txBody>
      </p:sp>
      <p:grpSp>
        <p:nvGrpSpPr>
          <p:cNvPr id="83" name="Groupe 82">
            <a:extLst>
              <a:ext uri="{FF2B5EF4-FFF2-40B4-BE49-F238E27FC236}">
                <a16:creationId xmlns:a16="http://schemas.microsoft.com/office/drawing/2014/main" id="{8D6B6A7F-DE73-4201-7329-06E74F691FEC}"/>
              </a:ext>
            </a:extLst>
          </p:cNvPr>
          <p:cNvGrpSpPr/>
          <p:nvPr/>
        </p:nvGrpSpPr>
        <p:grpSpPr>
          <a:xfrm>
            <a:off x="413364" y="3912604"/>
            <a:ext cx="9603565" cy="1022287"/>
            <a:chOff x="413364" y="4043152"/>
            <a:chExt cx="9603565" cy="1022287"/>
          </a:xfrm>
        </p:grpSpPr>
        <p:sp>
          <p:nvSpPr>
            <p:cNvPr id="44" name="Graphic 53">
              <a:extLst>
                <a:ext uri="{FF2B5EF4-FFF2-40B4-BE49-F238E27FC236}">
                  <a16:creationId xmlns:a16="http://schemas.microsoft.com/office/drawing/2014/main" id="{30EE4CD1-F1F1-0A14-ECD8-B0B2C38EA99F}"/>
                </a:ext>
              </a:extLst>
            </p:cNvPr>
            <p:cNvSpPr/>
            <p:nvPr/>
          </p:nvSpPr>
          <p:spPr>
            <a:xfrm>
              <a:off x="413364" y="4043152"/>
              <a:ext cx="2893240" cy="44371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 anchor="t">
              <a:noAutofit/>
            </a:bodyPr>
            <a:lstStyle/>
            <a:p>
              <a:pPr>
                <a:lnSpc>
                  <a:spcPct val="110000"/>
                </a:lnSpc>
                <a:spcAft>
                  <a:spcPts val="1200"/>
                </a:spcAft>
                <a:buClr>
                  <a:srgbClr val="3D4955"/>
                </a:buClr>
                <a:buSzPct val="125000"/>
              </a:pPr>
              <a:r>
                <a:rPr lang="en-US" sz="2400" b="1" dirty="0">
                  <a:latin typeface="+mj-lt"/>
                  <a:cs typeface="Rubik Bold" panose="020B0604020202020204" charset="-79"/>
                </a:rPr>
                <a:t>Ladder operators</a:t>
              </a:r>
              <a:r>
                <a:rPr lang="en-US" sz="2400" dirty="0">
                  <a:latin typeface="+mj-lt"/>
                  <a:cs typeface="Rubik Bold" panose="020B0604020202020204" charset="-79"/>
                </a:rPr>
                <a:t>: </a:t>
              </a:r>
            </a:p>
          </p:txBody>
        </p:sp>
        <p:grpSp>
          <p:nvGrpSpPr>
            <p:cNvPr id="66" name="Groupe 65">
              <a:extLst>
                <a:ext uri="{FF2B5EF4-FFF2-40B4-BE49-F238E27FC236}">
                  <a16:creationId xmlns:a16="http://schemas.microsoft.com/office/drawing/2014/main" id="{377548D1-69A3-1AD1-827D-E8D98CCBF451}"/>
                </a:ext>
              </a:extLst>
            </p:cNvPr>
            <p:cNvGrpSpPr/>
            <p:nvPr/>
          </p:nvGrpSpPr>
          <p:grpSpPr>
            <a:xfrm>
              <a:off x="3943350" y="4092975"/>
              <a:ext cx="6073579" cy="344069"/>
              <a:chOff x="3943350" y="4035974"/>
              <a:chExt cx="6073579" cy="344069"/>
            </a:xfrm>
          </p:grpSpPr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45" name="ZoneTexte 44">
                    <a:extLst>
                      <a:ext uri="{FF2B5EF4-FFF2-40B4-BE49-F238E27FC236}">
                        <a16:creationId xmlns:a16="http://schemas.microsoft.com/office/drawing/2014/main" id="{D072BE8C-EF1F-3EB0-7B7C-D85B132174EE}"/>
                      </a:ext>
                    </a:extLst>
                  </p:cNvPr>
                  <p:cNvSpPr txBox="1"/>
                  <p:nvPr/>
                </p:nvSpPr>
                <p:spPr>
                  <a:xfrm>
                    <a:off x="3943350" y="4052389"/>
                    <a:ext cx="1966051" cy="311239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14:m>
                      <m:oMathPara xmlns:m="http://schemas.openxmlformats.org/officeDocument/2006/math">
                        <m:oMath>
                          <m:acc>
                            <m:accPr>
                              <m:chr m:val="̂"/>
                              <m:ctrlPr>
                                <a:rPr lang="fr-FR" sz="2000" b="0" i="1" smtClean="0">
                                  <a:latin typeface="Cambria Math" panose="02040503050406030204" pitchFamily="18" charset="0"/>
                                  <a:cs typeface="Rubik Bold" panose="020B0604020202020204" charset="-79"/>
                                </a:rPr>
                              </m:ctrlPr>
                            </m:accPr>
                            <m:e>
                              <m:r>
                                <a:rPr lang="fr-FR" sz="2000" b="0" i="1" smtClean="0">
                                  <a:latin typeface="Cambria Math" panose="02040503050406030204" pitchFamily="18" charset="0"/>
                                  <a:cs typeface="Rubik Bold" panose="020B0604020202020204" charset="-79"/>
                                </a:rPr>
                                <m:t>𝑎</m:t>
                              </m:r>
                            </m:e>
                          </m:acc>
                          <m:d>
                            <m:dPr>
                              <m:begChr m:val="|"/>
                              <m:endChr m:val="⟩"/>
                              <m:ctrlPr>
                                <a:rPr lang="fr-FR" sz="20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fr-FR" sz="2000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e>
                          </m:d>
                          <m:r>
                            <a:rPr lang="fr-FR" sz="2000" b="0" i="1" smtClean="0">
                              <a:latin typeface="Cambria Math" panose="02040503050406030204" pitchFamily="18" charset="0"/>
                            </a:rPr>
                            <m:t>=</m:t>
                          </m:r>
                          <m:rad>
                            <m:radPr>
                              <m:degHide m:val="on"/>
                              <m:ctrlPr>
                                <a:rPr lang="fr-FR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fr-FR" sz="2000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e>
                          </m:rad>
                          <m:d>
                            <m:dPr>
                              <m:begChr m:val="|"/>
                              <m:endChr m:val="⟩"/>
                              <m:ctrlPr>
                                <a:rPr lang="fr-FR" sz="20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fr-FR" sz="2000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fr-FR" sz="2000" b="0" i="1" smtClean="0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e>
                          </m:d>
                        </m:oMath>
                      </m:oMathPara>
                    </a14:m>
                    <a:endParaRPr lang="fr-FR" sz="2000" dirty="0" err="1"/>
                  </a:p>
                </p:txBody>
              </p:sp>
            </mc:Choice>
            <mc:Fallback>
              <p:sp>
                <p:nvSpPr>
                  <p:cNvPr id="45" name="ZoneTexte 44">
                    <a:extLst>
                      <a:ext uri="{FF2B5EF4-FFF2-40B4-BE49-F238E27FC236}">
                        <a16:creationId xmlns:a16="http://schemas.microsoft.com/office/drawing/2014/main" id="{D072BE8C-EF1F-3EB0-7B7C-D85B132174EE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3943350" y="4052389"/>
                    <a:ext cx="1966051" cy="311239"/>
                  </a:xfrm>
                  <a:prstGeom prst="rect">
                    <a:avLst/>
                  </a:prstGeom>
                  <a:blipFill>
                    <a:blip r:embed="rId7"/>
                    <a:stretch>
                      <a:fillRect l="-1282" t="-20000" b="-4000"/>
                    </a:stretch>
                  </a:blipFill>
                </p:spPr>
                <p:txBody>
                  <a:bodyPr/>
                  <a:lstStyle/>
                  <a:p>
                    <a:r>
                      <a:rPr lang="fr-F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46" name="ZoneTexte 45">
                    <a:extLst>
                      <a:ext uri="{FF2B5EF4-FFF2-40B4-BE49-F238E27FC236}">
                        <a16:creationId xmlns:a16="http://schemas.microsoft.com/office/drawing/2014/main" id="{A4CD866F-5940-F752-4525-9D829C7DC097}"/>
                      </a:ext>
                    </a:extLst>
                  </p:cNvPr>
                  <p:cNvSpPr txBox="1"/>
                  <p:nvPr/>
                </p:nvSpPr>
                <p:spPr>
                  <a:xfrm>
                    <a:off x="7482197" y="4035974"/>
                    <a:ext cx="2534732" cy="344069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14:m>
                      <m:oMathPara xmlns:m="http://schemas.openxmlformats.org/officeDocument/2006/math">
                        <m:oMath>
                          <m:sSup>
                            <m:sSupPr>
                              <m:ctrlPr>
                                <a:rPr lang="fr-FR" sz="2000" b="0" i="1" smtClean="0">
                                  <a:latin typeface="Cambria Math" panose="02040503050406030204" pitchFamily="18" charset="0"/>
                                  <a:cs typeface="Rubik Bold" panose="020B0604020202020204" charset="-79"/>
                                </a:rPr>
                              </m:ctrlPr>
                            </m:sSupPr>
                            <m:e>
                              <m:acc>
                                <m:accPr>
                                  <m:chr m:val="̂"/>
                                  <m:ctrlPr>
                                    <a:rPr lang="fr-FR" sz="2000" b="0" i="1" smtClean="0">
                                      <a:latin typeface="Cambria Math" panose="02040503050406030204" pitchFamily="18" charset="0"/>
                                      <a:cs typeface="Rubik Bold" panose="020B0604020202020204" charset="-79"/>
                                    </a:rPr>
                                  </m:ctrlPr>
                                </m:accPr>
                                <m:e>
                                  <m:r>
                                    <a:rPr lang="fr-FR" sz="2000" b="0" i="1" smtClean="0">
                                      <a:latin typeface="Cambria Math" panose="02040503050406030204" pitchFamily="18" charset="0"/>
                                      <a:cs typeface="Rubik Bold" panose="020B0604020202020204" charset="-79"/>
                                    </a:rPr>
                                    <m:t>𝑎</m:t>
                                  </m:r>
                                </m:e>
                              </m:acc>
                            </m:e>
                            <m:sup>
                              <m:r>
                                <a:rPr lang="fr-FR" sz="20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Rubik Bold" panose="020B0604020202020204" charset="-79"/>
                                </a:rPr>
                                <m:t>†</m:t>
                              </m:r>
                            </m:sup>
                          </m:sSup>
                          <m:d>
                            <m:dPr>
                              <m:begChr m:val="|"/>
                              <m:endChr m:val="⟩"/>
                              <m:ctrlPr>
                                <a:rPr lang="fr-FR" sz="20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fr-FR" sz="2000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e>
                          </m:d>
                          <m:r>
                            <a:rPr lang="fr-FR" sz="2000" b="0" i="1" smtClean="0">
                              <a:latin typeface="Cambria Math" panose="02040503050406030204" pitchFamily="18" charset="0"/>
                            </a:rPr>
                            <m:t>=</m:t>
                          </m:r>
                          <m:rad>
                            <m:radPr>
                              <m:degHide m:val="on"/>
                              <m:ctrlPr>
                                <a:rPr lang="fr-FR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fr-FR" sz="2000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fr-FR" sz="2000" b="0" i="1" smtClean="0">
                                  <a:latin typeface="Cambria Math" panose="02040503050406030204" pitchFamily="18" charset="0"/>
                                </a:rPr>
                                <m:t>+1</m:t>
                              </m:r>
                            </m:e>
                          </m:rad>
                          <m:d>
                            <m:dPr>
                              <m:begChr m:val="|"/>
                              <m:endChr m:val="⟩"/>
                              <m:ctrlPr>
                                <a:rPr lang="fr-FR" sz="20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fr-FR" sz="2000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fr-FR" sz="2000" b="0" i="1" smtClean="0">
                                  <a:latin typeface="Cambria Math" panose="02040503050406030204" pitchFamily="18" charset="0"/>
                                </a:rPr>
                                <m:t>+1</m:t>
                              </m:r>
                            </m:e>
                          </m:d>
                        </m:oMath>
                      </m:oMathPara>
                    </a14:m>
                    <a:endParaRPr lang="fr-FR" sz="2000" dirty="0" err="1"/>
                  </a:p>
                </p:txBody>
              </p:sp>
            </mc:Choice>
            <mc:Fallback>
              <p:sp>
                <p:nvSpPr>
                  <p:cNvPr id="46" name="ZoneTexte 45">
                    <a:extLst>
                      <a:ext uri="{FF2B5EF4-FFF2-40B4-BE49-F238E27FC236}">
                        <a16:creationId xmlns:a16="http://schemas.microsoft.com/office/drawing/2014/main" id="{A4CD866F-5940-F752-4525-9D829C7DC097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7482197" y="4035974"/>
                    <a:ext cx="2534732" cy="344069"/>
                  </a:xfrm>
                  <a:prstGeom prst="rect">
                    <a:avLst/>
                  </a:prstGeom>
                  <a:blipFill>
                    <a:blip r:embed="rId8"/>
                    <a:stretch>
                      <a:fillRect l="-995" t="-11111" b="-11111"/>
                    </a:stretch>
                  </a:blipFill>
                </p:spPr>
                <p:txBody>
                  <a:bodyPr/>
                  <a:lstStyle/>
                  <a:p>
                    <a:r>
                      <a:rPr lang="fr-F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grpSp>
          <p:nvGrpSpPr>
            <p:cNvPr id="80" name="Groupe 79">
              <a:extLst>
                <a:ext uri="{FF2B5EF4-FFF2-40B4-BE49-F238E27FC236}">
                  <a16:creationId xmlns:a16="http://schemas.microsoft.com/office/drawing/2014/main" id="{99472C90-2877-521F-DECD-1575C69A127B}"/>
                </a:ext>
              </a:extLst>
            </p:cNvPr>
            <p:cNvGrpSpPr/>
            <p:nvPr/>
          </p:nvGrpSpPr>
          <p:grpSpPr>
            <a:xfrm>
              <a:off x="4901276" y="4749647"/>
              <a:ext cx="3806827" cy="315792"/>
              <a:chOff x="4901276" y="4749647"/>
              <a:chExt cx="3806827" cy="315792"/>
            </a:xfrm>
          </p:grpSpPr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51" name="ZoneTexte 50">
                    <a:extLst>
                      <a:ext uri="{FF2B5EF4-FFF2-40B4-BE49-F238E27FC236}">
                        <a16:creationId xmlns:a16="http://schemas.microsoft.com/office/drawing/2014/main" id="{5183EDAE-DC81-A42A-9C60-10C8594F03E8}"/>
                      </a:ext>
                    </a:extLst>
                  </p:cNvPr>
                  <p:cNvSpPr txBox="1"/>
                  <p:nvPr/>
                </p:nvSpPr>
                <p:spPr>
                  <a:xfrm>
                    <a:off x="4901276" y="4749647"/>
                    <a:ext cx="1070934" cy="315792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14:m>
                      <m:oMathPara xmlns:m="http://schemas.openxmlformats.org/officeDocument/2006/math">
                        <m:oMath>
                          <m:acc>
                            <m:accPr>
                              <m:chr m:val="̂"/>
                              <m:ctrlPr>
                                <a:rPr lang="fr-FR" sz="2000" b="0" i="1" smtClean="0">
                                  <a:latin typeface="Cambria Math" panose="02040503050406030204" pitchFamily="18" charset="0"/>
                                  <a:cs typeface="Rubik Bold" panose="020B0604020202020204" charset="-79"/>
                                </a:rPr>
                              </m:ctrlPr>
                            </m:accPr>
                            <m:e>
                              <m:r>
                                <a:rPr lang="fr-FR" sz="2000" b="0" i="1" smtClean="0">
                                  <a:latin typeface="Cambria Math" panose="02040503050406030204" pitchFamily="18" charset="0"/>
                                  <a:cs typeface="Rubik Bold" panose="020B0604020202020204" charset="-79"/>
                                </a:rPr>
                                <m:t>𝑛</m:t>
                              </m:r>
                            </m:e>
                          </m:acc>
                          <m:r>
                            <a:rPr lang="fr-FR" sz="2000" b="0" i="1" smtClean="0">
                              <a:latin typeface="Cambria Math" panose="02040503050406030204" pitchFamily="18" charset="0"/>
                              <a:cs typeface="Rubik Bold" panose="020B0604020202020204" charset="-79"/>
                            </a:rPr>
                            <m:t>≔</m:t>
                          </m:r>
                          <m:sSup>
                            <m:sSupPr>
                              <m:ctrlPr>
                                <a:rPr lang="fr-FR" sz="2000" i="1">
                                  <a:latin typeface="Cambria Math" panose="02040503050406030204" pitchFamily="18" charset="0"/>
                                  <a:cs typeface="Rubik Bold" panose="020B0604020202020204" charset="-79"/>
                                </a:rPr>
                              </m:ctrlPr>
                            </m:sSupPr>
                            <m:e>
                              <m:acc>
                                <m:accPr>
                                  <m:chr m:val="̂"/>
                                  <m:ctrlPr>
                                    <a:rPr lang="fr-FR" sz="2000" i="1">
                                      <a:latin typeface="Cambria Math" panose="02040503050406030204" pitchFamily="18" charset="0"/>
                                      <a:cs typeface="Rubik Bold" panose="020B0604020202020204" charset="-79"/>
                                    </a:rPr>
                                  </m:ctrlPr>
                                </m:accPr>
                                <m:e>
                                  <m:r>
                                    <a:rPr lang="fr-FR" sz="2000" i="1">
                                      <a:latin typeface="Cambria Math" panose="02040503050406030204" pitchFamily="18" charset="0"/>
                                      <a:cs typeface="Rubik Bold" panose="020B0604020202020204" charset="-79"/>
                                    </a:rPr>
                                    <m:t>𝑎</m:t>
                                  </m:r>
                                </m:e>
                              </m:acc>
                            </m:e>
                            <m:sup>
                              <m:r>
                                <a:rPr lang="fr-FR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Rubik Bold" panose="020B0604020202020204" charset="-79"/>
                                </a:rPr>
                                <m:t>†</m:t>
                              </m:r>
                            </m:sup>
                          </m:sSup>
                          <m:r>
                            <a:rPr lang="fr-FR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Rubik Bold" panose="020B0604020202020204" charset="-79"/>
                            </a:rPr>
                            <m:t> </m:t>
                          </m:r>
                          <m:acc>
                            <m:accPr>
                              <m:chr m:val="̂"/>
                              <m:ctrlPr>
                                <a:rPr lang="fr-FR" sz="2000" b="0" i="1" smtClean="0">
                                  <a:latin typeface="Cambria Math" panose="02040503050406030204" pitchFamily="18" charset="0"/>
                                  <a:cs typeface="Rubik Bold" panose="020B0604020202020204" charset="-79"/>
                                </a:rPr>
                              </m:ctrlPr>
                            </m:accPr>
                            <m:e>
                              <m:r>
                                <a:rPr lang="fr-FR" sz="2000" b="0" i="1" smtClean="0">
                                  <a:latin typeface="Cambria Math" panose="02040503050406030204" pitchFamily="18" charset="0"/>
                                  <a:cs typeface="Rubik Bold" panose="020B0604020202020204" charset="-79"/>
                                </a:rPr>
                                <m:t>𝑎</m:t>
                              </m:r>
                            </m:e>
                          </m:acc>
                        </m:oMath>
                      </m:oMathPara>
                    </a14:m>
                    <a:endParaRPr lang="fr-FR" sz="2000" dirty="0" err="1"/>
                  </a:p>
                </p:txBody>
              </p:sp>
            </mc:Choice>
            <mc:Fallback>
              <p:sp>
                <p:nvSpPr>
                  <p:cNvPr id="51" name="ZoneTexte 50">
                    <a:extLst>
                      <a:ext uri="{FF2B5EF4-FFF2-40B4-BE49-F238E27FC236}">
                        <a16:creationId xmlns:a16="http://schemas.microsoft.com/office/drawing/2014/main" id="{5183EDAE-DC81-A42A-9C60-10C8594F03E8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4901276" y="4749647"/>
                    <a:ext cx="1070934" cy="315792"/>
                  </a:xfrm>
                  <a:prstGeom prst="rect">
                    <a:avLst/>
                  </a:prstGeom>
                  <a:blipFill>
                    <a:blip r:embed="rId9"/>
                    <a:stretch>
                      <a:fillRect l="-2326" t="-15385" r="-2326" b="-38462"/>
                    </a:stretch>
                  </a:blipFill>
                </p:spPr>
                <p:txBody>
                  <a:bodyPr/>
                  <a:lstStyle/>
                  <a:p>
                    <a:r>
                      <a:rPr lang="fr-F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53" name="ZoneTexte 52">
                    <a:extLst>
                      <a:ext uri="{FF2B5EF4-FFF2-40B4-BE49-F238E27FC236}">
                        <a16:creationId xmlns:a16="http://schemas.microsoft.com/office/drawing/2014/main" id="{76AACD60-D0E8-4DB7-6160-62D10F0C2335}"/>
                      </a:ext>
                    </a:extLst>
                  </p:cNvPr>
                  <p:cNvSpPr txBox="1"/>
                  <p:nvPr/>
                </p:nvSpPr>
                <p:spPr>
                  <a:xfrm>
                    <a:off x="7356643" y="4753655"/>
                    <a:ext cx="1351460" cy="307777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14:m>
                      <m:oMathPara xmlns:m="http://schemas.openxmlformats.org/officeDocument/2006/math">
                        <m:oMath>
                          <m:acc>
                            <m:accPr>
                              <m:chr m:val="̂"/>
                              <m:ctrlPr>
                                <a:rPr lang="fr-FR" sz="2000" b="0" i="1" smtClean="0">
                                  <a:latin typeface="Cambria Math" panose="02040503050406030204" pitchFamily="18" charset="0"/>
                                  <a:cs typeface="Rubik Bold" panose="020B0604020202020204" charset="-79"/>
                                </a:rPr>
                              </m:ctrlPr>
                            </m:accPr>
                            <m:e>
                              <m:r>
                                <a:rPr lang="fr-FR" sz="2000" b="0" i="1" smtClean="0">
                                  <a:latin typeface="Cambria Math" panose="02040503050406030204" pitchFamily="18" charset="0"/>
                                  <a:cs typeface="Rubik Bold" panose="020B0604020202020204" charset="-79"/>
                                </a:rPr>
                                <m:t>𝑛</m:t>
                              </m:r>
                            </m:e>
                          </m:acc>
                          <m:d>
                            <m:dPr>
                              <m:begChr m:val="|"/>
                              <m:endChr m:val="⟩"/>
                              <m:ctrlPr>
                                <a:rPr lang="fr-FR" sz="20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fr-FR" sz="2000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e>
                          </m:d>
                          <m:r>
                            <a:rPr lang="fr-FR" sz="2000" i="1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fr-FR" sz="20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  <m:d>
                            <m:dPr>
                              <m:begChr m:val="|"/>
                              <m:endChr m:val="⟩"/>
                              <m:ctrlPr>
                                <a:rPr lang="fr-FR" sz="20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fr-FR" sz="2000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e>
                          </m:d>
                        </m:oMath>
                      </m:oMathPara>
                    </a14:m>
                    <a:endParaRPr lang="fr-FR" sz="2000" dirty="0" err="1"/>
                  </a:p>
                </p:txBody>
              </p:sp>
            </mc:Choice>
            <mc:Fallback>
              <p:sp>
                <p:nvSpPr>
                  <p:cNvPr id="53" name="ZoneTexte 52">
                    <a:extLst>
                      <a:ext uri="{FF2B5EF4-FFF2-40B4-BE49-F238E27FC236}">
                        <a16:creationId xmlns:a16="http://schemas.microsoft.com/office/drawing/2014/main" id="{76AACD60-D0E8-4DB7-6160-62D10F0C2335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7356643" y="4753655"/>
                    <a:ext cx="1351460" cy="307777"/>
                  </a:xfrm>
                  <a:prstGeom prst="rect">
                    <a:avLst/>
                  </a:prstGeom>
                  <a:blipFill>
                    <a:blip r:embed="rId10"/>
                    <a:stretch>
                      <a:fillRect l="-2804" t="-19231"/>
                    </a:stretch>
                  </a:blipFill>
                </p:spPr>
                <p:txBody>
                  <a:bodyPr/>
                  <a:lstStyle/>
                  <a:p>
                    <a:r>
                      <a:rPr lang="fr-F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cxnSp>
            <p:nvCxnSpPr>
              <p:cNvPr id="71" name="Connecteur droit avec flèche 70">
                <a:extLst>
                  <a:ext uri="{FF2B5EF4-FFF2-40B4-BE49-F238E27FC236}">
                    <a16:creationId xmlns:a16="http://schemas.microsoft.com/office/drawing/2014/main" id="{8E744569-C22E-C940-6B87-CADEB0668F52}"/>
                  </a:ext>
                </a:extLst>
              </p:cNvPr>
              <p:cNvCxnSpPr/>
              <p:nvPr/>
            </p:nvCxnSpPr>
            <p:spPr>
              <a:xfrm>
                <a:off x="6168670" y="4907543"/>
                <a:ext cx="999185" cy="0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3">
                <a:schemeClr val="accent1"/>
              </a:lnRef>
              <a:fillRef idx="0">
                <a:schemeClr val="accent1"/>
              </a:fillRef>
              <a:effectRef idx="2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82" name="Groupe 81">
            <a:extLst>
              <a:ext uri="{FF2B5EF4-FFF2-40B4-BE49-F238E27FC236}">
                <a16:creationId xmlns:a16="http://schemas.microsoft.com/office/drawing/2014/main" id="{4A1AD83C-DFAE-1462-AD6B-A0D18C48208E}"/>
              </a:ext>
            </a:extLst>
          </p:cNvPr>
          <p:cNvGrpSpPr/>
          <p:nvPr/>
        </p:nvGrpSpPr>
        <p:grpSpPr>
          <a:xfrm>
            <a:off x="3664587" y="5487464"/>
            <a:ext cx="5440474" cy="761491"/>
            <a:chOff x="3664587" y="5487464"/>
            <a:chExt cx="5440474" cy="761491"/>
          </a:xfrm>
        </p:grpSpPr>
        <mc:AlternateContent xmlns:mc="http://schemas.openxmlformats.org/markup-compatibility/2006">
          <mc:Choice xmlns:a14="http://schemas.microsoft.com/office/drawing/2010/main" Requires="a14">
            <p:sp>
              <p:nvSpPr>
                <p:cNvPr id="5" name="ZoneTexte 4">
                  <a:extLst>
                    <a:ext uri="{FF2B5EF4-FFF2-40B4-BE49-F238E27FC236}">
                      <a16:creationId xmlns:a16="http://schemas.microsoft.com/office/drawing/2014/main" id="{DB0D6F6A-2638-55D2-0341-94606CACF76A}"/>
                    </a:ext>
                  </a:extLst>
                </p:cNvPr>
                <p:cNvSpPr txBox="1"/>
                <p:nvPr/>
              </p:nvSpPr>
              <p:spPr>
                <a:xfrm>
                  <a:off x="3664587" y="5487464"/>
                  <a:ext cx="2504083" cy="761491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14:m>
                    <m:oMathPara xmlns:m="http://schemas.openxmlformats.org/officeDocument/2006/math">
                      <m:oMath>
                        <m:d>
                          <m:dPr>
                            <m:begChr m:val="|"/>
                            <m:endChr m:val="⟩"/>
                            <m:ctrlPr>
                              <a:rPr lang="fr-FR" sz="20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fr-FR" sz="2000" b="0" i="1" smtClean="0">
                                <a:latin typeface="Cambria Math" panose="02040503050406030204" pitchFamily="18" charset="0"/>
                              </a:rPr>
                              <m:t>𝛼</m:t>
                            </m:r>
                          </m:e>
                        </m:d>
                        <m:r>
                          <a:rPr lang="fr-FR" sz="2000" b="0" i="1" smtClean="0">
                            <a:latin typeface="Cambria Math" panose="02040503050406030204" pitchFamily="18" charset="0"/>
                          </a:rPr>
                          <m:t>≔</m:t>
                        </m:r>
                        <m:sSup>
                          <m:sSupPr>
                            <m:ctrlPr>
                              <a:rPr lang="fr-FR" sz="2000" i="1">
                                <a:latin typeface="Cambria Math" panose="02040503050406030204" pitchFamily="18" charset="0"/>
                                <a:cs typeface="Rubik Bold" panose="020B0604020202020204" charset="-79"/>
                              </a:rPr>
                            </m:ctrlPr>
                          </m:sSupPr>
                          <m:e>
                            <m:r>
                              <a:rPr lang="fr-FR" sz="2000" i="1">
                                <a:latin typeface="Cambria Math" panose="02040503050406030204" pitchFamily="18" charset="0"/>
                                <a:cs typeface="Rubik Bold" panose="020B0604020202020204" charset="-79"/>
                              </a:rPr>
                              <m:t>𝑒</m:t>
                            </m:r>
                          </m:e>
                          <m:sup>
                            <m:f>
                              <m:fPr>
                                <m:ctrlPr>
                                  <a:rPr lang="fr-FR" sz="2000" i="1">
                                    <a:latin typeface="Cambria Math" panose="02040503050406030204" pitchFamily="18" charset="0"/>
                                    <a:cs typeface="Rubik Bold" panose="020B0604020202020204" charset="-79"/>
                                  </a:rPr>
                                </m:ctrlPr>
                              </m:fPr>
                              <m:num>
                                <m:sSup>
                                  <m:sSupPr>
                                    <m:ctrlPr>
                                      <a:rPr lang="fr-FR" sz="2000" i="1">
                                        <a:latin typeface="Cambria Math" panose="02040503050406030204" pitchFamily="18" charset="0"/>
                                        <a:cs typeface="Rubik Bold" panose="020B0604020202020204" charset="-79"/>
                                      </a:rPr>
                                    </m:ctrlPr>
                                  </m:sSupPr>
                                  <m:e>
                                    <m:d>
                                      <m:dPr>
                                        <m:begChr m:val="|"/>
                                        <m:endChr m:val="|"/>
                                        <m:ctrlPr>
                                          <a:rPr lang="fr-FR" sz="2000" i="1">
                                            <a:latin typeface="Cambria Math" panose="02040503050406030204" pitchFamily="18" charset="0"/>
                                            <a:cs typeface="Rubik Bold" panose="020B0604020202020204" charset="-79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fr-FR" sz="2000" i="1">
                                            <a:latin typeface="Cambria Math" panose="02040503050406030204" pitchFamily="18" charset="0"/>
                                            <a:cs typeface="Rubik Bold" panose="020B0604020202020204" charset="-79"/>
                                          </a:rPr>
                                          <m:t>𝛼</m:t>
                                        </m:r>
                                      </m:e>
                                    </m:d>
                                  </m:e>
                                  <m:sup>
                                    <m:r>
                                      <a:rPr lang="fr-FR" sz="2000" i="1">
                                        <a:latin typeface="Cambria Math" panose="02040503050406030204" pitchFamily="18" charset="0"/>
                                        <a:cs typeface="Rubik Bold" panose="020B0604020202020204" charset="-79"/>
                                      </a:rPr>
                                      <m:t>2</m:t>
                                    </m:r>
                                  </m:sup>
                                </m:sSup>
                              </m:num>
                              <m:den>
                                <m:r>
                                  <a:rPr lang="fr-FR" sz="2000" i="1">
                                    <a:latin typeface="Cambria Math" panose="02040503050406030204" pitchFamily="18" charset="0"/>
                                    <a:cs typeface="Rubik Bold" panose="020B0604020202020204" charset="-79"/>
                                  </a:rPr>
                                  <m:t>2</m:t>
                                </m:r>
                              </m:den>
                            </m:f>
                          </m:sup>
                        </m:sSup>
                        <m:nary>
                          <m:naryPr>
                            <m:chr m:val="∑"/>
                            <m:supHide m:val="on"/>
                            <m:ctrlPr>
                              <a:rPr lang="fr-FR" sz="2000" b="0" i="1" smtClean="0">
                                <a:latin typeface="Cambria Math" panose="02040503050406030204" pitchFamily="18" charset="0"/>
                                <a:cs typeface="Rubik Bold" panose="020B0604020202020204" charset="-79"/>
                              </a:rPr>
                            </m:ctrlPr>
                          </m:naryPr>
                          <m:sub>
                            <m:r>
                              <a:rPr lang="fr-FR" sz="2000" b="0" i="1" smtClean="0">
                                <a:latin typeface="Cambria Math" panose="02040503050406030204" pitchFamily="18" charset="0"/>
                                <a:cs typeface="Rubik Bold" panose="020B0604020202020204" charset="-79"/>
                              </a:rPr>
                              <m:t>𝑛</m:t>
                            </m:r>
                            <m:r>
                              <a:rPr lang="fr-FR" sz="2000" b="0" i="1" smtClean="0">
                                <a:latin typeface="Cambria Math" panose="02040503050406030204" pitchFamily="18" charset="0"/>
                                <a:cs typeface="Rubik Bold" panose="020B0604020202020204" charset="-79"/>
                              </a:rPr>
                              <m:t>∈</m:t>
                            </m:r>
                            <m:r>
                              <a:rPr lang="fr-FR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Rubik Bold" panose="020B0604020202020204" charset="-79"/>
                              </a:rPr>
                              <m:t>ℕ</m:t>
                            </m:r>
                          </m:sub>
                          <m:sup/>
                          <m:e>
                            <m:f>
                              <m:fPr>
                                <m:ctrlPr>
                                  <a:rPr lang="fr-FR" sz="2000" b="0" i="1" smtClean="0">
                                    <a:latin typeface="Cambria Math" panose="02040503050406030204" pitchFamily="18" charset="0"/>
                                    <a:cs typeface="Rubik Bold" panose="020B0604020202020204" charset="-79"/>
                                  </a:rPr>
                                </m:ctrlPr>
                              </m:fPr>
                              <m:num>
                                <m:sSup>
                                  <m:sSupPr>
                                    <m:ctrlPr>
                                      <a:rPr lang="fr-FR" sz="2000" b="0" i="1" smtClean="0">
                                        <a:latin typeface="Cambria Math" panose="02040503050406030204" pitchFamily="18" charset="0"/>
                                        <a:cs typeface="Rubik Bold" panose="020B0604020202020204" charset="-79"/>
                                      </a:rPr>
                                    </m:ctrlPr>
                                  </m:sSupPr>
                                  <m:e>
                                    <m:r>
                                      <a:rPr lang="fr-FR" sz="2000" b="0" i="1" smtClean="0">
                                        <a:latin typeface="Cambria Math" panose="02040503050406030204" pitchFamily="18" charset="0"/>
                                        <a:cs typeface="Rubik Bold" panose="020B0604020202020204" charset="-79"/>
                                      </a:rPr>
                                      <m:t>𝛼</m:t>
                                    </m:r>
                                  </m:e>
                                  <m:sup>
                                    <m:r>
                                      <a:rPr lang="fr-FR" sz="2000" b="0" i="1" smtClean="0">
                                        <a:latin typeface="Cambria Math" panose="02040503050406030204" pitchFamily="18" charset="0"/>
                                        <a:cs typeface="Rubik Bold" panose="020B0604020202020204" charset="-79"/>
                                      </a:rPr>
                                      <m:t>𝑛</m:t>
                                    </m:r>
                                  </m:sup>
                                </m:sSup>
                              </m:num>
                              <m:den>
                                <m:rad>
                                  <m:radPr>
                                    <m:degHide m:val="on"/>
                                    <m:ctrlPr>
                                      <a:rPr lang="fr-FR" sz="2000" b="0" i="1" smtClean="0">
                                        <a:latin typeface="Cambria Math" panose="02040503050406030204" pitchFamily="18" charset="0"/>
                                        <a:cs typeface="Rubik Bold" panose="020B0604020202020204" charset="-79"/>
                                      </a:rPr>
                                    </m:ctrlPr>
                                  </m:radPr>
                                  <m:deg/>
                                  <m:e>
                                    <m:r>
                                      <a:rPr lang="fr-FR" sz="2000" b="0" i="1" smtClean="0">
                                        <a:latin typeface="Cambria Math" panose="02040503050406030204" pitchFamily="18" charset="0"/>
                                        <a:cs typeface="Rubik Bold" panose="020B0604020202020204" charset="-79"/>
                                      </a:rPr>
                                      <m:t>𝑛</m:t>
                                    </m:r>
                                    <m:r>
                                      <a:rPr lang="fr-FR" sz="2000" i="1">
                                        <a:latin typeface="Cambria Math" panose="02040503050406030204" pitchFamily="18" charset="0"/>
                                        <a:cs typeface="Rubik Bold" panose="020B0604020202020204" charset="-79"/>
                                      </a:rPr>
                                      <m:t>!</m:t>
                                    </m:r>
                                  </m:e>
                                </m:rad>
                              </m:den>
                            </m:f>
                          </m:e>
                        </m:nary>
                        <m:d>
                          <m:dPr>
                            <m:begChr m:val="|"/>
                            <m:endChr m:val="⟩"/>
                            <m:ctrlPr>
                              <a:rPr lang="fr-FR" sz="2000" b="0" i="1" smtClean="0">
                                <a:latin typeface="Cambria Math" panose="02040503050406030204" pitchFamily="18" charset="0"/>
                                <a:cs typeface="Rubik Bold" panose="020B0604020202020204" charset="-79"/>
                              </a:rPr>
                            </m:ctrlPr>
                          </m:dPr>
                          <m:e>
                            <m:r>
                              <a:rPr lang="fr-FR" sz="2000" b="0" i="1" smtClean="0">
                                <a:latin typeface="Cambria Math" panose="02040503050406030204" pitchFamily="18" charset="0"/>
                                <a:cs typeface="Rubik Bold" panose="020B0604020202020204" charset="-79"/>
                              </a:rPr>
                              <m:t>𝑛</m:t>
                            </m:r>
                          </m:e>
                        </m:d>
                      </m:oMath>
                    </m:oMathPara>
                  </a14:m>
                  <a:endParaRPr lang="fr-FR" sz="2000" dirty="0" err="1"/>
                </a:p>
              </p:txBody>
            </p:sp>
          </mc:Choice>
          <mc:Fallback>
            <p:sp>
              <p:nvSpPr>
                <p:cNvPr id="5" name="ZoneTexte 4">
                  <a:extLst>
                    <a:ext uri="{FF2B5EF4-FFF2-40B4-BE49-F238E27FC236}">
                      <a16:creationId xmlns:a16="http://schemas.microsoft.com/office/drawing/2014/main" id="{DB0D6F6A-2638-55D2-0341-94606CACF76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664587" y="5487464"/>
                  <a:ext cx="2504083" cy="761491"/>
                </a:xfrm>
                <a:prstGeom prst="rect">
                  <a:avLst/>
                </a:prstGeom>
                <a:blipFill>
                  <a:blip r:embed="rId11"/>
                  <a:stretch>
                    <a:fillRect t="-140984" b="-196721"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55" name="ZoneTexte 54">
                  <a:extLst>
                    <a:ext uri="{FF2B5EF4-FFF2-40B4-BE49-F238E27FC236}">
                      <a16:creationId xmlns:a16="http://schemas.microsoft.com/office/drawing/2014/main" id="{FF2D60C4-B8C9-C554-A851-9CD23332F5E9}"/>
                    </a:ext>
                  </a:extLst>
                </p:cNvPr>
                <p:cNvSpPr txBox="1"/>
                <p:nvPr/>
              </p:nvSpPr>
              <p:spPr>
                <a:xfrm>
                  <a:off x="7678965" y="5714321"/>
                  <a:ext cx="1426096" cy="307777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14:m>
                    <m:oMathPara xmlns:m="http://schemas.openxmlformats.org/officeDocument/2006/math">
                      <m:oMath>
                        <m:acc>
                          <m:accPr>
                            <m:chr m:val="̂"/>
                            <m:ctrlPr>
                              <a:rPr lang="fr-FR" sz="2000" i="1">
                                <a:latin typeface="Cambria Math" panose="02040503050406030204" pitchFamily="18" charset="0"/>
                                <a:cs typeface="Rubik Bold" panose="020B0604020202020204" charset="-79"/>
                              </a:rPr>
                            </m:ctrlPr>
                          </m:accPr>
                          <m:e>
                            <m:r>
                              <a:rPr lang="fr-FR" sz="2000" i="1">
                                <a:latin typeface="Cambria Math" panose="02040503050406030204" pitchFamily="18" charset="0"/>
                                <a:cs typeface="Rubik Bold" panose="020B0604020202020204" charset="-79"/>
                              </a:rPr>
                              <m:t>𝑎</m:t>
                            </m:r>
                          </m:e>
                        </m:acc>
                        <m:d>
                          <m:dPr>
                            <m:begChr m:val="|"/>
                            <m:endChr m:val="⟩"/>
                            <m:ctrlPr>
                              <a:rPr lang="fr-FR" sz="20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fr-FR" sz="2000" b="0" i="1" smtClean="0">
                                <a:latin typeface="Cambria Math" panose="02040503050406030204" pitchFamily="18" charset="0"/>
                              </a:rPr>
                              <m:t>𝛼</m:t>
                            </m:r>
                          </m:e>
                        </m:d>
                        <m:r>
                          <a:rPr lang="fr-FR" sz="2000" b="0" i="1" smtClean="0">
                            <a:latin typeface="Cambria Math" panose="02040503050406030204" pitchFamily="18" charset="0"/>
                          </a:rPr>
                          <m:t>≔</m:t>
                        </m:r>
                        <m:r>
                          <a:rPr lang="fr-FR" sz="2000" b="0" i="1" smtClean="0">
                            <a:latin typeface="Cambria Math" panose="02040503050406030204" pitchFamily="18" charset="0"/>
                          </a:rPr>
                          <m:t>𝛼</m:t>
                        </m:r>
                        <m:d>
                          <m:dPr>
                            <m:begChr m:val="|"/>
                            <m:endChr m:val="⟩"/>
                            <m:ctrlPr>
                              <a:rPr lang="fr-FR" sz="20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fr-FR" sz="2000" i="1">
                                <a:latin typeface="Cambria Math" panose="02040503050406030204" pitchFamily="18" charset="0"/>
                              </a:rPr>
                              <m:t>𝛼</m:t>
                            </m:r>
                          </m:e>
                        </m:d>
                      </m:oMath>
                    </m:oMathPara>
                  </a14:m>
                  <a:endParaRPr lang="fr-FR" sz="2000" dirty="0" err="1"/>
                </a:p>
              </p:txBody>
            </p:sp>
          </mc:Choice>
          <mc:Fallback>
            <p:sp>
              <p:nvSpPr>
                <p:cNvPr id="55" name="ZoneTexte 54">
                  <a:extLst>
                    <a:ext uri="{FF2B5EF4-FFF2-40B4-BE49-F238E27FC236}">
                      <a16:creationId xmlns:a16="http://schemas.microsoft.com/office/drawing/2014/main" id="{FF2D60C4-B8C9-C554-A851-9CD23332F5E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678965" y="5714321"/>
                  <a:ext cx="1426096" cy="307777"/>
                </a:xfrm>
                <a:prstGeom prst="rect">
                  <a:avLst/>
                </a:prstGeom>
                <a:blipFill>
                  <a:blip r:embed="rId12"/>
                  <a:stretch>
                    <a:fillRect l="-2632" t="-19231"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75" name="Connecteur droit avec flèche 74">
              <a:extLst>
                <a:ext uri="{FF2B5EF4-FFF2-40B4-BE49-F238E27FC236}">
                  <a16:creationId xmlns:a16="http://schemas.microsoft.com/office/drawing/2014/main" id="{41DB9EA9-01D5-7F8F-D1DB-8866AA71E179}"/>
                </a:ext>
              </a:extLst>
            </p:cNvPr>
            <p:cNvCxnSpPr/>
            <p:nvPr/>
          </p:nvCxnSpPr>
          <p:spPr>
            <a:xfrm>
              <a:off x="6357458" y="5844782"/>
              <a:ext cx="999185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0045166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C09D75-7AE4-0A9C-011E-0C5709098F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A242E5D-6C08-833C-8613-112E7A740F80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549788" y="679199"/>
            <a:ext cx="5624789" cy="2491708"/>
          </a:xfrm>
        </p:spPr>
        <p:txBody>
          <a:bodyPr/>
          <a:lstStyle/>
          <a:p>
            <a:r>
              <a:rPr lang="en-US" dirty="0"/>
              <a:t>THANK</a:t>
            </a:r>
          </a:p>
          <a:p>
            <a:pPr lvl="1"/>
            <a:r>
              <a:rPr lang="en-US" dirty="0"/>
              <a:t>YOU.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2C51EA9B-8464-35DE-E0B6-51F17F59E0A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4220" y="4686195"/>
            <a:ext cx="1932714" cy="1932714"/>
          </a:xfrm>
          <a:prstGeom prst="rect">
            <a:avLst/>
          </a:prstGeom>
        </p:spPr>
      </p:pic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6F18A176-40A9-BE6E-6F9B-789E0AA53CBA}"/>
              </a:ext>
            </a:extLst>
          </p:cNvPr>
          <p:cNvSpPr txBox="1">
            <a:spLocks/>
          </p:cNvSpPr>
          <p:nvPr/>
        </p:nvSpPr>
        <p:spPr>
          <a:xfrm>
            <a:off x="2996426" y="5454356"/>
            <a:ext cx="5624788" cy="39639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92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lang="en-US" sz="1400" kern="1200" dirty="0" smtClean="0">
                <a:solidFill>
                  <a:schemeClr val="accent5"/>
                </a:solidFill>
                <a:latin typeface="Rubik Medium" pitchFamily="2" charset="-79"/>
                <a:ea typeface="+mn-ea"/>
                <a:cs typeface="Rubik Medium" pitchFamily="2" charset="-79"/>
              </a:defRPr>
            </a:lvl1pPr>
            <a:lvl2pPr marL="0" indent="0" algn="l" defTabSz="914400" rtl="0" eaLnBrk="1" latinLnBrk="0" hangingPunct="1">
              <a:lnSpc>
                <a:spcPct val="92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lang="en-US" sz="1400" kern="1200" dirty="0" smtClean="0">
                <a:solidFill>
                  <a:schemeClr val="bg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2pPr>
            <a:lvl3pPr marL="0" indent="0" algn="l" defTabSz="914400" rtl="0" eaLnBrk="1" latinLnBrk="0" hangingPunct="1">
              <a:lnSpc>
                <a:spcPct val="92000"/>
              </a:lnSpc>
              <a:spcBef>
                <a:spcPts val="0"/>
              </a:spcBef>
              <a:spcAft>
                <a:spcPts val="0"/>
              </a:spcAft>
              <a:buClr>
                <a:srgbClr val="3D4955"/>
              </a:buClr>
              <a:buSzPct val="125000"/>
              <a:buFont typeface="Arial" panose="020B0604020202020204" pitchFamily="34" charset="0"/>
              <a:buNone/>
              <a:defRPr lang="en-US" sz="1400" kern="1200" dirty="0" smtClean="0">
                <a:solidFill>
                  <a:schemeClr val="bg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3pPr>
            <a:lvl4pPr marL="0" indent="0" algn="l" defTabSz="914400" rtl="0" eaLnBrk="1" latinLnBrk="0" hangingPunct="1">
              <a:lnSpc>
                <a:spcPct val="92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ct val="90000"/>
              <a:buFont typeface="Arial" panose="020B0604020202020204" pitchFamily="34" charset="0"/>
              <a:buNone/>
              <a:defRPr lang="en-US" sz="1400" kern="1200" dirty="0" smtClean="0">
                <a:solidFill>
                  <a:schemeClr val="bg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4pPr>
            <a:lvl5pPr marL="0" indent="0" algn="l" defTabSz="914400" rtl="0" eaLnBrk="1" latinLnBrk="0" hangingPunct="1">
              <a:lnSpc>
                <a:spcPct val="92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lang="en-US" sz="1400" kern="1200" dirty="0" smtClean="0">
                <a:solidFill>
                  <a:schemeClr val="bg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5pPr>
            <a:lvl6pPr marL="0" indent="0" algn="l" defTabSz="914400" rtl="0" eaLnBrk="1" latinLnBrk="0" hangingPunct="1">
              <a:lnSpc>
                <a:spcPct val="92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lang="en-US" sz="1400" kern="1200" dirty="0" smtClean="0">
                <a:solidFill>
                  <a:schemeClr val="bg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6pPr>
            <a:lvl7pPr marL="0" indent="0" algn="l" defTabSz="914400" rtl="0" eaLnBrk="1" latinLnBrk="0" hangingPunct="1">
              <a:lnSpc>
                <a:spcPct val="92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lang="en-US" sz="1400" i="1" kern="1200" dirty="0" smtClean="0">
                <a:solidFill>
                  <a:schemeClr val="bg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7pPr>
            <a:lvl8pPr marL="0" indent="0" algn="l" defTabSz="914400" rtl="0" eaLnBrk="1" latinLnBrk="0" hangingPunct="1">
              <a:lnSpc>
                <a:spcPct val="92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lang="en-US" sz="1400" kern="1200" dirty="0" smtClean="0">
                <a:solidFill>
                  <a:schemeClr val="bg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8pPr>
            <a:lvl9pPr marL="0" indent="0" algn="l" defTabSz="914400" rtl="0" eaLnBrk="1" latinLnBrk="0" hangingPunct="1">
              <a:lnSpc>
                <a:spcPct val="92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lang="pt-PT" sz="1400" kern="1200" cap="all" baseline="0" dirty="0">
                <a:solidFill>
                  <a:schemeClr val="bg1"/>
                </a:solidFill>
                <a:latin typeface="Rubik Light" pitchFamily="2" charset="-79"/>
                <a:ea typeface="+mn-ea"/>
                <a:cs typeface="Rubik Light" pitchFamily="2" charset="-79"/>
              </a:defRPr>
            </a:lvl9pPr>
          </a:lstStyle>
          <a:p>
            <a:r>
              <a:rPr lang="fr-FR" sz="1800" dirty="0" err="1">
                <a:solidFill>
                  <a:schemeClr val="bg1"/>
                </a:solidFill>
              </a:rPr>
              <a:t>Arxiv</a:t>
            </a:r>
            <a:r>
              <a:rPr lang="fr-FR" sz="1800" dirty="0">
                <a:solidFill>
                  <a:schemeClr val="bg1"/>
                </a:solidFill>
              </a:rPr>
              <a:t> </a:t>
            </a:r>
            <a:r>
              <a:rPr lang="fr-FR" sz="1800" dirty="0" err="1">
                <a:solidFill>
                  <a:schemeClr val="bg1"/>
                </a:solidFill>
              </a:rPr>
              <a:t>here</a:t>
            </a:r>
            <a:r>
              <a:rPr lang="fr-FR" sz="1800" dirty="0">
                <a:solidFill>
                  <a:schemeClr val="bg1"/>
                </a:solidFill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3478933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DC5FF2-4728-8F6E-55D5-0173E3010D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8CEB9F81-C972-4264-4500-116130814D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CONFIDENTIAL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6F46A66-F32D-2680-50A3-E0345104A4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C67AC-589B-465F-8375-83B2CE47653E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11ADC39F-6E69-EA56-3B7C-AFB46CE195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101 of the cat code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1" name="Graphic 53">
                <a:extLst>
                  <a:ext uri="{FF2B5EF4-FFF2-40B4-BE49-F238E27FC236}">
                    <a16:creationId xmlns:a16="http://schemas.microsoft.com/office/drawing/2014/main" id="{DB8B3A49-5B0F-143B-4234-01E451C501D1}"/>
                  </a:ext>
                </a:extLst>
              </p:cNvPr>
              <p:cNvSpPr/>
              <p:nvPr/>
            </p:nvSpPr>
            <p:spPr>
              <a:xfrm>
                <a:off x="413365" y="1751229"/>
                <a:ext cx="6656174" cy="44371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0" tIns="0" rIns="0" bIns="0" rtlCol="0" anchor="t">
                <a:noAutofit/>
              </a:bodyPr>
              <a:lstStyle/>
              <a:p>
                <a:pPr>
                  <a:lnSpc>
                    <a:spcPct val="110000"/>
                  </a:lnSpc>
                  <a:spcAft>
                    <a:spcPts val="1200"/>
                  </a:spcAft>
                  <a:buClr>
                    <a:srgbClr val="3D4955"/>
                  </a:buClr>
                  <a:buSzPct val="125000"/>
                </a:pPr>
                <a:r>
                  <a:rPr lang="en-US" sz="2400" b="1" dirty="0">
                    <a:latin typeface="+mj-lt"/>
                    <a:cs typeface="Rubik Bold" panose="020B0604020202020204" charset="-79"/>
                  </a:rPr>
                  <a:t>Codespace: 	</a:t>
                </a:r>
                <a:r>
                  <a:rPr lang="en-US" sz="2400" dirty="0">
                    <a:latin typeface="+mj-lt"/>
                    <a:cs typeface="Rubik Bold" panose="020B0604020202020204" charset="-79"/>
                  </a:rPr>
                  <a:t>	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fr-FR" sz="2400" b="0" i="0" smtClean="0">
                            <a:latin typeface="Cambria Math" panose="02040503050406030204" pitchFamily="18" charset="0"/>
                            <a:cs typeface="Rubik Bold" panose="020B0604020202020204" charset="-79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fr-FR" sz="2400" b="0" i="0" smtClean="0">
                            <a:latin typeface="Cambria Math" panose="02040503050406030204" pitchFamily="18" charset="0"/>
                            <a:cs typeface="Rubik Bold" panose="020B0604020202020204" charset="-79"/>
                          </a:rPr>
                          <m:t>ker</m:t>
                        </m:r>
                      </m:fName>
                      <m:e>
                        <m:d>
                          <m:dPr>
                            <m:ctrlPr>
                              <a:rPr lang="fr-FR" sz="2400" i="1" smtClean="0">
                                <a:latin typeface="Cambria Math" panose="02040503050406030204" pitchFamily="18" charset="0"/>
                                <a:cs typeface="Rubik Bold" panose="020B0604020202020204" charset="-79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fr-FR" sz="2400" i="1">
                                    <a:latin typeface="Cambria Math" panose="02040503050406030204" pitchFamily="18" charset="0"/>
                                    <a:cs typeface="Rubik Bold" panose="020B0604020202020204" charset="-79"/>
                                  </a:rPr>
                                </m:ctrlPr>
                              </m:sSupPr>
                              <m:e>
                                <m:acc>
                                  <m:accPr>
                                    <m:chr m:val="̂"/>
                                    <m:ctrlPr>
                                      <a:rPr lang="fr-FR" sz="2400" i="1">
                                        <a:latin typeface="Cambria Math" panose="02040503050406030204" pitchFamily="18" charset="0"/>
                                        <a:cs typeface="Rubik Bold" panose="020B0604020202020204" charset="-79"/>
                                      </a:rPr>
                                    </m:ctrlPr>
                                  </m:accPr>
                                  <m:e>
                                    <m:r>
                                      <a:rPr lang="fr-FR" sz="2400" i="1">
                                        <a:latin typeface="Cambria Math" panose="02040503050406030204" pitchFamily="18" charset="0"/>
                                        <a:cs typeface="Rubik Bold" panose="020B0604020202020204" charset="-79"/>
                                      </a:rPr>
                                      <m:t>𝑎</m:t>
                                    </m:r>
                                  </m:e>
                                </m:acc>
                              </m:e>
                              <m:sup>
                                <m:r>
                                  <a:rPr lang="fr-FR" sz="2400" b="0" i="1" smtClean="0">
                                    <a:latin typeface="Cambria Math" panose="02040503050406030204" pitchFamily="18" charset="0"/>
                                    <a:cs typeface="Rubik Bold" panose="020B0604020202020204" charset="-79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fr-FR" sz="2400" b="0" i="1" smtClean="0">
                                <a:latin typeface="Cambria Math" panose="02040503050406030204" pitchFamily="18" charset="0"/>
                                <a:cs typeface="Rubik Bold" panose="020B0604020202020204" charset="-79"/>
                              </a:rPr>
                              <m:t>−</m:t>
                            </m:r>
                            <m:sSup>
                              <m:sSupPr>
                                <m:ctrlPr>
                                  <a:rPr lang="fr-FR" sz="2400" b="0" i="1" smtClean="0">
                                    <a:latin typeface="Cambria Math" panose="02040503050406030204" pitchFamily="18" charset="0"/>
                                    <a:cs typeface="Rubik Bold" panose="020B0604020202020204" charset="-79"/>
                                  </a:rPr>
                                </m:ctrlPr>
                              </m:sSupPr>
                              <m:e>
                                <m:r>
                                  <a:rPr lang="fr-FR" sz="2400" b="0" i="1" smtClean="0">
                                    <a:latin typeface="Cambria Math" panose="02040503050406030204" pitchFamily="18" charset="0"/>
                                    <a:cs typeface="Rubik Bold" panose="020B0604020202020204" charset="-79"/>
                                  </a:rPr>
                                  <m:t>𝛼</m:t>
                                </m:r>
                              </m:e>
                              <m:sup>
                                <m:r>
                                  <a:rPr lang="fr-FR" sz="2400" b="0" i="1" smtClean="0">
                                    <a:latin typeface="Cambria Math" panose="02040503050406030204" pitchFamily="18" charset="0"/>
                                    <a:cs typeface="Rubik Bold" panose="020B0604020202020204" charset="-79"/>
                                  </a:rPr>
                                  <m:t>2</m:t>
                                </m:r>
                              </m:sup>
                            </m:sSup>
                          </m:e>
                        </m:d>
                      </m:e>
                    </m:func>
                  </m:oMath>
                </a14:m>
                <a:endParaRPr lang="en-US" sz="2400" dirty="0">
                  <a:latin typeface="+mj-lt"/>
                  <a:cs typeface="Rubik Bold" panose="020B0604020202020204" charset="-79"/>
                </a:endParaRPr>
              </a:p>
            </p:txBody>
          </p:sp>
        </mc:Choice>
        <mc:Fallback>
          <p:sp>
            <p:nvSpPr>
              <p:cNvPr id="11" name="Graphic 53">
                <a:extLst>
                  <a:ext uri="{FF2B5EF4-FFF2-40B4-BE49-F238E27FC236}">
                    <a16:creationId xmlns:a16="http://schemas.microsoft.com/office/drawing/2014/main" id="{DB8B3A49-5B0F-143B-4234-01E451C501D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3365" y="1751229"/>
                <a:ext cx="6656174" cy="443715"/>
              </a:xfrm>
              <a:prstGeom prst="rect">
                <a:avLst/>
              </a:prstGeom>
              <a:blipFill>
                <a:blip r:embed="rId3"/>
                <a:stretch>
                  <a:fillRect l="-2857" t="-16667" b="-27778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97DEA001-9662-E16D-4875-02E2D96D92C2}"/>
              </a:ext>
            </a:extLst>
          </p:cNvPr>
          <p:cNvSpPr/>
          <p:nvPr/>
        </p:nvSpPr>
        <p:spPr>
          <a:xfrm>
            <a:off x="12477750" y="0"/>
            <a:ext cx="571500" cy="571500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A2</a:t>
            </a:r>
          </a:p>
        </p:txBody>
      </p:sp>
      <p:grpSp>
        <p:nvGrpSpPr>
          <p:cNvPr id="78" name="Groupe 77">
            <a:extLst>
              <a:ext uri="{FF2B5EF4-FFF2-40B4-BE49-F238E27FC236}">
                <a16:creationId xmlns:a16="http://schemas.microsoft.com/office/drawing/2014/main" id="{7FC277EC-94D1-B07B-1703-9F7927D46E9F}"/>
              </a:ext>
            </a:extLst>
          </p:cNvPr>
          <p:cNvGrpSpPr/>
          <p:nvPr/>
        </p:nvGrpSpPr>
        <p:grpSpPr>
          <a:xfrm>
            <a:off x="726845" y="3429896"/>
            <a:ext cx="3432567" cy="369332"/>
            <a:chOff x="594911" y="3148953"/>
            <a:chExt cx="2765341" cy="369332"/>
          </a:xfrm>
        </p:grpSpPr>
        <mc:AlternateContent xmlns:mc="http://schemas.openxmlformats.org/markup-compatibility/2006">
          <mc:Choice xmlns:a14="http://schemas.microsoft.com/office/drawing/2010/main" Requires="a14">
            <p:sp>
              <p:nvSpPr>
                <p:cNvPr id="69" name="ZoneTexte 68">
                  <a:extLst>
                    <a:ext uri="{FF2B5EF4-FFF2-40B4-BE49-F238E27FC236}">
                      <a16:creationId xmlns:a16="http://schemas.microsoft.com/office/drawing/2014/main" id="{A2341046-D68A-F8B1-F28E-FDB1FC27012C}"/>
                    </a:ext>
                  </a:extLst>
                </p:cNvPr>
                <p:cNvSpPr txBox="1"/>
                <p:nvPr/>
              </p:nvSpPr>
              <p:spPr>
                <a:xfrm>
                  <a:off x="1364300" y="3148953"/>
                  <a:ext cx="1995952" cy="369332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14:m>
                    <m:oMath xmlns:m="http://schemas.openxmlformats.org/officeDocument/2006/math">
                      <m:d>
                        <m:dPr>
                          <m:begChr m:val="|"/>
                          <m:endChr m:val="⟩"/>
                          <m:ctrlPr>
                            <a:rPr lang="fr-FR" sz="2400" i="1">
                              <a:latin typeface="Cambria Math" panose="02040503050406030204" pitchFamily="18" charset="0"/>
                              <a:cs typeface="Rubik Bold" panose="020B0604020202020204" charset="-79"/>
                            </a:rPr>
                          </m:ctrlPr>
                        </m:dPr>
                        <m:e>
                          <m:r>
                            <a:rPr lang="fr-FR" sz="2400" i="1">
                              <a:latin typeface="Cambria Math" panose="02040503050406030204" pitchFamily="18" charset="0"/>
                              <a:cs typeface="Rubik Bold" panose="020B0604020202020204" charset="-79"/>
                            </a:rPr>
                            <m:t>𝛼</m:t>
                          </m:r>
                        </m:e>
                      </m:d>
                    </m:oMath>
                  </a14:m>
                  <a:r>
                    <a:rPr lang="fr-FR" sz="2400" dirty="0"/>
                    <a:t>		</a:t>
                  </a:r>
                  <a14:m>
                    <m:oMath xmlns:m="http://schemas.openxmlformats.org/officeDocument/2006/math">
                      <m:d>
                        <m:dPr>
                          <m:begChr m:val="|"/>
                          <m:endChr m:val="⟩"/>
                          <m:ctrlPr>
                            <a:rPr lang="fr-FR" sz="2400" i="1">
                              <a:latin typeface="Cambria Math" panose="02040503050406030204" pitchFamily="18" charset="0"/>
                              <a:cs typeface="Rubik Bold" panose="020B0604020202020204" charset="-79"/>
                            </a:rPr>
                          </m:ctrlPr>
                        </m:dPr>
                        <m:e>
                          <m:r>
                            <a:rPr lang="fr-FR" sz="2400" i="1">
                              <a:latin typeface="Cambria Math" panose="02040503050406030204" pitchFamily="18" charset="0"/>
                              <a:cs typeface="Rubik Bold" panose="020B0604020202020204" charset="-79"/>
                            </a:rPr>
                            <m:t>−</m:t>
                          </m:r>
                          <m:r>
                            <a:rPr lang="fr-FR" sz="2400" i="1">
                              <a:latin typeface="Cambria Math" panose="02040503050406030204" pitchFamily="18" charset="0"/>
                              <a:cs typeface="Rubik Bold" panose="020B0604020202020204" charset="-79"/>
                            </a:rPr>
                            <m:t>𝛼</m:t>
                          </m:r>
                        </m:e>
                      </m:d>
                    </m:oMath>
                  </a14:m>
                  <a:endParaRPr lang="fr-FR" sz="2400" dirty="0"/>
                </a:p>
              </p:txBody>
            </p:sp>
          </mc:Choice>
          <mc:Fallback>
            <p:sp>
              <p:nvSpPr>
                <p:cNvPr id="69" name="ZoneTexte 68">
                  <a:extLst>
                    <a:ext uri="{FF2B5EF4-FFF2-40B4-BE49-F238E27FC236}">
                      <a16:creationId xmlns:a16="http://schemas.microsoft.com/office/drawing/2014/main" id="{A2341046-D68A-F8B1-F28E-FDB1FC27012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364300" y="3148953"/>
                  <a:ext cx="1995952" cy="369332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72" name="Flèche vers la droite 71">
              <a:extLst>
                <a:ext uri="{FF2B5EF4-FFF2-40B4-BE49-F238E27FC236}">
                  <a16:creationId xmlns:a16="http://schemas.microsoft.com/office/drawing/2014/main" id="{06E6FA80-69D5-5927-0D71-A096F5A04D64}"/>
                </a:ext>
              </a:extLst>
            </p:cNvPr>
            <p:cNvSpPr/>
            <p:nvPr/>
          </p:nvSpPr>
          <p:spPr>
            <a:xfrm>
              <a:off x="594911" y="3238599"/>
              <a:ext cx="239207" cy="190041"/>
            </a:xfrm>
            <a:prstGeom prst="rightArrow">
              <a:avLst/>
            </a:prstGeom>
            <a:ln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400"/>
            </a:p>
          </p:txBody>
        </p:sp>
      </p:grpSp>
      <p:grpSp>
        <p:nvGrpSpPr>
          <p:cNvPr id="8" name="Groupe 7">
            <a:extLst>
              <a:ext uri="{FF2B5EF4-FFF2-40B4-BE49-F238E27FC236}">
                <a16:creationId xmlns:a16="http://schemas.microsoft.com/office/drawing/2014/main" id="{04ECA021-F56B-670E-6E73-E31D97271BFC}"/>
              </a:ext>
            </a:extLst>
          </p:cNvPr>
          <p:cNvGrpSpPr/>
          <p:nvPr/>
        </p:nvGrpSpPr>
        <p:grpSpPr>
          <a:xfrm>
            <a:off x="2431800" y="5716622"/>
            <a:ext cx="7559898" cy="500411"/>
            <a:chOff x="7371417" y="4163908"/>
            <a:chExt cx="4028383" cy="266650"/>
          </a:xfrm>
        </p:grpSpPr>
        <p:cxnSp>
          <p:nvCxnSpPr>
            <p:cNvPr id="10" name="Connecteur droit avec flèche 9">
              <a:extLst>
                <a:ext uri="{FF2B5EF4-FFF2-40B4-BE49-F238E27FC236}">
                  <a16:creationId xmlns:a16="http://schemas.microsoft.com/office/drawing/2014/main" id="{C9040075-155C-D1E8-F12F-7CF2F54B72F5}"/>
                </a:ext>
              </a:extLst>
            </p:cNvPr>
            <p:cNvCxnSpPr>
              <a:cxnSpLocks/>
            </p:cNvCxnSpPr>
            <p:nvPr/>
          </p:nvCxnSpPr>
          <p:spPr>
            <a:xfrm>
              <a:off x="7406640" y="4266555"/>
              <a:ext cx="3844657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2" name="ZoneTexte 11">
                  <a:extLst>
                    <a:ext uri="{FF2B5EF4-FFF2-40B4-BE49-F238E27FC236}">
                      <a16:creationId xmlns:a16="http://schemas.microsoft.com/office/drawing/2014/main" id="{824746A3-0D64-131D-E336-86036273607A}"/>
                    </a:ext>
                  </a:extLst>
                </p:cNvPr>
                <p:cNvSpPr txBox="1"/>
                <p:nvPr/>
              </p:nvSpPr>
              <p:spPr>
                <a:xfrm>
                  <a:off x="11285579" y="4266555"/>
                  <a:ext cx="114221" cy="16400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14:m>
                    <m:oMathPara xmlns:m="http://schemas.openxmlformats.org/officeDocument/2006/math">
                      <m:oMath>
                        <m:r>
                          <a:rPr lang="fr-FR" sz="2000" i="1">
                            <a:latin typeface="Cambria Math" panose="02040503050406030204" pitchFamily="18" charset="0"/>
                            <a:cs typeface="Rubik Bold" panose="020B0604020202020204" charset="-79"/>
                          </a:rPr>
                          <m:t>𝑛</m:t>
                        </m:r>
                      </m:oMath>
                    </m:oMathPara>
                  </a14:m>
                  <a:endParaRPr lang="fr-FR" sz="2000" dirty="0" err="1"/>
                </a:p>
              </p:txBody>
            </p:sp>
          </mc:Choice>
          <mc:Fallback>
            <p:sp>
              <p:nvSpPr>
                <p:cNvPr id="12" name="ZoneTexte 11">
                  <a:extLst>
                    <a:ext uri="{FF2B5EF4-FFF2-40B4-BE49-F238E27FC236}">
                      <a16:creationId xmlns:a16="http://schemas.microsoft.com/office/drawing/2014/main" id="{824746A3-0D64-131D-E336-86036273607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285579" y="4266555"/>
                  <a:ext cx="114221" cy="164003"/>
                </a:xfrm>
                <a:prstGeom prst="rect">
                  <a:avLst/>
                </a:prstGeom>
                <a:blipFill>
                  <a:blip r:embed="rId5"/>
                  <a:stretch>
                    <a:fillRect l="-11111" r="-16667"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13" name="Connecteur droit 12">
              <a:extLst>
                <a:ext uri="{FF2B5EF4-FFF2-40B4-BE49-F238E27FC236}">
                  <a16:creationId xmlns:a16="http://schemas.microsoft.com/office/drawing/2014/main" id="{64E1CEF5-B24C-1989-2FC7-7FB9561E2B46}"/>
                </a:ext>
              </a:extLst>
            </p:cNvPr>
            <p:cNvCxnSpPr/>
            <p:nvPr/>
          </p:nvCxnSpPr>
          <p:spPr>
            <a:xfrm>
              <a:off x="7414662" y="4179501"/>
              <a:ext cx="0" cy="91065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4" name="Connecteur droit 13">
              <a:extLst>
                <a:ext uri="{FF2B5EF4-FFF2-40B4-BE49-F238E27FC236}">
                  <a16:creationId xmlns:a16="http://schemas.microsoft.com/office/drawing/2014/main" id="{93DC8934-ED47-F54F-EE13-3F4A872D4688}"/>
                </a:ext>
              </a:extLst>
            </p:cNvPr>
            <p:cNvCxnSpPr/>
            <p:nvPr/>
          </p:nvCxnSpPr>
          <p:spPr>
            <a:xfrm>
              <a:off x="7855820" y="4175490"/>
              <a:ext cx="0" cy="91065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5" name="Connecteur droit 14">
              <a:extLst>
                <a:ext uri="{FF2B5EF4-FFF2-40B4-BE49-F238E27FC236}">
                  <a16:creationId xmlns:a16="http://schemas.microsoft.com/office/drawing/2014/main" id="{FB040332-6C17-B193-A9F7-8503914FC35E}"/>
                </a:ext>
              </a:extLst>
            </p:cNvPr>
            <p:cNvCxnSpPr/>
            <p:nvPr/>
          </p:nvCxnSpPr>
          <p:spPr>
            <a:xfrm>
              <a:off x="7855820" y="4175489"/>
              <a:ext cx="0" cy="91065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6" name="Connecteur droit 15">
              <a:extLst>
                <a:ext uri="{FF2B5EF4-FFF2-40B4-BE49-F238E27FC236}">
                  <a16:creationId xmlns:a16="http://schemas.microsoft.com/office/drawing/2014/main" id="{335CCAAC-542D-E05E-B990-5EE371935F4F}"/>
                </a:ext>
              </a:extLst>
            </p:cNvPr>
            <p:cNvCxnSpPr/>
            <p:nvPr/>
          </p:nvCxnSpPr>
          <p:spPr>
            <a:xfrm>
              <a:off x="8296978" y="4171478"/>
              <a:ext cx="0" cy="91065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7" name="Connecteur droit 16">
              <a:extLst>
                <a:ext uri="{FF2B5EF4-FFF2-40B4-BE49-F238E27FC236}">
                  <a16:creationId xmlns:a16="http://schemas.microsoft.com/office/drawing/2014/main" id="{C76F6052-430F-65B1-F168-FB4B8A41F30E}"/>
                </a:ext>
              </a:extLst>
            </p:cNvPr>
            <p:cNvCxnSpPr/>
            <p:nvPr/>
          </p:nvCxnSpPr>
          <p:spPr>
            <a:xfrm>
              <a:off x="8296448" y="4171931"/>
              <a:ext cx="0" cy="91065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8" name="Connecteur droit 17">
              <a:extLst>
                <a:ext uri="{FF2B5EF4-FFF2-40B4-BE49-F238E27FC236}">
                  <a16:creationId xmlns:a16="http://schemas.microsoft.com/office/drawing/2014/main" id="{30E21057-65AB-F2D2-A20B-D62571F41B5C}"/>
                </a:ext>
              </a:extLst>
            </p:cNvPr>
            <p:cNvCxnSpPr/>
            <p:nvPr/>
          </p:nvCxnSpPr>
          <p:spPr>
            <a:xfrm>
              <a:off x="8737606" y="4167919"/>
              <a:ext cx="0" cy="91065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9" name="Connecteur droit 18">
              <a:extLst>
                <a:ext uri="{FF2B5EF4-FFF2-40B4-BE49-F238E27FC236}">
                  <a16:creationId xmlns:a16="http://schemas.microsoft.com/office/drawing/2014/main" id="{60373560-01A2-01B9-D9EC-DEA668833924}"/>
                </a:ext>
              </a:extLst>
            </p:cNvPr>
            <p:cNvCxnSpPr/>
            <p:nvPr/>
          </p:nvCxnSpPr>
          <p:spPr>
            <a:xfrm>
              <a:off x="9178764" y="4163908"/>
              <a:ext cx="0" cy="91065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0" name="Connecteur droit 19">
              <a:extLst>
                <a:ext uri="{FF2B5EF4-FFF2-40B4-BE49-F238E27FC236}">
                  <a16:creationId xmlns:a16="http://schemas.microsoft.com/office/drawing/2014/main" id="{A1115CB1-0C2D-D4C0-CF9D-BCAF9A6BBDD9}"/>
                </a:ext>
              </a:extLst>
            </p:cNvPr>
            <p:cNvCxnSpPr/>
            <p:nvPr/>
          </p:nvCxnSpPr>
          <p:spPr>
            <a:xfrm>
              <a:off x="9177705" y="4168931"/>
              <a:ext cx="0" cy="91065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1" name="Connecteur droit 20">
              <a:extLst>
                <a:ext uri="{FF2B5EF4-FFF2-40B4-BE49-F238E27FC236}">
                  <a16:creationId xmlns:a16="http://schemas.microsoft.com/office/drawing/2014/main" id="{95C79BC6-06A5-8BB9-6A69-C31E17A6F724}"/>
                </a:ext>
              </a:extLst>
            </p:cNvPr>
            <p:cNvCxnSpPr/>
            <p:nvPr/>
          </p:nvCxnSpPr>
          <p:spPr>
            <a:xfrm>
              <a:off x="9618863" y="4164919"/>
              <a:ext cx="0" cy="91065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2" name="Connecteur droit 21">
              <a:extLst>
                <a:ext uri="{FF2B5EF4-FFF2-40B4-BE49-F238E27FC236}">
                  <a16:creationId xmlns:a16="http://schemas.microsoft.com/office/drawing/2014/main" id="{D131413A-D2BE-2985-5311-7EA2DA2B58F6}"/>
                </a:ext>
              </a:extLst>
            </p:cNvPr>
            <p:cNvCxnSpPr/>
            <p:nvPr/>
          </p:nvCxnSpPr>
          <p:spPr>
            <a:xfrm>
              <a:off x="10059491" y="4170645"/>
              <a:ext cx="0" cy="91065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3" name="Connecteur droit 22">
              <a:extLst>
                <a:ext uri="{FF2B5EF4-FFF2-40B4-BE49-F238E27FC236}">
                  <a16:creationId xmlns:a16="http://schemas.microsoft.com/office/drawing/2014/main" id="{FBD4AE7A-0AC9-EB10-665F-627AB5230132}"/>
                </a:ext>
              </a:extLst>
            </p:cNvPr>
            <p:cNvCxnSpPr/>
            <p:nvPr/>
          </p:nvCxnSpPr>
          <p:spPr>
            <a:xfrm>
              <a:off x="10500649" y="4166633"/>
              <a:ext cx="0" cy="91065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4" name="Connecteur droit 23">
              <a:extLst>
                <a:ext uri="{FF2B5EF4-FFF2-40B4-BE49-F238E27FC236}">
                  <a16:creationId xmlns:a16="http://schemas.microsoft.com/office/drawing/2014/main" id="{14A38312-D3F5-959D-8DF6-3D4203B5E7FD}"/>
                </a:ext>
              </a:extLst>
            </p:cNvPr>
            <p:cNvCxnSpPr/>
            <p:nvPr/>
          </p:nvCxnSpPr>
          <p:spPr>
            <a:xfrm>
              <a:off x="10941807" y="4171906"/>
              <a:ext cx="0" cy="91065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25" name="Ellipse 24">
              <a:extLst>
                <a:ext uri="{FF2B5EF4-FFF2-40B4-BE49-F238E27FC236}">
                  <a16:creationId xmlns:a16="http://schemas.microsoft.com/office/drawing/2014/main" id="{CF6EB613-CB37-4E4B-FE78-96449FB77555}"/>
                </a:ext>
              </a:extLst>
            </p:cNvPr>
            <p:cNvSpPr/>
            <p:nvPr/>
          </p:nvSpPr>
          <p:spPr>
            <a:xfrm>
              <a:off x="7371417" y="4214607"/>
              <a:ext cx="85962" cy="85962"/>
            </a:xfrm>
            <a:prstGeom prst="ellipse">
              <a:avLst/>
            </a:prstGeom>
            <a:ln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26" name="Ellipse 25">
              <a:extLst>
                <a:ext uri="{FF2B5EF4-FFF2-40B4-BE49-F238E27FC236}">
                  <a16:creationId xmlns:a16="http://schemas.microsoft.com/office/drawing/2014/main" id="{E90A3322-5248-B367-330B-CD0C00A29223}"/>
                </a:ext>
              </a:extLst>
            </p:cNvPr>
            <p:cNvSpPr/>
            <p:nvPr/>
          </p:nvSpPr>
          <p:spPr>
            <a:xfrm>
              <a:off x="7812309" y="4214607"/>
              <a:ext cx="85962" cy="85962"/>
            </a:xfrm>
            <a:prstGeom prst="ellipse">
              <a:avLst/>
            </a:prstGeom>
            <a:solidFill>
              <a:schemeClr val="accent6"/>
            </a:solidFill>
            <a:ln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cxnSp>
          <p:nvCxnSpPr>
            <p:cNvPr id="27" name="Connecteur droit avec flèche 26">
              <a:extLst>
                <a:ext uri="{FF2B5EF4-FFF2-40B4-BE49-F238E27FC236}">
                  <a16:creationId xmlns:a16="http://schemas.microsoft.com/office/drawing/2014/main" id="{80191B0C-F484-0275-1588-6B3881DAA13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457379" y="4335993"/>
              <a:ext cx="792821" cy="0"/>
            </a:xfrm>
            <a:prstGeom prst="straightConnector1">
              <a:avLst/>
            </a:prstGeom>
            <a:ln>
              <a:headEnd type="none" w="med" len="med"/>
              <a:tailEnd type="none" w="med" len="med"/>
            </a:ln>
          </p:spPr>
          <p:style>
            <a:lnRef idx="3">
              <a:schemeClr val="accent5"/>
            </a:lnRef>
            <a:fillRef idx="0">
              <a:schemeClr val="accent5"/>
            </a:fillRef>
            <a:effectRef idx="2">
              <a:schemeClr val="accent5"/>
            </a:effectRef>
            <a:fontRef idx="minor">
              <a:schemeClr val="tx1"/>
            </a:fontRef>
          </p:style>
        </p:cxnSp>
        <p:sp>
          <p:nvSpPr>
            <p:cNvPr id="28" name="Ellipse 27">
              <a:extLst>
                <a:ext uri="{FF2B5EF4-FFF2-40B4-BE49-F238E27FC236}">
                  <a16:creationId xmlns:a16="http://schemas.microsoft.com/office/drawing/2014/main" id="{86862733-EEE2-BE82-3377-1E95E17DA810}"/>
                </a:ext>
              </a:extLst>
            </p:cNvPr>
            <p:cNvSpPr/>
            <p:nvPr/>
          </p:nvSpPr>
          <p:spPr>
            <a:xfrm>
              <a:off x="8250200" y="4214607"/>
              <a:ext cx="85962" cy="85962"/>
            </a:xfrm>
            <a:prstGeom prst="ellipse">
              <a:avLst/>
            </a:prstGeom>
            <a:ln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29" name="Ellipse 28">
              <a:extLst>
                <a:ext uri="{FF2B5EF4-FFF2-40B4-BE49-F238E27FC236}">
                  <a16:creationId xmlns:a16="http://schemas.microsoft.com/office/drawing/2014/main" id="{201DD546-AC82-45FF-8769-63D6A90F223C}"/>
                </a:ext>
              </a:extLst>
            </p:cNvPr>
            <p:cNvSpPr/>
            <p:nvPr/>
          </p:nvSpPr>
          <p:spPr>
            <a:xfrm>
              <a:off x="9139177" y="4214607"/>
              <a:ext cx="85962" cy="85962"/>
            </a:xfrm>
            <a:prstGeom prst="ellipse">
              <a:avLst/>
            </a:prstGeom>
            <a:ln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30" name="Ellipse 29">
              <a:extLst>
                <a:ext uri="{FF2B5EF4-FFF2-40B4-BE49-F238E27FC236}">
                  <a16:creationId xmlns:a16="http://schemas.microsoft.com/office/drawing/2014/main" id="{486A1B50-EE4A-85D1-004F-4200ADF32C0B}"/>
                </a:ext>
              </a:extLst>
            </p:cNvPr>
            <p:cNvSpPr/>
            <p:nvPr/>
          </p:nvSpPr>
          <p:spPr>
            <a:xfrm>
              <a:off x="10017278" y="4214607"/>
              <a:ext cx="85962" cy="85962"/>
            </a:xfrm>
            <a:prstGeom prst="ellipse">
              <a:avLst/>
            </a:prstGeom>
            <a:ln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31" name="Ellipse 30">
              <a:extLst>
                <a:ext uri="{FF2B5EF4-FFF2-40B4-BE49-F238E27FC236}">
                  <a16:creationId xmlns:a16="http://schemas.microsoft.com/office/drawing/2014/main" id="{9D7518C0-8FDD-F468-F641-5F0189E889AA}"/>
                </a:ext>
              </a:extLst>
            </p:cNvPr>
            <p:cNvSpPr/>
            <p:nvPr/>
          </p:nvSpPr>
          <p:spPr>
            <a:xfrm>
              <a:off x="10902076" y="4214607"/>
              <a:ext cx="85962" cy="85962"/>
            </a:xfrm>
            <a:prstGeom prst="ellipse">
              <a:avLst/>
            </a:prstGeom>
            <a:ln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32" name="Ellipse 31">
              <a:extLst>
                <a:ext uri="{FF2B5EF4-FFF2-40B4-BE49-F238E27FC236}">
                  <a16:creationId xmlns:a16="http://schemas.microsoft.com/office/drawing/2014/main" id="{228E4B76-3529-098F-C171-CFD53C8C84C5}"/>
                </a:ext>
              </a:extLst>
            </p:cNvPr>
            <p:cNvSpPr/>
            <p:nvPr/>
          </p:nvSpPr>
          <p:spPr>
            <a:xfrm>
              <a:off x="8694413" y="4214607"/>
              <a:ext cx="85962" cy="85962"/>
            </a:xfrm>
            <a:prstGeom prst="ellipse">
              <a:avLst/>
            </a:prstGeom>
            <a:solidFill>
              <a:schemeClr val="accent6"/>
            </a:solidFill>
            <a:ln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3" name="Ellipse 32">
              <a:extLst>
                <a:ext uri="{FF2B5EF4-FFF2-40B4-BE49-F238E27FC236}">
                  <a16:creationId xmlns:a16="http://schemas.microsoft.com/office/drawing/2014/main" id="{10FC2034-1C17-97AE-EEAA-875289DBF12A}"/>
                </a:ext>
              </a:extLst>
            </p:cNvPr>
            <p:cNvSpPr/>
            <p:nvPr/>
          </p:nvSpPr>
          <p:spPr>
            <a:xfrm>
              <a:off x="9578570" y="4214607"/>
              <a:ext cx="85962" cy="85962"/>
            </a:xfrm>
            <a:prstGeom prst="ellipse">
              <a:avLst/>
            </a:prstGeom>
            <a:solidFill>
              <a:schemeClr val="accent6"/>
            </a:solidFill>
            <a:ln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4" name="Ellipse 33">
              <a:extLst>
                <a:ext uri="{FF2B5EF4-FFF2-40B4-BE49-F238E27FC236}">
                  <a16:creationId xmlns:a16="http://schemas.microsoft.com/office/drawing/2014/main" id="{2503F243-2757-E667-783C-34346188B3FD}"/>
                </a:ext>
              </a:extLst>
            </p:cNvPr>
            <p:cNvSpPr/>
            <p:nvPr/>
          </p:nvSpPr>
          <p:spPr>
            <a:xfrm>
              <a:off x="10457645" y="4214607"/>
              <a:ext cx="85962" cy="85962"/>
            </a:xfrm>
            <a:prstGeom prst="ellipse">
              <a:avLst/>
            </a:prstGeom>
            <a:solidFill>
              <a:schemeClr val="accent6"/>
            </a:solidFill>
            <a:ln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cxnSp>
          <p:nvCxnSpPr>
            <p:cNvPr id="35" name="Connecteur droit avec flèche 34">
              <a:extLst>
                <a:ext uri="{FF2B5EF4-FFF2-40B4-BE49-F238E27FC236}">
                  <a16:creationId xmlns:a16="http://schemas.microsoft.com/office/drawing/2014/main" id="{DAF1BDDF-E5DB-F009-7DA1-0A50DB93391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336162" y="4335993"/>
              <a:ext cx="792821" cy="0"/>
            </a:xfrm>
            <a:prstGeom prst="straightConnector1">
              <a:avLst/>
            </a:prstGeom>
            <a:ln>
              <a:headEnd type="none" w="med" len="med"/>
              <a:tailEnd type="none" w="med" len="med"/>
            </a:ln>
          </p:spPr>
          <p:style>
            <a:lnRef idx="3">
              <a:schemeClr val="accent5"/>
            </a:lnRef>
            <a:fillRef idx="0">
              <a:schemeClr val="accent5"/>
            </a:fillRef>
            <a:effectRef idx="2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36" name="Connecteur droit avec flèche 35">
              <a:extLst>
                <a:ext uri="{FF2B5EF4-FFF2-40B4-BE49-F238E27FC236}">
                  <a16:creationId xmlns:a16="http://schemas.microsoft.com/office/drawing/2014/main" id="{BE8793D4-5767-BDA4-0357-FD8BE2E1B0D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225139" y="4335993"/>
              <a:ext cx="792821" cy="0"/>
            </a:xfrm>
            <a:prstGeom prst="straightConnector1">
              <a:avLst/>
            </a:prstGeom>
            <a:ln>
              <a:headEnd type="none" w="med" len="med"/>
              <a:tailEnd type="none" w="med" len="med"/>
            </a:ln>
          </p:spPr>
          <p:style>
            <a:lnRef idx="3">
              <a:schemeClr val="accent5"/>
            </a:lnRef>
            <a:fillRef idx="0">
              <a:schemeClr val="accent5"/>
            </a:fillRef>
            <a:effectRef idx="2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37" name="Connecteur droit avec flèche 36">
              <a:extLst>
                <a:ext uri="{FF2B5EF4-FFF2-40B4-BE49-F238E27FC236}">
                  <a16:creationId xmlns:a16="http://schemas.microsoft.com/office/drawing/2014/main" id="{635D566B-495B-E001-40A0-4DEB7B81AD0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0109255" y="4335993"/>
              <a:ext cx="792821" cy="0"/>
            </a:xfrm>
            <a:prstGeom prst="straightConnector1">
              <a:avLst/>
            </a:prstGeom>
            <a:ln>
              <a:headEnd type="none" w="med" len="med"/>
              <a:tailEnd type="none" w="med" len="med"/>
            </a:ln>
          </p:spPr>
          <p:style>
            <a:lnRef idx="3">
              <a:schemeClr val="accent5"/>
            </a:lnRef>
            <a:fillRef idx="0">
              <a:schemeClr val="accent5"/>
            </a:fillRef>
            <a:effectRef idx="2">
              <a:schemeClr val="accent5"/>
            </a:effectRef>
            <a:fontRef idx="minor">
              <a:schemeClr val="tx1"/>
            </a:fontRef>
          </p:style>
        </p:cxnSp>
      </p:grpSp>
      <p:pic>
        <p:nvPicPr>
          <p:cNvPr id="38" name="Image 37" descr="Une image contenant diagramme&#10;&#10;Le contenu généré par l’IA peut être incorrect.">
            <a:extLst>
              <a:ext uri="{FF2B5EF4-FFF2-40B4-BE49-F238E27FC236}">
                <a16:creationId xmlns:a16="http://schemas.microsoft.com/office/drawing/2014/main" id="{8BBD029B-8AE5-D297-70C1-13F29306AB4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6396" y="1283792"/>
            <a:ext cx="4014743" cy="2617017"/>
          </a:xfrm>
          <a:prstGeom prst="rect">
            <a:avLst/>
          </a:prstGeom>
        </p:spPr>
      </p:pic>
      <p:sp>
        <p:nvSpPr>
          <p:cNvPr id="39" name="Graphic 53">
            <a:extLst>
              <a:ext uri="{FF2B5EF4-FFF2-40B4-BE49-F238E27FC236}">
                <a16:creationId xmlns:a16="http://schemas.microsoft.com/office/drawing/2014/main" id="{35E59FEE-3897-B29B-6A2E-76C54927EBCB}"/>
              </a:ext>
            </a:extLst>
          </p:cNvPr>
          <p:cNvSpPr/>
          <p:nvPr/>
        </p:nvSpPr>
        <p:spPr>
          <a:xfrm>
            <a:off x="413365" y="2699357"/>
            <a:ext cx="6656174" cy="443715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t">
            <a:noAutofit/>
          </a:bodyPr>
          <a:lstStyle/>
          <a:p>
            <a:pPr>
              <a:lnSpc>
                <a:spcPct val="110000"/>
              </a:lnSpc>
              <a:spcAft>
                <a:spcPts val="1200"/>
              </a:spcAft>
              <a:buClr>
                <a:srgbClr val="3D4955"/>
              </a:buClr>
              <a:buSzPct val="125000"/>
            </a:pPr>
            <a:r>
              <a:rPr lang="fr-FR" sz="2400" b="1" dirty="0" err="1">
                <a:latin typeface="+mj-lt"/>
                <a:cs typeface="Rubik Bold" panose="020B0604020202020204" charset="-79"/>
              </a:rPr>
              <a:t>Codestates</a:t>
            </a:r>
            <a:r>
              <a:rPr lang="fr-FR" sz="2400" b="1" dirty="0">
                <a:latin typeface="+mj-lt"/>
                <a:cs typeface="Rubik Bold" panose="020B0604020202020204" charset="-79"/>
              </a:rPr>
              <a:t>:</a:t>
            </a:r>
            <a:endParaRPr lang="en-US" sz="2400" dirty="0">
              <a:latin typeface="+mj-lt"/>
              <a:cs typeface="Rubik Bold" panose="020B0604020202020204" charset="-79"/>
            </a:endParaRPr>
          </a:p>
        </p:txBody>
      </p:sp>
      <p:grpSp>
        <p:nvGrpSpPr>
          <p:cNvPr id="40" name="Groupe 39">
            <a:extLst>
              <a:ext uri="{FF2B5EF4-FFF2-40B4-BE49-F238E27FC236}">
                <a16:creationId xmlns:a16="http://schemas.microsoft.com/office/drawing/2014/main" id="{51CD4392-FBB5-166B-DD95-289D8A6C4F7B}"/>
              </a:ext>
            </a:extLst>
          </p:cNvPr>
          <p:cNvGrpSpPr/>
          <p:nvPr/>
        </p:nvGrpSpPr>
        <p:grpSpPr>
          <a:xfrm>
            <a:off x="726845" y="4358407"/>
            <a:ext cx="10002249" cy="867610"/>
            <a:chOff x="594911" y="3057172"/>
            <a:chExt cx="7147697" cy="867610"/>
          </a:xfrm>
        </p:grpSpPr>
        <mc:AlternateContent xmlns:mc="http://schemas.openxmlformats.org/markup-compatibility/2006">
          <mc:Choice xmlns:a14="http://schemas.microsoft.com/office/drawing/2010/main" Requires="a14">
            <p:sp>
              <p:nvSpPr>
                <p:cNvPr id="41" name="ZoneTexte 40">
                  <a:extLst>
                    <a:ext uri="{FF2B5EF4-FFF2-40B4-BE49-F238E27FC236}">
                      <a16:creationId xmlns:a16="http://schemas.microsoft.com/office/drawing/2014/main" id="{C86FFE1C-522E-14DA-CA88-47DD43D91F7E}"/>
                    </a:ext>
                  </a:extLst>
                </p:cNvPr>
                <p:cNvSpPr txBox="1"/>
                <p:nvPr/>
              </p:nvSpPr>
              <p:spPr>
                <a:xfrm>
                  <a:off x="1277383" y="3057172"/>
                  <a:ext cx="6465225" cy="867610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14:m>
                    <m:oMath xmlns:m="http://schemas.openxmlformats.org/officeDocument/2006/math">
                      <m:d>
                        <m:dPr>
                          <m:begChr m:val="|"/>
                          <m:endChr m:val="⟩"/>
                          <m:ctrlPr>
                            <a:rPr lang="fr-FR" sz="2400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  <a:cs typeface="Rubik Bold" panose="020B0604020202020204" charset="-79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fr-FR" sz="2400" b="0" i="1" smtClean="0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  <a:cs typeface="Rubik Bold" panose="020B0604020202020204" charset="-79"/>
                                </a:rPr>
                              </m:ctrlPr>
                            </m:sSubPr>
                            <m:e>
                              <m:r>
                                <a:rPr lang="fr-FR" sz="2400" b="0" i="1" smtClean="0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  <a:cs typeface="Rubik Bold" panose="020B0604020202020204" charset="-79"/>
                                </a:rPr>
                                <m:t>𝐶</m:t>
                              </m:r>
                            </m:e>
                            <m:sub>
                              <m:r>
                                <a:rPr lang="fr-FR" sz="2400" b="0" i="1" smtClean="0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  <a:cs typeface="Rubik Bold" panose="020B0604020202020204" charset="-79"/>
                                </a:rPr>
                                <m:t>+</m:t>
                              </m:r>
                            </m:sub>
                          </m:sSub>
                        </m:e>
                      </m:d>
                      <m:r>
                        <a:rPr lang="fr-FR" sz="2400" b="0" i="1" smtClean="0">
                          <a:latin typeface="Cambria Math" panose="02040503050406030204" pitchFamily="18" charset="0"/>
                          <a:cs typeface="Rubik Bold" panose="020B0604020202020204" charset="-79"/>
                        </a:rPr>
                        <m:t>≔</m:t>
                      </m:r>
                      <m:f>
                        <m:fPr>
                          <m:ctrlPr>
                            <a:rPr lang="fr-FR" sz="2400" i="1">
                              <a:latin typeface="Cambria Math" panose="02040503050406030204" pitchFamily="18" charset="0"/>
                              <a:cs typeface="Rubik Bold" panose="020B0604020202020204" charset="-79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fr-FR" sz="2400" i="1">
                                  <a:latin typeface="Cambria Math" panose="02040503050406030204" pitchFamily="18" charset="0"/>
                                  <a:cs typeface="Rubik Bold" panose="020B0604020202020204" charset="-79"/>
                                </a:rPr>
                              </m:ctrlPr>
                            </m:sSupPr>
                            <m:e>
                              <m:r>
                                <a:rPr lang="fr-FR" sz="2400" i="1">
                                  <a:latin typeface="Cambria Math" panose="02040503050406030204" pitchFamily="18" charset="0"/>
                                  <a:cs typeface="Rubik Bold" panose="020B0604020202020204" charset="-79"/>
                                </a:rPr>
                                <m:t>𝑒</m:t>
                              </m:r>
                            </m:e>
                            <m:sup>
                              <m:f>
                                <m:fPr>
                                  <m:ctrlPr>
                                    <a:rPr lang="fr-FR" sz="2400" i="1">
                                      <a:latin typeface="Cambria Math" panose="02040503050406030204" pitchFamily="18" charset="0"/>
                                      <a:cs typeface="Rubik Bold" panose="020B0604020202020204" charset="-79"/>
                                    </a:rPr>
                                  </m:ctrlPr>
                                </m:fPr>
                                <m:num>
                                  <m:sSup>
                                    <m:sSupPr>
                                      <m:ctrlPr>
                                        <a:rPr lang="fr-FR" sz="2400" i="1">
                                          <a:latin typeface="Cambria Math" panose="02040503050406030204" pitchFamily="18" charset="0"/>
                                          <a:cs typeface="Rubik Bold" panose="020B0604020202020204" charset="-79"/>
                                        </a:rPr>
                                      </m:ctrlPr>
                                    </m:sSupPr>
                                    <m:e>
                                      <m:d>
                                        <m:dPr>
                                          <m:begChr m:val="|"/>
                                          <m:endChr m:val="|"/>
                                          <m:ctrlPr>
                                            <a:rPr lang="fr-FR" sz="2400" i="1">
                                              <a:latin typeface="Cambria Math" panose="02040503050406030204" pitchFamily="18" charset="0"/>
                                              <a:cs typeface="Rubik Bold" panose="020B0604020202020204" charset="-79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lang="fr-FR" sz="2400" i="1">
                                              <a:latin typeface="Cambria Math" panose="02040503050406030204" pitchFamily="18" charset="0"/>
                                              <a:cs typeface="Rubik Bold" panose="020B0604020202020204" charset="-79"/>
                                            </a:rPr>
                                            <m:t>𝛼</m:t>
                                          </m:r>
                                        </m:e>
                                      </m:d>
                                    </m:e>
                                    <m:sup>
                                      <m:r>
                                        <a:rPr lang="fr-FR" sz="2400" i="1">
                                          <a:latin typeface="Cambria Math" panose="02040503050406030204" pitchFamily="18" charset="0"/>
                                          <a:cs typeface="Rubik Bold" panose="020B0604020202020204" charset="-79"/>
                                        </a:rPr>
                                        <m:t>2</m:t>
                                      </m:r>
                                    </m:sup>
                                  </m:sSup>
                                </m:num>
                                <m:den>
                                  <m:r>
                                    <a:rPr lang="fr-FR" sz="2400" i="1">
                                      <a:latin typeface="Cambria Math" panose="02040503050406030204" pitchFamily="18" charset="0"/>
                                      <a:cs typeface="Rubik Bold" panose="020B0604020202020204" charset="-79"/>
                                    </a:rPr>
                                    <m:t>2</m:t>
                                  </m:r>
                                </m:den>
                              </m:f>
                            </m:sup>
                          </m:sSup>
                        </m:num>
                        <m:den>
                          <m:sSub>
                            <m:sSubPr>
                              <m:ctrlPr>
                                <a:rPr lang="fr-FR" sz="2400" i="1">
                                  <a:latin typeface="Cambria Math" panose="02040503050406030204" pitchFamily="18" charset="0"/>
                                  <a:cs typeface="Rubik Bold" panose="020B0604020202020204" charset="-79"/>
                                </a:rPr>
                              </m:ctrlPr>
                            </m:sSubPr>
                            <m:e>
                              <m:r>
                                <a:rPr lang="fr-FR" sz="2400" i="1">
                                  <a:latin typeface="Cambria Math" panose="02040503050406030204" pitchFamily="18" charset="0"/>
                                  <a:cs typeface="Rubik Bold" panose="020B0604020202020204" charset="-79"/>
                                </a:rPr>
                                <m:t>𝑁</m:t>
                              </m:r>
                            </m:e>
                            <m:sub>
                              <m:r>
                                <a:rPr lang="fr-FR" sz="2400" i="1">
                                  <a:latin typeface="Cambria Math" panose="02040503050406030204" pitchFamily="18" charset="0"/>
                                  <a:cs typeface="Rubik Bold" panose="020B0604020202020204" charset="-79"/>
                                </a:rPr>
                                <m:t>+</m:t>
                              </m:r>
                            </m:sub>
                          </m:sSub>
                        </m:den>
                      </m:f>
                      <m:nary>
                        <m:naryPr>
                          <m:chr m:val="∑"/>
                          <m:supHide m:val="on"/>
                          <m:ctrlPr>
                            <a:rPr lang="fr-FR" sz="2400" i="1">
                              <a:latin typeface="Cambria Math" panose="02040503050406030204" pitchFamily="18" charset="0"/>
                              <a:cs typeface="Rubik Bold" panose="020B0604020202020204" charset="-79"/>
                            </a:rPr>
                          </m:ctrlPr>
                        </m:naryPr>
                        <m:sub>
                          <m:r>
                            <a:rPr lang="fr-FR" sz="2400" i="1">
                              <a:latin typeface="Cambria Math" panose="02040503050406030204" pitchFamily="18" charset="0"/>
                              <a:cs typeface="Rubik Bold" panose="020B0604020202020204" charset="-79"/>
                            </a:rPr>
                            <m:t>𝑛</m:t>
                          </m:r>
                          <m:r>
                            <a:rPr lang="fr-FR" sz="2400" i="1">
                              <a:latin typeface="Cambria Math" panose="02040503050406030204" pitchFamily="18" charset="0"/>
                              <a:cs typeface="Rubik Bold" panose="020B0604020202020204" charset="-79"/>
                            </a:rPr>
                            <m:t>∈</m:t>
                          </m:r>
                          <m:r>
                            <a:rPr lang="fr-FR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Rubik Bold" panose="020B0604020202020204" charset="-79"/>
                            </a:rPr>
                            <m:t>ℕ</m:t>
                          </m:r>
                        </m:sub>
                        <m:sup/>
                        <m:e>
                          <m:f>
                            <m:fPr>
                              <m:ctrlPr>
                                <a:rPr lang="fr-FR" sz="2400" i="1">
                                  <a:latin typeface="Cambria Math" panose="02040503050406030204" pitchFamily="18" charset="0"/>
                                  <a:cs typeface="Rubik Bold" panose="020B0604020202020204" charset="-79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fr-FR" sz="2400" i="1">
                                      <a:latin typeface="Cambria Math" panose="02040503050406030204" pitchFamily="18" charset="0"/>
                                      <a:cs typeface="Rubik Bold" panose="020B0604020202020204" charset="-79"/>
                                    </a:rPr>
                                  </m:ctrlPr>
                                </m:sSupPr>
                                <m:e>
                                  <m:r>
                                    <a:rPr lang="fr-FR" sz="2400" i="1">
                                      <a:latin typeface="Cambria Math" panose="02040503050406030204" pitchFamily="18" charset="0"/>
                                      <a:cs typeface="Rubik Bold" panose="020B0604020202020204" charset="-79"/>
                                    </a:rPr>
                                    <m:t>𝛼</m:t>
                                  </m:r>
                                </m:e>
                                <m:sup>
                                  <m:r>
                                    <a:rPr lang="fr-FR" sz="2400" i="1">
                                      <a:latin typeface="Cambria Math" panose="02040503050406030204" pitchFamily="18" charset="0"/>
                                      <a:cs typeface="Rubik Bold" panose="020B0604020202020204" charset="-79"/>
                                    </a:rPr>
                                    <m:t>2</m:t>
                                  </m:r>
                                  <m:r>
                                    <a:rPr lang="fr-FR" sz="2400" i="1">
                                      <a:latin typeface="Cambria Math" panose="02040503050406030204" pitchFamily="18" charset="0"/>
                                      <a:cs typeface="Rubik Bold" panose="020B0604020202020204" charset="-79"/>
                                    </a:rPr>
                                    <m:t>𝑛</m:t>
                                  </m:r>
                                </m:sup>
                              </m:sSup>
                            </m:num>
                            <m:den>
                              <m:rad>
                                <m:radPr>
                                  <m:degHide m:val="on"/>
                                  <m:ctrlPr>
                                    <a:rPr lang="fr-FR" sz="2400" i="1">
                                      <a:latin typeface="Cambria Math" panose="02040503050406030204" pitchFamily="18" charset="0"/>
                                      <a:cs typeface="Rubik Bold" panose="020B0604020202020204" charset="-79"/>
                                    </a:rPr>
                                  </m:ctrlPr>
                                </m:radPr>
                                <m:deg/>
                                <m:e>
                                  <m:d>
                                    <m:dPr>
                                      <m:ctrlPr>
                                        <a:rPr lang="fr-FR" sz="2400" i="1">
                                          <a:latin typeface="Cambria Math" panose="02040503050406030204" pitchFamily="18" charset="0"/>
                                          <a:cs typeface="Rubik Bold" panose="020B0604020202020204" charset="-79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fr-FR" sz="2400" i="1">
                                          <a:latin typeface="Cambria Math" panose="02040503050406030204" pitchFamily="18" charset="0"/>
                                          <a:cs typeface="Rubik Bold" panose="020B0604020202020204" charset="-79"/>
                                        </a:rPr>
                                        <m:t>2</m:t>
                                      </m:r>
                                      <m:r>
                                        <a:rPr lang="fr-FR" sz="2400" i="1">
                                          <a:latin typeface="Cambria Math" panose="02040503050406030204" pitchFamily="18" charset="0"/>
                                          <a:cs typeface="Rubik Bold" panose="020B0604020202020204" charset="-79"/>
                                        </a:rPr>
                                        <m:t>𝑛</m:t>
                                      </m:r>
                                    </m:e>
                                  </m:d>
                                  <m:r>
                                    <a:rPr lang="fr-FR" sz="2400" i="1">
                                      <a:latin typeface="Cambria Math" panose="02040503050406030204" pitchFamily="18" charset="0"/>
                                      <a:cs typeface="Rubik Bold" panose="020B0604020202020204" charset="-79"/>
                                    </a:rPr>
                                    <m:t>!</m:t>
                                  </m:r>
                                </m:e>
                              </m:rad>
                            </m:den>
                          </m:f>
                        </m:e>
                      </m:nary>
                      <m:d>
                        <m:dPr>
                          <m:begChr m:val="|"/>
                          <m:endChr m:val="⟩"/>
                          <m:ctrlPr>
                            <a:rPr lang="fr-FR" sz="2400" i="1">
                              <a:latin typeface="Cambria Math" panose="02040503050406030204" pitchFamily="18" charset="0"/>
                              <a:cs typeface="Rubik Bold" panose="020B0604020202020204" charset="-79"/>
                            </a:rPr>
                          </m:ctrlPr>
                        </m:dPr>
                        <m:e>
                          <m:r>
                            <a:rPr lang="fr-FR" sz="2400" i="1">
                              <a:latin typeface="Cambria Math" panose="02040503050406030204" pitchFamily="18" charset="0"/>
                              <a:cs typeface="Rubik Bold" panose="020B0604020202020204" charset="-79"/>
                            </a:rPr>
                            <m:t>2</m:t>
                          </m:r>
                          <m:r>
                            <a:rPr lang="fr-FR" sz="2400" i="1">
                              <a:latin typeface="Cambria Math" panose="02040503050406030204" pitchFamily="18" charset="0"/>
                              <a:cs typeface="Rubik Bold" panose="020B0604020202020204" charset="-79"/>
                            </a:rPr>
                            <m:t>𝑛</m:t>
                          </m:r>
                        </m:e>
                      </m:d>
                    </m:oMath>
                  </a14:m>
                  <a:r>
                    <a:rPr lang="fr-FR" sz="2400" b="1" dirty="0"/>
                    <a:t>	  </a:t>
                  </a:r>
                  <a:r>
                    <a:rPr lang="fr-FR" sz="2400" dirty="0"/>
                    <a:t>	</a:t>
                  </a:r>
                  <a14:m>
                    <m:oMath xmlns:m="http://schemas.openxmlformats.org/officeDocument/2006/math">
                      <m:d>
                        <m:dPr>
                          <m:begChr m:val="|"/>
                          <m:endChr m:val="⟩"/>
                          <m:ctrlPr>
                            <a:rPr lang="fr-FR" sz="2400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  <a:cs typeface="Rubik Bold" panose="020B0604020202020204" charset="-79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fr-FR" sz="2400" i="1">
                                  <a:solidFill>
                                    <a:schemeClr val="accent6"/>
                                  </a:solidFill>
                                  <a:latin typeface="Cambria Math" panose="02040503050406030204" pitchFamily="18" charset="0"/>
                                  <a:cs typeface="Rubik Bold" panose="020B0604020202020204" charset="-79"/>
                                </a:rPr>
                              </m:ctrlPr>
                            </m:sSubPr>
                            <m:e>
                              <m:r>
                                <a:rPr lang="fr-FR" sz="2400" i="1">
                                  <a:solidFill>
                                    <a:schemeClr val="accent6"/>
                                  </a:solidFill>
                                  <a:latin typeface="Cambria Math" panose="02040503050406030204" pitchFamily="18" charset="0"/>
                                  <a:cs typeface="Rubik Bold" panose="020B0604020202020204" charset="-79"/>
                                </a:rPr>
                                <m:t>𝐶</m:t>
                              </m:r>
                            </m:e>
                            <m:sub>
                              <m:r>
                                <a:rPr lang="fr-FR" sz="2400" b="0" i="1" smtClean="0">
                                  <a:solidFill>
                                    <a:schemeClr val="accent6"/>
                                  </a:solidFill>
                                  <a:latin typeface="Cambria Math" panose="02040503050406030204" pitchFamily="18" charset="0"/>
                                  <a:cs typeface="Rubik Bold" panose="020B0604020202020204" charset="-79"/>
                                </a:rPr>
                                <m:t>−</m:t>
                              </m:r>
                            </m:sub>
                          </m:sSub>
                        </m:e>
                      </m:d>
                      <m:r>
                        <a:rPr lang="fr-FR" sz="2400" b="0" i="1" smtClean="0">
                          <a:latin typeface="Cambria Math" panose="02040503050406030204" pitchFamily="18" charset="0"/>
                          <a:cs typeface="Rubik Bold" panose="020B0604020202020204" charset="-79"/>
                        </a:rPr>
                        <m:t>≔</m:t>
                      </m:r>
                      <m:f>
                        <m:fPr>
                          <m:ctrlPr>
                            <a:rPr lang="fr-FR" sz="2400" i="1">
                              <a:latin typeface="Cambria Math" panose="02040503050406030204" pitchFamily="18" charset="0"/>
                              <a:cs typeface="Rubik Bold" panose="020B0604020202020204" charset="-79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fr-FR" sz="2400" i="1">
                                  <a:latin typeface="Cambria Math" panose="02040503050406030204" pitchFamily="18" charset="0"/>
                                  <a:cs typeface="Rubik Bold" panose="020B0604020202020204" charset="-79"/>
                                </a:rPr>
                              </m:ctrlPr>
                            </m:sSupPr>
                            <m:e>
                              <m:r>
                                <a:rPr lang="fr-FR" sz="2400" i="1">
                                  <a:latin typeface="Cambria Math" panose="02040503050406030204" pitchFamily="18" charset="0"/>
                                  <a:cs typeface="Rubik Bold" panose="020B0604020202020204" charset="-79"/>
                                </a:rPr>
                                <m:t>𝑒</m:t>
                              </m:r>
                            </m:e>
                            <m:sup>
                              <m:f>
                                <m:fPr>
                                  <m:ctrlPr>
                                    <a:rPr lang="fr-FR" sz="2400" i="1">
                                      <a:latin typeface="Cambria Math" panose="02040503050406030204" pitchFamily="18" charset="0"/>
                                      <a:cs typeface="Rubik Bold" panose="020B0604020202020204" charset="-79"/>
                                    </a:rPr>
                                  </m:ctrlPr>
                                </m:fPr>
                                <m:num>
                                  <m:sSup>
                                    <m:sSupPr>
                                      <m:ctrlPr>
                                        <a:rPr lang="fr-FR" sz="2400" i="1">
                                          <a:latin typeface="Cambria Math" panose="02040503050406030204" pitchFamily="18" charset="0"/>
                                          <a:cs typeface="Rubik Bold" panose="020B0604020202020204" charset="-79"/>
                                        </a:rPr>
                                      </m:ctrlPr>
                                    </m:sSupPr>
                                    <m:e>
                                      <m:d>
                                        <m:dPr>
                                          <m:begChr m:val="|"/>
                                          <m:endChr m:val="|"/>
                                          <m:ctrlPr>
                                            <a:rPr lang="fr-FR" sz="2400" i="1">
                                              <a:latin typeface="Cambria Math" panose="02040503050406030204" pitchFamily="18" charset="0"/>
                                              <a:cs typeface="Rubik Bold" panose="020B0604020202020204" charset="-79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lang="fr-FR" sz="2400" i="1">
                                              <a:latin typeface="Cambria Math" panose="02040503050406030204" pitchFamily="18" charset="0"/>
                                              <a:cs typeface="Rubik Bold" panose="020B0604020202020204" charset="-79"/>
                                            </a:rPr>
                                            <m:t>𝛼</m:t>
                                          </m:r>
                                        </m:e>
                                      </m:d>
                                    </m:e>
                                    <m:sup>
                                      <m:r>
                                        <a:rPr lang="fr-FR" sz="2400" i="1">
                                          <a:latin typeface="Cambria Math" panose="02040503050406030204" pitchFamily="18" charset="0"/>
                                          <a:cs typeface="Rubik Bold" panose="020B0604020202020204" charset="-79"/>
                                        </a:rPr>
                                        <m:t>2</m:t>
                                      </m:r>
                                    </m:sup>
                                  </m:sSup>
                                </m:num>
                                <m:den>
                                  <m:r>
                                    <a:rPr lang="fr-FR" sz="2400" i="1">
                                      <a:latin typeface="Cambria Math" panose="02040503050406030204" pitchFamily="18" charset="0"/>
                                      <a:cs typeface="Rubik Bold" panose="020B0604020202020204" charset="-79"/>
                                    </a:rPr>
                                    <m:t>2</m:t>
                                  </m:r>
                                </m:den>
                              </m:f>
                            </m:sup>
                          </m:sSup>
                        </m:num>
                        <m:den>
                          <m:sSub>
                            <m:sSubPr>
                              <m:ctrlPr>
                                <a:rPr lang="fr-FR" sz="2400" i="1">
                                  <a:latin typeface="Cambria Math" panose="02040503050406030204" pitchFamily="18" charset="0"/>
                                  <a:cs typeface="Rubik Bold" panose="020B0604020202020204" charset="-79"/>
                                </a:rPr>
                              </m:ctrlPr>
                            </m:sSubPr>
                            <m:e>
                              <m:r>
                                <a:rPr lang="fr-FR" sz="2400" i="1">
                                  <a:latin typeface="Cambria Math" panose="02040503050406030204" pitchFamily="18" charset="0"/>
                                  <a:cs typeface="Rubik Bold" panose="020B0604020202020204" charset="-79"/>
                                </a:rPr>
                                <m:t>𝑁</m:t>
                              </m:r>
                            </m:e>
                            <m:sub>
                              <m:r>
                                <a:rPr lang="fr-FR" sz="2400" i="1">
                                  <a:latin typeface="Cambria Math" panose="02040503050406030204" pitchFamily="18" charset="0"/>
                                  <a:cs typeface="Rubik Bold" panose="020B0604020202020204" charset="-79"/>
                                </a:rPr>
                                <m:t>−</m:t>
                              </m:r>
                            </m:sub>
                          </m:sSub>
                        </m:den>
                      </m:f>
                      <m:nary>
                        <m:naryPr>
                          <m:chr m:val="∑"/>
                          <m:supHide m:val="on"/>
                          <m:ctrlPr>
                            <a:rPr lang="fr-FR" sz="2400" i="1">
                              <a:latin typeface="Cambria Math" panose="02040503050406030204" pitchFamily="18" charset="0"/>
                              <a:cs typeface="Rubik Bold" panose="020B0604020202020204" charset="-79"/>
                            </a:rPr>
                          </m:ctrlPr>
                        </m:naryPr>
                        <m:sub>
                          <m:r>
                            <a:rPr lang="fr-FR" sz="2400" i="1">
                              <a:latin typeface="Cambria Math" panose="02040503050406030204" pitchFamily="18" charset="0"/>
                              <a:cs typeface="Rubik Bold" panose="020B0604020202020204" charset="-79"/>
                            </a:rPr>
                            <m:t>𝑛</m:t>
                          </m:r>
                          <m:r>
                            <a:rPr lang="fr-FR" sz="2400" i="1">
                              <a:latin typeface="Cambria Math" panose="02040503050406030204" pitchFamily="18" charset="0"/>
                              <a:cs typeface="Rubik Bold" panose="020B0604020202020204" charset="-79"/>
                            </a:rPr>
                            <m:t>∈</m:t>
                          </m:r>
                          <m:r>
                            <a:rPr lang="fr-FR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Rubik Bold" panose="020B0604020202020204" charset="-79"/>
                            </a:rPr>
                            <m:t>ℕ</m:t>
                          </m:r>
                        </m:sub>
                        <m:sup/>
                        <m:e>
                          <m:f>
                            <m:fPr>
                              <m:ctrlPr>
                                <a:rPr lang="fr-FR" sz="2400" i="1">
                                  <a:latin typeface="Cambria Math" panose="02040503050406030204" pitchFamily="18" charset="0"/>
                                  <a:cs typeface="Rubik Bold" panose="020B0604020202020204" charset="-79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fr-FR" sz="2400" i="1">
                                      <a:latin typeface="Cambria Math" panose="02040503050406030204" pitchFamily="18" charset="0"/>
                                      <a:cs typeface="Rubik Bold" panose="020B0604020202020204" charset="-79"/>
                                    </a:rPr>
                                  </m:ctrlPr>
                                </m:sSupPr>
                                <m:e>
                                  <m:r>
                                    <a:rPr lang="fr-FR" sz="2400" i="1">
                                      <a:latin typeface="Cambria Math" panose="02040503050406030204" pitchFamily="18" charset="0"/>
                                      <a:cs typeface="Rubik Bold" panose="020B0604020202020204" charset="-79"/>
                                    </a:rPr>
                                    <m:t>𝛼</m:t>
                                  </m:r>
                                </m:e>
                                <m:sup>
                                  <m:r>
                                    <a:rPr lang="fr-FR" sz="2400" i="1">
                                      <a:latin typeface="Cambria Math" panose="02040503050406030204" pitchFamily="18" charset="0"/>
                                      <a:cs typeface="Rubik Bold" panose="020B0604020202020204" charset="-79"/>
                                    </a:rPr>
                                    <m:t>2</m:t>
                                  </m:r>
                                  <m:r>
                                    <a:rPr lang="fr-FR" sz="2400" i="1">
                                      <a:latin typeface="Cambria Math" panose="02040503050406030204" pitchFamily="18" charset="0"/>
                                      <a:cs typeface="Rubik Bold" panose="020B0604020202020204" charset="-79"/>
                                    </a:rPr>
                                    <m:t>𝑛</m:t>
                                  </m:r>
                                  <m:r>
                                    <a:rPr lang="fr-FR" sz="2400" i="1">
                                      <a:latin typeface="Cambria Math" panose="02040503050406030204" pitchFamily="18" charset="0"/>
                                      <a:cs typeface="Rubik Bold" panose="020B0604020202020204" charset="-79"/>
                                    </a:rPr>
                                    <m:t>+1</m:t>
                                  </m:r>
                                </m:sup>
                              </m:sSup>
                            </m:num>
                            <m:den>
                              <m:rad>
                                <m:radPr>
                                  <m:degHide m:val="on"/>
                                  <m:ctrlPr>
                                    <a:rPr lang="fr-FR" sz="2400" i="1">
                                      <a:latin typeface="Cambria Math" panose="02040503050406030204" pitchFamily="18" charset="0"/>
                                      <a:cs typeface="Rubik Bold" panose="020B0604020202020204" charset="-79"/>
                                    </a:rPr>
                                  </m:ctrlPr>
                                </m:radPr>
                                <m:deg/>
                                <m:e>
                                  <m:d>
                                    <m:dPr>
                                      <m:ctrlPr>
                                        <a:rPr lang="fr-FR" sz="2400" i="1">
                                          <a:latin typeface="Cambria Math" panose="02040503050406030204" pitchFamily="18" charset="0"/>
                                          <a:cs typeface="Rubik Bold" panose="020B0604020202020204" charset="-79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fr-FR" sz="2400" i="1">
                                          <a:latin typeface="Cambria Math" panose="02040503050406030204" pitchFamily="18" charset="0"/>
                                          <a:cs typeface="Rubik Bold" panose="020B0604020202020204" charset="-79"/>
                                        </a:rPr>
                                        <m:t>2</m:t>
                                      </m:r>
                                      <m:r>
                                        <a:rPr lang="fr-FR" sz="2400" i="1">
                                          <a:latin typeface="Cambria Math" panose="02040503050406030204" pitchFamily="18" charset="0"/>
                                          <a:cs typeface="Rubik Bold" panose="020B0604020202020204" charset="-79"/>
                                        </a:rPr>
                                        <m:t>𝑛</m:t>
                                      </m:r>
                                      <m:r>
                                        <a:rPr lang="fr-FR" sz="2400" i="1">
                                          <a:latin typeface="Cambria Math" panose="02040503050406030204" pitchFamily="18" charset="0"/>
                                          <a:cs typeface="Rubik Bold" panose="020B0604020202020204" charset="-79"/>
                                        </a:rPr>
                                        <m:t>+1</m:t>
                                      </m:r>
                                    </m:e>
                                  </m:d>
                                  <m:r>
                                    <a:rPr lang="fr-FR" sz="2400" i="1">
                                      <a:latin typeface="Cambria Math" panose="02040503050406030204" pitchFamily="18" charset="0"/>
                                      <a:cs typeface="Rubik Bold" panose="020B0604020202020204" charset="-79"/>
                                    </a:rPr>
                                    <m:t>!</m:t>
                                  </m:r>
                                </m:e>
                              </m:rad>
                            </m:den>
                          </m:f>
                        </m:e>
                      </m:nary>
                      <m:d>
                        <m:dPr>
                          <m:begChr m:val="|"/>
                          <m:endChr m:val="⟩"/>
                          <m:ctrlPr>
                            <a:rPr lang="fr-FR" sz="2400" i="1">
                              <a:latin typeface="Cambria Math" panose="02040503050406030204" pitchFamily="18" charset="0"/>
                              <a:cs typeface="Rubik Bold" panose="020B0604020202020204" charset="-79"/>
                            </a:rPr>
                          </m:ctrlPr>
                        </m:dPr>
                        <m:e>
                          <m:r>
                            <a:rPr lang="fr-FR" sz="2400" i="1">
                              <a:latin typeface="Cambria Math" panose="02040503050406030204" pitchFamily="18" charset="0"/>
                              <a:cs typeface="Rubik Bold" panose="020B0604020202020204" charset="-79"/>
                            </a:rPr>
                            <m:t>2</m:t>
                          </m:r>
                          <m:r>
                            <a:rPr lang="fr-FR" sz="2400" i="1">
                              <a:latin typeface="Cambria Math" panose="02040503050406030204" pitchFamily="18" charset="0"/>
                              <a:cs typeface="Rubik Bold" panose="020B0604020202020204" charset="-79"/>
                            </a:rPr>
                            <m:t>𝑛</m:t>
                          </m:r>
                          <m:r>
                            <a:rPr lang="fr-FR" sz="2400" i="1">
                              <a:latin typeface="Cambria Math" panose="02040503050406030204" pitchFamily="18" charset="0"/>
                              <a:cs typeface="Rubik Bold" panose="020B0604020202020204" charset="-79"/>
                            </a:rPr>
                            <m:t>+1</m:t>
                          </m:r>
                        </m:e>
                      </m:d>
                    </m:oMath>
                  </a14:m>
                  <a:endParaRPr lang="fr-FR" sz="2400" dirty="0"/>
                </a:p>
              </p:txBody>
            </p:sp>
          </mc:Choice>
          <mc:Fallback>
            <p:sp>
              <p:nvSpPr>
                <p:cNvPr id="41" name="ZoneTexte 40">
                  <a:extLst>
                    <a:ext uri="{FF2B5EF4-FFF2-40B4-BE49-F238E27FC236}">
                      <a16:creationId xmlns:a16="http://schemas.microsoft.com/office/drawing/2014/main" id="{C86FFE1C-522E-14DA-CA88-47DD43D91F7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277383" y="3057172"/>
                  <a:ext cx="6465225" cy="867610"/>
                </a:xfrm>
                <a:prstGeom prst="rect">
                  <a:avLst/>
                </a:prstGeom>
                <a:blipFill>
                  <a:blip r:embed="rId7"/>
                  <a:stretch>
                    <a:fillRect t="-36232" b="-89855"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42" name="Flèche vers la droite 41">
              <a:extLst>
                <a:ext uri="{FF2B5EF4-FFF2-40B4-BE49-F238E27FC236}">
                  <a16:creationId xmlns:a16="http://schemas.microsoft.com/office/drawing/2014/main" id="{BBDECD0D-3668-8EB5-390D-A614428559A1}"/>
                </a:ext>
              </a:extLst>
            </p:cNvPr>
            <p:cNvSpPr/>
            <p:nvPr/>
          </p:nvSpPr>
          <p:spPr>
            <a:xfrm>
              <a:off x="594911" y="3487738"/>
              <a:ext cx="239207" cy="190041"/>
            </a:xfrm>
            <a:prstGeom prst="rightArrow">
              <a:avLst/>
            </a:prstGeom>
            <a:ln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400"/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43" name="Graphic 53">
                <a:extLst>
                  <a:ext uri="{FF2B5EF4-FFF2-40B4-BE49-F238E27FC236}">
                    <a16:creationId xmlns:a16="http://schemas.microsoft.com/office/drawing/2014/main" id="{56BF9934-8E13-92AE-A370-0C59AE5EA6CA}"/>
                  </a:ext>
                </a:extLst>
              </p:cNvPr>
              <p:cNvSpPr/>
              <p:nvPr/>
            </p:nvSpPr>
            <p:spPr>
              <a:xfrm>
                <a:off x="5222478" y="1780578"/>
                <a:ext cx="1427010" cy="44371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0" tIns="0" rIns="0" bIns="0" rtlCol="0" anchor="t">
                <a:noAutofit/>
              </a:bodyPr>
              <a:lstStyle/>
              <a:p>
                <a:pPr>
                  <a:lnSpc>
                    <a:spcPct val="110000"/>
                  </a:lnSpc>
                  <a:spcAft>
                    <a:spcPts val="1200"/>
                  </a:spcAft>
                  <a:buClr>
                    <a:srgbClr val="3D4955"/>
                  </a:buClr>
                  <a:buSzPct val="125000"/>
                </a:pPr>
                <a:r>
                  <a:rPr lang="fr-FR" dirty="0" err="1">
                    <a:cs typeface="Rubik Bold" panose="020B0604020202020204" charset="-79"/>
                  </a:rPr>
                  <a:t>w</a:t>
                </a:r>
                <a:r>
                  <a:rPr lang="fr-FR" b="0" dirty="0" err="1">
                    <a:cs typeface="Rubik Bold" panose="020B0604020202020204" charset="-79"/>
                  </a:rPr>
                  <a:t>ith</a:t>
                </a:r>
                <a:r>
                  <a:rPr lang="fr-FR" sz="2000" b="0" dirty="0">
                    <a:cs typeface="Rubik Bold" panose="020B0604020202020204" charset="-79"/>
                  </a:rPr>
                  <a:t> </a:t>
                </a:r>
                <a14:m>
                  <m:oMath xmlns:m="http://schemas.openxmlformats.org/officeDocument/2006/math">
                    <m:r>
                      <a:rPr lang="fr-FR" sz="2000" b="0" i="1" smtClean="0">
                        <a:latin typeface="Cambria Math" panose="02040503050406030204" pitchFamily="18" charset="0"/>
                        <a:cs typeface="Rubik Bold" panose="020B0604020202020204" charset="-79"/>
                      </a:rPr>
                      <m:t>𝛼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cs typeface="Rubik Bold" panose="020B0604020202020204" charset="-79"/>
                      </a:rPr>
                      <m:t>∈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Rubik Bold" panose="020B0604020202020204" charset="-79"/>
                      </a:rPr>
                      <m:t>ℂ</m:t>
                    </m:r>
                  </m:oMath>
                </a14:m>
                <a:endParaRPr lang="en-US" sz="2000" dirty="0">
                  <a:latin typeface="+mj-lt"/>
                  <a:cs typeface="Rubik Bold" panose="020B0604020202020204" charset="-79"/>
                </a:endParaRPr>
              </a:p>
            </p:txBody>
          </p:sp>
        </mc:Choice>
        <mc:Fallback>
          <p:sp>
            <p:nvSpPr>
              <p:cNvPr id="43" name="Graphic 53">
                <a:extLst>
                  <a:ext uri="{FF2B5EF4-FFF2-40B4-BE49-F238E27FC236}">
                    <a16:creationId xmlns:a16="http://schemas.microsoft.com/office/drawing/2014/main" id="{56BF9934-8E13-92AE-A370-0C59AE5EA6C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22478" y="1780578"/>
                <a:ext cx="1427010" cy="443715"/>
              </a:xfrm>
              <a:prstGeom prst="rect">
                <a:avLst/>
              </a:prstGeom>
              <a:blipFill>
                <a:blip r:embed="rId8"/>
                <a:stretch>
                  <a:fillRect l="-10619" t="-8333" b="-2778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5B22EA31-FC9F-7F88-7C59-CD963253A7D5}"/>
              </a:ext>
            </a:extLst>
          </p:cNvPr>
          <p:cNvSpPr/>
          <p:nvPr/>
        </p:nvSpPr>
        <p:spPr>
          <a:xfrm>
            <a:off x="2920642" y="1597306"/>
            <a:ext cx="2155290" cy="717631"/>
          </a:xfrm>
          <a:prstGeom prst="round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267623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448066-7EEF-9AF7-3F10-ACA6F42591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746E8B75-FB78-E975-AC35-EA89C43490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CONFIDENTIAL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18B5C74-2356-B611-1D00-F53260CDEE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C67AC-589B-465F-8375-83B2CE47653E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22B87171-EC05-2C79-121F-CADAA6F61B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101 of the cat code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1" name="Graphic 53">
                <a:extLst>
                  <a:ext uri="{FF2B5EF4-FFF2-40B4-BE49-F238E27FC236}">
                    <a16:creationId xmlns:a16="http://schemas.microsoft.com/office/drawing/2014/main" id="{7BA2BCC7-698D-6F93-33DD-262F486BFB45}"/>
                  </a:ext>
                </a:extLst>
              </p:cNvPr>
              <p:cNvSpPr/>
              <p:nvPr/>
            </p:nvSpPr>
            <p:spPr>
              <a:xfrm>
                <a:off x="413365" y="1751229"/>
                <a:ext cx="6656174" cy="44371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0" tIns="0" rIns="0" bIns="0" rtlCol="0" anchor="t">
                <a:noAutofit/>
              </a:bodyPr>
              <a:lstStyle/>
              <a:p>
                <a:pPr>
                  <a:lnSpc>
                    <a:spcPct val="110000"/>
                  </a:lnSpc>
                  <a:spcAft>
                    <a:spcPts val="1200"/>
                  </a:spcAft>
                  <a:buClr>
                    <a:srgbClr val="3D4955"/>
                  </a:buClr>
                  <a:buSzPct val="125000"/>
                </a:pPr>
                <a:r>
                  <a:rPr lang="en-US" sz="2400" b="1" dirty="0">
                    <a:latin typeface="+mj-lt"/>
                    <a:cs typeface="Rubik Bold" panose="020B0604020202020204" charset="-79"/>
                  </a:rPr>
                  <a:t>Codespace: 	</a:t>
                </a:r>
                <a:r>
                  <a:rPr lang="en-US" sz="2400" dirty="0">
                    <a:latin typeface="+mj-lt"/>
                    <a:cs typeface="Rubik Bold" panose="020B0604020202020204" charset="-79"/>
                  </a:rPr>
                  <a:t>	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fr-FR" sz="2400" b="0" i="0" smtClean="0">
                            <a:latin typeface="Cambria Math" panose="02040503050406030204" pitchFamily="18" charset="0"/>
                            <a:cs typeface="Rubik Bold" panose="020B0604020202020204" charset="-79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fr-FR" sz="2400" b="0" i="0" smtClean="0">
                            <a:latin typeface="Cambria Math" panose="02040503050406030204" pitchFamily="18" charset="0"/>
                            <a:cs typeface="Rubik Bold" panose="020B0604020202020204" charset="-79"/>
                          </a:rPr>
                          <m:t>ker</m:t>
                        </m:r>
                      </m:fName>
                      <m:e>
                        <m:d>
                          <m:dPr>
                            <m:ctrlPr>
                              <a:rPr lang="fr-FR" sz="2400" i="1" smtClean="0">
                                <a:latin typeface="Cambria Math" panose="02040503050406030204" pitchFamily="18" charset="0"/>
                                <a:cs typeface="Rubik Bold" panose="020B0604020202020204" charset="-79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fr-FR" sz="2400" i="1">
                                    <a:latin typeface="Cambria Math" panose="02040503050406030204" pitchFamily="18" charset="0"/>
                                    <a:cs typeface="Rubik Bold" panose="020B0604020202020204" charset="-79"/>
                                  </a:rPr>
                                </m:ctrlPr>
                              </m:sSupPr>
                              <m:e>
                                <m:acc>
                                  <m:accPr>
                                    <m:chr m:val="̂"/>
                                    <m:ctrlPr>
                                      <a:rPr lang="fr-FR" sz="2400" i="1">
                                        <a:latin typeface="Cambria Math" panose="02040503050406030204" pitchFamily="18" charset="0"/>
                                        <a:cs typeface="Rubik Bold" panose="020B0604020202020204" charset="-79"/>
                                      </a:rPr>
                                    </m:ctrlPr>
                                  </m:accPr>
                                  <m:e>
                                    <m:r>
                                      <a:rPr lang="fr-FR" sz="2400" i="1">
                                        <a:latin typeface="Cambria Math" panose="02040503050406030204" pitchFamily="18" charset="0"/>
                                        <a:cs typeface="Rubik Bold" panose="020B0604020202020204" charset="-79"/>
                                      </a:rPr>
                                      <m:t>𝑎</m:t>
                                    </m:r>
                                  </m:e>
                                </m:acc>
                              </m:e>
                              <m:sup>
                                <m:r>
                                  <a:rPr lang="fr-FR" sz="2400" b="0" i="1" smtClean="0">
                                    <a:latin typeface="Cambria Math" panose="02040503050406030204" pitchFamily="18" charset="0"/>
                                    <a:cs typeface="Rubik Bold" panose="020B0604020202020204" charset="-79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fr-FR" sz="2400" b="0" i="1" smtClean="0">
                                <a:latin typeface="Cambria Math" panose="02040503050406030204" pitchFamily="18" charset="0"/>
                                <a:cs typeface="Rubik Bold" panose="020B0604020202020204" charset="-79"/>
                              </a:rPr>
                              <m:t>−</m:t>
                            </m:r>
                            <m:sSup>
                              <m:sSupPr>
                                <m:ctrlPr>
                                  <a:rPr lang="fr-FR" sz="2400" b="0" i="1" smtClean="0">
                                    <a:latin typeface="Cambria Math" panose="02040503050406030204" pitchFamily="18" charset="0"/>
                                    <a:cs typeface="Rubik Bold" panose="020B0604020202020204" charset="-79"/>
                                  </a:rPr>
                                </m:ctrlPr>
                              </m:sSupPr>
                              <m:e>
                                <m:r>
                                  <a:rPr lang="fr-FR" sz="2400" b="0" i="1" smtClean="0">
                                    <a:latin typeface="Cambria Math" panose="02040503050406030204" pitchFamily="18" charset="0"/>
                                    <a:cs typeface="Rubik Bold" panose="020B0604020202020204" charset="-79"/>
                                  </a:rPr>
                                  <m:t>𝛼</m:t>
                                </m:r>
                              </m:e>
                              <m:sup>
                                <m:r>
                                  <a:rPr lang="fr-FR" sz="2400" b="0" i="1" smtClean="0">
                                    <a:latin typeface="Cambria Math" panose="02040503050406030204" pitchFamily="18" charset="0"/>
                                    <a:cs typeface="Rubik Bold" panose="020B0604020202020204" charset="-79"/>
                                  </a:rPr>
                                  <m:t>2</m:t>
                                </m:r>
                              </m:sup>
                            </m:sSup>
                          </m:e>
                        </m:d>
                      </m:e>
                    </m:func>
                  </m:oMath>
                </a14:m>
                <a:endParaRPr lang="en-US" sz="2400" dirty="0">
                  <a:latin typeface="+mj-lt"/>
                  <a:cs typeface="Rubik Bold" panose="020B0604020202020204" charset="-79"/>
                </a:endParaRPr>
              </a:p>
            </p:txBody>
          </p:sp>
        </mc:Choice>
        <mc:Fallback>
          <p:sp>
            <p:nvSpPr>
              <p:cNvPr id="11" name="Graphic 53">
                <a:extLst>
                  <a:ext uri="{FF2B5EF4-FFF2-40B4-BE49-F238E27FC236}">
                    <a16:creationId xmlns:a16="http://schemas.microsoft.com/office/drawing/2014/main" id="{7BA2BCC7-698D-6F93-33DD-262F486BFB4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3365" y="1751229"/>
                <a:ext cx="6656174" cy="443715"/>
              </a:xfrm>
              <a:prstGeom prst="rect">
                <a:avLst/>
              </a:prstGeom>
              <a:blipFill>
                <a:blip r:embed="rId3"/>
                <a:stretch>
                  <a:fillRect l="-2857" t="-16667" b="-27778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ADEC1E94-C4F3-FB92-1C37-0EB744E8FA93}"/>
              </a:ext>
            </a:extLst>
          </p:cNvPr>
          <p:cNvSpPr/>
          <p:nvPr/>
        </p:nvSpPr>
        <p:spPr>
          <a:xfrm>
            <a:off x="12477750" y="0"/>
            <a:ext cx="571500" cy="571500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A2</a:t>
            </a:r>
          </a:p>
        </p:txBody>
      </p:sp>
      <p:grpSp>
        <p:nvGrpSpPr>
          <p:cNvPr id="78" name="Groupe 77">
            <a:extLst>
              <a:ext uri="{FF2B5EF4-FFF2-40B4-BE49-F238E27FC236}">
                <a16:creationId xmlns:a16="http://schemas.microsoft.com/office/drawing/2014/main" id="{DFBEB39C-C94F-AE8B-ABE2-6D0C3C644474}"/>
              </a:ext>
            </a:extLst>
          </p:cNvPr>
          <p:cNvGrpSpPr/>
          <p:nvPr/>
        </p:nvGrpSpPr>
        <p:grpSpPr>
          <a:xfrm>
            <a:off x="726845" y="3429896"/>
            <a:ext cx="5130787" cy="370101"/>
            <a:chOff x="594911" y="3148953"/>
            <a:chExt cx="4133459" cy="370101"/>
          </a:xfrm>
        </p:grpSpPr>
        <mc:AlternateContent xmlns:mc="http://schemas.openxmlformats.org/markup-compatibility/2006">
          <mc:Choice xmlns:a14="http://schemas.microsoft.com/office/drawing/2010/main" Requires="a14">
            <p:sp>
              <p:nvSpPr>
                <p:cNvPr id="69" name="ZoneTexte 68">
                  <a:extLst>
                    <a:ext uri="{FF2B5EF4-FFF2-40B4-BE49-F238E27FC236}">
                      <a16:creationId xmlns:a16="http://schemas.microsoft.com/office/drawing/2014/main" id="{E5D35C88-CBD1-6AF6-90AA-3EC8FC47A214}"/>
                    </a:ext>
                  </a:extLst>
                </p:cNvPr>
                <p:cNvSpPr txBox="1"/>
                <p:nvPr/>
              </p:nvSpPr>
              <p:spPr>
                <a:xfrm>
                  <a:off x="1364300" y="3148953"/>
                  <a:ext cx="3364070" cy="370101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14:m>
                    <m:oMath xmlns:m="http://schemas.openxmlformats.org/officeDocument/2006/math">
                      <m:d>
                        <m:dPr>
                          <m:begChr m:val="|"/>
                          <m:endChr m:val="⟩"/>
                          <m:ctrlPr>
                            <a:rPr lang="fr-FR" sz="2400" i="1" smtClean="0">
                              <a:latin typeface="Cambria Math" panose="02040503050406030204" pitchFamily="18" charset="0"/>
                              <a:cs typeface="Rubik Bold" panose="020B0604020202020204" charset="-79"/>
                            </a:rPr>
                          </m:ctrlPr>
                        </m:dPr>
                        <m:e>
                          <m:acc>
                            <m:accPr>
                              <m:chr m:val="̅"/>
                              <m:ctrlPr>
                                <a:rPr lang="fr-FR" sz="2400" b="0" i="1" smtClean="0">
                                  <a:latin typeface="Cambria Math" panose="02040503050406030204" pitchFamily="18" charset="0"/>
                                  <a:cs typeface="Rubik Bold" panose="020B0604020202020204" charset="-79"/>
                                </a:rPr>
                              </m:ctrlPr>
                            </m:accPr>
                            <m:e>
                              <m:r>
                                <a:rPr lang="fr-FR" sz="2400" b="0" i="1" smtClean="0">
                                  <a:latin typeface="Cambria Math" panose="02040503050406030204" pitchFamily="18" charset="0"/>
                                  <a:cs typeface="Rubik Bold" panose="020B0604020202020204" charset="-79"/>
                                </a:rPr>
                                <m:t>0</m:t>
                              </m:r>
                            </m:e>
                          </m:acc>
                        </m:e>
                      </m:d>
                      <m:r>
                        <a:rPr lang="fr-FR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Rubik Bold" panose="020B0604020202020204" charset="-79"/>
                        </a:rPr>
                        <m:t>≈</m:t>
                      </m:r>
                      <m:d>
                        <m:dPr>
                          <m:begChr m:val="|"/>
                          <m:endChr m:val="⟩"/>
                          <m:ctrlPr>
                            <a:rPr lang="fr-FR" sz="2400" i="1">
                              <a:latin typeface="Cambria Math" panose="02040503050406030204" pitchFamily="18" charset="0"/>
                              <a:cs typeface="Rubik Bold" panose="020B0604020202020204" charset="-79"/>
                            </a:rPr>
                          </m:ctrlPr>
                        </m:dPr>
                        <m:e>
                          <m:r>
                            <a:rPr lang="fr-FR" sz="2400" i="1">
                              <a:latin typeface="Cambria Math" panose="02040503050406030204" pitchFamily="18" charset="0"/>
                              <a:cs typeface="Rubik Bold" panose="020B0604020202020204" charset="-79"/>
                            </a:rPr>
                            <m:t>𝛼</m:t>
                          </m:r>
                        </m:e>
                      </m:d>
                    </m:oMath>
                  </a14:m>
                  <a:r>
                    <a:rPr lang="fr-FR" sz="2400" dirty="0"/>
                    <a:t>		</a:t>
                  </a:r>
                  <a14:m>
                    <m:oMath xmlns:m="http://schemas.openxmlformats.org/officeDocument/2006/math">
                      <m:d>
                        <m:dPr>
                          <m:begChr m:val="|"/>
                          <m:endChr m:val="⟩"/>
                          <m:ctrlPr>
                            <a:rPr lang="fr-FR" sz="2400" i="1">
                              <a:latin typeface="Cambria Math" panose="02040503050406030204" pitchFamily="18" charset="0"/>
                              <a:cs typeface="Rubik Bold" panose="020B0604020202020204" charset="-79"/>
                            </a:rPr>
                          </m:ctrlPr>
                        </m:dPr>
                        <m:e>
                          <m:acc>
                            <m:accPr>
                              <m:chr m:val="̅"/>
                              <m:ctrlPr>
                                <a:rPr lang="fr-FR" sz="2400" b="0" i="1" smtClean="0">
                                  <a:latin typeface="Cambria Math" panose="02040503050406030204" pitchFamily="18" charset="0"/>
                                  <a:cs typeface="Rubik Bold" panose="020B0604020202020204" charset="-79"/>
                                </a:rPr>
                              </m:ctrlPr>
                            </m:accPr>
                            <m:e>
                              <m:r>
                                <a:rPr lang="fr-FR" sz="2400" b="0" i="1" smtClean="0">
                                  <a:latin typeface="Cambria Math" panose="02040503050406030204" pitchFamily="18" charset="0"/>
                                  <a:cs typeface="Rubik Bold" panose="020B0604020202020204" charset="-79"/>
                                </a:rPr>
                                <m:t>1</m:t>
                              </m:r>
                            </m:e>
                          </m:acc>
                        </m:e>
                      </m:d>
                      <m:r>
                        <a:rPr lang="fr-FR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Rubik Bold" panose="020B0604020202020204" charset="-79"/>
                        </a:rPr>
                        <m:t>≈</m:t>
                      </m:r>
                      <m:d>
                        <m:dPr>
                          <m:begChr m:val="|"/>
                          <m:endChr m:val="⟩"/>
                          <m:ctrlPr>
                            <a:rPr lang="fr-FR" sz="2400" i="1">
                              <a:latin typeface="Cambria Math" panose="02040503050406030204" pitchFamily="18" charset="0"/>
                              <a:cs typeface="Rubik Bold" panose="020B0604020202020204" charset="-79"/>
                            </a:rPr>
                          </m:ctrlPr>
                        </m:dPr>
                        <m:e>
                          <m:r>
                            <a:rPr lang="fr-FR" sz="2400" i="1">
                              <a:latin typeface="Cambria Math" panose="02040503050406030204" pitchFamily="18" charset="0"/>
                              <a:cs typeface="Rubik Bold" panose="020B0604020202020204" charset="-79"/>
                            </a:rPr>
                            <m:t>−</m:t>
                          </m:r>
                          <m:r>
                            <a:rPr lang="fr-FR" sz="2400" i="1">
                              <a:latin typeface="Cambria Math" panose="02040503050406030204" pitchFamily="18" charset="0"/>
                              <a:cs typeface="Rubik Bold" panose="020B0604020202020204" charset="-79"/>
                            </a:rPr>
                            <m:t>𝛼</m:t>
                          </m:r>
                        </m:e>
                      </m:d>
                    </m:oMath>
                  </a14:m>
                  <a:endParaRPr lang="fr-FR" sz="2400" dirty="0"/>
                </a:p>
              </p:txBody>
            </p:sp>
          </mc:Choice>
          <mc:Fallback>
            <p:sp>
              <p:nvSpPr>
                <p:cNvPr id="69" name="ZoneTexte 68">
                  <a:extLst>
                    <a:ext uri="{FF2B5EF4-FFF2-40B4-BE49-F238E27FC236}">
                      <a16:creationId xmlns:a16="http://schemas.microsoft.com/office/drawing/2014/main" id="{E5D35C88-CBD1-6AF6-90AA-3EC8FC47A21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364300" y="3148953"/>
                  <a:ext cx="3364070" cy="370101"/>
                </a:xfrm>
                <a:prstGeom prst="rect">
                  <a:avLst/>
                </a:prstGeom>
                <a:blipFill>
                  <a:blip r:embed="rId4"/>
                  <a:stretch>
                    <a:fillRect b="-6667"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72" name="Flèche vers la droite 71">
              <a:extLst>
                <a:ext uri="{FF2B5EF4-FFF2-40B4-BE49-F238E27FC236}">
                  <a16:creationId xmlns:a16="http://schemas.microsoft.com/office/drawing/2014/main" id="{6A0F960E-D03E-9C46-A6AF-0982C12A1953}"/>
                </a:ext>
              </a:extLst>
            </p:cNvPr>
            <p:cNvSpPr/>
            <p:nvPr/>
          </p:nvSpPr>
          <p:spPr>
            <a:xfrm>
              <a:off x="594911" y="3238599"/>
              <a:ext cx="239207" cy="190041"/>
            </a:xfrm>
            <a:prstGeom prst="rightArrow">
              <a:avLst/>
            </a:prstGeom>
            <a:ln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400" dirty="0"/>
            </a:p>
          </p:txBody>
        </p:sp>
      </p:grpSp>
      <p:grpSp>
        <p:nvGrpSpPr>
          <p:cNvPr id="8" name="Groupe 7">
            <a:extLst>
              <a:ext uri="{FF2B5EF4-FFF2-40B4-BE49-F238E27FC236}">
                <a16:creationId xmlns:a16="http://schemas.microsoft.com/office/drawing/2014/main" id="{42E1971B-D499-039F-D14B-9333124BF55D}"/>
              </a:ext>
            </a:extLst>
          </p:cNvPr>
          <p:cNvGrpSpPr/>
          <p:nvPr/>
        </p:nvGrpSpPr>
        <p:grpSpPr>
          <a:xfrm>
            <a:off x="2431800" y="5716622"/>
            <a:ext cx="7559898" cy="500411"/>
            <a:chOff x="7371417" y="4163908"/>
            <a:chExt cx="4028383" cy="266650"/>
          </a:xfrm>
        </p:grpSpPr>
        <p:cxnSp>
          <p:nvCxnSpPr>
            <p:cNvPr id="10" name="Connecteur droit avec flèche 9">
              <a:extLst>
                <a:ext uri="{FF2B5EF4-FFF2-40B4-BE49-F238E27FC236}">
                  <a16:creationId xmlns:a16="http://schemas.microsoft.com/office/drawing/2014/main" id="{FFF52378-0512-F09E-4BC9-9597DB874DBE}"/>
                </a:ext>
              </a:extLst>
            </p:cNvPr>
            <p:cNvCxnSpPr>
              <a:cxnSpLocks/>
            </p:cNvCxnSpPr>
            <p:nvPr/>
          </p:nvCxnSpPr>
          <p:spPr>
            <a:xfrm>
              <a:off x="7406640" y="4266555"/>
              <a:ext cx="3844657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2" name="ZoneTexte 11">
                  <a:extLst>
                    <a:ext uri="{FF2B5EF4-FFF2-40B4-BE49-F238E27FC236}">
                      <a16:creationId xmlns:a16="http://schemas.microsoft.com/office/drawing/2014/main" id="{DDB8FD5B-0C00-D23B-2266-47124C601370}"/>
                    </a:ext>
                  </a:extLst>
                </p:cNvPr>
                <p:cNvSpPr txBox="1"/>
                <p:nvPr/>
              </p:nvSpPr>
              <p:spPr>
                <a:xfrm>
                  <a:off x="11285579" y="4266555"/>
                  <a:ext cx="114221" cy="16400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14:m>
                    <m:oMathPara xmlns:m="http://schemas.openxmlformats.org/officeDocument/2006/math">
                      <m:oMath>
                        <m:r>
                          <a:rPr lang="fr-FR" sz="2000" i="1">
                            <a:latin typeface="Cambria Math" panose="02040503050406030204" pitchFamily="18" charset="0"/>
                            <a:cs typeface="Rubik Bold" panose="020B0604020202020204" charset="-79"/>
                          </a:rPr>
                          <m:t>𝑛</m:t>
                        </m:r>
                      </m:oMath>
                    </m:oMathPara>
                  </a14:m>
                  <a:endParaRPr lang="fr-FR" sz="2000" dirty="0" err="1"/>
                </a:p>
              </p:txBody>
            </p:sp>
          </mc:Choice>
          <mc:Fallback>
            <p:sp>
              <p:nvSpPr>
                <p:cNvPr id="12" name="ZoneTexte 11">
                  <a:extLst>
                    <a:ext uri="{FF2B5EF4-FFF2-40B4-BE49-F238E27FC236}">
                      <a16:creationId xmlns:a16="http://schemas.microsoft.com/office/drawing/2014/main" id="{DDB8FD5B-0C00-D23B-2266-47124C60137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285579" y="4266555"/>
                  <a:ext cx="114221" cy="164003"/>
                </a:xfrm>
                <a:prstGeom prst="rect">
                  <a:avLst/>
                </a:prstGeom>
                <a:blipFill>
                  <a:blip r:embed="rId5"/>
                  <a:stretch>
                    <a:fillRect l="-11111" r="-16667"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13" name="Connecteur droit 12">
              <a:extLst>
                <a:ext uri="{FF2B5EF4-FFF2-40B4-BE49-F238E27FC236}">
                  <a16:creationId xmlns:a16="http://schemas.microsoft.com/office/drawing/2014/main" id="{5539C8B1-EBEB-0B00-C6D9-D3B2F5ADCE2E}"/>
                </a:ext>
              </a:extLst>
            </p:cNvPr>
            <p:cNvCxnSpPr/>
            <p:nvPr/>
          </p:nvCxnSpPr>
          <p:spPr>
            <a:xfrm>
              <a:off x="7414662" y="4179501"/>
              <a:ext cx="0" cy="91065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4" name="Connecteur droit 13">
              <a:extLst>
                <a:ext uri="{FF2B5EF4-FFF2-40B4-BE49-F238E27FC236}">
                  <a16:creationId xmlns:a16="http://schemas.microsoft.com/office/drawing/2014/main" id="{5164AF9E-C842-A01F-078F-3BDCC15F10FF}"/>
                </a:ext>
              </a:extLst>
            </p:cNvPr>
            <p:cNvCxnSpPr/>
            <p:nvPr/>
          </p:nvCxnSpPr>
          <p:spPr>
            <a:xfrm>
              <a:off x="7855820" y="4175490"/>
              <a:ext cx="0" cy="91065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5" name="Connecteur droit 14">
              <a:extLst>
                <a:ext uri="{FF2B5EF4-FFF2-40B4-BE49-F238E27FC236}">
                  <a16:creationId xmlns:a16="http://schemas.microsoft.com/office/drawing/2014/main" id="{7FC45837-B6FC-E0DC-8B9C-313482924591}"/>
                </a:ext>
              </a:extLst>
            </p:cNvPr>
            <p:cNvCxnSpPr/>
            <p:nvPr/>
          </p:nvCxnSpPr>
          <p:spPr>
            <a:xfrm>
              <a:off x="7855820" y="4175489"/>
              <a:ext cx="0" cy="91065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6" name="Connecteur droit 15">
              <a:extLst>
                <a:ext uri="{FF2B5EF4-FFF2-40B4-BE49-F238E27FC236}">
                  <a16:creationId xmlns:a16="http://schemas.microsoft.com/office/drawing/2014/main" id="{373F5C68-848F-584E-0E01-DDA14460DC3A}"/>
                </a:ext>
              </a:extLst>
            </p:cNvPr>
            <p:cNvCxnSpPr/>
            <p:nvPr/>
          </p:nvCxnSpPr>
          <p:spPr>
            <a:xfrm>
              <a:off x="8296978" y="4171478"/>
              <a:ext cx="0" cy="91065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7" name="Connecteur droit 16">
              <a:extLst>
                <a:ext uri="{FF2B5EF4-FFF2-40B4-BE49-F238E27FC236}">
                  <a16:creationId xmlns:a16="http://schemas.microsoft.com/office/drawing/2014/main" id="{3B04A460-96A4-F6E8-2710-9598FA715EAA}"/>
                </a:ext>
              </a:extLst>
            </p:cNvPr>
            <p:cNvCxnSpPr/>
            <p:nvPr/>
          </p:nvCxnSpPr>
          <p:spPr>
            <a:xfrm>
              <a:off x="8296448" y="4171931"/>
              <a:ext cx="0" cy="91065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8" name="Connecteur droit 17">
              <a:extLst>
                <a:ext uri="{FF2B5EF4-FFF2-40B4-BE49-F238E27FC236}">
                  <a16:creationId xmlns:a16="http://schemas.microsoft.com/office/drawing/2014/main" id="{B27FB9B0-37D0-344A-947C-CEA4A2FB3826}"/>
                </a:ext>
              </a:extLst>
            </p:cNvPr>
            <p:cNvCxnSpPr/>
            <p:nvPr/>
          </p:nvCxnSpPr>
          <p:spPr>
            <a:xfrm>
              <a:off x="8737606" y="4167919"/>
              <a:ext cx="0" cy="91065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9" name="Connecteur droit 18">
              <a:extLst>
                <a:ext uri="{FF2B5EF4-FFF2-40B4-BE49-F238E27FC236}">
                  <a16:creationId xmlns:a16="http://schemas.microsoft.com/office/drawing/2014/main" id="{B3BDFCBD-F408-2373-3BD8-908AABCFE077}"/>
                </a:ext>
              </a:extLst>
            </p:cNvPr>
            <p:cNvCxnSpPr/>
            <p:nvPr/>
          </p:nvCxnSpPr>
          <p:spPr>
            <a:xfrm>
              <a:off x="9178764" y="4163908"/>
              <a:ext cx="0" cy="91065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0" name="Connecteur droit 19">
              <a:extLst>
                <a:ext uri="{FF2B5EF4-FFF2-40B4-BE49-F238E27FC236}">
                  <a16:creationId xmlns:a16="http://schemas.microsoft.com/office/drawing/2014/main" id="{A408D671-5892-6A07-5E92-0CDD273E88E0}"/>
                </a:ext>
              </a:extLst>
            </p:cNvPr>
            <p:cNvCxnSpPr/>
            <p:nvPr/>
          </p:nvCxnSpPr>
          <p:spPr>
            <a:xfrm>
              <a:off x="9177705" y="4168931"/>
              <a:ext cx="0" cy="91065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1" name="Connecteur droit 20">
              <a:extLst>
                <a:ext uri="{FF2B5EF4-FFF2-40B4-BE49-F238E27FC236}">
                  <a16:creationId xmlns:a16="http://schemas.microsoft.com/office/drawing/2014/main" id="{D102673D-ACBB-8C4F-A46B-AA36130EC046}"/>
                </a:ext>
              </a:extLst>
            </p:cNvPr>
            <p:cNvCxnSpPr/>
            <p:nvPr/>
          </p:nvCxnSpPr>
          <p:spPr>
            <a:xfrm>
              <a:off x="9618863" y="4164919"/>
              <a:ext cx="0" cy="91065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2" name="Connecteur droit 21">
              <a:extLst>
                <a:ext uri="{FF2B5EF4-FFF2-40B4-BE49-F238E27FC236}">
                  <a16:creationId xmlns:a16="http://schemas.microsoft.com/office/drawing/2014/main" id="{5298F4A1-D3CA-0396-0B2A-884738243A07}"/>
                </a:ext>
              </a:extLst>
            </p:cNvPr>
            <p:cNvCxnSpPr/>
            <p:nvPr/>
          </p:nvCxnSpPr>
          <p:spPr>
            <a:xfrm>
              <a:off x="10059491" y="4170645"/>
              <a:ext cx="0" cy="91065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3" name="Connecteur droit 22">
              <a:extLst>
                <a:ext uri="{FF2B5EF4-FFF2-40B4-BE49-F238E27FC236}">
                  <a16:creationId xmlns:a16="http://schemas.microsoft.com/office/drawing/2014/main" id="{A695AF60-3A2F-942C-218D-D43FCAD5EE83}"/>
                </a:ext>
              </a:extLst>
            </p:cNvPr>
            <p:cNvCxnSpPr/>
            <p:nvPr/>
          </p:nvCxnSpPr>
          <p:spPr>
            <a:xfrm>
              <a:off x="10500649" y="4166633"/>
              <a:ext cx="0" cy="91065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4" name="Connecteur droit 23">
              <a:extLst>
                <a:ext uri="{FF2B5EF4-FFF2-40B4-BE49-F238E27FC236}">
                  <a16:creationId xmlns:a16="http://schemas.microsoft.com/office/drawing/2014/main" id="{859D01EA-EC4C-6830-CB4F-7CE8CAD61DCA}"/>
                </a:ext>
              </a:extLst>
            </p:cNvPr>
            <p:cNvCxnSpPr/>
            <p:nvPr/>
          </p:nvCxnSpPr>
          <p:spPr>
            <a:xfrm>
              <a:off x="10941807" y="4171906"/>
              <a:ext cx="0" cy="91065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25" name="Ellipse 24">
              <a:extLst>
                <a:ext uri="{FF2B5EF4-FFF2-40B4-BE49-F238E27FC236}">
                  <a16:creationId xmlns:a16="http://schemas.microsoft.com/office/drawing/2014/main" id="{C0692F09-0595-F5A3-148C-C06014284BED}"/>
                </a:ext>
              </a:extLst>
            </p:cNvPr>
            <p:cNvSpPr/>
            <p:nvPr/>
          </p:nvSpPr>
          <p:spPr>
            <a:xfrm>
              <a:off x="7371417" y="4214607"/>
              <a:ext cx="85962" cy="85962"/>
            </a:xfrm>
            <a:prstGeom prst="ellipse">
              <a:avLst/>
            </a:prstGeom>
            <a:ln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26" name="Ellipse 25">
              <a:extLst>
                <a:ext uri="{FF2B5EF4-FFF2-40B4-BE49-F238E27FC236}">
                  <a16:creationId xmlns:a16="http://schemas.microsoft.com/office/drawing/2014/main" id="{326415F6-9542-DF5D-D203-B313E084FA8F}"/>
                </a:ext>
              </a:extLst>
            </p:cNvPr>
            <p:cNvSpPr/>
            <p:nvPr/>
          </p:nvSpPr>
          <p:spPr>
            <a:xfrm>
              <a:off x="7812309" y="4214607"/>
              <a:ext cx="85962" cy="85962"/>
            </a:xfrm>
            <a:prstGeom prst="ellipse">
              <a:avLst/>
            </a:prstGeom>
            <a:solidFill>
              <a:schemeClr val="accent6"/>
            </a:solidFill>
            <a:ln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cxnSp>
          <p:nvCxnSpPr>
            <p:cNvPr id="27" name="Connecteur droit avec flèche 26">
              <a:extLst>
                <a:ext uri="{FF2B5EF4-FFF2-40B4-BE49-F238E27FC236}">
                  <a16:creationId xmlns:a16="http://schemas.microsoft.com/office/drawing/2014/main" id="{5D92CDEE-F137-7650-14FC-BACB03B869F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457379" y="4335993"/>
              <a:ext cx="792821" cy="0"/>
            </a:xfrm>
            <a:prstGeom prst="straightConnector1">
              <a:avLst/>
            </a:prstGeom>
            <a:ln>
              <a:headEnd type="none" w="med" len="med"/>
              <a:tailEnd type="none" w="med" len="med"/>
            </a:ln>
          </p:spPr>
          <p:style>
            <a:lnRef idx="3">
              <a:schemeClr val="accent5"/>
            </a:lnRef>
            <a:fillRef idx="0">
              <a:schemeClr val="accent5"/>
            </a:fillRef>
            <a:effectRef idx="2">
              <a:schemeClr val="accent5"/>
            </a:effectRef>
            <a:fontRef idx="minor">
              <a:schemeClr val="tx1"/>
            </a:fontRef>
          </p:style>
        </p:cxnSp>
        <p:sp>
          <p:nvSpPr>
            <p:cNvPr id="28" name="Ellipse 27">
              <a:extLst>
                <a:ext uri="{FF2B5EF4-FFF2-40B4-BE49-F238E27FC236}">
                  <a16:creationId xmlns:a16="http://schemas.microsoft.com/office/drawing/2014/main" id="{20371E3D-9343-ED1A-3852-7A49667CDE84}"/>
                </a:ext>
              </a:extLst>
            </p:cNvPr>
            <p:cNvSpPr/>
            <p:nvPr/>
          </p:nvSpPr>
          <p:spPr>
            <a:xfrm>
              <a:off x="8250200" y="4214607"/>
              <a:ext cx="85962" cy="85962"/>
            </a:xfrm>
            <a:prstGeom prst="ellipse">
              <a:avLst/>
            </a:prstGeom>
            <a:ln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29" name="Ellipse 28">
              <a:extLst>
                <a:ext uri="{FF2B5EF4-FFF2-40B4-BE49-F238E27FC236}">
                  <a16:creationId xmlns:a16="http://schemas.microsoft.com/office/drawing/2014/main" id="{6F629138-DD76-AEE0-BFF0-7359A2CBCDDD}"/>
                </a:ext>
              </a:extLst>
            </p:cNvPr>
            <p:cNvSpPr/>
            <p:nvPr/>
          </p:nvSpPr>
          <p:spPr>
            <a:xfrm>
              <a:off x="9139177" y="4214607"/>
              <a:ext cx="85962" cy="85962"/>
            </a:xfrm>
            <a:prstGeom prst="ellipse">
              <a:avLst/>
            </a:prstGeom>
            <a:ln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30" name="Ellipse 29">
              <a:extLst>
                <a:ext uri="{FF2B5EF4-FFF2-40B4-BE49-F238E27FC236}">
                  <a16:creationId xmlns:a16="http://schemas.microsoft.com/office/drawing/2014/main" id="{C41BB4AD-EE76-D80C-7658-CABD3E79FF1D}"/>
                </a:ext>
              </a:extLst>
            </p:cNvPr>
            <p:cNvSpPr/>
            <p:nvPr/>
          </p:nvSpPr>
          <p:spPr>
            <a:xfrm>
              <a:off x="10017278" y="4214607"/>
              <a:ext cx="85962" cy="85962"/>
            </a:xfrm>
            <a:prstGeom prst="ellipse">
              <a:avLst/>
            </a:prstGeom>
            <a:ln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31" name="Ellipse 30">
              <a:extLst>
                <a:ext uri="{FF2B5EF4-FFF2-40B4-BE49-F238E27FC236}">
                  <a16:creationId xmlns:a16="http://schemas.microsoft.com/office/drawing/2014/main" id="{86C74BF4-B682-FDED-2F8C-BC6065FE3D15}"/>
                </a:ext>
              </a:extLst>
            </p:cNvPr>
            <p:cNvSpPr/>
            <p:nvPr/>
          </p:nvSpPr>
          <p:spPr>
            <a:xfrm>
              <a:off x="10902076" y="4214607"/>
              <a:ext cx="85962" cy="85962"/>
            </a:xfrm>
            <a:prstGeom prst="ellipse">
              <a:avLst/>
            </a:prstGeom>
            <a:ln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32" name="Ellipse 31">
              <a:extLst>
                <a:ext uri="{FF2B5EF4-FFF2-40B4-BE49-F238E27FC236}">
                  <a16:creationId xmlns:a16="http://schemas.microsoft.com/office/drawing/2014/main" id="{308E2B43-E196-8DFF-106D-885778947688}"/>
                </a:ext>
              </a:extLst>
            </p:cNvPr>
            <p:cNvSpPr/>
            <p:nvPr/>
          </p:nvSpPr>
          <p:spPr>
            <a:xfrm>
              <a:off x="8694413" y="4214607"/>
              <a:ext cx="85962" cy="85962"/>
            </a:xfrm>
            <a:prstGeom prst="ellipse">
              <a:avLst/>
            </a:prstGeom>
            <a:solidFill>
              <a:schemeClr val="accent6"/>
            </a:solidFill>
            <a:ln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3" name="Ellipse 32">
              <a:extLst>
                <a:ext uri="{FF2B5EF4-FFF2-40B4-BE49-F238E27FC236}">
                  <a16:creationId xmlns:a16="http://schemas.microsoft.com/office/drawing/2014/main" id="{B0A1633E-AEAE-ECAC-CEE6-0EA4EA558CB1}"/>
                </a:ext>
              </a:extLst>
            </p:cNvPr>
            <p:cNvSpPr/>
            <p:nvPr/>
          </p:nvSpPr>
          <p:spPr>
            <a:xfrm>
              <a:off x="9578570" y="4214607"/>
              <a:ext cx="85962" cy="85962"/>
            </a:xfrm>
            <a:prstGeom prst="ellipse">
              <a:avLst/>
            </a:prstGeom>
            <a:solidFill>
              <a:schemeClr val="accent6"/>
            </a:solidFill>
            <a:ln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4" name="Ellipse 33">
              <a:extLst>
                <a:ext uri="{FF2B5EF4-FFF2-40B4-BE49-F238E27FC236}">
                  <a16:creationId xmlns:a16="http://schemas.microsoft.com/office/drawing/2014/main" id="{B35D5DFE-E334-79AF-F781-ABCAE5EA5716}"/>
                </a:ext>
              </a:extLst>
            </p:cNvPr>
            <p:cNvSpPr/>
            <p:nvPr/>
          </p:nvSpPr>
          <p:spPr>
            <a:xfrm>
              <a:off x="10457645" y="4214607"/>
              <a:ext cx="85962" cy="85962"/>
            </a:xfrm>
            <a:prstGeom prst="ellipse">
              <a:avLst/>
            </a:prstGeom>
            <a:solidFill>
              <a:schemeClr val="accent6"/>
            </a:solidFill>
            <a:ln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cxnSp>
          <p:nvCxnSpPr>
            <p:cNvPr id="35" name="Connecteur droit avec flèche 34">
              <a:extLst>
                <a:ext uri="{FF2B5EF4-FFF2-40B4-BE49-F238E27FC236}">
                  <a16:creationId xmlns:a16="http://schemas.microsoft.com/office/drawing/2014/main" id="{B4AE93BF-015D-ACEE-FBC5-B94BFD6997C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336162" y="4335993"/>
              <a:ext cx="792821" cy="0"/>
            </a:xfrm>
            <a:prstGeom prst="straightConnector1">
              <a:avLst/>
            </a:prstGeom>
            <a:ln>
              <a:headEnd type="none" w="med" len="med"/>
              <a:tailEnd type="none" w="med" len="med"/>
            </a:ln>
          </p:spPr>
          <p:style>
            <a:lnRef idx="3">
              <a:schemeClr val="accent5"/>
            </a:lnRef>
            <a:fillRef idx="0">
              <a:schemeClr val="accent5"/>
            </a:fillRef>
            <a:effectRef idx="2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36" name="Connecteur droit avec flèche 35">
              <a:extLst>
                <a:ext uri="{FF2B5EF4-FFF2-40B4-BE49-F238E27FC236}">
                  <a16:creationId xmlns:a16="http://schemas.microsoft.com/office/drawing/2014/main" id="{5CF22026-CEE3-1236-2F9E-38BA0AB7DA3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225139" y="4335993"/>
              <a:ext cx="792821" cy="0"/>
            </a:xfrm>
            <a:prstGeom prst="straightConnector1">
              <a:avLst/>
            </a:prstGeom>
            <a:ln>
              <a:headEnd type="none" w="med" len="med"/>
              <a:tailEnd type="none" w="med" len="med"/>
            </a:ln>
          </p:spPr>
          <p:style>
            <a:lnRef idx="3">
              <a:schemeClr val="accent5"/>
            </a:lnRef>
            <a:fillRef idx="0">
              <a:schemeClr val="accent5"/>
            </a:fillRef>
            <a:effectRef idx="2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37" name="Connecteur droit avec flèche 36">
              <a:extLst>
                <a:ext uri="{FF2B5EF4-FFF2-40B4-BE49-F238E27FC236}">
                  <a16:creationId xmlns:a16="http://schemas.microsoft.com/office/drawing/2014/main" id="{8EEEDFAA-89BE-E19E-40D1-B832FD586B0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0109255" y="4335993"/>
              <a:ext cx="792821" cy="0"/>
            </a:xfrm>
            <a:prstGeom prst="straightConnector1">
              <a:avLst/>
            </a:prstGeom>
            <a:ln>
              <a:headEnd type="none" w="med" len="med"/>
              <a:tailEnd type="none" w="med" len="med"/>
            </a:ln>
          </p:spPr>
          <p:style>
            <a:lnRef idx="3">
              <a:schemeClr val="accent5"/>
            </a:lnRef>
            <a:fillRef idx="0">
              <a:schemeClr val="accent5"/>
            </a:fillRef>
            <a:effectRef idx="2">
              <a:schemeClr val="accent5"/>
            </a:effectRef>
            <a:fontRef idx="minor">
              <a:schemeClr val="tx1"/>
            </a:fontRef>
          </p:style>
        </p:cxnSp>
      </p:grpSp>
      <p:pic>
        <p:nvPicPr>
          <p:cNvPr id="38" name="Image 37" descr="Une image contenant diagramme&#10;&#10;Le contenu généré par l’IA peut être incorrect.">
            <a:extLst>
              <a:ext uri="{FF2B5EF4-FFF2-40B4-BE49-F238E27FC236}">
                <a16:creationId xmlns:a16="http://schemas.microsoft.com/office/drawing/2014/main" id="{575AD1AC-D1A8-3586-E25B-6815190EB2D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6396" y="1283792"/>
            <a:ext cx="4014743" cy="2617017"/>
          </a:xfrm>
          <a:prstGeom prst="rect">
            <a:avLst/>
          </a:prstGeom>
        </p:spPr>
      </p:pic>
      <p:sp>
        <p:nvSpPr>
          <p:cNvPr id="39" name="Graphic 53">
            <a:extLst>
              <a:ext uri="{FF2B5EF4-FFF2-40B4-BE49-F238E27FC236}">
                <a16:creationId xmlns:a16="http://schemas.microsoft.com/office/drawing/2014/main" id="{51F8BE9D-AD6F-82F2-B5F6-FF2759835F47}"/>
              </a:ext>
            </a:extLst>
          </p:cNvPr>
          <p:cNvSpPr/>
          <p:nvPr/>
        </p:nvSpPr>
        <p:spPr>
          <a:xfrm>
            <a:off x="413365" y="2699357"/>
            <a:ext cx="6656174" cy="443715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t">
            <a:noAutofit/>
          </a:bodyPr>
          <a:lstStyle/>
          <a:p>
            <a:pPr>
              <a:lnSpc>
                <a:spcPct val="110000"/>
              </a:lnSpc>
              <a:spcAft>
                <a:spcPts val="1200"/>
              </a:spcAft>
              <a:buClr>
                <a:srgbClr val="3D4955"/>
              </a:buClr>
              <a:buSzPct val="125000"/>
            </a:pPr>
            <a:r>
              <a:rPr lang="fr-FR" sz="2400" b="1" dirty="0" err="1">
                <a:latin typeface="+mj-lt"/>
                <a:cs typeface="Rubik Bold" panose="020B0604020202020204" charset="-79"/>
              </a:rPr>
              <a:t>Codestates</a:t>
            </a:r>
            <a:r>
              <a:rPr lang="fr-FR" sz="2400" b="1" dirty="0">
                <a:latin typeface="+mj-lt"/>
                <a:cs typeface="Rubik Bold" panose="020B0604020202020204" charset="-79"/>
              </a:rPr>
              <a:t>:</a:t>
            </a:r>
            <a:endParaRPr lang="en-US" sz="2400" dirty="0">
              <a:latin typeface="+mj-lt"/>
              <a:cs typeface="Rubik Bold" panose="020B0604020202020204" charset="-79"/>
            </a:endParaRPr>
          </a:p>
        </p:txBody>
      </p:sp>
      <p:grpSp>
        <p:nvGrpSpPr>
          <p:cNvPr id="40" name="Groupe 39">
            <a:extLst>
              <a:ext uri="{FF2B5EF4-FFF2-40B4-BE49-F238E27FC236}">
                <a16:creationId xmlns:a16="http://schemas.microsoft.com/office/drawing/2014/main" id="{7604CECF-BC16-2495-1C29-7654B7314CEC}"/>
              </a:ext>
            </a:extLst>
          </p:cNvPr>
          <p:cNvGrpSpPr/>
          <p:nvPr/>
        </p:nvGrpSpPr>
        <p:grpSpPr>
          <a:xfrm>
            <a:off x="726845" y="4697123"/>
            <a:ext cx="5172336" cy="369332"/>
            <a:chOff x="594911" y="3395888"/>
            <a:chExt cx="3696198" cy="369332"/>
          </a:xfrm>
        </p:grpSpPr>
        <mc:AlternateContent xmlns:mc="http://schemas.openxmlformats.org/markup-compatibility/2006">
          <mc:Choice xmlns:a14="http://schemas.microsoft.com/office/drawing/2010/main" Requires="a14">
            <p:sp>
              <p:nvSpPr>
                <p:cNvPr id="41" name="ZoneTexte 40">
                  <a:extLst>
                    <a:ext uri="{FF2B5EF4-FFF2-40B4-BE49-F238E27FC236}">
                      <a16:creationId xmlns:a16="http://schemas.microsoft.com/office/drawing/2014/main" id="{A731D98A-A32B-601A-2006-A6D3BCF1AD9F}"/>
                    </a:ext>
                  </a:extLst>
                </p:cNvPr>
                <p:cNvSpPr txBox="1"/>
                <p:nvPr/>
              </p:nvSpPr>
              <p:spPr>
                <a:xfrm>
                  <a:off x="1277383" y="3395888"/>
                  <a:ext cx="3013726" cy="369332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14:m>
                    <m:oMath xmlns:m="http://schemas.openxmlformats.org/officeDocument/2006/math">
                      <m:d>
                        <m:dPr>
                          <m:begChr m:val="|"/>
                          <m:endChr m:val="⟩"/>
                          <m:ctrlPr>
                            <a:rPr lang="fr-FR" sz="2400" i="1">
                              <a:latin typeface="Cambria Math" panose="02040503050406030204" pitchFamily="18" charset="0"/>
                              <a:cs typeface="Rubik Bold" panose="020B0604020202020204" charset="-79"/>
                            </a:rPr>
                          </m:ctrlPr>
                        </m:dPr>
                        <m:e>
                          <m:acc>
                            <m:accPr>
                              <m:chr m:val="̅"/>
                              <m:ctrlPr>
                                <a:rPr lang="fr-FR" sz="2400" b="0" i="1" smtClean="0">
                                  <a:latin typeface="Cambria Math" panose="02040503050406030204" pitchFamily="18" charset="0"/>
                                  <a:cs typeface="Rubik Bold" panose="020B0604020202020204" charset="-79"/>
                                </a:rPr>
                              </m:ctrlPr>
                            </m:accPr>
                            <m:e>
                              <m:r>
                                <a:rPr lang="fr-FR" sz="2400" b="0" i="1" smtClean="0">
                                  <a:latin typeface="Cambria Math" panose="02040503050406030204" pitchFamily="18" charset="0"/>
                                  <a:cs typeface="Rubik Bold" panose="020B0604020202020204" charset="-79"/>
                                </a:rPr>
                                <m:t>+</m:t>
                              </m:r>
                            </m:e>
                          </m:acc>
                        </m:e>
                      </m:d>
                      <m:r>
                        <a:rPr lang="fr-FR" sz="2400" b="0" i="1" smtClean="0">
                          <a:latin typeface="Cambria Math" panose="02040503050406030204" pitchFamily="18" charset="0"/>
                          <a:cs typeface="Rubik Bold" panose="020B0604020202020204" charset="-79"/>
                        </a:rPr>
                        <m:t>≔</m:t>
                      </m:r>
                      <m:d>
                        <m:dPr>
                          <m:begChr m:val="|"/>
                          <m:endChr m:val="⟩"/>
                          <m:ctrlPr>
                            <a:rPr lang="fr-FR" sz="2400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  <a:cs typeface="Rubik Bold" panose="020B0604020202020204" charset="-79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fr-FR" sz="2400" b="0" i="1" smtClean="0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  <a:cs typeface="Rubik Bold" panose="020B0604020202020204" charset="-79"/>
                                </a:rPr>
                              </m:ctrlPr>
                            </m:sSubPr>
                            <m:e>
                              <m:r>
                                <a:rPr lang="fr-FR" sz="2400" b="0" i="1" smtClean="0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  <a:cs typeface="Rubik Bold" panose="020B0604020202020204" charset="-79"/>
                                </a:rPr>
                                <m:t>𝐶</m:t>
                              </m:r>
                            </m:e>
                            <m:sub>
                              <m:r>
                                <a:rPr lang="fr-FR" sz="2400" b="0" i="1" smtClean="0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  <a:cs typeface="Rubik Bold" panose="020B0604020202020204" charset="-79"/>
                                </a:rPr>
                                <m:t>+</m:t>
                              </m:r>
                            </m:sub>
                          </m:sSub>
                        </m:e>
                      </m:d>
                    </m:oMath>
                  </a14:m>
                  <a:r>
                    <a:rPr lang="fr-FR" sz="2400" b="1" dirty="0"/>
                    <a:t>	  </a:t>
                  </a:r>
                  <a:r>
                    <a:rPr lang="fr-FR" sz="2400" dirty="0"/>
                    <a:t>	</a:t>
                  </a:r>
                  <a14:m>
                    <m:oMath xmlns:m="http://schemas.openxmlformats.org/officeDocument/2006/math">
                      <m:d>
                        <m:dPr>
                          <m:begChr m:val="|"/>
                          <m:endChr m:val="⟩"/>
                          <m:ctrlPr>
                            <a:rPr lang="fr-FR" sz="2400" i="1">
                              <a:latin typeface="Cambria Math" panose="02040503050406030204" pitchFamily="18" charset="0"/>
                              <a:cs typeface="Rubik Bold" panose="020B0604020202020204" charset="-79"/>
                            </a:rPr>
                          </m:ctrlPr>
                        </m:dPr>
                        <m:e>
                          <m:acc>
                            <m:accPr>
                              <m:chr m:val="̅"/>
                              <m:ctrlPr>
                                <a:rPr lang="fr-FR" sz="2400" b="0" i="1" smtClean="0">
                                  <a:latin typeface="Cambria Math" panose="02040503050406030204" pitchFamily="18" charset="0"/>
                                  <a:cs typeface="Rubik Bold" panose="020B0604020202020204" charset="-79"/>
                                </a:rPr>
                              </m:ctrlPr>
                            </m:accPr>
                            <m:e>
                              <m:r>
                                <a:rPr lang="fr-FR" sz="2400" b="0" i="1" smtClean="0">
                                  <a:latin typeface="Cambria Math" panose="02040503050406030204" pitchFamily="18" charset="0"/>
                                  <a:cs typeface="Rubik Bold" panose="020B0604020202020204" charset="-79"/>
                                </a:rPr>
                                <m:t>−</m:t>
                              </m:r>
                            </m:e>
                          </m:acc>
                        </m:e>
                      </m:d>
                      <m:r>
                        <a:rPr lang="fr-FR" sz="2400" b="0" i="1" smtClean="0">
                          <a:latin typeface="Cambria Math" panose="02040503050406030204" pitchFamily="18" charset="0"/>
                          <a:cs typeface="Rubik Bold" panose="020B0604020202020204" charset="-79"/>
                        </a:rPr>
                        <m:t>≔</m:t>
                      </m:r>
                      <m:d>
                        <m:dPr>
                          <m:begChr m:val="|"/>
                          <m:endChr m:val="⟩"/>
                          <m:ctrlPr>
                            <a:rPr lang="fr-FR" sz="2400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  <a:cs typeface="Rubik Bold" panose="020B0604020202020204" charset="-79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fr-FR" sz="2400" i="1">
                                  <a:solidFill>
                                    <a:schemeClr val="accent6"/>
                                  </a:solidFill>
                                  <a:latin typeface="Cambria Math" panose="02040503050406030204" pitchFamily="18" charset="0"/>
                                  <a:cs typeface="Rubik Bold" panose="020B0604020202020204" charset="-79"/>
                                </a:rPr>
                              </m:ctrlPr>
                            </m:sSubPr>
                            <m:e>
                              <m:r>
                                <a:rPr lang="fr-FR" sz="2400" i="1">
                                  <a:solidFill>
                                    <a:schemeClr val="accent6"/>
                                  </a:solidFill>
                                  <a:latin typeface="Cambria Math" panose="02040503050406030204" pitchFamily="18" charset="0"/>
                                  <a:cs typeface="Rubik Bold" panose="020B0604020202020204" charset="-79"/>
                                </a:rPr>
                                <m:t>𝐶</m:t>
                              </m:r>
                            </m:e>
                            <m:sub>
                              <m:r>
                                <a:rPr lang="fr-FR" sz="2400" b="0" i="1" smtClean="0">
                                  <a:solidFill>
                                    <a:schemeClr val="accent6"/>
                                  </a:solidFill>
                                  <a:latin typeface="Cambria Math" panose="02040503050406030204" pitchFamily="18" charset="0"/>
                                  <a:cs typeface="Rubik Bold" panose="020B0604020202020204" charset="-79"/>
                                </a:rPr>
                                <m:t>−</m:t>
                              </m:r>
                            </m:sub>
                          </m:sSub>
                        </m:e>
                      </m:d>
                    </m:oMath>
                  </a14:m>
                  <a:endParaRPr lang="fr-FR" sz="2400" dirty="0"/>
                </a:p>
              </p:txBody>
            </p:sp>
          </mc:Choice>
          <mc:Fallback>
            <p:sp>
              <p:nvSpPr>
                <p:cNvPr id="41" name="ZoneTexte 40">
                  <a:extLst>
                    <a:ext uri="{FF2B5EF4-FFF2-40B4-BE49-F238E27FC236}">
                      <a16:creationId xmlns:a16="http://schemas.microsoft.com/office/drawing/2014/main" id="{A731D98A-A32B-601A-2006-A6D3BCF1AD9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277383" y="3395888"/>
                  <a:ext cx="3013726" cy="369332"/>
                </a:xfrm>
                <a:prstGeom prst="rect">
                  <a:avLst/>
                </a:prstGeom>
                <a:blipFill>
                  <a:blip r:embed="rId7"/>
                  <a:stretch>
                    <a:fillRect b="-17241"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42" name="Flèche vers la droite 41">
              <a:extLst>
                <a:ext uri="{FF2B5EF4-FFF2-40B4-BE49-F238E27FC236}">
                  <a16:creationId xmlns:a16="http://schemas.microsoft.com/office/drawing/2014/main" id="{7234F2A9-A73B-F09B-6D25-E1251595B071}"/>
                </a:ext>
              </a:extLst>
            </p:cNvPr>
            <p:cNvSpPr/>
            <p:nvPr/>
          </p:nvSpPr>
          <p:spPr>
            <a:xfrm>
              <a:off x="594911" y="3487738"/>
              <a:ext cx="239207" cy="190041"/>
            </a:xfrm>
            <a:prstGeom prst="rightArrow">
              <a:avLst/>
            </a:prstGeom>
            <a:ln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400"/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43" name="Graphic 53">
                <a:extLst>
                  <a:ext uri="{FF2B5EF4-FFF2-40B4-BE49-F238E27FC236}">
                    <a16:creationId xmlns:a16="http://schemas.microsoft.com/office/drawing/2014/main" id="{5AEB2BD0-806A-4709-0214-BD9B84C8E4DA}"/>
                  </a:ext>
                </a:extLst>
              </p:cNvPr>
              <p:cNvSpPr/>
              <p:nvPr/>
            </p:nvSpPr>
            <p:spPr>
              <a:xfrm>
                <a:off x="5222478" y="1780578"/>
                <a:ext cx="1427010" cy="44371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0" tIns="0" rIns="0" bIns="0" rtlCol="0" anchor="t">
                <a:noAutofit/>
              </a:bodyPr>
              <a:lstStyle/>
              <a:p>
                <a:pPr>
                  <a:lnSpc>
                    <a:spcPct val="110000"/>
                  </a:lnSpc>
                  <a:spcAft>
                    <a:spcPts val="1200"/>
                  </a:spcAft>
                  <a:buClr>
                    <a:srgbClr val="3D4955"/>
                  </a:buClr>
                  <a:buSzPct val="125000"/>
                </a:pPr>
                <a:r>
                  <a:rPr lang="fr-FR" dirty="0" err="1">
                    <a:cs typeface="Rubik Bold" panose="020B0604020202020204" charset="-79"/>
                  </a:rPr>
                  <a:t>w</a:t>
                </a:r>
                <a:r>
                  <a:rPr lang="fr-FR" b="0" dirty="0" err="1">
                    <a:cs typeface="Rubik Bold" panose="020B0604020202020204" charset="-79"/>
                  </a:rPr>
                  <a:t>ith</a:t>
                </a:r>
                <a:r>
                  <a:rPr lang="fr-FR" sz="2000" b="0" dirty="0">
                    <a:cs typeface="Rubik Bold" panose="020B0604020202020204" charset="-79"/>
                  </a:rPr>
                  <a:t> </a:t>
                </a:r>
                <a14:m>
                  <m:oMath xmlns:m="http://schemas.openxmlformats.org/officeDocument/2006/math">
                    <m:r>
                      <a:rPr lang="fr-FR" sz="2000" b="0" i="1" smtClean="0">
                        <a:latin typeface="Cambria Math" panose="02040503050406030204" pitchFamily="18" charset="0"/>
                        <a:cs typeface="Rubik Bold" panose="020B0604020202020204" charset="-79"/>
                      </a:rPr>
                      <m:t>𝛼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cs typeface="Rubik Bold" panose="020B0604020202020204" charset="-79"/>
                      </a:rPr>
                      <m:t>∈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Rubik Bold" panose="020B0604020202020204" charset="-79"/>
                      </a:rPr>
                      <m:t>ℂ</m:t>
                    </m:r>
                  </m:oMath>
                </a14:m>
                <a:endParaRPr lang="en-US" sz="2000" dirty="0">
                  <a:latin typeface="+mj-lt"/>
                  <a:cs typeface="Rubik Bold" panose="020B0604020202020204" charset="-79"/>
                </a:endParaRPr>
              </a:p>
            </p:txBody>
          </p:sp>
        </mc:Choice>
        <mc:Fallback>
          <p:sp>
            <p:nvSpPr>
              <p:cNvPr id="43" name="Graphic 53">
                <a:extLst>
                  <a:ext uri="{FF2B5EF4-FFF2-40B4-BE49-F238E27FC236}">
                    <a16:creationId xmlns:a16="http://schemas.microsoft.com/office/drawing/2014/main" id="{5AEB2BD0-806A-4709-0214-BD9B84C8E4D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22478" y="1780578"/>
                <a:ext cx="1427010" cy="443715"/>
              </a:xfrm>
              <a:prstGeom prst="rect">
                <a:avLst/>
              </a:prstGeom>
              <a:blipFill>
                <a:blip r:embed="rId8"/>
                <a:stretch>
                  <a:fillRect l="-10619" t="-16667" b="-5556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86297414-6DD3-8E7B-3498-3FD190668618}"/>
              </a:ext>
            </a:extLst>
          </p:cNvPr>
          <p:cNvSpPr/>
          <p:nvPr/>
        </p:nvSpPr>
        <p:spPr>
          <a:xfrm>
            <a:off x="2920642" y="1597306"/>
            <a:ext cx="2155290" cy="717631"/>
          </a:xfrm>
          <a:prstGeom prst="round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F53ED178-ADE7-54D9-B601-D8ED984294CC}"/>
                  </a:ext>
                </a:extLst>
              </p:cNvPr>
              <p:cNvSpPr txBox="1"/>
              <p:nvPr/>
            </p:nvSpPr>
            <p:spPr>
              <a:xfrm>
                <a:off x="7100240" y="4313202"/>
                <a:ext cx="2699457" cy="65787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algn="l"/>
                <a:r>
                  <a:rPr lang="fr-FR" sz="2000" dirty="0">
                    <a:solidFill>
                      <a:schemeClr val="accent5"/>
                    </a:solidFill>
                  </a:rPr>
                  <a:t>Close to </a:t>
                </a:r>
                <a:r>
                  <a:rPr lang="fr-FR" sz="2000" dirty="0" err="1">
                    <a:solidFill>
                      <a:schemeClr val="accent5"/>
                    </a:solidFill>
                  </a:rPr>
                  <a:t>be</a:t>
                </a:r>
                <a:r>
                  <a:rPr lang="fr-FR" sz="2000" dirty="0">
                    <a:solidFill>
                      <a:schemeClr val="accent5"/>
                    </a:solidFill>
                  </a:rPr>
                  <a:t> orthogonal</a:t>
                </a:r>
              </a:p>
              <a:p>
                <a:pPr algn="l"/>
                <a14:m>
                  <m:oMathPara xmlns:m="http://schemas.openxmlformats.org/officeDocument/2006/math">
                    <m:oMath>
                      <m:d>
                        <m:dPr>
                          <m:begChr m:val="⟨"/>
                          <m:endChr m:val="⟩"/>
                          <m:ctrlPr>
                            <a:rPr lang="fr-FR" sz="2000" b="0" i="1" smtClean="0">
                              <a:solidFill>
                                <a:schemeClr val="accent5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sz="2000" b="0" i="1" smtClean="0">
                              <a:solidFill>
                                <a:schemeClr val="accent5"/>
                              </a:solidFill>
                              <a:latin typeface="Cambria Math" panose="02040503050406030204" pitchFamily="18" charset="0"/>
                            </a:rPr>
                            <m:t>𝛼</m:t>
                          </m:r>
                          <m:r>
                            <a:rPr lang="fr-FR" sz="2000" b="0" i="1" smtClean="0">
                              <a:solidFill>
                                <a:schemeClr val="accent5"/>
                              </a:solidFill>
                              <a:latin typeface="Cambria Math" panose="02040503050406030204" pitchFamily="18" charset="0"/>
                            </a:rPr>
                            <m:t>|−</m:t>
                          </m:r>
                          <m:r>
                            <a:rPr lang="fr-FR" sz="2000" b="0" i="1" smtClean="0">
                              <a:solidFill>
                                <a:schemeClr val="accent5"/>
                              </a:solidFill>
                              <a:latin typeface="Cambria Math" panose="02040503050406030204" pitchFamily="18" charset="0"/>
                            </a:rPr>
                            <m:t>𝛼</m:t>
                          </m:r>
                        </m:e>
                      </m:d>
                      <m:r>
                        <a:rPr lang="fr-FR" sz="2000" b="0" i="1" smtClean="0">
                          <a:solidFill>
                            <a:schemeClr val="accent5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fr-FR" sz="2000" b="0" i="1" smtClean="0">
                              <a:solidFill>
                                <a:schemeClr val="accent5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fr-FR" sz="2000" b="0" i="1" smtClean="0">
                              <a:solidFill>
                                <a:schemeClr val="accent5"/>
                              </a:solidFill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fr-FR" sz="2000" b="0" i="1" smtClean="0">
                              <a:solidFill>
                                <a:schemeClr val="accent5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sSup>
                            <m:sSupPr>
                              <m:ctrlPr>
                                <a:rPr lang="fr-FR" sz="2000" b="0" i="1" smtClean="0">
                                  <a:solidFill>
                                    <a:schemeClr val="accent5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begChr m:val="|"/>
                                  <m:endChr m:val="|"/>
                                  <m:ctrlPr>
                                    <a:rPr lang="fr-FR" sz="2000" b="0" i="1" smtClean="0">
                                      <a:solidFill>
                                        <a:schemeClr val="accent5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fr-FR" sz="2000" b="0" i="1" smtClean="0">
                                      <a:solidFill>
                                        <a:schemeClr val="accent5"/>
                                      </a:solidFill>
                                      <a:latin typeface="Cambria Math" panose="02040503050406030204" pitchFamily="18" charset="0"/>
                                    </a:rPr>
                                    <m:t>𝛼</m:t>
                                  </m:r>
                                </m:e>
                              </m:d>
                            </m:e>
                            <m:sup>
                              <m:r>
                                <a:rPr lang="fr-FR" sz="2000" b="0" i="1" smtClean="0">
                                  <a:solidFill>
                                    <a:schemeClr val="accent5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sup>
                      </m:sSup>
                    </m:oMath>
                  </m:oMathPara>
                </a14:m>
                <a:endParaRPr lang="fr-FR" sz="2000" dirty="0">
                  <a:solidFill>
                    <a:schemeClr val="accent5"/>
                  </a:solidFill>
                </a:endParaRPr>
              </a:p>
            </p:txBody>
          </p:sp>
        </mc:Choice>
        <mc:Fallback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F53ED178-ADE7-54D9-B601-D8ED984294C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00240" y="4313202"/>
                <a:ext cx="2699457" cy="657872"/>
              </a:xfrm>
              <a:prstGeom prst="rect">
                <a:avLst/>
              </a:prstGeom>
              <a:blipFill>
                <a:blip r:embed="rId9"/>
                <a:stretch>
                  <a:fillRect l="-6103" t="-11321" r="-4695" b="-13208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Ellipse 6">
            <a:extLst>
              <a:ext uri="{FF2B5EF4-FFF2-40B4-BE49-F238E27FC236}">
                <a16:creationId xmlns:a16="http://schemas.microsoft.com/office/drawing/2014/main" id="{F429F750-5439-2D19-D8B3-B57443B2C5E3}"/>
              </a:ext>
            </a:extLst>
          </p:cNvPr>
          <p:cNvSpPr/>
          <p:nvPr/>
        </p:nvSpPr>
        <p:spPr>
          <a:xfrm>
            <a:off x="1441551" y="2979497"/>
            <a:ext cx="4617604" cy="1278527"/>
          </a:xfrm>
          <a:prstGeom prst="ellipse">
            <a:avLst/>
          </a:prstGeom>
          <a:noFill/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45" name="Connecteur droit avec flèche 44">
            <a:extLst>
              <a:ext uri="{FF2B5EF4-FFF2-40B4-BE49-F238E27FC236}">
                <a16:creationId xmlns:a16="http://schemas.microsoft.com/office/drawing/2014/main" id="{F8B72FD1-BD85-9D3A-D008-83D22ADAE82C}"/>
              </a:ext>
            </a:extLst>
          </p:cNvPr>
          <p:cNvCxnSpPr>
            <a:stCxn id="7" idx="5"/>
          </p:cNvCxnSpPr>
          <p:nvPr/>
        </p:nvCxnSpPr>
        <p:spPr>
          <a:xfrm>
            <a:off x="5382923" y="4070788"/>
            <a:ext cx="1469288" cy="339166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120759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BDF13F-08B6-9AF7-D8FC-C97647E73E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9FC5851F-7582-8234-4F1E-3236E4CCCB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CONFIDENTIAL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067A2CF-9BDD-89B3-BFD5-7BE5DFAE58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C67AC-589B-465F-8375-83B2CE47653E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58E604FA-CA51-F2C2-14FA-131FE99BED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101 of the cat code: logical Pauli operators</a:t>
            </a:r>
          </a:p>
        </p:txBody>
      </p:sp>
      <p:sp>
        <p:nvSpPr>
          <p:cNvPr id="11" name="Graphic 53">
            <a:extLst>
              <a:ext uri="{FF2B5EF4-FFF2-40B4-BE49-F238E27FC236}">
                <a16:creationId xmlns:a16="http://schemas.microsoft.com/office/drawing/2014/main" id="{7A47EE16-9D21-A916-A7A1-97A829736470}"/>
              </a:ext>
            </a:extLst>
          </p:cNvPr>
          <p:cNvSpPr/>
          <p:nvPr/>
        </p:nvSpPr>
        <p:spPr>
          <a:xfrm>
            <a:off x="604404" y="2203758"/>
            <a:ext cx="6656174" cy="443715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t">
            <a:noAutofit/>
          </a:bodyPr>
          <a:lstStyle/>
          <a:p>
            <a:pPr>
              <a:lnSpc>
                <a:spcPct val="110000"/>
              </a:lnSpc>
              <a:spcAft>
                <a:spcPts val="1200"/>
              </a:spcAft>
              <a:buClr>
                <a:srgbClr val="3D4955"/>
              </a:buClr>
              <a:buSzPct val="125000"/>
            </a:pPr>
            <a:r>
              <a:rPr lang="en-US" sz="2000" dirty="0">
                <a:latin typeface="+mj-lt"/>
                <a:cs typeface="Rubik Bold" panose="020B0604020202020204" charset="-79"/>
              </a:rPr>
              <a:t>Naïve Paulis:</a:t>
            </a:r>
            <a:r>
              <a:rPr lang="en-US" sz="2400" b="1" dirty="0">
                <a:latin typeface="+mj-lt"/>
                <a:cs typeface="Rubik Bold" panose="020B0604020202020204" charset="-79"/>
              </a:rPr>
              <a:t> 	</a:t>
            </a:r>
            <a:r>
              <a:rPr lang="en-US" sz="2400" dirty="0">
                <a:latin typeface="+mj-lt"/>
                <a:cs typeface="Rubik Bold" panose="020B0604020202020204" charset="-79"/>
              </a:rPr>
              <a:t>	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3AC16BCD-53AB-57C9-0C93-6CB3B4783213}"/>
              </a:ext>
            </a:extLst>
          </p:cNvPr>
          <p:cNvSpPr/>
          <p:nvPr/>
        </p:nvSpPr>
        <p:spPr>
          <a:xfrm>
            <a:off x="12477750" y="0"/>
            <a:ext cx="571500" cy="571500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A2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D162A162-D197-0230-D31E-8D09FB703D0E}"/>
              </a:ext>
            </a:extLst>
          </p:cNvPr>
          <p:cNvSpPr txBox="1"/>
          <p:nvPr/>
        </p:nvSpPr>
        <p:spPr>
          <a:xfrm>
            <a:off x="6819427" y="2271726"/>
            <a:ext cx="3334246" cy="3077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fr-FR" sz="2000" dirty="0">
                <a:solidFill>
                  <a:schemeClr val="accent5"/>
                </a:solidFill>
                <a:sym typeface="Wingdings" pitchFamily="2" charset="2"/>
              </a:rPr>
              <a:t> </a:t>
            </a:r>
            <a:r>
              <a:rPr lang="fr-FR" sz="2000" dirty="0">
                <a:solidFill>
                  <a:schemeClr val="accent5"/>
                </a:solidFill>
              </a:rPr>
              <a:t>Not ``</a:t>
            </a:r>
            <a:r>
              <a:rPr lang="fr-FR" sz="2000" dirty="0" err="1">
                <a:solidFill>
                  <a:schemeClr val="accent5"/>
                </a:solidFill>
              </a:rPr>
              <a:t>physically</a:t>
            </a:r>
            <a:r>
              <a:rPr lang="fr-FR" sz="2000" dirty="0">
                <a:solidFill>
                  <a:schemeClr val="accent5"/>
                </a:solidFill>
              </a:rPr>
              <a:t> relevant’’</a:t>
            </a:r>
          </a:p>
        </p:txBody>
      </p:sp>
      <p:grpSp>
        <p:nvGrpSpPr>
          <p:cNvPr id="52" name="Groupe 51">
            <a:extLst>
              <a:ext uri="{FF2B5EF4-FFF2-40B4-BE49-F238E27FC236}">
                <a16:creationId xmlns:a16="http://schemas.microsoft.com/office/drawing/2014/main" id="{13ED4BFB-9380-F77C-2FE6-FF322C546E1A}"/>
              </a:ext>
            </a:extLst>
          </p:cNvPr>
          <p:cNvGrpSpPr/>
          <p:nvPr/>
        </p:nvGrpSpPr>
        <p:grpSpPr>
          <a:xfrm>
            <a:off x="2753824" y="1840786"/>
            <a:ext cx="3056915" cy="1199481"/>
            <a:chOff x="4381224" y="1751228"/>
            <a:chExt cx="3056915" cy="1199481"/>
          </a:xfrm>
        </p:grpSpPr>
        <p:grpSp>
          <p:nvGrpSpPr>
            <p:cNvPr id="51" name="Groupe 50">
              <a:extLst>
                <a:ext uri="{FF2B5EF4-FFF2-40B4-BE49-F238E27FC236}">
                  <a16:creationId xmlns:a16="http://schemas.microsoft.com/office/drawing/2014/main" id="{F2814DF6-A322-3CA9-A749-FEF4C87702A0}"/>
                </a:ext>
              </a:extLst>
            </p:cNvPr>
            <p:cNvGrpSpPr/>
            <p:nvPr/>
          </p:nvGrpSpPr>
          <p:grpSpPr>
            <a:xfrm>
              <a:off x="4582036" y="1857956"/>
              <a:ext cx="2856103" cy="986025"/>
              <a:chOff x="4582036" y="1844697"/>
              <a:chExt cx="2856103" cy="986025"/>
            </a:xfrm>
          </p:grpSpPr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48" name="ZoneTexte 47">
                    <a:extLst>
                      <a:ext uri="{FF2B5EF4-FFF2-40B4-BE49-F238E27FC236}">
                        <a16:creationId xmlns:a16="http://schemas.microsoft.com/office/drawing/2014/main" id="{B6F4B71B-3A5A-A885-2CA2-D8219397FC58}"/>
                      </a:ext>
                    </a:extLst>
                  </p:cNvPr>
                  <p:cNvSpPr txBox="1"/>
                  <p:nvPr/>
                </p:nvSpPr>
                <p:spPr>
                  <a:xfrm>
                    <a:off x="4597767" y="1844697"/>
                    <a:ext cx="2602828" cy="370101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14:m>
                      <m:oMathPara xmlns:m="http://schemas.openxmlformats.org/officeDocument/2006/math">
                        <m:oMath>
                          <m:acc>
                            <m:accPr>
                              <m:chr m:val="̅"/>
                              <m:ctrlPr>
                                <a:rPr lang="fr-FR" sz="2400" b="0" i="1" smtClean="0">
                                  <a:latin typeface="Cambria Math" panose="02040503050406030204" pitchFamily="18" charset="0"/>
                                  <a:cs typeface="Rubik Bold" panose="020B0604020202020204" charset="-79"/>
                                </a:rPr>
                              </m:ctrlPr>
                            </m:accPr>
                            <m:e>
                              <m:r>
                                <a:rPr lang="fr-FR" sz="2400" b="0" i="1" smtClean="0">
                                  <a:latin typeface="Cambria Math" panose="02040503050406030204" pitchFamily="18" charset="0"/>
                                  <a:cs typeface="Rubik Bold" panose="020B0604020202020204" charset="-79"/>
                                </a:rPr>
                                <m:t>𝑍</m:t>
                              </m:r>
                            </m:e>
                          </m:acc>
                          <m:r>
                            <a:rPr lang="fr-FR" sz="2400" b="0" i="1" smtClean="0">
                              <a:latin typeface="Cambria Math" panose="02040503050406030204" pitchFamily="18" charset="0"/>
                              <a:cs typeface="Rubik Bold" panose="020B0604020202020204" charset="-79"/>
                            </a:rPr>
                            <m:t>≔</m:t>
                          </m:r>
                          <m:d>
                            <m:dPr>
                              <m:begChr m:val="|"/>
                              <m:endChr m:val="⟩"/>
                              <m:ctrlPr>
                                <a:rPr lang="fr-FR" sz="2400" i="1" smtClean="0">
                                  <a:latin typeface="Cambria Math" panose="02040503050406030204" pitchFamily="18" charset="0"/>
                                  <a:cs typeface="Rubik Bold" panose="020B0604020202020204" charset="-79"/>
                                </a:rPr>
                              </m:ctrlPr>
                            </m:dPr>
                            <m:e>
                              <m:acc>
                                <m:accPr>
                                  <m:chr m:val="̅"/>
                                  <m:ctrlPr>
                                    <a:rPr lang="fr-FR" sz="2400" b="0" i="1" smtClean="0">
                                      <a:latin typeface="Cambria Math" panose="02040503050406030204" pitchFamily="18" charset="0"/>
                                      <a:cs typeface="Rubik Bold" panose="020B0604020202020204" charset="-79"/>
                                    </a:rPr>
                                  </m:ctrlPr>
                                </m:accPr>
                                <m:e>
                                  <m:r>
                                    <a:rPr lang="fr-FR" sz="2400" b="0" i="1" smtClean="0">
                                      <a:latin typeface="Cambria Math" panose="02040503050406030204" pitchFamily="18" charset="0"/>
                                      <a:cs typeface="Rubik Bold" panose="020B0604020202020204" charset="-79"/>
                                    </a:rPr>
                                    <m:t>0</m:t>
                                  </m:r>
                                </m:e>
                              </m:acc>
                            </m:e>
                          </m:d>
                          <m:d>
                            <m:dPr>
                              <m:begChr m:val="⟨"/>
                              <m:endChr m:val="|"/>
                              <m:ctrlPr>
                                <a:rPr lang="fr-FR" sz="2400" i="1">
                                  <a:latin typeface="Cambria Math" panose="02040503050406030204" pitchFamily="18" charset="0"/>
                                  <a:cs typeface="Rubik Bold" panose="020B0604020202020204" charset="-79"/>
                                </a:rPr>
                              </m:ctrlPr>
                            </m:dPr>
                            <m:e>
                              <m:acc>
                                <m:accPr>
                                  <m:chr m:val="̅"/>
                                  <m:ctrlPr>
                                    <a:rPr lang="fr-FR" sz="2400" i="1">
                                      <a:latin typeface="Cambria Math" panose="02040503050406030204" pitchFamily="18" charset="0"/>
                                      <a:cs typeface="Rubik Bold" panose="020B0604020202020204" charset="-79"/>
                                    </a:rPr>
                                  </m:ctrlPr>
                                </m:accPr>
                                <m:e>
                                  <m:r>
                                    <a:rPr lang="fr-FR" sz="2400" i="1">
                                      <a:latin typeface="Cambria Math" panose="02040503050406030204" pitchFamily="18" charset="0"/>
                                      <a:cs typeface="Rubik Bold" panose="020B0604020202020204" charset="-79"/>
                                    </a:rPr>
                                    <m:t>0</m:t>
                                  </m:r>
                                </m:e>
                              </m:acc>
                            </m:e>
                          </m:d>
                          <m:r>
                            <a:rPr lang="fr-FR" sz="2400" b="0" i="1" smtClean="0">
                              <a:latin typeface="Cambria Math" panose="02040503050406030204" pitchFamily="18" charset="0"/>
                              <a:cs typeface="Rubik Bold" panose="020B0604020202020204" charset="-79"/>
                            </a:rPr>
                            <m:t>−</m:t>
                          </m:r>
                          <m:d>
                            <m:dPr>
                              <m:begChr m:val="|"/>
                              <m:endChr m:val="⟩"/>
                              <m:ctrlPr>
                                <a:rPr lang="fr-FR" sz="2400" i="1">
                                  <a:latin typeface="Cambria Math" panose="02040503050406030204" pitchFamily="18" charset="0"/>
                                  <a:cs typeface="Rubik Bold" panose="020B0604020202020204" charset="-79"/>
                                </a:rPr>
                              </m:ctrlPr>
                            </m:dPr>
                            <m:e>
                              <m:acc>
                                <m:accPr>
                                  <m:chr m:val="̅"/>
                                  <m:ctrlPr>
                                    <a:rPr lang="fr-FR" sz="2400" b="0" i="1" smtClean="0">
                                      <a:latin typeface="Cambria Math" panose="02040503050406030204" pitchFamily="18" charset="0"/>
                                      <a:cs typeface="Rubik Bold" panose="020B0604020202020204" charset="-79"/>
                                    </a:rPr>
                                  </m:ctrlPr>
                                </m:accPr>
                                <m:e>
                                  <m:r>
                                    <a:rPr lang="fr-FR" sz="2400" b="0" i="1" smtClean="0">
                                      <a:latin typeface="Cambria Math" panose="02040503050406030204" pitchFamily="18" charset="0"/>
                                      <a:cs typeface="Rubik Bold" panose="020B0604020202020204" charset="-79"/>
                                    </a:rPr>
                                    <m:t>1</m:t>
                                  </m:r>
                                </m:e>
                              </m:acc>
                            </m:e>
                          </m:d>
                          <m:d>
                            <m:dPr>
                              <m:begChr m:val="⟨"/>
                              <m:endChr m:val="|"/>
                              <m:ctrlPr>
                                <a:rPr lang="fr-FR" sz="2400" i="1">
                                  <a:latin typeface="Cambria Math" panose="02040503050406030204" pitchFamily="18" charset="0"/>
                                  <a:cs typeface="Rubik Bold" panose="020B0604020202020204" charset="-79"/>
                                </a:rPr>
                              </m:ctrlPr>
                            </m:dPr>
                            <m:e>
                              <m:acc>
                                <m:accPr>
                                  <m:chr m:val="̅"/>
                                  <m:ctrlPr>
                                    <a:rPr lang="fr-FR" sz="2400" b="0" i="1" smtClean="0">
                                      <a:latin typeface="Cambria Math" panose="02040503050406030204" pitchFamily="18" charset="0"/>
                                      <a:cs typeface="Rubik Bold" panose="020B0604020202020204" charset="-79"/>
                                    </a:rPr>
                                  </m:ctrlPr>
                                </m:accPr>
                                <m:e>
                                  <m:r>
                                    <a:rPr lang="fr-FR" sz="2400" b="0" i="1" smtClean="0">
                                      <a:latin typeface="Cambria Math" panose="02040503050406030204" pitchFamily="18" charset="0"/>
                                      <a:cs typeface="Rubik Bold" panose="020B0604020202020204" charset="-79"/>
                                    </a:rPr>
                                    <m:t>1</m:t>
                                  </m:r>
                                </m:e>
                              </m:acc>
                            </m:e>
                          </m:d>
                        </m:oMath>
                      </m:oMathPara>
                    </a14:m>
                    <a:endParaRPr lang="fr-FR" sz="2400" dirty="0"/>
                  </a:p>
                </p:txBody>
              </p:sp>
            </mc:Choice>
            <mc:Fallback>
              <p:sp>
                <p:nvSpPr>
                  <p:cNvPr id="48" name="ZoneTexte 47">
                    <a:extLst>
                      <a:ext uri="{FF2B5EF4-FFF2-40B4-BE49-F238E27FC236}">
                        <a16:creationId xmlns:a16="http://schemas.microsoft.com/office/drawing/2014/main" id="{B6F4B71B-3A5A-A885-2CA2-D8219397FC58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4597767" y="1844697"/>
                    <a:ext cx="2602828" cy="370101"/>
                  </a:xfrm>
                  <a:prstGeom prst="rect">
                    <a:avLst/>
                  </a:prstGeom>
                  <a:blipFill>
                    <a:blip r:embed="rId3"/>
                    <a:stretch>
                      <a:fillRect l="-1942" b="-6667"/>
                    </a:stretch>
                  </a:blipFill>
                </p:spPr>
                <p:txBody>
                  <a:bodyPr/>
                  <a:lstStyle/>
                  <a:p>
                    <a:r>
                      <a:rPr lang="fr-F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49" name="ZoneTexte 48">
                    <a:extLst>
                      <a:ext uri="{FF2B5EF4-FFF2-40B4-BE49-F238E27FC236}">
                        <a16:creationId xmlns:a16="http://schemas.microsoft.com/office/drawing/2014/main" id="{D858DD0C-813F-B309-A2DB-EC28BBF60C0A}"/>
                      </a:ext>
                    </a:extLst>
                  </p:cNvPr>
                  <p:cNvSpPr txBox="1"/>
                  <p:nvPr/>
                </p:nvSpPr>
                <p:spPr>
                  <a:xfrm>
                    <a:off x="4582036" y="2461390"/>
                    <a:ext cx="2856103" cy="369332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14:m>
                      <m:oMathPara xmlns:m="http://schemas.openxmlformats.org/officeDocument/2006/math">
                        <m:oMath>
                          <m:acc>
                            <m:accPr>
                              <m:chr m:val="̅"/>
                              <m:ctrlPr>
                                <a:rPr lang="fr-FR" sz="2400" b="0" i="1" smtClean="0">
                                  <a:latin typeface="Cambria Math" panose="02040503050406030204" pitchFamily="18" charset="0"/>
                                  <a:cs typeface="Rubik Bold" panose="020B0604020202020204" charset="-79"/>
                                </a:rPr>
                              </m:ctrlPr>
                            </m:accPr>
                            <m:e>
                              <m:r>
                                <a:rPr lang="fr-FR" sz="2400" b="0" i="1" smtClean="0">
                                  <a:latin typeface="Cambria Math" panose="02040503050406030204" pitchFamily="18" charset="0"/>
                                  <a:cs typeface="Rubik Bold" panose="020B0604020202020204" charset="-79"/>
                                </a:rPr>
                                <m:t>𝑋</m:t>
                              </m:r>
                            </m:e>
                          </m:acc>
                          <m:r>
                            <a:rPr lang="fr-FR" sz="2400" b="0" i="1" smtClean="0">
                              <a:latin typeface="Cambria Math" panose="02040503050406030204" pitchFamily="18" charset="0"/>
                              <a:cs typeface="Rubik Bold" panose="020B0604020202020204" charset="-79"/>
                            </a:rPr>
                            <m:t>≔</m:t>
                          </m:r>
                          <m:d>
                            <m:dPr>
                              <m:begChr m:val="|"/>
                              <m:endChr m:val="⟩"/>
                              <m:ctrlPr>
                                <a:rPr lang="fr-FR" sz="2400" i="1" smtClean="0">
                                  <a:latin typeface="Cambria Math" panose="02040503050406030204" pitchFamily="18" charset="0"/>
                                  <a:cs typeface="Rubik Bold" panose="020B0604020202020204" charset="-79"/>
                                </a:rPr>
                              </m:ctrlPr>
                            </m:dPr>
                            <m:e>
                              <m:acc>
                                <m:accPr>
                                  <m:chr m:val="̅"/>
                                  <m:ctrlPr>
                                    <a:rPr lang="fr-FR" sz="2400" b="0" i="1" smtClean="0">
                                      <a:latin typeface="Cambria Math" panose="02040503050406030204" pitchFamily="18" charset="0"/>
                                      <a:cs typeface="Rubik Bold" panose="020B0604020202020204" charset="-79"/>
                                    </a:rPr>
                                  </m:ctrlPr>
                                </m:accPr>
                                <m:e>
                                  <m:r>
                                    <a:rPr lang="fr-FR" sz="2400" b="0" i="1" smtClean="0">
                                      <a:latin typeface="Cambria Math" panose="02040503050406030204" pitchFamily="18" charset="0"/>
                                      <a:cs typeface="Rubik Bold" panose="020B0604020202020204" charset="-79"/>
                                    </a:rPr>
                                    <m:t>+</m:t>
                                  </m:r>
                                </m:e>
                              </m:acc>
                            </m:e>
                          </m:d>
                          <m:d>
                            <m:dPr>
                              <m:begChr m:val="⟨"/>
                              <m:endChr m:val="|"/>
                              <m:ctrlPr>
                                <a:rPr lang="fr-FR" sz="2400" i="1">
                                  <a:latin typeface="Cambria Math" panose="02040503050406030204" pitchFamily="18" charset="0"/>
                                  <a:cs typeface="Rubik Bold" panose="020B0604020202020204" charset="-79"/>
                                </a:rPr>
                              </m:ctrlPr>
                            </m:dPr>
                            <m:e>
                              <m:acc>
                                <m:accPr>
                                  <m:chr m:val="̅"/>
                                  <m:ctrlPr>
                                    <a:rPr lang="fr-FR" sz="2400" b="0" i="1" smtClean="0">
                                      <a:latin typeface="Cambria Math" panose="02040503050406030204" pitchFamily="18" charset="0"/>
                                      <a:cs typeface="Rubik Bold" panose="020B0604020202020204" charset="-79"/>
                                    </a:rPr>
                                  </m:ctrlPr>
                                </m:accPr>
                                <m:e>
                                  <m:r>
                                    <a:rPr lang="fr-FR" sz="2400" b="0" i="1" smtClean="0">
                                      <a:latin typeface="Cambria Math" panose="02040503050406030204" pitchFamily="18" charset="0"/>
                                      <a:cs typeface="Rubik Bold" panose="020B0604020202020204" charset="-79"/>
                                    </a:rPr>
                                    <m:t>+</m:t>
                                  </m:r>
                                </m:e>
                              </m:acc>
                            </m:e>
                          </m:d>
                          <m:r>
                            <a:rPr lang="fr-FR" sz="2400" b="0" i="1" smtClean="0">
                              <a:latin typeface="Cambria Math" panose="02040503050406030204" pitchFamily="18" charset="0"/>
                              <a:cs typeface="Rubik Bold" panose="020B0604020202020204" charset="-79"/>
                            </a:rPr>
                            <m:t>−</m:t>
                          </m:r>
                          <m:d>
                            <m:dPr>
                              <m:begChr m:val="|"/>
                              <m:endChr m:val="⟩"/>
                              <m:ctrlPr>
                                <a:rPr lang="fr-FR" sz="2400" i="1">
                                  <a:latin typeface="Cambria Math" panose="02040503050406030204" pitchFamily="18" charset="0"/>
                                  <a:cs typeface="Rubik Bold" panose="020B0604020202020204" charset="-79"/>
                                </a:rPr>
                              </m:ctrlPr>
                            </m:dPr>
                            <m:e>
                              <m:acc>
                                <m:accPr>
                                  <m:chr m:val="̅"/>
                                  <m:ctrlPr>
                                    <a:rPr lang="fr-FR" sz="2400" b="0" i="1" smtClean="0">
                                      <a:latin typeface="Cambria Math" panose="02040503050406030204" pitchFamily="18" charset="0"/>
                                      <a:cs typeface="Rubik Bold" panose="020B0604020202020204" charset="-79"/>
                                    </a:rPr>
                                  </m:ctrlPr>
                                </m:accPr>
                                <m:e>
                                  <m:r>
                                    <a:rPr lang="fr-FR" sz="2400" b="0" i="1" smtClean="0">
                                      <a:latin typeface="Cambria Math" panose="02040503050406030204" pitchFamily="18" charset="0"/>
                                      <a:cs typeface="Rubik Bold" panose="020B0604020202020204" charset="-79"/>
                                    </a:rPr>
                                    <m:t>−</m:t>
                                  </m:r>
                                </m:e>
                              </m:acc>
                            </m:e>
                          </m:d>
                          <m:d>
                            <m:dPr>
                              <m:begChr m:val="⟨"/>
                              <m:endChr m:val="|"/>
                              <m:ctrlPr>
                                <a:rPr lang="fr-FR" sz="2400" i="1">
                                  <a:latin typeface="Cambria Math" panose="02040503050406030204" pitchFamily="18" charset="0"/>
                                  <a:cs typeface="Rubik Bold" panose="020B0604020202020204" charset="-79"/>
                                </a:rPr>
                              </m:ctrlPr>
                            </m:dPr>
                            <m:e>
                              <m:acc>
                                <m:accPr>
                                  <m:chr m:val="̅"/>
                                  <m:ctrlPr>
                                    <a:rPr lang="fr-FR" sz="2400" b="0" i="1" smtClean="0">
                                      <a:latin typeface="Cambria Math" panose="02040503050406030204" pitchFamily="18" charset="0"/>
                                      <a:cs typeface="Rubik Bold" panose="020B0604020202020204" charset="-79"/>
                                    </a:rPr>
                                  </m:ctrlPr>
                                </m:accPr>
                                <m:e>
                                  <m:r>
                                    <a:rPr lang="fr-FR" sz="2400" b="0" i="1" smtClean="0">
                                      <a:latin typeface="Cambria Math" panose="02040503050406030204" pitchFamily="18" charset="0"/>
                                      <a:cs typeface="Rubik Bold" panose="020B0604020202020204" charset="-79"/>
                                    </a:rPr>
                                    <m:t>−</m:t>
                                  </m:r>
                                </m:e>
                              </m:acc>
                            </m:e>
                          </m:d>
                        </m:oMath>
                      </m:oMathPara>
                    </a14:m>
                    <a:endParaRPr lang="fr-FR" sz="2400" dirty="0"/>
                  </a:p>
                </p:txBody>
              </p:sp>
            </mc:Choice>
            <mc:Fallback>
              <p:sp>
                <p:nvSpPr>
                  <p:cNvPr id="49" name="ZoneTexte 48">
                    <a:extLst>
                      <a:ext uri="{FF2B5EF4-FFF2-40B4-BE49-F238E27FC236}">
                        <a16:creationId xmlns:a16="http://schemas.microsoft.com/office/drawing/2014/main" id="{D858DD0C-813F-B309-A2DB-EC28BBF60C0A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4582036" y="2461390"/>
                    <a:ext cx="2856103" cy="369332"/>
                  </a:xfrm>
                  <a:prstGeom prst="rect">
                    <a:avLst/>
                  </a:prstGeom>
                  <a:blipFill>
                    <a:blip r:embed="rId4"/>
                    <a:stretch>
                      <a:fillRect l="-1770" b="-10345"/>
                    </a:stretch>
                  </a:blipFill>
                </p:spPr>
                <p:txBody>
                  <a:bodyPr/>
                  <a:lstStyle/>
                  <a:p>
                    <a:r>
                      <a:rPr lang="fr-F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sp>
          <p:nvSpPr>
            <p:cNvPr id="50" name="Accolade ouvrante 49">
              <a:extLst>
                <a:ext uri="{FF2B5EF4-FFF2-40B4-BE49-F238E27FC236}">
                  <a16:creationId xmlns:a16="http://schemas.microsoft.com/office/drawing/2014/main" id="{9EA2DA35-B40A-CA51-98A5-373AB89F922B}"/>
                </a:ext>
              </a:extLst>
            </p:cNvPr>
            <p:cNvSpPr/>
            <p:nvPr/>
          </p:nvSpPr>
          <p:spPr>
            <a:xfrm>
              <a:off x="4381224" y="1751228"/>
              <a:ext cx="85487" cy="1199481"/>
            </a:xfrm>
            <a:prstGeom prst="leftBrac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</p:grpSp>
      <p:grpSp>
        <p:nvGrpSpPr>
          <p:cNvPr id="58" name="Groupe 57">
            <a:extLst>
              <a:ext uri="{FF2B5EF4-FFF2-40B4-BE49-F238E27FC236}">
                <a16:creationId xmlns:a16="http://schemas.microsoft.com/office/drawing/2014/main" id="{6FE50426-905F-3330-ED5E-6DB6B6DA6B87}"/>
              </a:ext>
            </a:extLst>
          </p:cNvPr>
          <p:cNvGrpSpPr/>
          <p:nvPr/>
        </p:nvGrpSpPr>
        <p:grpSpPr>
          <a:xfrm>
            <a:off x="1302656" y="3719053"/>
            <a:ext cx="1543766" cy="1491929"/>
            <a:chOff x="7682442" y="3647699"/>
            <a:chExt cx="1543766" cy="1491929"/>
          </a:xfrm>
        </p:grpSpPr>
        <p:grpSp>
          <p:nvGrpSpPr>
            <p:cNvPr id="54" name="Groupe 53">
              <a:extLst>
                <a:ext uri="{FF2B5EF4-FFF2-40B4-BE49-F238E27FC236}">
                  <a16:creationId xmlns:a16="http://schemas.microsoft.com/office/drawing/2014/main" id="{8DAAB27A-AB28-BD04-AEAA-7C37D4C63A49}"/>
                </a:ext>
              </a:extLst>
            </p:cNvPr>
            <p:cNvGrpSpPr/>
            <p:nvPr/>
          </p:nvGrpSpPr>
          <p:grpSpPr>
            <a:xfrm>
              <a:off x="7921428" y="3647699"/>
              <a:ext cx="1304780" cy="1373264"/>
              <a:chOff x="4597767" y="1844697"/>
              <a:chExt cx="1304780" cy="1373264"/>
            </a:xfrm>
          </p:grpSpPr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56" name="ZoneTexte 55">
                    <a:extLst>
                      <a:ext uri="{FF2B5EF4-FFF2-40B4-BE49-F238E27FC236}">
                        <a16:creationId xmlns:a16="http://schemas.microsoft.com/office/drawing/2014/main" id="{D6A07AF4-23B0-3BCE-218C-CB8F11C7ED97}"/>
                      </a:ext>
                    </a:extLst>
                  </p:cNvPr>
                  <p:cNvSpPr txBox="1"/>
                  <p:nvPr/>
                </p:nvSpPr>
                <p:spPr>
                  <a:xfrm>
                    <a:off x="4597767" y="1844697"/>
                    <a:ext cx="918713" cy="703078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14:m>
                      <m:oMathPara xmlns:m="http://schemas.openxmlformats.org/officeDocument/2006/math">
                        <m:oMath>
                          <m:acc>
                            <m:accPr>
                              <m:chr m:val="̅"/>
                              <m:ctrlPr>
                                <a:rPr lang="fr-FR" sz="2400" b="0" i="1" smtClean="0">
                                  <a:latin typeface="Cambria Math" panose="02040503050406030204" pitchFamily="18" charset="0"/>
                                  <a:cs typeface="Rubik Bold" panose="020B0604020202020204" charset="-79"/>
                                </a:rPr>
                              </m:ctrlPr>
                            </m:accPr>
                            <m:e>
                              <m:r>
                                <a:rPr lang="fr-FR" sz="2400" b="0" i="1" smtClean="0">
                                  <a:latin typeface="Cambria Math" panose="02040503050406030204" pitchFamily="18" charset="0"/>
                                  <a:cs typeface="Rubik Bold" panose="020B0604020202020204" charset="-79"/>
                                </a:rPr>
                                <m:t>𝑍</m:t>
                              </m:r>
                            </m:e>
                          </m:acc>
                          <m:r>
                            <a:rPr lang="fr-FR" sz="2400" b="0" i="1" smtClean="0">
                              <a:latin typeface="Cambria Math" panose="02040503050406030204" pitchFamily="18" charset="0"/>
                              <a:cs typeface="Rubik Bold" panose="020B0604020202020204" charset="-79"/>
                            </a:rPr>
                            <m:t>≔</m:t>
                          </m:r>
                          <m:f>
                            <m:fPr>
                              <m:ctrlPr>
                                <a:rPr lang="fr-FR" sz="2400" b="0" i="1" smtClean="0">
                                  <a:latin typeface="Cambria Math" panose="02040503050406030204" pitchFamily="18" charset="0"/>
                                  <a:cs typeface="Rubik Bold" panose="020B0604020202020204" charset="-79"/>
                                </a:rPr>
                              </m:ctrlPr>
                            </m:fPr>
                            <m:num>
                              <m:acc>
                                <m:accPr>
                                  <m:chr m:val="̂"/>
                                  <m:ctrlPr>
                                    <a:rPr lang="fr-FR" sz="2400" b="0" i="1" smtClean="0">
                                      <a:latin typeface="Cambria Math" panose="02040503050406030204" pitchFamily="18" charset="0"/>
                                      <a:cs typeface="Rubik Bold" panose="020B0604020202020204" charset="-79"/>
                                    </a:rPr>
                                  </m:ctrlPr>
                                </m:accPr>
                                <m:e>
                                  <m:r>
                                    <a:rPr lang="fr-FR" sz="2400" b="0" i="1" smtClean="0">
                                      <a:latin typeface="Cambria Math" panose="02040503050406030204" pitchFamily="18" charset="0"/>
                                      <a:cs typeface="Rubik Bold" panose="020B0604020202020204" charset="-79"/>
                                    </a:rPr>
                                    <m:t>𝑎</m:t>
                                  </m:r>
                                </m:e>
                              </m:acc>
                            </m:num>
                            <m:den>
                              <m:r>
                                <a:rPr lang="fr-FR" sz="2400" b="0" i="1" smtClean="0">
                                  <a:latin typeface="Cambria Math" panose="02040503050406030204" pitchFamily="18" charset="0"/>
                                  <a:cs typeface="Rubik Bold" panose="020B0604020202020204" charset="-79"/>
                                </a:rPr>
                                <m:t>𝛼</m:t>
                              </m:r>
                            </m:den>
                          </m:f>
                        </m:oMath>
                      </m:oMathPara>
                    </a14:m>
                    <a:endParaRPr lang="fr-FR" sz="2400" dirty="0"/>
                  </a:p>
                </p:txBody>
              </p:sp>
            </mc:Choice>
            <mc:Fallback>
              <p:sp>
                <p:nvSpPr>
                  <p:cNvPr id="56" name="ZoneTexte 55">
                    <a:extLst>
                      <a:ext uri="{FF2B5EF4-FFF2-40B4-BE49-F238E27FC236}">
                        <a16:creationId xmlns:a16="http://schemas.microsoft.com/office/drawing/2014/main" id="{D6A07AF4-23B0-3BCE-218C-CB8F11C7ED97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4597767" y="1844697"/>
                    <a:ext cx="918713" cy="703078"/>
                  </a:xfrm>
                  <a:prstGeom prst="rect">
                    <a:avLst/>
                  </a:prstGeom>
                  <a:blipFill>
                    <a:blip r:embed="rId5"/>
                    <a:stretch>
                      <a:fillRect l="-6849" t="-10714" r="-2740" b="-10714"/>
                    </a:stretch>
                  </a:blipFill>
                </p:spPr>
                <p:txBody>
                  <a:bodyPr/>
                  <a:lstStyle/>
                  <a:p>
                    <a:r>
                      <a:rPr lang="fr-F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57" name="ZoneTexte 56">
                    <a:extLst>
                      <a:ext uri="{FF2B5EF4-FFF2-40B4-BE49-F238E27FC236}">
                        <a16:creationId xmlns:a16="http://schemas.microsoft.com/office/drawing/2014/main" id="{E2CBBDEB-22BD-E865-3149-B74AD53D8108}"/>
                      </a:ext>
                    </a:extLst>
                  </p:cNvPr>
                  <p:cNvSpPr txBox="1"/>
                  <p:nvPr/>
                </p:nvSpPr>
                <p:spPr>
                  <a:xfrm>
                    <a:off x="4597767" y="2828559"/>
                    <a:ext cx="1304780" cy="389402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14:m>
                      <m:oMathPara xmlns:m="http://schemas.openxmlformats.org/officeDocument/2006/math">
                        <m:oMath>
                          <m:acc>
                            <m:accPr>
                              <m:chr m:val="̅"/>
                              <m:ctrlPr>
                                <a:rPr lang="fr-FR" sz="2400" b="0" i="1" smtClean="0">
                                  <a:latin typeface="Cambria Math" panose="02040503050406030204" pitchFamily="18" charset="0"/>
                                  <a:cs typeface="Rubik Bold" panose="020B0604020202020204" charset="-79"/>
                                </a:rPr>
                              </m:ctrlPr>
                            </m:accPr>
                            <m:e>
                              <m:r>
                                <a:rPr lang="fr-FR" sz="2400" b="0" i="1" smtClean="0">
                                  <a:latin typeface="Cambria Math" panose="02040503050406030204" pitchFamily="18" charset="0"/>
                                  <a:cs typeface="Rubik Bold" panose="020B0604020202020204" charset="-79"/>
                                </a:rPr>
                                <m:t>𝑋</m:t>
                              </m:r>
                            </m:e>
                          </m:acc>
                          <m:r>
                            <a:rPr lang="fr-FR" sz="2400" b="0" i="1" smtClean="0">
                              <a:latin typeface="Cambria Math" panose="02040503050406030204" pitchFamily="18" charset="0"/>
                              <a:cs typeface="Rubik Bold" panose="020B0604020202020204" charset="-79"/>
                            </a:rPr>
                            <m:t>≔</m:t>
                          </m:r>
                          <m:sSup>
                            <m:sSupPr>
                              <m:ctrlPr>
                                <a:rPr lang="fr-FR" sz="2400" i="1" smtClean="0">
                                  <a:latin typeface="Cambria Math" panose="02040503050406030204" pitchFamily="18" charset="0"/>
                                  <a:cs typeface="Rubik Bold" panose="020B0604020202020204" charset="-79"/>
                                </a:rPr>
                              </m:ctrlPr>
                            </m:sSupPr>
                            <m:e>
                              <m:r>
                                <a:rPr lang="fr-FR" sz="2400" i="1" smtClean="0">
                                  <a:latin typeface="Cambria Math" panose="02040503050406030204" pitchFamily="18" charset="0"/>
                                  <a:cs typeface="Rubik Bold" panose="020B0604020202020204" charset="-79"/>
                                </a:rPr>
                                <m:t>𝑒</m:t>
                              </m:r>
                            </m:e>
                            <m:sup>
                              <m:r>
                                <a:rPr lang="fr-FR" sz="2400" b="0" i="1" smtClean="0">
                                  <a:latin typeface="Cambria Math" panose="02040503050406030204" pitchFamily="18" charset="0"/>
                                  <a:cs typeface="Rubik Bold" panose="020B0604020202020204" charset="-79"/>
                                </a:rPr>
                                <m:t>𝑖</m:t>
                              </m:r>
                              <m:r>
                                <a:rPr lang="fr-FR" sz="2400" b="0" i="1" smtClean="0">
                                  <a:latin typeface="Cambria Math" panose="02040503050406030204" pitchFamily="18" charset="0"/>
                                  <a:cs typeface="Rubik Bold" panose="020B0604020202020204" charset="-79"/>
                                </a:rPr>
                                <m:t>𝜋</m:t>
                              </m:r>
                              <m:acc>
                                <m:accPr>
                                  <m:chr m:val="̂"/>
                                  <m:ctrlPr>
                                    <a:rPr lang="fr-FR" sz="2400" b="0" i="1" smtClean="0">
                                      <a:latin typeface="Cambria Math" panose="02040503050406030204" pitchFamily="18" charset="0"/>
                                      <a:cs typeface="Rubik Bold" panose="020B0604020202020204" charset="-79"/>
                                    </a:rPr>
                                  </m:ctrlPr>
                                </m:accPr>
                                <m:e>
                                  <m:r>
                                    <a:rPr lang="fr-FR" sz="2400" b="0" i="1" smtClean="0">
                                      <a:latin typeface="Cambria Math" panose="02040503050406030204" pitchFamily="18" charset="0"/>
                                      <a:cs typeface="Rubik Bold" panose="020B0604020202020204" charset="-79"/>
                                    </a:rPr>
                                    <m:t>𝑛</m:t>
                                  </m:r>
                                </m:e>
                              </m:acc>
                            </m:sup>
                          </m:sSup>
                        </m:oMath>
                      </m:oMathPara>
                    </a14:m>
                    <a:endParaRPr lang="fr-FR" sz="2400" dirty="0"/>
                  </a:p>
                </p:txBody>
              </p:sp>
            </mc:Choice>
            <mc:Fallback>
              <p:sp>
                <p:nvSpPr>
                  <p:cNvPr id="57" name="ZoneTexte 56">
                    <a:extLst>
                      <a:ext uri="{FF2B5EF4-FFF2-40B4-BE49-F238E27FC236}">
                        <a16:creationId xmlns:a16="http://schemas.microsoft.com/office/drawing/2014/main" id="{E2CBBDEB-22BD-E865-3149-B74AD53D8108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4597767" y="2828559"/>
                    <a:ext cx="1304780" cy="389402"/>
                  </a:xfrm>
                  <a:prstGeom prst="rect">
                    <a:avLst/>
                  </a:prstGeom>
                  <a:blipFill>
                    <a:blip r:embed="rId6"/>
                    <a:stretch>
                      <a:fillRect l="-4808" t="-19355" b="-6452"/>
                    </a:stretch>
                  </a:blipFill>
                </p:spPr>
                <p:txBody>
                  <a:bodyPr/>
                  <a:lstStyle/>
                  <a:p>
                    <a:r>
                      <a:rPr lang="fr-F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sp>
          <p:nvSpPr>
            <p:cNvPr id="55" name="Accolade ouvrante 54">
              <a:extLst>
                <a:ext uri="{FF2B5EF4-FFF2-40B4-BE49-F238E27FC236}">
                  <a16:creationId xmlns:a16="http://schemas.microsoft.com/office/drawing/2014/main" id="{03E251E5-2B3E-E46F-748B-F53EE078C8A4}"/>
                </a:ext>
              </a:extLst>
            </p:cNvPr>
            <p:cNvSpPr/>
            <p:nvPr/>
          </p:nvSpPr>
          <p:spPr>
            <a:xfrm>
              <a:off x="7682442" y="3647699"/>
              <a:ext cx="90403" cy="1491929"/>
            </a:xfrm>
            <a:prstGeom prst="leftBrac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</p:grpSp>
      <p:sp>
        <p:nvSpPr>
          <p:cNvPr id="62" name="ZoneTexte 61">
            <a:extLst>
              <a:ext uri="{FF2B5EF4-FFF2-40B4-BE49-F238E27FC236}">
                <a16:creationId xmlns:a16="http://schemas.microsoft.com/office/drawing/2014/main" id="{AB54EC39-7869-C046-848B-ACE1E7CF004E}"/>
              </a:ext>
            </a:extLst>
          </p:cNvPr>
          <p:cNvSpPr txBox="1"/>
          <p:nvPr/>
        </p:nvSpPr>
        <p:spPr>
          <a:xfrm>
            <a:off x="3525296" y="4296382"/>
            <a:ext cx="1008289" cy="3077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fr-FR" sz="2000" dirty="0" err="1"/>
              <a:t>because</a:t>
            </a:r>
            <a:endParaRPr lang="fr-FR" sz="2000" dirty="0"/>
          </a:p>
        </p:txBody>
      </p:sp>
      <p:grpSp>
        <p:nvGrpSpPr>
          <p:cNvPr id="64" name="Groupe 63">
            <a:extLst>
              <a:ext uri="{FF2B5EF4-FFF2-40B4-BE49-F238E27FC236}">
                <a16:creationId xmlns:a16="http://schemas.microsoft.com/office/drawing/2014/main" id="{3DAEF5A2-F46E-7371-7B38-EDDFD0CE45F4}"/>
              </a:ext>
            </a:extLst>
          </p:cNvPr>
          <p:cNvGrpSpPr/>
          <p:nvPr/>
        </p:nvGrpSpPr>
        <p:grpSpPr>
          <a:xfrm>
            <a:off x="4998656" y="3745205"/>
            <a:ext cx="2361558" cy="1491929"/>
            <a:chOff x="6144508" y="3725415"/>
            <a:chExt cx="2361558" cy="1491929"/>
          </a:xfrm>
        </p:grpSpPr>
        <mc:AlternateContent xmlns:mc="http://schemas.openxmlformats.org/markup-compatibility/2006">
          <mc:Choice xmlns:a14="http://schemas.microsoft.com/office/drawing/2010/main" Requires="a14">
            <p:sp>
              <p:nvSpPr>
                <p:cNvPr id="60" name="ZoneTexte 59">
                  <a:extLst>
                    <a:ext uri="{FF2B5EF4-FFF2-40B4-BE49-F238E27FC236}">
                      <a16:creationId xmlns:a16="http://schemas.microsoft.com/office/drawing/2014/main" id="{132A2428-0B9F-69EE-A092-C4C5ED997C56}"/>
                    </a:ext>
                  </a:extLst>
                </p:cNvPr>
                <p:cNvSpPr txBox="1"/>
                <p:nvPr/>
              </p:nvSpPr>
              <p:spPr>
                <a:xfrm>
                  <a:off x="6384594" y="4707541"/>
                  <a:ext cx="2021836" cy="416845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14:m>
                    <m:oMathPara xmlns:m="http://schemas.openxmlformats.org/officeDocument/2006/math">
                      <m:oMath>
                        <m:acc>
                          <m:accPr>
                            <m:chr m:val="̅"/>
                            <m:ctrlPr>
                              <a:rPr lang="fr-FR" sz="2400" b="0" i="1" smtClean="0">
                                <a:latin typeface="Cambria Math" panose="02040503050406030204" pitchFamily="18" charset="0"/>
                                <a:cs typeface="Rubik Bold" panose="020B0604020202020204" charset="-79"/>
                              </a:rPr>
                            </m:ctrlPr>
                          </m:accPr>
                          <m:e>
                            <m:r>
                              <a:rPr lang="fr-FR" sz="2400" b="0" i="1" smtClean="0">
                                <a:latin typeface="Cambria Math" panose="02040503050406030204" pitchFamily="18" charset="0"/>
                                <a:cs typeface="Rubik Bold" panose="020B0604020202020204" charset="-79"/>
                              </a:rPr>
                              <m:t>𝑋</m:t>
                            </m:r>
                          </m:e>
                        </m:acc>
                        <m:d>
                          <m:dPr>
                            <m:begChr m:val="|"/>
                            <m:endChr m:val="⟩"/>
                            <m:ctrlPr>
                              <a:rPr lang="fr-FR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Rubik Bold" panose="020B0604020202020204" charset="-79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fr-FR" sz="24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Rubik Bold" panose="020B0604020202020204" charset="-79"/>
                                  </a:rPr>
                                </m:ctrlPr>
                              </m:sSubPr>
                              <m:e>
                                <m:r>
                                  <a:rPr lang="fr-FR" sz="24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Rubik Bold" panose="020B0604020202020204" charset="-79"/>
                                  </a:rPr>
                                  <m:t>𝐶</m:t>
                                </m:r>
                              </m:e>
                              <m:sub>
                                <m:r>
                                  <a:rPr lang="fr-FR" sz="24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Rubik Bold" panose="020B0604020202020204" charset="-79"/>
                                  </a:rPr>
                                  <m:t>±</m:t>
                                </m:r>
                              </m:sub>
                            </m:sSub>
                          </m:e>
                        </m:d>
                        <m:r>
                          <a:rPr lang="fr-FR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Rubik Bold" panose="020B0604020202020204" charset="-79"/>
                          </a:rPr>
                          <m:t>=</m:t>
                        </m:r>
                        <m:r>
                          <a:rPr lang="fr-FR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Rubik Bold" panose="020B0604020202020204" charset="-79"/>
                          </a:rPr>
                          <m:t>±</m:t>
                        </m:r>
                        <m:d>
                          <m:dPr>
                            <m:begChr m:val="|"/>
                            <m:endChr m:val="⟩"/>
                            <m:ctrlPr>
                              <a:rPr lang="fr-FR" sz="2400" i="1">
                                <a:latin typeface="Cambria Math" panose="02040503050406030204" pitchFamily="18" charset="0"/>
                                <a:cs typeface="Rubik Bold" panose="020B0604020202020204" charset="-79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fr-FR" sz="2400" i="1">
                                    <a:latin typeface="Cambria Math" panose="02040503050406030204" pitchFamily="18" charset="0"/>
                                    <a:cs typeface="Rubik Bold" panose="020B0604020202020204" charset="-79"/>
                                  </a:rPr>
                                </m:ctrlPr>
                              </m:sSubPr>
                              <m:e>
                                <m:r>
                                  <a:rPr lang="fr-FR" sz="2400" i="1">
                                    <a:latin typeface="Cambria Math" panose="02040503050406030204" pitchFamily="18" charset="0"/>
                                    <a:cs typeface="Rubik Bold" panose="020B0604020202020204" charset="-79"/>
                                  </a:rPr>
                                  <m:t>𝐶</m:t>
                                </m:r>
                              </m:e>
                              <m:sub>
                                <m:r>
                                  <a:rPr lang="fr-FR" sz="24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Rubik Bold" panose="020B0604020202020204" charset="-79"/>
                                  </a:rPr>
                                  <m:t>±</m:t>
                                </m:r>
                              </m:sub>
                            </m:sSub>
                          </m:e>
                        </m:d>
                      </m:oMath>
                    </m:oMathPara>
                  </a14:m>
                  <a:endParaRPr lang="fr-FR" sz="2400" dirty="0"/>
                </a:p>
              </p:txBody>
            </p:sp>
          </mc:Choice>
          <mc:Fallback>
            <p:sp>
              <p:nvSpPr>
                <p:cNvPr id="60" name="ZoneTexte 59">
                  <a:extLst>
                    <a:ext uri="{FF2B5EF4-FFF2-40B4-BE49-F238E27FC236}">
                      <a16:creationId xmlns:a16="http://schemas.microsoft.com/office/drawing/2014/main" id="{132A2428-0B9F-69EE-A092-C4C5ED997C5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384594" y="4707541"/>
                  <a:ext cx="2021836" cy="416845"/>
                </a:xfrm>
                <a:prstGeom prst="rect">
                  <a:avLst/>
                </a:prstGeom>
                <a:blipFill>
                  <a:blip r:embed="rId7"/>
                  <a:stretch>
                    <a:fillRect l="-2500" b="-14706"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61" name="ZoneTexte 60">
                  <a:extLst>
                    <a:ext uri="{FF2B5EF4-FFF2-40B4-BE49-F238E27FC236}">
                      <a16:creationId xmlns:a16="http://schemas.microsoft.com/office/drawing/2014/main" id="{061C6939-A555-6548-CEE4-055971CFE09D}"/>
                    </a:ext>
                  </a:extLst>
                </p:cNvPr>
                <p:cNvSpPr txBox="1"/>
                <p:nvPr/>
              </p:nvSpPr>
              <p:spPr>
                <a:xfrm>
                  <a:off x="6349322" y="3907353"/>
                  <a:ext cx="2156744" cy="369332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14:m>
                    <m:oMathPara xmlns:m="http://schemas.openxmlformats.org/officeDocument/2006/math">
                      <m:oMath>
                        <m:acc>
                          <m:accPr>
                            <m:chr m:val="̅"/>
                            <m:ctrlPr>
                              <a:rPr lang="fr-FR" sz="2400" b="0" i="1" smtClean="0">
                                <a:latin typeface="Cambria Math" panose="02040503050406030204" pitchFamily="18" charset="0"/>
                                <a:cs typeface="Rubik Bold" panose="020B0604020202020204" charset="-79"/>
                              </a:rPr>
                            </m:ctrlPr>
                          </m:accPr>
                          <m:e>
                            <m:r>
                              <a:rPr lang="fr-FR" sz="2400" b="0" i="1" smtClean="0">
                                <a:latin typeface="Cambria Math" panose="02040503050406030204" pitchFamily="18" charset="0"/>
                                <a:cs typeface="Rubik Bold" panose="020B0604020202020204" charset="-79"/>
                              </a:rPr>
                              <m:t>𝑍</m:t>
                            </m:r>
                          </m:e>
                        </m:acc>
                        <m:d>
                          <m:dPr>
                            <m:begChr m:val="|"/>
                            <m:endChr m:val="⟩"/>
                            <m:ctrlPr>
                              <a:rPr lang="fr-FR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Rubik Bold" panose="020B0604020202020204" charset="-79"/>
                              </a:rPr>
                            </m:ctrlPr>
                          </m:dPr>
                          <m:e>
                            <m:r>
                              <a:rPr lang="fr-FR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Rubik Bold" panose="020B0604020202020204" charset="-79"/>
                              </a:rPr>
                              <m:t>±</m:t>
                            </m:r>
                            <m:r>
                              <a:rPr lang="fr-FR" sz="2400" i="1">
                                <a:latin typeface="Cambria Math" panose="02040503050406030204" pitchFamily="18" charset="0"/>
                                <a:cs typeface="Rubik Bold" panose="020B0604020202020204" charset="-79"/>
                              </a:rPr>
                              <m:t>𝛼</m:t>
                            </m:r>
                          </m:e>
                        </m:d>
                        <m:r>
                          <a:rPr lang="fr-FR" sz="2400" b="0" i="1" smtClean="0">
                            <a:latin typeface="Cambria Math" panose="02040503050406030204" pitchFamily="18" charset="0"/>
                            <a:cs typeface="Rubik Bold" panose="020B0604020202020204" charset="-79"/>
                          </a:rPr>
                          <m:t>=</m:t>
                        </m:r>
                        <m:r>
                          <a:rPr lang="fr-FR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Rubik Bold" panose="020B0604020202020204" charset="-79"/>
                          </a:rPr>
                          <m:t>±</m:t>
                        </m:r>
                        <m:d>
                          <m:dPr>
                            <m:begChr m:val="|"/>
                            <m:endChr m:val="⟩"/>
                            <m:ctrlPr>
                              <a:rPr lang="fr-FR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Rubik Bold" panose="020B0604020202020204" charset="-79"/>
                              </a:rPr>
                            </m:ctrlPr>
                          </m:dPr>
                          <m:e>
                            <m:r>
                              <a:rPr lang="fr-FR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Rubik Bold" panose="020B0604020202020204" charset="-79"/>
                              </a:rPr>
                              <m:t>±</m:t>
                            </m:r>
                            <m:r>
                              <a:rPr lang="fr-FR" sz="2400" i="1">
                                <a:latin typeface="Cambria Math" panose="02040503050406030204" pitchFamily="18" charset="0"/>
                                <a:cs typeface="Rubik Bold" panose="020B0604020202020204" charset="-79"/>
                              </a:rPr>
                              <m:t>𝛼</m:t>
                            </m:r>
                          </m:e>
                        </m:d>
                      </m:oMath>
                    </m:oMathPara>
                  </a14:m>
                  <a:endParaRPr lang="fr-FR" sz="2400" dirty="0"/>
                </a:p>
              </p:txBody>
            </p:sp>
          </mc:Choice>
          <mc:Fallback>
            <p:sp>
              <p:nvSpPr>
                <p:cNvPr id="61" name="ZoneTexte 60">
                  <a:extLst>
                    <a:ext uri="{FF2B5EF4-FFF2-40B4-BE49-F238E27FC236}">
                      <a16:creationId xmlns:a16="http://schemas.microsoft.com/office/drawing/2014/main" id="{061C6939-A555-6548-CEE4-055971CFE09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349322" y="3907353"/>
                  <a:ext cx="2156744" cy="369332"/>
                </a:xfrm>
                <a:prstGeom prst="rect">
                  <a:avLst/>
                </a:prstGeom>
                <a:blipFill>
                  <a:blip r:embed="rId8"/>
                  <a:stretch>
                    <a:fillRect l="-2339" b="-16667"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63" name="Accolade ouvrante 62">
              <a:extLst>
                <a:ext uri="{FF2B5EF4-FFF2-40B4-BE49-F238E27FC236}">
                  <a16:creationId xmlns:a16="http://schemas.microsoft.com/office/drawing/2014/main" id="{6A8F0194-AFD8-FF72-BBA9-CBAAB1A4DBC8}"/>
                </a:ext>
              </a:extLst>
            </p:cNvPr>
            <p:cNvSpPr/>
            <p:nvPr/>
          </p:nvSpPr>
          <p:spPr>
            <a:xfrm>
              <a:off x="6144508" y="3725415"/>
              <a:ext cx="90403" cy="1491929"/>
            </a:xfrm>
            <a:prstGeom prst="leftBrac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</p:grpSp>
      <p:sp>
        <p:nvSpPr>
          <p:cNvPr id="65" name="Rectangle : coins arrondis 64">
            <a:extLst>
              <a:ext uri="{FF2B5EF4-FFF2-40B4-BE49-F238E27FC236}">
                <a16:creationId xmlns:a16="http://schemas.microsoft.com/office/drawing/2014/main" id="{0A0327DE-9956-40F1-7D59-BC00A85E9EC1}"/>
              </a:ext>
            </a:extLst>
          </p:cNvPr>
          <p:cNvSpPr/>
          <p:nvPr/>
        </p:nvSpPr>
        <p:spPr>
          <a:xfrm>
            <a:off x="1032452" y="3551589"/>
            <a:ext cx="1978321" cy="1826855"/>
          </a:xfrm>
          <a:prstGeom prst="round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68" name="Groupe 67">
            <a:extLst>
              <a:ext uri="{FF2B5EF4-FFF2-40B4-BE49-F238E27FC236}">
                <a16:creationId xmlns:a16="http://schemas.microsoft.com/office/drawing/2014/main" id="{2F93C9BF-3556-7B21-2A90-4ECD2E390E28}"/>
              </a:ext>
            </a:extLst>
          </p:cNvPr>
          <p:cNvGrpSpPr/>
          <p:nvPr/>
        </p:nvGrpSpPr>
        <p:grpSpPr>
          <a:xfrm>
            <a:off x="8169454" y="3971583"/>
            <a:ext cx="3662726" cy="1120734"/>
            <a:chOff x="8815024" y="3848289"/>
            <a:chExt cx="3662726" cy="1120734"/>
          </a:xfrm>
        </p:grpSpPr>
        <p:sp>
          <p:nvSpPr>
            <p:cNvPr id="66" name="ZoneTexte 65">
              <a:extLst>
                <a:ext uri="{FF2B5EF4-FFF2-40B4-BE49-F238E27FC236}">
                  <a16:creationId xmlns:a16="http://schemas.microsoft.com/office/drawing/2014/main" id="{27863822-206B-FF46-8863-00AE9A3F487B}"/>
                </a:ext>
              </a:extLst>
            </p:cNvPr>
            <p:cNvSpPr txBox="1"/>
            <p:nvPr/>
          </p:nvSpPr>
          <p:spPr>
            <a:xfrm>
              <a:off x="8815024" y="3848289"/>
              <a:ext cx="410369" cy="492443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l"/>
              <a:r>
                <a:rPr lang="fr-FR" sz="3200" dirty="0"/>
                <a:t>⚠️</a:t>
              </a:r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67" name="ZoneTexte 66">
                  <a:extLst>
                    <a:ext uri="{FF2B5EF4-FFF2-40B4-BE49-F238E27FC236}">
                      <a16:creationId xmlns:a16="http://schemas.microsoft.com/office/drawing/2014/main" id="{F918AA80-A05F-363C-1F6E-4F7B052A8D2E}"/>
                    </a:ext>
                  </a:extLst>
                </p:cNvPr>
                <p:cNvSpPr txBox="1"/>
                <p:nvPr/>
              </p:nvSpPr>
              <p:spPr>
                <a:xfrm>
                  <a:off x="8815024" y="3898345"/>
                  <a:ext cx="3662726" cy="1070678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 algn="ctr"/>
                  <a:r>
                    <a:rPr lang="fr-FR" sz="2000" dirty="0">
                      <a:solidFill>
                        <a:schemeClr val="accent6"/>
                      </a:solidFill>
                    </a:rPr>
                    <a:t>Since </a:t>
                  </a:r>
                  <a14:m>
                    <m:oMath xmlns:m="http://schemas.openxmlformats.org/officeDocument/2006/math">
                      <m:d>
                        <m:dPr>
                          <m:begChr m:val="|"/>
                          <m:endChr m:val="⟩"/>
                          <m:ctrlPr>
                            <a:rPr lang="fr-FR" sz="2000" i="1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Rubik Bold" panose="020B0604020202020204" charset="-79"/>
                            </a:rPr>
                          </m:ctrlPr>
                        </m:dPr>
                        <m:e>
                          <m:r>
                            <a:rPr lang="fr-FR" sz="2000" i="1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Rubik Bold" panose="020B0604020202020204" charset="-79"/>
                            </a:rPr>
                            <m:t>±</m:t>
                          </m:r>
                          <m:r>
                            <a:rPr lang="fr-FR" sz="2000" i="1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  <a:cs typeface="Rubik Bold" panose="020B0604020202020204" charset="-79"/>
                            </a:rPr>
                            <m:t>𝛼</m:t>
                          </m:r>
                        </m:e>
                      </m:d>
                    </m:oMath>
                  </a14:m>
                  <a:r>
                    <a:rPr lang="fr-FR" sz="2000" dirty="0">
                      <a:solidFill>
                        <a:schemeClr val="accent6"/>
                      </a:solidFill>
                    </a:rPr>
                    <a:t> are </a:t>
                  </a:r>
                  <a:r>
                    <a:rPr lang="fr-FR" sz="2000" dirty="0" err="1">
                      <a:solidFill>
                        <a:schemeClr val="accent6"/>
                      </a:solidFill>
                    </a:rPr>
                    <a:t>only</a:t>
                  </a:r>
                  <a:r>
                    <a:rPr lang="fr-FR" sz="2000" dirty="0">
                      <a:solidFill>
                        <a:schemeClr val="accent6"/>
                      </a:solidFill>
                    </a:rPr>
                    <a:t> the </a:t>
                  </a:r>
                  <a:r>
                    <a:rPr lang="fr-FR" sz="2000" dirty="0" err="1">
                      <a:solidFill>
                        <a:schemeClr val="accent6"/>
                      </a:solidFill>
                    </a:rPr>
                    <a:t>approximate</a:t>
                  </a:r>
                  <a:r>
                    <a:rPr lang="fr-FR" sz="2000" dirty="0">
                      <a:solidFill>
                        <a:schemeClr val="accent6"/>
                      </a:solidFill>
                    </a:rPr>
                    <a:t> </a:t>
                  </a:r>
                  <a14:m>
                    <m:oMath xmlns:m="http://schemas.openxmlformats.org/officeDocument/2006/math">
                      <m:d>
                        <m:dPr>
                          <m:begChr m:val="|"/>
                          <m:endChr m:val="⟩"/>
                          <m:ctrlPr>
                            <a:rPr lang="fr-FR" sz="2000" i="1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  <a:cs typeface="Rubik Bold" panose="020B0604020202020204" charset="-79"/>
                            </a:rPr>
                          </m:ctrlPr>
                        </m:dPr>
                        <m:e>
                          <m:acc>
                            <m:accPr>
                              <m:chr m:val="̅"/>
                              <m:ctrlPr>
                                <a:rPr lang="fr-FR" sz="2000" i="1">
                                  <a:solidFill>
                                    <a:schemeClr val="accent6"/>
                                  </a:solidFill>
                                  <a:latin typeface="Cambria Math" panose="02040503050406030204" pitchFamily="18" charset="0"/>
                                  <a:cs typeface="Rubik Bold" panose="020B0604020202020204" charset="-79"/>
                                </a:rPr>
                              </m:ctrlPr>
                            </m:accPr>
                            <m:e>
                              <m:r>
                                <a:rPr lang="fr-FR" sz="2000" i="1">
                                  <a:solidFill>
                                    <a:schemeClr val="accent6"/>
                                  </a:solidFill>
                                  <a:latin typeface="Cambria Math" panose="02040503050406030204" pitchFamily="18" charset="0"/>
                                  <a:cs typeface="Rubik Bold" panose="020B0604020202020204" charset="-79"/>
                                </a:rPr>
                                <m:t>0</m:t>
                              </m:r>
                            </m:e>
                          </m:acc>
                        </m:e>
                      </m:d>
                    </m:oMath>
                  </a14:m>
                  <a:r>
                    <a:rPr lang="fr-FR" sz="2000" dirty="0">
                      <a:solidFill>
                        <a:schemeClr val="accent6"/>
                      </a:solidFill>
                    </a:rPr>
                    <a:t> and </a:t>
                  </a:r>
                  <a14:m>
                    <m:oMath xmlns:m="http://schemas.openxmlformats.org/officeDocument/2006/math">
                      <m:d>
                        <m:dPr>
                          <m:begChr m:val="|"/>
                          <m:endChr m:val="⟩"/>
                          <m:ctrlPr>
                            <a:rPr lang="fr-FR" sz="2000" i="1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  <a:cs typeface="Rubik Bold" panose="020B0604020202020204" charset="-79"/>
                            </a:rPr>
                          </m:ctrlPr>
                        </m:dPr>
                        <m:e>
                          <m:acc>
                            <m:accPr>
                              <m:chr m:val="̅"/>
                              <m:ctrlPr>
                                <a:rPr lang="fr-FR" sz="2000" b="0" i="1" smtClean="0">
                                  <a:solidFill>
                                    <a:schemeClr val="accent6"/>
                                  </a:solidFill>
                                  <a:latin typeface="Cambria Math" panose="02040503050406030204" pitchFamily="18" charset="0"/>
                                  <a:cs typeface="Rubik Bold" panose="020B0604020202020204" charset="-79"/>
                                </a:rPr>
                              </m:ctrlPr>
                            </m:accPr>
                            <m:e>
                              <m:r>
                                <a:rPr lang="fr-FR" sz="2000" b="0" i="1" smtClean="0">
                                  <a:solidFill>
                                    <a:schemeClr val="accent6"/>
                                  </a:solidFill>
                                  <a:latin typeface="Cambria Math" panose="02040503050406030204" pitchFamily="18" charset="0"/>
                                  <a:cs typeface="Rubik Bold" panose="020B0604020202020204" charset="-79"/>
                                </a:rPr>
                                <m:t>1</m:t>
                              </m:r>
                            </m:e>
                          </m:acc>
                        </m:e>
                      </m:d>
                    </m:oMath>
                  </a14:m>
                  <a:r>
                    <a:rPr lang="fr-FR" sz="2000" dirty="0">
                      <a:solidFill>
                        <a:schemeClr val="accent6"/>
                      </a:solidFill>
                    </a:rPr>
                    <a:t>, </a:t>
                  </a:r>
                </a:p>
                <a:p>
                  <a:pPr algn="ctr"/>
                  <a14:m>
                    <m:oMath xmlns:m="http://schemas.openxmlformats.org/officeDocument/2006/math">
                      <m:f>
                        <m:fPr>
                          <m:ctrlPr>
                            <a:rPr lang="fr-FR" sz="2000" i="1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  <a:cs typeface="Rubik Bold" panose="020B0604020202020204" charset="-79"/>
                            </a:rPr>
                          </m:ctrlPr>
                        </m:fPr>
                        <m:num>
                          <m:acc>
                            <m:accPr>
                              <m:chr m:val="̂"/>
                              <m:ctrlPr>
                                <a:rPr lang="fr-FR" sz="2000" i="1">
                                  <a:solidFill>
                                    <a:schemeClr val="accent6"/>
                                  </a:solidFill>
                                  <a:latin typeface="Cambria Math" panose="02040503050406030204" pitchFamily="18" charset="0"/>
                                  <a:cs typeface="Rubik Bold" panose="020B0604020202020204" charset="-79"/>
                                </a:rPr>
                              </m:ctrlPr>
                            </m:accPr>
                            <m:e>
                              <m:r>
                                <a:rPr lang="fr-FR" sz="2000" i="1">
                                  <a:solidFill>
                                    <a:schemeClr val="accent6"/>
                                  </a:solidFill>
                                  <a:latin typeface="Cambria Math" panose="02040503050406030204" pitchFamily="18" charset="0"/>
                                  <a:cs typeface="Rubik Bold" panose="020B0604020202020204" charset="-79"/>
                                </a:rPr>
                                <m:t>𝑎</m:t>
                              </m:r>
                            </m:e>
                          </m:acc>
                        </m:num>
                        <m:den>
                          <m:r>
                            <a:rPr lang="fr-FR" sz="2000" i="1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  <a:cs typeface="Rubik Bold" panose="020B0604020202020204" charset="-79"/>
                            </a:rPr>
                            <m:t>𝛼</m:t>
                          </m:r>
                        </m:den>
                      </m:f>
                    </m:oMath>
                  </a14:m>
                  <a:r>
                    <a:rPr lang="fr-FR" sz="2000" dirty="0">
                      <a:solidFill>
                        <a:schemeClr val="accent6"/>
                      </a:solidFill>
                    </a:rPr>
                    <a:t> = </a:t>
                  </a:r>
                  <a:r>
                    <a:rPr lang="fr-FR" sz="2000" dirty="0" err="1">
                      <a:solidFill>
                        <a:schemeClr val="accent6"/>
                      </a:solidFill>
                    </a:rPr>
                    <a:t>approximate</a:t>
                  </a:r>
                  <a:r>
                    <a:rPr lang="fr-FR" sz="2000" dirty="0">
                      <a:solidFill>
                        <a:schemeClr val="accent6"/>
                      </a:solidFill>
                    </a:rPr>
                    <a:t> </a:t>
                  </a:r>
                  <a14:m>
                    <m:oMath xmlns:m="http://schemas.openxmlformats.org/officeDocument/2006/math">
                      <m:acc>
                        <m:accPr>
                          <m:chr m:val="̅"/>
                          <m:ctrlPr>
                            <a:rPr lang="fr-FR" sz="2000" i="1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  <a:cs typeface="Rubik Bold" panose="020B0604020202020204" charset="-79"/>
                            </a:rPr>
                          </m:ctrlPr>
                        </m:accPr>
                        <m:e>
                          <m:r>
                            <a:rPr lang="fr-FR" sz="2000" i="1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  <a:cs typeface="Rubik Bold" panose="020B0604020202020204" charset="-79"/>
                            </a:rPr>
                            <m:t>𝑍</m:t>
                          </m:r>
                        </m:e>
                      </m:acc>
                    </m:oMath>
                  </a14:m>
                  <a:r>
                    <a:rPr lang="fr-FR" sz="2000" dirty="0">
                      <a:solidFill>
                        <a:schemeClr val="accent6"/>
                      </a:solidFill>
                    </a:rPr>
                    <a:t>!</a:t>
                  </a:r>
                </a:p>
              </p:txBody>
            </p:sp>
          </mc:Choice>
          <mc:Fallback>
            <p:sp>
              <p:nvSpPr>
                <p:cNvPr id="67" name="ZoneTexte 66">
                  <a:extLst>
                    <a:ext uri="{FF2B5EF4-FFF2-40B4-BE49-F238E27FC236}">
                      <a16:creationId xmlns:a16="http://schemas.microsoft.com/office/drawing/2014/main" id="{F918AA80-A05F-363C-1F6E-4F7B052A8D2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815024" y="3898345"/>
                  <a:ext cx="3662726" cy="1070678"/>
                </a:xfrm>
                <a:prstGeom prst="rect">
                  <a:avLst/>
                </a:prstGeom>
                <a:blipFill>
                  <a:blip r:embed="rId9"/>
                  <a:stretch>
                    <a:fillRect t="-7059" b="-8235"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70" name="ZoneTexte 69">
                <a:extLst>
                  <a:ext uri="{FF2B5EF4-FFF2-40B4-BE49-F238E27FC236}">
                    <a16:creationId xmlns:a16="http://schemas.microsoft.com/office/drawing/2014/main" id="{381B830D-C31A-D95C-461D-EA3753C5DB8F}"/>
                  </a:ext>
                </a:extLst>
              </p:cNvPr>
              <p:cNvSpPr txBox="1"/>
              <p:nvPr/>
            </p:nvSpPr>
            <p:spPr>
              <a:xfrm>
                <a:off x="789017" y="5642849"/>
                <a:ext cx="4270272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fr-FR" sz="2000" dirty="0">
                    <a:solidFill>
                      <a:schemeClr val="accent5"/>
                    </a:solidFill>
                    <a:sym typeface="Wingdings" pitchFamily="2" charset="2"/>
                  </a:rPr>
                  <a:t>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fr-FR" sz="2000" i="1">
                            <a:solidFill>
                              <a:schemeClr val="accent5"/>
                            </a:solidFill>
                            <a:latin typeface="Cambria Math" panose="02040503050406030204" pitchFamily="18" charset="0"/>
                            <a:cs typeface="Rubik Bold" panose="020B0604020202020204" charset="-79"/>
                          </a:rPr>
                        </m:ctrlPr>
                      </m:accPr>
                      <m:e>
                        <m:r>
                          <a:rPr lang="fr-FR" sz="2000" i="1">
                            <a:solidFill>
                              <a:schemeClr val="accent5"/>
                            </a:solidFill>
                            <a:latin typeface="Cambria Math" panose="02040503050406030204" pitchFamily="18" charset="0"/>
                            <a:cs typeface="Rubik Bold" panose="020B0604020202020204" charset="-79"/>
                          </a:rPr>
                          <m:t>𝑍</m:t>
                        </m:r>
                      </m:e>
                    </m:acc>
                  </m:oMath>
                </a14:m>
                <a:r>
                  <a:rPr lang="fr-FR" sz="2000" dirty="0">
                    <a:solidFill>
                      <a:schemeClr val="accent5"/>
                    </a:solidFill>
                  </a:rPr>
                  <a:t> </a:t>
                </a:r>
                <a:r>
                  <a:rPr lang="fr-FR" sz="2000" dirty="0" err="1">
                    <a:solidFill>
                      <a:schemeClr val="accent5"/>
                    </a:solidFill>
                  </a:rPr>
                  <a:t>gate</a:t>
                </a:r>
                <a:r>
                  <a:rPr lang="fr-FR" sz="2000" dirty="0">
                    <a:solidFill>
                      <a:schemeClr val="accent5"/>
                    </a:solidFill>
                  </a:rPr>
                  <a:t> </a:t>
                </a:r>
                <a:r>
                  <a:rPr lang="fr-FR" sz="2000" dirty="0" err="1">
                    <a:solidFill>
                      <a:schemeClr val="accent5"/>
                    </a:solidFill>
                  </a:rPr>
                  <a:t>is</a:t>
                </a:r>
                <a:r>
                  <a:rPr lang="fr-FR" sz="2000" dirty="0">
                    <a:solidFill>
                      <a:schemeClr val="accent5"/>
                    </a:solidFill>
                  </a:rPr>
                  <a:t> </a:t>
                </a:r>
                <a:r>
                  <a:rPr lang="fr-FR" sz="2000" dirty="0" err="1">
                    <a:solidFill>
                      <a:schemeClr val="accent5"/>
                    </a:solidFill>
                  </a:rPr>
                  <a:t>implemented</a:t>
                </a:r>
                <a:r>
                  <a:rPr lang="fr-FR" sz="2000" dirty="0">
                    <a:solidFill>
                      <a:schemeClr val="accent5"/>
                    </a:solidFill>
                  </a:rPr>
                  <a:t> </a:t>
                </a:r>
                <a:r>
                  <a:rPr lang="fr-FR" sz="2000" dirty="0" err="1">
                    <a:solidFill>
                      <a:schemeClr val="accent5"/>
                    </a:solidFill>
                  </a:rPr>
                  <a:t>differently</a:t>
                </a:r>
                <a:endParaRPr lang="fr-FR" sz="2000" dirty="0">
                  <a:solidFill>
                    <a:schemeClr val="accent5"/>
                  </a:solidFill>
                </a:endParaRPr>
              </a:p>
            </p:txBody>
          </p:sp>
        </mc:Choice>
        <mc:Fallback>
          <p:sp>
            <p:nvSpPr>
              <p:cNvPr id="70" name="ZoneTexte 69">
                <a:extLst>
                  <a:ext uri="{FF2B5EF4-FFF2-40B4-BE49-F238E27FC236}">
                    <a16:creationId xmlns:a16="http://schemas.microsoft.com/office/drawing/2014/main" id="{381B830D-C31A-D95C-461D-EA3753C5DB8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9017" y="5642849"/>
                <a:ext cx="4270272" cy="307777"/>
              </a:xfrm>
              <a:prstGeom prst="rect">
                <a:avLst/>
              </a:prstGeom>
              <a:blipFill>
                <a:blip r:embed="rId10"/>
                <a:stretch>
                  <a:fillRect l="-3550" t="-24000" r="-2959" b="-4800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53814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" grpId="0"/>
      <p:bldP spid="65" grpId="0" animBg="1"/>
      <p:bldP spid="7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4646EF-9085-2A95-5F59-535FEA83E0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AA39891C-C52E-632F-90D8-7E3DF233DD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CONFIDENTIAL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894C424-A3B9-D108-37F7-9E6D8B63D9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C67AC-589B-465F-8375-83B2CE47653E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2B49544F-BC11-2C12-967C-D609CC3420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101 of the cat code: dissipative dynamic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8D2A105F-34B7-AE44-7998-9450E76ADDCD}"/>
              </a:ext>
            </a:extLst>
          </p:cNvPr>
          <p:cNvSpPr/>
          <p:nvPr/>
        </p:nvSpPr>
        <p:spPr>
          <a:xfrm>
            <a:off x="12477750" y="0"/>
            <a:ext cx="571500" cy="571500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A2</a:t>
            </a:r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A2FD712D-59C7-36AF-BF96-6524F5D1957B}"/>
              </a:ext>
            </a:extLst>
          </p:cNvPr>
          <p:cNvGrpSpPr/>
          <p:nvPr/>
        </p:nvGrpSpPr>
        <p:grpSpPr>
          <a:xfrm>
            <a:off x="413365" y="2087406"/>
            <a:ext cx="6656174" cy="701218"/>
            <a:chOff x="413365" y="2469373"/>
            <a:chExt cx="6656174" cy="701218"/>
          </a:xfrm>
        </p:grpSpPr>
        <p:sp>
          <p:nvSpPr>
            <p:cNvPr id="11" name="Graphic 53">
              <a:extLst>
                <a:ext uri="{FF2B5EF4-FFF2-40B4-BE49-F238E27FC236}">
                  <a16:creationId xmlns:a16="http://schemas.microsoft.com/office/drawing/2014/main" id="{9A81F564-378D-00F0-68F4-160405F09582}"/>
                </a:ext>
              </a:extLst>
            </p:cNvPr>
            <p:cNvSpPr/>
            <p:nvPr/>
          </p:nvSpPr>
          <p:spPr>
            <a:xfrm>
              <a:off x="413365" y="2633986"/>
              <a:ext cx="6656174" cy="44371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 anchor="t">
              <a:noAutofit/>
            </a:bodyPr>
            <a:lstStyle/>
            <a:p>
              <a:pPr>
                <a:lnSpc>
                  <a:spcPct val="110000"/>
                </a:lnSpc>
                <a:spcAft>
                  <a:spcPts val="1200"/>
                </a:spcAft>
                <a:buClr>
                  <a:srgbClr val="3D4955"/>
                </a:buClr>
                <a:buSzPct val="125000"/>
              </a:pPr>
              <a:r>
                <a:rPr lang="en-US" sz="2400" b="1" dirty="0">
                  <a:latin typeface="+mj-lt"/>
                  <a:cs typeface="Rubik Bold" panose="020B0604020202020204" charset="-79"/>
                </a:rPr>
                <a:t>Lindblad dynamics: 	</a:t>
              </a:r>
              <a:r>
                <a:rPr lang="en-US" sz="2400" dirty="0">
                  <a:latin typeface="+mj-lt"/>
                  <a:cs typeface="Rubik Bold" panose="020B0604020202020204" charset="-79"/>
                </a:rPr>
                <a:t>	</a:t>
              </a:r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5" name="ZoneTexte 4">
                  <a:extLst>
                    <a:ext uri="{FF2B5EF4-FFF2-40B4-BE49-F238E27FC236}">
                      <a16:creationId xmlns:a16="http://schemas.microsoft.com/office/drawing/2014/main" id="{15D50B3E-0E85-48B3-4B53-4FD839B483D6}"/>
                    </a:ext>
                  </a:extLst>
                </p:cNvPr>
                <p:cNvSpPr txBox="1"/>
                <p:nvPr/>
              </p:nvSpPr>
              <p:spPr>
                <a:xfrm>
                  <a:off x="4130193" y="2469373"/>
                  <a:ext cx="2195409" cy="701218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14:m>
                    <m:oMathPara xmlns:m="http://schemas.openxmlformats.org/officeDocument/2006/math">
                      <m:oMath>
                        <m:f>
                          <m:fPr>
                            <m:ctrlPr>
                              <a:rPr lang="fr-FR" sz="2400" i="1" smtClean="0">
                                <a:latin typeface="Cambria Math" panose="02040503050406030204" pitchFamily="18" charset="0"/>
                                <a:cs typeface="Rubik Bold" panose="020B0604020202020204" charset="-79"/>
                              </a:rPr>
                            </m:ctrlPr>
                          </m:fPr>
                          <m:num>
                            <m:r>
                              <a:rPr lang="fr-FR" sz="2400" i="1" smtClean="0">
                                <a:latin typeface="Cambria Math" panose="02040503050406030204" pitchFamily="18" charset="0"/>
                                <a:cs typeface="Rubik Bold" panose="020B0604020202020204" charset="-79"/>
                              </a:rPr>
                              <m:t>𝑑</m:t>
                            </m:r>
                            <m:r>
                              <a:rPr lang="fr-FR" sz="2400" b="0" i="1" smtClean="0">
                                <a:latin typeface="Cambria Math" panose="02040503050406030204" pitchFamily="18" charset="0"/>
                                <a:cs typeface="Rubik Bold" panose="020B0604020202020204" charset="-79"/>
                              </a:rPr>
                              <m:t>𝜌</m:t>
                            </m:r>
                          </m:num>
                          <m:den>
                            <m:r>
                              <a:rPr lang="fr-FR" sz="2400" b="0" i="1" smtClean="0">
                                <a:latin typeface="Cambria Math" panose="02040503050406030204" pitchFamily="18" charset="0"/>
                                <a:cs typeface="Rubik Bold" panose="020B0604020202020204" charset="-79"/>
                              </a:rPr>
                              <m:t>𝑑𝑡</m:t>
                            </m:r>
                          </m:den>
                        </m:f>
                        <m:r>
                          <a:rPr lang="fr-FR" sz="2400" b="0" i="1" smtClean="0">
                            <a:latin typeface="Cambria Math" panose="02040503050406030204" pitchFamily="18" charset="0"/>
                            <a:cs typeface="Rubik Bold" panose="020B0604020202020204" charset="-79"/>
                          </a:rPr>
                          <m:t>=</m:t>
                        </m:r>
                        <m:sSub>
                          <m:sSubPr>
                            <m:ctrlPr>
                              <a:rPr lang="fr-FR" sz="2400" b="0" i="1" smtClean="0">
                                <a:latin typeface="Cambria Math" panose="02040503050406030204" pitchFamily="18" charset="0"/>
                                <a:cs typeface="Rubik Bold" panose="020B0604020202020204" charset="-79"/>
                              </a:rPr>
                            </m:ctrlPr>
                          </m:sSubPr>
                          <m:e>
                            <m:r>
                              <a:rPr lang="fr-FR" sz="2400" b="0" i="1" smtClean="0">
                                <a:latin typeface="Cambria Math" panose="02040503050406030204" pitchFamily="18" charset="0"/>
                                <a:cs typeface="Rubik Bold" panose="020B0604020202020204" charset="-79"/>
                              </a:rPr>
                              <m:t>𝐷</m:t>
                            </m:r>
                          </m:e>
                          <m:sub>
                            <m:sSup>
                              <m:sSupPr>
                                <m:ctrlPr>
                                  <a:rPr lang="fr-FR" sz="2400" i="1">
                                    <a:latin typeface="Cambria Math" panose="02040503050406030204" pitchFamily="18" charset="0"/>
                                    <a:cs typeface="Rubik Bold" panose="020B0604020202020204" charset="-79"/>
                                  </a:rPr>
                                </m:ctrlPr>
                              </m:sSupPr>
                              <m:e>
                                <m:acc>
                                  <m:accPr>
                                    <m:chr m:val="̂"/>
                                    <m:ctrlPr>
                                      <a:rPr lang="fr-FR" sz="2400" i="1">
                                        <a:latin typeface="Cambria Math" panose="02040503050406030204" pitchFamily="18" charset="0"/>
                                        <a:cs typeface="Rubik Bold" panose="020B0604020202020204" charset="-79"/>
                                      </a:rPr>
                                    </m:ctrlPr>
                                  </m:accPr>
                                  <m:e>
                                    <m:r>
                                      <a:rPr lang="fr-FR" sz="2400" i="1">
                                        <a:latin typeface="Cambria Math" panose="02040503050406030204" pitchFamily="18" charset="0"/>
                                        <a:cs typeface="Rubik Bold" panose="020B0604020202020204" charset="-79"/>
                                      </a:rPr>
                                      <m:t>𝑎</m:t>
                                    </m:r>
                                  </m:e>
                                </m:acc>
                              </m:e>
                              <m:sup>
                                <m:r>
                                  <a:rPr lang="fr-FR" sz="2400" b="0" i="1" smtClean="0">
                                    <a:latin typeface="Cambria Math" panose="02040503050406030204" pitchFamily="18" charset="0"/>
                                    <a:cs typeface="Rubik Bold" panose="020B0604020202020204" charset="-79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fr-FR" sz="2400" b="0" i="1" smtClean="0">
                                <a:latin typeface="Cambria Math" panose="02040503050406030204" pitchFamily="18" charset="0"/>
                                <a:cs typeface="Rubik Bold" panose="020B0604020202020204" charset="-79"/>
                              </a:rPr>
                              <m:t>−</m:t>
                            </m:r>
                            <m:sSup>
                              <m:sSupPr>
                                <m:ctrlPr>
                                  <a:rPr lang="fr-FR" sz="2400" b="0" i="1" smtClean="0">
                                    <a:latin typeface="Cambria Math" panose="02040503050406030204" pitchFamily="18" charset="0"/>
                                    <a:cs typeface="Rubik Bold" panose="020B0604020202020204" charset="-79"/>
                                  </a:rPr>
                                </m:ctrlPr>
                              </m:sSupPr>
                              <m:e>
                                <m:r>
                                  <a:rPr lang="fr-FR" sz="2400" b="0" i="1" smtClean="0">
                                    <a:latin typeface="Cambria Math" panose="02040503050406030204" pitchFamily="18" charset="0"/>
                                    <a:cs typeface="Rubik Bold" panose="020B0604020202020204" charset="-79"/>
                                  </a:rPr>
                                  <m:t>𝛼</m:t>
                                </m:r>
                              </m:e>
                              <m:sup>
                                <m:r>
                                  <a:rPr lang="fr-FR" sz="2400" b="0" i="1" smtClean="0">
                                    <a:latin typeface="Cambria Math" panose="02040503050406030204" pitchFamily="18" charset="0"/>
                                    <a:cs typeface="Rubik Bold" panose="020B0604020202020204" charset="-79"/>
                                  </a:rPr>
                                  <m:t>2</m:t>
                                </m:r>
                              </m:sup>
                            </m:sSup>
                          </m:sub>
                        </m:sSub>
                        <m:d>
                          <m:dPr>
                            <m:ctrlPr>
                              <a:rPr lang="fr-FR" sz="2400" b="0" i="1" smtClean="0">
                                <a:latin typeface="Cambria Math" panose="02040503050406030204" pitchFamily="18" charset="0"/>
                                <a:cs typeface="Rubik Bold" panose="020B0604020202020204" charset="-79"/>
                              </a:rPr>
                            </m:ctrlPr>
                          </m:dPr>
                          <m:e>
                            <m:r>
                              <a:rPr lang="fr-FR" sz="2400" b="0" i="1" smtClean="0">
                                <a:latin typeface="Cambria Math" panose="02040503050406030204" pitchFamily="18" charset="0"/>
                                <a:cs typeface="Rubik Bold" panose="020B0604020202020204" charset="-79"/>
                              </a:rPr>
                              <m:t>𝜌</m:t>
                            </m:r>
                          </m:e>
                        </m:d>
                      </m:oMath>
                    </m:oMathPara>
                  </a14:m>
                  <a:endParaRPr lang="fr-FR" sz="2400" dirty="0"/>
                </a:p>
              </p:txBody>
            </p:sp>
          </mc:Choice>
          <mc:Fallback>
            <p:sp>
              <p:nvSpPr>
                <p:cNvPr id="5" name="ZoneTexte 4">
                  <a:extLst>
                    <a:ext uri="{FF2B5EF4-FFF2-40B4-BE49-F238E27FC236}">
                      <a16:creationId xmlns:a16="http://schemas.microsoft.com/office/drawing/2014/main" id="{15D50B3E-0E85-48B3-4B53-4FD839B483D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130193" y="2469373"/>
                  <a:ext cx="2195409" cy="701218"/>
                </a:xfrm>
                <a:prstGeom prst="rect">
                  <a:avLst/>
                </a:prstGeom>
                <a:blipFill>
                  <a:blip r:embed="rId3"/>
                  <a:stretch>
                    <a:fillRect l="-2874" t="-3571" b="-14286"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12" name="ZoneTexte 11">
            <a:extLst>
              <a:ext uri="{FF2B5EF4-FFF2-40B4-BE49-F238E27FC236}">
                <a16:creationId xmlns:a16="http://schemas.microsoft.com/office/drawing/2014/main" id="{F71E3ED4-C9F3-8D35-E16D-B766F674CF8A}"/>
              </a:ext>
            </a:extLst>
          </p:cNvPr>
          <p:cNvSpPr txBox="1"/>
          <p:nvPr/>
        </p:nvSpPr>
        <p:spPr>
          <a:xfrm>
            <a:off x="8445664" y="2682119"/>
            <a:ext cx="2515112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fr-FR" b="1" dirty="0"/>
              <a:t>Non </a:t>
            </a:r>
            <a:r>
              <a:rPr lang="fr-FR" b="1" dirty="0" err="1"/>
              <a:t>unitary</a:t>
            </a:r>
            <a:r>
              <a:rPr lang="fr-FR" b="1" dirty="0"/>
              <a:t> </a:t>
            </a:r>
            <a:r>
              <a:rPr lang="fr-FR" b="1" dirty="0" err="1"/>
              <a:t>dynamics</a:t>
            </a:r>
            <a:endParaRPr lang="fr-FR" b="1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6" name="ZoneTexte 25">
                <a:extLst>
                  <a:ext uri="{FF2B5EF4-FFF2-40B4-BE49-F238E27FC236}">
                    <a16:creationId xmlns:a16="http://schemas.microsoft.com/office/drawing/2014/main" id="{C037B301-0E55-914E-5F83-EBE8054F8D64}"/>
                  </a:ext>
                </a:extLst>
              </p:cNvPr>
              <p:cNvSpPr txBox="1"/>
              <p:nvPr/>
            </p:nvSpPr>
            <p:spPr>
              <a:xfrm>
                <a:off x="710780" y="3442503"/>
                <a:ext cx="6563272" cy="36080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fr-FR" sz="2400" i="1">
                        <a:latin typeface="Cambria Math" panose="02040503050406030204" pitchFamily="18" charset="0"/>
                        <a:cs typeface="Rubik Bold" panose="020B0604020202020204" charset="-79"/>
                      </a:rPr>
                      <m:t>𝜌</m:t>
                    </m:r>
                  </m:oMath>
                </a14:m>
                <a:r>
                  <a:rPr lang="fr-FR" sz="2000" dirty="0"/>
                  <a:t> converges </a:t>
                </a:r>
                <a:r>
                  <a:rPr lang="fr-FR" sz="2000" dirty="0" err="1"/>
                  <a:t>exponentially</a:t>
                </a:r>
                <a:r>
                  <a:rPr lang="fr-FR" sz="2000" dirty="0"/>
                  <a:t> fast </a:t>
                </a:r>
                <a:r>
                  <a:rPr lang="fr-FR" sz="2000" dirty="0" err="1"/>
                  <a:t>towards</a:t>
                </a:r>
                <a:r>
                  <a:rPr lang="fr-FR" sz="2000" dirty="0"/>
                  <a:t> the </a:t>
                </a:r>
                <a:r>
                  <a:rPr lang="fr-FR" sz="2000" dirty="0" err="1"/>
                  <a:t>codespace</a:t>
                </a:r>
                <a:endParaRPr lang="fr-FR" sz="2000" dirty="0"/>
              </a:p>
            </p:txBody>
          </p:sp>
        </mc:Choice>
        <mc:Fallback>
          <p:sp>
            <p:nvSpPr>
              <p:cNvPr id="26" name="ZoneTexte 25">
                <a:extLst>
                  <a:ext uri="{FF2B5EF4-FFF2-40B4-BE49-F238E27FC236}">
                    <a16:creationId xmlns:a16="http://schemas.microsoft.com/office/drawing/2014/main" id="{C037B301-0E55-914E-5F83-EBE8054F8D6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0780" y="3442503"/>
                <a:ext cx="6563272" cy="360804"/>
              </a:xfrm>
              <a:prstGeom prst="rect">
                <a:avLst/>
              </a:prstGeom>
              <a:blipFill>
                <a:blip r:embed="rId4"/>
                <a:stretch>
                  <a:fillRect l="-1741" t="-10345" r="-1354" b="-41379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0" name="Groupe 29">
            <a:extLst>
              <a:ext uri="{FF2B5EF4-FFF2-40B4-BE49-F238E27FC236}">
                <a16:creationId xmlns:a16="http://schemas.microsoft.com/office/drawing/2014/main" id="{3A701057-F8A7-E64F-C348-CC7F2BA9E603}"/>
              </a:ext>
            </a:extLst>
          </p:cNvPr>
          <p:cNvGrpSpPr/>
          <p:nvPr/>
        </p:nvGrpSpPr>
        <p:grpSpPr>
          <a:xfrm>
            <a:off x="8012501" y="2977588"/>
            <a:ext cx="3266887" cy="3367022"/>
            <a:chOff x="8179202" y="3429000"/>
            <a:chExt cx="2620127" cy="2700438"/>
          </a:xfrm>
        </p:grpSpPr>
        <p:pic>
          <p:nvPicPr>
            <p:cNvPr id="8" name="Image 7">
              <a:extLst>
                <a:ext uri="{FF2B5EF4-FFF2-40B4-BE49-F238E27FC236}">
                  <a16:creationId xmlns:a16="http://schemas.microsoft.com/office/drawing/2014/main" id="{603563BE-CEBB-31DB-DCA8-2F6A9A8C3CA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179202" y="3429000"/>
              <a:ext cx="2620127" cy="2700438"/>
            </a:xfrm>
            <a:prstGeom prst="rect">
              <a:avLst/>
            </a:prstGeom>
          </p:spPr>
        </p:pic>
        <mc:AlternateContent xmlns:mc="http://schemas.openxmlformats.org/markup-compatibility/2006">
          <mc:Choice xmlns:a14="http://schemas.microsoft.com/office/drawing/2010/main" Requires="a14">
            <p:sp>
              <p:nvSpPr>
                <p:cNvPr id="28" name="Ellipse 27">
                  <a:extLst>
                    <a:ext uri="{FF2B5EF4-FFF2-40B4-BE49-F238E27FC236}">
                      <a16:creationId xmlns:a16="http://schemas.microsoft.com/office/drawing/2014/main" id="{5A799C37-8749-73F7-F80D-B7B113EC5487}"/>
                    </a:ext>
                  </a:extLst>
                </p:cNvPr>
                <p:cNvSpPr/>
                <p:nvPr/>
              </p:nvSpPr>
              <p:spPr>
                <a:xfrm>
                  <a:off x="8536367" y="4516628"/>
                  <a:ext cx="399289" cy="399289"/>
                </a:xfrm>
                <a:prstGeom prst="ellipse">
                  <a:avLst/>
                </a:prstGeom>
                <a:solidFill>
                  <a:schemeClr val="accent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>
                        <m:r>
                          <a:rPr lang="fr-FR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fr-FR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𝛼</m:t>
                        </m:r>
                      </m:oMath>
                    </m:oMathPara>
                  </a14:m>
                  <a:endParaRPr lang="fr-FR" dirty="0">
                    <a:solidFill>
                      <a:schemeClr val="tx1"/>
                    </a:solidFill>
                  </a:endParaRPr>
                </a:p>
              </p:txBody>
            </p:sp>
          </mc:Choice>
          <mc:Fallback>
            <p:sp>
              <p:nvSpPr>
                <p:cNvPr id="28" name="Ellipse 27">
                  <a:extLst>
                    <a:ext uri="{FF2B5EF4-FFF2-40B4-BE49-F238E27FC236}">
                      <a16:creationId xmlns:a16="http://schemas.microsoft.com/office/drawing/2014/main" id="{5A799C37-8749-73F7-F80D-B7B113EC5487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536367" y="4516628"/>
                  <a:ext cx="399289" cy="399289"/>
                </a:xfrm>
                <a:prstGeom prst="ellipse">
                  <a:avLst/>
                </a:prstGeom>
                <a:blipFill>
                  <a:blip r:embed="rId6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29" name="Ellipse 28">
                  <a:extLst>
                    <a:ext uri="{FF2B5EF4-FFF2-40B4-BE49-F238E27FC236}">
                      <a16:creationId xmlns:a16="http://schemas.microsoft.com/office/drawing/2014/main" id="{9E18082A-E6F9-BEC9-8D93-C0AA90BC8765}"/>
                    </a:ext>
                  </a:extLst>
                </p:cNvPr>
                <p:cNvSpPr/>
                <p:nvPr/>
              </p:nvSpPr>
              <p:spPr>
                <a:xfrm>
                  <a:off x="10144505" y="4516628"/>
                  <a:ext cx="399289" cy="399289"/>
                </a:xfrm>
                <a:prstGeom prst="ellipse">
                  <a:avLst/>
                </a:prstGeom>
                <a:solidFill>
                  <a:schemeClr val="accent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>
                        <m:r>
                          <a:rPr lang="fr-FR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𝛼</m:t>
                        </m:r>
                      </m:oMath>
                    </m:oMathPara>
                  </a14:m>
                  <a:endParaRPr lang="fr-FR" dirty="0">
                    <a:solidFill>
                      <a:schemeClr val="tx1"/>
                    </a:solidFill>
                  </a:endParaRPr>
                </a:p>
              </p:txBody>
            </p:sp>
          </mc:Choice>
          <mc:Fallback>
            <p:sp>
              <p:nvSpPr>
                <p:cNvPr id="29" name="Ellipse 28">
                  <a:extLst>
                    <a:ext uri="{FF2B5EF4-FFF2-40B4-BE49-F238E27FC236}">
                      <a16:creationId xmlns:a16="http://schemas.microsoft.com/office/drawing/2014/main" id="{9E18082A-E6F9-BEC9-8D93-C0AA90BC8765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144505" y="4516628"/>
                  <a:ext cx="399289" cy="399289"/>
                </a:xfrm>
                <a:prstGeom prst="ellipse">
                  <a:avLst/>
                </a:prstGeom>
                <a:blipFill>
                  <a:blip r:embed="rId7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33" name="Groupe 32">
            <a:extLst>
              <a:ext uri="{FF2B5EF4-FFF2-40B4-BE49-F238E27FC236}">
                <a16:creationId xmlns:a16="http://schemas.microsoft.com/office/drawing/2014/main" id="{F70655B1-DF81-48F2-9ADC-435762A9EBBF}"/>
              </a:ext>
            </a:extLst>
          </p:cNvPr>
          <p:cNvGrpSpPr/>
          <p:nvPr/>
        </p:nvGrpSpPr>
        <p:grpSpPr>
          <a:xfrm>
            <a:off x="1034246" y="4364297"/>
            <a:ext cx="5916340" cy="785657"/>
            <a:chOff x="1149993" y="4501274"/>
            <a:chExt cx="5916340" cy="785657"/>
          </a:xfrm>
        </p:grpSpPr>
        <p:sp>
          <p:nvSpPr>
            <p:cNvPr id="27" name="ZoneTexte 26">
              <a:extLst>
                <a:ext uri="{FF2B5EF4-FFF2-40B4-BE49-F238E27FC236}">
                  <a16:creationId xmlns:a16="http://schemas.microsoft.com/office/drawing/2014/main" id="{7E8E2EEC-7A6B-C5AE-EDAC-400D9FBFBEF0}"/>
                </a:ext>
              </a:extLst>
            </p:cNvPr>
            <p:cNvSpPr txBox="1"/>
            <p:nvPr/>
          </p:nvSpPr>
          <p:spPr>
            <a:xfrm>
              <a:off x="1400147" y="4751165"/>
              <a:ext cx="5477462" cy="307777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l"/>
              <a:r>
                <a:rPr lang="fr-FR" sz="2000" b="1" dirty="0">
                  <a:sym typeface="Wingdings" pitchFamily="2" charset="2"/>
                </a:rPr>
                <a:t>Noise </a:t>
              </a:r>
              <a:r>
                <a:rPr lang="fr-FR" sz="2000" b="1" dirty="0" err="1">
                  <a:sym typeface="Wingdings" pitchFamily="2" charset="2"/>
                </a:rPr>
                <a:t>resistance</a:t>
              </a:r>
              <a:r>
                <a:rPr lang="fr-FR" sz="2000" b="1" dirty="0">
                  <a:sym typeface="Wingdings" pitchFamily="2" charset="2"/>
                </a:rPr>
                <a:t> </a:t>
              </a:r>
              <a:r>
                <a:rPr lang="fr-FR" sz="2000" b="1" dirty="0" err="1">
                  <a:sym typeface="Wingdings" pitchFamily="2" charset="2"/>
                </a:rPr>
                <a:t>comes</a:t>
              </a:r>
              <a:r>
                <a:rPr lang="fr-FR" sz="2000" b="1" dirty="0">
                  <a:sym typeface="Wingdings" pitchFamily="2" charset="2"/>
                </a:rPr>
                <a:t> </a:t>
              </a:r>
              <a:r>
                <a:rPr lang="fr-FR" sz="2000" b="1" dirty="0" err="1">
                  <a:sym typeface="Wingdings" pitchFamily="2" charset="2"/>
                </a:rPr>
                <a:t>from</a:t>
              </a:r>
              <a:r>
                <a:rPr lang="fr-FR" sz="2000" b="1" dirty="0">
                  <a:sym typeface="Wingdings" pitchFamily="2" charset="2"/>
                </a:rPr>
                <a:t> the </a:t>
              </a:r>
              <a:r>
                <a:rPr lang="fr-FR" sz="2000" b="1" dirty="0" err="1">
                  <a:sym typeface="Wingdings" pitchFamily="2" charset="2"/>
                </a:rPr>
                <a:t>dynamics</a:t>
              </a:r>
              <a:endParaRPr lang="fr-FR" sz="2000" b="1" dirty="0"/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8C1E54EE-446D-C8A8-5F9C-E669910866FA}"/>
                </a:ext>
              </a:extLst>
            </p:cNvPr>
            <p:cNvSpPr/>
            <p:nvPr/>
          </p:nvSpPr>
          <p:spPr>
            <a:xfrm>
              <a:off x="1149993" y="4501274"/>
              <a:ext cx="5916340" cy="785657"/>
            </a:xfrm>
            <a:prstGeom prst="roundRect">
              <a:avLst/>
            </a:prstGeom>
            <a:noFill/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38" name="Groupe 37">
            <a:extLst>
              <a:ext uri="{FF2B5EF4-FFF2-40B4-BE49-F238E27FC236}">
                <a16:creationId xmlns:a16="http://schemas.microsoft.com/office/drawing/2014/main" id="{97C03E75-8BED-EA85-D31B-8C67E9D08664}"/>
              </a:ext>
            </a:extLst>
          </p:cNvPr>
          <p:cNvGrpSpPr/>
          <p:nvPr/>
        </p:nvGrpSpPr>
        <p:grpSpPr>
          <a:xfrm>
            <a:off x="589710" y="5720224"/>
            <a:ext cx="6696323" cy="307777"/>
            <a:chOff x="589710" y="5778099"/>
            <a:chExt cx="6696323" cy="307777"/>
          </a:xfrm>
        </p:grpSpPr>
        <p:sp>
          <p:nvSpPr>
            <p:cNvPr id="35" name="Flèche vers la droite 34">
              <a:extLst>
                <a:ext uri="{FF2B5EF4-FFF2-40B4-BE49-F238E27FC236}">
                  <a16:creationId xmlns:a16="http://schemas.microsoft.com/office/drawing/2014/main" id="{7CE3500F-2FCF-B32C-D936-FD9E760AC90D}"/>
                </a:ext>
              </a:extLst>
            </p:cNvPr>
            <p:cNvSpPr/>
            <p:nvPr/>
          </p:nvSpPr>
          <p:spPr>
            <a:xfrm>
              <a:off x="589710" y="5836967"/>
              <a:ext cx="296923" cy="190041"/>
            </a:xfrm>
            <a:prstGeom prst="rightArrow">
              <a:avLst/>
            </a:prstGeom>
            <a:ln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400"/>
            </a:p>
          </p:txBody>
        </p:sp>
        <p:sp>
          <p:nvSpPr>
            <p:cNvPr id="37" name="ZoneTexte 36">
              <a:extLst>
                <a:ext uri="{FF2B5EF4-FFF2-40B4-BE49-F238E27FC236}">
                  <a16:creationId xmlns:a16="http://schemas.microsoft.com/office/drawing/2014/main" id="{D2DA2B80-0782-D42E-07B6-CC766C5A22D7}"/>
                </a:ext>
              </a:extLst>
            </p:cNvPr>
            <p:cNvSpPr txBox="1"/>
            <p:nvPr/>
          </p:nvSpPr>
          <p:spPr>
            <a:xfrm>
              <a:off x="1019894" y="5778099"/>
              <a:ext cx="6266139" cy="307777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fr-FR" sz="2000" dirty="0"/>
                <a:t>Focus on </a:t>
              </a:r>
              <a:r>
                <a:rPr lang="fr-FR" sz="2000" dirty="0" err="1"/>
                <a:t>algebraic</a:t>
              </a:r>
              <a:r>
                <a:rPr lang="fr-FR" sz="2000" dirty="0"/>
                <a:t> structure and not QEC </a:t>
              </a:r>
              <a:r>
                <a:rPr lang="fr-FR" sz="2000" dirty="0" err="1"/>
                <a:t>properties</a:t>
              </a:r>
              <a:endParaRPr lang="fr-FR" sz="2000" dirty="0"/>
            </a:p>
          </p:txBody>
        </p:sp>
      </p:grpSp>
    </p:spTree>
    <p:extLst>
      <p:ext uri="{BB962C8B-B14F-4D97-AF65-F5344CB8AC3E}">
        <p14:creationId xmlns:p14="http://schemas.microsoft.com/office/powerpoint/2010/main" val="14234793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1C13E5-7461-9D71-C960-2C1FFE6B8C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6639CA1-16A5-A633-FA5E-BF51EF20748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1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005FEFD1-41C3-9DAD-E4B6-74E384B6FD0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dirty="0"/>
              <a:t>02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B2F273D-0B90-6F61-0F95-244139E9043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1"/>
            <a:r>
              <a:rPr lang="en-US" dirty="0"/>
              <a:t>cat code in multimode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85E5AB9A-412A-5174-3C85-EB3136BDB50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1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66CFF153-1B2B-E3A0-9FB2-7C701D58F0D1}"/>
              </a:ext>
            </a:extLst>
          </p:cNvPr>
          <p:cNvSpPr>
            <a:spLocks noGrp="1"/>
          </p:cNvSpPr>
          <p:nvPr>
            <p:ph type="ftr" sz="quarter" idx="4294967295"/>
          </p:nvPr>
        </p:nvSpPr>
        <p:spPr>
          <a:xfrm>
            <a:off x="0" y="6632575"/>
            <a:ext cx="1306513" cy="100013"/>
          </a:xfrm>
        </p:spPr>
        <p:txBody>
          <a:bodyPr/>
          <a:lstStyle/>
          <a:p>
            <a:r>
              <a:rPr lang="en-US" dirty="0"/>
              <a:t>CONFIDENTIAL</a:t>
            </a:r>
          </a:p>
        </p:txBody>
      </p:sp>
    </p:spTree>
    <p:extLst>
      <p:ext uri="{BB962C8B-B14F-4D97-AF65-F5344CB8AC3E}">
        <p14:creationId xmlns:p14="http://schemas.microsoft.com/office/powerpoint/2010/main" val="2645862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UPSLIDEPRINTFACINGPAGESDESIGN" val="Clean template - mprez® 2023"/>
  <p:tag name="UPSLIDEPRINTFACINGPAGESLAYOUT" val="Cover"/>
</p:tagLst>
</file>

<file path=ppt/theme/theme1.xml><?xml version="1.0" encoding="utf-8"?>
<a:theme xmlns:a="http://schemas.openxmlformats.org/drawingml/2006/main" name="1_Clean template - mprez® 2023">
  <a:themeElements>
    <a:clrScheme name="mprez_2023">
      <a:dk1>
        <a:srgbClr val="010102"/>
      </a:dk1>
      <a:lt1>
        <a:srgbClr val="F7F8F9"/>
      </a:lt1>
      <a:dk2>
        <a:srgbClr val="3D4955"/>
      </a:dk2>
      <a:lt2>
        <a:srgbClr val="E7E6E6"/>
      </a:lt2>
      <a:accent1>
        <a:srgbClr val="FAC500"/>
      </a:accent1>
      <a:accent2>
        <a:srgbClr val="3D4955"/>
      </a:accent2>
      <a:accent3>
        <a:srgbClr val="984F91"/>
      </a:accent3>
      <a:accent4>
        <a:srgbClr val="F7F8F9"/>
      </a:accent4>
      <a:accent5>
        <a:srgbClr val="00B5CB"/>
      </a:accent5>
      <a:accent6>
        <a:srgbClr val="FB6168"/>
      </a:accent6>
      <a:hlink>
        <a:srgbClr val="441D17"/>
      </a:hlink>
      <a:folHlink>
        <a:srgbClr val="441D17"/>
      </a:folHlink>
    </a:clrScheme>
    <a:fontScheme name="A&amp;B">
      <a:majorFont>
        <a:latin typeface="Rubik"/>
        <a:ea typeface=""/>
        <a:cs typeface=""/>
      </a:majorFont>
      <a:minorFont>
        <a:latin typeface="Rubik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1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cap="rnd">
          <a:solidFill>
            <a:schemeClr val="tx1"/>
          </a:solidFill>
          <a:round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lIns="0" tIns="0" rIns="0" bIns="0" rtlCol="0">
        <a:spAutoFit/>
      </a:bodyPr>
      <a:lstStyle>
        <a:defPPr algn="l">
          <a:defRPr sz="1600"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Alice &amp; Bob Full Template_Final" id="{D6FED9D1-8D13-0844-9D4F-659CAE869458}" vid="{42B8E1F8-5272-EB4E-8CC0-86059B0FE170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350" row="0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2C54CA79-370E-C74B-AAA9-5DCFEA396DD7}">
  <we:reference id="11d7cf85-ae5a-43b8-bc58-1e1a151cce24" version="1.0.0.1" store="EXCatalog" storeType="EXCatalog"/>
  <we:alternateReferences>
    <we:reference id="WA200010725" version="1.0.0.1" store="fr-FR" storeType="OMEX"/>
  </we:alternateReferences>
  <we:properties>
    <we:property name="claude.fileId" value="&quot;91197afe-790f-4a46-a585-8d898fdb9a03&quot;"/>
  </we:properties>
  <we:bindings/>
  <we:snapshot xmlns:r="http://schemas.openxmlformats.org/officeDocument/2006/relationships"/>
</we:webextension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80506763FE4574C90EBBB458DDE595B" ma:contentTypeVersion="0" ma:contentTypeDescription="Create a new document." ma:contentTypeScope="" ma:versionID="9c70d2a0c1cb82a88fcf367c835db764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500c6692915ba10984c0aabd49f31b22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34BCD70D-902C-4E4C-A662-4A50F29EF7BB}">
  <ds:schemaRefs>
    <ds:schemaRef ds:uri="766a8abe-9efd-4266-b8fb-3cc9511c06b9"/>
    <ds:schemaRef ds:uri="7ceec26d-422e-4143-b7f1-d74a40f91597"/>
    <ds:schemaRef ds:uri="85fc33ae-0a35-4027-bfa3-16fd0bc5bafc"/>
    <ds:schemaRef ds:uri="c7ac2100-911e-482d-b143-4a650d57ce08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  <ds:schemaRef ds:uri="9ba9e263-d159-43cd-b2de-2c944f279a57"/>
    <ds:schemaRef ds:uri="ac97ae01-9906-4b1c-ba29-e8f92edb2aaa"/>
  </ds:schemaRefs>
</ds:datastoreItem>
</file>

<file path=customXml/itemProps2.xml><?xml version="1.0" encoding="utf-8"?>
<ds:datastoreItem xmlns:ds="http://schemas.openxmlformats.org/officeDocument/2006/customXml" ds:itemID="{EC4782A2-F439-4AFA-8C1D-3A8F29922B0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1BD3DDD9-A791-4EC5-A4BE-EE11BFCF7429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3edf22ec-6692-44a7-9937-d2cd9f687523}" enabled="0" method="" siteId="{3edf22ec-6692-44a7-9937-d2cd9f687523}" removed="1"/>
  <clbl:label id="{4ba4ea08-d5c0-446c-9452-398924bb4c07}" enabled="0" method="" siteId="{4ba4ea08-d5c0-446c-9452-398924bb4c07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1_Clean template - mprez® 2023</Template>
  <TotalTime>6914</TotalTime>
  <Words>2007</Words>
  <Application>Microsoft Macintosh PowerPoint</Application>
  <PresentationFormat>Grand écran</PresentationFormat>
  <Paragraphs>539</Paragraphs>
  <Slides>40</Slides>
  <Notes>40</Notes>
  <HiddenSlides>0</HiddenSlides>
  <MMClips>0</MMClips>
  <ScaleCrop>false</ScaleCrop>
  <HeadingPairs>
    <vt:vector size="6" baseType="variant">
      <vt:variant>
        <vt:lpstr>Polices utilisées</vt:lpstr>
      </vt:variant>
      <vt:variant>
        <vt:i4>10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40</vt:i4>
      </vt:variant>
    </vt:vector>
  </HeadingPairs>
  <TitlesOfParts>
    <vt:vector size="51" baseType="lpstr">
      <vt:lpstr>Rubik SemiBold</vt:lpstr>
      <vt:lpstr>AkayaKanadaka</vt:lpstr>
      <vt:lpstr>Rubik Medium</vt:lpstr>
      <vt:lpstr>Rubik Light</vt:lpstr>
      <vt:lpstr>Rubik Bold</vt:lpstr>
      <vt:lpstr>Wingdings</vt:lpstr>
      <vt:lpstr>Aptos</vt:lpstr>
      <vt:lpstr>Arial</vt:lpstr>
      <vt:lpstr>Rubik</vt:lpstr>
      <vt:lpstr>Cambria Math</vt:lpstr>
      <vt:lpstr>1_Clean template - mprez® 2023</vt:lpstr>
      <vt:lpstr>Présentation PowerPoint</vt:lpstr>
      <vt:lpstr>The landscape of bosonic error correction outside of the GKP code</vt:lpstr>
      <vt:lpstr>Présentation PowerPoint</vt:lpstr>
      <vt:lpstr>101 of the bosonic codes</vt:lpstr>
      <vt:lpstr>101 of the cat code</vt:lpstr>
      <vt:lpstr>101 of the cat code</vt:lpstr>
      <vt:lpstr>101 of the cat code: logical Pauli operators</vt:lpstr>
      <vt:lpstr>101 of the cat code: dissipative dynamic</vt:lpstr>
      <vt:lpstr>Présentation PowerPoint</vt:lpstr>
      <vt:lpstr>Basic example of multimode generalisation</vt:lpstr>
      <vt:lpstr>Basic example of multimode genaralisation</vt:lpstr>
      <vt:lpstr>Basic example of multimode genaralisation</vt:lpstr>
      <vt:lpstr>Basic example of multimode generalisation</vt:lpstr>
      <vt:lpstr>Basic example of multimode generalisation</vt:lpstr>
      <vt:lpstr>Counter example: 2-mode binomial code</vt:lpstr>
      <vt:lpstr>Paircat code and n ̂-type constraints</vt:lpstr>
      <vt:lpstr>Paircat code and n ̂-type constraints</vt:lpstr>
      <vt:lpstr>Présentation PowerPoint</vt:lpstr>
      <vt:lpstr>General definition of Tiger codes</vt:lpstr>
      <vt:lpstr>General definition of Tiger codes</vt:lpstr>
      <vt:lpstr>The paircat as a Tiger codes</vt:lpstr>
      <vt:lpstr>Orthonormal basis of Tiger codes</vt:lpstr>
      <vt:lpstr>Orthonormal basis of Tiger codes</vt:lpstr>
      <vt:lpstr>Orthonormal basis of Tiger codes</vt:lpstr>
      <vt:lpstr>Encoder and code dimension</vt:lpstr>
      <vt:lpstr>Présentation PowerPoint</vt:lpstr>
      <vt:lpstr>Fourier transform in the cat code</vt:lpstr>
      <vt:lpstr>Cochain complex and cohomology</vt:lpstr>
      <vt:lpstr>Coherent states from the cohomology</vt:lpstr>
      <vt:lpstr>Cochain complex and coherent states</vt:lpstr>
      <vt:lpstr>Cochain complex and coherent states</vt:lpstr>
      <vt:lpstr>Duality in the Tiger codes</vt:lpstr>
      <vt:lpstr>Présentation PowerPoint</vt:lpstr>
      <vt:lpstr>Why non-linear constraints?</vt:lpstr>
      <vt:lpstr>Non-linear Tiger code</vt:lpstr>
      <vt:lpstr>Non-linear Tiger code</vt:lpstr>
      <vt:lpstr>Présentation PowerPoint</vt:lpstr>
      <vt:lpstr>Polynomial phase gates</vt:lpstr>
      <vt:lpstr>Conclusion and outlook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Clement Poirson</dc:creator>
  <cp:lastModifiedBy>Clement Poirson</cp:lastModifiedBy>
  <cp:revision>8</cp:revision>
  <cp:lastPrinted>2023-10-04T08:19:47Z</cp:lastPrinted>
  <dcterms:created xsi:type="dcterms:W3CDTF">2026-08-05T12:43:48Z</dcterms:created>
  <dcterms:modified xsi:type="dcterms:W3CDTF">2026-08-10T07:58:22Z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aed197bb-a58e-4b2b-8b81-c7ef02dc9257_Enabled">
    <vt:lpwstr>true</vt:lpwstr>
  </property>
  <property fmtid="{D5CDD505-2E9C-101B-9397-08002B2CF9AE}" pid="3" name="MSIP_Label_aed197bb-a58e-4b2b-8b81-c7ef02dc9257_SetDate">
    <vt:lpwstr>2023-09-21T07:24:26Z</vt:lpwstr>
  </property>
  <property fmtid="{D5CDD505-2E9C-101B-9397-08002B2CF9AE}" pid="4" name="MSIP_Label_aed197bb-a58e-4b2b-8b81-c7ef02dc9257_Method">
    <vt:lpwstr>Privileged</vt:lpwstr>
  </property>
  <property fmtid="{D5CDD505-2E9C-101B-9397-08002B2CF9AE}" pid="5" name="MSIP_Label_aed197bb-a58e-4b2b-8b81-c7ef02dc9257_Name">
    <vt:lpwstr>RAndCoConfidential</vt:lpwstr>
  </property>
  <property fmtid="{D5CDD505-2E9C-101B-9397-08002B2CF9AE}" pid="6" name="MSIP_Label_aed197bb-a58e-4b2b-8b81-c7ef02dc9257_SiteId">
    <vt:lpwstr>a3a61790-e8ca-448a-b1be-e046da74a581</vt:lpwstr>
  </property>
  <property fmtid="{D5CDD505-2E9C-101B-9397-08002B2CF9AE}" pid="7" name="MSIP_Label_aed197bb-a58e-4b2b-8b81-c7ef02dc9257_ActionId">
    <vt:lpwstr>0ef20a8d-583b-45f3-94bf-8ec0b22e2380</vt:lpwstr>
  </property>
  <property fmtid="{D5CDD505-2E9C-101B-9397-08002B2CF9AE}" pid="8" name="MSIP_Label_aed197bb-a58e-4b2b-8b81-c7ef02dc9257_ContentBits">
    <vt:lpwstr>0</vt:lpwstr>
  </property>
  <property fmtid="{D5CDD505-2E9C-101B-9397-08002B2CF9AE}" pid="9" name="RTHDocumentSensitivity">
    <vt:lpwstr>Confidential</vt:lpwstr>
  </property>
  <property fmtid="{D5CDD505-2E9C-101B-9397-08002B2CF9AE}" pid="10" name="RTHDocumentSensitivityFR">
    <vt:lpwstr>Confidentiel</vt:lpwstr>
  </property>
  <property fmtid="{D5CDD505-2E9C-101B-9397-08002B2CF9AE}" pid="11" name="ContentTypeId">
    <vt:lpwstr>0x010100780506763FE4574C90EBBB458DDE595B</vt:lpwstr>
  </property>
  <property fmtid="{D5CDD505-2E9C-101B-9397-08002B2CF9AE}" pid="12" name="MediaServiceImageTags">
    <vt:lpwstr/>
  </property>
</Properties>
</file>