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D02F8-E80E-4D80-9E5A-BF4058135E66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B2FFB-2631-4145-A3DA-D077167C2E7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78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1:</a:t>
            </a:r>
          </a:p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6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Name, postdoc,  and IRGS</a:t>
            </a:r>
            <a:endParaRPr lang="en-IE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Today I will be discussing research my Research Ireland funded project in the use of claims to science within far-right, manosphere and anti-gender organizing</a:t>
            </a: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IE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this presentation, I will be parsing out some of the trends and conceptual issues raised when discussing the adoption of claims to science by the reactionary right – using the case study of US reactionary pundits and influencers </a:t>
            </a:r>
            <a:endParaRPr lang="en-IE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F296D-688F-4FDC-8568-6A3CA7D197BB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238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A3FB-D837-EA5D-7077-77FC11C5C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4AA8D-4149-F649-5042-A50298056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8A1DD-F209-0FE7-884E-3E7E7E1A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12D69-EFD9-8DCC-5547-E6C2878F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E626E-018C-A32E-0427-0ED30FAC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000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EB4C-2C9E-061A-AED7-74E9C1EB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ED42E-93E6-738C-20E8-C9869699C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6876B-CCA4-CCA0-9BDF-D8A171F7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E9168-E85E-4893-6411-902ED71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7C18B-DA22-09F6-9371-763EF79A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633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4BC7C-17EC-6132-866F-BA5883A6B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3F95C-1228-B8DB-9444-7986DF84C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90BE9-6FAA-02F5-8827-7CA76303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7EA69-CB6C-3F3A-A5FD-5AE8C44D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F2943-30B4-5AAA-F132-832B39B0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29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0F32-7EAF-DA3A-C7F1-4F39D897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F10C1-CCCE-CC57-B34B-A009E4CDC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0B05-33C3-E96F-96EB-5B584179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702D5-E7F1-7950-483D-2D1F6C7E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8895F-238B-62E0-8774-F4D3A8A2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460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A18D-B60F-D4E1-4305-7F46C1BD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FE92C-2A18-7B07-6D58-4137019CC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E79D1-9653-0435-DA98-9EF39CF3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305D3-EC0D-8C5A-F1FB-28398DAC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D5F63-8089-5CAC-D971-682DE69F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94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AAC7-1F91-A4C7-798D-E704908F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1601-9726-F3B1-9D97-7D8B3AD33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51029-FE99-2F8F-9652-58C7383F5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17B96-BE88-2D45-21AD-7EBC55C3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94742-78A6-5B5D-6416-DDF9277C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F1D93-AD92-0E6A-F274-78399FB4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320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368F-BA4A-B801-F7B9-70D68BC7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752C-61B6-2D0D-5FE8-C60D0249C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F7E0A-E140-2060-3C25-B78027F3E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AA237-B598-BD50-C091-9197A4D94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D590E-E936-666A-7143-2DC280006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440EDB-608A-4801-8C17-DF34E09D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AAFD1-3A45-A8E8-2666-0A646BE3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2CF5C-F6FF-A9A2-938F-932CD518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45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3F1EA-2D94-FABB-B36A-5C26F6DA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210DA-DC56-84E2-22D4-F5A8B797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D985B-8E9D-7D9C-25D5-6B41A9BB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E8C9B-FEDF-C41F-01DF-13C04041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093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58A11-7969-5126-1DA8-E488937E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BB9D1-70C6-A5D2-3F47-A5F9C8FE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B83F3-DCB0-6ADF-3F16-2508EB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755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4EA6-1B8E-79E7-3A94-EE35E20F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B0D0F-8B54-CAAE-192A-A7C9021B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A9F0F-A620-CE26-1CD9-179838DFD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A9872-FA1C-FACC-CC58-1AA7ADC6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02214-12B2-DCAB-CFCD-3BE73BCC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F3A0D-8781-A1D5-7ABE-CDDE58F8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236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836A-E7BD-552F-B49F-A6B7EE90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4F7CC-68C6-052A-B29A-B2C132D02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604D7-3D67-394F-EDC4-786CC2E7B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D1FA-6AE6-81B1-86E5-5D7F591F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ECF1F-65BE-65E5-9A64-E0BF5002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63735-1393-66DF-2066-2B91BA00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236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EA21E-E3A4-F31F-8CE8-9F1718A2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5C938-672F-73A4-D46C-6C96018AC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4457-247E-1D2A-35F6-4D21C6B25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252053-6043-4B69-BAB4-B3913A5CBEDF}" type="datetimeFigureOut">
              <a:rPr lang="en-IE" smtClean="0"/>
              <a:t>09/06/2025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07C44-C4B0-F2B8-5992-AF820FD6A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95EE2-DDFA-59DE-9AE2-92BA35C15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ECFC63-27C3-401D-9BFA-65262DF763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925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urred colorful gradient"/>
          <p:cNvSpPr/>
          <p:nvPr/>
        </p:nvSpPr>
        <p:spPr>
          <a:xfrm rot="-4319139" flipH="1">
            <a:off x="-213337" y="-2166778"/>
            <a:ext cx="9902251" cy="10234884"/>
          </a:xfrm>
          <a:custGeom>
            <a:avLst/>
            <a:gdLst/>
            <a:ahLst/>
            <a:cxnLst/>
            <a:rect l="l" t="t" r="r" b="b"/>
            <a:pathLst>
              <a:path w="14853376" h="15352326">
                <a:moveTo>
                  <a:pt x="14853376" y="0"/>
                </a:moveTo>
                <a:lnTo>
                  <a:pt x="0" y="0"/>
                </a:lnTo>
                <a:lnTo>
                  <a:pt x="0" y="15352326"/>
                </a:lnTo>
                <a:lnTo>
                  <a:pt x="14853376" y="15352326"/>
                </a:lnTo>
                <a:lnTo>
                  <a:pt x="1485337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08">
            <a:off x="506480" y="4333097"/>
            <a:ext cx="1082040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892764" y="1458184"/>
            <a:ext cx="7667536" cy="2141273"/>
            <a:chOff x="-45034" y="9525"/>
            <a:chExt cx="15335072" cy="4282548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15290038" cy="2205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3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TT Firs Neue Bold"/>
                  <a:ea typeface="TT Firs Neue Bold"/>
                  <a:cs typeface="TT Firs Neue Bold"/>
                  <a:sym typeface="TT Firs Neue Bold"/>
                </a:rPr>
                <a:t>Manfluencers, culture wars, and anti-LGBTQI+ politics: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45034" y="2291524"/>
              <a:ext cx="15290038" cy="2000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1"/>
                </a:lnSpc>
              </a:pPr>
              <a:r>
                <a:rPr lang="en-US" sz="3600" dirty="0">
                  <a:solidFill>
                    <a:srgbClr val="000000"/>
                  </a:solidFill>
                  <a:latin typeface="TT Firs Neue"/>
                  <a:ea typeface="TT Firs Neue"/>
                  <a:cs typeface="TT Firs Neue"/>
                  <a:sym typeface="TT Firs Neue"/>
                </a:rPr>
                <a:t>The role of manospheric ecosystems in amplifying queerphobia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39306" y="4518446"/>
            <a:ext cx="11380595" cy="1408078"/>
            <a:chOff x="-33640" y="-901132"/>
            <a:chExt cx="10236809" cy="281615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774277"/>
              <a:ext cx="10203169" cy="62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33640" y="-901132"/>
              <a:ext cx="10203169" cy="2816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TT Firs Neue" panose="020B0604020202020204" charset="0"/>
                  <a:ea typeface="Nunito"/>
                  <a:cs typeface="Nunito"/>
                  <a:sym typeface="Nunito"/>
                </a:rPr>
                <a:t>Dr. Catherine Baker 				Anna Iñigo</a:t>
              </a:r>
            </a:p>
            <a:p>
              <a:pPr>
                <a:lnSpc>
                  <a:spcPts val="28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TT Firs Neue" panose="020B0604020202020204" charset="0"/>
                  <a:ea typeface="Nunito"/>
                  <a:cs typeface="Nunito"/>
                  <a:sym typeface="Nunito"/>
                </a:rPr>
                <a:t>Institute for Research on Genders &amp; Sexualities (IRGS)	Research Centre on Information, Communication &amp;Culture Dublin City University 				University of Barcelona</a:t>
              </a:r>
            </a:p>
            <a:p>
              <a:pPr>
                <a:lnSpc>
                  <a:spcPts val="2800"/>
                </a:lnSpc>
              </a:pPr>
              <a:endParaRPr lang="en-US" sz="16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13" name="Picture 1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65FF42CE-2E7B-A718-E4F9-BA724AD5D9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21" y="5856298"/>
            <a:ext cx="2556849" cy="894187"/>
          </a:xfrm>
          <a:prstGeom prst="rect">
            <a:avLst/>
          </a:prstGeom>
        </p:spPr>
      </p:pic>
      <p:pic>
        <p:nvPicPr>
          <p:cNvPr id="15" name="Picture 14" descr="A logo of a university&#10;&#10;AI-generated content may be incorrect.">
            <a:extLst>
              <a:ext uri="{FF2B5EF4-FFF2-40B4-BE49-F238E27FC236}">
                <a16:creationId xmlns:a16="http://schemas.microsoft.com/office/drawing/2014/main" id="{C584110F-F565-3C80-F939-4043F4569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08" y="5397063"/>
            <a:ext cx="2347772" cy="14609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132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Nunito</vt:lpstr>
      <vt:lpstr>Symbol</vt:lpstr>
      <vt:lpstr>TT Firs Neue</vt:lpstr>
      <vt:lpstr>TT Firs Neue Bold</vt:lpstr>
      <vt:lpstr>Office Theme</vt:lpstr>
      <vt:lpstr>PowerPoint Presentation</vt:lpstr>
    </vt:vector>
  </TitlesOfParts>
  <Company>Dublin City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</dc:creator>
  <cp:lastModifiedBy>NA</cp:lastModifiedBy>
  <cp:revision>1</cp:revision>
  <dcterms:created xsi:type="dcterms:W3CDTF">2025-06-09T11:48:49Z</dcterms:created>
  <dcterms:modified xsi:type="dcterms:W3CDTF">2025-06-09T12:01:55Z</dcterms:modified>
</cp:coreProperties>
</file>